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</p:sldMasterIdLst>
  <p:notesMasterIdLst>
    <p:notesMasterId r:id="rId96"/>
  </p:notesMasterIdLst>
  <p:sldIdLst>
    <p:sldId id="256" r:id="rId10"/>
    <p:sldId id="394" r:id="rId11"/>
    <p:sldId id="259" r:id="rId12"/>
    <p:sldId id="262" r:id="rId13"/>
    <p:sldId id="258" r:id="rId14"/>
    <p:sldId id="263" r:id="rId15"/>
    <p:sldId id="265" r:id="rId16"/>
    <p:sldId id="266" r:id="rId17"/>
    <p:sldId id="267" r:id="rId18"/>
    <p:sldId id="268" r:id="rId19"/>
    <p:sldId id="272" r:id="rId20"/>
    <p:sldId id="270" r:id="rId21"/>
    <p:sldId id="273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346" r:id="rId32"/>
    <p:sldId id="287" r:id="rId33"/>
    <p:sldId id="288" r:id="rId34"/>
    <p:sldId id="289" r:id="rId35"/>
    <p:sldId id="294" r:id="rId36"/>
    <p:sldId id="295" r:id="rId37"/>
    <p:sldId id="290" r:id="rId38"/>
    <p:sldId id="291" r:id="rId39"/>
    <p:sldId id="292" r:id="rId40"/>
    <p:sldId id="293" r:id="rId41"/>
    <p:sldId id="297" r:id="rId42"/>
    <p:sldId id="296" r:id="rId43"/>
    <p:sldId id="348" r:id="rId44"/>
    <p:sldId id="349" r:id="rId45"/>
    <p:sldId id="351" r:id="rId46"/>
    <p:sldId id="352" r:id="rId47"/>
    <p:sldId id="353" r:id="rId48"/>
    <p:sldId id="354" r:id="rId49"/>
    <p:sldId id="355" r:id="rId50"/>
    <p:sldId id="318" r:id="rId51"/>
    <p:sldId id="321" r:id="rId52"/>
    <p:sldId id="337" r:id="rId53"/>
    <p:sldId id="341" r:id="rId54"/>
    <p:sldId id="357" r:id="rId55"/>
    <p:sldId id="358" r:id="rId56"/>
    <p:sldId id="356" r:id="rId57"/>
    <p:sldId id="329" r:id="rId58"/>
    <p:sldId id="359" r:id="rId59"/>
    <p:sldId id="360" r:id="rId60"/>
    <p:sldId id="361" r:id="rId61"/>
    <p:sldId id="362" r:id="rId62"/>
    <p:sldId id="363" r:id="rId63"/>
    <p:sldId id="364" r:id="rId64"/>
    <p:sldId id="366" r:id="rId65"/>
    <p:sldId id="335" r:id="rId66"/>
    <p:sldId id="367" r:id="rId67"/>
    <p:sldId id="368" r:id="rId68"/>
    <p:sldId id="370" r:id="rId69"/>
    <p:sldId id="369" r:id="rId70"/>
    <p:sldId id="371" r:id="rId71"/>
    <p:sldId id="372" r:id="rId72"/>
    <p:sldId id="373" r:id="rId73"/>
    <p:sldId id="374" r:id="rId74"/>
    <p:sldId id="375" r:id="rId75"/>
    <p:sldId id="376" r:id="rId76"/>
    <p:sldId id="343" r:id="rId77"/>
    <p:sldId id="377" r:id="rId78"/>
    <p:sldId id="344" r:id="rId79"/>
    <p:sldId id="378" r:id="rId80"/>
    <p:sldId id="379" r:id="rId81"/>
    <p:sldId id="380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3" r:id="rId94"/>
    <p:sldId id="392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19:10:16.92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7EEE38E-F4AD-47EA-A2B8-CC2534BE3FD1}" emma:medium="tactile" emma:mode="ink">
          <msink:context xmlns:msink="http://schemas.microsoft.com/ink/2010/main" type="writingRegion" rotatedBoundingBox="18194,14258 22528,14174 22563,15986 18229,16070"/>
        </emma:interpretation>
      </emma:emma>
    </inkml:annotationXML>
    <inkml:traceGroup>
      <inkml:annotationXML>
        <emma:emma xmlns:emma="http://www.w3.org/2003/04/emma" version="1.0">
          <emma:interpretation id="{A0C041C2-FAFB-4D9C-B8F5-679780189591}" emma:medium="tactile" emma:mode="ink">
            <msink:context xmlns:msink="http://schemas.microsoft.com/ink/2010/main" type="paragraph" rotatedBoundingBox="18194,14258 22528,14174 22563,15986 18229,160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673EAB-8E7D-4854-93B0-4AC3E2817D0E}" emma:medium="tactile" emma:mode="ink">
              <msink:context xmlns:msink="http://schemas.microsoft.com/ink/2010/main" type="line" rotatedBoundingBox="18223,14159 22149,14333 22107,15273 18181,15099"/>
            </emma:interpretation>
          </emma:emma>
        </inkml:annotationXML>
        <inkml:traceGroup>
          <inkml:annotationXML>
            <emma:emma xmlns:emma="http://www.w3.org/2003/04/emma" version="1.0">
              <emma:interpretation id="{4FBBBC29-D6B9-4333-A830-8433BE5A8454}" emma:medium="tactile" emma:mode="ink">
                <msink:context xmlns:msink="http://schemas.microsoft.com/ink/2010/main" type="inkWord" rotatedBoundingBox="18223,14159 19932,14235 19893,15102 18185,15026"/>
              </emma:interpretation>
              <emma:one-of disjunction-type="recognition" id="oneOf0">
                <emma:interpretation id="interp0" emma:lang="en-US" emma:confidence="1">
                  <emma:literal>Goal</emma:literal>
                </emma:interpretation>
                <emma:interpretation id="interp1" emma:lang="en-US" emma:confidence="0">
                  <emma:literal>Goat</emma:literal>
                </emma:interpretation>
                <emma:interpretation id="interp2" emma:lang="en-US" emma:confidence="0">
                  <emma:literal>Goad</emma:literal>
                </emma:interpretation>
                <emma:interpretation id="interp3" emma:lang="en-US" emma:confidence="0">
                  <emma:literal>God</emma:literal>
                </emma:interpretation>
                <emma:interpretation id="interp4" emma:lang="en-US" emma:confidence="0">
                  <emma:literal>Goa/</emma:literal>
                </emma:interpretation>
              </emma:one-of>
            </emma:emma>
          </inkml:annotationXML>
          <inkml:trace contextRef="#ctx0" brushRef="#br0">1600 933 53,'-5'-19'32,"5"19"0,0 0 0,-21-15-17,21 15-1,-20-5-4,20 5-2,-28-2-2,28 2 0,-32 0-2,32 0 1,-35 7-2,17-1-1,-3-3 0,0 6-1,-6-2 1,4 5-1,-1 1 0,-4 2 0,3 3 0,-2 1-1,-1 1 1,10-3-1,1 3 0,3-1 1,-2 0-1,3-1 0,5 1 0,1 2 1,3 0-1,0 4 0,4 0 0,2-1 0,4 2 0,2 1 0,5-4 0,3 0 0,0-1 0,-1 1 0,7-3 0,-5-1 0,-3-3 0,4-2 0,-2-2 0,3-1 0,1-6 0,3-3 0,-4-4 0,2-2 0,6-3 0,-3-1 1,-1-1-1,-1-2 0,-3 1 0,-19 10 0,25-16 0,-25 16 1,16-21-1,-16 21 0,7-27 0,-7 27 1,-2-28-1,-2 12 0,4 16 1,-12-26-1,12 26 0,-21-10 1,3 6-1,1 6 0,-1 0 0,18-2 1,-30 5-2,30-5 1,-18 7 0,18-7-1,0 0 1,0 0-1,25-2 1,-6-1 0,4 1-1,4 0 2,1 0-1,2-1 0,-2 3 0,-3 2 0,-4 1 0,0 6 0,-5 3 1,-16-12-1,16 28 0,-16-7 1,-2 0-1,-1 2 1,-2 0-1,-4-2 0,2-5 0,0 0 0,7-16 0,-11 17-1,11-17-2,0 0-3,0 0-7,-16 6-20,16-6-6,2-16 0,-2 16 0</inkml:trace>
          <inkml:trace contextRef="#ctx0" brushRef="#br0" timeOffset="663.0377">1950 1362 23,'0'0'29,"-11"-20"1,11 20 3,0 0-10,-21-1-5,21 1-2,-20 7-6,20-7-1,-15 15-3,9 1-2,6-16 0,-16 21-2,16-21-1,-14 27 1,14-27-1,-7 28-1,7-28 1,-2 26-1,2-26 1,13 25 0,-13-25-1,30 19 1,-11-14-1,2-1 1,1-6 0,1-1-1,-4-4 1,4-4 0,-5-3-1,-1-2 1,-1-3 0,-2 3 0,-3-3 0,-2 3 0,-6 0 0,-3 16 0,2-25 0,-2 25 0,-12-15 0,12 15-1,-23-16 1,7 9-1,16 7 0,-27-11 0,27 11 0,-26-10-1,26 10 0,-20-9-2,20 9-2,-16-7-5,16 7-17,0 0-11,0 17 1,0-17 0,0 0 0</inkml:trace>
          <inkml:trace contextRef="#ctx0" brushRef="#br0" timeOffset="1254.0717">2433 1283 24,'-1'-22'28,"1"22"2,0 0 2,-8-22-11,8 22-5,-26 0-3,26 0-2,-37 17-4,21 1-1,-10-2-2,6 8-1,1-5-1,1 4 0,4-3 0,3-1-1,4-1-1,9-3 1,-2-15-1,20 18 1,-20-18-1,33 3 1,-14-10 0,4 0-1,-5-5 1,3-2 0,-7-2 1,-1 0-1,-13 16 0,16-26 1,-16 26 0,0 0 0,0 0 0,0 0 0,0 0 0,7 25 0,-9-10-1,4 8 0,-1-2-1,5 2 0,3-3 1,-1-3-1,-1-1 0,-7-16 0,18 25-1,-18-25 1,16 14-2,-16-14-2,0 0-2,0 0-4,0 0-10,18 1-18,-18-1 1,0 0 0,-7-15 1</inkml:trace>
          <inkml:trace contextRef="#ctx0" brushRef="#br0" timeOffset="1838.1051">2679 799 32,'0'0'28,"0"0"5,0 0-11,-4-16-2,4 16-2,0 0-4,0 0-2,0 0-4,9 25-1,-9-25-1,2 23-2,-2-23 0,-2 37 0,2-18-2,4 13 1,-3-2-1,3 5 0,-2 3 0,3 6 1,-2 2-1,6 3 0,-2 2 0,2-2 0,-2-3-1,4-2 1,-4-4-2,2-3 1,-1-3 0,1-4-1,-3-4 0,-1 0 1,-3-3-1,-2-2 0,3-3 0,-3-2 0,0-16 0,0 17-1,0-17-1,0 0 0,0 0-3,0 0-3,13 18-5,-13-18-19,0 0-7,0 0 1,-20-16 0</inkml:trace>
        </inkml:traceGroup>
        <inkml:traceGroup>
          <inkml:annotationXML>
            <emma:emma xmlns:emma="http://www.w3.org/2003/04/emma" version="1.0">
              <emma:interpretation id="{54497BA0-2CB7-4519-A7F0-22FF36218FEF}" emma:medium="tactile" emma:mode="ink">
                <msink:context xmlns:msink="http://schemas.microsoft.com/ink/2010/main" type="inkWord" rotatedBoundingBox="20712,14380 22144,14444 22107,15273 20675,15210"/>
              </emma:interpretation>
              <emma:one-of disjunction-type="recognition" id="oneOf1">
                <emma:interpretation id="interp5" emma:lang="en-US" emma:confidence="1">
                  <emma:literal>for</emma:literal>
                </emma:interpretation>
                <emma:interpretation id="interp6" emma:lang="en-US" emma:confidence="0">
                  <emma:literal>For</emma:literal>
                </emma:interpretation>
                <emma:interpretation id="interp7" emma:lang="en-US" emma:confidence="0">
                  <emma:literal>four</emma:literal>
                </emma:interpretation>
                <emma:interpretation id="interp8" emma:lang="en-US" emma:confidence="0">
                  <emma:literal>ford</emma:literal>
                </emma:interpretation>
                <emma:interpretation id="interp9" emma:lang="en-US" emma:confidence="0">
                  <emma:literal>fork</emma:literal>
                </emma:interpretation>
              </emma:one-of>
            </emma:emma>
          </inkml:annotationXML>
          <inkml:trace contextRef="#ctx0" brushRef="#br0" timeOffset="11151.6378">3602 1481 28,'28'-21'26,"16"16"1,-14-16 2,-2 7-14,11 8-3,-9-6-2,9 9-2,-14-6-1,8 9-1,-10-4-2,4 1-4,-4 3-7,-7-9-9,-16 9-14,31-5-1,-31 5-1,20-2 1</inkml:trace>
          <inkml:trace contextRef="#ctx0" brushRef="#br0" timeOffset="10851.6206">4234 1001 32,'-28'-7'27,"28"7"4,-27-5-1,27 5-12,-21-14-5,0 3-1,21 11-1,-32-7-3,32 7-1,-34 2-1,34-2-1,-35 14-1,19-3 0,-7-2-2,4 5 1,-1-4-1,1 6-1,-2-2 1,5 5-1,-2-3 0,6 4 0,-2-1 0,5 0 0,2 1-1,5-1 0,6 2 0,3 2 1,2 3-1,5 4 0,3 2 1,1 3-1,3 0 0,2 4 1,0-1-1,2-1 0,-2-5 0,-2-4 1,-2-2-1,-1-1 0,-6-4 1,-3-3-1,-7-1 1,-4 1-1,-8-3 1,-5 1-1,-6-2 0,-2 0 0,-5-3 0,0-4-1,-4-2 0,-3-1 0,3-1-1,-5-3-2,9 6-3,-15-13-9,15 5-22,-5 2 2,-1-6 0,8-1-1</inkml:trace>
          <inkml:trace contextRef="#ctx0" brushRef="#br0" timeOffset="11680.668">4271 1393 56,'-18'0'32,"18"0"-1,-24 20-6,24-20-10,-25 22-3,25-22-5,-20 29-1,15-14-3,5 5 0,0-3-1,7 4-1,0-3 0,6 1 0,-13-19-1,28 28 0,-28-28 0,32 20 1,-17-17 0,1 1 0,-16-4 0,29-2 0,-29 2 1,26-7-1,-26 7 1,21-16-1,-21 16 0,16-25 0,-11 4 1,3 0-2,-3-7 1,2 4 0,-4-3 0,-1 4-1,-2 2 1,0 4-1,0 17 1,-12-16-1,12 16 1,-32 3-1,9 1 0,-2 3-1,2 0-2,-5-3-1,28-4-2,-39 5-6,39-5-23,0 0-1,0 0 0,0 0 1</inkml:trace>
          <inkml:trace contextRef="#ctx0" brushRef="#br0" timeOffset="12112.6928">4573 1451 27,'0'0'25,"19"20"2,-19-20 1,0 0-14,27 21-3,-27-21-1,17 22-3,-17-22-1,20 27 0,-20-27-2,19 21 1,-19-21-1,0 0 0,0 0 0,23 9 0,-23-9 1,0 0 0,7-27 0,-7 27-1,4-35-1,3 14 0,2-5-1,1-1 0,4-1-1,2-2 0,2 1-1,3 0 0,5 7 0,4-1 0,-1 5-1,-1-1-2,2 10-2,-9-10-7,9 8-25,-3 15 2,-27-4-1,24 16-1</inkml:trace>
        </inkml:traceGroup>
      </inkml:traceGroup>
      <inkml:traceGroup>
        <inkml:annotationXML>
          <emma:emma xmlns:emma="http://www.w3.org/2003/04/emma" version="1.0">
            <emma:interpretation id="{6A10B740-3569-4E7D-98CB-05DC5B74622A}" emma:medium="tactile" emma:mode="ink">
              <msink:context xmlns:msink="http://schemas.microsoft.com/ink/2010/main" type="line" rotatedBoundingBox="18587,15423 22551,15346 22563,15986 18599,16063"/>
            </emma:interpretation>
          </emma:emma>
        </inkml:annotationXML>
        <inkml:traceGroup>
          <inkml:annotationXML>
            <emma:emma xmlns:emma="http://www.w3.org/2003/04/emma" version="1.0">
              <emma:interpretation id="{1C2CAF73-E346-4F0E-9325-464212E74519}" emma:medium="tactile" emma:mode="ink">
                <msink:context xmlns:msink="http://schemas.microsoft.com/ink/2010/main" type="inkWord" rotatedBoundingBox="18588,15485 20232,15453 20242,15991 18598,16022"/>
              </emma:interpretation>
              <emma:one-of disjunction-type="recognition" id="oneOf2">
                <emma:interpretation id="interp10" emma:lang="en-US" emma:confidence="1">
                  <emma:literal>this</emma:literal>
                </emma:interpretation>
                <emma:interpretation id="interp11" emma:lang="en-US" emma:confidence="0">
                  <emma:literal>thins</emma:literal>
                </emma:interpretation>
                <emma:interpretation id="interp12" emma:lang="en-US" emma:confidence="0">
                  <emma:literal>thin</emma:literal>
                </emma:interpretation>
                <emma:interpretation id="interp13" emma:lang="en-US" emma:confidence="0">
                  <emma:literal>thing</emma:literal>
                </emma:interpretation>
                <emma:interpretation id="interp14" emma:lang="en-US" emma:confidence="0">
                  <emma:literal>This</emma:literal>
                </emma:interpretation>
              </emma:one-of>
            </emma:emma>
          </inkml:annotationXML>
          <inkml:trace contextRef="#ctx0" brushRef="#br0" timeOffset="13213.7557">1510 2441 44,'0'0'27,"11"19"2,-11-19 1,14-21-18,9 8-5,-4-8 1,15 7 1,-8-10-1,10 13-3,-8-5-1,7 13-1,-7 1-1,4 4-1,0 0-1,1-1 0,1-1 1,1-5-1,2-2-1,-3-5 0,-1 3-3,-8-7-5,-2 2-24,-7 11 1,-16 3-2,0 0 1</inkml:trace>
          <inkml:trace contextRef="#ctx0" brushRef="#br0" timeOffset="12905.7381">1701 2101 29,'0'0'28,"0"0"4,0 0 0,0 0-13,0 0-4,0 0 1,0 0-4,-2 16-4,7 4-1,-6-5-2,6 10-1,-3 1-2,5 6 0,-2 0 0,4 4-1,0 1 0,1 0 1,-3-3-2,2 1 1,-4-5 0,-1 1-1,-2-6 0,-2-4 0,-2-3-1,2-18-1,0 0-3,-23 1-3,23-1-14,-9-16-15,-9-3 1,-1 3-1,-6-7 2</inkml:trace>
          <inkml:trace contextRef="#ctx0" brushRef="#br0" timeOffset="13891.7945">2142 2028 20,'25'1'28,"-25"-1"0,0 0 4,0 0-14,0 0-4,23 25 0,-23-25-1,5 23-2,-5-23-4,2 33-1,-8-15-1,8 6-2,-4-1 0,4 5-1,0 0 0,2 2 0,-3 0 0,5 4-1,-1-1 0,4 0 0,-4-1 0,2-6 0,0-1-1,0-8 0,-1-1 0,-6-16-1,0 0 1,15 7 0,-15-7 0,16-24 0,-9 4 0,4-1 0,0-2 0,3 1 0,0-1 0,0 0 0,-2 5 0,1 3 0,-13 15 0,24-22 0,-24 22 0,25-12 0,-9 12 0,-16 0 0,26 11 0,-26-11 0,25 30 1,-13-9-1,-3 5 0,0 0 1,-4 1-1,-3 1 0,0-5 0,0-2 0,-1-4 0,-1-17 0,-1 21-1,1-21-2,0 0-4,-6-17-7,6 17-22,6-18 0,-6 18 0,-9-21 0</inkml:trace>
          <inkml:trace contextRef="#ctx0" brushRef="#br0" timeOffset="14300.8178">2650 2093 52,'0'0'33,"13"19"-3,-1-3 1,-12-16-17,13 21-9,-13-21-8,15 16-12,-15-16-15,0 0-1,29 26 0,-29-26-1</inkml:trace>
          <inkml:trace contextRef="#ctx0" brushRef="#br0" timeOffset="14153.8095">2751 2339 49,'27'14'31,"-27"-14"2,7 33 0,1-5-18,-8-28-4,-8 48-1,-3-27-4,7 3-1,-4-4-2,6-3-1,2-17-1,0 0-3,0 0-3,0 0-6,-9-30-14,7 9-8,-7-16-1,1-1-1,-6-15 1</inkml:trace>
          <inkml:trace contextRef="#ctx0" brushRef="#br0" timeOffset="14809.847">3143 2202 26,'0'0'28,"0"0"1,0 0 3,0 0-16,-28-9-1,28 9 0,-43 7-3,27 5-4,-10-8-1,7 10-2,-1-7-2,20-7 0,-21 21-1,21-21-1,2 16-1,-2-16 0,26 17 1,-5-8-1,1 1 0,0 3 1,0-1-1,1 2 1,-6 0 0,-1 0 0,-16-14 0,13 28 1,-13-28-1,0 27 1,0-27-1,-11 26 1,11-26-1,-28 30-1,8-18 1,1 1-1,-1-1 0,1-2 0,3 1-2,0-8-1,16-3-3,-19-7-8,19 7-23,5-15 1,-5 15-1,9-27 1</inkml:trace>
        </inkml:traceGroup>
        <inkml:traceGroup>
          <inkml:annotationXML>
            <emma:emma xmlns:emma="http://www.w3.org/2003/04/emma" version="1.0">
              <emma:interpretation id="{7EF03BB7-41F1-4D57-AA38-3B7DD96F7915}" emma:medium="tactile" emma:mode="ink">
                <msink:context xmlns:msink="http://schemas.microsoft.com/ink/2010/main" type="inkWord" rotatedBoundingBox="20767,15381 22551,15346 22563,15986 20779,16021"/>
              </emma:interpretation>
              <emma:one-of disjunction-type="recognition" id="oneOf3">
                <emma:interpretation id="interp15" emma:lang="en-US" emma:confidence="1">
                  <emma:literal>talk</emma:literal>
                </emma:interpretation>
                <emma:interpretation id="interp16" emma:lang="en-US" emma:confidence="0">
                  <emma:literal>falls</emma:literal>
                </emma:interpretation>
                <emma:interpretation id="interp17" emma:lang="en-US" emma:confidence="0">
                  <emma:literal>Talk</emma:literal>
                </emma:interpretation>
                <emma:interpretation id="interp18" emma:lang="en-US" emma:confidence="0">
                  <emma:literal>tolls</emma:literal>
                </emma:interpretation>
                <emma:interpretation id="interp19" emma:lang="en-US" emma:confidence="0">
                  <emma:literal>tall,</emma:literal>
                </emma:interpretation>
              </emma:one-of>
            </emma:emma>
          </inkml:annotationXML>
          <inkml:trace contextRef="#ctx0" brushRef="#br0" timeOffset="15739.9002">3690 2397 10,'0'0'22,"12"-20"1,10 17-3,-22 3-5,30-14 0,-7 10 0,-7-5-2,14 11-2,-8-9-1,16 9-3,-8-9-1,8 5-1,-6-5-3,3 2 0,-5-2-1,-3 3-1,-4 1-2,-7-3-3,0 12-7,-16-6-9,0 0-10,0 0-1,0 0 0,16 0 2</inkml:trace>
          <inkml:trace contextRef="#ctx0" brushRef="#br0" timeOffset="15384.8798">3941 2230 26,'0'0'27,"0"0"2,-4-16 1,4 16-14,0 0-3,0 0-1,0 0-4,-16-4-1,16 4-1,-5 20-1,3-1-1,-3 4-1,3 7 0,-3 1-1,5 4 0,0-3-1,2 3 1,-2-5-2,3-4 1,1-4-1,1-5 0,0-1-1,-5-16 1,4 25-2,-4-25-2,0 0-2,0 0-7,0 0-14,-18 1-7,18-1 0,-19-14 1</inkml:trace>
          <inkml:trace contextRef="#ctx0" brushRef="#br0" timeOffset="16354.9354">4396 2279 20,'0'0'27,"0"0"1,0 0 2,-17-7-13,17 7-2,-23 16-2,12 1-4,-8-3-3,8 9 0,-7-4-3,8 4-1,-3-2-1,5-1-1,2-3 0,6-17 0,-1 23 0,1-23 0,0 0 0,15 12 0,-15-12 0,16-3 1,-16 3-1,18-9 1,-18 9 0,18-17 0,-18 17-1,19-30 1,-5 9 0,0 1 0,0-3 0,2 4 0,-2 2 1,-14 17 0,22-23 0,-22 23-1,0 0 1,14 19 0,-14-1 0,-2 6 0,-2 3-1,3 1 0,-1 2-1,2-4 1,3-2-1,4-2 0,1-5 0,-8-17 0,10 19-1,-10-19 1,0 0 0,20 11-1,-20-11-2,0 0-2,0 0-7,3-28-16,-1 9-6,1 1 0,-1-7-1</inkml:trace>
          <inkml:trace contextRef="#ctx0" brushRef="#br0" timeOffset="16826.9624">4709 1945 39,'12'-18'28,"-12"18"4,0 0-4,-5 18-13,10 3-2,-5-21-1,-2 42-3,-3-17-3,8 10 0,-6-2-2,6 6 0,-3-4-2,4 4-1,1-2 0,-1-2 0,-2-2 0,-2-3-1,3-2 0,-1-3 1,3-2-1,-1-4 0,-3-3 0,-1-16 0,0 19 0,0-19-1,0 0 0,0 0 0,0 0-2,0 0-1,0 0-4,0 0-7,13-19-16,-13 19-3,-2-19-1,2 19 2</inkml:trace>
          <inkml:trace contextRef="#ctx0" brushRef="#br0" timeOffset="17414.996">5033 1910 36,'0'17'29,"0"-17"2,-10 25-6,10 0-7,0-25-4,2 42-2,-8-25-3,13 8-2,-8-6-2,6 8-1,-3-5-1,1 5 0,-5-1-1,2 1 0,-5-3-1,2-1 0,-3-2 0,5-2 0,-7-1 0,7-2 0,1-16-1,-7 26 1,7-26-1,0 30 1,0-30-1,3 26 0,-3-26 1,4 21-1,-4-21 0,0 0 0,5 18 0,-5-18 0,0 0 0,0 0-1,0 0 0,0 0-3,0 0-2,0 0-7,0 0-14,0 0-8,-5-19 0,5 19 0</inkml:trace>
          <inkml:trace contextRef="#ctx0" brushRef="#br0" timeOffset="18149.038">5208 2189 24,'16'0'27,"-16"0"1,16-3 3,-16 3-14,0 0-2,0 0-3,0 0-2,0 0-2,0 0-2,0 0 0,0 0-2,0 0 0,-23 5-1,23-5-1,-18 7 0,18-7 0,-23 14-1,23-14 0,-24 12 0,24-12-1,-27 13 1,27-13-1,-24 10 0,24-10 0,-20 5 1,20-5-1,0 0 1,-16 2-1,16-2 1,0 0 0,0 0-1,0 0 1,0 0 0,0 0 0,0 0-1,0 0 1,0 0-1,0 0 1,6 16-1,-6-16 1,0 0-1,14 18 0,-14-18 0,17 17 1,-17-17-1,21 20 0,-5-12 1,2 3 0,3-2 0,2-2-1,5 0 1,1 0 0,-1-2-1,-3 2 1,-1-2-1,-1 2 1,-3 0-1,-3 2 0,-17-9 0,16 18 1,-16-18-1,14 17 0,-14-17 0,14 16 0,-14-16 0,0 0 0,22 18-1,-22-18 0,16 8-2,-16-8-5,0 0-15,0 0-14,0 0 0,-11 16-1,11-16 2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4:57.23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6BED31A-02D2-4E1B-82D2-C063E4E622A4}" emma:medium="tactile" emma:mode="ink">
          <msink:context xmlns:msink="http://schemas.microsoft.com/ink/2010/main" type="inkDrawing" rotatedBoundingBox="11574,11602 15899,11603 15898,12364 11573,12363" semanticType="strikethrough" shapeName="Other">
            <msink:sourceLink direction="with" ref="{94716C4D-6093-429F-9355-4784154C7ABD}"/>
          </msink:context>
        </emma:interpretation>
      </emma:emma>
    </inkml:annotationXML>
    <inkml:trace contextRef="#ctx0" brushRef="#br0">878 86 7,'0'0'10,"-16"-4"-1,16 4 0,0 0 2,0 0 1,-4-17 1,4 17 1,0 0-3,0 0-1,0 0 0,0 0-2,0 0-2,0 0-1,0 0-1,0 0 0,0 0-2,0 0 1,0 0-1,0 0 0,0 0 0,0 0 0,20-11-1,-20 11 0,21-7 0,-21 7 0,28-7 1,-12 2-1,0 1 1,1-5 0,5 2 1,-1-3-1,2-1 0,-6-1 0,5 3-1,-22 9 1,30-16-1,-30 16 0,26-10 0,-26 10-1,20-5 1,-20 5-1,0 0 1,22-4-1,-22 4 0,20-7 1,-20 7-1,23-17 0,-23 17 1,25-22-1,-25 22 0,26-21 1,-26 21-1,26-19 1,-26 19-1,25-12 0,-25 12 0,27-9 1,-27 9-1,26-12 0,-10 6 0,0-2 1,0-1-1,3 0 0,1 0 0,-1-3 1,2 3-1,0 0 0,1 1 1,-1 1-1,4 0 1,-6-1 0,6 1 0,-2-1-1,0-1 1,-1 0-1,5 0 1,-1-1 0,3-1 0,-3-1 0,1 1-1,1 1 1,-2 1 0,-1 0 0,0 4-1,-2 0 1,-2-1-1,2 3 0,0-2 1,2-1-1,1 3 0,2-4 0,0 2 0,4-2 1,0 0-1,-2-2 0,2 2 1,-4 0-1,2 1 1,-2 3 0,-1-1 0,-6-1-1,2 5 1,-2-2-1,2 2 1,-2 0-1,0-1 1,4-1-1,-2 0 0,4-3 1,1 3-1,2 0 0,-4-1 1,3 1-1,-5 0 1,1-1-1,1 3 1,-3-4-1,4 2 1,-4-3 0,-2 0 0,0 0-1,2 1 1,-5 1-1,-1 3 1,-1-2-1,-16 2 0,29 3 1,-29-3-1,31 4 0,-8-2 1,0-4-1,5 0 0,6-3 1,1 0-1,1-2 1,2 1-1,-2 3 0,-3-1 1,-1 4-1,-5 0 0,-8 2 0,-1 0 1,-3 1-1,-15-3 0,29 9 0,-29-9 0,24 7 0,-24-7 0,27 5 0,-27-5 0,30 9 0,-30-9 1,28 11-1,-28-11 0,27 7 1,-11 2-1,1-4 1,1 2-1,-1 0 1,3-2 0,-2 2-1,1 0 1,2 0-1,4 2 0,-4-2 1,2 0-1,-2 0 0,-1-2 0,-1 1 0,2-1 1,-5 0-1,0 0 0,-16-5 1,28 7-1,-28-7 1,28 7-1,-28-7 1,30 9-1,-30-9 1,27 9-1,-27-9 1,26 7-1,-26-7 0,30 7 0,-12-3 0,-2-1 1,0-1-1,2 1 0,-1-1 0,4 3 0,-1-1 0,-3 1 0,5 1 0,-5-1 0,3 0 0,-1 0 0,2-1 0,0 1 0,-1 0 0,1-3 0,-5 2 0,2-1 0,-1-1 0,3 0 0,1-2 0,-5 0 0,3 0 0,-1 0 0,-1-2 0,3 2 0,-2-2 1,-1 2-1,-17 0-1,30 2 2,-30-2-1,27 0 0,-11 2 0,1 1 0,1-1 0,-2 0 0,0-1 0,1 1 0,1-2 0,0 2-1,-1-2 1,-17 0 0,25 0 0,-25 0 0,18-2 1,-18 2-1,17 4 0,-17-4 0,0 0 0,23 12 0,-23-12 0,21 14 1,-21-14-1,25 14 0,-25-14 0,23 12 0,-23-12 0,21 13 0,-21-13 0,16 10 0,-16-10 0,0 0 0,20 21 0,-20-21 0,10 23 0,-10-23 0,9 28 0,-2-12 1,-7-16-1,14 28 0,-14-28 0,12 25 0,-12-25 0,0 0-1,20 17 1,-20-17 0,0 0 0,0 0 0,14 16 0,-14-16 0,0 0 0,11 16 0,-11-16 0,0 0 0,12 23 0,-12-23 0,9 21 0,-9-21 0,9 19 1,-9-19-1,5 18 0,-5-18 0,0 0 0,5 19 0,-5-19 0,0 0 0,5 18 0,-5-18 0,0 17 0,0-17 0,4 23 0,-4-23 1,0 21-2,0-21-1,2 16-3,-2-16-4,0 0-28,0 0-2,14-21 0,-14 21-1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28.35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95 636 15,'0'0'25,"0"0"1,0 0-10,0 0-1,0 0 0,16-9-2,-16 9-3,9-21-2,-6 2 0,-3 19-2,20-37 0,-3 17 1,-6-9-1,10 6-1,-5-7 0,10 5-1,-8-8 0,5 8-1,-4-3 0,6 3 0,-5 1-2,3 3 1,-8 1-2,3 5 2,-6-1-2,-12 16 3,23-28-4,-23 28 2,15-25-1,-15 25 0,10-16 0,-10 16 1,0 0-1,9-19 0,-9 19 0,0 0 0,0 0 0,16-14 1,-16 14-1,0 0 0,0 0 0,10-16-1,-10 16 2,0 0-1,0 0 0,0 0-1,11-19 1,-11 19-1,0 0 1,0 0 0,11-25 0,-11 25-1,0 0 2,8-16-1,-8 16 0,0 0 0,0 0 0,0 0 0,0 0 0,0 0 0,0 0 0,0 0 0,0 0 0,0 0 1,0 0-1,0 0 0,0 0 0,0 0 1,0 0-1,0 0 1,-5 18-1,-5 1 2,-8 6-1,-5 7-1,-7 4 1,-2 7-1,-3 4 0,-4 4 0,-7-5 0,4 1-1,1-3 1,1-2 0,2-5 0,8-5 0,4-6 0,5-5 0,7-5 0,14-16 0,-21 23 0,21-23 0,0 0 0,-8 19 0,8-19 0,0 0 0,0 0 0,0 0 0,0 0 0,0 0 0,6-16 0,4-1 0,6-4 1,4-4-1,1-3 0,2 0 0,7-4 0,3 2 1,-1-3 0,0 1-1,3-3 1,2 2 2,2-2-3,3 0 3,-3-6-3,0 4 1,-5 2-1,-3 5 1,-2 4-1,-6 3 0,-2 4 0,-21 19 0,26-21 0,-26 21 0,16-14 1,-16 14-1,16-9 0,-16 9 0,0 0 0,0 0 0,0 0 0,19-11 0,-19 11 1,0 0-1,0 0 0,0 0 0,0 0 0,0 0 1,0 0-1,0 0 0,0 0 0,0 0 0,0 0 0,0 0 0,0 0 1,0 0-1,-21 7-1,21-7 2,-17 5-2,17-5 1,-23 11 0,23-11 0,-32 21 0,16-2 0,-5 8 1,-6 4-2,-6 6 2,-4 4-2,-6 3 1,-1-2 0,5-2 0,6-6-1,1-4 1,11-9 0,5-4 0,16-17-1,-14 16 1,14-16 0,0 0 0,0 0 0,0 0 0,0 0 0,0 0 0,0 0 0,0 0-2,0 0-1,0 0-5,0 0-17,16-21-15,-16 21 2,21-37-2,0 18 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2.7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14C66DA-B38A-41B0-B1E6-02D52199A3C8}" emma:medium="tactile" emma:mode="ink">
          <msink:context xmlns:msink="http://schemas.microsoft.com/ink/2010/main" type="inkDrawing"/>
        </emma:interpretation>
      </emma:emma>
    </inkml:annotationXML>
    <inkml:trace contextRef="#ctx0" brushRef="#br0">79 6 67,'-3'-6'29,"6"6"-7,-6 3-8,-6 0-2,4 2-1,-4 1-5,1 2-1,0-2-1,2 2-1,0-2-1,4-1 0,-1-2 0,6 0-1,-3-3-1,2 3 0,1-3 1,3 0-1,-6 0 1,5 0 0,-5 0 0,3 0 1,-6 0 0,6 0 1,-3-3-1,0 0 1,0 0 0,0-2-1,-3 2 1,-2 0-2,-1 0 0,1 1 0,-1 2-1,0 0 0,1 2 0,2 4-1,0 0 1,6-4-1,0 1 1,2 0-1,1 0 1,5 0 0,-5-3 1,2 0-1,1-3 0,-4 3 1,-2-3 1,3 0-1,-6 0 0,0 1 0,0-1 1,0 3-1,-3-3-1,3 0-1,-3 3-4,0-8-5,6 11-16,0-3-10,-6 0 0,-3 2 0</inkml:trace>
  </inkml:traceGroup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3.56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5C31DE1-30C6-49B0-A3D7-F57430BCEB88}" emma:medium="tactile" emma:mode="ink">
          <msink:context xmlns:msink="http://schemas.microsoft.com/ink/2010/main" type="inkDrawing"/>
        </emma:interpretation>
      </emma:emma>
    </inkml:annotationXML>
    <inkml:trace contextRef="#ctx0" brushRef="#br0">8 45 59,'0'6'27,"-6"-6"-6,3 0-5,9 5-1,-9-10-3,9 10-2,-6-10-1,5 10-1,-2-8-3,6 3 0,-6-2-1,5 2-2,-5 0 1,6-3-1,-6 0 2,3 3-1,-3 0 1,-1 0-1,-2-2 0,3 2 0,-6 0 0,3-3-1,0 3 0,-2-2-1,2-1 0,-3 3-1,3 0 0,0 0 0,0 3-1,0-3 1,-3 0-1,3 2 0,3 1 0,-3-1 0,3 1 1,-1 0-1,1-3 1,3 2 0,3-2 0,-1-2 1,1 2-1,0-3 1,2 0-1,-2-2 1,-3 0 0,-1 0 0,1 0-1,-3-3 1,-6 0 0,3 3 0,-6 2-1,1 3 1,-7 0-1,1 5 0,-4 3 0,4 0 0,-4 0 0,4 0-1,2-3 0,3-3 0,3 4-1,0-6-3,9 0-2,-3-6-8,9 6-17,-1-2-5,1-3 0,-1 2 0</inkml:trace>
  </inkml:traceGroup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5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592097D-2187-4532-8318-6DFB9C0F5BDB}" emma:medium="tactile" emma:mode="ink">
          <msink:context xmlns:msink="http://schemas.microsoft.com/ink/2010/main" type="inkDrawing"/>
        </emma:interpretation>
      </emma:emma>
    </inkml:annotationXML>
    <inkml:trace contextRef="#ctx0" brushRef="#br0">101 26 55,'-3'-12'21,"3"10"-1,-3-1-2,0-3-1,6 6-3,-6-3-2,6 3-3,-6 0-3,3 6-2,0-3-1,0 2-1,-3 4-1,3-3-1,-2 2 0,2-5 0,0 3 0,2 0 0,-2-4 0,3 1 0,-3-3 1,3 0 0,-3-3 1,3 1 0,-3-1-1,0 0 1,-3-3 1,3 3-2,-6-2 0,1 5 0,-3 0 0,-1 2-1,-5 4 0,3 3 0,-3-1 0,3 1-1,3-1 1,0 1-1,8-3 1,2-1-1,4-2 1,5-6 0,0 3 0,0 0 1,0-5 0,3-1 0,-5 0 0,-1 1 1,-5-1-1,2 0 1,-5 3-1,3-2 0,-3 5-1,-3-6-3,6 9-9,-9-6-15,1 3-8,2 6-1,-5-6 1</inkml:trace>
  </inkml:traceGroup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6.07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968866E-2F73-42A8-9842-808A93A89D40}" emma:medium="tactile" emma:mode="ink">
          <msink:context xmlns:msink="http://schemas.microsoft.com/ink/2010/main" type="inkDrawing"/>
        </emma:interpretation>
      </emma:emma>
    </inkml:annotationXML>
    <inkml:trace contextRef="#ctx0" brushRef="#br0">75 8 49,'-8'-3'25,"8"9"3,-2-3-14,2-6-2,0 6-3,0-3-3,0 2 0,0-2-1,0 3 0,-3-3-1,6 6-1,-3-3 0,2 0-1,-2 3 0,3-6-1,-3 3 0,5-1 1,-2-4-1,2 2 1,1-6 0,-1 6 0,-2-6 1,0 3-1,-3-6 0,0 7 0,-3-4 0,-3 6-1,-2-3 0,-2 3 0,-4 0-1,1 3 0,-1 3 0,3-1 0,1 4-1,2-3 1,5 0-1,3-1 1,5-2 0,3-3-1,0-3 1,6 0 0,-3 1-1,2-7-2,-2 6-3,-3-9-6,0 7-8,-3 2-10,-2-6-4,0 9 1</inkml:trace>
  </inkml:traceGroup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6.70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7CB4B67-BE3B-4D93-9AB9-272DDE95486F}" emma:medium="tactile" emma:mode="ink">
          <msink:context xmlns:msink="http://schemas.microsoft.com/ink/2010/main" type="inkDrawing"/>
        </emma:interpretation>
      </emma:emma>
    </inkml:annotationXML>
    <inkml:trace contextRef="#ctx0" brushRef="#br0">72 24 69,'0'-3'17,"0"0"0,-6 3-2,6 0-3,-9 0-3,6 6-1,-6-3-2,3 3-2,-2-1 0,5 1-2,-3 0 0,3 0-2,3-3 0,0 0 1,0 0-1,3 0 0,-3-3 2,3 3 0,0-3 1,-3 0 0,0-6 0,3 3 0,-3-3 0,3 0-1,-1-3 0,1 1-1,-3-1 0,3 0 0,-3 3 1,0 3-1,-3-3 0,3 9-1,-5 0 1,-1 0 0,0 6-1,0-3 0,3 0-1,-3-1 1,3 1-1,0-3-1,3 3 0,0-6-4,3 3-4,-6-6-8,9 3-8,-3 0-8,-6-3 1</inkml:trace>
  </inkml:traceGroup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7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5AF1C60-AFA4-4431-988E-F2E593C48F87}" emma:medium="tactile" emma:mode="ink">
          <msink:context xmlns:msink="http://schemas.microsoft.com/ink/2010/main" type="inkDrawing"/>
        </emma:interpretation>
      </emma:emma>
    </inkml:annotationXML>
    <inkml:trace contextRef="#ctx0" brushRef="#br0">40 0 60,'3'0'15,"-6"0"-2,3 2-2,0 1 0,-3-3-1,3 6-1,-2-3-1,2 5 0,-3-5-2,6 4 0,-3-4-1,5 3-1,1-1 0,2-2-1,-2-3 0,5 0 1,-3 0 0,1 0-1,-4-3 1,4 3 0,-6-3-1,2 1 0,-5-1 1,0 0-1,-5-2-1,2 3 0,-3-4 0,-2 3-2,-1 0 1,-2 1-1,0 2 0,0 2 0,0 4-1,-1-3 1,4 2-1,2 0 1,1 1-1,2-1 0,3-2 1,0 0-1,0 0 1,3-1-1,0 1 1,-1-3 1,4 0-1,0 0 1,-4-3 0,4 1 0,-3-1 0,0 0 0,-1 0 0,1 0-1,0 3 0,-3-2-2,3 4-2,-6-7-7,6 5-19,-3 3-7,0-6 0,0 3 0</inkml:trace>
  </inkml:traceGroup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8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8B96381-AF53-4E1A-A4F8-32C81DF969CD}" emma:medium="tactile" emma:mode="ink">
          <msink:context xmlns:msink="http://schemas.microsoft.com/ink/2010/main" type="inkDrawing"/>
        </emma:interpretation>
      </emma:emma>
    </inkml:annotationXML>
    <inkml:trace contextRef="#ctx0" brushRef="#br0">60 25 49,'-9'-6'29,"12"6"-8,-3 3-3,0-6 0,3 6-3,-6-6-4,9 6-1,-9-3-4,6 0-2,-3 3-2,3-3 0,-1 3-1,4 0 0,-3-1-1,3 1 1,0 0 0,2 0 0,-2-3 1,3 3-1,-3-6 1,-1 6 1,-2-6 0,0 3 1,-3-3-1,3 0-1,-6 0 1,0 1-1,0-4-1,-2 6 0,-4-3-1,0 3 0,1 0 0,-4 3 0,0-3 0,1 6 0,5-6-1,0 5 0,1-5 1,2 0-1,3 3 0,0-6 0,3 3 1,-3 0 0,0 0 0,5-3 0,-5 1 1,6-4-1,-3 3 1,3 0 0,-3-2 0,2 2 0,-2 0 0,-3 0 0,0 1-1,0 2 1,-5-3 0,-1 3-1,0 0 0,0 0 0,-2 3-1,-1-1-1,0 1-2,1-3-3,8 6-5,-9-9-7,9 6-8,0 0-10,-3-3 1</inkml:trace>
  </inkml:traceGroup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9.6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013DE10-5204-4BF2-A7B9-FD2913D01661}" emma:medium="tactile" emma:mode="ink">
          <msink:context xmlns:msink="http://schemas.microsoft.com/ink/2010/main" type="inkDrawing"/>
        </emma:interpretation>
      </emma:emma>
    </inkml:annotationXML>
    <inkml:trace contextRef="#ctx0" brushRef="#br0">13 5 62,'3'6'27,"-8"-6"-3,2 0-12,6 2-1,-6-4-2,6 4-1,-3-4-2,2 4 1,-2-4-2,6 2 0,-6-3 0,5 6 0,-5-9 0,6 6-1,-9 0-1,6 0 1,-3-2-1,0 2 0,-3-3 0,3 3-1,-3 0 0,1 0-1,2 0-1,-6 3 0,3-1 0,1 1-1,-4 2 1,4 1-1,2-1 0,-3 1 1,3-1-1,0 1 1,3-4 0,-1 1 0,4 0 0,-4 0 0,1-3 1,3-3 0,-1 0-1,-2 3 1,-1-5 0,4 2 0,-6-3 0,2 1 0,-2 2 0,0 1-1,0-4 1,0 3 0,-2 3-1,-1 0 0,-2 3 0,2 3 0,-2-4-1,-1 4 1,1 2-1,-1-3 1,4 4 0,-1-4-1,3-2 1,0-1-1,3 1 2,-1-3-1,1 0 0,0 0 1,2-3-2,1 1 2,-4-4-1,4 1 1,-4-1-1,4 1 0,-4-1 0,1 1 1,0 2-2,-3-2 0,3 5-3,-3-6-3,2 12-8,-4-12-10,2 4-12,2 2 0,-4-3 0</inkml:trace>
  </inkml:traceGroup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0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24B71BA-5F57-4B1B-AB65-7F79883FB7EF}" emma:medium="tactile" emma:mode="ink">
          <msink:context xmlns:msink="http://schemas.microsoft.com/ink/2010/main" type="inkDrawing"/>
        </emma:interpretation>
      </emma:emma>
    </inkml:annotationXML>
    <inkml:trace contextRef="#ctx0" brushRef="#br0">14 47 63,'12'3'23,"-3"-6"-14,3-2-3,-4 2 3,4-3-2,-3 3 1,-3 1 1,2 2 0,-8-3 0,3 3-1,-6-3 0,3 3-2,-2-3-2,2 3-1,-3-3-2,0-2 0,0 2-1,0 0 1,0 0 0,-3 1-1,0 2 1,-3 0-1,4 2 1,-7 1 0,3 3-1,0-1 0,3 4 0,1-1 0,2 1 0,0-1 0,3-2 0,3-1 1,3 1 0,-1-6 0,1 0 1,0 3-1,0-6 1,3 0 0,-3-3 0,-1 4-1,1-4 1,3 3-1,-3-2 0,-3-1 0,0 3-1,3 0 1,-3 3-2,-3-2-1,2 4-3,-7-7-6,10 10-8,-7-5-9,-1 0-7,3 0-1</inkml:trace>
  </inkml:traceGroup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1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9632CFB-CB7E-4E23-97C7-13246205B4B5}" emma:medium="tactile" emma:mode="ink">
          <msink:context xmlns:msink="http://schemas.microsoft.com/ink/2010/main" type="inkDrawing"/>
        </emma:interpretation>
      </emma:emma>
    </inkml:annotationXML>
    <inkml:trace contextRef="#ctx0" brushRef="#br0">14 17 68,'-5'-3'27,"5"3"-12,0 0-5,0 0-1,0 3-2,0-3-1,0 3-1,-3-1-2,3 1-1,-3 0 1,3 0-1,-3 0 0,6 2 1,-3-2-1,0 0 0,3-3 1,2 3 0,-2-3 0,3 0 0,0-3 0,2 0 0,-2 0 0,0 3 0,-1-5-1,-2 5 1,3-6-1,-3 3 0,-3 0 0,0 1 0,-3-1 0,3-3-1,-6 3 0,3 1-1,1-1 1,-1 3-1,-3 0-1,0 3 1,3-1-1,-2 1 1,2 3-1,-3-1 0,6 1 1,0 0-1,3-4 1,0 1 0,3 0 0,-1-3 0,4-3 1,-1 0 0,1 1 0,0-4-1,-4 0 1,1 4 1,-3-4-1,0 3-1,-3 3 0,0-3-2,3 6-6,-9-3-21,6-3-7,3 3 0,-3-8 0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30.99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223 43 20,'-16'-21'28,"16"21"1,0 0 3,-14-21-14,14 21 0,0 0-4,0 0-2,-20 7-4,20-7-2,4 26-1,3-3 0,-9 0-2,9 10 0,-5 1-1,7 11 1,-4 3-1,2 8-1,-5-2 1,0 4-1,-1 0 1,6 2-2,-5-2 1,0-3-1,-2-6 0,2-3 1,-2-10-1,2 0 0,1-10 1,-3-5-1,0-21 1,7 26-1,-7-26 1,0 0-1,0 0 1,0 0 0,0 0-1,0 0 1,-9-15-1,8-3 0,-3-5 1,-1-5-1,-1-4 0,5-6-1,1-4 1,0-2 0,1-2 0,-2 2 1,2 2-2,1-4 2,2 4-2,-4 0 2,0 3-2,-4 1 2,1 2-2,1 5 1,2 3 0,0 5 0,-5 5 0,5 18 0,-4-24 0,4 24 1,0 0-1,0 0 0,0 0 0,0 0 0,0 0 0,0 0 1,0 0-1,-14 26 0,12-1 0,-3 10 1,0 7 0,-1 7-2,-1 7 3,-2 6-3,4 3 2,3 3-1,1-1 1,2 0-2,-1-2 2,0-5-1,4-4 0,-1-5 1,3-9-1,1-5 0,-4-9 1,1-7-1,-4-21 0,3 25 0,-3-25 1,0 0-1,0 0 1,0 0-1,0 0 1,0 0-1,-3-27 0,-1 6 1,3-7-1,-3-5-1,-1-6 1,-1-8 0,3-3 0,-4-4 0,3 0 0,1-3-1,-3 5 1,3-5 1,-4 3-2,0 1 1,-2 2 0,5 4 0,-1 5 0,-4 3 0,4 6 0,-4 4 0,-1 8 0,1 6 0,9 15 0,-7-20 0,7 20 0,0 0 0,0 0 0,0 0 0,0 0 0,0 0 0,0 0 1,-7 30-1,0 0 0,-2 7-1,0 7 2,2 7-1,2 5 1,3 2-2,-2 2 2,4-1-2,4-6 2,-1-2 0,8-7-2,3-5 2,-3-6-1,1-5 0,-5-8 0,-2-5 0,-5-15 0,0 0 0,11 16 0,-11-16 1,0 0-1,0 0 0,3-17 0,-3-1 0,0-7 1,2-4-1,0-8 0,-2-7-1,-2-5 1,4-2 0,-4 0 0,2-2 0,4 4-1,-2 3 2,-1 7-2,-1 4 2,0 5-2,0 4 2,2 5-1,0 5 0,1 0 0,-3 16 0,2-23 0,-2 23 0,-5-17 0,5 17 0,0 0 0,0 0 0,0 0 0,0 0 0,0 0 0,0 0 0,0 23 0,0 3 0,0 6 1,0 10-1,-4 5 0,1 8 0,1 3 1,2 7-2,0 0 2,2 0-1,0 0-1,-2-4 2,0-1-1,1-2 0,3-5 0,3-4 0,-2-5 1,0-4-1,-3-3 0,2-5 0,1-6 0,2-3 0,-2-5 0,-5-18 0,6 21 0,-6-21 0,0 0 1,0 0-1,0 0 0,0 0 0,10-32 0,-6 7 0,-1-4 1,1-10-1,5-5 0,-2-2 0,0-3 0,2-2 0,-4-2 1,2 2-1,-3 1 0,-4 0 0,3 3 0,-3-1 0,0 1 0,-5 1 1,0 2-1,-1-1 0,6 1 0,2 3 0,2 4 0,-3 4 0,1 3 0,2 4 0,-1 3 0,1 7 0,-4 16 0,8-23 0,-8 23 0,0 0 0,6-15 0,-6 15 0,0 0 0,0 0 0,0 0 0,0 21 0,-2-2 0,-3 9-1,-1 7 2,3 9-2,-2 7 2,-1 5-2,-1 4 2,-3 3-1,3 1 1,1-5-1,8-2 0,2-1 0,1-4 0,2-2 1,4-8-1,-1-7 0,1-7 0,1-7 0,-5-3 0,-7-18 0,14 17-1,-14-17 0,0 0-2,0 0-1,0 0-4,-12-24-10,12 24-21,-2-18-2,2 18 2,-2-17-1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2.8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8BA45C2-AB7D-433F-9A8A-121FDF3FA89D}" emma:medium="tactile" emma:mode="ink">
          <msink:context xmlns:msink="http://schemas.microsoft.com/ink/2010/main" type="inkDrawing"/>
        </emma:interpretation>
      </emma:emma>
    </inkml:annotationXML>
    <inkml:trace contextRef="#ctx0" brushRef="#br0">76 56 53,'3'6'28,"-8"-12"2,5 6-12,2 0-6,-4 0-1,4 0-3,-2 0-3,0 3-1,0-6 0,0 6-1,0-3-1,0 0 0,0 0 0,0 0-1,0 0-1,0 0 0,0 0 1,3 0 0,-3-3 0,0 6 1,0-6 1,0 3 0,0-3 0,0 3 1,0-5-1,0 2 0,0-5-1,-3 2 0,1 0-1,-1-2 0,-3 2 0,-2 1-1,3 2 0,-4 3 0,-2-3 0,3 3 0,0 3 0,2 0-1,1 2 0,2 1 1,0 0 0,3-4-1,3 4 1,0 0 0,2-4 0,1 1 0,2 0 0,0-3 0,3 0 1,0-3-1,0 0 1,0 1-1,-2-4 1,2 0-1,-3 1 1,-3 2 0,-2-3 0,0 3 0,-3 1 0,3-1 0,-6 3 0,3 0-1,-3 0 0,0 0 0,-2 3-1,2-1 0,-2 1-1,-4-3-1,7 9-4,-9-12-6,5 9-13,-2-4-10,-3-2-1,0 0 2</inkml:trace>
  </inkml:traceGroup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3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8050C87-D6AB-4D74-841E-4CF9FD199C55}" emma:medium="tactile" emma:mode="ink">
          <msink:context xmlns:msink="http://schemas.microsoft.com/ink/2010/main" type="inkDrawing"/>
        </emma:interpretation>
      </emma:emma>
    </inkml:annotationXML>
    <inkml:trace contextRef="#ctx0" brushRef="#br0">33-1 64,'-3'0'14,"-2"0"-4,-1 0 0,1 3-1,2-3-1,0 0-2,-2 3-1,2 0 0,3 0 1,0 6-2,0-6 1,3 3-2,-1 1 1,7 2 0,-4-9 0,6 9 0,1-12 0,1 9-1,1-9 1,0 3 0,-3-3-1,0 0 1,-5-3 0,-1 0-1,-5-1 1,3 1-1,-8 0-1,2 0 0,-5 3 0,-1 0-2,1 0 0,0 3 0,-1 3 0,1-3 0,0 3 0,2 0-1,1 0 0,2-3 0,0 3 0,3-3 1,0 0-1,0 0 1,0 0 0,0 0 0,0 3-1,0-6-2,0 6-3,-3-6-6,6 3-11,0 0-10,-3-6-2,5 3 0</inkml:trace>
  </inkml:traceGroup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4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043CCD4-5E18-49A8-8BD2-5EFF3B56DC4D}" emma:medium="tactile" emma:mode="ink">
          <msink:context xmlns:msink="http://schemas.microsoft.com/ink/2010/main" type="inkDrawing"/>
        </emma:interpretation>
      </emma:emma>
    </inkml:annotationXML>
    <inkml:trace contextRef="#ctx0" brushRef="#br0">26 49 55,'0'-3'12,"3"3"0,-1-3 2,-7 3-1,5 0 1,-3-3-1,6 3-2,-9 0-1,6 0-3,-3 0-3,3 0-1,0 0-2,0 3 0,-3-3 0,3 3-2,0 0 1,-3 0 0,3 0 0,0 0 1,0 0-1,0 0 0,0 0 1,0-3 0,3 3 0,-3-3 0,3 0 1,0 0 0,0-3 0,0 3 1,2-3-1,1 0-1,-3 0 1,3-3-1,-1 0 1,-5 0-2,6 1 1,-3-1 0,-3-2 0,0 2 0,-6 0-1,3 3 1,0 0-1,-2 0 1,-4 3-1,4 0 0,-4 0-1,3 3 1,3 0-1,-2-3 0,2 6 1,0-6-1,3 3 0,0 0 1,0-3-1,0 3 2,3-3-1,0 0 1,-3 0 0,5 0 0,-5 0-1,3 0 1,-3-3 0,3 3-2,0 0-2,-3-6-6,6 9-7,-6-3-16,-3-3-2,6 3-1</inkml:trace>
  </inkml:traceGroup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5.4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47B268D-D5E4-4821-827C-3EB75809DAD3}" emma:medium="tactile" emma:mode="ink">
          <msink:context xmlns:msink="http://schemas.microsoft.com/ink/2010/main" type="inkDrawing"/>
        </emma:interpretation>
      </emma:emma>
    </inkml:annotationXML>
    <inkml:trace contextRef="#ctx0" brushRef="#br0">68 10 51,'-3'-6'29,"8"9"1,-5 0-13,-2-6-4,4 6 0,-7-3-5,5 2-3,-6-2 0,3 3-2,-8 0-1,5 3 0,-5-3 0,3 2-1,-1 1 0,4 0 0,-1-3 0,6-1 0,0 1 0,3 0 0,5-3 0,1 3 1,2-6 0,3 3 0,0-3 0,0 0 0,0 1 0,1-1-1,-4-3 1,0 3-1,-5-2 0,-1 2 1,-2-3-1,0 0 1,-3 1-1,0 2 0,-3 0 0,0 0 0,1 3-1,-4 0 0,0 0 0,-2 0 0,2 6-1,1-3 1,-1-1-1,3 1 1,0 3-1,0-6 0,1 3 1,2 0-1,0-3 1,2 0 0,-2 0 0,0 0 0,0 0 1,3 0-1,-3 0 1,0 0 0,0 0-1,0 0 1,0-3 0,3 3 0,-3-3 0,0 3 0,0 0-1,0 0-1,3 0 0,-6-3-3,6 6-4,-6-9-7,6 9-12,0 0-10,-3-3 1,5 0 0</inkml:trace>
  </inkml:traceGroup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51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8122CB8-9745-4FD4-8736-F3E4DD758FC7}" emma:medium="tactile" emma:mode="ink">
          <msink:context xmlns:msink="http://schemas.microsoft.com/ink/2010/main" type="inkDrawing"/>
        </emma:interpretation>
      </emma:emma>
    </inkml:annotationXML>
    <inkml:trace contextRef="#ctx0" brushRef="#br0">6 49 47,'5'0'18,"-5"-3"-1,3 1-3,-3 4 0,0-2-2,3 3-3,-3 0-2,3 0-2,-3 0-1,2 3-1,-2-3-1,3-1 0,0 1-1,0 0 0,2 0 1,1-3-1,0-3 0,-1 0 1,1 0-1,-1-2 1,1-7 0,0 6 0,-4-2 0,-2-1 0,0 1 0,0 2-1,-5 0 1,2 0-1,-5 3 0,2 3 0,-2 0-1,2 3 1,-2 0-1,2 3 0,0-3 0,1 5 0,2-2 0,0 3 0,0-6-1,1 2 1,2-2-1,0 0 1,0-3 0,2 0 0,-2 0 0,0 0 1,0-3 1,0 3-2,3 3-5,-8-6-12,2-2-14,6 7-2,-9-10 1</inkml:trace>
  </inkml:traceGroup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52.7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BD3CB55-F743-498D-BDBB-38A17D2BBD91}" emma:medium="tactile" emma:mode="ink">
          <msink:context xmlns:msink="http://schemas.microsoft.com/ink/2010/main" type="inkDrawing"/>
        </emma:interpretation>
      </emma:emma>
    </inkml:annotationXML>
    <inkml:trace contextRef="#ctx0" brushRef="#br0">12 18 52,'0'3'25,"-3"-3"-8,0 0-4,3 0 0,0 3-3,0 2-2,0-2-2,-2 2-1,2-2-2,0 2-1,0 1-1,0-4 0,-3-2 0,6 3-1,-3-6 0,5 1 1,-2-1 0,3 0 0,-4-2 1,7-1 0,-7-2 1,4 3-1,-3-1 1,-1 1 0,-2 0 0,0 2 0,-5 0-1,2 3 0,-2 0 0,-4 6-1,4-4 0,-1 4-1,3 2 0,-2-3 0,5 3 0,0-2-1,0-3 1,5-1 0,1-2 0,2 0 0,1-2 1,2-1-1,-3-3 1,0 1-1,1 0 2,-4 2 0,-2-3 0,2 4 0,-5-1 0,0 3 1,-5 0-1,2 0 0,-2 0-1,-1-3 0,-2 6-2,5-3-1,-3 3-1,-2-1-6,8 4-10,-3-1-17,1-2 1,4 0 0</inkml:trace>
  </inkml:traceGroup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53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E5B15D7-F1D3-438F-A345-1012E0E936E6}" emma:medium="tactile" emma:mode="ink">
          <msink:context xmlns:msink="http://schemas.microsoft.com/ink/2010/main" type="inkDrawing"/>
        </emma:interpretation>
      </emma:emma>
    </inkml:annotationXML>
    <inkml:trace contextRef="#ctx0" brushRef="#br0">83 6 50,'-6'-6'28,"6"9"-4,0-3-4,-6 0-3,9 3-3,-9-3-4,6 3-3,-5-3-1,5 9-1,-6-6-2,0 5-1,0 1-1,1 0 1,-1 0-2,0 0 0,6-1 0,-3-2 0,0-3-1,0 0 1,3-3-1,3 0 1,0-3 0,0 0 0,0-3 1,3 1 0,-3-1 0,2 0 0,-2 0 1,3 3-1,-6-3 1,3 3-1,-6 0 1,3 0-1,-3 0 1,-3 3-1,1 0-1,-4 3 0,3-3 1,-2 6-1,2 0-1,0 0 1,3 0-1,0 0 1,6 0-1,-3-4 1,6 1 0,0-3 0,2-3 0,-2 3 0,0-2 1,0-1-1,-1 0 1,1 0 0,-3 3 0,0-3-1,-3 3-2,-3-3-3,6 6-9,-9-3-12,3-3-10,0 3 1,-2-6-1</inkml:trace>
  </inkml:traceGroup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54.5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87EA480-F0F9-4371-865B-46A0892A6EDF}" emma:medium="tactile" emma:mode="ink">
          <msink:context xmlns:msink="http://schemas.microsoft.com/ink/2010/main" type="inkDrawing"/>
        </emma:interpretation>
      </emma:emma>
    </inkml:annotationXML>
    <inkml:trace contextRef="#ctx0" brushRef="#br0">6 70 54,'-6'-6'28,"9"6"-7,-3 0-4,-3-3-1,6 6-3,-6-6-5,6 6-1,-3 0-3,0 0-1,0-1 0,0 4-1,0-3-1,3 0 0,0 3-1,2-3 1,-2 0 0,2-3 0,1-3 0,2 0 0,1 0 0,-1-3 0,0-3 1,1 4-1,-1-7 0,-3 3 0,1 1 0,0-1 0,-6 0 1,0 1-1,-3 2 0,0 0 0,-3 6 0,-2 0 0,-3 3-1,3 3 0,-1 0 0,1-1 0,3 4-1,-1-3 0,3 3 1,6-7-1,0 4 1,0-3-1,2 0 1,1 0 0,-1-3-1,-2 0-2,3 3-5,-6-3-7,0-6-16,5 9-2,-5-6-1</inkml:trace>
  </inkml:traceGroup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3.6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75DE57A-14FE-43A9-BDAF-1131BA06653E}" emma:medium="tactile" emma:mode="ink">
          <msink:context xmlns:msink="http://schemas.microsoft.com/ink/2010/main" type="inkDrawing"/>
        </emma:interpretation>
      </emma:emma>
    </inkml:annotationXML>
    <inkml:trace contextRef="#ctx0" brushRef="#br0">51 38 47,'-6'-3'12,"6"6"2,0-3-2,0 0 0,0 0-1,0 0 0,0 0 0,0 0-1,0 0-2,0 0-2,0 0-2,0 0-2,0 0 0,0 0-1,0 0 0,0 0-1,0-3 2,0 0-1,3 3 0,-6-5 1,6 0 0,-6-1 0,3 3 1,-3-5-1,0 6-1,-2-1 0,-1 3-1,0 3 1,1 2-1,-1 0-1,0 4 1,3-1-1,1 0 0,2 3 1,2-6-1,7 1 1,-1-4-1,1 1 2,5-3-1,-3-3 1,1-2 0,-1-1 0,-3-2 0,-2 0 1,-3 3-1,0-3 1,-6 2 0,0 1-1,0 2 0,-2 0 0,-1 3-1,0 3-2,1-3-3,-1 5-7,0 1-9,1-6-13,5 8 1,-6-8-1</inkml:trace>
  </inkml:traceGroup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4.4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B2D105A-6ABF-4AD5-8857-6E39AE12161D}" emma:medium="tactile" emma:mode="ink">
          <msink:context xmlns:msink="http://schemas.microsoft.com/ink/2010/main" type="inkDrawing"/>
        </emma:interpretation>
      </emma:emma>
    </inkml:annotationXML>
    <inkml:trace contextRef="#ctx0" brushRef="#br0">54 0 60,'-14'3'21,"9"6"-2,-6-4-3,6 4-3,-4 5-3,4-8-3,2 6-2,1-4-2,7-2 0,-2 0 0,5-3-1,-3-1 0,6-2 1,-5 0 0,4-2 0,-4-1-1,2 0 0,-3-3 1,1 3-1,-3-5 0,-1 5 1,-2-6-1,0 6 0,-2-3 0,-1 4 0,-3-4-1,4 6 0,-4 3-1,1 0 0,-1 2 0,1-2 0,5 3-1,0 0 0,3 2 1,-1-5-1,7 3 1,-4-6 1,3 3-1,0 0 1,-2-6 0,-1 3 0,-2-3 0,-3 3 0,-3-6 0,0 3 0,-2-2 0,-3 2-2,0 0 0,0-6-4,2 12-4,-7-9-8,7 1-17,3 7 0,-2-4-1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8:18.36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193 146 16,'-19'0'14,"19"0"-2,-16 2-1,16-2-1,0 0-1,5-17 1,-5 17 0,19-18 1,-1 14-2,0-1 0,6 7-2,3 0-1,5 7-1,-1 1-2,5 2 0,1 2-1,3 4 0,1-2-1,0 1 1,-3 1-1,1-2 0,-2 0 0,-3-1 0,-6-1 0,-5-3-1,-7 0 1,-16-11 0,18 12 0,-18-12 0,0 0 0,-23-7 0,3-4 0,-3 1 0,-8-6-1,-5 0-1,-3-3 1,-1-2-1,-1 0 1,1 0-1,-3-1 1,4 0-1,1 0 1,2 3 0,1 2-1,1 4 1,3 5 0,1 4 0,0 4 0,3 2-1,4 3 1,6 0-1,17-5 1,-18 20-1,18-20 1,9 24 0,7-8 0,3 0 0,6 5 0,3 0 0,0 2 1,0 0-1,-1-2 0,-1-2 1,-1-1-1,-4-4 0,-1 0 0,-20-14 1,28 28-1,-19-12 0,-6 5 1,-3 2-1,-5 5 1,-6 9 0,-6 1-1,-3 5 1,-3-1-1,0-5 1,1-6-1,2-6 0,4-9 0,16-16 0,-19-2 0,15-14 0,8-10 0,1-4-1,2-2 1,2 1 0,2-1 0,-1 2-1,1 5 1,-1-1 0,3 5 0,-4 2 0,1-2 0,-1 0-1,-4-4 2,-1 2-1,-4-3 0,-2 1 0,-7-1 0,-3 3 0,-4 0 1,-2 4-1,-1 3 0,-1 4 0,1 1 0,1 6-1,18 5 1,-23-4 0,23 4-1,0 0 1,-1 30 0,11-10 0,3 9 0,3 7 0,1 9 0,3 4 1,1 2-1,0 2 1,4-5-2,-2-8 2,3-10-2,1-13 1,3-15 0,-2-16 0,4-14 0,-1-12 0,-1-8 0,-1-5 0,-3-3 1,-6-2-2,-3 2 2,-4 5-2,-1 4 1,-7 6 0,0 10 0,-3 4 0,0 8 0,-2 19 0,0 0 0,0 0 0,-4 40 1,1-3-1,-2 9 0,-1 7 0,1 5 0,5-2 0,-2 0 0,2-9 1,6-8-2,2-4 1,5-8 0,3-6 0,3-7 0,0-4 0,3-6 0,4-2-1,-1-4 1,1-5 0,-1-2 0,2-9 0,-5-1 1,1-6-1,-1 1 0,-5-2 0,-3 3 0,-3 2 0,-4 3 0,-7 18 0,2-16 1,-2 16-1,-16 12 0,16-12 0,-30 30 0,12-10 0,-1 1 0,1-2 0,4 0 0,5-3 0,9-16 0,7 21-1,11-14 1,10 2 0,6-2 0,10 5 0,7-4 0,9 2 0,2-3 0,3-3 1,4-4-1,0-4 1,-2 2-1,-2-8 1,-8 3-1,-6-4 1,-10 6-1,-8 0 2,-12 3-2,-21 2 1,0 0 0,0 0 0,0 0-1,-35-9 1,1 2-1,-6-2 1,-8 1-1,-7-1 0,-3 3-1,-2 5 1,-2 2 0,4 8 0,5 0 0,6 5-1,8 0 1,9 0 0,30-14-1,-20 16 1,20-16 0,28-5-1,11 1 1,11-10 0,15 4 1,13-6-1,12 4 0,9-1 0,7 8 1,1 0-1,-4 3 0,-3 2 0,-4-2 0,-12 0 1,-6-3-1,-9-4 0,-16-3 1,-9 0 0,-16-2 0,-28 14 0,12-27 0,-12 27 0,-44-15-1,2 9 1,-11 3-1,-11 1 0,-6 5 0,-3 5 0,-1 2 1,-2 4-1,4 4 0,7-2 0,12-2 0,10-2 0,17-5 0,26-7-1,0 0 1,0 0 0,41-21-1,6 5 1,13-3 0,9-2 0,3-1 0,4 0-1,4-1 1,-6 2 0,-2-4 0,-6 4 0,-8 0 1,-9 0-1,-6 2 0,-10 1 1,-10 0 0,-5 3 0,-18 15-1,-4-29 1,-13 19 0,-15-1-1,-12 3 1,-8 1-1,-11 1 0,-11 5 0,-11-1 0,-8 4 0,-6-1 0,2 3 0,1-1 0,6-1 0,6-2 0,4 2 0,13-2 0,11 0 0,8 0 0,11-2-1,9 0 1,5 2 0,23 0-1,0 0 1,0 0 0,0 0 0,30 2 0,0 3 0,7-1 0,7 3 1,5 0-1,6 0 0,1 0 1,4-2-1,4-1 0,-4-2 0,-2-2 1,-7 0-1,-10 0 1,-6-2 0,-10-2 1,-7 4-1,-18 0 1,0 0-1,-39-7 1,4 5-1,-10-3 0,-8 0 0,-10 0-1,-8-2 0,-3 0 0,-2 0 0,-3 0 0,3 3 0,0 1 0,0 4 0,2 3 0,0 3 0,0 3 0,1 1 0,6-1 0,9-1 0,5 0 1,9-2-1,9-3-1,10-3 1,25-1 0,-18 4 0,18-4-1,20 3 1,3 1 0,3-2 0,13 1 0,5-1 0,9 0 0,7-2 0,0 0-1,2-4 1,1 1 0,1-3 1,-4 1-1,-4 0 0,-8 1 0,-4-1 1,-10 1-1,-4 1 1,-13-1-1,-17 4 1,0 0-1,0-15 0,-15 8 1,-8-2-1,-9-2 0,-3 1 0,-8-1-1,-4 4 1,-3 0 0,-5 4 0,-1-1 0,-2 4 0,-1 2 0,-2 0 0,2-1 0,5 3 0,-3-1 0,4 1 0,0 1 0,6 2 0,-1 2 0,6 3 0,1-1 0,-1 1 1,3 0-1,3 1 0,3-3 0,1-1 0,2 0 0,0 0-1,4-2 1,-1 1 0,4 0 0,0 0 0,2 5 0,5-3 0,2 6-1,3 2 2,4 3-1,2 5 0,3 4-1,6 5 2,3 4-2,2 1 2,0 2-1,3 0 0,-1 1 0,1-3 0,0-3 0,-1-4 1,-1-6-1,-1-5 0,2-4 0,-11-18 0,10 23 1,-10-23-1,0 0 0,0 0 0,0 0 0,0 0 0,0 0 0,0 0 0,0 0-1,16 10 1,-16-10 1,18 2-1,-18-2-1,28-3 2,-7-1-1,8 1 0,1-3 0,7-1 0,10-3 0,5-3 0,8-2 0,8-1 0,7-3 1,4 1-1,0-1 0,3 3 0,-5 2 0,-3 5 0,-1 5 1,-8 3-1,-5 4 0,-5 1 1,-6 3-1,-3-2 1,-2-3-1,-1-4 1,-8 0-1,2-1 0,-5-1 0,-2 2 0,0 1 0,0 2 0,-4 1 0,1 2 0,-1-2 0,3-1 0,2-2 0,-1-7 0,0 0 1,4 1-1,-1-2 0,-1 2 0,-2 0 0,-2 3 0,-3 3 0,-2 4 0,2-1 0,-4 0 0,-2-2 0,3 5 0,-1-3 0,-2-1 0,1-2 0,-1-3 0,-1 2 0,-2 1 0,-1-1 0,1-2 0,-16 4 0,23-7 0,-23 7 0,20-1 0,-20 1 0,17-2 0,-17 2 0,0 0 0,18-4 0,-18 4 1,0 0-1,0 0 0,0 0 0,0 0 0,18-14 0,-18 14 0,0 0 0,23-10 0,-23 10 0,26-9 0,-10 2 0,3 0 0,-1 0 1,3-2-1,-5-2 0,0 4 0,-16 7 0,28-14 0,-28 14 0,25-8 0,-25 8 0,25-6 0,-25 6 0,24-5 0,-24 5 0,23-10 0,-23 10 0,18-20 0,-18 20 0,11-24 0,-11 24 1,-2-30-1,-5 14 0,1 0 0,-2-1 0,-1-1 0,0-1 0,2 1 0,2-3 0,1 2 0,2-1 0,2 1 0,2 0 0,-2 1 0,-2 0 0,1 1-1,1 17 2,-6-28-1,6 28 0,-9-23 0,9 23 0,-7-16 0,7 16 0,0 0 0,0 0 0,0 0 0,-17-9 0,17 9 0,0 0 0,-23 2 0,23-2 0,-23-2 0,7-1 0,-2 1 0,-5-1 0,0 1 0,-1 0 0,-1 2 0,0 2 0,2 1 0,4 3 0,-1-1 0,20-5-1,-24 10 0,24-10-5,0 0-13,0 0-18,0 0 2,0 0-3,0-15 2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5.17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6B075E5-1D40-456C-B77A-AA1317B484A6}" emma:medium="tactile" emma:mode="ink">
          <msink:context xmlns:msink="http://schemas.microsoft.com/ink/2010/main" type="inkDrawing"/>
        </emma:interpretation>
      </emma:emma>
    </inkml:annotationXML>
    <inkml:trace contextRef="#ctx0" brushRef="#br0">22 34 65,'-8'0'17,"2"0"-3,3 0 0,0 0 0,3 2-1,-2-4-3,4 7-3,-4-5 0,2 6-2,0-3-1,0 2-2,0-2 1,2 3-2,1-4 1,3 1-1,-1 0 0,4-3 1,-1-3-1,3-2 1,-3-1 0,3-2 0,-5-1 0,2 1 0,-5-1 0,0 1-1,-3 0 1,0 5-1,-6 0 0,1 3 0,-6 3 0,2 2-1,1 1 0,0 2 0,-1-2-1,1 2-1,5-2-2,-2-3-3,8 2-4,-9-7-6,9 2-15,-3 2-2,-3-7 0</inkml:trace>
  </inkml:traceGroup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5.8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0ECBA20-964B-4DEF-AA31-87BE11D0B70B}" emma:medium="tactile" emma:mode="ink">
          <msink:context xmlns:msink="http://schemas.microsoft.com/ink/2010/main" type="inkDrawing"/>
        </emma:interpretation>
      </emma:emma>
    </inkml:annotationXML>
    <inkml:trace contextRef="#ctx0" brushRef="#br0">7 41 47,'-9'-3'23,"9"6"-6,0-1-3,0-2 0,3 3-4,-3 0-2,6 0-1,-6 0 0,6 3-1,0-6-2,-1 6 0,1-6-1,3 2 0,-4-4 0,7 2 0,-6-3 0,2 0-1,-2 0 0,3-3 0,-3 0 0,2 1-1,-5-1 1,0 0-1,0 0 1,-3 0-1,0-2 1,0 5-1,-6 0 0,3 0 0,-5 3 0,-1 3-1,0 3 0,1 2 1,-1 1-1,3 0-1,0 2 1,4-2 0,4-3 0,1 0 0,3-4-1,3-4 0,-1 2-3,-2-9-4,6 6-6,-7-6-9,1-2-11,0 2 1,-3-5-2</inkml:trace>
  </inkml:traceGroup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6.4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CC14323-7755-49BD-B7B7-666FA4E93DB0}" emma:medium="tactile" emma:mode="ink">
          <msink:context xmlns:msink="http://schemas.microsoft.com/ink/2010/main" type="inkDrawing"/>
        </emma:interpretation>
      </emma:emma>
    </inkml:annotationXML>
    <inkml:trace contextRef="#ctx0" brushRef="#br0">36 11 59,'0'0'18,"0"0"-1,-3 3-1,0-3 0,3 6-2,-5-3-3,2 5-2,-3-2-4,1 2-3,2 1 0,-2-1-1,2-2-1,3-3 1,0 0-1,0-3 1,3 0 0,-1 0 1,4-3 0,-1 0 0,-2-3-1,5 1 1,-2-4 0,-1 1 0,1-1 0,-3 4-1,-1-4 1,1 6 0,-3-5-1,-3 5 1,1 0-1,-1 3 1,-3 0-2,4 0 1,-7 3-1,4 0 0,-1 2 0,1-2-1,2 3 0,0-3 0,1 0 0,2-1-1,2 1-1,1-6-2,5 6-5,-5-8-4,5 2-10,1 0-9,-4-9 0</inkml:trace>
  </inkml:traceGroup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7.17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15E55F9-3AD6-4836-A4F4-0367FF3D78B0}" emma:medium="tactile" emma:mode="ink">
          <msink:context xmlns:msink="http://schemas.microsoft.com/ink/2010/main" type="inkDrawing"/>
        </emma:interpretation>
      </emma:emma>
    </inkml:annotationXML>
    <inkml:trace contextRef="#ctx0" brushRef="#br0">101 27 51,'-8'-3'25,"5"0"-4,0 3-2,0-3-2,3 6-2,-5-6-4,7 6-2,-7-6-3,5 6-1,-3-6-2,0 6 0,0-3-2,3 0 0,-2 0 0,-7 6 0,6-4-1,-5 4 1,0 0 0,2 2-1,-2-2 1,-1-1-1,4 1 0,2-3 0,-3-1 0,6 1 0,6-3-1,-3 0 1,5-3 0,0 3 0,1-2 1,2-1 0,-3-3 0,4 1 0,-7-1 0,1-2 0,-1-1 0,-2 4 0,-3-7 1,0 7-1,-3-1 0,3 3 1,-5 3-2,-4 0 1,4 6 0,-4 0-1,4 2 0,-4 0 0,7 1 0,-4-1-1,6 1 1,6-4 0,-4-2 0,4 3 0,-3-6 1,2 0-1,-2 0 1,0 0 0,0 0 0,-3 0 0,0 0 0,0-3 0,-3 0 0,3 3 0,0 0-2,-6-3-2,9 6-3,-11-9-7,13 6-14,-2 0-9,0-2 0,3 4 0</inkml:trace>
  </inkml:traceGroup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9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DC6FBA8-CA1E-4438-8421-9A9AEF302CA1}" emma:medium="tactile" emma:mode="ink">
          <msink:context xmlns:msink="http://schemas.microsoft.com/ink/2010/main" type="inkDrawing"/>
        </emma:interpretation>
      </emma:emma>
    </inkml:annotationXML>
    <inkml:trace contextRef="#ctx0" brushRef="#br0">81 84 61,'0'0'19,"0"0"-1,0 0-2,0 0-2,0 0-3,-3 0-3,6 0-3,-3 0-2,0 0-2,0 0 0,0 0 0,0-3 0,0 3 0,-3-5 0,3 2 1,-3-3-1,3 0 1,-2-3 0,-1 4-1,-6-1 1,6 0-1,-6 3 1,4 0-1,-4 3-1,3 3 1,-2 0-1,5 0 0,-3 3-1,3 0 1,3 2-1,0-2 1,6 0-1,0-3 1,2 0 0,1-3 1,2 0 0,1-3 0,-3-3 1,2 0 0,-5-3 0,3 4 0,-9-4 1,5 0-1,-5 1 1,-2-1-1,-4 3 0,0 0 0,-3 6-3,-2 3-1,-1 6-7,-5 0-13,0-1-13,11 7 0,-9-9 1</inkml:trace>
  </inkml:traceGroup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10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A347F2A-CE09-4E2A-97CF-A1E24C1B8B36}" emma:medium="tactile" emma:mode="ink">
          <msink:context xmlns:msink="http://schemas.microsoft.com/ink/2010/main" type="inkDrawing"/>
        </emma:interpretation>
      </emma:emma>
    </inkml:annotationXML>
    <inkml:trace contextRef="#ctx0" brushRef="#br0">15 29 60,'3'2'21,"-6"-4"-1,6 2-4,-3 2-3,-3-2-3,6 3-2,-3-3-3,0 0-2,0 6-1,3-4-2,-3 1 1,3 3-1,3-4 0,-1 1 2,1 0 0,0 0 0,3-6 1,-3 0 1,-1-2 0,-2 2-1,0-5 1,0 2 0,-9-2-1,6 2 0,-5 1-2,-1-1 1,-3 1-1,0 2-1,0 3 0,1 0 0,2 3 0,0-1-1,0 1 0,3 3 1,0-4-1,3 1 0,0 0 0,0 0-1,3 0-1,-3-3-4,6 5-5,-6-5-8,3-5-12,6 7-2,-6-10 1</inkml:trace>
  </inkml:traceGroup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11.1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80DAC87-5A89-4D2D-B1AC-02A0E892F3F9}" emma:medium="tactile" emma:mode="ink">
          <msink:context xmlns:msink="http://schemas.microsoft.com/ink/2010/main" type="inkDrawing"/>
        </emma:interpretation>
      </emma:emma>
    </inkml:annotationXML>
    <inkml:trace contextRef="#ctx0" brushRef="#br0">35 0 65,'0'8'29,"-8"-11"0,3 3-18,2 0-3,1-2-1,2 4-2,0-2-1,0 0-1,0 6 0,0-3-1,0 2 1,0 1-1,2 0 1,-2-1-1,3 1-1,0-1 0,-1-2 0,1 0 0,-3-3 1,3 0-1,-3 0 0,2 0 1,-2 0 1,0 0-1,-2 0 0,4 0 1,-4 0-1,2 0 1,-3 0-1,3 0 0,-5 0-1,5 6 0,-6-4 0,1 7-1,2-6 0,-2 8-1,5-6 1,0 4-2,0-4 3,5-2-2,1 0 1,2-3-1,0 0 2,0-3 0,-3 0 0,3-2 0,-5 2-1,-1-3 2,-2 1-2,0-1 2,0 1-2,-2-1 1,-1 3-1,0-2 0,1 5 0,-1-6 0,0 6-1,1 3 0,-1 0-1,-2-3-2,2 5-2,-5-8-4,5 9-8,-2-3-12,-3-3-4,3 0-2</inkml:trace>
  </inkml:traceGroup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11.9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2A312EC-AA19-4C14-B45D-78FBB0BE08EA}" emma:medium="tactile" emma:mode="ink">
          <msink:context xmlns:msink="http://schemas.microsoft.com/ink/2010/main" type="inkDrawing"/>
        </emma:interpretation>
      </emma:emma>
    </inkml:annotationXML>
    <inkml:trace contextRef="#ctx0" brushRef="#br0">56 11 59,'-11'-6'30,"8"6"-10,1 3-2,-4-3-3,6 5-3,-8-2-4,5 5-2,-5-2-2,5 2-2,-2-3-1,2 6 0,0-6-1,3 3 0,0-2 1,3-4-1,2 1 0,1-3 1,-1 0 1,4-3 0,2 1-1,-3-4 2,3-2-2,0 3 1,-3-3-1,0 0 1,1 0-1,-4 0 1,-5-1-1,0 4 1,-3 2-1,-2-2 0,-1 5 0,-2 5 0,-3-2 0,3 5-1,-3-2 0,3 2 0,2-3 0,3 3 0,1-2 0,2-4-1,2 1 1,1-3-1,3 0 1,-4 0 1,1 0-1,0 0 1,-3 0-2,0-5-2,5 7-4,-10-10-7,10 5-13,-2 3-8,-3-5 0,3 5 1</inkml:trace>
  </inkml:traceGroup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49:37.156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2522D628-2863-47E1-963B-BB4514328279}" emma:medium="tactile" emma:mode="ink">
          <msink:context xmlns:msink="http://schemas.microsoft.com/ink/2010/main" type="inkDrawing"/>
        </emma:interpretation>
      </emma:emma>
    </inkml:annotationXML>
    <inkml:trace contextRef="#ctx0" brushRef="#br0">36 205 52,'0'0'28,"-5"-8"3,-1 2-10,3 9-1,-2-11 0,5 10-4,-6-7-3,6 8-1,-5-6-2,5 8-2,-6-5-1,6 9-3,0-1 0,0 6-1,6-3-1,-1 6-1,1 0 1,2 3-1,-2-1-1,5 1 0,-3-3 0,3 0 0,0 0 0,-2-3 0,-1 0 0,1-6 0,-4-2 0,1-1 0,-3-8 0,-1-2 0,-2-6 0,6-9 0,-3 0 0,2-5 0,-2-3 0,3-6 0,-1 1 0,1 2 0,-1 6 0,-2 2 0,0 6 0,-3 6 0,5 11 0,-5-3-3,9 23-17,-9-6-22,5 3 1,1 0-1,0 2 2</inkml:trace>
    <inkml:trace contextRef="#ctx0" brushRef="#br0" timeOffset="500">251 382 63,'0'8'32,"-3"-5"1,6 0 2,-3 0-12,0-12-11,11 9-3,-8-5-1,8 5-2,-3-6-1,4 6-1,-4 0-1,0 3 0,-2 3-1,-3 2 0,-3 3 0,-3 3 1,-5 0-1,-4 3-1,1 0 1,0-3-1,-3 0-1,6-6 0,-1 1 0,7-4 0,2-2 0,5-3 0,4-3 0,2 1-1,5-1 1,1 0-1,5-3-3,-5-2-4,8 5-12,-11-2-19,-3-4 0,1-2 0,-7-3 1</inkml:trace>
    <inkml:trace contextRef="#ctx0" brushRef="#br0" timeOffset="906">449 31 95,'-11'-8'37,"0"2"2,-3 3 0,-6 1-22,9 7-4,-9-5-5,9 9-3,0-1-3,0 1-2,3-1 0,5 0 0,0 1 0,6-1 0,0 1 0,5 2 0,0-3 0,1 1 0,2 2 0,0 0 0,3-2 0,-3 2 0,3 0 0,-3-3 0,0 1 0,-2-4 0,-1 1 0,-5-3 0,-3 0 0,-6-1 0,-2-2 0,-3 3 0,-6-3 0,0 0 0,1 0 0,-1 0 0,6 0 0,2-3 0,7 3 0,-1-2 0,8-1 0,4-6 0,5 4 0,2-6 0,4-3 0,2-3 0,1-3 0,-4 3 0,-2-2 0,-3-1 0,-3 3 0,-8 3 0,-6 3 0,-3 0 0,-2 5 0,-6 0 0,8 12-9,-13-3-26,5 5-6,6 1 1,-1-1-1</inkml:trace>
    <inkml:trace contextRef="#ctx0" brushRef="#br0" timeOffset="1765">633 413 49,'-6'-3'28,"9"9"3,-3-9 0,0-3-11,9 6-7,-7-5 0,7 2-3,-4-6 0,6 7-2,-5-7-2,5 4 0,-5-7-2,2 4-1,-2-3 0,-1-1 0,-2-2-1,-3 3 0,-3-3 0,0 3-1,-2 3 1,-3 2-1,-4 6 1,-2 3-1,3 5 0,-3 6 0,0 3 0,0 3 0,6-1-1,0 4 0,2-1 0,6 1 0,3-4 0,5 1 0,1 0 0,5-6 0,2 2 0,1-7-1,3-1-6,-4-11-11,7-2-21,-1-4-1,-3 1 0,4-6 0</inkml:trace>
    <inkml:trace contextRef="#ctx0" brushRef="#br0" timeOffset="2187">862 486 65,'-6'8'34,"3"3"0,-2-2 2,5-6-13,0 11-9,-3-9-4,9 6-2,-6-5-3,8 0 0,0-4-1,3 1-1,3-6 0,-3 1-1,3-7 1,0 1-1,-5-6 1,2 3-2,-8-3-1,-3 2 0,0 1 0,-6 3 0,-2 2 0,-3 3 0,2 6 0,-5 3 0,3 5 0,-6-3-35,6 4-6,0-4 0,6 0 0</inkml:trace>
  </inkml:traceGroup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03.98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23EC56D6-0CD2-4B71-9F71-03DFC2BF9B0D}" emma:medium="tactile" emma:mode="ink">
          <msink:context xmlns:msink="http://schemas.microsoft.com/ink/2010/main" type="inkDrawing"/>
        </emma:interpretation>
      </emma:emma>
    </inkml:annotationXML>
    <inkml:trace contextRef="#ctx0" brushRef="#br0">11 189 74,'-6'-6'34,"6"9"-1,0 0-12,-6-9-5,12 12-1,-12-12-2,12 12-2,-9-9-2,6 9-3,-3-4 1,6 10-2,-6 2 0,2 3-1,4 5-2,0 4-2,-1 2 0,4 0 0,-1 0 0,0 0 0,4-5 0,-1-3 0,0-3 0,-3-6 0,1-3 0,-1 1 0,-5-6 0,0-1 0,0-2 0,-3-2 0,0-4 0,0-5 0,5-6 0,1-6 0,2-2 0,1-3 0,2-6 0,3 3 0,0 0 0,2 8 0,-4 1 0,-4 8 0,0 5 0,-2 1 0,0 8 0,-15-6-7,15 12-28,-12 5-8,3 0 1,-2-2 0,5 5 2</inkml:trace>
    <inkml:trace contextRef="#ctx0" brushRef="#br0" timeOffset="562">234 423 66,'-5'-3'28,"8"6"2,-1 0-14,-2-6-5,9 6-1,-9-6 2,8 6-1,-8-6-3,6 6 0,-1-3-3,1 5 0,-3 1 0,0-1-1,-1 1-1,-2 5 0,-2 1 0,2 2 0,-6 0-1,0 3 1,1-3-1,-1-3-1,1 0-1,2-2 1,0-4 0,6 1 0,-3-6-1,5 0 1,1 0 0,0 0 0,-1 0 0,1 0 0,-3 0 0,-1 0-1,4 0-1,0-3 0,5 3-3,-6-5-4,15 7-11,-9-4-20,0-4 0,1 0 0,-7-2 0</inkml:trace>
    <inkml:trace contextRef="#ctx0" brushRef="#br0" timeOffset="1234">397 28 47,'-3'-5'31,"6"10"1,-6-5 0,0-3-13,9 12-3,-9-3-3,6 8-1,-3-6-3,3 12-1,-3-3-2,2 5-1,-2-2-1,6 5-1,-6-2-1,3-1 0,-3-2-1,0-3 0,0-3-1,0-5-1,0 2-2,-3-11-1,9 0-6,-12-11-10,14-4-16,-2 4-3,-1-6 1,1 3 1</inkml:trace>
    <inkml:trace contextRef="#ctx0" brushRef="#br0" timeOffset="1594">598 11 53,'0'-8'31,"0"5"-4,0 3-3,-5-3-2,2 12-2,-8-6-5,5 11-4,-8-6-3,8 12-1,-8 0-3,6 2 0,0 3-2,-1-2 0,4 0-1,2-4 0,3 1-1,0-3 0,5-3 0,1 0 0,0-6 0,-1 1 0,1-6 0,2 0 1,-2-9-1,2 3 1,-2-5-1,-1-1 1,-2-2 0,0 0-1,-3-3 1,-3 2-1,0 4 0,1-1-1,-4 1 0,0 0-2,6 8-2,-8-9-7,8 12-14,-3 0-12,3 0 1,0 2-1</inkml:trace>
    <inkml:trace contextRef="#ctx0" brushRef="#br0" timeOffset="2297">704 423 63,'-2'-6'27,"7"3"-1,-2 3-11,0-3-1,5 3 0,-5-5 0,5 5-3,-2-6-1,2 3-2,-2-5-1,5 5-2,-2-5-1,-1-1-1,-2 1-1,2-1 0,-5-2 0,2 5 1,-5-2-1,-2 2 0,-4 1 0,0-1 1,-5 3-2,-3 3 0,-3 3 0,1 0-1,-4 2 1,0 7-1,1 2 1,2 6-1,3 2 1,3 6 0,5-2 0,6 5 0,9-3-1,2 0 1,8-8-1,1-6 1,5-9-1,0-7-1,3-4-2,-8-8-3,2 5-5,-10-10-12,-1 2-16,-3 6 0,-2 2-1,-6 3 3</inkml:trace>
    <inkml:trace contextRef="#ctx0" brushRef="#br0" timeOffset="2797">917 541 55,'3'3'34,"-3"-3"1,0 6 1,0 5-11,-9-6-10,9 10-2,-8-10-5,8 9-3,-6-2-2,6-1-1,3-6-2,3 1 1,-1-3-1,7-3 0,-4-3 1,6-3 0,-3-5 1,0 3-1,-5-6 2,0 0-2,-4-1 1,-2 1 0,0 0 0,-2 6-1,-7-1 0,1 9 0,-3 3-2,-3 3-1,2 8-3,-7-11-11,10 5-24,1 6 1,0-5-1,5-4 1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48:25.6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4B563A5-7309-42CF-BA16-E18451411CE2}" emma:medium="tactile" emma:mode="ink">
          <msink:context xmlns:msink="http://schemas.microsoft.com/ink/2010/main" type="inkDrawing"/>
        </emma:interpretation>
      </emma:emma>
    </inkml:annotationXML>
    <inkml:trace contextRef="#ctx0" brushRef="#br0">6 77 17,'-11'18'24,"11"-18"0,0 0 1,0 0-13,0 0-2,0 0-3,0 0-2,0 0 0,19 0-1,-19 0 0,27-4 0,-8 6 0,1-4 0,1 6-1,-2-4 0,6 3-1,0-3-1,5-2-1,5-1-2,-7-9-5,11-1-9,-4 5-11,-10-17-2,14 14 0,-16-13 1</inkml:trace>
    <inkml:trace contextRef="#ctx0" brushRef="#br0" timeOffset="-353.02">224-97 6,'0'0'21,"0"0"3,0 0 1,0 0-10,0 0-2,0 0 1,0 0-1,0 0-2,0 0-1,-16-7-2,16 7-2,0 0 1,0 0-2,-7 16-1,7-16 0,-10 21-1,8-3-1,-7 1 0,-3 4 0,3 1 0,-3 4-1,-2-1 1,7-1-1,-2 1 0,2-5-1,0-1 1,3-1-1,1-4 1,3-16-1,7 22 0,-7-22-1,14 16 1,-14-16 0,0 0 0,24 7 0,-24-7-1,32-1 1,-12-1-1,-20 2 0,26-11-2,-26 11 0,30-16-3,-19-1-3,10 13-7,-18-13-6,6 1-10,-9 16-1,9-23 2,-9 23 1</inkml:trace>
    <inkml:trace contextRef="#ctx0" brushRef="#br0" timeOffset="428.0245">593 81 19,'0'0'22,"0"0"2,-17-7 1,17 7-14,0 0-3,0 0 0,16 5 0,-16-5-3,0 0 0,22-2-1,-4 4 0,0-7-1,3 5 0,-5-6-1,5 3 0,-2-1-1,-1 1 0,3 1-4,-5-2-6,-16 4-13,35-3-6,-35 3-1,27-9 1</inkml:trace>
    <inkml:trace contextRef="#ctx0" brushRef="#br0" timeOffset="1060.0607">1103-109 29,'0'-18'26,"0"18"-1,0 0-3,0 0-3,0 0-3,-24 6-3,24-6-3,-20 10-2,20-10 0,-26 12-3,26-12 0,-21 14-1,21-14-1,-14 18 0,14-18-2,-15 16 0,15-16 0,0 0-1,-8 23 1,8-23-1,0 0 0,14 19 0,-14-19 0,16 12 0,-16-12 1,30 13-1,-7-6 0,-4 3 1,0 1-1,-19-11 1,29 31 0,-17-13 0,2 5 1,-12 0 0,0 5 0,-8-5 0,-2 3 0,-12-5 0,4 4 0,-1-6-1,-3-2 0,-3-4 0,4-6-1,-2 0-2,5-11-1,16 4-4,-18-12-15,18 12-15,-7-19 1,7 19-1,0-20 1</inkml:trace>
  </inkml:traceGroup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13.20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4E65E426-93FA-4178-9362-F68493F4FB5E}" emma:medium="tactile" emma:mode="ink">
          <msink:context xmlns:msink="http://schemas.microsoft.com/ink/2010/main" type="inkDrawing"/>
        </emma:interpretation>
      </emma:emma>
    </inkml:annotationXML>
    <inkml:trace contextRef="#ctx0" brushRef="#br0">16 314 62,'-5'-3'35,"5"6"0,-6-3 2,1-9-17,10 18-5,-10-15-2,10 12-4,-10-12-3,10 12 0,-10-9-2,10 9 0,-5 2-1,3 3 0,-3 3-1,3 6-1,0 3-1,-1 2 0,1 3 0,0-3 0,0 1 0,2-1 0,1-2 0,-3-7 0,2 1 0,-2-3 0,3-2 0,-3-4 0,-1-2 0,1-4 0,-3 4 0,3-6 0,-3 0 0,0-3 0,0 0 0,0-5 0,0-3 0,3-3 0,-3-9 0,5-2 0,-2-3 0,3-6 0,-1 0 0,4 3 0,-4 3 0,4 6 0,-4 2 0,1 9 0,0 2 0,-4 1 0,10 14-14,-7-6-27,4 2-1,-1 1 0,0 3 0</inkml:trace>
    <inkml:trace contextRef="#ctx0" brushRef="#br0" timeOffset="593">226 522 67,'-2'3'33,"-4"-6"2,6 6-1,0 0-15,0-9-7,11 6-5,-5-3-3,8 0-2,-3 3 0,3 3 1,0 0-1,0 5 1,-6 7-1,-2-1 0,-9 2 0,0 4 0,-8 0 0,0-3-1,-3 0 1,0-1-1,0-7 0,3-1 0,2-2-1,4 0 1,5-4-1,3 1 0,8 3 1,0-6-1,3 3-2,3-6-2,11 3-14,-6-6-19,-2-2-2,-1-4 1,-7-4 0</inkml:trace>
    <inkml:trace contextRef="#ctx0" brushRef="#br0" timeOffset="1125">355 75 73,'-3'0'35,"1"3"0,-1 5 1,6 3-20,-9-2-3,12 11-5,-9-4-4,3 10 0,0-4-1,0 4 0,-3-1-1,3-3-1,3-2-2,-3-6-1,5 0-4,-5-14-6,12 3-17,-4-6-9,-2-5 1,2-4-1</inkml:trace>
    <inkml:trace contextRef="#ctx0" brushRef="#br0" timeOffset="1406">560 7 63,'-3'-2'34,"6"2"1,-6 0 0,0-3-12,3 14-10,-8-5-3,5 8-3,-8 3-3,2 11 1,-5 0-2,3 3-1,0 0 0,2 2-1,4 1 0,5-6-1,0-2 0,8-10 0,1-7-1,5-1 1,0-8 0,0-2 1,0-7-1,-3-2 1,-3-3 0,3 0 0,-8 0-1,0 0 1,-3 0 0,-3 2-2,0 7-1,-2 2-2,-1 6-7,-8 2-26,9 4-2,-4-1 1,1 3-1</inkml:trace>
    <inkml:trace contextRef="#ctx0" brushRef="#br0" timeOffset="2047">792 426 48,'-6'-2'29,"9"7"0,-8-5 2,5 0-15,2 9-2,-2-9-4,3 8-3,-3-8-1,6 6 0,-6-3-1,5-1-2,-5 1-1,6-3 1,-3-3-2,2 1 1,-2-7 0,3 3 0,-1-5-1,1 0 1,-3-6 0,0 3 0,-3 3-1,0 0 1,-6 5-1,-2 6 0,-4 3 0,-2 8 1,-2 3-1,-1 6 0,-3 2 0,6 6 1,0 0-1,6 1 0,2-1 0,9-3 0,5-2-1,6-9-2,6 0-2,0-17-6,8 6-17,2-15-11,-7-2 0,2-3-1,-5 1 2</inkml:trace>
    <inkml:trace contextRef="#ctx0" brushRef="#br0" timeOffset="2515">988 587 54,'-6'8'33,"6"3"1,-2 1 1,2-4-13,5 9-7,-2-11-4,8 5-5,0-8-1,9-3-2,-6-3 0,6 0 1,-9-8-3,3 0 3,-6-6-2,-2 0 0,-9 3-1,-3 0 1,-5 2-1,-3 7-1,-3 8-2,-2-3-8,5 11-28,0 3 0,3 0 0,8 0 0</inkml:trace>
  </inkml:traceGroup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26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387498DA-AAB4-408F-B144-72C454CF4D62}" emma:medium="tactile" emma:mode="ink">
          <msink:context xmlns:msink="http://schemas.microsoft.com/ink/2010/main" type="inkDrawing"/>
        </emma:interpretation>
      </emma:emma>
    </inkml:annotationXML>
    <inkml:trace contextRef="#ctx0" brushRef="#br0">12 191 48,'0'-6'24,"-3"6"1,3 0-1,0 0 1,0 3-4,0-6-6,0 9-3,-3-9-3,3 9-1,-3-6-2,6 3 0,-9 0-2,9 5 1,-6 0-1,3 9-1,0 0 0,9 5-1,-4 6 0,1 3-1,3 0 0,2 0 1,0 0-2,3 0 1,0-6 0,-6-3-1,4-5 0,-4-6 1,-2-2-1,-1-4 0,-2-5 1,0-8 0,3-3-1,-4-9 0,1-2 0,3-6 0,-1-3 0,1 0 0,0 0 0,-1 0 0,1 9 0,-3 2 0,2 9 0,-5 0-3,6 8-3,-9-3-5,9 15-8,-6-6-15,2 2-6,4 4 1,2-7 0</inkml:trace>
    <inkml:trace contextRef="#ctx0" brushRef="#br0" timeOffset="578">309 491 50,'-8'-3'30,"10"6"1,-10-6 0,2 3-15,9 0-5,-6-2-3,6 4-1,0-4-2,5 2-1,-2 0 0,2 0-1,1-3 0,2 6 0,-5-1 0,2 1-1,-2 0 0,-6 5 0,0 1 0,0 5 1,0 0-1,-3 0 0,-3-3 1,6 6-1,-5-6 0,5-2 0,-3-1 0,0-5-1,0 0 0,3-1-1,-3-2 0,3 3-1,3-3 0,3 0 1,-3 0-1,5 0 0,1-3 0,-1 1-2,9 2-2,-6-9-5,11 6-10,-5-2-17,0-12 0,3 3 0,-9-3 1</inkml:trace>
    <inkml:trace contextRef="#ctx0" brushRef="#br0" timeOffset="1250">365 48 58,'3'3'30,"-6"-9"2,6 6-9,-3 0-7,0-3-4,3 6-4,0-8-3,5 5-1,0-6-2,1 3 0,2 0 0,0 3 2,-2 0-1,-1 6 1,-5 0-1,-3 8 1,-6 0 0,1 0-1,-4 3 0,4 2-1,-4-5-1,1 0 0,2-3 0,6-2-1,0-1 0,0-2 0,3-3 0,0-1 0,0 1 0,-1 0 0,4 0 0,2-3-1,4 0-1,-4-6-2,9 3-4,-9-5-5,12 2-13,-6 1-10,-3-4 0,0 7 1</inkml:trace>
    <inkml:trace contextRef="#ctx0" brushRef="#br0" timeOffset="1750">606 6 70,'3'0'31,"-6"-3"3,3 0-5,3 9-15,-6-9-2,6 9-2,-6-6-2,6 11-1,-8-5 0,5 5-2,-6 0 0,3 6 0,-5-3-2,5 0-1,-3 0 0,1-3-2,2-2 1,0-4-2,3-2 1,0 0-1,3-3 1,-3-3 0,8 3-1,1 0 1,2-3 0,0 0 0,9-2-1,-1 2 2,4-3-1,2 1-1,-2-1-1,-4-2-1,4 5-3,-9-8-1,0 11-3,-9-6-11,-2 3-16,0 3-1,-9-2 3,1 4-1</inkml:trace>
    <inkml:trace contextRef="#ctx0" brushRef="#br0" timeOffset="2156">693 20 82,'3'6'36,"-3"2"1,0 6 0,3 6-20,-11-3-8,5 11-1,-6-6-2,9 3-3,-5-2-1,5-1-2,2-2-2,-2-9-3,9 3-6,-6-14-14,5 0-13,3-6 1,1 1-2,-1-1 2</inkml:trace>
    <inkml:trace contextRef="#ctx0" brushRef="#br0" timeOffset="2578">853 472 58,'6'2'29,"-6"-7"1,3 5-11,2 3-4,1-9 0,2 3-3,3-5-2,3-1-2,-2-2-2,2 0-1,-3-9 0,0 6-2,-5-3 0,-1 3 0,-5-2 0,-5 7-1,-6 1 0,-1 2 0,-4 3-1,-1 6 0,0 8 0,0 3 0,-3 3 0,6 6 0,-2-1-1,4 3 1,4 1 0,2-7 0,3 4-1,6-7 0,6-4 0,2-10-1,11 4-2,-2-9-2,11 3-5,-9-8-9,6 2-18,-2 1-1,-7-1 0,1 3 1</inkml:trace>
    <inkml:trace contextRef="#ctx0" brushRef="#br0" timeOffset="2984">1148 449 51,'-6'11'32,"-5"-5"2,0 8 1,2 6-14,-8-6-6,12 11-2,-4-8-3,9 5-3,0-2-3,6-3-1,2-6-1,6-6 1,0-2-1,6-3 0,-6-8 0,3-1 0,-6-7 1,-2 2-1,-7-6 0,1 3 0,-6 3 0,-2 3 0,-1 0-2,-5 8 0,-3 6-2,-3-1-3,11 12-21,-5-5-14,3-6 0,5-1 0,0-13 0</inkml:trace>
  </inkml:traceGroup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39.781"/>
    </inkml:context>
    <inkml:brush xml:id="br0">
      <inkml:brushProperty name="width" value="0.03528" units="cm"/>
      <inkml:brushProperty name="height" value="0.03528" units="cm"/>
      <inkml:brushProperty name="color" value="#C0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64342923-9A08-4E0D-97F5-D5602D837B36}" emma:medium="tactile" emma:mode="ink">
          <msink:context xmlns:msink="http://schemas.microsoft.com/ink/2010/main" type="inkDrawing"/>
        </emma:interpretation>
      </emma:emma>
    </inkml:annotationXML>
    <inkml:trace contextRef="#ctx0" brushRef="#br0">736 825 74,'0'-6'32,"3"9"0,-9 0-9,1-6-10,2 14-2,-6-8 0,4 11-4,-6 0-1,-1 8-2,-4 1 1,-1 7-1,-8 1-1,-1 9 0,-2 2-1,-2 8 0,-4 3 0,-2 6-1,-1 6 1,1 2-1,2 3 1,4 3 0,-1 3-1,6 2 0,-1 1 1,7 2-1,2-5 0,3-4 0,-6-1-1,4-4 1,-1-5 0,3-4-1,-3-7 1,0-1-1,6-8 1,-3-2-1,9-10 0,2-7 0,-3-4-1,6-7 1,0-7 0,0-5-1,0-3 0,0-2 0,3-1-2,-3 1-1,3-1-1,-6-2-6,9 8-14,-6-6-14,0 3 0,0 0 1,0-2 1</inkml:trace>
    <inkml:trace contextRef="#ctx0" brushRef="#br0" timeOffset="625">11 2378 52,'-8'-3'29,"11"3"1,-6 3-9,0-6-1,6 6-2,-6-6-3,11 8-2,-10-2-1,10 11-3,-8-3-2,6 9-2,-1 0-1,4 8 0,-4-3-2,4 6 0,-4-9-1,4-2 0,-4-3 0,1-6 0,-1-8 1,7-9-1,-1-11 0,0-8 0,0-6 0,3 0 0,0-5 0,0-3-1,0 5 0,-3 3-2,-2 12-4,-4-4-10,1 12-25,-3 5 1,-1 6-1,-2 6 1</inkml:trace>
    <inkml:trace contextRef="#ctx0" brushRef="#br0" timeOffset="1469">756 407 75,'5'0'33,"-5"0"1,3 8 1,0 6-20,-3-8-5,8 13-1,-5-5-2,5 9-2,-2-3-1,5 2-1,-5-2 0,5-4-1,-3 4-1,4-3 0,-4-3-2,-2-3 0,2 0-2,-5-5-3,2 2-6,-7-8-13,-1 3-12,3-3-1,-3-3 2</inkml:trace>
    <inkml:trace contextRef="#ctx0" brushRef="#br0" timeOffset="1750">952 410 55,'0'-12'33,"5"15"1,-5 3-1,-5 2-12,7 15-4,-10-7-3,8 15-5,-3-3-5,0 6 0,1-3-1,2-3-2,0-6-2,0-5-1,2-3-6,-4-11-6,7 5-11,-2-2-12,-3-3 0,3 0 1</inkml:trace>
    <inkml:trace contextRef="#ctx0" brushRef="#br0" timeOffset="2062">1055 642 70,'-3'-5'30,"6"7"1,3 1-12,-9-6-6,8 6 1,-7-6-4,7 3-3,-2-2-1,5 4-1,-5-2-2,3 3 0,2-3-1,1 6 1,-4-1-1,1 4 1,-6 2 0,0 3-1,-3 0 1,0 3 0,-5-3-1,5 0 0,-5 0-1,2-6 0,3 1 0,0-4-1,3-2 1,0 0-1,3 0 0,0-3 0,3 3 0,2-3 0,3 2-1,0-2 0,3 0-4,-5-5-9,8-1-23,-3 3-1,-6-2 0,0 5-1</inkml:trace>
    <inkml:trace contextRef="#ctx0" brushRef="#br0" timeOffset="7515">1024 126 59,'-5'-8'28,"16"8"1,-6 0-14,1-11-3,5 11 2,-2-9-3,7 7-1,-7-4-2,8 9-1,-9 0-2,0 8-1,-5-3 0,-3 9-1,-3-3 0,1 3-1,-10 0 1,4 2-2,-3-5 2,0 0-2,2-2 0,1-4 0,2-2 0,3 2 0,3-5-1,6 0 1,2-3-1,1 0 0,5-3 0,0-3-4,3 3-3,-6-11-9,6 3-18,-3 3-3,-6-6 0,3 3 1</inkml:trace>
    <inkml:trace contextRef="#ctx0" brushRef="#br0" timeOffset="7890">1282 0 85,'-9'0'35,"7"9"-1,-7 2-4,-2-5-18,8 8-2,-2-3-3,2 0-3,-3 0-1,6 0 0,0-2-2,3-4 0,3 1 0,-1-3-1,4 0 1,2-3-1,3-3 0,3 0-1,-1 0-1,-2-5-3,6 2-5,-9-5-10,3 5-15,0 1-2,-5-1 1,-1 6 0</inkml:trace>
    <inkml:trace contextRef="#ctx0" brushRef="#br0" timeOffset="8140">1394 40 86,'-11'5'36,"2"4"1,-2 5 0,0 0-22,5 5-7,1 1-3,2 2-3,6 1-6,-3-9-8,11 3-25,-3-6 1,3-6-1,1 4 0</inkml:trace>
    <inkml:trace contextRef="#ctx0" brushRef="#br0" timeOffset="8500">1433 449 48,'-6'-3'27,"9"6"2,-3 0-9,0-3-3,6 2-1,-6-4-2,5 4-2,-2-4-2,5-1-3,-2-8-2,2 2-1,1-8 0,-1 6-1,-5-8 0,3 5-1,-6-3 0,0 3 0,-9 8 0,-2 3-1,-3 9 1,0 5-1,-3 6 0,1 5-1,2 6 1,2 6 0,4 0-1,2-3 1,6-3-1,6-3 1,2-6-1,4-7-2,4-4-2,1-16-5,8 5-15,0-8-13,-2-6-1,-1 0 1,-5-3-1</inkml:trace>
    <inkml:trace contextRef="#ctx0" brushRef="#br0" timeOffset="8890">1637 544 68,'-3'20'33,"-2"-1"2,2 4 0,0-1-18,3-11-5,9 6-3,-1-11-2,6 0-2,0-12-1,6-3 0,-1-5-1,-2-5 0,0-1 0,-9-2-1,-5-1 0,-6 7-1,-11 4 1,-8 15-1,-6 6-1,-3 10-3,9 6-27,-6 9-9,11-9 0,11 1-1,9-12 1</inkml:trace>
  </inkml:traceGroup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52.328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65223DA9-41CF-4A4F-9D32-200C56A6B80C}" emma:medium="tactile" emma:mode="ink">
          <msink:context xmlns:msink="http://schemas.microsoft.com/ink/2010/main" type="inkDrawing"/>
        </emma:interpretation>
      </emma:emma>
    </inkml:annotationXML>
    <inkml:trace contextRef="#ctx0" brushRef="#br0">3 309 49,'3'-3'33,"-9"-2"2,9 2 1,0 3-13,-9-8-4,9 10-3,-6-4-4,6 4-3,-6-2-2,9 6-1,-6 0-2,6 2-1,-1 6 0,4 0-3,-4 5 0,9 3 0,-2 1 0,4 2 0,-1-3 0,-1 0 0,0-2 0,-3-6 0,3 0 0,-8-3 0,-1-6 0,1 1 0,-3-3 0,-1-9 0,1-5 0,3-3 0,-3-8 0,2-3 0,1-6 0,-1-2 0,4-3 0,-1 2 0,-2 4 0,0 4 0,-1 7 0,-2 2 0,3 17-10,-12-2-26,6 13-6,-3 5 0,-5 1 0</inkml:trace>
    <inkml:trace contextRef="#ctx0" brushRef="#br0" timeOffset="515">357 490 74,'6'0'33,"5"3"1,-5-6 0,-9 0-21,11 6-5,-8-6-1,9 6-2,-4-3-1,4 3 0,-1-3 0,1 5 0,-4-2 0,1 8 1,-6-5-1,3 8 0,-6-6 0,0 6-1,-5-3 0,2 3 0,-5 0-2,0-3-1,-1 3 0,1-3 0,0-2 0,2 2 0,1-3 0,2 0 0,6-2 0,3-3 0,8 2 0,1-2 0,2-3 0,5 0 0,1-3 0,0-2 0,-1 2-1,-5-8-9,3 8-15,-6-5-16,-8-1 0,0 4 0,-6-6 2</inkml:trace>
    <inkml:trace contextRef="#ctx0" brushRef="#br0" timeOffset="1422">405 33 71,'-3'3'33,"-2"-6"2,2 1-11,6 4-4,-9-4-5,12 7-4,-9-10-3,6 7-3,-3-4-1,2-1-1,-2 0-1,3-2 0,3-1 0,2 3-1,3-2 0,-2 2 0,5 0 0,-3 3 0,-2 0 1,-1 6 0,-5-1-1,-3 4 2,-6-1-2,1 6 1,-4 0 0,-5-3-1,3 0 0,2 0-1,4-2 0,-4-4 0,7 1-1,-1-4 1,0-2-1,6 0 0,0 3 0,-1-3 1,1 3-1,3 0 1,-1 2 0,1 1 1,0 2 0,-1 1 0,1-1-1,-6 0 1,0 3 0,-3 1-1,-5-4 0,2 0 0,-2 1 0,-1-1 0,-2 0 0,-3-2-1,8 0-5,-5-6-4,14 2-8,-9-7-17,15-6-5,2-1 0,6-4 0</inkml:trace>
    <inkml:trace contextRef="#ctx0" brushRef="#br0" timeOffset="1984">593 11 81,'0'3'36,"-3"-6"0,1 6 1,7 3-21,-10-12-7,10 9-2,-8-6-2,6 6-1,-3-6-2,0 6-1,3-6 0,0 6 0,2-3 0,1 0 0,-3 3-1,5 2 2,-2-2 0,-1 8 0,-2 0 0,-3 3 0,-5 0 0,-1 6 0,-5-4 0,0 4-1,-3-1-1,-3-2 0,5-3 0,1-3-1,3 0 0,5-5 0,3-1 0,6-5 1,2 0-1,3 0 1,0-3 0,1 1-1,2-1-1,-6-3-5,6 9-10,-8-6-22,-1 1 0,1 2 0,-3-3-1</inkml:trace>
    <inkml:trace contextRef="#ctx0" brushRef="#br0" timeOffset="2609">725 407 73,'-5'-6'32,"7"9"1,-2-6-4,-2-3-15,10 6-4,-2-11-2,-1 8-1,4-10-2,7 7 1,-7-8-1,5 6-1,-6-3 1,4 2 0,-10-2-1,7 6-1,-15-7 1,1 10-1,-7-1-1,-2 3 0,-3 3-1,-2 2-1,-1 6 0,1 6 0,2 0 0,5 5 0,1 0 0,6 3 0,2 0 0,6 0 0,2 0 0,4-5 0,5-3 0,3-6 0,2-6-1,1-10-8,8-1-21,-6-5-10,1-3-1,-9 0 1,0-2 0</inkml:trace>
    <inkml:trace contextRef="#ctx0" brushRef="#br0" timeOffset="3047">922 510 85,'-6'8'36,"3"6"1,-2 0 0,-4-6-24,9 12-4,-2-9-2,2 5-2,2-4-2,1-1-1,3-6 0,2-2 0,-2-6-1,5-2 1,0-6 0,-2-1 0,-1-1 1,1-1-1,-7-3 1,1 0-1,-6 3-2,-2 6 0,-4 0 0,-2 2 0,0 12-5,-3-4-30,5 4-6,4-1-1,5 1 1</inkml:trace>
  </inkml:traceGroup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3:34.343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96B28233-BA9C-4E22-9444-E1C07982137F}" emma:medium="tactile" emma:mode="ink">
          <msink:context xmlns:msink="http://schemas.microsoft.com/ink/2010/main" type="inkDrawing" rotatedBoundingBox="-22,4829 25121,2403 25280,4043 135,6470" semanticType="callout" shapeName="Other"/>
        </emma:interpretation>
      </emma:emma>
    </inkml:annotationXML>
    <inkml:trace contextRef="#ctx0" brushRef="#br0">0 1886 46,'-9'-4'13,"14"4"-2,-5 0-1,0 0 0,0 0-1,0 0 1,4 0-1,-4-5-1,4 5-1,-4-4-1,9 4-1,-5-4 0,5 4 0,0-5-1,4 1-1,0 0 1,4-1-1,1 1 0,3 0 0,1-1-1,4 5 1,-4-4-1,4 4 0,-9-4 0,9 4 0,-13 0-1,4 4 1,1-4-1,-5 0 1,0 0 0,4 0 0,0 0 0,1 0-1,-1-4 1,0 8-1,1-8 1,-5 4-1,0 4 0,0-4-1,0 4 1,0-4-1,0 5 1,4-1 0,1-4-1,3 0 1,5 4 0,0-4 0,0 0-1,0 5 1,5-5-1,-5 4 1,-5-4-1,1 4 0,4-4 0,-4 5 1,0-5-1,-1 4 0,1-4 1,0 0-1,-1 4 1,1-4-1,-5 0 1,1 0-1,-1 0 1,0 0 0,1-4-1,3 4 1,1 0 0,0-4-1,4 4 1,0 0-1,0-5 0,0 5 1,0 0-1,0 0 1,-4 0-1,-1 0 0,1 0 0,4 0 0,-4 0 1,4 0-1,0 0 0,4-4 1,0 4-1,1-4 0,4-1 1,-5 1-1,5 4 1,-1-4-1,1 4 0,0 0 0,-5 0 1,5 0-1,4 4 0,-4-4 0,-1 4 0,1 1 0,4-1 0,0-4 0,-4 0 1,-1 4-1,-3-4 0,-1-4 0,-4 8 0,0-8 0,0 4 1,0 0-1,-4 0 0,4 0 0,0-4 1,4 4-1,1 0 0,3-5 0,1 1 1,0 4-1,4-4 0,-5 4 1,10 0-1,-5 0 0,0 0 1,9 4-1,-5-4 0,5 4 0,4 1 1,-5-1-1,1 0 0,-4-4 0,3 9 0,-3-9 0,-5 4 0,0 1 1,-5-1-1,5-4 0,-4 4 0,0-4 0,4 0 0,0 0 1,0-4-1,0 0 0,4 4 0,1-9 1,-1 9-1,0-9 0,1 9 1,4-4-1,-1 0 0,1 4 0,8 0 0,-4 0 0,5-5 1,-1 5-1,-4 0 0,0 0 0,0-4 0,-4 4 0,0 0 0,-9 0 0,4-4 0,1 4 0,-1 0 0,5-5 0,-5 5 0,5-4 1,-1 0-1,5-1 0,1 1 0,-6 0 0,5 4 0,0-9 0,5 9 0,-1-9 0,0 9 0,5-4 1,-9 4-1,0-4 0,5 4 0,-10 0 0,-3 0 0,-1 0 0,-4 4 0,0-4 0,5 0 0,-5 0 0,0 0 0,0 0 0,0 0 0,4 0 0,0 0 0,1 0 0,4 0 0,-1 0 0,1-4 1,4-1-1,4 5 0,-4-4 0,5 0 0,-1-1 0,5 1 0,-9 4 0,4-4 0,-4-1 0,1 5 0,3 0 0,-8 5 0,4-5 0,-5 4 0,5 0 0,-4 1 0,4-5 0,0 4 0,-4 0 0,4-4 0,0 0 0,4 0 0,1 0 0,-1 0 1,1-4-1,-1 4 0,0-4 0,-4 4 0,0 0 0,-4 0 0,0 0 0,-5 0 0,1 0 0,-1 4 0,0 0 0,1-4-1,-1 0 1,-4 5 1,5-1-1,-1-4 0,0 0-1,5 0 2,-5 0-1,1 4 0,3-4 0,-3 0 0,4 0 0,-1 0 0,1 5 0,0-10 0,-5 5 0,9 0 1,-4 0-1,-1 0 0,1 0 0,0 0 0,4 0 0,-4 0 0,-1 0 0,1 0 0,-5 5 0,1-5 0,4 0 0,-5 0 0,-4 0 0,0 4 0,0-4 1,0 0-1,0 0 0,0 0-1,0 0 2,0 0-1,0-4 0,0-1 0,-4 5 0,4-4 0,-4 4 0,-1 0 0,-3 0 0,3 0 0,-3 0 0,4 0 0,-1 4 0,-3-4 0,8 0 0,0 0 1,-5 0-1,5-4 0,0 4 0,5-4 0,-5-1 0,4 5 0,1-4 0,-1 0 0,5 4 0,-1 0 0,1 0 0,4 0 0,-4 0 0,0 0 0,-1 0 0,-3 0 0,-5 4 0,0-4 0,-5 0 0,-8 4 0,0-4 0,-4 0 0,0 0 0,-9 0 0,0 0 0,-4 0 0,-1 0 0,1-4 0,-5 4 0,1 0 0,-1 0 0,0 0 0,1 0 0,3 4 0,1-4 0,0 5 0,-1-5 0,5 4 0,5-4 0,-5 4-1,4-4 1,9 5 0,-4-1 1,4-4-1,0 0 0,-5 0 0,5 0 0,1 0 0,-1 0 0,-9-4 0,9 4 0,-9-5 0,9 5 0,-4 0 0,0 0 0,4-4 0,-5 4 0,5 0 0,-4 0 0,-5 0 1,1 0-1,-1 0 0,-4 0 0,4 0 0,-8 0 0,4 0 0,-4 0 0,0 0 0,-1 0 0,1 0 0,0 0 0,-5 4 0,5-4 0,-5 0 0,5 0 0,-1 0 0,5 0 0,-4 0 0,8 0 0,-4 0 0,0 0 0,0 5 0,0-5 0,0 4 0,0-4 0,-4 0 0,-5 0 0,1 0 0,3 0 0,-3 0 0,-5 0 0,8 0 0,-8 0 0,9 0 0,-5 0 0,1 0 1,-1 0-1,0 0 0,5 0 0,-5 4 0,1-4 0,-1 0 0,0 0 0,1 0 0,-1 0 0,0 0 0,1 5 0,-1-5 0,-4-5 0,4 5 0,1 0 0,-5 0 0,4 0 1,0 0-1,-4 0 0,0 0 0,5 0 0,-1 0 0,0 0 0,1 0 0,3 0 0,-3 5 0,4-5 0,-1 0 0,-3 0 0,-1 0 0,5 4 0,-5-4-1,0 0 1,5 4 1,-5-4-1,1 0 0,-1 0 0,-4 0 0,4 0 0,-4 0 0,5 0 0,-5 0 0,0 0 0,0 0 0,0 0 0,0 0 0,0 0 0,4 0 0,-4 0 0,0 0 0,4 0 0,-4 0 0,0 0 0,0 0 0,0 0 0,5 0 0,-5 0 0,4 0 0,0 0 0,1 0 0,-1 0 0,5 0 0,-5 0 0,5 0 0,-1 0 0,-3 0 0,3 0 0,1 5 0,0-10 0,-1 10 0,1-10 0,0 10 0,-5-5 1,5 0-1,-5 4 0,0-4 0,1 0 0,-5 0 0,4 0 0,0 0 0,-4 0 0,0-4 0,5 4 0,-1 0 0,5 0 0,-5-5 0,9 5 0,4 0 0,-4 0 0,5-4 0,-1 4 0,0 0 0,-4 0 0,1 0 0,-1 0 0,-5 0 0,1-4 1,0 4-1,-5 0 0,5 0 0,-5 0 0,0-5 0,1 5 0,3-4 0,-3 4 0,-1 0 0,0 0 0,1-4 0,-1-1 0,5 5 0,4 0 0,0-4 0,4 4 0,-4 0 0,9-4 0,-1 4 0,1-5 0,-5 5 0,5-4 0,-5 0 0,1 4-1,-10 0 1,5 0 0,-4 0 0,-5 0 0,1 0 0,-1 0 0,0 0 0,1 0 0,-1 4 0,-4-4 0,9 0 0,-9 0 0,4 0 0,-4 0 0,5 0 1,-1 0-1,0 0 0,1-4 0,3 4 0,-3 0 0,3 0 0,-3 0 0,3 0 0,5-5 0,-4 5 0,0 0 0,-1 5 0,1-5 0,-5 0 0,5 0 0,0 0 0,-1 4-1,1-4 1,0 4 1,-1-4-1,-3 0 0,3 5 0,1-5 0,-5 4 0,5-4 0,-5 0 0,1 0 0,-1 0 0,0 0 0,1 0 0,-1 0 0,0 0 0,1 0 0,3 0 0,-3 0 0,3 0 0,1 0 0,-5 4 0,5-4 0,0 0 0,-5 5 0,5-5 0,-1 4 0,1-4 0,0 4 0,4-4 0,-5 5 0,1-5 0,0 0 0,0 0 0,-1 0 0,-3 0 0,3 0 0,-3 0 0,-1 0 0,-4 0 0,0 0 0,0 0 0,4 0 0,-4 0 0,0 0 0,0 4 0,0-4 0,0-4 0,0 4 0,0 0 0,0 0 0,0 0 0,0 0 0,0 0 0,0 0 0,5 0 0,-5 0 0,0-5 0,0 5 0,0 0 0,0 0 0,-5-4 0,5 0 0,0-5 0,0 0 0,-4 1 0,4-5 0,0 0 0,0-5 0,-4 5 0,4-4 0,-5 4 0,5 0 0,0-4 0,-4-1 0,0 1 0,-1-5 0,1 1 0,-5-1 0,5 5 0,-5-5 0,5 0 0,-1 5 0,5 0 0,0 4 0,0 0 0,0-5 0,0 5 0,5-4 0,-5-5 0,0 5 0,0-9 0,0 4 0,0-4 0,0 0 0,0 5 0,0-5 0,-5 4 0,5-4 0,0 9 0,5-1 0,-5 1 0,0 4 0,0 0 0,4 0 0,-4 0 0,0 4 0,5-4 0,-5-4 0,4 0 0,-4-1 0,0 1 0,0-5 0,0 5 0,0 0 0,4-5 0,-4 9 0,0-4 0,0-1 0,0 5 0,0 5 0,0-5 0,0 0 0,-4 4 0,4-4 0,0 4 0,0 1 0,0-5 0,0 0 0,0 4 0,-4-4 0,4-5 0,0 1 0,0 4 0,-5-4 0,5-1 0,0 5 0,0 0 0,0 0 0,-4 0 0,4 0 0,-5 5 0,5-5 0,0 4 0,0 0 0,-4 1 0,4 3 0,0-3 0,0-1 0,-4 5 0,4-1 0,0-3 0,0 3 0,0 1 0,0-5 0,-5 5 0,5 0 0,0-1 0,-4-3 0,4-1 0,0 0 0,0 1 0,-4-1 0,4 0 0,0 1 0,-5-1 0,5 0 0,0 1 0,-4 3 0,4-3 0,0 3 0,0 1 0,0 0 0,0-1 0,0 1 0,-4 4 0,4-4 0,0-1 0,0 1 0,0 0 0,-5-1 0,5-3 0,0 3 0,0 1 0,0-5 0,0 5 0,0 0 0,0-5 0,0 5 0,0-1 0,5-8 0,-5 9 0,0-5 0,4-4 0,-4 5 0,0 3 0,0 1 0,0-5 0,0 9 0,0-4 0,0 4 0,0 0 0,0 0 0,0 0 0,0 0 0,0 0 0,0 4 0,0-4 0,4 0 0,1 0 0,-1 0 0,9 0 0,0-4 0,5 4 0,3 0 0,1 0 0,4 0 0,0 0 0,0 0 0,4 0 0,1 4 0,3 1 0,1-1 0,4 0 0,0 1 0,0-1 0,0 5 0,5-5 0,-5 5 0,0-5 0,0 0 0,0 1 0,0-5 0,-5 4 0,-3-4 0,4 0 0,-5-4 0,0 4 0,1-5 0,-1 5 0,5-4 0,-1 0 0,1-1 0,-5 1 0,5 0 0,4-1 0,-8 5 0,8 0 0,-5 0 0,5 0 0,0 5 0,5-5 0,-1 4 0,0 0 0,1 1 0,-1-5 0,5 4 0,0-4 0,-5 0 0,0 0 0,-4-4 0,5 4 0,-1-5 0,1 1 0,-1 4 0,0-4 0,5-1 0,0 5 0,-1-4 0,1 0 0,-4 4 0,-1 0 0,-4-5 0,4 5 0,-4-4 0,0 4 0,0 0 0,0 0 0,0-4 0,1 4 0,-1-5 0,0 5 0,4 0 0,0-4 0,1 4 0,-1-4 0,0-1 0,5 5 0,0-4 0,0 0 0,4-1 0,-5 5 0,1-4 0,0 0 0,-5-1 0,1 5 0,-5-4 0,0 4 0,0-4 0,-5 4 0,1 0 0,-5 0 0,1 0 0,-1 4 0,0-4 0,1 0 0,-5 0 0,4 0 0,-4 0 0,5 0 0,-1 0 0,0-4 0,1 4 0,-1-5 0,5 1 0,-1 4 0,1-4 0,4 4 0,0-5 0,5 1 0,-1 4 0,5-4 0,4 4 0,0 0 0,0-5 0,-4 5 0,-1 0 0,1 0 0,-5 0 0,-4 0 0,5 0 0,-5 0 0,0 0 0,-5 0 0,6 0 0,-6 0 0,5-4 0,-4 4 0,0 0 0,-1-4 0,1 4 0,-5 0 0,5 0 0,-5 0 0,1-5 0,-1 5 0,5-4 0,0 4 0,4 0 0,0 0 0,0-4 0,4 4 0,0 0 0,1 0 0,-5 0 0,0 0 0,-4 0 0,4-5 0,-5 5 0,5 0 0,0 0 0,0 0 0,5 0 0,-1 0 0,1-4 0,-5 4 0,8 0 0,-3 0 0,-1 0 0,0 0 0,5 0 0,4 0 0,0 0 0,5 0 0,-1 0 0,5-4 0,-1 4 0,-3 0 0,-1 0 0,1 0 0,-1-5 0,-4 5 0,0 0 0,0-4 0,0 4 0,-4-4 0,0 4 0,-1-5 0,1 5 0,0-4 0,-1 4 0,-3 0 0,4 0 0,-5 0 0,5 0 0,-1-4 0,1 4 0,0 0 0,-1-5 0,1 5 0,0-4 0,0 4 0,-5-4 0,0-1 0,-4 5 0,0-4 0,0 0 0,1 4 0,-1-5 0,-5 5 0,5-4 0,0 4 0,5 0 0,-5 0 0,0 0 0,0 0 0,0 4 0,0-4 0,-4 5 0,-1-5 0,1 4 0,0-4 0,-1-4 0,5 4 0,0 0 0,0-5 0,1 1 0,-1 4 0,0-4 0,0 4 0,-5 0 0,1 0 0,-5 0 0,-4 0 0,5 0 0,-5 4 0,0-4 0,-5 0 0,10 4 0,-5-4 0,0 0 0,0 5 0,-4-5 0,4 0 0,-5 0 0,5 0 0,-4 0 0,0 0 0,-1-5 0,5 1 0,0 4 0,5-4 0,-1-1 0,5 5 0,-5 0 0,5-4 0,4 0 0,-4 4 0,4 0 0,-5 0 0,1 0 0,4 0 0,5 4 0,-5 0 0,0-4 0,4 5 0,-4-1 0,0 0 0,-4 1 0,-1-5 0,1 4 0,0-4 0,-5 4 0,1 1 0,-5-5 0,4 4 0,-4-4 0,0 4 0,0-4 0,0 5 0,0-5 0,0 4 0,4-4 0,1 9 0,-1-9 0,1 4 0,-1 0 0,0-4 0,-4 5 0,-4-5 0,0 4 0,-1-4 0,1 0 0,-5 0 0,1 0 0,3 0 0,1 4 0,0-4 0,4 0 0,0 0 0,0 5 0,0-5 0,0 4 0,4-4 0,-4 0 0,-4 4 0,4-4 0,-4 5 0,-1-5 0,-3 4 0,3 0 0,1-4 0,-5 5 0,5-5 0,0 4 0,0-4 0,4 0 0,-5 4 0,-3-4 0,3 0 0,-3 0 0,-1 5 0,-8-5 0,8 0 0,-8 0 0,4 0 0,4 0 0,-4 0 0,4 0 0,1 0 0,-1 4 0,0-4 0,-4 0 0,5 0 0,-1 0 0,-4-4 0,4 4 0,1 0 0,-1 0 0,1 0 0,3 0 0,-8 0 0,9 0 0,0 0 0,-5 0 0,5 0 0,-5 0 0,0 0 0,1 0 0,3 0 0,-8 0 0,5 0 0,-1 0 0,0-5 0,-4 5 0,5 0 0,-5 0 0,-5 0 0,10 0 0,-9 0 0,4-4 0,0 4 0,0 0 0,-5 0 0,5 0 0,0 0 0,-4 0 0,4 0 0,0 0 0,0-4 0,-4 4 0,4 0 0,-5 0 0,5-5 0,-8 5 0,3 0 0,1 0 0,-9 0 0,4 0 0,1 0 0,-1 0 0,0 0 0,-4 0 0,5 0 0,-5 0 0,4 0 0,-4 0 0,4 0 0,-4-4 0,0 4 0,5 0 0,-1 0 0,0 0 0,14 9-2,-10-5-41,14-8 1,-5-1-1,1-12 0</inkml:trace>
  </inkml:traceGroup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3:48.984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E4A62F5D-2302-4E79-B9E0-4CA83F2AC070}" emma:medium="tactile" emma:mode="ink">
          <msink:context xmlns:msink="http://schemas.microsoft.com/ink/2010/main" type="inkDrawing" rotatedBoundingBox="16,9904 24953,6707 25199,8630 263,11827" semanticType="callout" shapeName="Other">
            <msink:sourceLink direction="with" ref="{4893B65A-9180-4A15-B001-44B209F63450}"/>
            <msink:sourceLink direction="with" ref="{DBBFC048-3624-4E7D-9618-534FA895B22B}"/>
          </msink:context>
        </emma:interpretation>
      </emma:emma>
    </inkml:annotationXML>
    <inkml:trace contextRef="#ctx0" brushRef="#br0">0 2400 49,'4'5'13,"-8"-10"-1,8 5 0,-8 0-2,8 0 1,0 5-1,-4-5 0,5 8-1,-5-12 0,4 13 0,0-9-2,9 8 0,-8-8-2,8 5-2,0-5 1,13 4-1,-9-4 0,14 0-1,-5 0 1,8 0-1,1 0 1,4 0-1,0 0 0,0 0 1,4-4-2,5 4 1,-5 0-1,5 0 0,0 0 0,0 0 0,4 0 0,0 0 0,-5 0 0,5 0 0,0-5 0,5 1 1,-10 4-1,1-4 1,-4-1-1,3 5 0,-8 0-1,0 0 1,-8 0-1,-1 5 0,-4-1 0,9-4 1,-5 4-1,0-4 0,5-4 1,4 4 0,0 0-1,5-4 1,-1-1-1,0 1 0,-4 0 1,0 4-1,0 0 0,0-5 0,0 5-1,-4 0 2,0 0-1,-1-4 0,10 0 0,-9 4 0,4-5 1,0 5-1,-5-4 0,1-4 0,8 3 0,-4 5 0,0-4 1,5 4-1,-10-9 0,10 14 0,-5-1 0,0-4 0,0 0 0,0 4 0,0-4 0,4 0 0,5 0 0,4-4 1,-4 0-1,8-1 0,-4 1 0,4 0 0,-3 4 0,-6-5 0,1 5 0,-5 0 0,1 0 0,-1 0 0,0 0 0,1 0 1,3 0-1,-3 0 0,4-4 0,-1 4 0,1-4 0,0 4 0,-5-5 0,0 1 0,1 4 0,-1-4 0,-4-1 0,0 5 0,4-4 0,1 0 0,-1-1 0,5 5 0,-5-4 0,1 4 0,3-4 0,-3 4 0,-1-5 0,-4 5 0,-4-4 0,4 4 0,4-4 0,-4-1 0,0 1 0,5 0 1,-5-1-1,0 1 0,4 4 0,-4-9 0,0 9 0,0 0 0,4-4 0,1 0 0,-5 4 0,4 0 0,1-5 0,-1 5 0,5 0 0,-5 0 0,5 0 0,-9 0 0,0 0 0,4 0 0,-8 0 0,-1 0 0,1 5 0,0-5 0,-5-5 0,1 5 1,-1 5-1,5-5 0,-5 0 0,0 4 0,1-4 0,-1 4 0,5-4 0,-1 0 0,-3 0 0,3 0 0,1 0 0,9 0 1,-1 0-1,0 0 0,5 0 0,4 0 0,0 0 0,0 0 0,0 0 0,4 0 0,-4 0 0,1 0 0,-6 0 0,1 0 0,-5 0 0,1 0 0,-1 0 1,0 0-2,-4 0 2,0 0-1,5 0 0,-5 0 0,9 0 0,-5 0 0,0-4 0,5 4 0,-5-4 0,5-1 0,0 1 0,-5 0 0,5 4 0,-1-5 0,-3 1 0,-1 4 0,1 0 1,-1 0-1,0-4-1,-4 4 2,0 0-1,0 0 0,0-5 0,0 5 0,5 0 0,-1 0 0,-4-4 0,0 0 0,0 4 0,0 0 0,0-5 0,-4 5 0,-5-4 0,5 4 0,0 0 0,4-4 0,-5 4 0,5-5 0,0 5 0,5 0 0,-5-4 0,4 4 0,-4-4 0,-4-1 0,4 5 0,0-4 0,-4 0 0,-1-1 0,1 1 1,-5-5-1,1 9 0,-5-8 0,0 8 0,-4-5 0,-1 1 0,1 4 0,0-4 0,4 4 0,-5 0 0,5-5 0,-4 5 0,8-4 0,-8 4 0,4 0-1,-4 0 1,-1-4 0,-3 4 0,-1 0 0,-4-5 0,4 5 0,-4 0 0,5 0 0,-1-4 0,0 4 0,5-4 0,0 4 0,-1 0 0,6-5 0,-6 5 1,5-4-2,-4 4 1,0 0 0,4 0 0,0-4 0,4 4 0,0-5 0,1 5 0,-1 0 0,5 0 0,-1 0 0,-3 0 0,-1 0 0,-4 0 0,0 0 0,0 0 0,-4 0 0,0 0 0,-1 0 0,1 0 0,0-4 0,-1 4 0,1-4 0,0 0 0,4 4 0,0 0 0,0-5 0,0 1 0,0 4 0,-5 0 0,5 0 0,-4 0 0,0 0 0,-5 0 0,5 0 0,-5 0 0,5 0 0,0 0 0,-5 0 0,5 0 1,-1-4-1,-3 4 0,-1 0 0,0 0 0,-4-5 0,0 5 0,5 0 0,-1 0 0,-4 0 0,4-4 0,1 4 0,3 0 0,1 0 0,0-4 0,-1 4 0,5 0 0,-4 4 0,0-4 0,-1 0 0,1 0 0,0 4 1,-5-4-1,5 0 0,0 5 0,-1-5 0,1 4 0,0-4 0,-1 0 0,-3 4 0,3-4 0,-3 5 0,-1-5 0,-4 0 0,4 0 0,-4 0 0,0 0 0,0 0 0,0 0 0,0 0 0,0 0 0,0 0 0,0 0 0,5 0 0,-1 4 0,0-4 0,1 4 0,-1-4 0,0 0 0,1 0 0,4 4 0,-5-4 0,0 0 0,1 0 0,-1 0 0,5 5 0,-1-5 0,-3 4 0,8-4 0,0 0 0,0 4 0,0-4 1,4 5-1,-4-5 0,4 4 0,1-4 0,-1 0 0,0 4 0,5-4 0,-5 0 0,5 0 0,-4 5 0,3-5 0,-3 0 0,-1 0 0,-4 4 0,0-4 0,0 0 0,-9 0 0,5 0 0,-5 0 0,1-4 0,-5 4 0,0 0 0,0 0 0,0 0 0,0 0 0,-5 0 0,5-5 0,-4 5 0,0 0 0,-5 0 1,0 0-1,5 0 0,-5 0 0,5 0 0,0 0 0,4-4-1,4 4 1,1 0 0,-1 0 0,0-4 0,-4 4 0,5 0 0,-5 0 0,0 0 0,-9 0 0,9 0 0,-4 0 0,-1 0 0,1 0 0,4 0 0,-4 0 0,-1 0 0,1 0 0,0 0 0,-5 0 0,0 0 0,1 0 0,-5 0 0,4 0 0,-4 0 0,0 0 0,0 0 0,4 0 0,1 0 0,-5 0 0,4 0 0,0 0 0,-4 0 0,5 0 0,-1 0 0,-4 0 0,4 0 0,-4 0 0,5 0 0,-5 0 0,0 0 0,4 0 0,-4 0 0,4 0 0,1 0 0,-1 0 0,0 0 0,1 0 0,3 0 0,-3 0 0,3 0 0,1 0 0,0 0 0,4 0 0,-5 0 0,1 0 0,0 4 0,4-4 0,-5 0 0,1 0 0,0 0 0,-1 0 0,1 4 0,0-4 0,-1 0 0,1 0 0,4 0 0,-4 0 0,4 0 0,0 0 0,-4 0 0,-1-4 0,5 4 0,-4 0 0,4 0 0,-4 0 0,4 0 0,-5 0 0,5 0 0,5 0 0,-5 4 0,0-4 0,0 0 0,0 0 0,0 0 0,0 0 0,0 0 0,0 0 0,0-4 0,-5 4 0,10 0 0,-5-4 0,0 4 0,0 0 0,4 0 0,0 0 0,1 0 0,3 0 0,1 0 1,0 4-2,-1-4 2,1 0-1,-5 0 0,1 0 0,-1 0 0,-4 0 0,5 0 0,-5 0 0,-5 0 0,5 0 0,-4 0 0,0 0 0,-1-4 0,-3 4 0,8 0 0,4 0 0,-4 0 0,4 0 0,1 0 0,-1-5 0,5 5 0,4 0 0,-5 0 0,5 0 0,-4 0 0,8 0 0,1 0 0,-1 0 0,0 0 0,1 0 0,-1 0 0,1 0 0,-1 0 0,5-4 0,-1 4 0,1 0 0,0 0 0,-1-4 0,1 4 0,-9 0 0,0-5 0,0 5 0,-9 0 0,-4 0 0,0-4 0,0 4 0,0 0 0,5-4 0,-1 4 0,1-4 0,8 4 0,-5 0 0,1 0 0,0 0 0,-9-5 0,4 5 0,-4-4 0,0 4 0,0 0 0,-4 0 0,8-4 0,-4 4 0,9 0 0,-1 0 0,5 0 0,0 0 0,0 0 0,-4 0 0,0 0 0,-1 0 0,-3-5 0,-5 5 0,-5-4 0,10 4 0,-10-4 0,10 4 0,-5 0 0,-4 0 0,4-5 0,-5 5 0,1 0 0,-5 0 0,5 0 0,-5 0 0,5 0 0,-5 0 0,9 0 0,-4 0 0,4-4 0,4 4 0,-4 0 0,5 0 0,-5 0 0,0 0 0,0 0 0,-5 0 1,1 0-2,0 0 2,-1 0-2,1 0 1,0 0 0,-1 0 0,5 0 0,5 0 0,-1 4 0,0-4 0,1 0 0,-1 0 0,0 0 0,1 0 0,-1 0 0,-4 0 0,0 0 0,-4 0 0,4 0 0,-5 0 0,6 0 0,-1 0 0,0 0 0,0 0 0,0 0 0,-5 0 0,1 0 0,0 0 0,-5 0 0,0 0 0,1 0 0,-5 0 0,8 5 0,-3-5 0,3 0 0,1 0 0,4 0 0,0 0 0,0 4 0,0-4 0,-9 0 0,5 0 1,0 0-1,-5 0 0,-4 0 0,0 0 1,0 0-1,0 0 0,0 0 1,0 0-1,0 0 1,0 0-1,0 0 1,0-4-1,0 4 0,0-5 1,0 1-1,0-5 1,0 1-1,0-5 0,0-5 0,0 5 1,4-8-1,-4-1 0,0 0 0,5-4 0,-5 0 1,0 5-1,0-5 1,-5 4-1,1-4 1,0 5 0,-1-5 0,1 4 0,0 0-1,-1 1 0,5-5 0,5 4 0,-5-4 0,4 0 0,-4 4 0,0-4 0,0 0 0,4 5 0,-4-1 0,5 1 0,-5 3 0,0-3 0,4-1 0,0 5 0,1-5 0,-1 5 0,0-1 0,1-3 0,-5-1 0,4 9 0,0-4 0,-4-1 0,5 1 0,-5 0 0,0-5 0,0 5 0,0 0 0,0-1 0,0 1 0,4 0 0,-4-1 0,0 1 0,4 0 0,-4-1 0,0 1 0,0-5 0,0 1 0,0-1 0,0 5 0,0-9 0,-4 4 0,0 1 0,4-1 0,0 0 0,-5 5 0,1 0 0,4-1 0,0 5 0,0 0 0,-4 0 0,4 0 0,0 0 0,0 0 0,-5 5 0,5-5 0,-4-5 0,4 5 0,-4 0 0,-1 0 0,5 1 0,-4-6 0,4 10 0,-4-5 0,4 0 0,-5 0 0,5 4 0,-4 0 0,4 1 0,-4-1 0,4 0 0,-5 1 0,5-1 0,-4 0 0,0 1 0,-1-1 0,5 5 0,-4-5 0,0 0 0,4 5 0,-5 0 0,5-1 0,-4-3 0,4 8 0,0-5 0,0 1 0,0 4 0,0-4 0,0 4 0,0-5 0,0 5 0,0 0 0,0-4 0,-4 0 0,4 4 0,0-9 0,0 9 0,-5-4 0,5-5 0,0 9 0,0-9 0,0 5 0,0 0 0,-4-1 0,4 1 0,0 0 0,0-1 0,0 1 0,0 0 0,0-1 0,0 5 0,0-4 0,0-4 0,0 8 0,0-5 0,0 1 0,0-5 0,4 9 0,-4-8 0,0 8 0,0-5 0,0-3 0,0 8 0,0-5 0,0 1 0,0 0 0,0-5 0,0 5 0,0-1 0,0 1 0,0 0 0,0-1 0,0 5 0,0-4 0,0 4 0,0-4 0,0 4 0,0 0 0,0 0 0,0-5 0,0 5 0,0 0 0,0 0 0,0 0 0,0 0 0,5-4 0,-5 4 0,0 0 0,0 0 0,0 0 0,0-4 0,4 4 0,-4-5 0,0 5 0,4-4 0,1 4 0,-5-4 0,8 4 0,-3-5 0,-1 1 0,0 4 0,5-4 0,0-1 0,-5 1 0,5 0 0,-1 4 0,5-5 0,-4 5 0,4-4 0,0 4 0,0 0 0,-4-4 0,4 4 0,0 0 0,0 0 0,-5 0 0,5 4 0,0-4 0,5 0 0,-1 0 0,9 0 0,-4-4 0,8 4 0,1 0 0,8 0 0,0 0 0,0 0 0,4 0 0,5 0 0,-5 4 0,5-4 0,4 4 0,-5-4 0,5 0 0,1 0 0,-6 5 0,1-5 0,0 0 0,-1 0 0,-3 4 0,-1-4 0,0 4 0,-4-4 0,5 0 0,-1 5 0,-4-5 0,-4 0 0,4 0 0,-4 0 0,4 0 0,-5 0 0,5-5 0,0 5 0,5-4 0,3 4 0,1-4 0,0 4 0,0 0 0,4 0 0,0 0 0,0 0 0,-5 0 0,5 0 0,0 0 0,0 0 0,-4 0 0,0 0 0,4 4 0,-4-4 0,-1 0 0,-3 4 0,-5-4 0,0 0 0,-5 0 0,-3 0 0,-5 0 0,-5 0 0,1 0 0,0 0 0,-1 0 0,1 0 0,-4 0 0,3 0 0,5 0 0,-4 0 0,-5-4 0,5 4 0,0-4 0,-1 4 0,5 0 0,5-5 0,-5 5 0,4 0 0,0 0 0,5 0 0,-5 0 0,5 0 0,0 0 0,0 0 0,-5 0 0,5 0 0,-5 0 0,0 0 0,1 0 0,-1 0 0,9 0 0,-9 0 0,5 0 0,0 5 0,-1-5 0,1 0 0,0 0 0,-5 0 0,1 0 0,-5 0 0,0 0 0,0 0 0,0 0 0,0 0 0,4 4 0,-8-4 0,4 0 0,-5 0 0,1-4 0,0 4 0,-1 0 0,5 0 0,0 0 0,0 0 0,9 0 0,-9 0 0,9 0 0,0 0 0,-1 4 0,1-4 0,0 0 0,-1 4 0,5-4 0,-4 0 0,0 0 0,4 5 0,0-5 0,0 4 0,0-4 0,0 0 0,0 4 0,-4-4 0,4 5 0,-5-5 0,1 0 0,-5 0 0,1 0 0,-1 4 0,0-4 0,-4 0 0,0 0 0,-4 0 0,8 0 0,-4 0 0,0 0 0,0 0 0,1-4 0,-1 4 0,0 0 0,0 0 0,-5-5 0,5 5 0,-4 0 0,0 0 0,-1-4 0,5 4 0,-4 0 0,4 0 0,0 0 0,0 0 0,0 0 0,0 0 0,-4 0 0,4 0 0,-5 0 0,1 0 0,4 0 0,-4 0 0,4-4 0,4 4 0,-4 0 0,5 0 0,3 0 0,-3 4 0,-1-4 0,0 0 0,1 0 0,-1 0 0,0 0 0,1 0 0,-5 0 0,0 0 0,-9-4 0,5 4 0,-5 0 0,5 0 0,-5-5 0,5 5 0,0 0 0,8 0 0,0 0 0,5 0 0,4 0 0,4-4 0,-4 4 0,0 0 0,-4-4 0,0 4 0,-5 0 0,-4-5 0,0 5 0,-8 0 0,3-4 0,-8 4 0,0 0 0,0-4 0,0 4 0,-4 0 0,4 0 0,-4 0 0,8 0 0,-4 0 0,9 0 0,-5 0 0,0 0 0,5 0 0,-5 0 0,5 0 0,-5 0 0,1 0 0,-1 0 0,0 0 0,5 0 0,0 0 0,-1 0 0,1 0 0,-5 0 0,5 0 0,-4 0 0,3 0 0,-3 0 0,-1-5 0,5 5 0,-1 0 0,1 0 0,0 0 0,-1 0 0,5 0 0,0 0 0,-4 0 0,4 0 0,0 0 0,0 5 0,4-5 0,-4 0 0,0 0 0,0 0 0,-4 0 0,4 0 0,0 0 0,5 0 0,-1 0 0,0 0 0,5 0 0,4 4 0,0-4 0,0 4 0,0-4 0,0 0 0,-9 5 0,1-5 0,-5 0 0,-9 0 0,1 0 0,-5 0 0,0 0 0,4 0 0,-4 0 0,9 0 0,-5 4 0,9-4 0,-4 0 0,8 4 0,-4-4 0,4 0 0,-4 5 0,0-5 0,0 4 0,0-4 0,0 4 0,-4-4 0,-5 5 0,9-5 0,-8-5 0,-1 5 0,-4 0 0,0 0 0,0-4 0,0 4 0,5-4 0,-5-1 0,0 5 0,4 0 0,0-4 0,1 0 0,-1 4 0,0 0 0,1-5 0,-1 5 0,0 0 0,1 0 0,-1 0 0,-4 0 0,4 0 0,1 0 0,-5 0 0,0 0 0,0 0 0,-5 0 0,1 0 0,0 0 0,-1 0 0,-3 0 0,3 0 0,-3 0 0,-1 0 0,5 0 0,-1 0 0,5-4 0,-4 4 0,4 0 0,4-4 0,-4 4 0,1 0 0,-1-5 0,4 1 0,-8 4 0,8 0 0,-8-4 0,8 4 0,-4 0 0,0-5 0,0 5 0,0 0 0,0 0 0,0 0 0,4 0 0,-4 0 0,0 0 0,0 0 0,5 0 0,-5 0 0,4 0 0,-4 0 0,0 0 0,-4 5 0,-1-5 0,1-5 0,-5 5 0,5 0 0,-5 0 0,1 0 0,3 0 0,-3 0 0,3 0 0,1-4 0,4 4 0,0-4 0,-4 4 0,8 0 0,0 0 0,1 0 0,-1 0 0,5 0 0,-5 0 0,1 0 0,-1 0 0,-4 0 0,0 0 0,0 0 0,-4 0 0,-1 0 0,1-5 0,0 5 0,-1 0 0,-3 0 0,-1 0 0,5 0 0,-9 0 0,4 0 0,-4 0 0,4 0 0,1 0 0,-1 0 0,0 0 0,-4 0 0,5 0 0,-5 0 0,4 0 0,-4 0 0,0 0 0,4 0 0,-4 0 0,5 0 0,-5 0 0,4 0 0,0 0 0,1 0 0,-1 0 0,0 0 0,1-4 0,-1 8 0,0-8-2,9 8-10,-8-12-20,12 8-9,0-5 0,1 1 1,-1-5 0</inkml:trace>
  </inkml:traceGroup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1:46.484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CC155B8A-9D69-4C0D-81AE-7363DB061035}" emma:medium="tactile" emma:mode="ink">
          <msink:context xmlns:msink="http://schemas.microsoft.com/ink/2010/main" type="inkDrawing"/>
        </emma:interpretation>
      </emma:emma>
    </inkml:annotationXML>
    <inkml:trace contextRef="#ctx0" brushRef="#br0">28 7 56,'3'6'28,"-6"-9"3,0 0-12,6 6-2,-6-8 0,9 7-2,-12-4-3,12 2-2,-9-3-1,6 6-2,-6-6-1,3 8-2,0-5 0,0 9-2,-3-3 0,0 5 0,-2 3-1,2-2 0,-3 2 0,3 3 0,1-2-1,-1-4 0,3-2 1,0-1-1,0-2 0,3-1 0,2-5 0,-5 3 1,3 0-1,3 0 1,-1-3 0,4 3 0,-1-3 0,6 3-1,0-6 1,0 3 0,2 0 0,-2-3-1,3 0 1,-6 0-1,3 3 0,-3-3-1,1 3 0,-4-5-1,3 5-2,-5-6-2,5 9-3,-8-12-8,5 7-19,-2-1-3,-6 0 0,-3 0 1</inkml:trace>
    <inkml:trace contextRef="#ctx0" brushRef="#br0" timeOffset="500">167 27 48,'-8'-5'31,"8"5"1,-6 0 2,6-3-9,0 11-10,-5-2-2,5 11-2,-9-2-3,6 13-1,-5-2-1,3 2-1,-7 4-3,7-4 0,-1 1-1,1-6 0,2-3-1,3-6 1,0 0-2,-3-5 0,6-1-2,-3-5-2,5 3-5,-5-15-12,12 1-16,-4-1 0,3-2 1,3-4 0</inkml:trace>
    <inkml:trace contextRef="#ctx0" brushRef="#br0" timeOffset="828">393 59 72,'3'-6'33,"-3"3"2,0 3 0,-9-5-21,9 10-1,-8-10-1,2 7-5,-5-2-1,3 0-1,-3 0-2,0 6-1,0-6 0,2 6-1,1-3 0,2 5 0,3-2-1,1 3 0,4 2-1,1 0 1,3 1 0,2 2 0,3-3-1,3 4 1,3-4 0,0 3 1,-1 1-1,-2-1 1,-2 0-1,-1 1 1,-9-1 0,1 0 0,-8 0 0,-4 3 0,-2-5 0,-3-4-1,0-5 1,-2 0-1,2-3-1,0-6 0,5-2 0,1-6 0,5 2 0,3-5 0,3 0 0,5 0 0,3-3 0,3 0 1,3-3 0,0 0 0,-3 0 0,5 1 1,-5 2 0,-3 0 0,-2 5 0,-4 1 0,-2 5-1,-3 1-1,-3 5-2,-5-3-6,2 12-16,-2-6-14,-9 0 0,-2 0 0,-1 0 1</inkml:trace>
  </inkml:traceGroup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4:05.500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3FA99354-9D0D-4BAC-8E4A-170FA68F40DD}" emma:medium="tactile" emma:mode="ink">
          <msink:context xmlns:msink="http://schemas.microsoft.com/ink/2010/main" type="inkDrawing"/>
        </emma:interpretation>
      </emma:emma>
    </inkml:annotationXML>
    <inkml:trace contextRef="#ctx0" brushRef="#br0">3 3209 51,'0'0'15,"-4"-4"-1,4 4 1,0 0-2,0 0-1,0 0-2,0 0-1,4 0-2,-8 0 0,8 0-1,-8 0-1,8 0-2,-4 0 0,0 4 0,5-4 0,3 0-1,1 0 0,9 4 1,3-8-1,5 4 1,5 0-1,8-4 0,-5-1 0,5 1-1,-4-5 1,4 5-1,-9 0 1,-4 4-1,0-5 1,-4 5-1,-5 5 1,1-5-1,-5 4 0,8 5 0,-3-9 0,8 8 0,0-3 0,4-1 0,1 0 0,3 1 0,1-1 0,-5 0 0,1-4 0,3 5-1,-3-1 1,-1 0 0,5-4-1,-5 5 1,0-5-1,5 0 1,-4 0-1,-1 0 1,-4 0 0,4 0 0,-8 0 0,4 0 0,-4 0 0,4 4-1,-5-4 1,5 0-1,0 0 1,0 0-1,5 0 0,-1 0 0,-4 4 0,4-4 1,-3 0-1,-1 0 0,4 5 0,-4-5 0,-4 0 1,8 4-1,-4-4 0,4 0 0,1 0 0,-1 0 0,9-4 1,-4 4-1,4-5 0,-5 1 0,1 4 0,0 0 0,4-4 0,-9 4 0,5 0 0,-5 0 1,5 0-1,-5-5 0,5 5 0,4 0 0,0 0 0,0 0 0,0 0 0,5-4 0,3 4 0,-3 0 0,3 0 0,-3 0 0,3-4 0,-3-1 1,-1 5-1,0-4 0,1 0 0,-1 4 0,5-5 0,0 5 0,-1-4 0,5 4 0,-4-4 0,0 4 0,-1-5 0,-3 5 0,-1 0 0,-4 0 0,5 0 0,-5 0 0,4-4 0,-4 4 0,0 0 0,4 0 0,1-4 0,-1 4 0,0 0 0,1 0 0,-5 0 0,4 0 0,-4 0 0,0 0 0,5 0 0,-5 0 0,0 0 0,4 0 0,-4 0 0,0-5 0,9 5 0,-9 0 0,4-4 0,1 4 0,-1 0 0,0 0 0,5-4 0,-5 4 0,5 0 0,-5 0 0,5-5 0,0 5 0,4-4 0,0-1 0,4 5 0,-4-4 0,5 0 1,-1 4-1,0-5 0,-4 1 0,5 4 0,-9-4 0,-1 4 0,1 0 0,-5 0 0,1 0 0,-1 0 0,0 4 0,1 0 0,-5 1 0,4-1 0,-4-4 0,0 4 0,0 1 0,-4-1 0,4-4 0,0 5 0,-4-5 0,4 4 0,4 0 0,0-4 0,1 5 0,-1-5 0,9 4 0,0 0 0,0-4 1,0 5-1,5-1 0,-5 0 1,4-4-1,0 5 0,5-5 1,-4 0-1,-1 0 0,-4 0 0,-4 0 0,-1 0 0,-8 4 0,-4-4 0,-5 0 0,-8 4 0,4-4 1,-8 0-1,3 5 0,-3-5 1,3 4-1,-3-4 0,-1 0 1,5 0-1,-5 0 1,0 0-1,5-4 0,-5 4 0,5 0 1,0 0-1,4 0 0,0 0 0,4 4 0,0-4 0,1 0 0,3 4 0,-3 1 0,-1-5 0,1 0 0,-5 0 1,-5 4-1,5-4 0,-4 0 0,4 0 1,-9 0-1,5 0 0,-5 0 0,-4 0 0,5 0 0,-10 0 0,5 0 0,-4 0 0,0 0 0,-1 0 0,1 0 0,-5 0 0,5 0 1,4 0-1,-4 0 0,8 0 0,-4 0 0,9 0 0,-5 0 0,9 4 1,-4-4-1,4 0 0,-4 0 1,-1-4-1,1 4 0,-5 0 0,1-4 0,-5 4 0,0 0 1,-5 0-1,5 0 0,0-5 0,0 5 0,0 0 0,0 0 0,5-4 0,-1 4 1,5 0-1,-5 0 0,5 0-1,-1 0 1,-3 0 1,-1 0-1,-4 0 0,4 0 0,1 0 0,-5 0 0,4 0 0,1 0 0,-1 0 0,5 0 0,-1 0 0,-3 0 0,3 0 0,-3 0 0,-1 0 0,0 0 0,1-4 0,-1 4 1,5 0-1,-5 0 0,0 0 0,1-5 0,-1 5 0,0 0 0,-4 0 0,5 0 0,-10 0 1,5 0-1,-4-4 0,4 4 0,-4 0 0,4 0 0,-5 0 1,6 0-1,-1 0 0,0 0 0,0 0 0,-5 0 0,5 0 0,-4 0 0,0 0 0,-1-4 0,-3 4 0,3 0 0,1 0 0,4 0 0,-4-5 0,-1 5 0,5 0 0,0 0 0,5 0 0,-5 5 0,4-5 0,-4 0 0,4 0 0,1 4 0,-5-4 0,0 0 0,0 4 0,-5-4 0,5 0 0,-8 0 0,3 0 0,-3 0 1,3 0-1,-3 0 0,-1 0 0,5 0 0,-1 0 0,1 5 0,0-5 0,-1 0 0,5 4 0,0-4 0,-4 4 0,4-4 0,-4 5 0,0-5 0,-1 0 0,-3 0 0,-1 4 0,0-4 0,1 0 0,-1 0 0,0 0 0,1 0 0,-1 0 0,-4 0 0,4 0 0,1 0 0,-1 0 0,-4 0 0,0 0 0,0 0 0,4 4 0,-8-4-3,8 5-3,-8-10-9,13 10-25,-5-5-1,0 0 1,-4-5 0</inkml:trace>
    <inkml:trace contextRef="#ctx0" brushRef="#br0" timeOffset="4906">9362 3144 64,'0'-5'19,"-5"-12"-4,1 0 0,0 8-2,-1-8-2,5-1-2,-4-4-1,4 5-1,-9-9 0,14 9-2,-10-10 0,5 6 0,0-10-2,0 5 0,0-9 0,5 9 0,-5-8 0,4 3-1,0 1 0,1-5 1,-5 0-1,4 5 0,-4-5 0,0 4 0,4 1-1,-4 0 1,5-1-1,-5 5 0,0 0 0,4-4 0,0-1 1,-4 1-1,0-1 0,5 1 0,-5-1 0,0 1-1,-5 4 1,5-5 0,0 5 0,0 0-1,0 0 1,5 0-1,-5-4 1,4 4-1,-4-1 1,0 1 0,0-4 0,0 4-1,0-5 1,-4 10 0,4-5 0,-5 4-1,5 0 1,-4 0 0,0 1-1,4-1 0,0 0 1,0 0-1,-5 5 0,5-5 0,0 0 0,0 5 1,0-5-1,0 5 1,0 0-2,0-1 2,-4 1-1,4-1 0,0 1 1,-4 4-1,4 0 0,0 0 0,-5 0 0,5-5 0,0 5 0,0 0 1,0-4-1,5 4 0,-5 0 1,0 0-1,4 0 0,-4-5 0,0 10 1,4-5-1,-4 4 0,0-4 1,5 4-1,-5 1 0,0-1 0,0 0 0,0 5 0,0-5 1,4 5-1,-4-5 0,0 5 0,0-1 1,0 1-1,0 4 0,0-4 0,0-1 0,4 5 1,-4 0-1,0-4 0,0 4 0,0 0 0,0 0 0,0 0-1,0-4 0,0 12-4,-8-16-8,12 8-21,-4 4-6,-4-4 1,-5 4 0</inkml:trace>
    <inkml:trace contextRef="#ctx0" brushRef="#br0" timeOffset="7453">9531 1113 68,'17'5'17,"-4"-10"-1,4 5-3,9 0-2,-4 0-2,13 0 0,0-4 0,8 4-2,5-4 0,8 8-1,-4-13-2,0 14 0,4-10 0,-4 5-2,1 0-1,3 5 0,-8-5 1,4 4-2,0 0 1,4 1 0,0-5 0,5 4 0,-5-4 0,5 0 0,-4 0 1,-1 0 0,0-4-1,-4-1 1,0 1 0,0 4-1,-4-4 0,4-1 0,-8 5 0,8 0-1,-5 0 1,5 0-1,5 0 1,-1 0-1,0 0 1,5 0-1,4 0 1,-4-4-1,4 0 1,-4-1-1,-1 1 0,-3-5 0,-1 5 1,-4-5-1,0 0 0,0 1 0,-4 3 1,0 1-1,-1 0 1,5-1 0,0 1-1,-4 0 1,4-1-1,0 1 1,-4 0-1,0-5 0,-1 5 0,5-1 0,-4 1 0,4-1 0,0 1 0,0 4-1,0 0 1,5-4 0,-5 8 0,4-8 0,-4 4 0,0 0 0,-9 0 0,1 0 0,-5-5 0,-4 5 0,-1-4 0,-8 0 0,5 4 0,3-5 0,-3 5 1,-1-4-1,5 4 0,-1 4 0,5-4-1,-8 0 1,3 5 0,5-5 0,-8 0 1,4 4-1,-1-4 1,1 0-1,0 0 0,4 4 0,0-4 0,-5 0 0,5 0 0,0 0 0,-4 5-1,4-5 1,-4 4 0,4-4 0,0 0 1,-4 0-1,-1-4 0,1 4 0,0 0 0,4-5 0,0 5 1,0-4-1,0 4 0,0 0 0,8 0 1,-3 0-1,-1 0 0,5 0 0,0 4 1,-1-8-1,1 4 1,0 0-1,-1-4 1,1 4-1,0 0 0,0-5 1,-1 1-1,1 4 0,4-4 0,-4-1 0,4 5 0,-5 0 1,-3 0-1,-1-4 0,-4 4 0,0 0 0,-4 0 0,0 0 0,4 0 1,-5 0-1,1-4 0,-5 4 0,5 0 0,-5 0 0,1 0 0,-1 0 0,-4 0 1,0-5-1,-4 5 0,4-4 0,0 4 0,-4-4 1,4 4-1,0 0 0,0 0 0,4 0 0,0 0 0,-4 0 1,0 0-1,0 4 0,-4-4 0,4 0 0,-4 0 0,8 4 0,-4-4 0,9 0 0,0 0 0,-1 0 0,1 0 0,4 5 0,-4-5 0,-1 0 1,1 4-1,-5-4 0,9 4 0,-4-8 0,4 4 0,0 0 0,4-4 0,-3 4 0,3-5 0,0 5 0,-4-4 0,0 4 0,-4 0 0,4 0 0,-4 0 1,-5 4-1,5-4 1,-1 0-1,-3 0 0,4 0 0,-5-4 0,0 4 1,1-4-1,-1 4 0,-4 0 0,4-5 0,1 5 1,-1 0 0,-4 0-1,4 0-1,1 5 1,-5-5 0,4 0 0,-4-5-1,0 5 1,0-4 0,0 4-1,0 0 1,-4 0 0,0-4 1,4-1-1,-5 5 0,-3-4 0,3 0 0,-3-1 0,-1 1 0,0 4 0,1-5 0,-5 1 0,0 4 0,4-4 0,-4 4 1,0 0-1,4-5 0,-4 5 1,5 0-1,-1-4 0,0 4 1,1 0-1,3 0-1,1-4 1,0 4 0,-5-5 0,1 5 0,-1 0 0,0 0 0,1-4 0,-5 4 0,4 0 0,0 0 0,1 0 0,-5 4 0,8-4 0,1 5 0,-5-1 0,5-4 0,0 4 0,-1 1 0,1-1 0,-5-4 0,1 4 0,-1-4 1,0 5-1,1-5 0,-5 0 0,0 4 0,0-4 1,4 0-1,-8 0 0,4 0 0,-4 0 0,-1 0 0,1-4 0,0 4 1,-1 0-1,5-5 1,-4 5-1,8-4 0,-4 4 0,0 0 0,0 0 0,5 0-1,-10 4 1,1-4 0,4 0 0,-4 5 1,-1-5-1,5 0 0,0 4 0,5-4 0,-1 0 0,5 5 1,-1-10-1,-3 5 0,-1 0 0,-4-4 1,4 4-1,-4-5 1,5 1-1,-5 4 0,4 0 0,5 0 0,-5 0 0,5 0 1,-5 0-1,5 0-1,-5 0 2,-4 4-1,5 1 0,-5-5 0,0 0 0,0 0 0,4 0 1,-4 0-1,0 0 0,4 0 0,-4 0 0,5 0 1,-5-5-1,0 5 0,0 0 0,4-4 0,-4 4 0,4 0 1,-4 0-1,5 0 0,-5-4 0,4 4 1,0 0 0,1 0-1,4 0 0,-5 0 0,0 0 1,1 0-1,-1 0 0,5 0 0,-5-5-1,0 5 2,1 0-1,-1-4 0,5 4 0,4 0 1,0-4-1,4 4 1,0-5-1,-4 1 1,5 0-1,-5 4 0,-5-5 0,6 1 0,-6 4-1,-3-4 1,-1-1-1,-4 5 1,0 0 0,-4 0 0,-1 0-1,-3 0 1,-1 0 0,-4 0 0,0-4 0,0 4 0,0 0 1,9 0-1,-1 0 0,1 0 0,0 0 1,4 0-1,0-4 0,0 4 1,0 0-1,0 0 0,-5-5 0,1 5 0,0 0 0,-5 0 0,0 0 0,1 0 0,-5 0 0,0 0 0,0 0 0,0 0 0,0 0 0,0 0 0,0 0-1,0 0-2,4 5-4,-17-18-15,9 13-19,-5 0 1,-4 0-1,0 0 1</inkml:trace>
    <inkml:trace contextRef="#ctx0" brushRef="#br0" timeOffset="11125">20320 722 50,'4'0'20,"-4"-9"0,0 9-1,0-4-3,-4 0-3,4 4-1,-4-9-2,4 5-3,-5-5-1,5 9-1,-4-9-2,4 0 1,-4-4 0,4 9 0,0-9 0,4 4-1,-4-8 1,4 8-1,-8-8 1,8-1-1,-4-3 0,0 8-1,-4-13 0,4 4 0,-4-4-1,-1 0 1,5 0-2,-4 4 1,0-4-1,4 4 2,0 0-1,0 5-1,0-1 1,0 5 0,0-4 0,0 0 0,0 4-1,0 0 1,0 0 0,0-1-1,0 1 1,4 0-1,-4 5 1,4-5-1,-4 4 0,0-4 1,0 4-1,5-4 0,-5 4 0,0 1 0,4-1 0,-4 0 0,4 1 0,-4-1 1,0 5-1,5-5 0,-5 5 0,0-1 0,4 5 0,-4-4 0,0 4 0,0-4-2,0 4-3,-4-5-5,17 14-15,-9-9-14,-4 0 1,4 4-1,-4-4 1</inkml:trace>
    <inkml:trace contextRef="#ctx0" brushRef="#br0" timeOffset="12968">20368 174 46,'-5'0'9,"10"0"0,-1 0 0,5 0-1,4 0-1,0 0 0,4 0 0,5 0 1,8 0 0,-8 0-1,8 4 1,-4-4-1,4 5-1,-4-10 1,5 10-1,-5-5 0,4 0-1,5 0 0,-5 0-2,1-5-1,3 5 0,-3 0 0,3 0 0,-3-4 1,8 4-1,-9 0 0,9 0 1,0-9 0,0 9 0,-4-4 0,4 4-1,0-4 0,0-1-1,-4 1 0,-1 0 0,1 4 0,4-5 0,-4 1-1,4 0 1,-9-1 0,14 5-1,-5-4 1,-5 0-1,1 4 1,0-5-1,-1 1 1,5 4-1,-4-4 1,4 4-1,0-5 1,0 1-1,0 4 1,0-4-1,-4-1 0,4 1 0,-13-1 1,4 1-1,-8 0 0,4-1 0,0 1 0,-4 0 0,-5-1 0,5 1 0,-1 0 0,1 4 0,0-5 0,-5 5 1,5-4-1,-5 4 0,5 0 0,-9-4 0,4 4 0,-4-5 0,5 5 0,-5 0 0,4 0 0,5 0 0,-5 0 0,9 5 0,-4-5 0,4 4 0,0-4 0,-5 0 0,1 4 1,0-4-1,-1 0 0,-3 0 1,-1 0-1,5 0 0,-1 0 1,1-4-1,0 4 0,4 4 0,0-4 0,0 0 0,4 0 0,1 5 0,-1-1 0,0-4 1,-4 4-1,5-4 0,-5 5 0,0-5 1,-5 0-1,5 0 0,0 0 0,-4 4 0,4-4 0,-4 0 1,4 4-1,-5 1 0,5-5 0,1 4 0,-6 0 0,5-4 0,-4 5 0,0-5 0,4 0 1,-5 0-1,5 0 0,-4 0 0,0 0 0,-1 0 0,1 0 0,0 4 0,4-4 0,-9 5 1,5-5-1,-5 4 0,0-4 0,5 0 1,-5 4-1,5-4 0,-4 0 1,3 0-1,1 5 0,0-5 0,-1 0 0,1 0 1,0 0-1,-1 0 0,1 0 0,0 0 0,4 4 0,0 0 0,-5-4 0,5 5 1,-4-1-1,0 0 0,-5-4 1,5 5-1,-5-5 0,0 0 1,-4 0-1,9 0 1,-4 4-1,8-4 0,0 0 0,0 0 1,4 4-1,0-4 1,5 5-1,0-5 0,-5 0 1,0 4 0,-4-8-1,-4 4 1,0 0 0,-5-5 0,-4 1-1,0 0 1,0 4-1,4-5 1,1 5-1,4 0 0,-5 0 0,0 0 0,1-4 0,3 4 0,-3 0 1,-5 0-1,4 0 0,0 0 0,1 0 0,-1 0 0,5 0 0,-9 0 0,8 4 0,-3-4 1,-1 0-1,0 5 0,-4-5 0,0 0 1,0 0-1,0 0 1,0 4-1,-4-4 0,0 0 1,4 0-1,-5-4 0,1 8 0,4-8 0,0 4 1,-4 0-1,4 0 0,-4 0 0,4 0 0,-5 0 0,5 0 0,-4 0 1,0 0-1,-1 0 0,1 0 0,0 4 0,-5-4 0,0 0 0,1 0 0,-1 0 0,-4-4 0,0 8-3,0-8-1,4 8-4,-8-13-9,8 5-23,1 4-1,-1-4 1,0 4 0</inkml:trace>
  </inkml:traceGroup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2:50.515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046FF85E-0705-409C-AC36-5781A5E78AF5}" emma:medium="tactile" emma:mode="ink">
          <msink:context xmlns:msink="http://schemas.microsoft.com/ink/2010/main" type="inkDrawing"/>
        </emma:interpretation>
      </emma:emma>
    </inkml:annotationXML>
    <inkml:trace contextRef="#ctx0" brushRef="#br0">186 8 65,'0'3'31,"-8"-6"1,-3 0-12,11 3-5,-11-3 0,11 6-3,-9-8-3,9 7-1,-8-4-2,5 4-1,-5-2-1,0 6-1,-3-3-1,0 5 0,-3 1-1,0 2 0,-3 0 0,6 0-1,-3 3 1,3-2-1,6 2 0,-3-3 0,5 0-1,3 0 1,0-2 0,3-1-1,5 1 1,0-6 0,3-1 0,3-7 0,0-1 1,2-2-1,4-6 0,-4-3 1,1 0-1,-3 0 1,0 6 0,-3 0 0,-6 2 0,1 6 1,-4 6 0,-2 8 1,-2 3-1,2 6 0,-3 0 0,0 5 0,0 3-1,1-3 1,2-2-2,-3-3 0,0-6 0,3 0 0,0-6 0,0-2 0,0-3-1,0-3-2,0 0-2,0-9-3,6 9-6,-6-14-7,8 8-10,0-5-7,-2-3-1,2 3 2</inkml:trace>
    <inkml:trace contextRef="#ctx0" brushRef="#br0" timeOffset="594">324 22 68,'0'-6'31,"6"4"-3,-3 2-5,-6-3-3,6 11-5,-9-8-2,6 12-4,-6-4-3,1 9 0,-3 0-3,2 8 0,-5 0 0,6 3-1,-4-2-1,4 5 1,2-6-2,0-3 0,3-2 0,3-6 0,2 0 0,4-6 0,2-8 0,3-5 0,-1-4 0,4-5 0,-3-2 1,2-1 0,-4-3 0,-4 3 0,-5 3 1,-3 6-1,-9 5 0,-2 8 0,-3 4-1,-5 2-3,5 9-7,-5-6-23,8 0-5,5-3-1,4-8 0</inkml:trace>
  </inkml:traceGroup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3:05.109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2308B662-D469-4BB9-B09C-7AE74A6E90A8}" emma:medium="tactile" emma:mode="ink">
          <msink:context xmlns:msink="http://schemas.microsoft.com/ink/2010/main" type="inkDrawing"/>
        </emma:interpretation>
      </emma:emma>
    </inkml:annotationXML>
    <inkml:trace contextRef="#ctx0" brushRef="#br0">12 41 73,'0'-2'27,"-3"2"-3,3 0-2,-5-3-4,7 8-4,-7-10-2,8 10-3,-6-10-2,6 8-2,-6-9-1,6 9-1,-6-9 0,6 6 0,-6-3 0,3 12 0,0-4 0,3 7-1,-3-1 1,0 3-1,0 2 1,2 4-1,-2 2-1,3-3 1,-3 1-1,0 2 0,-3-2-1,3-4 1,0 1-1,0-3 1,0-6-1,0 1-1,0-4 0,0-5 0,0 3-1,-2-6-2,4 9-2,-4-12-3,7 12-9,-10-12-8,5 1-12,2-1-1,1-2 1</inkml:trace>
    <inkml:trace contextRef="#ctx0" brushRef="#br0" timeOffset="500">157 25 58,'0'-6'28,"3"1"-4,-3 7-7,-3-7-1,6 8 1,-6-6-1,6 8-2,-9-5-3,9 9-3,-6-4-1,6 6-2,-6-5-1,3 8-2,-3-9 0,3 7-1,0-10 0,0 9 0,0-11-1,0 3 0,0 0-1,3-3 1,0 3 0,0-3 0,2 3 1,4-6-1,-1 3 0,3-3 1,0 3-1,3-3 1,0 0-1,0-2 0,-3 2 1,0 0-1,0 1-1,-2-1 0,-4 3-1,-2-3-2,3 3-2,-6-6-4,5 12-7,-8-9-10,3 0-9,0 3 0,-2-2 1</inkml:trace>
    <inkml:trace contextRef="#ctx0" brushRef="#br0" timeOffset="953">282 14 65,'-8'-6'30,"11"9"-1,-3 0-7,-6-1-4,12 9-3,-12-5-2,6 8-3,-6 0-3,6 8-1,-5-2-2,-1 5-1,4-6-2,-4 1 0,0-1 0,4-2-1,-1-3-1,0-6-1,3 0-2,-3-5-2,9 3-4,-12-9-3,12 6-8,-6-9-10,3-2-5,5-1 2</inkml:trace>
    <inkml:trace contextRef="#ctx0" brushRef="#br0" timeOffset="1250">380 2 62,'5'0'32,"-5"-2"2,3 2-1,0 2-16,-9-4-6,12 7 0,-12-2-2,9 3-4,-6-4 0,3 7-1,-3-1 0,1 3-2,-4-2 1,3 4-2,1-4 0,-1 2 0,0 0-1,0-5 1,0 2-1,1-5-1,2 2 1,0-2 0,2 3 0,1-6-1,3 2 1,2-2 0,3 0 0,0 0 0,3-2 0,3 2 0,0-6 1,5 3-1,-5 0 0,2 1-1,-5-1-1,0 0-1,-6 6 0,1-6-3,-1 6-2,-13-9-3,10 9-7,-10-6-6,5 3-7,-3 0 0,0-5-2</inkml:trace>
    <inkml:trace contextRef="#ctx0" brushRef="#br0" timeOffset="1672">502 5 48,'6'0'31,"-9"-5"0,0 5-4,3 2-3,-5 4-3,5 11-4,-9-3-4,9 8-3,-11 0-2,6 6-3,-4 0-1,4 0-1,-1-6-2,1-3-2,2-2-2,0-6-4,9 6-11,-6-3-20,2-6 0,1 3-1,-3-3 1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1:50:19.4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1F14A9-58DB-4544-95D8-CD0E6B384B29}" emma:medium="tactile" emma:mode="ink">
          <msink:context xmlns:msink="http://schemas.microsoft.com/ink/2010/main" type="inkDrawing" rotatedBoundingBox="15731,17817 15746,17817 15746,17832 15731,17832" shapeName="Other"/>
        </emma:interpretation>
      </emma:emma>
    </inkml:annotationXML>
    <inkml:trace contextRef="#ctx0" brushRef="#br0">8132 5743</inkml:trace>
  </inkml:traceGroup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3:19.812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805FC7EF-B5ED-499A-98AB-0EE6A7CD2935}" emma:medium="tactile" emma:mode="ink">
          <msink:context xmlns:msink="http://schemas.microsoft.com/ink/2010/main" type="inkDrawing"/>
        </emma:interpretation>
      </emma:emma>
    </inkml:annotationXML>
    <inkml:trace contextRef="#ctx0" brushRef="#br0">6 54 53,'-6'-5'31,"9"5"0,0 0-9,-6-6-2,9 12-1,-9-12-3,8 12-5,-7-12-2,7 9-2,-8-6-1,6 9-2,-6-6 0,6 8-1,-6 1-1,6 5 1,-3 3-2,0 8 2,3 1-2,0 5 1,-3 2 0,5-2-1,-2-2 0,0-1 0,0-8 0,0-4-1,-1-1 0,-2-10-1,3 1 0,-3-6-1,0 3-3,-3-6-1,6 8-6,-8-13-6,10 11-9,-5-9-8,0 1-4,6-4 1</inkml:trace>
    <inkml:trace contextRef="#ctx0" brushRef="#br0" timeOffset="438">278 71 72,'-3'-14'31,"3"9"2,0 2-15,-9-11-5,7 8 0,-10-5 0,10 5-3,-15 0-2,11 4-3,-8-1 0,3 3-2,-6 0-1,6 5 0,0 1-1,-1 3 0,1 5 0,3 0 0,2 3-1,3 0 1,1 2 0,4 1-1,1-3 1,6 0-1,-1-3 1,3-3-1,0-5 1,6-3 0,-6-6 0,4 0 0,-1-5 0,-3-1 0,0-5 0,-3 3 1,-2 2-1,0 1 0,-4 2 1,1 1-1,-3 2 0,3 3 1,-3 8 0,0 6-2,0 9 0,0 2 0,0 9 0,0 0 0,0 3 0,3-1 0,-3-2 0,0-11 0,3-3 0,-3-9 0,2-3 0,-2-5 0,3-3-5,-6-11-8,12 5-20,-6-8-8,2-3 0,1 0 1,-3-8 1</inkml:trace>
    <inkml:trace contextRef="#ctx0" brushRef="#br0" timeOffset="984">429 122 71,'0'-8'32,"5"8"1,-7 0 0,-4-6-22,9 9-1,-6-6 0,9 3-1,-9-6-2,11 6-1,-2-8-2,5 5 0,0-5-1,3 2 0,0-2 0,0 5-1,3 0 0,-3 6 0,-3 2 0,-2 9 0,-7 1 0,1 7 0,-6 4 0,-8 2-2,-3 3 0,-3 0 0,-2 0 0,2-9 0,-3-2 0,6-3 0,3-6 0,8-5 0,6-3 0,8-3 0,6 0 0,3 0 0,2 0 0,6 3 0,0-3 0,0 0 0,-3 0 0,-2 0 0,-6 0 0,-1 0 0,-4 2 0,-4-4 0,0 7 0,-13 1-31,-1 2-12,-8 1-1,3-1 0</inkml:trace>
  </inkml:traceGroup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3:38.640"/>
    </inkml:context>
    <inkml:brush xml:id="br0">
      <inkml:brushProperty name="width" value="0.05292" units="cm"/>
      <inkml:brushProperty name="height" value="0.05292" units="cm"/>
      <inkml:brushProperty name="color" value="#009999"/>
      <inkml:brushProperty name="fitToCurve" value="1"/>
    </inkml:brush>
  </inkml:definitions>
  <inkml:traceGroup>
    <inkml:annotationXML>
      <emma:emma xmlns:emma="http://www.w3.org/2003/04/emma" version="1.0">
        <emma:interpretation id="{7D1C7504-7C5C-4169-B1B4-2A19E7E15B93}" emma:medium="tactile" emma:mode="ink">
          <msink:context xmlns:msink="http://schemas.microsoft.com/ink/2010/main" type="writingRegion" rotatedBoundingBox="7783,-842 7862,-842 7862,-812 7783,-812"/>
        </emma:interpretation>
      </emma:emma>
    </inkml:annotationXML>
    <inkml:traceGroup>
      <inkml:annotationXML>
        <emma:emma xmlns:emma="http://www.w3.org/2003/04/emma" version="1.0">
          <emma:interpretation id="{E5F37942-7556-48EA-BAD4-AE87E787778F}" emma:medium="tactile" emma:mode="ink">
            <msink:context xmlns:msink="http://schemas.microsoft.com/ink/2010/main" type="paragraph" rotatedBoundingBox="7783,-842 7862,-842 7862,-812 7783,-8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62AE8C-0467-446C-8985-DBEF6E6D7F39}" emma:medium="tactile" emma:mode="ink">
              <msink:context xmlns:msink="http://schemas.microsoft.com/ink/2010/main" type="inkBullet" rotatedBoundingBox="7783,-842 7862,-842 7862,-812 7783,-812"/>
            </emma:interpretation>
            <emma:one-of disjunction-type="recognition" id="oneOf0">
              <emma:interpretation id="interp0" emma:lang="en-US" emma:confidence="0">
                <emma:literal>•</emma:literal>
              </emma:interpretation>
              <emma:interpretation id="interp1" emma:lang="en-US" emma:confidence="0">
                <emma:literal>~</emma:literal>
              </emma:interpretation>
              <emma:interpretation id="interp2" emma:lang="en-US" emma:confidence="0">
                <emma:literal>,</emma:literal>
              </emma:interpretation>
              <emma:interpretation id="interp3" emma:lang="en-US" emma:confidence="0">
                <emma:literal>-</emma:literal>
              </emma:interpretation>
              <emma:interpretation id="interp4" emma:lang="en-US" emma:confidence="0">
                <emma:literal>I</emma:literal>
              </emma:interpretation>
            </emma:one-of>
          </emma:emma>
        </inkml:annotationXML>
        <inkml:trace contextRef="#ctx0" brushRef="#br0">7567-1066 88,'-4'10'33,"-13"-10"-2,9 10-1,-5-10-33,9 10-7,-4-10-15,-5-10-7,13 20 0,-12-20-1</inkml:trace>
      </inkml:traceGroup>
    </inkml:traceGroup>
  </inkml:traceGroup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1:38.015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  <inkml:brush xml:id="br1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2647A9DD-D1E1-4D1E-82F2-EF86D9DCC8D4}" emma:medium="tactile" emma:mode="ink">
          <msink:context xmlns:msink="http://schemas.microsoft.com/ink/2010/main" type="writingRegion" rotatedBoundingBox="11,5585 305,4858 702,5019 407,5746"/>
        </emma:interpretation>
      </emma:emma>
    </inkml:annotationXML>
    <inkml:traceGroup>
      <inkml:annotationXML>
        <emma:emma xmlns:emma="http://www.w3.org/2003/04/emma" version="1.0">
          <emma:interpretation id="{A6F1E342-A8CB-4116-A41D-2F5C08F63797}" emma:medium="tactile" emma:mode="ink">
            <msink:context xmlns:msink="http://schemas.microsoft.com/ink/2010/main" type="paragraph" rotatedBoundingBox="11,5585 305,4858 702,5019 407,5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8EB60D-FAA1-401E-BB74-0F14796B0680}" emma:medium="tactile" emma:mode="ink">
              <msink:context xmlns:msink="http://schemas.microsoft.com/ink/2010/main" type="line" rotatedBoundingBox="11,5585 305,4858 702,5019 407,5746"/>
            </emma:interpretation>
          </emma:emma>
        </inkml:annotationXML>
        <inkml:traceGroup>
          <inkml:annotationXML>
            <emma:emma xmlns:emma="http://www.w3.org/2003/04/emma" version="1.0">
              <emma:interpretation id="{BB43CDA8-DFC7-4ABF-A373-E65F20CD73CF}" emma:medium="tactile" emma:mode="ink">
                <msink:context xmlns:msink="http://schemas.microsoft.com/ink/2010/main" type="inkWord" rotatedBoundingBox="11,5585 305,4858 702,5019 407,5746"/>
              </emma:interpretation>
              <emma:one-of disjunction-type="recognition" id="oneOf0">
                <emma:interpretation id="interp0" emma:lang="en-US" emma:confidence="0">
                  <emma:literal>de</emma:literal>
                </emma:interpretation>
                <emma:interpretation id="interp1" emma:lang="en-US" emma:confidence="0">
                  <emma:literal>de.</emma:literal>
                </emma:interpretation>
                <emma:interpretation id="interp2" emma:lang="en-US" emma:confidence="0">
                  <emma:literal>too</emma:literal>
                </emma:interpretation>
                <emma:interpretation id="interp3" emma:lang="en-US" emma:confidence="0">
                  <emma:literal>ed</emma:literal>
                </emma:interpretation>
                <emma:interpretation id="interp4" emma:lang="en-US" emma:confidence="0">
                  <emma:literal>deb.</emma:literal>
                </emma:interpretation>
              </emma:one-of>
            </emma:emma>
          </inkml:annotationXML>
          <inkml:trace contextRef="#ctx0" brushRef="#br0">179 2116 61,'-3'-5'16,"3"2"-1,0 0-1,0-3-1,0 1-1,0-1-2,0 3-1,-2-2-2,-1 2 0,3-3-2,-3 4 0,0-1-1,3 3 0,-5-3-1,5 3 0,-6 0-1,6 0 0,-6 3-1,1 2 0,-1-2 1,1 6-2,-4-7 2,1 7-1,-1-4 0,1 7 0,0-4 1,2 0-2,0 1 2,4-1-1,-1 3 0,0 0 0,3 1 1,0 2 0,3-6 0,2 3 0,1-2 0,2 2 1,4-6-1,2 1 0,2-3 0,1 0 1,3-6-1,-3 3 0,2-6 0,-2 3 0,0-2 0,0 2-1,-3-3 1,-3 1-1,0 2 0,0-3 1,-2 1-1,-1 2 0,0-5 0,1 2 0,-4-5 0,1 5 1,0-5-1,-4 3-1,1-1 0,-6-2 0,1 0 0,-4 3 0,-8-4 0,3-2 0,-3 3 0,-3 0 0,3 3 0,-3-1 0,6 4 0,-3-1 0,6 6 0,2-3 0,3 9 0,-5-6-10,11 3-30,-3 2-2,0 4 1,-3-4-1</inkml:trace>
          <inkml:trace contextRef="#ctx0" brushRef="#br1" timeOffset="-124125">227 1643 59,'-9'-3'28,"9"9"1,-3-6-11,1-3-2,4 6-2,-4-6-4,4 6-2,-4-6 0,4 6-1,-2-3-1,3 2-1,0-4-1,3 4 0,-1-2-1,6 0-1,-2-2 1,5 2-1,0-9 0,0 4 0,0-7 0,0 1-1,-3 0 0,3-3 0,-3 0 0,-6 3 0,4 0 0,-6-1 0,-1 4 0,1 0 1,-3-1-1,-3 4 0,1 2 0,-4 0 0,0 0 0,-2-2 0,-3 5-1,0-3 0,0 0 1,-1 3-1,-2 0 1,3 0-1,0 6 1,0 5-1,2 0 1,4 9-1,-4 2 1,4 3 0,2 3-1,0 0 1,1 0-1,4-3 0,1-2 0,5-4 0,1-5 0,5 0 0,0-5 0,0-4 0,3 1 0,-1-3 0,1-3 0,0 0 0,0 0 0,-6-3 0,0 0 0,0-2 0,0-4 0,-2 1 0,2-1-5,-6-5-3,7 12-5,-12-15-6,11 17-7,-8-11-3,2 8-2,-2 0 0,0-3-3</inkml:trace>
          <inkml:trace contextRef="#ctx0" brushRef="#br1" timeOffset="-123469">553 1648 60,'3'6'33,"-8"0"1,2 5-3,-3 6-8,-5-6-8,8 11-4,-5-8-3,8 6-2,0-6-3,5 0 0,4-6-1,2-2-1,3-6 1,0-3 0,0-5 0,0-1 0,-3-5 0,-3 0 1,-5-5-1,0 5 0,-6-3 0,0 6 0,-2-1 0,-1 4-1,-5 8-1,0 3-1,-3 8-2,0-3-6,3 12-30,-3 0-1,-3 2 1,3-2-1</inkml:trace>
        </inkml:traceGroup>
      </inkml:traceGroup>
    </inkml:traceGroup>
  </inkml:traceGroup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3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FB74206-1573-42AF-AE37-81CB0BE61180}" emma:medium="tactile" emma:mode="ink">
          <msink:context xmlns:msink="http://schemas.microsoft.com/ink/2010/main" type="writingRegion" rotatedBoundingBox="5264,7454 6473,7998 6265,8460 5056,7916"/>
        </emma:interpretation>
      </emma:emma>
    </inkml:annotationXML>
    <inkml:traceGroup>
      <inkml:annotationXML>
        <emma:emma xmlns:emma="http://www.w3.org/2003/04/emma" version="1.0">
          <emma:interpretation id="{032E27F8-7704-4844-B552-A3AFE573C766}" emma:medium="tactile" emma:mode="ink">
            <msink:context xmlns:msink="http://schemas.microsoft.com/ink/2010/main" type="paragraph" rotatedBoundingBox="5264,7454 6473,7998 6265,8460 5056,79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F008A8-8B55-438F-8852-D1FF06495BFA}" emma:medium="tactile" emma:mode="ink">
              <msink:context xmlns:msink="http://schemas.microsoft.com/ink/2010/main" type="line" rotatedBoundingBox="5264,7454 6473,7998 6265,8460 5056,7916"/>
            </emma:interpretation>
          </emma:emma>
        </inkml:annotationXML>
        <inkml:traceGroup>
          <inkml:annotationXML>
            <emma:emma xmlns:emma="http://www.w3.org/2003/04/emma" version="1.0">
              <emma:interpretation id="{E9361E0E-C77F-40DF-9833-7AE5248893D1}" emma:medium="tactile" emma:mode="ink">
                <msink:context xmlns:msink="http://schemas.microsoft.com/ink/2010/main" type="inkWord" rotatedBoundingBox="5264,7454 6473,7998 6265,8460 5056,7916"/>
              </emma:interpretation>
              <emma:one-of disjunction-type="recognition" id="oneOf0">
                <emma:interpretation id="interp0" emma:lang="en-US" emma:confidence="0">
                  <emma:literal>%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G</emma:literal>
                </emma:interpretation>
                <emma:interpretation id="interp3" emma:lang="en-US" emma:confidence="0">
                  <emma:literal>☺</emma:literal>
                </emma:interpretation>
                <emma:interpretation id="interp4" emma:lang="en-US" emma:confidence="0">
                  <emma:literal>:</emma:literal>
                </emma:interpretation>
              </emma:one-of>
            </emma:emma>
          </inkml:annotationXML>
          <inkml:trace contextRef="#ctx0" brushRef="#br0">534 2 51,'-8'0'12,"2"3"-2,-2-3-2,2 6-2,-3-1-2,4-2-2,-1 3 0,3 2-1,3-5-1,0 3 1,3-1 1,3-2 0,2 0 1,-2-3 0,2 0 1,4-6 1,-1 1-1,-2-1 1,2-2 0,0-1-1,-2 1 0,-4-1 0,1 4 0,-3-1 0,0 1 0,-6-1-1,-3 0 0,1 4-1,-4-1 0,-2 3-1,-1 0-1,1 5 0,3-2 0,-4 3 0,4 2-1,2-2 1,0 2-1,6 3 0,0-2 1,3-1-1,6-2 1,-4-3 1,7-3 0,-1 0 0,0-3 0,-2-3 1,2-2 0,-5-1-1,0-2-1,-1 3-5,-2-3-6,-3-1-18,6 12-1,-12-5-1</inkml:trace>
          <inkml:trace contextRef="#ctx0" brushRef="#br0" timeOffset="1062">531 413 60,'-8'-3'15,"2"0"-4,-5 3-2,0-2-2,5 2-2,-6 2-1,4 1-1,-1-3-1,4 6-1,-4-3-1,6 2 1,1 1-1,-1-1 1,0 1-1,6 2 0,-3-5 1,5 3 0,1-3 1,3-3 0,2-3 1,0 0 0,1-5 1,2-1 0,0-2 0,-3 0 1,-2 0-1,-1-1 0,-5 1 0,0 0-1,-6 3 0,3-1 0,-5 4-1,-1-1-1,0 3 1,3 0-2,-2 3 1,2 3-1,0 0 0,0 3 0,0-1 0,3 4 0,0-1-1,-2 0 1,4 1-1,-2-4 1,3 4-1,0-6 1,3-1 0,-1 1 0,-2-3 0,0-3 1,0 1 0,0 2 0,0-6 0,-1 6-1,-2-3-4,-2-2-12,-1-4-15,6 9 0,-6-8 0</inkml:trace>
          <inkml:trace contextRef="#ctx0" brushRef="#br0" timeOffset="-1234">27 53 57,'-5'0'14,"5"3"-1,-6-3-4,6 3-2,0-3-2,-3 3 0,3 0-1,3 0-2,-3 0 0,3-1 0,0 1 0,-3 0 0,3-3 1,-3 3 1,2 0 1,-2-6 1,0 3-1,0-3 1,0 0 0,-2-2-1,2 2-1,-3-6-1,0 6-1,0-3 0,0 1-1,1-1 0,-1 6 0,0-3 0,0 0-1,3 3 1,-3 0-1,3 0-1,0 0 1,0 6-1,3-6 1,-3 3-1,3 3 0,-3-1 1,3 1 0,0 0 0,-1-3 0,1 0 0,0-1 0,0 1 1,0-3-1,-1 3 1,-2-3 1,3-3-1,-3 0 0,0-2 1,0 2-1,0-6 0,0 1 0,3 2 0,-3-3 0,0 3-1,3 1 1,-6 2 0,6 3 0,-6 0-1,3 3 1,-3-1-1,0 7 0,3-3 0,-5 3 0,2 2-1,0-2 1,0 2-1,3-2 1,0-1-1,3-5 1,0 0-1,0 0 1,2-6 0,4 0 0,-4-5 1,4 2-1,2-6 1,-5 4 0,5-7 0,-6 4-1,-2-1 1,0 1 0,-3 2 0,-3 3 0,-5 4 0,2 2-1,-5 2 1,0 1-1,2 6 0,-2 0-1,3 2 1,2 1 0,1-1-1,2 1 0,3-4 1,3 1-1,5-3 1,-2-1-1,2-5 1,0 0-2,6 0-4,-8-5-8,5-4-17,3 6-2,-8-5-1</inkml:trace>
          <inkml:trace contextRef="#ctx0" brushRef="#br0" timeOffset="2312">1184 557 49,'3'3'18,"-3"-6"0,0 6-3,0-3-2,-3 0-2,3 0-4,-3 0-3,0 3-2,0 0 0,1 0-1,-1-1-1,0 1-1,3 0 1,0 3-1,0-6 0,6 3 1,-6 0 1,5-3-1,-2 0 1,0-3 1,0 0-1,-1 3 1,1-3 0,0 0-1,0-3 0,0 4 0,0-1 0,-3-3 0,0 0 1,0-2-1,-3-1 0,0 0 0,-3 1 0,6 2 0,-8-5 0,5 8-1,-5 0 1,2 3-1,-2 3 0,-1 3 0,3 2 0,-2 1 0,2-1-1,1 1 0,2 2 1,0-2-1,6 2 1,-3-5-1,6-3 1,-1 0 0,4 0 0,-1-3 1,3-3-1,1-3 1,-1 0-1,0-2 2,0-4-1,1 4 1,-7-7 0,4 10 0,-7-4 1,1 3 0,-6-2 0,1 5-1,-7 3 1,4 0-2,-1 0 0,-2 0 0,-1 6-3,1-3-2,8 8-3,-9-8-8,9 5-9,3 4-9,-6-9 1</inkml:trace>
        </inkml:traceGroup>
      </inkml:traceGroup>
    </inkml:traceGroup>
  </inkml:traceGroup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2:17.562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34743F3F-31FA-4E29-80BD-9374A1D3445F}" emma:medium="tactile" emma:mode="ink">
          <msink:context xmlns:msink="http://schemas.microsoft.com/ink/2010/main" type="writingRegion" rotatedBoundingBox="23995,7724 24310,8029 24049,8299 23734,7994"/>
        </emma:interpretation>
      </emma:emma>
    </inkml:annotationXML>
    <inkml:traceGroup>
      <inkml:annotationXML>
        <emma:emma xmlns:emma="http://www.w3.org/2003/04/emma" version="1.0">
          <emma:interpretation id="{F06AFBCD-C104-4258-8BB3-0CB3EB67A880}" emma:medium="tactile" emma:mode="ink">
            <msink:context xmlns:msink="http://schemas.microsoft.com/ink/2010/main" type="paragraph" rotatedBoundingBox="23995,7724 24310,8029 24049,8299 23734,79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5D876C-E00C-4692-8E19-3CDDC2EA1F02}" emma:medium="tactile" emma:mode="ink">
              <msink:context xmlns:msink="http://schemas.microsoft.com/ink/2010/main" type="line" rotatedBoundingBox="23995,7724 24310,8029 24049,8299 23734,7994"/>
            </emma:interpretation>
          </emma:emma>
        </inkml:annotationXML>
        <inkml:traceGroup>
          <inkml:annotationXML>
            <emma:emma xmlns:emma="http://www.w3.org/2003/04/emma" version="1.0">
              <emma:interpretation id="{4893B65A-9180-4A15-B001-44B209F63450}" emma:medium="tactile" emma:mode="ink">
                <msink:context xmlns:msink="http://schemas.microsoft.com/ink/2010/main" type="inkWord" rotatedBoundingBox="23995,7724 24310,8029 24049,8299 23734,7994">
                  <msink:destinationLink direction="with" ref="{E4A62F5D-2302-4E79-B9E0-4CA83F2AC070}"/>
                </msink:context>
              </emma:interpretation>
              <emma:one-of disjunction-type="recognition" id="oneOf0">
                <emma:interpretation id="interp0" emma:lang="en-US" emma:confidence="1">
                  <emma:literal>96</emma:literal>
                </emma:interpretation>
                <emma:interpretation id="interp1" emma:lang="en-US" emma:confidence="0">
                  <emma:literal>of 6</emma:literal>
                </emma:interpretation>
                <emma:interpretation id="interp2" emma:lang="en-US" emma:confidence="0">
                  <emma:literal>9 6</emma:literal>
                </emma:interpretation>
                <emma:interpretation id="interp3" emma:lang="en-US" emma:confidence="0">
                  <emma:literal>q 6</emma:literal>
                </emma:interpretation>
                <emma:interpretation id="interp4" emma:lang="en-US" emma:confidence="0">
                  <emma:literal>a 6</emma:literal>
                </emma:interpretation>
              </emma:one-of>
            </emma:emma>
          </inkml:annotationXML>
          <inkml:trace contextRef="#ctx0" brushRef="#br0">23836 28 49,'-3'-3'21,"6"3"0,-6 0-4,3 0-2,-2 0-3,-1 0-2,0 3-3,-3-3-1,1 3-1,-4-3-2,4 2 0,-1 1-1,1 0 0,-4 0-1,4 2 0,-1-2 0,0 3-1,1-4 0,2 4 1,-3 0-1,4 2 0,-1 0 1,0 1-1,3 2 0,-3 0 0,3 0 1,3 1-1,-3-4 0,6 0 1,-1-2-1,1-3 1,-1-1 0,7-4 0,-4-1 0,0 0 1,1-2-1,2 2 1,-5-3 0,2 1 0,-2-1 0,-1 3 1,-2-2-1,0-1-1,0 0 1,-1 1 0,-2-6-1,3 2 1,0 4-1,0-4 0,-3 4 0,3-1 0,-3 3 1,2 0-1,-2 3 1,0 3 0,-2 3 0,2 5 1,-3 3-1,3 3 0,-3 2 0,0 4 0,3 2-1,0 0 0,0-3 0,0-2 0,3 0-1,-3-4 1,3-5-1,-3 1 0,3-4 0,-1-2 1,-2-1-2,0-2 1,0 0-2,0-6-1,3 3-2,-6-8-3,12 2-8,-9-8-9,5-3-10,4 3-2,-4-8 1</inkml:trace>
          <inkml:trace contextRef="#ctx0" brushRef="#br0" timeOffset="797">24057 0 55,'6'0'25,"-9"0"-1,3 0-3,0 0-2,-3 0-4,3 8-2,-8-5-4,5 5-1,-5-2-4,2 5 0,-2 0-2,-1 6 1,-5-3-2,3 6 1,0-1-1,-3 4 0,3 2-1,5 0 1,-2 0 0,5 0-1,3-2 1,3-1-1,5-5 0,1-1 1,2-2-1,3-5 1,3-4-1,2-5 1,1 0 0,-1-5 0,4-1 0,-4-2 0,-2-3 1,-3-1-1,-3 1 1,-5 0-1,-6 0 1,-6 5-1,-10 1 1,-4 5-1,-5 0 0,0 5-1,-3 4-3,2-4-5,12 9-11,3-8-18,14-6 0,14-3 0,8-11 0</inkml:trace>
        </inkml:traceGroup>
      </inkml:traceGroup>
    </inkml:traceGroup>
  </inkml:traceGroup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2:11.500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E5F01B5D-5631-4BB7-8A83-E8F6AD73B3EE}" emma:medium="tactile" emma:mode="ink">
          <msink:context xmlns:msink="http://schemas.microsoft.com/ink/2010/main" type="writingRegion" rotatedBoundingBox="87,10788 174,10340 545,10412 457,10860"/>
        </emma:interpretation>
      </emma:emma>
    </inkml:annotationXML>
    <inkml:traceGroup>
      <inkml:annotationXML>
        <emma:emma xmlns:emma="http://www.w3.org/2003/04/emma" version="1.0">
          <emma:interpretation id="{EA302855-AE4B-4D12-9D5E-AE2FF2687761}" emma:medium="tactile" emma:mode="ink">
            <msink:context xmlns:msink="http://schemas.microsoft.com/ink/2010/main" type="paragraph" rotatedBoundingBox="87,10788 174,10340 545,10412 457,108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367225-A303-45DD-A509-A476EDDEF515}" emma:medium="tactile" emma:mode="ink">
              <msink:context xmlns:msink="http://schemas.microsoft.com/ink/2010/main" type="line" rotatedBoundingBox="87,10788 174,10340 545,10412 457,10860"/>
            </emma:interpretation>
          </emma:emma>
        </inkml:annotationXML>
        <inkml:traceGroup>
          <inkml:annotationXML>
            <emma:emma xmlns:emma="http://www.w3.org/2003/04/emma" version="1.0">
              <emma:interpretation id="{DBBFC048-3624-4E7D-9618-534FA895B22B}" emma:medium="tactile" emma:mode="ink">
                <msink:context xmlns:msink="http://schemas.microsoft.com/ink/2010/main" type="inkWord" rotatedBoundingBox="87,10788 174,10340 545,10412 457,10860">
                  <msink:destinationLink direction="with" ref="{E4A62F5D-2302-4E79-B9E0-4CA83F2AC070}"/>
                </msink:context>
              </emma:interpretation>
              <emma:one-of disjunction-type="recognition" id="oneOf0">
                <emma:interpretation id="interp0" emma:lang="en-US" emma:confidence="0">
                  <emma:literal>48</emma:literal>
                </emma:interpretation>
                <emma:interpretation id="interp1" emma:lang="en-US" emma:confidence="0">
                  <emma:literal>489</emma:literal>
                </emma:interpretation>
                <emma:interpretation id="interp2" emma:lang="en-US" emma:confidence="0">
                  <emma:literal>484</emma:literal>
                </emma:interpretation>
                <emma:interpretation id="interp3" emma:lang="en-US" emma:confidence="0">
                  <emma:literal>498</emma:literal>
                </emma:interpretation>
                <emma:interpretation id="interp4" emma:lang="en-US" emma:confidence="0">
                  <emma:literal>84</emma:literal>
                </emma:interpretation>
              </emma:one-of>
            </emma:emma>
          </inkml:annotationXML>
          <inkml:trace contextRef="#ctx0" brushRef="#br0">110 2546 73,'2'3'30,"-7"-6"0,2 3-15,6 0-1,-6-2-2,6 4-1,-6-7-4,6 10 0,-6-5-1,6 9 0,-6-6-1,6 11-2,-6 0 1,0 8-1,0 0-1,1 3 1,-4-2-1,3-1-1,0 1 0,1-4-1,2-2 0,0-6 0,5-5 0,-2-4 0,8-2 1,-2-5-1,5-4 0,0 1 0,2-3 1,1-3 0,-3 3-1,0-3 0,-3 8-1,1-2-2,-1 5-1,-6-3-3,7 9-6,-10-6-10,4 1-14,2 4 0,-2-2 0</inkml:trace>
          <inkml:trace contextRef="#ctx0" brushRef="#br0" timeOffset="421">238 2558 49,'6'-6'32,"-12"-2"1,6 10 2,-8 12-11,-3-8-7,8 22-4,-14-6-4,12 17-3,-9 1-1,8 7-1,-2-5-2,5 3 1,0-3-2,3-6 0,3-8-2,2-8 0,4-6-4,-4-14-6,12-3-16,-3-8-11,-3-9 1,3-2 0</inkml:trace>
          <inkml:trace contextRef="#ctx0" brushRef="#br0" timeOffset="687">387 2586 51,'-3'-14'31,"6"14"1,-12-6 0,4 9-9,-1 5-11,-5-5-2,5 8-4,1-5-3,2 5 0,0-5-1,6 2 1,0-3-1,5 4-1,1 2 1,2 3 1,0 3-1,0 2 1,0 7-1,-2-1 1,-1 0-1,-2 3 0,-6-6-1,0 1 1,-6-4-1,1-2 0,-7-9 0,4-2-1,-3-6-1,0-9 1,-1 1-1,4-9 0,5-5 0,3-6 0,3 0 0,3-6 0,2 1 1,0 2-1,4 0 1,-4 6 0,0 0 0,1 8 1,-4 3 0,-2 3-1,0 6 0,-6-1-2,6 9-6,-11-3-16,2 3-12,0 5-1,-2-2 0,0 2-1</inkml:trace>
        </inkml:traceGroup>
      </inkml:traceGroup>
    </inkml:traceGroup>
  </inkml:traceGroup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6:08.203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  <inkml:context xml:id="ctx1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1" timeString="2012-03-09T13:24:23.673"/>
    </inkml:context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A38FFB7-D27F-459F-9438-67FB120AEF05}" emma:medium="tactile" emma:mode="ink">
          <msink:context xmlns:msink="http://schemas.microsoft.com/ink/2010/main" type="writingRegion" rotatedBoundingBox="295,80 12962,155 12946,2938 278,2864"/>
        </emma:interpretation>
      </emma:emma>
    </inkml:annotationXML>
    <inkml:traceGroup>
      <inkml:annotationXML>
        <emma:emma xmlns:emma="http://www.w3.org/2003/04/emma" version="1.0">
          <emma:interpretation id="{CF55A604-249F-4078-BF26-B86E796493EE}" emma:medium="tactile" emma:mode="ink">
            <msink:context xmlns:msink="http://schemas.microsoft.com/ink/2010/main" type="paragraph" rotatedBoundingBox="295,80 12962,155 12955,1320 288,12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B900EC-C7CE-44BA-BA4B-CC4382E2F715}" emma:medium="tactile" emma:mode="ink">
              <msink:context xmlns:msink="http://schemas.microsoft.com/ink/2010/main" type="line" rotatedBoundingBox="295,80 12962,155 12956,1165 289,1090"/>
            </emma:interpretation>
          </emma:emma>
        </inkml:annotationXML>
        <inkml:traceGroup>
          <inkml:annotationXML>
            <emma:emma xmlns:emma="http://www.w3.org/2003/04/emma" version="1.0">
              <emma:interpretation id="{72D3EF73-A7E2-4B11-B46D-5256485437C9}" emma:medium="tactile" emma:mode="ink">
                <msink:context xmlns:msink="http://schemas.microsoft.com/ink/2010/main" type="inkWord" rotatedBoundingBox="295,109 2212,120 2207,918 290,907"/>
              </emma:interpretation>
              <emma:one-of disjunction-type="recognition" id="oneOf0">
                <emma:interpretation id="interp0" emma:lang="en-US" emma:confidence="0">
                  <emma:literal>Extent</emma:literal>
                </emma:interpretation>
                <emma:interpretation id="interp1" emma:lang="en-US" emma:confidence="0">
                  <emma:literal>Extort</emma:literal>
                </emma:interpretation>
                <emma:interpretation id="interp2" emma:lang="en-US" emma:confidence="0">
                  <emma:literal>Extant</emma:literal>
                </emma:interpretation>
                <emma:interpretation id="interp3" emma:lang="en-US" emma:confidence="0">
                  <emma:literal>Extorts</emma:literal>
                </emma:interpretation>
                <emma:interpretation id="interp4" emma:lang="en-US" emma:confidence="0">
                  <emma:literal>•Extort</emma:literal>
                </emma:interpretation>
              </emma:one-of>
            </emma:emma>
          </inkml:annotationXML>
          <inkml:trace contextRef="#ctx0" brushRef="#br0">7 86 76,'-3'-5'35,"6"2"2,-3 6-11,-5-15-7,7 18-3,-7-12-5,8 9-2,-6-3-2,6 3-1,-6-3-1,6 6-1,-3 2 0,0 3-4,0 6 0,2 2 0,-2 7 0,3 2 0,0-1 0,3 7 0,-1 0 0,1-4 0,-1 1 0,1 0 0,0-1 0,-4-2 0,1-2 0,0-4 0,-3-2 0,3-7 0,-3 1 0,0-5 0,0-1 0,0-5 0,0-3 0,0-3 0,3-2 0,-3-12-2,8 8-20,-8-7-21,6-4 0,-4-5 0,1-3 1</inkml:trace>
          <inkml:trace contextRef="#ctx0" brushRef="#br0" timeOffset="797">52 321 48,'-3'3'34,"3"-1"2,0-2 1,-3-5-15,15 10-4,-10-10-2,12 8-5,-5-9-3,5 6-2,3-3-2,2 0-1,1 1-1,2-1-1,1-3-1,-1 3 0,1 1-2,-4-1-1,-2 3-3,-9-6-2,9 12-16,-14-3-16,-6 2 0,-5 4 1,-9 2 1</inkml:trace>
          <inkml:trace contextRef="#ctx0" brushRef="#br0" timeOffset="1078">38 570 57,'-3'8'36,"6"0"1,0-5 1,5-8-14,12 10-11,-9-10-1,14 7-5,-5-7-3,8 2-2,-3 0-1,0-2-1,6-1-3,-8-2-4,7 8-12,-10-6-19,0-2 0,-3 2-1,-3-5 1</inkml:trace>
          <inkml:trace contextRef="#ctx0" brushRef="#br0" timeOffset="1375">464 455 54,'6'0'35,"-1"-8"1,-2 5 2,3 0-16,-6-11-4,8 8-7,-5-10-4,5 2-3,-2-3 0,2 6-2,1-3 0,-1 3 0,1 2-1,-4 4 1,1-1 0,-1 0-1,-2 6 1,-3 0-1,3 6 1,0 2 0,0 4 0,-1 4 0,4 4-1,0 2 1,2 3-2,3 3 0,-2 0 0,-1 0 0,3-5 0,-2-1 0,2-2 0,-3-4 0,3-4 0,-2-1 0,-1-3 0,1-5-4,2 2-4,-11-13-7,11 5-27,-5-5 1,-6 0-1,0-4 2</inkml:trace>
          <inkml:trace contextRef="#ctx0" brushRef="#br0" timeOffset="1812">744 321 48,'-2'-3'34,"4"6"2,-7 0 1,-4 2-11,9 12-9,-17-3-2,12 11-7,-12-3-2,3 9-2,-8 0 0,8 0-2,-3-3-1,0 0-1,0-3-1,0-3-1,3 0-2,-2-2 0,4-3-3,-5-9-5,15 9-6,-12-17-9,11 0-10,6-3 0,-1-11 1</inkml:trace>
          <inkml:trace contextRef="#ctx0" brushRef="#br0" timeOffset="2187">963 273 76,'6'-5'38,"-4"2"1,1 0 1,6 6-21,-15-9-4,12 9-5,-12-3-3,9 3-2,-6 0-1,3 2-2,-6 4-2,1 2 0,-1 6 0,-2 2 0,-1 4 0,-2-1 0,3 6 0,-1-3 0,1 3 0,2 0 0,1 0 0,-1 3 0,6-6 0,-3 3 0,3-6 0,3 0 0,3-5 0,-1-3 0,6-5 0,3-7 0,1 1 0,1-6 0,7 1-6,-6-12-7,8 5-17,-6-5-13,-5-3 2,-5 1 0</inkml:trace>
          <inkml:trace contextRef="#ctx0" brushRef="#br0" timeOffset="2578">842 452 70,'-8'0'38,"5"0"1,6-3 0,5-5-11,6 8-18,0-6-3,12 4-2,-1 2-4,3-6-5,11 9-19,0-3-16,-2-3 0,-1 3-1,-2 0 1</inkml:trace>
          <inkml:trace contextRef="#ctx0" brushRef="#br0" timeOffset="453">49 105 71,'-5'-3'37,"-1"6"0,0-3 2,1-6-20,10 9-5,-7-9-4,4 6-2,-2-3-3,12 3 0,-4-5-2,6-1 0,3-2-1,2 2 0,7-2-2,2 0 0,5-4 0,1 4 0,0 0 0,-4-1 0,-2 4 0,-2-1-3,-1 3-3,-14 0-1,6 9-9,-20-3-20,3 2-5,-5 1 0,-7 2 2</inkml:trace>
          <inkml:trace contextRef="#ctx0" brushRef="#br0" timeOffset="12312">1359-2 46,'0'-2'34,"3"2"1,-3-3 2,3-3-11,2 9-12,-8-12 1,9 15-5,-9-12-2,6 6 0,-6-2-2,3 2-2,-3 0 0,1 0-1,-1 0-1,-3 2 0,1 1-1,-1 0-1,0 0 0,1 0 0,-1 0 0,3 2 0,0-2-1,3 0 1,3 2 0,0 1 0,0 3 0,2-1 0,-2 1 0,6-1 0,-4 3 0,7-2 0,-4-1 0,1 4 0,-1-4 0,3 3-1,-5-2 2,5-1-2,-8 1 2,3-4-1,-6 4 1,0-3-1,-3 2 0,-3-2 0,1 2 0,-4-2 0,1-1 0,-4-2-1,7 0-2,-7 0-3,10 0-4,-7-6-7,12 3-22,-3-3-1,6 0-1,-1 0 2</inkml:trace>
          <inkml:trace contextRef="#ctx0" brushRef="#br0" timeOffset="12843">1599 83 85,'2'6'38,"1"2"0,-3 1 1,6 8-25,-12-12-3,6 12-5,-8-3-2,-1 3-3,-2-3-1,-3-2-2,3 2-1,-6-8-5,11 8-8,-8-14-7,11 2-16,3-4 1,3-1 0</inkml:trace>
          <inkml:trace contextRef="#ctx0" brushRef="#br0" timeOffset="13453">1700 10 91,'6'0'35,"2"-3"1,12-6-7,5 7-24,3-1-18,9 3-19,-6-6-2,3 3-2,-6-5 1</inkml:trace>
          <inkml:trace contextRef="#ctx0" brushRef="#br0" timeOffset="13156">1841-103 86,'0'2'37,"-3"1"2,-2 0-4,2 11-18,-8-5-6,5 5-4,-5 0-2,2 6 0,3 0-2,1-1-1,-1 4 0,6-1-1,0 1 0,6-3-1,-1 0 1,1-3-2,0-3 1,2-3-2,4-3 0,-4-5-2,3 0-3,-5-14-6,11 8-18,-6-8-10,-2-3 1,-4-1 1</inkml:trace>
        </inkml:traceGroup>
        <inkml:traceGroup>
          <inkml:annotationXML>
            <emma:emma xmlns:emma="http://www.w3.org/2003/04/emma" version="1.0">
              <emma:interpretation id="{B62BBA95-2CFF-4047-B6CF-D66B8EA59280}" emma:medium="tactile" emma:mode="ink">
                <msink:context xmlns:msink="http://schemas.microsoft.com/ink/2010/main" type="inkWord" rotatedBoundingBox="2819,240 4269,248 4265,969 2814,960"/>
              </emma:interpretation>
              <emma:one-of disjunction-type="recognition" id="oneOf1">
                <emma:interpretation id="interp5" emma:lang="en-US" emma:confidence="0">
                  <emma:literal>(bon</emma:literal>
                </emma:interpretation>
                <emma:interpretation id="interp6" emma:lang="en-US" emma:confidence="0">
                  <emma:literal>(born</emma:literal>
                </emma:interpretation>
                <emma:interpretation id="interp7" emma:lang="en-US" emma:confidence="0">
                  <emma:literal>(bo,^</emma:literal>
                </emma:interpretation>
                <emma:interpretation id="interp8" emma:lang="en-US" emma:confidence="0">
                  <emma:literal>(bois</emma:literal>
                </emma:interpretation>
                <emma:interpretation id="interp9" emma:lang="en-US" emma:confidence="0">
                  <emma:literal>(boil</emma:literal>
                </emma:interpretation>
              </emma:one-of>
            </emma:emma>
          </inkml:annotationXML>
          <inkml:trace contextRef="#ctx0" brushRef="#br0" timeOffset="5406">2693 63 75,'5'-11'34,"-5"2"-2,-3-2-7,9 8-4,-12-6-5,9 12-5,-11-8-2,8 7-3,-11 1-2,5 3 0,-5 0-2,0 5 0,-3 3 0,-3 6-1,0 5 1,0 4-1,1 2 1,2 5-2,0 7 1,5 5 0,1 0-1,5 3 1,6 0-1,0 0 0,5-3-1,3-6 0,3-2-2,0-12 0,3 0-2,-3-11-4,8 0-13,-5-11-18,-3-6 0,3-9 0,-6-5 2</inkml:trace>
          <inkml:trace contextRef="#ctx0" brushRef="#br0" timeOffset="5890">2905 119 81,'3'-8'36,"-3"-1"1,2 1-2,1 8-21,-3-9-4,0 12-2,0 0-3,0 6-1,0 5 1,3 3-2,-3 5 0,0 4-1,0 5 0,3 6 0,-3-1-1,0-2 0,0 0 0,0-3-1,0-5 0,0-4 1,0-7-1,3-1 0,-3-6-1,2-5 1,1-6 1,3-2-1,-1-7 0,4 4 0,-1-6 1,6 2-1,-3 1 0,3 0 0,0 5 0,-3 3 0,1 3 0,-1 9 0,-3-1 0,-2 3 0,-3 1 0,-1 2 1,-2 0-1,0 0 1,-2 0-1,-4 0 0,-2-5 0,-1 2 0,1 1-2,-3-7-1,0 4-4,-3-9-3,2 8-11,-4-8-17,2-3-3,-3-2 1,6-4 1</inkml:trace>
          <inkml:trace contextRef="#ctx0" brushRef="#br0" timeOffset="6484">3271 445 83,'0'2'36,"-3"-2"1,0 3 0,6 6-24,-11-6-4,8 8-3,-9-3-3,1 9 0,2-3-1,-2 9-1,2-6 1,6 3-1,3-3 0,3-3-1,5-3 1,6-5 0,0-6 0,5-3-1,-2-5 1,2-4 1,-5-2-1,-1-8 0,-7 2 0,-1-3 0,-8 3 0,-5 1-1,-4 4-1,-2 1-1,-3 11-2,-6 1-2,7 7-3,-10-5-11,12 6-19,0 5 0,2-2 0,7 2 2</inkml:trace>
          <inkml:trace contextRef="#ctx0" brushRef="#br0" timeOffset="6906">3581 541 97,'9'8'39,"-4"6"0,1 0 0,-9 1-28,6 7-2,-6-2-6,0 0-3,3 5-4,-11-8-9,8 0-26,-5-3 0,-1-2 0,7-7-1</inkml:trace>
          <inkml:trace contextRef="#ctx0" brushRef="#br0" timeOffset="7406">3766 459 65,'0'0'37,"0"0"1,-3-3 0,6 9-14,-9-18-9,14 7-4,-5-10-4,6 4-1,-4-6-2,4-3 0,2-2-1,0 2-1,-3-3-1,3 6-1,-2 3 0,-4 0 0,1 6 0,0 2 0,-4 9 0,-2 2 0,6 7 0,-3 2 0,5 3 0,-2 5 0,5 1 0,-3 0 0,6-1-3,-5-8-9,7-2-29,-7-4-1,2-8 0,-3-5 1</inkml:trace>
        </inkml:traceGroup>
        <inkml:traceGroup>
          <inkml:annotationXML>
            <emma:emma xmlns:emma="http://www.w3.org/2003/04/emma" version="1.0">
              <emma:interpretation id="{DB4DB625-4AE2-4738-B698-86871EA11603}" emma:medium="tactile" emma:mode="ink">
                <msink:context xmlns:msink="http://schemas.microsoft.com/ink/2010/main" type="inkWord" rotatedBoundingBox="4636,106 7249,121 7243,1131 4630,1115"/>
              </emma:interpretation>
              <emma:one-of disjunction-type="recognition" id="oneOf2">
                <emma:interpretation id="interp10" emma:lang="en-US" emma:confidence="0">
                  <emma:literal>M(1,4)),</emma:literal>
                </emma:interpretation>
                <emma:interpretation id="interp11" emma:lang="en-US" emma:confidence="0">
                  <emma:literal>M(1,43),</emma:literal>
                </emma:interpretation>
                <emma:interpretation id="interp12" emma:lang="en-US" emma:confidence="0">
                  <emma:literal>M(l,4)),</emma:literal>
                </emma:interpretation>
                <emma:interpretation id="interp13" emma:lang="en-US" emma:confidence="0">
                  <emma:literal>M(i,4)),</emma:literal>
                </emma:interpretation>
                <emma:interpretation id="interp14" emma:lang="en-US" emma:confidence="0">
                  <emma:literal>M(1,47),</emma:literal>
                </emma:interpretation>
              </emma:one-of>
            </emma:emma>
          </inkml:annotationXML>
          <inkml:trace contextRef="#ctx0" brushRef="#br0" timeOffset="8187">4351 158 77,'0'-9'36,"0"1"1,0 2 1,2 9-24,-4-11-2,2 13-3,0-2-4,0 8 0,-3 3-1,3 6-1,-3 5 0,3 3-1,-3 5 1,3 1-1,-3-1-1,3 1 0,0-6 0,0 0-1,0-9 1,0-2-1,3-6 0,-3-2 1,3-6-1,-3-1 0,0-4 0,-3-4 0,3-5 0,0-9 0,0-5 0,3-8 0,0-4 0,2-5 0,4-2 0,-1 2 0,1 3 0,-1 5 0,-2 9 0,-1 8 0,1 6 0,-3 14 0,-3 8 0,5 6 0,1 5 0,2 3 0,3 3 0,1 3 0,4-3 0,1-6 0,0-2 0,-3-6 0,0-6 0,0-5 0,-3-9 0,0-2 0,3-9 0,3-2 0,0-9 0,0 0 0,-1 0 0,1 3 0,-6 5 0,0 3 0,-2 3 0,-6 14 0,-1 9 0,1 5 0,-3 5 0,3 6 0,0 3 0,2 6 0,1-1 0,0 1 0,-1-3 0,-2-1 0,3-7 0,-4-4 0,1-2 0,-3-9 0,6-2 0,-9-6-9,11 6-14,-8-15-19,3 4 0,-3-4 1,0-2 0</inkml:trace>
          <inkml:trace contextRef="#ctx0" brushRef="#br0" timeOffset="8984">5064 99 75,'17'-14'38,"-9"3"1,3 5 2,-5-8-17,2 14-10,-11-5-4,6 7-3,-6-2-2,1 6-3,-7 2-2,-2 9 0,0 3 0,-3 5 0,-3 6 0,0 2 0,0 9 0,3 0 0,6 3 0,2-3 0,6-3 0,6 0 0,2-6 0,1-5-3,5 0-8,-6-17-13,6-2-18,0-9 0,0-3 1,0-11 1</inkml:trace>
          <inkml:trace contextRef="#ctx0" brushRef="#br0" timeOffset="9312">5262 146 94,'6'9'37,"-6"-1"1,3 6 0,5 8-28,-5-5-3,3 8 0,-4 1-5,4-1-2,0-3-3,-6-5-5,11 2-22,-9-5-9,-2-5 1,3-6-1</inkml:trace>
          <inkml:trace contextRef="#ctx0" brushRef="#br0" timeOffset="9562">5525 356 92,'9'14'39,"-7"0"0,1 3 0,0 2-23,-9-2-7,1 5-4,-4-2-3,-5 0-4,3-1-2,-8-13-10,8 5-25,-6-3-1,3-5 1,3-6-1</inkml:trace>
          <inkml:trace contextRef="#ctx0" brushRef="#br0" timeOffset="9828">5673 188 83,'6'0'38,"-6"-2"0,3 2 1,5 5-24,-11-8-4,12 9-2,-9-1-4,3 4-1,-1-4 0,1 4-1,0-1-1,0 3 0,0-2-1,-3-1 0,2 1-1,-2-4 0,3 1 0,0-3 0,3 2 0,-4-2 0,7 0 0,-1-1 0,6 1 0,3-3 0,0 0 0,5 0 0,3-3 0,0 1 0,1 2-2,-4-3-2,-2 3-1,-6-3-5,5 9-20,-11-6-10,-10 2-1,-4-2 1,-5 0 1</inkml:trace>
          <inkml:trace contextRef="#ctx0" brushRef="#br0" timeOffset="10234">5858 166 94,'-3'6'38,"3"2"1,3 11-3,-6-10-25,12 13 0,-12-2-3,8 5-2,-2 3-3,0 3 0,-3-6-1,0 3-1,0-3 0,-3 0-1,0-5-1,3-4 0,0-2-3,0-5-1,3 2-4,-6-14-19,6 0-12,0-5-1,3-3 1,2-9 1</inkml:trace>
          <inkml:trace contextRef="#ctx0" brushRef="#br0" timeOffset="10593">6059 65 89,'0'-2'39,"3"-1"-1,3 3 3,-6-6-28,14 12-2,-6-6-3,12 5-2,-3 4-1,8 7-1,-6 4-3,4 11-1,-4 2 0,-2 9 0,-3 6 0,-6-1 0,-2 4 0,-3-7 0,-3 1 0,-6-3 0,1-9 0,-4-5 0,1-5 0,-6-9 0,5-3 0,-10-17-21,5 1-22,0-4 0,-3-5 0,6-5 1</inkml:trace>
          <inkml:trace contextRef="#ctx0" brushRef="#br0" timeOffset="11156">6308-97 73,'0'0'35,"-3"-3"2,1-2-12,7 10-3,-8-10-5,9 8-5,-6-3-2,8 5-2,-2 1-2,8 5-1,0 0-1,6 9-3,2 2-1,3 9 0,3 5 0,3 6 0,0 3 0,-3 2 0,-3 4 0,-6 5 0,-2-3 0,-6 3 0,-8-3 0,-6 3 0,-5-6 0,-6 3 0,0-6 0,-6-2 0,1-3 0,-1-8 0,3-1 0,1-13 0,10 5-28,-8-14-15,9-5 0,-4-9-1,4-8 1</inkml:trace>
          <inkml:trace contextRef="#ctx0" brushRef="#br0" timeOffset="14890">6896 699 100,'14'-5'39,"-3"5"0,0 5 2,-5-2-26,0 14-8,-6 0 0,5 7-2,-5 1-4,-3 0-5,3 6-20,-8-6-16,-6-6 0,-3-5 0,-2-5-1</inkml:trace>
        </inkml:traceGroup>
        <inkml:traceGroup>
          <inkml:annotationXML>
            <emma:emma xmlns:emma="http://www.w3.org/2003/04/emma" version="1.0">
              <emma:interpretation id="{B8AF7DB0-BDEE-4AC0-A60E-EA01858E5211}" emma:medium="tactile" emma:mode="ink">
                <msink:context xmlns:msink="http://schemas.microsoft.com/ink/2010/main" type="inkWord" rotatedBoundingBox="8388,441 9257,446 9254,827 8386,822"/>
              </emma:interpretation>
              <emma:one-of disjunction-type="recognition" id="oneOf3">
                <emma:interpretation id="interp15" emma:lang="en-US" emma:confidence="1">
                  <emma:literal>of</emma:literal>
                </emma:interpretation>
                <emma:interpretation id="interp16" emma:lang="en-US" emma:confidence="0">
                  <emma:literal>of.</emma:literal>
                </emma:interpretation>
                <emma:interpretation id="interp17" emma:lang="en-US" emma:confidence="0">
                  <emma:literal>oz.</emma:literal>
                </emma:interpretation>
                <emma:interpretation id="interp18" emma:lang="en-US" emma:confidence="0">
                  <emma:literal>Of</emma:literal>
                </emma:interpretation>
                <emma:interpretation id="interp19" emma:lang="en-US" emma:confidence="0">
                  <emma:literal>ok</emma:literal>
                </emma:interpretation>
              </emma:one-of>
            </emma:emma>
          </inkml:annotationXML>
          <inkml:trace contextRef="#ctx0" brushRef="#br0" timeOffset="16890">8260 233 81,'-3'-6'35,"3"3"2,-5 3-8,-4-5-17,7 8 0,-12-3-2,2 5-4,-5 1-2,3 8-1,-5 3 0,2 2-1,-3 6 0,3 6 0,6 0-1,6 3 0,2-4 0,8-2-1,4-2 1,10-7-1,4-10 0,2-4 1,6-8-1,0-5 0,3-9 1,-3-2-1,-6-7 1,-3-2 0,-5 0 0,-6-2 0,-5 2 0,-6 2-1,-3 4 0,-5 5 0,-1 6-2,-5 3-3,6 10-2,-9-7-9,11 10-24,-2 4 0,5-1 0,3 1 1</inkml:trace>
          <inkml:trace contextRef="#ctx0" brushRef="#br0" timeOffset="17422">8954 246 78,'5'0'37,"-2"0"2,-3 0-2,-6-2-14,1 7-16,-9-2-1,0 3-2,-6-1-2,0 7 0,-8-4-1,2 4 1,1-1-1,2 0 0,1-2 0,5-1 0,3-2 0,3 3-1,5-4 0,3 1 0,6 3 0,0-4 0,8 1 0,0 2 0,3 4 0,6-4 0,3 4 0,-1-4-1,4 1 0,-4-1-3,1 4-1,-12-10-4,12 13-16,-15-7-14,-11-2-1,-2 0 2,-12-1 0</inkml:trace>
          <inkml:trace contextRef="#ctx0" brushRef="#br0" timeOffset="17797">8683 553 83,'5'6'36,"4"0"1,5-1-1,-8-2-26,13 8-3,1-5-3,-3-3-10,11 3-22,-5-1-8,-3-5-1,-1-3 1</inkml:trace>
        </inkml:traceGroup>
        <inkml:traceGroup>
          <inkml:annotationXML>
            <emma:emma xmlns:emma="http://www.w3.org/2003/04/emma" version="1.0">
              <emma:interpretation id="{F26B1BF7-53A2-4B8E-B694-FEB566B11DBF}" emma:medium="tactile" emma:mode="ink">
                <msink:context xmlns:msink="http://schemas.microsoft.com/ink/2010/main" type="inkWord" rotatedBoundingBox="9759,396 11479,406 11476,847 9756,837"/>
              </emma:interpretation>
              <emma:one-of disjunction-type="recognition" id="oneOf4">
                <emma:interpretation id="interp20" emma:lang="en-US" emma:confidence="0">
                  <emma:literal>test</emma:literal>
                </emma:interpretation>
                <emma:interpretation id="interp21" emma:lang="en-US" emma:confidence="0">
                  <emma:literal>6-54</emma:literal>
                </emma:interpretation>
                <emma:interpretation id="interp22" emma:lang="en-US" emma:confidence="0">
                  <emma:literal>task</emma:literal>
                </emma:interpretation>
                <emma:interpretation id="interp23" emma:lang="en-US" emma:confidence="0">
                  <emma:literal>tasks</emma:literal>
                </emma:interpretation>
                <emma:interpretation id="interp24" emma:lang="en-US" emma:confidence="0">
                  <emma:literal>tusk</emma:literal>
                </emma:interpretation>
              </emma:one-of>
            </emma:emma>
          </inkml:annotationXML>
          <inkml:trace contextRef="#ctx0" brushRef="#br0" timeOffset="18312">9615 185 75,'5'-3'37,"-5"-2"0,3 5 2,3 5-23,-12-10-2,12 7-3,-9-2-5,3 3-1,0 0-1,-3 3-1,-2 2 0,-1 6-1,-5 3 1,-1 3-3,-2 2 0,-3 6 0,3 0 0,0 0 0,6 0 0,-4 1 0,12-4 0,0-3 0,3-2 0,6 0 0,2-6 0,3-6 0,3 0 0,3-8 0,-1 0-5,-2-8-5,9 2-19,-9-8-12,-6-2 0,-6-4 0,-7-3 1</inkml:trace>
          <inkml:trace contextRef="#ctx0" brushRef="#br0" timeOffset="18672">9471 354 78,'-8'2'35,"8"4"1,2-6 0,-2 0-26,17 6-2,0-9-2,9 6-7,5-1-11,-3-2-23,6-5 0,-1-1-1,1-2-1</inkml:trace>
          <inkml:trace contextRef="#ctx0" brushRef="#br0" timeOffset="18906">9871 404 73,'11'0'35,"3"3"0,-2-3 1,7-8-20,4 8-10,-3-3-3,5-3-9,3 3-17,0 0-12,-2-2 0,2 2-1</inkml:trace>
          <inkml:trace contextRef="#ctx0" brushRef="#br0" timeOffset="19297">10496 227 76,'6'0'39,"-6"0"-1,-3 0 1,0 6-22,-11-6-3,3 8-3,-9-2-7,3 2 0,-5-2-2,2 2 0,3-2-1,3 2 0,6 1-1,5-4 1,3 4-1,5 2 0,7 0-1,-1 3 1,0 3 1,3 3-1,-2-3 0,-4 2 1,-2-5 0,-3 3 0,-6-3 0,-6 0-1,-2-2 0,-3-4-1,-3-2-4,-6-4-5,12 1-21,-8-6-10,2 1 0,3-4 0,-1 0 1</inkml:trace>
          <inkml:trace contextRef="#ctx0" brushRef="#br0" timeOffset="22000">10810 531 52,'-6'-6'31,"9"9"1,-6-3 1,-2-3-18,10 9 0,-5-9-2,12 9-4,-7-6-1,12 8-1,-5-5-1,10 5 0,-2-2-2,5 3-2,1-1 0,-1 3-1,1-5 0,-6 2-1,2-2 1,-5 0-2,0-1-1,-8-2-1,2 0-4,-8-6-6,5 3-20,-5-3-6,0 1 0,0-1 1</inkml:trace>
          <inkml:trace contextRef="#ctx0" brushRef="#br0" timeOffset="20078">11155 183 59,'6'0'36,"-6"0"-1,0 0 3,0 9-15,-3-12-10,6 9 1,-9-9-5,6 8-2,-3-2-2,-2 6 0,-7-4-1,-2 4-1,-3-1-1,-5 4 0,-4-1-2,-2 0 0,2 1 0,1-4 0,-1 0 0,9-2 0,0 0 0,9-3 0,-1-3 0,9 2 0,-2-2 0,2 3 0,2-3 0,-2 6 0,6-3 0,3 5 0,5-2 0,3 5 0,3-2 0,5 5 0,0-3 0,7-2 0,-4 2 0,-3-3 0,1 1 0,-6-4 0,-6 1 0,-3-3 0,0 5-9,-16-13-14,5 5-19,-9 3 0,-2-3 0,-3 2 2</inkml:trace>
        </inkml:traceGroup>
        <inkml:traceGroup>
          <inkml:annotationXML>
            <emma:emma xmlns:emma="http://www.w3.org/2003/04/emma" version="1.0">
              <emma:interpretation id="{1D1BFD38-CCBC-45A3-975F-A95161498C9E}" emma:medium="tactile" emma:mode="ink">
                <msink:context xmlns:msink="http://schemas.microsoft.com/ink/2010/main" type="inkWord" rotatedBoundingBox="11993,366 12961,372 12958,814 11990,808"/>
              </emma:interpretation>
              <emma:one-of disjunction-type="recognition" id="oneOf5">
                <emma:interpretation id="interp25" emma:lang="en-US" emma:confidence="1">
                  <emma:literal>192</emma:literal>
                </emma:interpretation>
                <emma:interpretation id="interp26" emma:lang="en-US" emma:confidence="0">
                  <emma:literal>19 2</emma:literal>
                </emma:interpretation>
                <emma:interpretation id="interp27" emma:lang="en-US" emma:confidence="0">
                  <emma:literal>19 a</emma:literal>
                </emma:interpretation>
                <emma:interpretation id="interp28" emma:lang="en-US" emma:confidence="0">
                  <emma:literal>19 z</emma:literal>
                </emma:interpretation>
                <emma:interpretation id="interp29" emma:lang="en-US" emma:confidence="0">
                  <emma:literal>19 Q</emma:literal>
                </emma:interpretation>
              </emma:one-of>
            </emma:emma>
          </inkml:annotationXML>
          <inkml:trace contextRef="#ctx0" brushRef="#br0" timeOffset="22656">11709 164 62,'0'-9'35,"-3"9"1,3-6 1,-8 1-18,11 10-3,-3-10-4,0 13-4,0-8-1,2 12-1,1-1-1,0 6-1,-3 2 0,6 9-1,-6 3-2,5 6-1,-2 2 0,0 1 0,0-6 0,-1 2 0,4-8 0,-6-2 0,3-10 0,0-4 0,-1-4 0,-2-8 0,3 0-8,-6-17-9,9 6-25,0-3 1,-1-3-1,-2-3 1</inkml:trace>
          <inkml:trace contextRef="#ctx0" brushRef="#br0" timeOffset="23062">12112 206 74,'11'-12'35,"-2"7"3,-6 2-12,-9-8-7,9 11-2,-14-9-7,8 7-3,-11-1-3,5 0 0,-5 0-2,3 3 0,-6 3 0,1 0-1,2 2 0,0 4-1,0-1 1,0 3-1,2 4 0,1-1 0,6 2-1,2 1 1,3 0-1,0-6 1,3 4 0,5-7 0,3-2 0,3-6 0,0-3 0,6-6 0,-3-2 1,5 0-1,-5-3 0,-3 0 1,0 2 0,-6 4 0,1 2 1,-7 4 0,1 7 0,-3 6 0,-5 6 0,2 6-2,-3 2 0,3 6 0,-2 3 0,5 0 0,-3-3 0,0-3 0,3-6 0,3-5 0,0-3 0,-3-8 0,5-1 0,-5-7 0,9-4-6,-9-8-8,11 3-22,-5-3-6,-1 0 0,4-3 2</inkml:trace>
          <inkml:trace contextRef="#ctx0" brushRef="#br0" timeOffset="23672">12331 220 89,'2'-6'37,"4"3"2,-3-2-1,-3-4-27,14 9 0,-6-11-4,9 8-3,0-5 0,2 5-2,1-3 0,0 4 0,-1 4 0,1 4 0,-3 2 0,-3 9 0,-6 3-1,0 5-1,-5 3 0,-6 6 0,-5 0 0,-3 0 0,-9-3 0,-2 0 0,-3-3 0,-3-6 0,2-5 0,1-6 0,0-2 0,5-6 0,4-6 0,4-6 0,7-2 0,-1-3 0,6 0-1,3 3 1,3-1 1,5 4-1,3 2 0,3 6 0,2 6 0,1 2 0,2 1 0,3 5 0,3 3 0,0 3 0,0-4 0,0-2 0,-2 1 0,-1-1 0,-6-3 0,-2-6 0,-3 1 0,-5-6-1,2-3-42,-11 0 0,0-2 0,-3-4 0</inkml:trace>
        </inkml:traceGroup>
      </inkml:traceGroup>
      <inkml:traceGroup>
        <inkml:annotationXML>
          <emma:emma xmlns:emma="http://www.w3.org/2003/04/emma" version="1.0">
            <emma:interpretation id="{BD74751D-8DC9-45D2-B29D-FDCC3509074E}" emma:medium="tactile" emma:mode="ink">
              <msink:context xmlns:msink="http://schemas.microsoft.com/ink/2010/main" type="line" rotatedBoundingBox="1456,845 2563,855 2559,1259 1453,1250"/>
            </emma:interpretation>
          </emma:emma>
        </inkml:annotationXML>
        <inkml:traceGroup>
          <inkml:annotationXML>
            <emma:emma xmlns:emma="http://www.w3.org/2003/04/emma" version="1.0">
              <emma:interpretation id="{00D92A67-4ACD-49C9-975E-0A1F693EF18E}" emma:medium="tactile" emma:mode="ink">
                <msink:context xmlns:msink="http://schemas.microsoft.com/ink/2010/main" type="inkWord" rotatedBoundingBox="1456,845 2563,855 2559,1259 1453,1250"/>
              </emma:interpretation>
              <emma:one-of disjunction-type="recognition" id="oneOf6">
                <emma:interpretation id="interp30" emma:lang="en-US" emma:confidence="0">
                  <emma:literal>A(2)</emma:literal>
                </emma:interpretation>
                <emma:interpretation id="interp31" emma:lang="en-US" emma:confidence="1">
                  <emma:literal>A (2)</emma:literal>
                </emma:interpretation>
                <emma:interpretation id="interp32" emma:lang="en-US" emma:confidence="0">
                  <emma:literal>A12)</emma:literal>
                </emma:interpretation>
                <emma:interpretation id="interp33" emma:lang="en-US" emma:confidence="0">
                  <emma:literal>Al2)</emma:literal>
                </emma:interpretation>
                <emma:interpretation id="interp34" emma:lang="en-US" emma:confidence="0">
                  <emma:literal>A1C)</emma:literal>
                </emma:interpretation>
              </emma:one-of>
            </emma:emma>
          </inkml:annotationXML>
          <inkml:trace contextRef="#ctx0" brushRef="#br0" timeOffset="3203">1285 670 66,'-3'-5'35,"6"2"1,-6 6-7,1-9-9,4 12-2,-4-9-7,2 11-4,-3-2 0,3 8-2,-6 3-1,1 2-1,-4 3 0,1 9-1,-6-3-1,3 0 0,-3 0 1,2-3-2,1-5 1,0-3-1,5-6 0,1-3 0,2-2 1,0-6-1,3-3 0,3-5 0,0-1-1,0-8 1,5-2 0,0-6 0,1-3 0,2 0 0,3-3 0,0 3 0,-3 0 0,3 3 0,-3 5 0,1 4 0,-4 4 0,3 4 0,-5 2 0,2 1 0,-2 2 1,-3 0-1,-1 3 1,4 3 0,0 5 0,-1 1-1,4 5 0,-1 5 0,3 1 0,1 5 0,4 3 0,-4 3 0,2-3 0,0 0 0,-3-3 0,0-3 0,-5-5 0,5-3 0,-11-3 0,5-5 0,-5-3 0,0-1 0,3 1-1,-6-8-6,6 7-4,-11-13-13,5 6-18,-3-4 1,-5 1 0,-3-3 2</inkml:trace>
          <inkml:trace contextRef="#ctx0" brushRef="#br0" timeOffset="3812">1226 852 66,'-2'3'31,"-1"-6"3,6 0-6,2 9-17,1-9-2,8 3-2,0-3-4,11-3-1,3 1-2,-3-3-4,12 2-11,-6 3-18,-1-8 0,1 8-1</inkml:trace>
          <inkml:trace contextRef="#ctx0" brushRef="#br0" timeOffset="4109">1762 634 92,'3'-6'40,"-1"6"-1,-2 3 1,-5-3-27,5 11-2,-9-2-5,4 5-3,-7 2-1,7 10 0,-6-1-2,-1 5 0,4 1 0,2 3-1,9-4-3,0-4-4,8 2-12,-2-6-20,2-8 0,3-6-1,-3-8 1</inkml:trace>
          <inkml:trace contextRef="#ctx0" brushRef="#br0" timeOffset="4390">1882 718 64,'3'-3'32,"5"3"1,1-3 0,-1-2-23,9 5 0,-6-3-2,9 6-1,-6-1-1,0 7-1,-6-4 1,4 6-2,-10-2 0,-2 5 0,-2 0-2,-7 5 0,1-5 0,-3 3-1,-1-3 0,1 0-1,0-3 1,5 0-2,1 1 1,-1-7-1,6 4 0,3-7 0,0 4 0,2-3-1,7 0-3,-4-6-3,9 3-12,-6 0-14,3-9-4,3 4 0,0-6 1</inkml:trace>
          <inkml:trace contextRef="#ctx0" brushRef="#br0" timeOffset="4750">2090 670 67,'0'-5'38,"-3"-1"0,3 6 1,0 3-12,0-9-15,11 12-2,-3-3-3,9 5-3,0 0-1,3 6 1,2 3-2,1 5 0,-4 4 0,1 4-2,-9-2 0,-3 6 0,-5-3 0,-6-1 0,-5 1-1,-9-9-7,3 6-26,-11-8-8,0-6 0,-3-6 0</inkml:trace>
        </inkml:traceGroup>
      </inkml:traceGroup>
    </inkml:traceGroup>
    <inkml:traceGroup>
      <inkml:annotationXML>
        <emma:emma xmlns:emma="http://www.w3.org/2003/04/emma" version="1.0">
          <emma:interpretation id="{2CBC9EA8-D486-4C1B-A9D2-EE240268F10E}" emma:medium="tactile" emma:mode="ink">
            <msink:context xmlns:msink="http://schemas.microsoft.com/ink/2010/main" type="paragraph" rotatedBoundingBox="356,1774 11591,1620 11606,2710 371,28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60A43D-53E5-40CF-90DC-B5C29806D251}" emma:medium="tactile" emma:mode="ink">
              <msink:context xmlns:msink="http://schemas.microsoft.com/ink/2010/main" type="line" rotatedBoundingBox="356,1774 11591,1620 11606,2710 371,2865"/>
            </emma:interpretation>
          </emma:emma>
        </inkml:annotationXML>
        <inkml:traceGroup>
          <inkml:annotationXML>
            <emma:emma xmlns:emma="http://www.w3.org/2003/04/emma" version="1.0">
              <emma:interpretation id="{8A1B9BB3-972E-4218-B52A-FE29C291DA9E}" emma:medium="tactile" emma:mode="ink">
                <msink:context xmlns:msink="http://schemas.microsoft.com/ink/2010/main" type="inkWord" rotatedBoundingBox="356,1774 4278,1720 4293,2811 371,2865"/>
              </emma:interpretation>
              <emma:one-of disjunction-type="recognition" id="oneOf7">
                <emma:interpretation id="interp35" emma:lang="en-US" emma:confidence="0">
                  <emma:literal>problem:</emma:literal>
                </emma:interpretation>
                <emma:interpretation id="interp36" emma:lang="en-US" emma:confidence="0">
                  <emma:literal>Problem:</emma:literal>
                </emma:interpretation>
                <emma:interpretation id="interp37" emma:lang="en-US" emma:confidence="0">
                  <emma:literal>problems:</emma:literal>
                </emma:interpretation>
                <emma:interpretation id="interp38" emma:lang="en-US" emma:confidence="0">
                  <emma:literal>Problems:</emma:literal>
                </emma:interpretation>
                <emma:interpretation id="interp39" emma:lang="en-US" emma:confidence="0">
                  <emma:literal>problem;</emma:literal>
                </emma:interpretation>
              </emma:one-of>
            </emma:emma>
          </inkml:annotationXML>
          <inkml:trace contextRef="#ctx1" brushRef="#br1">1624 1547 69,'0'0'34,"-3"-17"0,3 17-1,0 0-18,0 0-2,0 0-4,0 0-2,-4 24-1,4-24-2,-4 30 0,2-8 0,6 16-1,-6-1-1,6 11 1,-6 1-1,2 7 1,-2-2-1,0 2 0,-3-4-1,3-7 1,-2-8-1,0-2 1,1-9-2,3-3 0,0-23 0,1 24 0,-1-24 0,0 0 0,15-19 0,-3-1 0,5-4 0,-1-4 0,3-2 0,4 0 0,-1 4 0,-5 3 0,-17 23 0,28-18 0,-28 18 0,22 13 0,-14 6 0,3 5 0,-3 2 0,3 4 0,2 1 0,-2-5 0,-1-1 0,-7-5 0,7-3 0,-10-17 0,7 19 0,-7-19 0,0 0 0,0 0 0,-26 13 0,26-13 0,-32 7 0,13-3 0,-3-2 0,1 0 0,1-1 0,1-1 0,19 0 0,-28-5 0,28 5-4,-24-19-7,24 19-17,0 0-12,-8-20-3,8 20 3,0-26 0</inkml:trace>
          <inkml:trace contextRef="#ctx1" brushRef="#br1" timeOffset="15.6001">2143 1601 52,'4'-21'30,"-4"21"2,0 0 0,0 0-18,0 0 0,0 0-3,0 0-1,0 0-2,0 0 1,0 0-2,3 26-1,-3-26-1,-9 39 0,2-9-2,7 13 0,-12-2-1,5 9 1,-1 1-2,3 3 1,-1-2 0,6 4-1,-4-8 0,3 1 1,1-4-2,0-6 0,3-4 0,3-5 0,-2-8 0,-2-5 0,-2-17 0,0 0 0,3 17-2,-3-17 0,0 0-3,-3-34-4,3 34-10,5-17-21,-5-3-1,2-1 2,0-3-2</inkml:trace>
          <inkml:trace contextRef="#ctx1" brushRef="#br1" timeOffset="639.6011">2381 2018 38,'0'0'28,"24"13"5,-24-13-2,0 0-10,19-2-9,-19 2 2,0 0-4,17-5-2,0 10-1,-17-5-2,18-2 0,-18 2-1,21-3-1,-21 3 0,26-10-2,-26 10 1,23-16-1,-23 16 0,16-26 0,-16 26 0,19-30 0,-13 11 0,-1 2 0,-7 1 0,2 16 0,-7-25 1,7 25-1,0 0 0,-21-13 1,21 13-1,-30 6 0,30-6 0,-30 11 1,30-11-2,-24 17 1,5-8 0,19-9-1,-26 30 1,13-11 0,2 3 0,3 2-1,-3 2 2,4 2-2,-1 2 1,8 0 1,2-2-2,9 2 0,-1-6 0,3-2 0,0-3 0,9-4 0,6-6 0,0-3 0,4-6 0,-2-6 0,0-3 0,0-4 0,2 0 0,-8-2 0,-1 5 0,-8-6 0,3 14-8,-21-15-23,3 17-10,7-17 0,-7 17 0,-5-20 0</inkml:trace>
          <inkml:trace contextRef="#ctx1" brushRef="#br1" timeOffset="9718.817">3008 1918 38,'0'0'32,"0"0"0,0 0 3,0 0-15,0 0-3,0 0-3,0 0-4,0 0-2,0 0-2,0 0-1,0 0 0,0 0-2,-4 29 1,4-29-1,-7 38-1,7-16 0,-6 8 1,4 1-1,2 3 0,-4-4-1,8 0 0,2-6 0,-4-4 0,3-1-1,-5-19 1,13 19-1,-13-19 1,0 0 0,19-13 0,-15-4-1,7-4 1,-5-7 0,1-1-1,3-5 0,-3 0-1,2 5 1,3 3 0,-3 1-1,0 9 1,-9 16-1,15-25 1,-15 25 0,0 0-1,19-13 1,-19 13 0,0 0 0,23 2 0,-23-2 0,0 0 0,22 11 0,-22-11 0,17 17 0,-17-17 0,11 22 1,-11-22-1,6 32 1,-4-13-1,-1-1 1,3 1 0,-4 0-1,0-1 0,0-1 0,0-17 2,4 30-2,-4-30 0,4 20 0,-4-20 0,0 0 0,-4 17 0,4-17 0,0 0 0,0 0 0,0 0 0,7-20 0,-7 20 0,14-36 0,-3 14 0,4-2 0,0-2 0,-2 0 0,4 5 0,-2 2 0,-15 19 0,32-26 0,-32 26-2,26-18 2,-26 18 0,24-12 0,-24 12 0,26-5-1,-26 5 1,25-4 0,-25 4 0,18 4 0,-18-4 0,17 13 0,-17-13 0,17 24 1,-11-7 1,-4 2-2,-1 1 0,7 4 0,-3 1 0,-5-1 0,2 0 0,-5-5 0,1-1 0,5-1 0,-3-17 0,-1 22 0,1-22 0,0 0 0,0 0 0,1 17 0,-1-17-7,0 0-12,0 0-21,0 0-2,8-20 1,-12 3-1</inkml:trace>
          <inkml:trace contextRef="#ctx1" brushRef="#br1" timeOffset="9720.817">3897 2214 69,'0'0'34,"0"0"-1,0 0 2,0 0-22,0 0-2,0 0-4,0 0-1,0 0-1,0 0 0,0 0-2,0 0 0,0 0-2,-15 24 0,15-24 0,4 21-1,-4-21 0,7 20 1,-7-20-1,0 0 0,21 17 1,-21-17 0,19-6 0,-19 6 0,15-17 0,-15 17 0,5-29 0,-3 8 0,-2 3 0,-3-3 0,-1 4 0,4 17 0,-13-28 0,13 28 0,-19-9 0,19 9 0,-19 17 0,19-17 0,-22 30-1,11-10 1,-1 2-1,7 5 0,-1-3 0,4-2 0,6-5 0,-4-17 0,15 22 0,2-16 0,0-8 0,-1-5 0,7-5 0,-6-4 0,-4-5 1,2 2 0,-8 3-1,-7 16 1,10-28-2,-10 28 0,-12-21-5,12 21-13,0 0-21,-24 19-1,7-14 2,-3-1-3</inkml:trace>
          <inkml:trace contextRef="#ctx1" brushRef="#br1" timeOffset="9719.817">3905 1610 33,'0'0'30,"0"0"2,0 0 1,0 0-13,0 0-3,-17 0-2,17 0-4,-15 17-4,9 0-1,6-17-2,-13 26-1,13-26-1,-5 31 0,5-31-1,0 32 0,0-32-1,9 22 1,-9-22 0,0 0 0,0 0 0,21 10 0,-21-10 0,11-19 0,-8 2 0,-3 17 0,10-31 0,-8 14 0,-2 17 0,0-26 0,0 26 0,0 0 0,0 0 0,-23 2-1,23-2 1,-20 24-1,14-7-1,6-17-2,-11 31-4,11-31-18,0 0-13,-6 17 0,6-17-1,0 0 1</inkml:trace>
          <inkml:trace contextRef="#ctx1" brushRef="#br1" timeOffset="-8782.8154">162 1884 73,'-17'0'36,"17"0"-1,0 0 3,-32-7-24,32 7-1,0 0-2,0 22-3,0-22-1,-8 41 0,1-11-2,7 20 0,-6 6-2,3 9-3,-3 4 0,4 4 0,-3-2 0,6-4 0,1-8 0,0-8 0,0-12 0,2-9 0,-1-8 0,-3-22 0,6 20 0,-6-20 0,6-22 0,-14-23-17,12 6-24,0-7-2,-1-8 1,-1 0 0</inkml:trace>
          <inkml:trace contextRef="#ctx1" brushRef="#br1" timeOffset="-6333.6111">83 1897 73,'-17'-9'36,"17"9"-1,0 0 3,6-17-22,11 23-6,-17-6-1,26-10-2,-26 10-2,41-11-1,-20 5 0,5 6-2,-4-1 0,8 4 0,-5 1 0,3 5-1,-2 1 0,4 5 0,-6-1 0,0 5 1,-3 0-1,-4 3 2,-6 0-3,-11 6 0,-7 0 0,-8 4 0,-10-2 0,-3 2 0,-7-6 0,-6-2 0,-1-5 0,5-6 0,1-8 0,8-3 0,4-2 0,7-6 0,17 6 0,-21-7-3,21 7-14,0 0-24,12 19-1,-12-19 2,20 0-2</inkml:trace>
          <inkml:trace contextRef="#ctx1" brushRef="#br1" timeOffset="-6332.6111">604 2106 37,'0'0'30,"-2"-23"3,2 23 0,0 0-13,0 0 0,0 0-4,0 0-5,0 0-1,0 0-2,0 0-2,0 0-1,11 21-1,-11-21-1,8 24-1,-8-24 0,9 34 0,-5-18-1,4 1 0,-8-17 0,11 28 0,-11-28-1,7 17 1,-7-17 0,0 0 0,0 0 0,0 0 0,0 0 1,6-32 0,-4 8-2,3-4 0,3-5 0,3-3 0,-2 1 0,3-1 0,1 8 0,2 4 0,-4 7 0,-11 17-2,22-22 2,-22 22-1,30-6 1,-11 6 0,4 4 0,-3-2-2,5 5 0,-5-8-4,10 15-4,-30-14-25,24 10-5,-24-10 1,0 0-1</inkml:trace>
          <inkml:trace contextRef="#ctx1" brushRef="#br1" timeOffset="-5740.81">1168 2011 53,'0'0'34,"0"0"0,9-19-1,-9 19-13,0 0-2,0 0-4,-21-4-4,21 4-3,-22 6-2,22-6 0,-30 11-2,30-11 0,-32 19-1,32-19 0,-30 24 0,30-24-1,-19 32 0,16-12 0,1 1-1,0-1 1,4-1-1,3 1 0,3-1 0,5-2 1,-13-17-1,30 26 0,-11-21 0,-1-3 0,3-5 1,0-3-1,3-3 1,0-4 0,-3-4-1,-1-2 2,-3 1-2,-4-1 0,-1-2 0,-3 5 0,-5-3 0,-6 2 0,-6-1 0,8 18 0,-18-27 0,18 27 0,-23-18 0,5 10 0,1 5 0,0-1 0,17 4 0,-32 0 0,32 0 0,-28 0 0,28 0-3,-26 0-4,26 0-4,-23 6-15,23-6-15,0 0 1,-17 5-1,17-5 3</inkml:trace>
        </inkml:traceGroup>
        <inkml:traceGroup>
          <inkml:annotationXML>
            <emma:emma xmlns:emma="http://www.w3.org/2003/04/emma" version="1.0">
              <emma:interpretation id="{2B3A1ED3-A53C-4667-84B5-9D9AC6A0A2B6}" emma:medium="tactile" emma:mode="ink">
                <msink:context xmlns:msink="http://schemas.microsoft.com/ink/2010/main" type="inkWord" rotatedBoundingBox="5158,1770 11592,1682 11603,2540 5169,2629"/>
              </emma:interpretation>
              <emma:one-of disjunction-type="recognition" id="oneOf8">
                <emma:interpretation id="interp40" emma:lang="en-US" emma:confidence="1">
                  <emma:literal>interference</emma:literal>
                </emma:interpretation>
                <emma:interpretation id="interp41" emma:lang="en-US" emma:confidence="0.5">
                  <emma:literal>interfere nee</emma:literal>
                </emma:interpretation>
                <emma:interpretation id="interp42" emma:lang="en-US" emma:confidence="0">
                  <emma:literal>interfer enc e</emma:literal>
                </emma:interpretation>
                <emma:interpretation id="interp43" emma:lang="en-US" emma:confidence="0">
                  <emma:literal>interfere enc e</emma:literal>
                </emma:interpretation>
                <emma:interpretation id="interp44" emma:lang="en-US" emma:confidence="0">
                  <emma:literal>interest enc e</emma:literal>
                </emma:interpretation>
              </emma:one-of>
            </emma:emma>
          </inkml:annotationXML>
          <inkml:trace contextRef="#ctx1" brushRef="#br1" timeOffset="28345.2498">4912 1845 34,'0'0'32,"-2"-23"4,2 23-2,0 0-7,0 0-10,0 0-1,0 0-4,0 0-3,0 0-2,-2 28-2,2-28 0,-11 21-2,11-21 0,-2 33-1,2-16 0,4 7 0,-8 1 0,4 6-1,-2 3 0,-2 3 0,1 2 0,3 0 0,-6-5 1,4-4-2,-2-4-2,4-26 1,-1 30-1,1-30-5,0 0-10,16-23-22,-10-6-3,0-9 1,-6-8 0</inkml:trace>
          <inkml:trace contextRef="#ctx1" brushRef="#br1" timeOffset="28626.0503">4929 1619 41,'0'0'32,"-10"-20"2,10 20 0,0 0-14,0 0-4,0 0-4,0 0-3,0 0-3,0 0-2,0 0-1,0 0-1,0 0 0,8 18-3,-8-18-4,0 0-8,9 25-24,-9-25 1,0 0 0,0 0-1</inkml:trace>
          <inkml:trace contextRef="#ctx1" brushRef="#br1" timeOffset="31090.8547">5146 1878 39,'0'0'31,"0"0"4,0 0-7,17-9-5,-17 9-4,0 0-6,0 0-3,0 0-3,0 0-1,2 21-1,-2-21-1,0 16-1,0-16 1,3 25-2,-3-25 0,-1 33 0,1-14 0,0 1 0,0-1 0,1-2-1,-1-17 0,-1 24 0,1-24 0,0 0 0,1 17 0,-1-17-1,0 0 1,0 0 0,0 0-1,6-19 0,-6 19-1,11-26 1,-5 7 0,3 1-1,2-3 1,3 1-1,1 3 1,1 0 0,1 4 0,0 0 0,-17 13 0,26-17-1,-26 17 1,19-3 1,-19 3-1,0 0 1,9 20-1,-9-20 1,2 32-1,-2-12 2,2 3-1,0-1 0,-2 0 0,2 1 0,-2-3 0,0-1 1,2-2-2,-2-17 0,2 24 0,-2-24 0,0 0 0,3 17 0,-3-17 0,0 0 0,0 0-2,-1 16-1,1-16-1,0 0-3,5 19-6,-5-19-27,0 0-1,-7-24 2,3 0-1</inkml:trace>
          <inkml:trace contextRef="#ctx1" brushRef="#br1" timeOffset="31107.4547">5582 1884 64,'0'0'36,"0"0"1,19-13 1,-19 13-21,0 0-3,0 0-3,0 0-3,0 0-2,0 0-1,0 0-1,0 0-1,0 0-1,0 0-1,0 0 1,19 7-1,-19-7 0,18 0 0,-18 0 0,23 0-1,-23 0 0,28-5 1,-8 3-1,-3-7 2,6 3-2,-4-3 0,1-2 0,-1 1 0,1 1 0,-1 5 0,-19 4-4,26-4 0,-26 4-4,19 2-4,-19-2-17,0 0-12,0 0 0,19-16 1,-19 16 1</inkml:trace>
          <inkml:trace contextRef="#ctx1" brushRef="#br1" timeOffset="31106.4547">5670 1653 59,'10'-22'35,"-10"22"0,0 0 2,0 0-19,0 0-4,0 0-3,0 0-2,0 0-2,0 0-2,0 0 0,3 16-1,-3-16-2,0 38 0,2-12 0,-2 9 0,-4 0 0,3 6-1,-5 2 0,4 0 1,-2-2 0,4 0-2,0-7 0,0-4 0,0-4 0,2-6 0,0-1 0,-2-19 0,6 24 0,-6-24 0,0 0 0,0 0 0,0 0-4,0 0-5,0 0-6,-15-24-20,9 5-6,0-1-1,-1-5 2</inkml:trace>
          <inkml:trace contextRef="#ctx1" brushRef="#br1" timeOffset="33602.4591">6061 1977 62,'23'9'32,"-23"-9"0,0 0-1,22 6-23,-22-6 0,0 0-3,0 0-3,19-2-1,-19 2 1,0 0 0,0 0 0,0 0 2,0 0-1,0 0 2,0 0-1,0 0 2,0 0-2,21 0 0,-21 0-1,20-4 0,-20 4-1,38-13 0,-16 4-1,6-2 1,0-2-2,2 0 1,-5-2 0,1 2 0,-7 0 0,-19 13-1,28-26 1,-28 26-1,20-24 1,-20 24 0,13-27 0,-13 27-1,10-24 1,-10 24-1,5-17 1,-5 17 0,2-16 0,-2 16-1,0 0 1,-11-21-1,11 21 1,0 0-1,-22-17 1,22 17-1,-21-7 0,21 7 0,-23-4 1,23 4-1,-24 2 0,24-2 0,-26 9 0,26-9 0,-26 15 1,26-15-1,-25 21 0,16-4 1,-4 1-1,2 5 1,3 3 0,3 3-1,3 1 1,0 6 0,2-3 0,4-3 1,5 0-2,2-4 0,8-2 0,0-3 0,5-6 0,4-2 0,2-6 0,4-3 0,-1-2 0,1-4 0,-2-6 0,3-1 0,-5-2 0,-3-8 0,1 8-2,-23-17-22,1 11-16,-6 17-2,-4-24 0,4 24 1</inkml:trace>
          <inkml:trace contextRef="#ctx1" brushRef="#br1" timeOffset="33618.0591">6728 1940 33,'0'0'31,"0"0"0,0 0 3,0 0-12,17 9-7,-17-9-3,0 0-1,0 0-4,0 0 0,0 0 0,13 30-1,-13-30-1,6 26 0,-6-26-1,5 34 0,-5-34-1,2 33 0,-2-33-1,-2 26-1,2-26 1,0 17-1,0-17 1,0 0 0,0 0-1,0 0 1,0 0 0,0 0-2,0 0 0,4-17 0,-4-1 0,2-3 0,0-5 0,3-4 0,1-1 0,-1-3 0,1 0 0,0 1 0,1 7 0,1 0 0,-1 7 0,1 2 0,-8 17 0,17-28 0,-17 28 0,26-13 0,-8 10 0,7-1 0,3 0 0,4 0 0,-2 3 0,0-1 0,0 2 0,-2-2-3,2 6-2,-30-4-13,18-15-21,-18 15-3,0 0 1,0 0-1</inkml:trace>
          <inkml:trace contextRef="#ctx1" brushRef="#br1" timeOffset="39483.6693">7773 1573 46,'0'0'31,"0"0"2,5-24-1,-5 24-17,0 0 0,-18-21-3,18 21-3,0 0-1,0 0-1,-30-13-1,30 13-1,-19-4-1,19 4 0,-24-2-1,24 2 0,-27 0-1,27 0 0,-22 4-1,22-4 0,-23 4 0,23-4 0,-16 7 0,16-7-1,0 0 1,0 0-1,-23 25 0,23-25 1,-7 24-1,7-6 1,0 5-1,1 3 0,1 0 0,0 7 0,2 1 1,3 1-1,1 1 0,1-1 0,1-1 1,-3-1 0,1-1 0,-1-2 1,-1 0-1,-1-1 2,-1-1-3,-2 0 0,-4-2 0,-2 1 0,1-1 0,1-4 0,-2 2 0,-2-3 0,1-4 0,-3 1 0,8-18 0,-9 30 0,9-30 0,-8 26 0,8-26 0,-15 17 0,15-17 0,0 0 0,-16 22 0,16-22 0,0 0 0,-23 6 0,23-6 0,-21 4 0,21-4 0,-28 1 0,12-2 0,-5-5 0,21 6 0,-36-17-4,36 17-11,-16-20-26,12-6-1,6-6 1,3-4 0</inkml:trace>
          <inkml:trace contextRef="#ctx1" brushRef="#br1" timeOffset="39499.2693">7460 1979 58,'0'0'35,"0"0"-1,0 0 1,-24-7-18,24 7-3,0 0-4,0 0-1,0 0-2,22 1-1,-22-1-1,23 0-1,-23 0-1,33-1-1,-8 1 0,3 0 0,0-2-1,2 0 0,-6-2 0,0 2-1,1 0 1,-5 1-1,-3 1 0,-17 0 0,30-2 1,-30 2-2,26 3-1,-26-3-4,30 8-3,-30-8-26,0 0-5,23-6 0,-23 6-1</inkml:trace>
          <inkml:trace contextRef="#ctx1" brushRef="#br1" timeOffset="43602.0766">8098 2039 61,'0'0'32,"0"0"1,0 0 1,0 0-20,0 0-2,0 0-2,0 0-1,0 0-3,21-2 0,-21 2-2,17 0 0,-17 0-1,26-6 0,-26 6-1,30-15-1,-30 15-1,30-16 0,-30 16 1,28-21-2,-28 21 1,21-24 0,-21 24 0,11-28 1,-11 28-1,4-28 1,-6 11 0,2 17 0,-15-28-1,15 28 1,-25-17-1,25 17 1,-31-5-1,14 9 1,-2-1 0,0 8-1,1 2 1,4 4 0,-1 0 0,4 5 1,2-1-1,5 3 1,0 2-1,6-2 1,4 1 0,0-3-2,3-1 0,2-3 0,2-1 0,-13-17 0,25 22 0,-25-22 0,22 13 0,-22-13 0,17 8 0,-17-8 0,17 5 0,-17-5 0,17 2 0,-17-2 0,18 2 0,-18-2 0,25 0 0,-25 0-8,33 0-8,-33 0-23,17-5-3,-17 5 2,11-19-1</inkml:trace>
          <inkml:trace contextRef="#ctx1" brushRef="#br1" timeOffset="46051.2809">8660 1953 37,'0'0'31,"0"0"2,0 0 1,0 0-13,0 0-4,0 0-5,0 0-2,0 0-2,0 0-1,0 0-1,0 0-2,0 0 0,0 0-1,0 0 1,6 19-1,-6-19 0,-2 26-1,0-8 0,2 3 0,0-1 0,2 1 0,0-3-1,0 1 1,-2-19-1,5 28 0,-5-28 0,0 0 1,6 17-2,-6-17 0,0 0 0,0 0 0,7-23 0,-3 5 0,2-10 0,1-6 0,-1-1 0,5-4 0,-2 1 0,4 1 0,-1 6 0,-1 3 0,0 1 0,-11 27 0,24-31 0,-7 16 0,4 4 0,1 5 0,6-3 0,2-1 0,2 9 0,-2-9 0,4 18-9,-34-8-25,34-11-6,-34 11-3,18-8 2</inkml:trace>
          <inkml:trace contextRef="#ctx1" brushRef="#br1" timeOffset="46378.8815">9203 1979 44,'15'17'31,"-15"-17"2,0 0 1,0 0-14,17-4-4,0 10-2,-17-6-6,28-13 0,-28 13-3,33-19 0,-33 19-2,36-19 1,-19 6-2,2 6 0,-19 7 1,28-21-2,-28 21 1,15-18-1,-15 18 0,13-25 0,-13 25 0,5-27-1,-5 27 1,-7-34 0,3 17-1,0 0 1,4 17 0,-16-24 0,16 24 0,-23-11 0,23 11 0,-26 7 0,26-7 0,-26 21 0,11-4 0,0 5 0,-2 0 0,4 3 1,0-1-2,1 4 0,-1-2 0,4 0 0,1 2 0,3-4 0,5-1 0,0 1 0,2-2 0,3-1 0,5-1 0,3 1 0,4-6 0,3-4 0,3-2 0,3-5 0,0-4 0,4-8 0,2 1 0,-6-10 0,6 12 0,-23-18-27,8 10-14,-17 13-2,15-17 2,-15 17 0</inkml:trace>
          <inkml:trace contextRef="#ctx1" brushRef="#br1" timeOffset="48843.6858">9757 1832 42,'0'0'30,"0"0"4,0 0-1,0 0-16,0 0 0,0 0-3,0 0-3,0 0-2,0 0-1,4 31-1,-4-31-2,-4 30 0,0-13 0,6 9-1,-5-5-1,4 5 0,-2-2 0,-1-2-1,2-1 1,0-1-3,0-20 0,2 26 0,-2-26 0,0 0 0,3 17 0,-3-17 0,0 0 0,19-22 0,-10 3 0,4-5 0,2-2 0,2-4 0,2-2 0,-2 3 0,0 2 0,-2 7 0,-4 3 0,-11 17 0,19-17 0,-19 17 0,0 0 0,22 4 0,-22-4 0,17 21 0,-17-21 0,21 31 0,-10-12 0,-2 1 0,-1 5 0,1-1 0,-3-2 0,-3 3 0,1-3 0,-2-2 0,-4-1 0,4 0 0,-2-3 0,0-16 0,-2 25 0,2-25 0,0 0 0,-2 16 0,2-16 0,0 0 0,0 0 0,0 0-21,0 0-20,-13-22-1,13 22 0,-4-28 1</inkml:trace>
          <inkml:trace contextRef="#ctx1" brushRef="#br1" timeOffset="51324.0902">10444 1862 51,'0'0'31,"0"0"3,0 0 0,-4-28-20,4 28 1,0 0-3,0 0-2,0 0-2,-16-6-2,16 6-1,-27 2 0,7-2-2,3 7 0,-7-3 1,5 7-2,-5-3 1,5 5 0,-4-2-2,5 2 1,-1-2 0,19-11-1,-26 28 0,26-28 1,-17 30-1,11-13 1,3 3-2,8 1 0,-3 1 0,7 0 0,3 3 0,3-1 0,1-2 0,7-3 0,3-8 0,2-3 0,10-8 0,-3-2 0,-3-4 0,2-3 0,-4-1 0,-8-4 0,6 15-6,-28-1-34,0 0-3,0 0 2,0 0-2</inkml:trace>
          <inkml:trace contextRef="#ctx1" brushRef="#br1" timeOffset="51325.0902">10860 1936 74,'15'19'37,"-15"-19"-1,0 0 2,11 17-18,-11-17-12,0 0-1,17 1-1,-17-1-3,22 4 1,-22-4-2,27 0 0,-27 0 0,28-2-1,-28 2 1,30-3-1,-30 3 0,30-8 0,-30 8 0,26-9 0,-26 9 0,22-13-1,-22 13 1,21-17-1,-21 17 1,19-22 0,-19 22-1,22-25 1,-22 25-1,17-26 1,-17 26-1,9-26 0,-9 26 0,-2-20 2,2 20-2,-13-21 0,13 21 0,-26-17 0,26 17 0,-34-3 0,14 5 0,1-1 0,-3 5 0,-1 3 0,3-1 0,-1 3 0,2 0 0,-1 0 0,20-11 0,-32 25 0,32-25 0,-21 31 0,14-12 0,-3 3 0,5 1 0,5 1 0,2 2 0,3 0 0,6 2 0,4-2 0,6 2 0,7-4 0,6-1 0,3-5 0,4-1 0,-1-6 0,1-1 0,2-7 0,-6-5 0,-1 2 0,-8-7 0,-2 11 0,-26-4-23,0 0-20,0 0-1,0-19 0</inkml:trace>
        </inkml:traceGroup>
      </inkml:traceGroup>
    </inkml:traceGroup>
  </inkml:traceGroup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25:20.3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C0474C-5168-4C47-8480-DB799F989786}" emma:medium="tactile" emma:mode="ink">
          <msink:context xmlns:msink="http://schemas.microsoft.com/ink/2010/main" type="writingRegion" rotatedBoundingBox="9167,2974 10080,3155 9971,3702 9058,3520"/>
        </emma:interpretation>
      </emma:emma>
    </inkml:annotationXML>
    <inkml:traceGroup>
      <inkml:annotationXML>
        <emma:emma xmlns:emma="http://www.w3.org/2003/04/emma" version="1.0">
          <emma:interpretation id="{CC8C816B-6424-44F5-B895-20D33428C489}" emma:medium="tactile" emma:mode="ink">
            <msink:context xmlns:msink="http://schemas.microsoft.com/ink/2010/main" type="paragraph" rotatedBoundingBox="9167,2974 10080,3155 9971,3702 9058,35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04C38C-EA48-4AC4-B090-6EC00637ADA7}" emma:medium="tactile" emma:mode="ink">
              <msink:context xmlns:msink="http://schemas.microsoft.com/ink/2010/main" type="line" rotatedBoundingBox="9167,2974 10080,3155 9971,3702 9058,3520"/>
            </emma:interpretation>
          </emma:emma>
        </inkml:annotationXML>
        <inkml:traceGroup>
          <inkml:annotationXML>
            <emma:emma xmlns:emma="http://www.w3.org/2003/04/emma" version="1.0">
              <emma:interpretation id="{FB03D81F-7BEA-4A3C-BFA1-08196E460693}" emma:medium="tactile" emma:mode="ink">
                <msink:context xmlns:msink="http://schemas.microsoft.com/ink/2010/main" type="inkWord" rotatedBoundingBox="9167,2974 10080,3155 9971,3702 9058,3520"/>
              </emma:interpretation>
              <emma:one-of disjunction-type="recognition" id="oneOf0">
                <emma:interpretation id="interp0" emma:lang="en-US" emma:confidence="1">
                  <emma:literal>by</emma:literal>
                </emma:interpretation>
                <emma:interpretation id="interp1" emma:lang="en-US" emma:confidence="1">
                  <emma:literal>b Y</emma:literal>
                </emma:interpretation>
                <emma:interpretation id="interp2" emma:lang="en-US" emma:confidence="0">
                  <emma:literal>} Y</emma:literal>
                </emma:interpretation>
                <emma:interpretation id="interp3" emma:lang="en-US" emma:confidence="0">
                  <emma:literal>£ Y</emma:literal>
                </emma:interpretation>
                <emma:interpretation id="interp4" emma:lang="en-US" emma:confidence="0">
                  <emma:literal>E Y</emma:literal>
                </emma:interpretation>
              </emma:one-of>
            </emma:emma>
          </inkml:annotationXML>
          <inkml:trace contextRef="#ctx0" brushRef="#br0">15 26 78,'1'-18'35,"-1"18"0,0 0 2,-16-11-25,16 11-1,0 0-2,0 0-1,0 0-1,0 0-1,0 0-1,0 0 0,0 0-2,0 0 1,-2 24-4,2-24 0,0 33 0,2-5 0,-2 0 0,1 8 0,-1-1 0,2 2 0,0 1 0,-2 1 0,2-8 0,-2-3 0,0-3 0,-2-7 0,2-1 0,0-17 0,4 21 0,-4-21 0,0 0 0,0 0 0,21-28-24,-16 5-19,3-1 0,-5-4 0,5-7-1</inkml:trace>
          <inkml:trace contextRef="#ctx0" brushRef="#br0" timeOffset="561.601">108 170 99,'0'0'34,"0"0"3,13 19-1,-13-19-29,0 0-2,10 20 0,-10-20-1,0 0-1,22 15 0,-3-8 0,-19-7-1,39 10 1,-18-5 0,-1 3-1,1-3 1,-4 7-1,-17-12 0,26 24 0,-26-24-2,6 28 0,-6-28 0,-12 31 0,12-31 0,-33 30 0,5-15 0,-4-4 0,-2 0 0,-2-3 0,1-2 0,-1-3 0,5-1 0,4 0 0,9 0 0,1-2 0,17 0 0,-23 2 0,23-2-6,0 0-7,0 0-25,0 0-3,0 0 2,25-17 0</inkml:trace>
          <inkml:trace contextRef="#ctx0" brushRef="#br0" timeOffset="5210.4091">514 278 72,'0'0'33,"0"0"1,-22 2 2,22-2-21,0 0-2,0 0-2,0 0-2,0-17-1,0 17-1,0 0-2,22 0 0,-22 0-2,0 0 1,19 6-4,-19-6 0,17 13 0,-17-13 0,21 16 0,-21-16 0,24 23 0,-24-23 0,28 22 0,-28-22 0,22 21 0,-22-21 0,17 16 0,-17-16 0,0 0 0,0 0 0,15 17 0,-15-17 0,0 0-3,0 0-6,0 0-10,0 0-20,0 0-2,0 0 3,0 0-2</inkml:trace>
          <inkml:trace contextRef="#ctx0" brushRef="#br0" timeOffset="7956.014">900 244 33,'0'0'29,"0"0"3,0 0 0,0 0-11,0 0-3,0 0-1,0 0-5,0 0-1,-9 21-2,-10-17 0,10 14-2,-18-7 0,9 14-1,-16-7 0,8 12 0,-4-4-6,6 6 0,-1-4 0,5 4 0,-1-4 0,6-1 0,0 0 0,4-3 0,0-4 0,-3-3 0,14-17 0,-15 22 0,15-22 0,0 0 0,-7 21 0,7-21-26,0 0-15,0 0-1,4-19 1,-4 19 1</inkml:trace>
        </inkml:traceGroup>
      </inkml:traceGroup>
    </inkml:traceGroup>
  </inkml:traceGroup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0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FE698ED-4489-421A-B51C-1080DC190772}" emma:medium="tactile" emma:mode="ink">
          <msink:context xmlns:msink="http://schemas.microsoft.com/ink/2010/main" type="writingRegion" rotatedBoundingBox="16021,6808 14954,6350 15132,5936 16199,6393"/>
        </emma:interpretation>
      </emma:emma>
    </inkml:annotationXML>
    <inkml:traceGroup>
      <inkml:annotationXML>
        <emma:emma xmlns:emma="http://www.w3.org/2003/04/emma" version="1.0">
          <emma:interpretation id="{C0862CBC-FBCD-463B-934E-0BB232971833}" emma:medium="tactile" emma:mode="ink">
            <msink:context xmlns:msink="http://schemas.microsoft.com/ink/2010/main" type="paragraph" rotatedBoundingBox="16021,6808 14954,6350 15132,5936 16199,63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C50DED-8805-413A-9FB1-99D14A0C3A4D}" emma:medium="tactile" emma:mode="ink">
              <msink:context xmlns:msink="http://schemas.microsoft.com/ink/2010/main" type="line" rotatedBoundingBox="16021,6808 14954,6350 15132,5936 16199,6393"/>
            </emma:interpretation>
          </emma:emma>
        </inkml:annotationXML>
        <inkml:traceGroup>
          <inkml:annotationXML>
            <emma:emma xmlns:emma="http://www.w3.org/2003/04/emma" version="1.0">
              <emma:interpretation id="{B1AA0499-FD61-4CE4-A453-8C0694C45115}" emma:medium="tactile" emma:mode="ink">
                <msink:context xmlns:msink="http://schemas.microsoft.com/ink/2010/main" type="inkWord" rotatedBoundingBox="15570,6614 15366,6527 15544,6112 15748,6200"/>
              </emma:interpretation>
              <emma:one-of disjunction-type="recognition" id="oneOf0">
                <emma:interpretation id="interp0" emma:lang="en-US" emma:confidence="0">
                  <emma:literal>6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t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☺</emma:literal>
                </emma:interpretation>
              </emma:one-of>
            </emma:emma>
          </inkml:annotationXML>
          <inkml:trace contextRef="#ctx0" brushRef="#br0">-444 23 49,'-8'-3'15,"3"1"0,-1 2-1,1 0-1,-1 2-2,1 1-2,-1 3-2,3-1-1,1 4-2,-1 2-2,3-6 0,-3 4 0,3-1 0,3-2-1,0-1 1,-1-2 0,1-3 0,3 0 0,-1 0 0,-2-3 1,2 3-1,-2-5 0,3 2 0,-4-3 0,1 1-1,-3-4 1,3 4-1,-6-1 0,0 1 0,1-1-1,-1 3 1,-5 3-1,2 3 0,-5 5 0,3-2 0,2 2 0,-2 1 0,0 5 0,5-6 0,1 0 0,2 1 0,2-4 0,1 1 1,5-4 0,0 1 0,3-6 0,-2 3 0,2-5 1,0 2-1,-6-2 1,3 2 0,-2-3 0,-4 6 0,1-3 1,-3 1-1,-3-1 1,1 3-2,-4-3 1,1 3-1,-3 0 0,-3 0-1,2 3 0,1 2-1,-3 1 1,6 0 0,-1 2-1,4-3 0,-1 1 1,6-3 0,2 2-1,0-2 1,1 0 0,2-3 0,0 0 1,-2 0-1,-1-3 1,1 3 0,-3-3 0,-1 3-1,-2 0 1,0 0 0,0 0-1,-2 0-2,4 3-2,-4-8-10,2 2-21,0 6 0,-3-6-1,3 8 1</inkml:trace>
          <inkml:trace contextRef="#ctx0" brushRef="#br0" timeOffset="3531">-415-286 64,'-3'-3'20,"3"3"-1,0 0-1,-3 0-3,3 0-4,-3-2-3,1 2-2,-1 0-2,0 0-1,-5-3-1,5 3 0,-6 0-1,4 0-1,-1 0 1,0 3-1,1-3 0,-1 2 0,-3-2 1,7 3-1,-4 0 0,3 2 0,-3 1-1,4-1 1,-1 1-1,3 2 1,0-2-1,3-1 1,-1 1 0,4-4-1,0 1 2,2-3-1,1-5 1,-1-1 0,4 1 0,-4-1 1,3-2-1,-5 0 0,-3-1 0,0-2 0,-3 3 0,0 3 0,-6-6 0,3 5 0,-2 1-1,-1 2 0,-3 3 1,1-3-1,2 6-1,-2 0 1,2-1 0,0 4-1,1-1 1,-1-2-1,6 3 1,-6-1-1,6 1 1,0-4-1,0-2 1,0 3 0,3-3 0,0 0 0,3 0 1,-3-3 0,2 1-1,1-1 1,0-3-1,2 1 2,-5-1-2,3 1 2,-6-3-1,2 5 0,-4-3 0,2 6 0,-3-2 0,0-1-2,0 3-2,-3-3-7,9 6-7,-6 0-14,1-1-2,4 4 0</inkml:trace>
          <inkml:trace contextRef="#ctx0" brushRef="#br0" timeOffset="-1094">6 4 53,'-6'-6'21,"9"6"-12,0 3-4,-3 0 2,3-1 0,-3 1 1,2 6-1,1-4-1,3 7 0,-6-4-1,5 4-1,1-4-1,-4 1-1,1-3-1,0-1 0,0-2 0,-1 0 0,1-3 1,0 0 1,-3-3 0,0 0 0,0 0 0,5 1 0,-5-4 1,3 6-1,-3-9 0,3 9-1,-3-5 0,3 5-1,-3-3 0,-3 6 0,0-1 0,-2 4-1,2 0 0,-3 0-1,4 5 1,-4-5-1,6 2 1,0-2 0,0 0 0,6-1 0,-4-5 1,4 3-1,-1-6 1,1 3 0,-3-3 0,2 1 0,-5-7 0,3 3 0,0-2 0,-3-1 0,2 4-1,-2-4 1,0 3 0,0 1-1,0 2 1,0 3-1,0 0 0,0 3 0,-2-1 0,2 4 0,-3 0-1,3 0 0,-3 2 1,3-2-1,0-1 1,3 1 0,0-3-1,-3 0 2,5 0-1,-2 0 0,-1-3 1,1 0-1,0 0 1,0-3 0,-1-3 0,-2 0 0,0-2 0,0 5 0,0-6 0,0 4-1,-2-1 1,-1 3-1,0 3 0,0 3 0,-2 0-1,2 3-1,1-1-4,-7-2-4,9 6-6,-8-7-5,5-2-10,3 3-3,-5-8 2</inkml:trace>
          <inkml:trace contextRef="#ctx0" brushRef="#br0" timeOffset="4672">-953-344 59,'0'0'12,"-5"0"-1,2 0-1,0 0 0,0 6-1,-2-1-1,2 1-1,0 2-1,0-3-2,1 6-1,-1-3 0,0-2-1,3 2-1,3-5-1,0 2 1,-1-2 0,4 0 0,0-3 1,-1 0 1,6-3-1,-5 0 1,2 1 0,0-4 0,1 3 0,-4-5 0,4 3 0,-7-4 0,1 7 0,-3-6-1,3 5 1,-6-5 0,3 5-1,-3 0-1,-2 3 0,-1 0 0,1 0-1,-1 0-1,-2 3 1,2 0-1,1-1 0,2-2 0,0 6 0,3-1 1,-3-5-1,6 6 1,0-4-1,0 1 2,2 0-1,-2 0 0,3-3 1,-1 0 0,1 0-1,-1-3 1,1 3 0,-1-6 0,-2 4 0,0-1 0,0 0 0,-1-2 0,1-1 1,-6 4-1,3-4 0,-2 3 0,-4 1-1,1-1 1,-4 3-1,1 0-1,0 3 1,-4 2 0,1 1-1,3-1 1,-3 3-1,5 0 1,-2-2 0,8 2-1,-3-2 1,6 2 0,0-5-1,2-1 2,4 1-1,-1-3 0,0 0 0,1-3 0,-1 1 1,0-1-1,-2 0 1,-1 0 0,-2-2 0,-3-1-1,0 4 2,-3-4-2,1 6 1,-4-5 0,1-1-2,-4 4-2,1-1-2,5 8-8,-11-5-13,3 0-8,11 6-1,-11-6 1</inkml:trace>
        </inkml:traceGroup>
      </inkml:traceGroup>
    </inkml:traceGroup>
  </inkml:traceGroup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5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9352740-1E24-43DF-88A2-9A94112546AB}" emma:medium="tactile" emma:mode="ink">
          <msink:context xmlns:msink="http://schemas.microsoft.com/ink/2010/main" type="writingRegion" rotatedBoundingBox="7793,7096 8777,7644 8554,8043 7570,7496"/>
        </emma:interpretation>
      </emma:emma>
    </inkml:annotationXML>
    <inkml:traceGroup>
      <inkml:annotationXML>
        <emma:emma xmlns:emma="http://www.w3.org/2003/04/emma" version="1.0">
          <emma:interpretation id="{F349DDED-4095-4AAB-9896-C25BCA46B5F9}" emma:medium="tactile" emma:mode="ink">
            <msink:context xmlns:msink="http://schemas.microsoft.com/ink/2010/main" type="paragraph" rotatedBoundingBox="7793,7096 8777,7644 8554,8043 7570,7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54453D-F9CF-498F-9BB9-3ACDF90424B1}" emma:medium="tactile" emma:mode="ink">
              <msink:context xmlns:msink="http://schemas.microsoft.com/ink/2010/main" type="line" rotatedBoundingBox="7793,7096 8777,7644 8554,8043 7570,7496"/>
            </emma:interpretation>
          </emma:emma>
        </inkml:annotationXML>
        <inkml:traceGroup>
          <inkml:annotationXML>
            <emma:emma xmlns:emma="http://www.w3.org/2003/04/emma" version="1.0">
              <emma:interpretation id="{F2AA0224-AB15-4B26-B886-A68C21886923}" emma:medium="tactile" emma:mode="ink">
                <msink:context xmlns:msink="http://schemas.microsoft.com/ink/2010/main" type="inkWord" rotatedBoundingBox="7793,7096 8777,7644 8554,8043 7570,7496"/>
              </emma:interpretation>
              <emma:one-of disjunction-type="recognition" id="oneOf0">
                <emma:interpretation id="interp0" emma:lang="en-US" emma:confidence="0">
                  <emma:literal>an.</emma:literal>
                </emma:interpretation>
                <emma:interpretation id="interp1" emma:lang="en-US" emma:confidence="0">
                  <emma:literal>and.</emma:literal>
                </emma:interpretation>
                <emma:interpretation id="interp2" emma:lang="en-US" emma:confidence="0">
                  <emma:literal>end.</emma:literal>
                </emma:interpretation>
                <emma:interpretation id="interp3" emma:lang="en-US" emma:confidence="0">
                  <emma:literal>"."</emma:literal>
                </emma:interpretation>
                <emma:interpretation id="interp4" emma:lang="en-US" emma:confidence="0">
                  <emma:literal>"O</emma:literal>
                </emma:interpretation>
              </emma:one-of>
            </emma:emma>
          </inkml:annotationXML>
          <inkml:trace contextRef="#ctx0" brushRef="#br0">669 479 48,'-3'0'9,"3"3"-2,0-3-2,0 3-1,0-3-1,0 3-1,0-3 0,0 3-1,0-3 1,0 0-1,0 0 1,0 0 0,0 0-1,0 0 1,0 0-1,0 0 1,0 0 0,0-3 1,0 3 1,0 0 1,3 0 1,-6-3 1,6 3-1,-6-6 1,3 4-2,-3-4 0,3 0-2,-5 1 0,5-1-2,-6 3 0,4 0-1,-4 0 0,3 3 1,1 6-2,-4-3 1,4 0-1,-1 2 0,3-2 0,-3 3 0,3 0 1,0-1-1,3-2 1,-3 0 1,5 0-1,-5 0 1,6-1 0,-4-2 0,1 0 1,0 0-1,-3 0 1,3 0-1,-3 0 1,2 0-1,-2-2 1,0-1-1,0 0 0,6-3 0,-6 3 0,5-2-1,-5-1 1,3 3 0,0 0 0,-3 1-1,0 2 1,2 0 0,-4 0-1,2 0 1,0 2-1,0-2 0,-3 3 0,3 0 0,-3 0-1,1 3 1,-1-1 0,3 4-1,-3-1 1,0 1-1,3-4 1,-2 4-1,2-3 1,2-1-1,1 1 1,0-3-1,0-6 1,2 3 0,-2 0 0,2 0 1,1 0 0,-4-3-1,4 0 1,-3-2 0,-1 5 0,1-6 0,-3 3 0,3-3 0,-3 1 0,0-1 0,-3 3 0,3 0 0,-3 1-1,-2 2 1,2 0-2,-2 0 1,2 2-1,-3 4 0,4-3 0,-4 3 0,4-1 0,-1 1 1,3-6-1,3 6 0,-1-4 0,-2 1 1,3-3-1,0 3 2,-1-6-1,1 6 0,0-3-1,-3-3-5,3 0-14,2 3-10,-8-8-1,9 5 0</inkml:trace>
          <inkml:trace contextRef="#ctx0" brushRef="#br0" timeOffset="5953">1073 391 59,'-5'-6'28,"5"6"-10,0 0-2,-3-3-1,3 3-5,-3-3-3,0 3-1,1-2-2,-1 2 0,0-6-1,0 6-1,-3 0-1,6 0 0,-5-3 0,5 3 0,-3 0-1,0 0 1,0 0 0,0 3-1,1-3 0,-4 3 0,3 0 0,-2-1 0,2 4 0,0 0 0,0-1-1,0 1 1,3 3-1,0-4 1,3 1-1,0 0 1,0-1 0,2-2 0,-2 0 0,3-3 1,-1 0 0,4-3 0,-3-3 0,2 1 0,-2-4 0,2 1 0,-2-4 0,2 4 0,-2-1 1,0 1 0,-4-1 0,1 4 0,-3-1 1,0 3-1,-3 0 0,1 1 0,-4 2-1,0 2 0,1 1-1,-1 0 0,0 3 0,1-1-1,-1 4 1,0-1 0,6 1-1,-2-3 1,2 2-1,2-2 1,1-1 0,3-2 0,0 0 0,-1-3 0,1-3 1,-1 3 0,1-3 0,3-2 1,-7-1-1,4 0 1,-6 1 0,3-1 0,-3 3 0,3 0-1,-6 1 1,3-1-1,0 0 1,-3 3-2,3 0-1,0 0-2,0 3-5,-3-6-11,3 3-18,0 3 0,-3 0-1</inkml:trace>
          <inkml:trace contextRef="#ctx0" brushRef="#br0" timeOffset="-3031">46 0 51,'0'0'14,"-5"0"-2,7 0-3,-4 0-2,2 0-3,0 0-2,0 0-1,0 3-1,0-3-1,2 0 0,-2 0-1,0 3 1,3 0 0,-3-3 1,0 0 0,3 3 0,-3-3 2,2 0 0,-2 0 1,0 0 1,0-3 1,0 3 2,-2 0-1,4 0 0,-4-3 1,2 3-2,-3-3 0,0 3-3,1 0 0,-4 3-2,1 0 1,-1 3-2,1 0 0,-3 3-1,5 0 0,-2-3 1,2 3 0,3-3 0,3 0 0,0-3 0,2 0 2,-2-3 0,2 0 1,0 0 1,-2 0 0,0 0 1,0-6-1,-1 6 1,-4-6-1,2 3 0,-3-3 0,3 0-1,-6 0-1,6 0 0,-2 3-1,-1 0 1,0 0-2,3 3 0,0 0 0,0 0-1,0 3 1,0-3-1,0 3 0,3 0 1,0 0 0,-1-3 0,1 3 1,3 0 0,-4-3 0,4 0 1,-6-3 0,5 3 0,-5-3 0,3 3 1,-3-3 0,2 3 0,-4 0 0,2 0 0,0-3 0,-3 3-1,0 0 0,1 0-1,-4 0 0,1 0 0,5 0-1,-6 0 1,6 0-1,-2-3 0,2 6-2,0-6-2,2 9-5,-7-6-8,2 0-11,6 6-2,-8-6 0</inkml:trace>
          <inkml:trace contextRef="#ctx0" brushRef="#br0" timeOffset="-1828">510-3 47,'-3'-6'14,"3"6"-1,-3-3 0,3 0-1,0 3-1,0 0-2,0 0-2,0 0-2,0 0-3,-2 0-1,2 0-1,0 3-2,0-3 1,0 0 0,0 3 0,2-3-1,-2 3 1,0-3 1,0 3-1,3-1 2,0 1-1,0-3 0,-3 0 1,3 0 0,-1 0 1,-2 0 0,3-3 0,0 1-1,0-1 1,-1-3 0,1 0 1,-3 1-1,3-1 2,-3 0 0,3 6-1,-3-3 1,-3 3-1,0 3-1,-2 3 0,-1-3-1,1 2-1,2-2-2,-3 0 0,3 3 0,-2-3 1,5 0-1,0-1 1,3 1-1,-1 0 1,1-3 1,0 6 0,3-6 0,-4 3 0,4-3 1,-1 0 0,1 0 0,-1-3 0,-2 3 1,0-6 0,0 3-1,0 0 1,-1-2-1,-2 2 0,0-3 1,0 0-1,0 4 0,-2-1-1,-1 0 1,3 3-1,-6 0 0,3 0 0,-2 3-1,-1 0 0,4-1-1,-4 4 1,3 0-1,3-3 1,0 2-1,0-2 0,3 0 1,0 3 1,0-6-1,2 3 1,-2-3 0,2 3 0,-2-3 1,0 0 1,0-3 0,0 3 0,-3-3 1,0 3-1,0-6 0,0 3 0,-3-2-1,3-4 0,-3 3-1,3-2 1,-6-1-1,4 3 0,-1 1 0,-3 2-1,1 3 0,-1 0 0,1 5 0,-4-2-1,4 6 1,-6 2-1,5 1 0,1-4 0,2 4 0,0-3 1,3-1-1,3-2 1,0-3 1,8 0 0,-3-6 1,6 3 0,-6-6 0,6 0 1,-6 1 1,4-1-1,-4-3 0,-3 3 1,-2-2-1,-3 2 0,-3 0-1,3 1 1,-5-1-2,-1 3 1,4-3-1,-4 3-1,-2 3 1,-1 3 0,1 0-1,0 3 0,2 0 0,-2 2 1,2 1-2,1-1 1,2-2-1,0 0-1,6 3-2,0-7-4,2 1-10,4 3-12,-7-12 1,10 9-1</inkml:trace>
        </inkml:traceGroup>
      </inkml:traceGroup>
    </inkml:traceGroup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1:51:50.4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C25C2D7-953F-4E95-B8EF-899465874F92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4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92BBCBB-C554-497A-96F6-752CA50A6415}" emma:medium="tactile" emma:mode="ink">
          <msink:context xmlns:msink="http://schemas.microsoft.com/ink/2010/main" type="writingRegion" rotatedBoundingBox="13468,7011 12582,6625 12707,6339 13592,6725"/>
        </emma:interpretation>
      </emma:emma>
    </inkml:annotationXML>
    <inkml:traceGroup>
      <inkml:annotationXML>
        <emma:emma xmlns:emma="http://www.w3.org/2003/04/emma" version="1.0">
          <emma:interpretation id="{755E5F53-A95C-4004-98C0-B901E285CC88}" emma:medium="tactile" emma:mode="ink">
            <msink:context xmlns:msink="http://schemas.microsoft.com/ink/2010/main" type="paragraph" rotatedBoundingBox="13468,7011 12582,6625 12707,6339 13592,67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45C5B5-245E-4C40-AA08-87D7FF7D222F}" emma:medium="tactile" emma:mode="ink">
              <msink:context xmlns:msink="http://schemas.microsoft.com/ink/2010/main" type="line" rotatedBoundingBox="13468,7011 12582,6625 12707,6339 13592,6725"/>
            </emma:interpretation>
          </emma:emma>
        </inkml:annotationXML>
        <inkml:traceGroup>
          <inkml:annotationXML>
            <emma:emma xmlns:emma="http://www.w3.org/2003/04/emma" version="1.0">
              <emma:interpretation id="{A93473B8-A8A2-4ADD-B09F-24B639375C46}" emma:medium="tactile" emma:mode="ink">
                <msink:context xmlns:msink="http://schemas.microsoft.com/ink/2010/main" type="inkWord" rotatedBoundingBox="13468,7011 12582,6625 12707,6339 13592,6725"/>
              </emma:interpretation>
              <emma:one-of disjunction-type="recognition" id="oneOf0">
                <emma:interpretation id="interp0" emma:lang="en-US" emma:confidence="0">
                  <emma:literal>Dao.</emma:literal>
                </emma:interpretation>
                <emma:interpretation id="interp1" emma:lang="en-US" emma:confidence="0">
                  <emma:literal>Dato.</emma:literal>
                </emma:interpretation>
                <emma:interpretation id="interp2" emma:lang="en-US" emma:confidence="0">
                  <emma:literal>Deco.</emma:literal>
                </emma:interpretation>
                <emma:interpretation id="interp3" emma:lang="en-US" emma:confidence="0">
                  <emma:literal>Daio.</emma:literal>
                </emma:interpretation>
                <emma:interpretation id="interp4" emma:lang="en-US" emma:confidence="0">
                  <emma:literal>Dado.</emma:literal>
                </emma:interpretation>
              </emma:one-of>
            </emma:emma>
          </inkml:annotationXML>
          <inkml:trace contextRef="#ctx0" brushRef="#br0">23 64 47,'-2'6'6,"-1"-3"0,0-1-2,0 4 1,0-3-1,0 0 0,3-1-1,-3-2 0,3 3-2,0-3 0,0 0 0,0 0 0,0-3 0,3 1-1,-3-4 1,6 0 0,-3 1 1,3-1 1,-1-2 0,1 0-1,0-1 1,-3 4 1,0-1 1,2 3 1,-5-2-1,3 5-1,-3-3 1,0 3-1,-3 0-1,0 3-1,1 0 0,-1-1-2,-3 1 0,0 3 0,0-1 1,1 4-2,-1-4 1,0 4-1,3-7 0,0 7 0,6-7 0,-3 4 1,6-6-1,0-3 0,2 0 1,1-2 0,0-1 0,-1 1 1,-5-1-1,6-2 1,-6 2 0,0 3 0,-3 1 0,3-1 0,-3 0 0,0 3 0,0-3-1,-3 3 1,0 0-1,-3 0 1,3 3-1,-6 0 0,7 0 0,-7-1 0,0 4-1,6-3 0,-2 2 0,2-2 0,3 0 0,3 0 1,0 0-1,2-3 1,1 0 1,0-3 0,0 0 1,2 0-1,-5 0 1,3-2-1,-6-1 1,3 3-1,0-5 0,-3 5 1,0-5-1,0 2 1,0 1 0,-3 2-1,3 0 1,-3 3-1,0 3 0,3-3-2,-3 6-3,0-4-5,3 1-7,3 8-12,-6-13-1,9 7 0</inkml:trace>
          <inkml:trace contextRef="#ctx0" brushRef="#br0" timeOffset="-1563">-165 35 49,'3'2'14,"-6"-2"0,1 3-1,-1 3-2,3-3 0,-3-1-2,0 4-2,3-1 0,-3-2-2,0 5-2,3-5 0,-3 3-1,0-6 0,3 5-1,0-5 0,0 0-1,0 0 0,0 0 0,0 0 0,0-2 0,0-1 0,3 0 0,-3-3 1,0 1-1,0-1 1,3 1 1,-6-1-1,3 1 0,-6-1 0,1 9 1,-1-3-2,-6 6 1,4-4 0,-1 9-1,0-5 0,-2 2-1,5-2 0,3 2 0,3-5 0,3 2 1,3-2 0,0-3 0,5 0 1,-2-3 0,2 1 1,1-1-1,-3-3 1,-1-2 0,-5 2-1,3 1 0,-3-1 0,0-2 0,-6 0 0,3 2 1,-3-2-1,3 2 1,-3 1-1,0 2 1,3 3-1,-3 0 0,3 3 0,-3-3-1,3 5 0,0-2 0,0 3-1,0-6 1,0 2-1,3 1 1,-3-3 0,0 0 0,3 0 0,-3 0 0,0 0 1,0 0-1,0-3 1,0 3-1,0 0 1,0-2-2,0 4-6,-3-4-10,0 2-14,3 8-1,-3-8 1</inkml:trace>
          <inkml:trace contextRef="#ctx0" brushRef="#br0" timeOffset="1828">-373-235 48,'-9'0'23,"9"8"-8,-2-5-3,2 3-2,0-1-2,2-2-4,-2 3-1,3-3-1,0-1 1,0-2-1,3 3 1,-3-6 0,-1 3-1,1-2 1,0-4 0,0 0-1,0-2 1,-3-1-1,3 4 1,-3-4-1,0 3 0,-3 1 0,0 2 0,-3 0 0,1 6-1,-4 3 1,3-1-1,-2 4-1,-1-1 0,0 4 0,4-4 0,5-2 0,0-1 0,5-2 1,1 0 0,3-6 0,2 0 0,-2-2 0,2 2 1,-2-3 0,0 1 0,-4-1-1,1 0 1,-6-2 0,3-1-1,-6 1 1,3 2 0,-6 0 0,6 1-1,-5-1 1,-1 6-1,-3 3 0,3 3 0,-2 2 0,-1-2-1,4 5-3,-1-8-2,6 8-7,-3-8-11,3-6-10,6 3 0,-1-8-1</inkml:trace>
          <inkml:trace contextRef="#ctx0" brushRef="#br0" timeOffset="2719">-831-298 66,'3'0'20,"-3"0"-1,0 0 0,0 3-1,-3-6-5,6 6-4,-6 0-1,3-1-3,-3 4-2,0-1 0,0 3-2,0 1 0,3-1-1,0-3 1,0 1-1,3-1 0,0-2 0,3-3 0,3-3 1,-4-2-1,1-3 1,3 2 0,-3-5 1,0 0-1,-3 3 0,-1 0 0,-4 0 0,-1 5 0,0 0 0,-6 3-1,0 3 1,0 0-1,1 2 0,-1 3 0,0 3-1,3-3 1,3 1-1,3-4 1,3 1-1,3-4 1,3 1 0,0 0 1,-1-3-1,1-3 1,0 0 0,0 3 0,-6-5 1,2 2-1,-2-2 0,0 2 0,-6-5 0,3 5 0,-3-2 0,3-1 0,-2 1-1,-1 5 0,-3 0-2,-3 2-3,6 9-5,-6-5-12,1-1-12,5 3-1,0-2 1</inkml:trace>
        </inkml:traceGroup>
      </inkml:traceGroup>
    </inkml:traceGroup>
  </inkml:traceGroup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3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20C5B9B-EA0D-4B27-A05C-5B329EC4F920}" emma:medium="tactile" emma:mode="ink">
          <msink:context xmlns:msink="http://schemas.microsoft.com/ink/2010/main" type="writingRegion" rotatedBoundingBox="11181,7665 10071,7093 10261,6723 11371,7295"/>
        </emma:interpretation>
      </emma:emma>
    </inkml:annotationXML>
    <inkml:traceGroup>
      <inkml:annotationXML>
        <emma:emma xmlns:emma="http://www.w3.org/2003/04/emma" version="1.0">
          <emma:interpretation id="{F7C69BF2-D718-419D-8405-C499DA727F03}" emma:medium="tactile" emma:mode="ink">
            <msink:context xmlns:msink="http://schemas.microsoft.com/ink/2010/main" type="paragraph" rotatedBoundingBox="11181,7665 10071,7093 10261,6723 11371,72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CD37FB-BD1D-4ED6-BB38-9797DD687F4C}" emma:medium="tactile" emma:mode="ink">
              <msink:context xmlns:msink="http://schemas.microsoft.com/ink/2010/main" type="line" rotatedBoundingBox="11181,7665 10071,7093 10261,6723 11371,7295"/>
            </emma:interpretation>
          </emma:emma>
        </inkml:annotationXML>
        <inkml:traceGroup>
          <inkml:annotationXML>
            <emma:emma xmlns:emma="http://www.w3.org/2003/04/emma" version="1.0">
              <emma:interpretation id="{D3BCA88F-C07A-4141-9638-6752DE94523F}" emma:medium="tactile" emma:mode="ink">
                <msink:context xmlns:msink="http://schemas.microsoft.com/ink/2010/main" type="inkWord" rotatedBoundingBox="11181,7665 10071,7093 10261,6723 11371,7295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E</emma:literal>
                </emma:interpretation>
                <emma:interpretation id="interp2" emma:lang="en-US" emma:confidence="0">
                  <emma:literal>e</emma:literal>
                </emma:interpretation>
                <emma:interpretation id="interp3" emma:lang="en-US" emma:confidence="0">
                  <emma:literal>!</emma:literal>
                </emma:interpretation>
                <emma:interpretation id="interp4" emma:lang="en-US" emma:confidence="0">
                  <emma:literal>€</emma:literal>
                </emma:interpretation>
              </emma:one-of>
            </emma:emma>
          </inkml:annotationXML>
          <inkml:trace contextRef="#ctx0" brushRef="#br0">-575-480 63,'-3'5'19,"-3"-5"-2,1 0-1,-1 6-3,-2-3-1,5 2-2,-5-2-3,2 3-1,0-1-2,1 4-1,2-4-2,-3 1 0,6 0-1,-2 2-1,4-2 1,-2-1-1,6-2 1,0 0 0,-1-3 1,4-3-1,-1 0 1,0-2 0,1-1 1,-1 0-1,-2-2 0,-3 2 1,2 1 0,-5-1 0,0 1 0,0 2 0,-3-3 0,3 6 0,-2-3-1,-1 0 1,0 3-1,0 0 0,3 0-1,-3 0 0,3 0 0,0 0-1,0 0 0,0 0 0,0 0 0,0 0 0,0 0 0,3 0 0,0 0 0,-3 0 1,3 0 0,0 3 1,-3-3-1,0 0 1,0 0 0,0 0-1,0-3 1,0 3 1,0 0-1,0 0 1,0 0 0,0 0 0,0 0-1,0 0 1,-3 0-1,3 0 0,0 0-1,0 0-1,3 3 0,-6-3 0,6 0-1,-3 0 1,2 0 0,1 0 0,0 0 1,0 0 0,0 0 0,2-3 1,1 3-1,0-5 1,-1-1 0,-2 3-1,0-5 1,0 2 0,-6 1 0,3 2 0,-6 3-1,-2 0 0,-1 6 0,-2-1 0,3 4-2,-4-4-2,7 6-4,-4-8-6,7 0-14,4 0-6,1-9 0,3 3 1</inkml:trace>
          <inkml:trace contextRef="#ctx0" brushRef="#br0" timeOffset="-4516">-410 24 54,'0'0'21,"-3"0"0,0 0-3,1 0-2,-1-3-4,0 3-3,0 0-3,3 0-1,-3-3-2,3 3 0,0 0-1,0 0 0,-2 0 1,2 0 0,0-3 0,0 3 0,-3 0-1,3 0 0,0 0-1,0 0 0,-3-2 0,3 2-1,0 0 0,0 0 1,0 0-1,-3 0 0,3 0 0,0 0 0,0 0 0,0 0-1,0 0 0,0 0 1,3-3-1,-3 3 0,3-6 1,0 1-1,-1-1 2,4-2-1,-3-1 1,0 4 1,-1-4 0,1 6 1,-6-2 0,3 5-1,-5 0 1,-4 3-1,4-1 0,-4 1-1,1 0-1,2 0-1,1 2 1,2-2-1,3 0 0,0-3 0,6 3 0,-4 0 1,4-3 0,0 2 0,-1-2 0,1 0 0,-1 0 0,-2 0 1,0 0-1,-3 0 0,3 0 1,-3 0 0,0-2 0,0 2 0,0-3 1,0 3-1,0-3 1,-3 3-1,3-3 0,-3 3 0,0-3 0,-2 3 0,2 0-1,0 0 0,-2 0-1,5 0 0,-3 3 0,3-3 0,0 0 0,3 0 0,-1 0 0,4 0 1,0 0 0,-1-3 0,-2 3 1,3-2-1,-4-1 1,4 3 1,-6-3-1,0 3 0,0-3 0,-3 3 0,-2 0 0,2 0-1,-3 0 0,1 0-3,2 3-5,-3-6-4,6 9-10,0-1-13,0 1-1,3 0 1</inkml:trace>
          <inkml:trace contextRef="#ctx0" brushRef="#br0" timeOffset="-3250">42 4 49,'0'6'26,"-9"-6"-4,6 0-4,0 0-2,0 0-4,0 3-2,0-3-3,0 3-2,0 0-1,0 2-2,0-2 0,3 3-2,-3 0 0,3 0 0,-3-1-1,3 1 0,3 0 0,0-3 0,0 0 0,3-6 1,0 0 0,3-3 1,-3 0 0,3-2 1,-3-1 1,3 3 1,-9-2-1,6 2 1,-6 0 0,0 3-1,-6-3 0,3 6 0,-3 0-1,0 0-1,-3 0-1,3 6 1,0-3-2,-3 0 1,3 0-1,3 3 0,0-3 0,3 2 0,0-2 0,3 0 0,0 0 1,3-3 0,0 0 0,3 0 1,-3 0 0,0-3 0,0 0 1,0 0 0,-3 0 1,0 1-1,-3-1 0,-3 0-2,0 3-2,-3 0-4,0 6-8,0-1-15,-3-2-6,6 9 0,0-9 0</inkml:trace>
          <inkml:trace contextRef="#ctx0" brushRef="#br0" timeOffset="1187">-988-477 58,'-9'-5'22,"6"8"-9,-5-1-4,2 1 1,-3 3-4,1-4-1,-1 1 0,0 0-1,4 3-1,2-4 0,-3 4-1,6-3-1,0 2 0,0-2 0,0 2 0,3-2-1,0 3 1,0-6 0,-1 2-1,1 1 1,3-6 0,-3 3 1,0-2-1,3-4 1,-3 6 0,-1-5 1,1 2 0,-3-3 0,3 4 0,-6-4 0,0 3 0,-2 1 0,2-1 0,-6 0-1,3 3-1,-2-3 1,-1 3-1,0 0 0,4 3 0,-1 0-1,0-3-1,3 3 1,0-1-1,3 1 0,0 0 1,3 2-1,-3 1 0,3-1 1,0-2 0,3 3 0,0-6 0,-1 2 0,4-2 0,-3 0 1,2-2-1,-2-1 1,0 0 1,0-2-1,-3 2 1,-3-3-1,0 4 1,-3-1-1,0 0 0,-3-2 0,-3 2 0,4 3-1,-4 0 0,3 0 0,-5 0 0,5 3-1,0-1 0,3 4 1,0-3-1,3 2 0,0-2 0,3 0 0,3 2 1,-3-5-1,3 3 1,2-3 0,-2 0 1,-3-3 0,3 3-1,-1-5 1,-2 2 0,-3 0 0,3-2 1,-6 2-1,3-3-1,0 4-2,-3-4-4,1 9-11,-4 2-13,-3-5-4,6 9 1</inkml:trace>
        </inkml:traceGroup>
      </inkml:traceGroup>
    </inkml:traceGroup>
  </inkml:traceGroup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25:42.5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D9EE291-E48C-4DC3-AD38-021757422524}" emma:medium="tactile" emma:mode="ink">
          <msink:context xmlns:msink="http://schemas.microsoft.com/ink/2010/main" type="writingRegion" rotatedBoundingBox="8052,3684 17153,3478 17180,4652 8078,4857"/>
        </emma:interpretation>
      </emma:emma>
    </inkml:annotationXML>
    <inkml:traceGroup>
      <inkml:annotationXML>
        <emma:emma xmlns:emma="http://www.w3.org/2003/04/emma" version="1.0">
          <emma:interpretation id="{585E2F70-020E-4EFE-8546-2B87E1CD853C}" emma:medium="tactile" emma:mode="ink">
            <msink:context xmlns:msink="http://schemas.microsoft.com/ink/2010/main" type="paragraph" rotatedBoundingBox="8052,3684 17153,3478 17180,4652 8078,48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3346DE-7E0A-4713-ABE8-D03766023BD2}" emma:medium="tactile" emma:mode="ink">
              <msink:context xmlns:msink="http://schemas.microsoft.com/ink/2010/main" type="line" rotatedBoundingBox="8052,3684 17153,3478 17180,4652 8078,4857"/>
            </emma:interpretation>
          </emma:emma>
        </inkml:annotationXML>
        <inkml:traceGroup>
          <inkml:annotationXML>
            <emma:emma xmlns:emma="http://www.w3.org/2003/04/emma" version="1.0">
              <emma:interpretation id="{6621D3E2-3A24-45E7-81A0-D9C8A062E4FD}" emma:medium="tactile" emma:mode="ink">
                <msink:context xmlns:msink="http://schemas.microsoft.com/ink/2010/main" type="inkWord" rotatedBoundingBox="8057,3996 12883,3858 12902,4548 8077,4687"/>
              </emma:interpretation>
              <emma:one-of disjunction-type="recognition" id="oneOf0">
                <emma:interpretation id="interp0" emma:lang="en-US" emma:confidence="0">
                  <emma:literal>has-towers</emma:literal>
                </emma:interpretation>
                <emma:interpretation id="interp1" emma:lang="en-US" emma:confidence="0">
                  <emma:literal>ha, -towers</emma:literal>
                </emma:interpretation>
                <emma:interpretation id="interp2" emma:lang="en-US" emma:confidence="0">
                  <emma:literal>ha -towers</emma:literal>
                </emma:interpretation>
                <emma:interpretation id="interp3" emma:lang="en-US" emma:confidence="0">
                  <emma:literal>ha-towers</emma:literal>
                </emma:interpretation>
                <emma:interpretation id="interp4" emma:lang="en-US" emma:confidence="0">
                  <emma:literal>hay -towers</emma:literal>
                </emma:interpretation>
              </emma:one-of>
            </emma:emma>
          </inkml:annotationXML>
          <inkml:trace contextRef="#ctx0" brushRef="#br0">1537-209 110,'0'0'38,"0"0"1,0 0 0,20-11-30,8 14-2,-7-8-1,13 7-2,-3-6-1,9 4-3,-1-2 0,0 0 0,3 2 0,-3-3 0,0 3 0,-7-12-8,11 18-7,-17-6-24,0-6-2,1 3 1,-27 3-1</inkml:trace>
          <inkml:trace contextRef="#ctx0" brushRef="#br0" timeOffset="-15.6001">1819-455 81,'0'0'34,"13"-23"1,-13 23 2,0 0-25,0 0 1,0 0-2,0 0-2,0 0-1,0 0-1,0 0-2,0 0-2,10 21-3,-10-21 0,-15 26 0,4-9 0,-1 5 0,-1 4 0,-2 2 0,0 4 0,2 2 0,-2-3 0,2 1 0,4 0 0,-3-3 0,-2 1 0,2-2 0,-1-2 0,0 2 0,4-9 0,-1 3 0,10-22 0,-11 30 0,11-30 0,4 17 0,-4-17 0,26 5 0,-5-6 0,5-9 0,4 5 0,0-8 0,5 5 0,-8-11 0,8 14 0,-26-12-35,-9 17-7,17-28-1,-17 28 1</inkml:trace>
          <inkml:trace contextRef="#ctx0" brushRef="#br0" timeOffset="1">2265-179 94,'0'0'37,"0"0"0,0 0 3,-17-17-27,17 17-2,0 0-2,0 0-3,0 0-1,0 0-2,-22 15-3,22-15 0,0 0 0,-15 22 0,15-22 0,-12 23 0,12-23 0,-2 22 0,2-22 0,10 26 0,-10-26 0,24 21 0,-7-14 0,2-1 0,7-6 0,2 0 0,0-6 0,0 0 0,-5-3 0,-3-2 0,-1-4 0,-8-2 0,-1-3 0,-5-1 0,-9-1 0,-3 1 0,1 1 0,-7 3 0,13 17 0,-28-22 0,8 20 0,-3 6 0,-1 1 0,-1 3 0,9 3 0,-7-6 0,19 16-7,4-21-34,0 0-1,0 0 1,0 0-1</inkml:trace>
          <inkml:trace contextRef="#ctx0" brushRef="#br0" timeOffset="811.2014">2686-198 94,'4'-17'35,"-4"17"1,0 0 2,0 0-27,0 0-3,0 0-1,0 0-1,0 0-1,0 0 1,0 0-2,0 0 1,0 0-5,0 0 0,0 0 0,0 0 0,2 19 0,-2-19 0,3 24 0,-3-7 0,4 0 0,-2 1 0,0 1 0,2-2 0,-4 0 0,0-17 0,5 24 0,-5-24 0,6 18 0,-6-18 0,0 0 0,0 0 0,0 0 0,0 0 0,21 15 0,-21-15 0,0 0 0,20-18 0,-20 18 0,21-32 0,-6 11 0,2-3 0,-1 0 0,-2 0 0,-1 3 0,-2 5 0,-11 16 0,15-25 0,-15 25 0,0 0 0,0 0 0,0 0 0,0 0 0,0 0 0,0 0 0,11 25 0,-11-25 0,4 26 0,-2-10 0,1 1 0,3 2 0,2-2 0,-8-17 0,11 26 0,-11-26 0,13 16 0,-13-16 0,17 6 0,-17-6 0,18-6 0,-18 6 0,21-18 0,-21 18 0,26-34 0,-13 12 0,2-4 0,-3 0 0,1-2 0,0 2 0,-2 1 0,-2 5 0,-3 3 0,-6 17 0,9-18 0,-9 18 0,0 0 0,0 0-4,-2 20-37,2-20-2,-5 17 1,5-17 0</inkml:trace>
          <inkml:trace contextRef="#ctx0" brushRef="#br0" timeOffset="3276.0057">3278-140 80,'0'0'33,"0"0"2,0 0 0,0 0-24,0 0-3,20 15 1,-20-15-1,19 0-1,-19 0 0,26 0-2,-26 0-1,30-6 0,-11 1-2,2-1-1,-1 0 0,1-1 0,-4-4 0,-17 11-1,28-19 1,-28 19-1,16-22 2,-16 22-2,0-24 0,0 24 0,-26-19 0,8 13 0,-7 4 0,1 4 0,-4 6 0,-2 3 0,6 4 0,3 3 0,4 1 0,8 3 0,3 3 0,2-3 0,8 2 0,5-1 0,6-5 0,8-1 0,5-4 0,4-7 0,3-4 0,3-12 0,9 8-8,-23-18-19,4 9-13,-7 0-2,-21 11 2,11-19-2</inkml:trace>
          <inkml:trace contextRef="#ctx0" brushRef="#br0" timeOffset="3277.0057">3718-86 76,'0'0'31,"0"0"-1,0 0 4,-23-2-25,23 2-2,0 0 0,8 17 1,-8-17 1,0 0 0,0 0 0,-2 20-2,2-20-1,0 0-2,4 19 0,-4-19-1,0 0-1,5 20-2,-5-20 0,0 0 0,0 0 0,0 0 0,17 15 0,-17-15 0,0 0 0,0 0 0,0 0 0,0 0 0,11-20 0,-11 20 0,12-36 0,-1 14 0,4-4 0,0 0 0,-4 0 0,0 3 0,2 5 0,-13 18 0,26-26 0,-9 16 0,-17 10 0,36-11 0,-14 7 0,6-1 0,10 3 0,-1-4 0,1 8 0,-6-11 0,11 15-23,-19-8-19,-7 2-1,-17 0 1,0 0-1</inkml:trace>
          <inkml:trace contextRef="#ctx0" brushRef="#br0" timeOffset="3278.0057">4369-243 102,'0'0'38,"0"0"3,0 0-2,0 0-26,-32-15-4,32 15-2,-20-3-1,20 3-6,-21 0 0,21 0 0,-26 3 0,26-3 0,-32 13 0,15-3 0,0-1 0,17-9 0,-31 21 0,31-21 0,-21 15 0,21-15 0,0 0 0,0 16 0,0-16 0,19 15 0,-19-15 0,33 23 0,-8-9 0,1 1 0,-5 2 0,5 2 0,-6-2 0,-5-1 0,-15-16 0,17 38 0,-17-38 0,-13 35 0,-2-16 0,-9-1 0,1 1 0,-3-4 0,0-2 0,3-8 0,-1 5 0,5-10 0,19 0 0,-28-6 0,28 6 0,0 0-39,0 0-4,-11-31-1,9 14 1</inkml:trace>
          <inkml:trace contextRef="#ctx0" brushRef="#br0" timeOffset="-8923.2157">-459-349 69,'0'0'33,"17"-9"0,-17 9 3,-10-21-21,10 21-3,0 0 0,0 0-2,0 0-2,0 0-1,0 0 0,0 0-2,0 0-1,0 0 0,0 0-4,0 0 0,0 0 0,0 0 0,0 0 0,-5 19 0,5-19 0,2 35 0,-2-12 0,0 5 0,-2 3 0,2 3 0,0 1 0,0-1 0,0-2 0,2-3 0,-2-4 0,3-5 0,-3-1 0,0-19 0,4 22 0,-4-22 0,0 0 0,0 0 0,0 0 0,0 0 0,0 0 0,0 0 0,11-22 0,-11 22 0,15-28 0,-15 28 0,21-32 0,-21 32 0,30-28 0,-30 28 0,30-22 0,-30 22 0,30-17 0,-30 17 0,30-13 0,-30 13 0,22-4 0,-22 4 0,0 0 0,21 4 0,-21-4 0,0 0 0,11 17 0,-11-17 0,6 16 0,-6-16 0,5 21 0,-5-21 0,6 24 0,-6-24 0,2 28 0,-2-28 0,0 28 0,0-28 0,-2 26 0,0-9 0,2-17 0,-4 22 0,4-22 0,0 0 0,0 0 0,-2 23 0,2-23 0,0 0 0,0 0 0,0 0 0,0 0 0,-3-17-7,3 17-34,5-28-3,-5 28 2,6-37-2</inkml:trace>
          <inkml:trace contextRef="#ctx0" brushRef="#br0" timeOffset="-6333.6112">5 22 64,'0'0'35,"0"0"0,0 0 3,-7-19-17,7 19-4,0 0-5,0 0-2,0 0-3,0 0-1,0 0-1,0 0-2,0 0-1,0 0-2,0 0 0,17-2 0,-17 2 0,22 4 0,-22-4 0,28 6 0,-28-6 0,28 7 0,-28-7 0,28 11 0,-28-11 0,21 10 0,-21-10 0,17 13 0,-17-13 0,0 0 0,9 20 0,-9-20 0,2 21 0,-2-21 0,-9 26 0,9-26 0,-19 28 0,19-28 0,-23 28 0,23-28 0,-28 28 0,28-28 0,-30 22 0,30-22 0,-26 15 0,26-15 0,-19 7 0,19-7 0,0 0 0,-16 4 0,16-4 0,0 0 0,0 0 0,0 0 0,0 0 0,0 0 0,0 0 0,20-2 0,-20 2 0,28-5 0,-7 1 0,1 2 0,-1-2 0,5 3 0,-3-1 0,-1 2 0,-3-2 0,-2 2 0,-17 0 0,22 0 0,-22 0 0,0 0 0,24 7 0,-24-7 0,0 0-42,0 0 0,0 0-2,0-16 3</inkml:trace>
          <inkml:trace contextRef="#ctx0" brushRef="#br0" timeOffset="-6332.6112">458 24 75,'0'0'32,"0"0"0,0 0 4,-5-17-24,5 17 0,0 0-2,0 0 0,0 0-1,0 0 0,0 0-1,0 0-1,0 0-4,0 0-3,0 0 0,0 0 0,13 26 0,-10-9 0,-3-17 0,6 32 0,-6-14 0,4 3 0,0-3 0,-3 3 0,-1-21 0,4 28 0,-4-28 0,2 22 0,-2-22 0,0 0 0,6 21 0,-6-21 0,0 0 0,0 0 0,0 0 0,0 0 0,7 20 0,-7-20-24,0 0-18,-17-4-1,17 4 0,0 0 1</inkml:trace>
          <inkml:trace contextRef="#ctx0" brushRef="#br0" timeOffset="-2496.0043">848-217 74,'0'0'35,"0"0"0,0 0 2,3-22-19,-3 22-5,0 0-1,21 4-1,-21-4-3,0 0-1,0 0-2,26 0-5,-26 0 0,28 0 0,-28 0 0,38 0 0,-14-2 0,0 0 0,1 2 0,-1-2 0,-3 2 0,-4-2 0,3 10 0,-20-8-18,0 0-22,0 0-2,0 0 1,0 0-2</inkml:trace>
        </inkml:traceGroup>
        <inkml:traceGroup>
          <inkml:annotationXML>
            <emma:emma xmlns:emma="http://www.w3.org/2003/04/emma" version="1.0">
              <emma:interpretation id="{60C76ED9-622A-4758-89CF-9D85A8C23CC2}" emma:medium="tactile" emma:mode="ink">
                <msink:context xmlns:msink="http://schemas.microsoft.com/ink/2010/main" type="inkWord" rotatedBoundingBox="14414,3375 15613,3788 15290,4725 14091,4313"/>
              </emma:interpretation>
              <emma:one-of disjunction-type="recognition" id="oneOf1">
                <emma:interpretation id="interp5" emma:lang="en-US" emma:confidence="0">
                  <emma:literal>hat,</emma:literal>
                </emma:interpretation>
                <emma:interpretation id="interp6" emma:lang="en-US" emma:confidence="0">
                  <emma:literal>hah,</emma:literal>
                </emma:interpretation>
                <emma:interpretation id="interp7" emma:lang="en-US" emma:confidence="0">
                  <emma:literal>hat</emma:literal>
                </emma:interpretation>
                <emma:interpretation id="interp8" emma:lang="en-US" emma:confidence="0">
                  <emma:literal>hay,</emma:literal>
                </emma:interpretation>
                <emma:interpretation id="interp9" emma:lang="en-US" emma:confidence="0">
                  <emma:literal>hash,</emma:literal>
                </emma:interpretation>
              </emma:one-of>
            </emma:emma>
          </inkml:annotationXML>
          <inkml:trace contextRef="#ctx0" brushRef="#br1" timeOffset="16286.4286">6316-47 45,'0'0'33,"0"0"-1,0 0-2,0 0-7,0 0-3,0 0-7,0 0-3,0 0-1,0 0-2,0 0 0,0 0-2,0 0 0,0 0-2,0 0 0,26-17-1,-26 17-1,23-2 1,-23 2-2,28 0 1,-11 0-1,0 2 1,-17-2-1,26 6 1,-26-6 1,24 9-2,-24-9 0,17 17 0,-17-17 0,0 32 0,-5-16 0,-5 7 0,-3-1 0,-2-1 0,-2-3 0,-2 1 0,19-19 0,-29 26 0,29-26 0,-19 13 0,19-13 0,0 0 0,0 0 0,0 0 0,0 0 0,-11 17 0,11-17 0,0 0 0,0 0 0,20 7 0,-20-7 0,19 4 0,-19-4 0,30 0 0,-30 0 0,28 2 0,-28-2 0,22 4 0,-22-4 0,21 1 0,-21-1 0,0 0 0,0 0 0,0 0-2,28 19-16,-28-19-24,0 0-1,0 0 1,0 0-1</inkml:trace>
          <inkml:trace contextRef="#ctx0" brushRef="#br1" timeOffset="16287.4286">6736-6 76,'0'0'36,"0"0"3,0 0-2,0 0-20,0 0-2,0 0-4,0 0-1,2 17-4,-2-17 0,-2 18-4,2-18-2,-4 32 0,4-13 0,2 5 0,0-2 0,0 1 0,-1 1 0,5-2 0,0-1 0,-1-1 0,-5-20 0,10 28 0,-10-28 0,0 0 0,13 21 0,-13-21 0,0 0-3,0 0-38,-4-17-3,4 17 1,-6-24 0</inkml:trace>
          <inkml:trace contextRef="#ctx0" brushRef="#br1" timeOffset="13837.2243">5715-520 77,'0'0'37,"0"0"0,8-17-5,-8 17-14,0 0-2,4 17-5,-4-17-3,0 0-1,-4 16-2,6 1-1,-2-17-1,-4 37-3,2-16 0,4 5 0,-2 2 0,4 4 0,-8-1 0,6 3 0,-2-2 0,2 1 0,0-1 0,-1-2 0,1-4 0,0-6 0,0-1 0,-2-19 0,11 26 0,-11-26 0,0 0 0,0 0 0,8 17 0,-8-17 0,0 0 0,0 0 0,0 0 0,0 0 0,2-17 0,-2 17 0,0 0 0,0 0 0,0 0 0,13-22 0,-13 22 0,9-17 0,-9 17 0,8-21 0,-8 21 0,15-24 0,-15 24 0,15-22 0,-15 22 0,15-19 0,-15 19 0,22-15 0,-22 15 0,22-11 0,-22 11 0,21-7 0,-21 7 0,28-4 0,-28 4 0,26 5 0,-26-5 0,21 15 0,-21-15 0,26 19 0,-26-19 0,24 20 0,-24-20 0,15 23 0,-15-23 0,8 22 0,-8-22 0,9 28 0,-9-28 0,-7 30 0,7-30 0,-11 28 0,11-28 0,0 24 0,0-24 0,-6 17 0,6-17 0,0 0 0,2 20 0,-2-20 0,0 0 0,0 0 0,17-1-39,-17 1-4,0 0 0,18-21 1</inkml:trace>
          <inkml:trace contextRef="#ctx0" brushRef="#br1" timeOffset="22651.2396">6324-878 72,'0'0'35,"0"0"0,0 0-5,20 0-15,-20 0-1,0 0-3,0 0-2,0 0-1,0 0-2,0 0-1,0 0 0,0 0-2,-11 18 0,11-18 1,-4 27-4,1-9 0,-5 3 0,4 3 0,-1-2 0,3 4 0,-2-1 0,0 1 0,3-6 0,-1-3 0,2-17 0,3 24 0,-3-24 0,0 0 0,12 19 0,-12-19 0,0 0 0,24 4 0,-24-4 0,28 0 0,-28 0 0,24 1 0,-24-1 0,30-3 0,-11 3 0,-2 0 0,-17 0 0,28 2 0,-28-2 0,32-2 0,-13 4 0,-3-4 0,-16 2 0,29 3 0,-29-3 0,29 0 0,-12-1 0,-17 1 0,28-2 0,-28 2 0,19 0 0,-19 0 0,17 0 0,-17 0 0,0 0-15,0 0-26,0 0-2,0 0 1,-21 7 0</inkml:trace>
          <inkml:trace contextRef="#ctx0" brushRef="#br1" timeOffset="22652.2396">6511-755 39,'0'0'32,"0"0"2,0 0 2,0 0-12,0 0-3,0 0-4,0 0-5,0 0-2,0 0-2,0 0-2,9 17 0,-9-17-2,4 22 0,-4-22-2,-2 28-2,2-9 0,0-3 0,0 9 0,-2-3 0,4 4 0,-9 0 0,5 4 0,-2 0 0,4 0 0,-2-4 0,2-2 0,-2-2 0,0-3 0,4-2 0,-2-17 0,8 20 0,-8-20 0,0 0 0,0 0 0,9 17 0,-9-17 0,0 0 0,0 0 0,19 2-10,-19-2-33,13-28-1,-11 9 2,2-3-1</inkml:trace>
        </inkml:traceGroup>
        <inkml:traceGroup>
          <inkml:annotationXML>
            <emma:emma xmlns:emma="http://www.w3.org/2003/04/emma" version="1.0">
              <emma:interpretation id="{45B944D3-8050-4A6A-B785-06A427DAAFCA}" emma:medium="tactile" emma:mode="ink">
                <msink:context xmlns:msink="http://schemas.microsoft.com/ink/2010/main" type="inkWord" rotatedBoundingBox="15771,3860 17161,3829 17180,4652 15789,4684"/>
              </emma:interpretation>
              <emma:one-of disjunction-type="recognition" id="oneOf2">
                <emma:interpretation id="interp10" emma:lang="en-US" emma:confidence="1">
                  <emma:literal>=</emma:literal>
                </emma:interpretation>
                <emma:interpretation id="interp11" emma:lang="en-US" emma:confidence="0">
                  <emma:literal>I</emma:literal>
                </emma:interpretation>
                <emma:interpretation id="interp12" emma:lang="en-US" emma:confidence="0">
                  <emma:literal>•</emma:literal>
                </emma:interpretation>
                <emma:interpretation id="interp13" emma:lang="en-US" emma:confidence="0">
                  <emma:literal>tm</emma:literal>
                </emma:interpretation>
                <emma:interpretation id="interp14" emma:lang="en-US" emma:confidence="0">
                  <emma:literal>tv</emma:literal>
                </emma:interpretation>
              </emma:one-of>
            </emma:emma>
          </inkml:annotationXML>
          <inkml:trace contextRef="#ctx0" brushRef="#br1" timeOffset="29858.4524">8087-448 56,'0'0'34,"0"0"2,0 0 0,0 0-12,0 0-9,0 0-3,0 0-2,0 0-3,0 0 0,0 0-1,0 0-2,17 2-1,-17-2 0,0 0-1,0 0-2,0 0 0,11 17 0,-11-17 0,17 28 0,-4-8 0,-1 5 0,1 4 0,0 3 0,0 4 0,-4-1 0,3 2 0,-7 1 0,-1 3 0,-4-8 0,-2 4 0,-2-5 0,1 2 0,-3-6 0,-2-2 0,-3-6 0,4-3 0,7-17 0,-15 24 0,15-24 0,-19 11 0,19-11 0,-26-2 0,26 2 0,-32-11 0,32 11 0,-32-13 0,32 13 0,-32-20 0,32 20-12,-28-17-17,28 17-13,-5-21-1,5 21 2,5-28 1</inkml:trace>
          <inkml:trace contextRef="#ctx0" brushRef="#br1" timeOffset="30560.4536">8548-334 70,'0'0'37,"0"0"0,0 0 3,-28 0-23,28 0-3,0 0-2,-4 26-3,4-26-1,0 0-3,-28 22-1,28-22-2,-13 21-2,13-21 0,-19 17 0,19-17 0,-20 13 0,20-13 0,-27 17 0,27-17 0,-31 18 0,10-7 0,0 1 0,1-1 0,1-2 0,2 0 0,17-9 0,-24 10 0,24-10 0,-19 2 0,19-2 0,0 0 0,0 0 0,0 0 0,-17-8 0,17 8 0,0 0 0,0 0 0,0 0 0,0 0 0,0 0 0,0 0 0,0 0 0,0 0 0,0 0 0,0 0 0,0 0 0,0 0 0,0 0 0,0 0 0,0 0 0,0 0 0,0 0 0,0 0 0,0 0 0,0 0 0,0 0 0,0 0 0,0 0 0,0 0 0,0 0 0,0 0 0,0 0 0,0 0 0,0 0-16,0 0-25,0 0-1,0 0 0,0 0 0</inkml:trace>
        </inkml:traceGroup>
        <inkml:traceGroup>
          <inkml:annotationXML>
            <emma:emma xmlns:emma="http://www.w3.org/2003/04/emma" version="1.0">
              <emma:interpretation id="{2D03BB72-F668-4137-BAAA-7D8BBD6F61AF}" emma:medium="tactile" emma:mode="ink">
                <msink:context xmlns:msink="http://schemas.microsoft.com/ink/2010/main" type="inkWord" rotatedBoundingBox="16504,4583 16612,3796 17164,3872 17056,4659"/>
              </emma:interpretation>
              <emma:one-of disjunction-type="recognition" id="oneOf3">
                <emma:interpretation id="interp15" emma:lang="en-US" emma:confidence="0">
                  <emma:literal>II</emma:literal>
                </emma:interpretation>
                <emma:interpretation id="interp16" emma:lang="en-US" emma:confidence="0">
                  <emma:literal>JI</emma:literal>
                </emma:interpretation>
                <emma:interpretation id="interp17" emma:lang="en-US" emma:confidence="0">
                  <emma:literal>His</emma:literal>
                </emma:interpretation>
                <emma:interpretation id="interp18" emma:lang="en-US" emma:confidence="0">
                  <emma:literal>JF</emma:literal>
                </emma:interpretation>
                <emma:interpretation id="interp19" emma:lang="en-US" emma:confidence="0">
                  <emma:literal>His,</emma:literal>
                </emma:interpretation>
              </emma:one-of>
            </emma:emma>
          </inkml:annotationXML>
          <inkml:trace contextRef="#ctx0" brushRef="#br1" timeOffset="26941.2473">7256-282 49,'0'0'33,"0"0"1,0 0 3,-2-17-17,19 25-3,-17-8-2,24-6-4,-24 6-1,30-9-3,-30 9-1,34-7-2,-15 1-1,0 6-2,-3-4 1,3 2-2,-19 2 1,32 0 0,-32 0-1,34 0 0,-34 0-1,30 0-1,-8 4-2,-22-4-4,36 4-5,-36-4-18,0 0-9,24-8 0,-24 8 0,0 0 2</inkml:trace>
          <inkml:trace contextRef="#ctx0" brushRef="#br1" timeOffset="29842.8524">7363-75 60,'0'0'34,"0"0"-1,0 0-2,0 0-14,0 0-3,0 0-2,0 0-2,0 0-2,0 0 0,0 0-1,0 0-2,0 0 0,0 0-2,19-11 0,-19 11-1,0 0 1,22-6-3,-22 6 0,28-7 0,-28 7 0,30-8 0,-11 5 0,-1 1 0,3 0 0,-2 0 0,-19 2 0,30-4 0,-13 1 0,-1 1 0,-16 2 0,27-4 0,-27 4 0,22-2 0,-22 2 0,0 0 0,23 2 0,-23-2 0,0 0 0,0 0 0,0 0 0,0 0-13,16 13-13,-16-13-16,0 0 0,0 0 1,0 0 1</inkml:trace>
          <inkml:trace contextRef="#ctx0" brushRef="#br1" timeOffset="34585.2606">8250-19 63,'0'0'32,"0"0"3,0 0-1,0 0-17,0 0-6,0 0 1,0 0-4,0 0-1,0 0-1,0 0-1,0 0-2,17-13 0,-17 13-1,0 0 0,0 0-1,0 0 1,0 0-1,23 2 1,-23-2-1,22 7 0,-22-7 0,32 10 1,-13-5-1,3 1-1,-1-1 1,-3 5 1,-1-1-2,-17-9 0,23 24 0,-18-7 0,-1 2 0,-2 1 0,-8 1 0,4-3 0,1-1 0,2 2 0,-1-19 0,8 29 0,-8-29 0,11 23 0,-11-23 0,0 0 0,23 18 0,-23-18 0,0 0 0,0 0-3,16-1-38,-16 1 0,0 0-2,-20-10 1</inkml:trace>
          <inkml:trace contextRef="#ctx0" brushRef="#br1" timeOffset="39686.4696">8164-569 39,'0'0'32,"0"0"3,0 0 0,19 6-12,-19-6-2,0 0-5,0 0-4,24 0-3,-24 0-2,21 3-1,-21-3 0,24 2-2,-24-2 0,38 2-1,-20-2 0,7 2-3,-5-2 0,6 2 0,-3-2 0,3 0 0,-2 2 0,1 0 0,-7 0 0,3-1 0,-4-2 0,0 2 0,-17-1 0,30 4 0,-30-4 0,22 4 0,-22-4 0,19-2 0,0 15-11,-19-13-30,0 0-2,0 0 1,0 0 0</inkml:trace>
        </inkml:traceGroup>
      </inkml:traceGroup>
    </inkml:traceGroup>
  </inkml:traceGroup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1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1654BB2-62F8-4A04-9B51-5415A3958BE3}" emma:medium="tactile" emma:mode="ink">
          <msink:context xmlns:msink="http://schemas.microsoft.com/ink/2010/main" type="writingRegion" rotatedBoundingBox="18389,6243 17416,5925 17536,5559 18509,5877"/>
        </emma:interpretation>
      </emma:emma>
    </inkml:annotationXML>
    <inkml:traceGroup>
      <inkml:annotationXML>
        <emma:emma xmlns:emma="http://www.w3.org/2003/04/emma" version="1.0">
          <emma:interpretation id="{5B5E640A-5861-4D5A-BE13-0A6E261005B8}" emma:medium="tactile" emma:mode="ink">
            <msink:context xmlns:msink="http://schemas.microsoft.com/ink/2010/main" type="paragraph" rotatedBoundingBox="18389,6243 17416,5925 17536,5559 18509,5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815366-32BC-4B03-BE01-5E27C90989EC}" emma:medium="tactile" emma:mode="ink">
              <msink:context xmlns:msink="http://schemas.microsoft.com/ink/2010/main" type="line" rotatedBoundingBox="18389,6243 17416,5925 17536,5559 18509,5877"/>
            </emma:interpretation>
          </emma:emma>
        </inkml:annotationXML>
        <inkml:traceGroup>
          <inkml:annotationXML>
            <emma:emma xmlns:emma="http://www.w3.org/2003/04/emma" version="1.0">
              <emma:interpretation id="{3BB43BC1-3732-485E-BD27-D6B0738BBA75}" emma:medium="tactile" emma:mode="ink">
                <msink:context xmlns:msink="http://schemas.microsoft.com/ink/2010/main" type="inkWord" rotatedBoundingBox="17536,5559 18509,5877 18389,6243 17416,5925"/>
              </emma:interpretation>
              <emma:one-of disjunction-type="recognition" id="oneOf0">
                <emma:interpretation id="interp0" emma:lang="en-US" emma:confidence="0">
                  <emma:literal>☺</emma:literal>
                </emma:interpretation>
                <emma:interpretation id="interp1" emma:lang="en-US" emma:confidence="0">
                  <emma:literal>•</emma:literal>
                </emma:interpretation>
                <emma:interpretation id="interp2" emma:lang="en-US" emma:confidence="0">
                  <emma:literal>5</emma:literal>
                </emma:interpretation>
                <emma:interpretation id="interp3" emma:lang="en-US" emma:confidence="0">
                  <emma:literal>%</emma:literal>
                </emma:interpretation>
                <emma:interpretation id="interp4" emma:lang="en-US" emma:confidence="0">
                  <emma:literal>€</emma:literal>
                </emma:interpretation>
              </emma:one-of>
            </emma:emma>
          </inkml:annotationXML>
          <inkml:trace contextRef="#ctx0" brushRef="#br0">-305-199 59,'3'2'23,"-6"-2"-10,3 0 0,0 0-2,-3-2-3,3 2-3,0 0-2,-3 2 0,3 4-1,0-3-1,-2 2 0,4 1-1,-2 0-1,6-1 2,-3 1-1,2-3 0,1-1 1,5-2 0,-6-2 0,3 2 0,-2-6 1,-1 3-1,1-5 1,-1 2 0,-5-5 0,0 5-1,0-2 1,-5 0-1,2-1 1,-2 4-1,-1-1 0,-2 0 0,2 6-1,-2 0 1,0 0-1,0 3 0,-3 0 1,2 3-2,4-1 1,-3 4 0,2-4-1,3 4 1,3-1 0,0-5-1,3 2 1,3-2 0,-1 0 1,3-3-1,-2-3 1,2 0 0,0-2 1,-2 2-1,-1-3 0,-2-2 1,3-3-1,-6 2 0,0-2 1,0 3 0,-6-1 0,3 1-1,-2 0 0,-1 5 0,1 0 0,-3 6-1,2 0 0,1-1-3,2 7-3,-3-6-6,6 2-9,0 6-10,-2-13-1,10 7 0</inkml:trace>
          <inkml:trace contextRef="#ctx0" brushRef="#br0" timeOffset="-2797">-420 93 47,'-2'-3'13,"2"3"-2,-3-3 0,3 3-2,-3-3 0,3 3-2,-3-3 0,1 3-2,2-3 0,-3 3-1,3 0-1,0-3 0,-3 3-2,3 0 1,0 0-2,0 0 0,0 0-1,0 3 0,3-3 0,-3 0 1,3 0 0,-1-3 0,4 3 0,-3 0 1,2 0 1,-2-3-1,2 3 0,-2-3 1,0 3 0,-3 0 0,0 0 0,0-3 1,0 3 0,0-3 0,0 3 0,-3 0-1,3 0 0,0 0-1,-3 3-1,1 0 0,-1 0 0,3 0-1,-3 3 0,3-3 0,0 0 0,3 0 1,2 0-1,1-3 2,2-3-1,0 0 1,1 0-1,-1-3 1,0 0 0,-2 0 0,-1 0 0,1-2 1,-6 2-1,0 0 0,0 0 0,-6 0 0,3 3 0,-5 0-1,3 3 0,-4 0 0,4 0 0,-3 3-1,-1 3 1,4-3-1,-1 0 1,1 3-1,2 0 0,0-3 1,1-1-1,2 1 1,-3 0-1,3-3 1,0 0-1,0 3 1,0-3 0,0 0 0,0 0 0,0 0 0,0-3 1,0 3-1,0 0 2,0 0-1,0 0 0,0-6 1,0 6-1,-3-2 0,3-1-2,0 0-2,-5 0-6,2 3-6,-3 6-13,-2-9-3,8 11 0</inkml:trace>
          <inkml:trace contextRef="#ctx0" brushRef="#br0" timeOffset="-1406">20 32 48,'0'0'11,"0"0"0,0 0 1,0 0-2,0 0 0,0 0-1,0 0-2,0 3-2,0 0-1,0-3-1,0 6-2,0-6 0,0 5-1,0-5 0,0 3 0,0 0 0,2-3 1,-2 0 0,3 0 1,-3 0-1,3 0 2,0 0-1,-3 0 0,0-3 0,3 3 0,-3 0 0,2-3-1,-2 3 0,0 0 0,0 0 0,0 0 1,0 0-1,0 0 1,0 0 0,0 0 0,0 0 0,0 0 0,-2 0-1,4 0-1,-4 0 0,2 3-1,0-3 1,0 3-2,0-3 1,0 3 0,2 0-1,-2 0 2,0 0-1,6 0 1,-3-3 1,0 0-1,2 0 1,1 0 0,-1-3-1,4 0 1,-4 0 0,1 0 0,-3-3 0,2 3 0,-2-5 0,0 2-1,-3 0 1,0 1 0,0-1 0,-3 3 0,0 0-1,1 0 1,-4 3-1,0 0 0,1 3 0,-4 0-1,1 0 1,-3 3 0,2-1-1,4-2 0,-4 3 1,7 0-1,-1-1 0,3-2 0,3 0 1,-1 3-1,4-6 1,0 3 0,2-3 1,0 0-1,4 0 1,-4-3-1,0 0 1,1 0 0,-1-3 0,1 1 0,-7-1 0,1 3 0,-3-3 0,0 1 0,-5-1 0,-1 0-1,-5 3 1,2 0-1,-5 0 0,0 0 0,0 3-1,3 0-2,3 3-4,-3-3-6,8 3-9,3 3-9,-3-9 0</inkml:trace>
          <inkml:trace contextRef="#ctx0" brushRef="#br0" timeOffset="1000">-852-309 52,'3'8'27,"-9"-8"-7,3 3-5,3 0-2,-3 0-1,3 5-5,-2-2-3,-1 0-1,0 5-1,3-2 0,0-3-1,3 2 0,0-2 0,5 0 1,-5-4-1,5 4 0,-2-6 1,3 3-1,-1-3 1,1-3 0,-4 3 0,4-3-1,-1 0 1,-2 1 0,-3-4-1,2 3 1,-5-3 0,3 1 0,-3 2 0,0-3-1,-3 0 1,0 1-1,1 2 0,-4 0-1,0 3 0,-2 0 0,2 0 0,-2 3 0,2 0-1,0 2 1,1 1-1,2-3 1,0 3-1,3-1 1,0 1-1,0-3 1,6 3-1,-3-4 1,2 4 0,1-3 1,0-3-1,2 3 0,0-6 1,1 3 0,-3-3 0,2-3 0,-2 4 0,-3-4 0,2-3 0,-5 1 1,0-1-1,0 3 1,-5-2-1,-1 2-1,0 0 1,1 3-1,-4 6-1,-2 0 0,0 6-4,-4-3-6,10 5-14,-4 3-9,1-8 0,5 5 0</inkml:trace>
        </inkml:traceGroup>
      </inkml:traceGroup>
    </inkml:traceGroup>
  </inkml:traceGroup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58:33.84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72C1C814-913C-4EF1-AFE5-0A0B421EF4C5}" emma:medium="tactile" emma:mode="ink">
          <msink:context xmlns:msink="http://schemas.microsoft.com/ink/2010/main" type="inkDrawing"/>
        </emma:interpretation>
      </emma:emma>
    </inkml:annotationXML>
    <inkml:trace contextRef="#ctx0" brushRef="#br0">34 114 59,'0'3'33,"-9"0"-4,7-6-2,2 8-3,-9-10-5,12 10-4,-11-7-3,10 7-3,-7-2-2,5 3-1,-6 2-1,6 0-1,0 6-1,0 3 0,0 3-3,3 5 0,0 0 0,5 6 0,-2 3 0,5 2 0,0 0 0,0 1 0,3 2 0,0-5 0,0-1 0,0-5 0,-2-3 0,2-2 0,-3-9 0,-3-3 0,-2-5 0,-3-1 0,-1-2 0,-2 0 0,3-3 0,-3 0 0,0-3 0,0 3 0,0 0 0,0 0 0,0 0 0,0 0 0,0 0 0,0 0 0,-3 0 0,3-3 0,0 3 0,0 0 0,0-5 0,0-1 0,0-2 0,0-4 0,6-4 0,-3-4 0,2-5 0,1-6 0,5-3 0,-5-5 0,5 0 0,-3-3 0,1 3 0,-1 2 0,3 7 0,-2 2 0,-4 8 0,1 6 0,-3 6 0,0 2 0,-1 3 0,1 3 0,-3 6 0,0-1 0,9 9-5,-12-2-39,8 2 0,-2 0 0,3 0 1</inkml:trace>
    <inkml:trace contextRef="#ctx0" brushRef="#br0" timeOffset="875">353 596 57,'-3'-3'34,"6"3"1,-6-3 0,3-3-15,3 9-7,-6-6-2,9 3-5,-6-2-1,3 2-2,0-3 0,2 6-1,1-3 1,5 2-1,-3-2 0,1 6 0,2-3 1,0 0-1,-5-1 0,2 1 1,-5-3-1,3 3 1,-6 0-1,0 0 0,-3-1 0,0 1-1,-3 6-1,1-1 0,-4 0 0,1 1 0,0 2 0,2 0 0,-2-2 0,5 2 0,-3-3 0,3 1 0,1-4 0,-1 4 0,3-4 0,-3 4 0,6-9 0,-3 2 0,0 1 0,0 0 0,0-3 0,5 3 0,-2-3 0,6 0 0,-4 3 0,6-1 0,3 1 0,-5-3 0,5 6-2,-3-12-8,6 12-13,-3-12-19,0 3 1,0-8-1,-3 0 2</inkml:trace>
    <inkml:trace contextRef="#ctx0" brushRef="#br0" timeOffset="1594">602 27 55,'-5'-8'33,"5"5"1,0 3-10,-6-11-2,9 14-2,-11-12-7,5 12-1,-11-6-4,5 9-1,-7-6-1,4 5-2,-4 1-1,-1 2-1,0-2 0,3 0 0,3-1-2,0 4 1,5-1-1,3-2 0,3 2 1,3 0-2,3 4 2,-1-4-2,6 6 2,-2-3-1,5-2 1,3 2 0,-3 3-1,0-3 0,2 0 1,1 0-1,-3-2 1,0 2-1,-5 0 1,-1 0-1,-2 1 1,-4-1-1,1-3 0,-3 3 0,-3-2 0,-2-1 0,-1-2 0,1-1 0,-4 1 0,-2-6 0,3 0 0,-4 0 0,4-3 0,-3 0 0,2-2 0,1-1 0,2 1 0,1-1-1,-1-2 0,6-1 0,0 1 0,0-1 0,6-2 1,2 3 0,3-6 0,1 3 0,4-1 1,-2-2 0,3 0 0,0 3 0,-3-3 0,0 3-1,-6-3 0,1 3 0,-4-3 0,-5 3 0,3-3 0,-6 5 0,3 1 0,-5-1 0,2 4 0,-3-1-1,4 12-9,-12-9-14,5 9-17,-2 2-1,0 0 1,0 4 1</inkml:trace>
  </inkml:traceGroup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0:00.84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F0A94043-D4D4-4986-AE6E-80E011DA200A}" emma:medium="tactile" emma:mode="ink">
          <msink:context xmlns:msink="http://schemas.microsoft.com/ink/2010/main" type="inkDrawing"/>
        </emma:interpretation>
      </emma:emma>
    </inkml:annotationXML>
    <inkml:trace contextRef="#ctx0" brushRef="#br0">6 204 49,'-6'-5'27,"6"8"-8,0-3-1,0-3-2,0 6-4,0-9-2,3 9-2,0-6-1,0 3-1,0-3-1,5 0-1,0 0 1,3 1-1,3-7-1,0 4 1,3-4-1,0 3-1,0-5 1,-1 0-1,-4-3 0,4 2 0,-7-4 1,-4 4-1,1-2 0,0 3 0,-6-3 0,0 5 1,-6-2-1,3 3 0,-2-1 0,-1 6 0,-5 0-1,0 6 1,-3 0-1,0 6-1,-3 2 1,0 6 0,-2 2-1,2 4 0,3 5 0,3 0 0,5 4 0,1-1 0,7 0 0,1-3 0,5-6 0,1 1-1,5-6 1,0-3 0,3-8-1,-3-1 0,5-5-1,-5-5-1,3-1-2,-6-5-4,3 8-7,-6-8-15,-2-1-7,5 7 0,-8-4 1</inkml:trace>
    <inkml:trace contextRef="#ctx0" brushRef="#br0" timeOffset="547">400 272 54,'-3'-3'32,"0"3"1,-8 3-4,-3-6-9,3 12-5,-9-9-6,6 14-2,-5-6-2,5 6-1,-3 0-2,9 3 0,2 0-1,6-3-1,6-2 1,2-1 0,3-8 1,6 0-1,3-9 1,-1-2-1,-2-4 1,0-2 0,-3-6 0,0 3-1,-6 1 1,0 4-1,-5 4-1,-3-1-5,0 15-9,-11 2-24,0 4 0,-3 2 0,-3 0 0</inkml:trace>
  </inkml:traceGroup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40.2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FBE4D6B-3874-498B-8123-1AAEFD309DD0}" emma:medium="tactile" emma:mode="ink">
          <msink:context xmlns:msink="http://schemas.microsoft.com/ink/2010/main" type="inkDrawing" rotatedBoundingBox="183,8510 802,8534 798,8625 179,8601" shapeName="Other"/>
        </emma:interpretation>
      </emma:emma>
    </inkml:annotationXML>
    <inkml:trace contextRef="#ctx0" brushRef="#br0">612 19 62,'0'0'22,"-5"0"-2,2 0-2,-3 3-4,4-3-2,-1 3-2,-3 0-3,3 2-1,1-2-1,-1 3-2,3-4-1,0 7 0,0-6-1,3 5 0,-1-3-1,-2 1 0,3-3 0,3 2 1,-3-5-1,2 0 1,-2-5 0,2 2 1,-2-3 0,0 1 1,0-3-1,0 2 1,-6-2 0,0 2-1,0-2 0,-2 5 0,-4 3-1,1 0 0,0 3 0,-4 2 0,1 4-1,0 2 0,5-3 0,-2 3 0,5 0-1,1-5 0,4 2 1,4 0-1,-1-5 1,7-3 0,-1 0 0,0 0 1,0-3 0,-2 3 1,-4-5 0,3 2 1,-8 0 0,0 1-1,0-4 1,-2 6-1,-4-6 0,3 4 0,-2-1 0,-1 0-1,1 3 0,-1 3-1,0-3 1,4 3-1,2-1-1,-6-2-3,9 3-3,-6-8-9,9-1-22,-1 6-1,1-5 1,2 2 0</inkml:trace>
    <inkml:trace contextRef="#ctx0" brushRef="#br0" timeOffset="1031">48 0 64,'0'6'20,"-2"-4"-2,-1 4-2,0-1-2,0-2-2,3 6-3,-5-7-2,2 4-3,0-3-1,3 2-2,-3 1 0,3-3 0,0-1 0,0 1 0,0-3-1,3 3 1,0-6 1,0 0 0,-1-2 0,4 2 1,-3-5-1,2 2 2,-2-5 0,0 5-1,-3 1 1,3-1-1,-9 1-1,6 2 1,-5 3-1,-1 0 0,0 0-1,-2 6-1,2-1 0,-2 1 0,3 5 0,2-3 0,0 3-1,3-2 0,0-4 1,3 3-1,2-2 1,4-1 0,-1-2 1,3-3 0,-2 0 0,2-3 0,0 1 1,-3-1 0,-2-3 1,-3 4-1,-1-4 0,-2 1 1,-2-1-1,-1 0 0,0 1-1,0-1 1,-2 1-1,2 2-1,-3 3 1,4 0-1,-1 6 0,0-4 0,3 4 0,0 2-1,3-2 0,-3 2 1,5-2-1,-2-4 1,3 1 0,-3 0 0,-1-3-1,-2-3-1,6 3-6,-12-8-13,6 2-16,0 4-1,0-7 0,0 4 1</inkml:trace>
  </inkml:traceGroup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4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A006A32-B236-4922-96E7-536631FC286B}" emma:medium="tactile" emma:mode="ink">
          <msink:context xmlns:msink="http://schemas.microsoft.com/ink/2010/main" type="inkDrawing" rotatedBoundingBox="848,9082 923,9006 965,9048 890,9123" shapeName="Other"/>
        </emma:interpretation>
      </emma:emma>
    </inkml:annotationXML>
    <inkml:trace contextRef="#ctx0" brushRef="#br0">84 1 50,'-3'3'18,"-6"-3"0,3 0-2,1 0-3,-1 0-1,3 3-2,-3 0-1,1 0-1,-1 0-2,3-1-1,-3-2 0,3 6-1,-2-6-1,2 3 1,0-3-1,3 3-1,-3-3 0,3 3-1,0 0-1,0-3 1,0 3-1,3-1 0,0 1 0,0 0 0,0-3 1,-1 3-1,1-3 1,3 0 0,-3-3 1,0 3 0,0-3 0,-1 0 0,-2 1 0,0-1 1,-2 0-1,2 0 0,-6 0 1,3 3-2,0 0 1,-3 0-1,1 0 0,2 3-1,-3 0 0,3 0 0,0 2 0,3 1 0,-3 0 0,3-3-1,3 3 1,-3-1-1,6 1 1,-3 0-1,3-3 1,-1-1 0,1-4 0,3-1 0,-4 0 1,4-3 0,-6-2 0,0 2 0,0-3 1,-3 3 0,0-2-1,-3 2 1,0 0 0,-3 6 0,0-3 0,4 1-1,-4 2 0,0 0 0,0 2 0,1 1-1,2 0 0,0 3 0,0 0 0,0-1 0,0 1 0,3 0-1,0 0 1,0-1-1,6-2 0,-3 0 1,0-3 0,3 0-1,-1-3 1,1-2 0,3 2 0,-4-3 1,-2 0-1,3 0 0,-3 1 1,0-1 0,-3 3-1,0 0 1,0 0-1,-6 0-1,6 6-3,-9-8-6,9 5-26,-5 2-2,-4 1-1,3 0 1</inkml:trace>
  </inkml:traceGroup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2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97EE913-824B-43DC-B289-EB1142C6D732}" emma:medium="tactile" emma:mode="ink">
          <msink:context xmlns:msink="http://schemas.microsoft.com/ink/2010/main" type="inkDrawing" rotatedBoundingBox="1354,9065 1413,9020 1453,9072 1394,9117" shapeName="Other"/>
        </emma:interpretation>
      </emma:emma>
    </inkml:annotationXML>
    <inkml:trace contextRef="#ctx0" brushRef="#br0">59 5 68,'-8'0'25,"5"3"-3,-3-1-4,1 1-4,5 3-4,-6-6-2,3 3-3,0-1-1,3 4-1,0-3-1,0 2 0,0 1-1,6 0-1,-6-1 1,6 1-1,-4-1 0,1-2 1,0-3-1,3 0 0,-4-3 0,1 1 1,0-4 0,0-2 0,-3-1 0,3 1 0,-3-1 0,0 1 1,-6 0-1,3 2 1,-2 3-1,-1 3 1,-2 0-1,2 6 0,-5-1-1,5 4 1,1-4-2,2 4 1,0-1 0,0 1-1,6-4 1,0-2 0,2-3 0,4 3 0,-1-6 1,1 3 0,-1-6 1,0 4 0,-2-4 0,2 3 1,-8-2 1,6 2-1,-9 0 1,3 0-1,-5 3 0,-1 0 0,-2 3-1,-1-3 0,1 3-2,-1-3 0,4 3-2,-1-3-3,6 2-6,-5-2-20,7-5-7,4 5 0,-3-6-1</inkml:trace>
  </inkml:traceGroup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4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CA7E751-5506-4410-9221-308F9BAF5CED}" emma:medium="tactile" emma:mode="ink">
          <msink:context xmlns:msink="http://schemas.microsoft.com/ink/2010/main" type="inkDrawing" rotatedBoundingBox="2634,8092 2765,8075 2777,8167 2646,8183" shapeName="Other"/>
        </emma:interpretation>
      </emma:emma>
    </inkml:annotationXML>
    <inkml:trace contextRef="#ctx0" brushRef="#br0">46 48 58,'0'-3'17,"-3"0"-1,3 3-1,-2 0-1,-4 0-5,3 3-2,0 2-2,0-2-3,0 3-1,3 2-1,0-5 0,3 5 0,6-2 1,-1-3 0,1 0 2,2-1-1,1-2 2,2-2-1,-2-1 1,-1-3 1,-5-2-1,3 2 0,-7-5 0,1 3 0,-6-4-1,1 4 0,-4-3 0,-3 2-1,-2 4-1,-4 2 1,-2 3-1,3 3-1,0 2 0,-1 4 0,4 2 0,2 0-1,3 0 0,6-2 1,6-4-1,6-2 0,2 0-2,-3-9-4,9 4-10,-2-1-16,-4-8 0,3 5 0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5:21.69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32 21 17,'0'0'14,"0"0"-1,-4 18 1,4-18-3,-10 21-1,4-5 0,1-1-2,1 3 0,1-2-1,5 1-2,-2-17-1,3 28-1,-3-28-1,4 27 0,-4-27 0,7 19-2,-7-19 1,0 0 0,0 0 0,0 0-1,0 0 1,17 4 0,-17-4 0,6-21 0,-6 21 0,3-23-1,-3 23 1,0-23-1,0 23 0,4-19 0,-4 19 0,0 0 0,2-18 1,-2 18-1,0 0 0,1-18 0,-1 18 0,0 0 1,0 0-1,0 0 1,2-15-1,-2 15 1,0 0-1,-2 15 1,2-15-1,6 16 0,-6-16-1,5 20 1,-5-20 0,0 0 0,11 19-1,-11-19 1,0 0 0,0 0 0,15 3 0,-15-3 0,0 0 0,0 0 0,11-17 1,-11 17-1,0-23 0,0 23 0,0-32 0,-2 11 0,0 2 0,1 0 1,1 19-1,-11-25 0,11 25 0,0 0 1,-18 5-1,18-5 0,-10 27 0,5-12 0,5 1-3,0-16-4,-4 23-9,13-7-11,-9-16-1,0 0 0,0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5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0822D76-B616-4871-93F4-E315EB13BA31}" emma:medium="tactile" emma:mode="ink">
          <msink:context xmlns:msink="http://schemas.microsoft.com/ink/2010/main" type="inkDrawing" rotatedBoundingBox="3244,8104 3264,8548 3162,8553 3142,8108" shapeName="Other"/>
        </emma:interpretation>
      </emma:emma>
    </inkml:annotationXML>
    <inkml:trace contextRef="#ctx0" brushRef="#br0">62 13 50,'-8'-6'21,"8"9"-4,-6-6-2,3 3-3,1 3-3,-1-3-1,-3 3-1,3-1-1,-3 7-2,1-3-2,-1-1-1,3 4 0,3-1 0,0-2-1,6 2 0,0-5 0,5 0 0,-2-3 1,2 0 0,0-6 2,1 0 0,-4-2 1,1 2 0,-3-5 0,-4 3-1,-4-1 1,-1 4 0,-9-4-1,1 9-1,-1-3 0,-5 6-1,6-3-1,-3 6 0,5-1 0,1 1-1,5 3-1,3-7-4,5 7-8,4-4-11,-3-2-7,11 6-1,-9-7 1</inkml:trace>
    <inkml:trace contextRef="#ctx0" brushRef="#br0" timeOffset="1218">23 409 63,'2'3'23,"-2"-3"-4,0-3 0,0 6-4,-2-6-6,2 3-3,0 0-2,2 3-1,-2 0-3,3 2 0,3-2 0,0 3-1,2-3 1,1 0 1,-1-1 1,1 1-1,-1-6 1,1 1 1,-3-4 0,-1 0 0,-2-2 0,-3 2 0,-3-5 0,1 3-1,-7-1 0,3 3 0,-2-2-1,-1 5 0,1 0-1,2 6 0,-3-3 0,4 6 0,-1 2 0,3-2-1,0 2 0,0-2 0,3 2 0,0-2 0,3 0 1,0-4-1,0 4 1,0-3 0,3 0 0,-4-3 1,1 3-1,0-3 1,0 0 0,-3 0 0,3 0 0,-3 0 1,0 0 0,0-3 0,-3 3 0,3 0 0,0-3-1,0 0 0,0 3 0,0 0-2,0 0 1,0 3 0,0 0-1,0 0 0,6-1-1,-4 1 1,4 0 1,0 0 0,0-6 0,-1 0 0,1 0 0,3-2 1,-7-1 0,1-2 0,-3-1 0,-3 4 0,1-1-2,-7 3 0,3 6-4,-5-6-4,5 12-8,-2-7-8,2 1-8,6 3-1,0-6 1</inkml:trace>
  </inkml:traceGroup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7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2BEF155-7043-4F34-9C4C-6F7EBCDC38D3}" emma:medium="tactile" emma:mode="ink">
          <msink:context xmlns:msink="http://schemas.microsoft.com/ink/2010/main" type="inkDrawing" rotatedBoundingBox="3626,8565 3703,8492 3749,8540 3671,8613" shapeName="Other"/>
        </emma:interpretation>
      </emma:emma>
    </inkml:annotationXML>
    <inkml:trace contextRef="#ctx0" brushRef="#br0">74 14 57,'3'-3'25,"-6"-3"-5,0 3 0,0 3-6,-3-3-3,0 6-2,-3-3-2,3 6-3,-3 0-1,0 3-1,0 0-1,3 2-1,0-2 0,4 3 0,2-3-1,0-1 1,2-5 0,4 3 0,3-3 1,0-6 0,0-3 1,3 0 0,-6 1 1,3-4 0,-3-3 0,0 3 0,-6-2-1,3 2 1,-6 0-1,0 3 0,-6 0 0,3 6-1,-3-3 0,0 6-1,0 0 0,3 3 0,0 0-1,0 0 1,6-3-1,0 3 0,3-1 0,3 1 0,3-3 1,0 0-1,0-3 2,3 0-1,-6-3 0,3 0 1,-3-3 0,-3 1 0,0-1-1,-6 0-3,6 6-11,-6 3-20,-3-9 0,3 9 0,-3-3-1</inkml:trace>
  </inkml:traceGroup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58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3EE5F20-D608-4D26-859A-40384E77069E}" emma:medium="tactile" emma:mode="ink">
          <msink:context xmlns:msink="http://schemas.microsoft.com/ink/2010/main" type="inkDrawing"/>
        </emma:interpretation>
      </emma:emma>
    </inkml:annotationXML>
    <inkml:trace contextRef="#ctx0" brushRef="#br0">15 54 62,'2'3'24,"-4"-3"-2,2 0-4,0 3-4,0-6-3,0 8-2,0-5-3,0 0-1,0 0 0,0 0-2,0 0 0,0 3 0,-3-3 0,6 6 0,-6-6 0,6 8 0,-6-2 0,3 2-1,0 1 1,0 5 0,0-3-2,0 3 1,-3 0-1,6 3 0,-3-3-1,3 2 1,-3-2-1,2-2 1,1-4-1,0 3 0,0-5 0,0-1 1,-3 1-1,0-6 0,2 3 1,-2-3-2,0 0 0,0-3 0,0 3-2,0-6-2,3 6-2,-6-8-7,9 2-12,-3 4-8,-3-12-1,3 8 1</inkml:trace>
    <inkml:trace contextRef="#ctx0" brushRef="#br0" timeOffset="625">3 46 61,'-3'-6'20,"9"9"-3,-3 0-2,3-3 1,2 5-2,0-8-2,6 9-1,0-6-2,6 6-2,-3-9-1,8 6-2,-5-6-1,2 3 0,3 0-1,-2 0 0,-4 0-1,1 0 1,-3 0-1,0 0-1,-6 0 1,0 0 0,-5 0-1,-1 0 1,1 0-1,-6 0 1,3 0 0,-3 3 0,0-3-1,3 0 1,-6 0 0,3 0-1,0 0 1,0 0-1,0 0 0,0 0 0,0 0 1,0 0-1,0 0 0,0 0 0,0 0 0,0 0 0,0 0 0,0 0 1,0 0-1,0 0 0,0 0 0,0 2 0,0-2 0,0 0 0,-3 3 0,3 3 0,0-3 0,-3 5 0,0 0 0,-2 4 0,-1-1 1,3 3-1,-2 3 0,2-1 0,-3-2 0,4 3 0,-1-3 0,0-3 0,3 3 0,-3-5 0,3-1 0,0-5 0,-3 3 0,3-4 1,0-2-1,0 0 1,0 0-1,0 0 1,0-2 0,0 2 0,0-3 0,-2 0 0,-1-3 0,-3 4 0,-2-4-1,-4 3 1,-2-2-1,-2 2 0,-1-3 0,-6 3 0,1 1 0,-1-1 0,1 3 0,2-3 0,1 3 0,2 0 0,6 0 0,2 0-1,1 0-1,2-3-3,6 9-3,-2-12-7,7 3-16,1 3-6,-1-5 0,7 2 2</inkml:trace>
    <inkml:trace contextRef="#ctx0" brushRef="#br0" timeOffset="1890">545 65 47,'2'3'18,"-4"-6"-3,4 6-3,-2-3-2,0 3-1,0 0-1,0-1-1,0 4 1,0 0-1,3 5 0,-6-3 1,6 6-2,-6 0-1,3 0-1,-2 3-1,2-3-1,-3 3 1,0-3-1,3-3-1,0 0 0,-3-5 0,3 2-1,0-5 0,3 0 0,-3 0-1,0-6-1,6 3-3,-6-6-2,5 1-5,-5-1-6,6-8-11,-1 8-2,-7-10 1</inkml:trace>
    <inkml:trace contextRef="#ctx0" brushRef="#br0" timeOffset="2344">525-2 57,'6'6'20,"-9"-6"-2,8 0-1,1 2-3,0-7-2,8 8-1,-3-6 0,8 6-1,-2-9-2,6 12-2,-4-12-1,4 12-1,-4-9-1,-2 6-2,0-3 1,-3 0-1,-3 5-1,0-5 0,-2 3 1,-3-3-1,-1 3 1,-2-3 0,0 5 0,-3-5 0,0 0 0,0 0 0,0 3 1,-3 3-1,0-1 1,-2 7-1,2-4 0,-3 6 0,0 0 0,4 3-1,-1-3 0,0 3 1,0-1-1,3 1 1,-3-3-1,3 0 1,0-3-1,0 3 1,-2-2-1,2-4 0,-3 0 1,3 1-1,-3-1 0,3-2 1,-3-3-1,3-1 0,0 1 1,0-3-1,0 0 1,0 0 0,0 0 1,-3 0-1,3-3 0,-5 3 0,-4-5 0,1 2 0,-3 0-1,-3 0 0,-3 1 0,-5-1 0,2 0 0,-3 0 0,7 3 0,-1-3-1,3 3 0,3-2-2,2 4-2,4-4-3,5 4-6,-3-7-12,3 2-12,3 0 2,-1-2-1</inkml:trace>
    <inkml:trace contextRef="#ctx0" brushRef="#br0" timeOffset="3625">651 597 49,'-5'-3'19,"7"3"-1,-2 0-1,0 0-3,0 3-1,-2-6-1,4 9-1,-4-9-2,4 6-1,-4 0-1,2 2-2,0 1-1,0 5 0,-3-2-2,3 5 0,0 0 0,0 5-1,0-2 1,0 5-2,0-5 1,3 0 0,-3 0-1,2-3 0,-2-6 0,3 1 0,-3-7 0,0 1-2,3 0-1,-3-6-3,3 3-4,-9-11-9,9-3-10,0 3-5,-3-12 2</inkml:trace>
    <inkml:trace contextRef="#ctx0" brushRef="#br0" timeOffset="4015">662 530 68,'3'3'18,"-3"-3"1,6 0-2,-1 5-3,1-7-1,8 10-1,0-8-1,6 6-2,-1-6-2,9 5-1,-2-5-1,2 3-1,-6-6-2,0 3 0,-2-3 0,-6 3-1,-3-2 0,-5 2 0,0 0 0,-4 0 0,-2 0 1,0 0-1,0 0 1,0 0 0,0 2-1,0-2 0,-2 0 0,2 6 0,-3-3 0,0 2-1,0 1 1,0 2-1,-2 1 0,2 2 1,-3 0-1,4 3 0,-4 0 0,3 0 1,-3 3-1,1-3 0,2 0 0,0 0 0,0-3 0,3-2 0,-2-1 1,2-2-1,0-4 1,0-2-1,0 0 1,0 3 0,0-6 0,0 3 0,-3 0-1,-3-2 1,1 2-1,-7-3 1,1 0-1,-3 0 0,-5 0 0,2-2 1,-3 2-1,3 0 0,-2 0 0,5 1 0,0-1 0,0-3 0,2 6 0,7-3-2,-1 3-1,1-2-2,5 4-2,-3-10-7,8 14-12,4-9-13,2-3 2,0 3 0</inkml:trace>
    <inkml:trace contextRef="#ctx0" brushRef="#br0" timeOffset="5000">1167 575 67,'3'3'28,"-3"-3"-1,0-3-5,0 8-3,-3-7-5,6 4-3,-3-2-3,0 6-3,-3-3-1,6 5 0,-6 1-2,3 5 0,-3 0 0,3 2 0,0 1 0,-2 6-1,2-7 0,-3 1-1,3 0 1,0-6 0,0-2-1,0-1 0,0-2-1,0-6 0,0 2 0,0-7-2,3 2-3,-6-11-5,8 6-8,-5-6-10,0-3-7,6 0 1,-6-5 0</inkml:trace>
    <inkml:trace contextRef="#ctx0" brushRef="#br0" timeOffset="5359">1142 544 60,'-6'-6'26,"9"6"-9,0 3 0,0-6-3,5 9-2,-2-12 0,5 12-1,0-9-1,6 6-1,-3-9-2,3 6-1,0-2-1,-1-1-2,1-3 0,-3 6-1,-5-5-1,-1 5 0,1-3 0,-7 0-1,1 3 1,-3 3-1,0-3 0,0 0 1,0 0-1,0 0 0,0 3 0,0-3 1,0 0-1,3 2 1,-3 1 1,3 3-1,-3-1 1,3 4 0,-3-1-1,2 6 1,1-3 0,0 3-1,-3 3 0,3-3 0,0 3 0,-1 3-1,1-4 1,0 1-1,0-3 1,0 0-1,-1-3 1,-2 1-1,3-4 1,-3-5 0,0 0 0,0-1 1,0-2-1,0-2 0,-5 2 0,-4-3 0,-5-3 0,-3 3-1,-5-5 0,-3 2 1,-6 1-2,3-1 2,-3 1-1,6-1-1,2 3 0,4-2-1,7 5-2,4-6-1,8 6-3,-6-8-13,12 2-18,5 3 0,-2-5 0,2 5 1</inkml:trace>
  </inkml:traceGroup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DA53A94-20B2-4E71-96BE-5CB69692C40C}" emma:medium="tactile" emma:mode="ink">
          <msink:context xmlns:msink="http://schemas.microsoft.com/ink/2010/main" type="inkDrawing"/>
        </emma:interpretation>
      </emma:emma>
    </inkml:annotationXML>
    <inkml:trace contextRef="#ctx0" brushRef="#br0">98 18 54,'0'0'18,"-3"-5"-2,0-1-1,3 4-3,-3-1-1,1 3-4,-4-3-1,6 3-2,-6 0-3,3 3 0,0-3-1,1 3 0,-4-1 0,0 4 0,1-1 0,-4 1 0,3-1 0,1 1 0,-1-1 0,3 1 0,0-1-1,3-2 1,0-1 0,0 1 0,3-3 0,0 3 0,3-3 1,-4 0 0,1 0 0,0 0 0,0 0 1,0 0-1,-3 0 1,3 0 0,-6-3 1,6 3-1,-6-3 0,3 1 1,-3-1-1,3 0 0,-3-2 0,0 5-1,-2-3 0,-1 3-1,0 0 0,0 0 0,4 3 0,-4 0-1,6-1 0,-3 1 0,3 0 0,0 2 0,3-2 0,0 0 1,2-1 0,1-2 0,0 3 0,0-3 1,-1-3-1,4 3 1,-3-5 0,-1 2 0,4-2-1,-4-1 1,1 1 0,0-1 0,-3 1 0,0-1 0,-1 1 1,1 0-1,-6 2 0,3 0 0,-2 0 0,-4 3-1,3 3 0,0 0 0,0 0-1,-2-1 1,2 4-1,0-4 0,3 4 1,-3-3-1,6 2 1,-3-2-1,6 2 1,-4-2 0,1 0 0,3-3 0,-3 2 0,3-2 0,-1 3 1,-2-3-1,-3 0 1,3 0 0,-3-3 0,0 3-1,0-2 1,3-1 0,-6-2 0,6 2 0,-6-3 0,3 1-1,0 2 1,0 0-1,-3 1 1,0-1-2,3 3 1,-3 0 0,3 3-1,-2-3 0,2 2 0,0 1 0,0 0 0,0 2 0,0-2 1,0 0 0,2 0-1,-2-1 1,3-2 0,-3 0-1,3 0-1,-3-2-5,3 2-6,0-3-8,-6-5-11,12 8 1</inkml:trace>
  </inkml:traceGroup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2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89D3990-8F5E-4F7C-B363-89D470F61D01}" emma:medium="tactile" emma:mode="ink">
          <msink:context xmlns:msink="http://schemas.microsoft.com/ink/2010/main" type="inkDrawing"/>
        </emma:interpretation>
      </emma:emma>
    </inkml:annotationXML>
    <inkml:trace contextRef="#ctx0" brushRef="#br0">45 52 54,'0'3'20,"0"-9"-1,0 4-1,0 2-5,-3-3-2,3 0-2,-3-3-1,3 6-3,-6-5-1,4 5-1,-1-3-1,0 3-1,-3-3 0,1 3-1,2 0 0,0 0-1,0 3 1,-2-3-1,5 3 0,0 0 0,0-1 0,0 1 0,0 0 0,3 0 0,-1 0 1,1-3 0,3 2 0,-1 1 0,1-3 0,0 0 1,-1 0 0,-2 0 0,0-3 0,0 1 0,-1-1 1,1 3-1,-3-6 1,3 3 0,-3-2-1,0 2 0,0-3 1,0 4-1,-3-1 0,3 3-1,0 0 0,-3 0 1,1 0-1,2 0-1,-3 3 1,3-1-1,-3 1 0,0 0 1,3 0-1,0 0 0,3-1 0,0 1 1,0 0-1,2 0 1,1-3 0,-1 3 0,4-3 0,-4 0 1,1 0 0,0-3-1,-4 3 2,1-3-1,0 0 0,-3 0 1,0-2-1,-3 2 1,0-3-1,1 4 0,-4-1 0,3 0-1,-2 0 0,-1 3 0,0 0-1,4 0 1,-1 0-1,-3 3 0,3 0 0,1-3 0,2 5 1,-3-5-1,6 6 0,-3-3 0,2 0 1,1-1-1,3 1 1,-1 0 0,4 0 1,-1-3-1,1 0 1,-1-3-1,0 0 1,1 3 1,-4-5 0,1 2-1,-6-3 1,3 1 0,-6-1 0,-3 3 0,-2 0-1,2-2 0,-5 5-1,3-3 0,-3 3 0,2 3 0,1-3 0,2 3-1,1-1 1,2 1-1,0-3 1,0 3-1,3 0 0,-3-3-2,6 0-4,-6 0-7,6-6-16,3 6-3,-6-5-1</inkml:trace>
  </inkml:traceGroup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3.8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15D2EB1-2729-48CF-A020-A415C13C81C1}" emma:medium="tactile" emma:mode="ink">
          <msink:context xmlns:msink="http://schemas.microsoft.com/ink/2010/main" type="inkDrawing"/>
        </emma:interpretation>
      </emma:emma>
    </inkml:annotationXML>
    <inkml:trace contextRef="#ctx0" brushRef="#br0">45 61 67,'0'0'15,"0"0"-1,0 0 0,0 0-1,0-3-4,0 6-1,0-6-1,0 6-1,0-3-2,0 0-2,0 2-1,0 1 0,-5 0-1,7 0 0,-4 0-1,2 2 1,0 1-1,2-3 0,-2 3 1,6-4 0,-4-2 0,4 0 0,-1 0 0,-2 0 2,2-2-1,-2-1 1,2-3-1,-5 3 1,3-2-1,-3-1 1,2-3-1,-4 1 1,2 0-1,-3 2 0,0-3 1,1 4-1,-1-1 0,0 0 1,1 4-1,-1-1 0,0 0 0,1 3-1,-1 3-1,0-3 0,1 3 0,-1-3 0,3 5 0,0-2 0,0 0 0,0 3 1,0-4-1,3 1 1,-1 0 0,1-3 0,0 3 1,2-3-1,-2 0 1,2 0 0,-2-3 0,-1 3 1,1-3 0,0 0 0,-3-2 0,0-1 0,-6 0-1,6 4 1,-5-4-1,0 0-1,-3 6 0,2 0 1,-4 3-2,2 0 1,0 3 0,0-1-1,2 1 0,1 0 1,2-1-1,1-2 0,2 0 0,0 0 1,0-3-1,0 0 0,5 3-3,-8-9-10,9 0-13,2 3-6,-8-5 1,10 2-1</inkml:trace>
  </inkml:traceGroup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4.9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84921AB-1D24-483B-A0DC-926AB167DAFD}" emma:medium="tactile" emma:mode="ink">
          <msink:context xmlns:msink="http://schemas.microsoft.com/ink/2010/main" type="inkDrawing"/>
        </emma:interpretation>
      </emma:emma>
    </inkml:annotationXML>
    <inkml:trace contextRef="#ctx0" brushRef="#br0">54 3 60,'-3'-3'16,"0"3"0,0 0-1,-3 0-4,4 3-3,-7 0-1,6 3-2,-6-1-3,4 1-1,-1 2 0,3-2-1,0 2 0,3-2 0,0 2 0,0-5 1,6 3-1,-3-1 2,3-5-1,5 6 0,-5-6 1,5 0-1,-2 0 1,0 0 0,-1-3 0,1 0 0,-3-2 0,0 2 1,-1-6-1,-2 4 0,0-4 0,-3 4 0,0-6 0,-3 5-1,0 0 0,-2 1 0,-1 2 0,-3 0-1,0 3 1,1 0-1,-4 3 0,4-3-1,-1 6 1,0-4-1,4 1 0,-1 3 1,3-3-1,-3 2 0,6-2 0,0 0 1,3 2-1,0-2 1,0 0 0,3 0 0,2 0 1,1-3-1,-1 0 1,4 0 0,0 0 0,-4-3 0,1 0 1,-3 3 0,-1-6 0,-2 4 0,-3-4 0,-3 3 0,-2-2-1,-1-1 1,0 3-2,-5-2 0,5 5-3,-6-6-2,6 12-10,-2-4-16,-4-2-2,9 6 0</inkml:trace>
  </inkml:traceGroup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2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92B3BA1-BCBF-4D2D-9F35-FBF86EBCD08F}" emma:medium="tactile" emma:mode="ink">
          <msink:context xmlns:msink="http://schemas.microsoft.com/ink/2010/main" type="inkDrawing"/>
        </emma:interpretation>
      </emma:emma>
    </inkml:annotationXML>
    <inkml:trace contextRef="#ctx0" brushRef="#br0">69 19 53,'-9'-3'11,"3"6"-2,1-3-1,-1 0-3,3 2-1,-3 1-1,3 0-1,0 3 0,3-1-2,-2-3 1,2 4-1,0-3 0,0 0 1,2 0 0,-2-3 1,0 0 1,3 0 1,-3 0 1,3 0 0,-3-3 1,0 3-1,0-6 0,3 3-1,-3-4-1,3 4 0,-3-6-1,3 4 0,-3-1 0,3 0 0,-6 3 0,3 1-1,-3-1 1,3 3-1,-3 0 0,0 3-1,0-1-1,0 1 1,1 0-1,-1 3 0,0-1 0,0 1 0,3 3 0,0-7 1,0 3-1,0 1 0,6 0 1,-3-4 0,-1 1 0,4-3 0,3 0 1,-3 0-1,-1 0 1,1-3 0,0 1 0,0 2 1,-4-6-1,1 3 1,-3-3-1,3 4 1,-6-6-1,0 5 1,1-3-1,-1 1 0,-3 2 0,0 0 0,-2 0-1,2 3 1,-3 6-2,1-3 1,2 2-1,-3 1 1,6 3-1,-2-5 0,2 5 0,3-3 0,0-1 0,3 1 1,-1-3-1,1 0 1,3-1 1,-3-2-1,3-2 1,2 2-1,-2-3 1,0 0 0,0-3 0,-1 1 0,1-1 0,-3 0 0,0 1 1,-3 0-2,0 2 0,0-3-2,0 6-4,-6-3-7,0 3-11,6 9-7,-8-9-1</inkml:trace>
  </inkml:traceGroup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3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D2D7DA9-55B3-4B21-B3C4-9F1084161FBE}" emma:medium="tactile" emma:mode="ink">
          <msink:context xmlns:msink="http://schemas.microsoft.com/ink/2010/main" type="inkDrawing"/>
        </emma:interpretation>
      </emma:emma>
    </inkml:annotationXML>
    <inkml:trace contextRef="#ctx0" brushRef="#br0">33 15 69,'-6'-3'16,"6"6"-2,-6-3-1,4 0-3,-1 3-4,0-1-3,0 1-2,-3 3 0,6 3 0,-3-1-1,1-2 1,2 3-2,2-4 1,1 4 0,0-3 0,3-4 1,2 1 1,1 0 0,0 0 1,-1-6 1,1 3 1,-1-3 0,-2 0-1,-3-2 0,3-1 0,-9 0 0,6 1-2,-6-7 1,0 6-2,-3-2 0,3-1 0,1 3 0,-1 1 0,-3 2-1,3 3 1,-3 0-1,4 0-1,-1 3 1,-3 0 0,3 2-1,0 1 0,0 0 0,0-1 0,3 1 0,0-3 0,0 0 0,0 0 1,6 0-1,-3 0 1,3-3 0,2 0 1,1 0-1,-3-3 1,2 0 0,-2 3 1,0-6-1,0 3 1,-4-3 0,-2 1 0,-2-1 0,2 0 0,-6 1 0,0-1-1,0 3 0,3-3-1,-5 6-1,2-3-1,3 9-3,-2-9-7,5 9-15,0 3-6,0-7-1,2 10 1</inkml:trace>
  </inkml:traceGroup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4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7D068B5-E974-49E0-A397-531E5345E268}" emma:medium="tactile" emma:mode="ink">
          <msink:context xmlns:msink="http://schemas.microsoft.com/ink/2010/main" type="inkDrawing"/>
        </emma:interpretation>
      </emma:emma>
    </inkml:annotationXML>
    <inkml:trace contextRef="#ctx0" brushRef="#br0">40 6 51,'-9'-6'23,"9"9"-10,0-3-3,0 0-2,0 3 0,0 0-3,0 0-1,0 0-1,0 2 0,0-2 0,0 3-1,0-1-1,3-2 0,-3 0 0,0 0-1,3 0 1,-3-3 0,0 0 0,3 0 0,-3 0 1,3 0 1,-3 0 0,0 0 1,0-3-1,3 3 0,-6-3 1,6 0-1,-6 0 0,3 1-1,0-1 0,-3 0 0,3 0-1,-3 3-1,0 0 0,0 0-1,3 3 0,-3 0 0,0 2-1,3-2 0,0 0 1,-2 3-1,4-3 1,-2-1 1,3 1-1,0-3 1,0 3 0,0-3 1,3 0-1,-3 0 1,0-3 0,0 3 0,0 0 0,0-3 0,-3 1 1,2-1-1,-2 0 1,3-3-1,-3 1 0,0 2 1,-3-6-1,3 6 0,-2-2 0,-4 2-1,0 3-1,3 3 1,-3 0 0,-3-1-2,4 4 1,-1-3-1,3 5 0,-3-5 1,6 6-1,0-6 1,3 2 0,0-2 0,0 0 1,0 0 1,2 0-1,-2-3 1,0 0 0,3 0 1,-3 0-1,3 0 0,-3-6 1,0 6-1,0-6 1,0 3-1,-1 1 1,1-4-1,-3 3 1,0-3 0,-3 4-1,1-1 0,-4 0 0,0 3-1,0 0 0,0 3 0,-3 2 0,4-2-1,-1 3 1,-3 2-1,6-2 0,0 3 0,3-1 0,0-2 0,3-1 0,0 1 0,0-3 1,6 0 0,-3-6 1,2 0-1,4-3 1,0 1 0,-1-1 0,-2 0 0,0 1 0,-3-1 0,0 3 0,-6 0 0,0 3-2,-6 0-1,0 0-2,-3-2-4,3 7-8,-5-5-7,-4 0-7,6 9-3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5:24.20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80 1 20,'-17'12'18,"17"-12"-1,-4 25 0,4-4-3,-5 5-1,3 6-3,-5 5-1,0 3-2,2 8-2,-2-3 1,5 10-3,-3-6 1,1 9-1,-1-2 0,3 4-1,-1-4 0,4 4 1,-2-6-2,1 1 1,-2-6 0,4 0-1,-2-1 1,1-1-1,-1-5 0,4 2 1,-2-5 0,-1 0-1,-1-2-1,2-2 1,-4-5 0,2-6-1,2-3 0,-2-3 1,0-18-1,-2 23 0,2-23 0,0 0 0,0 0 0,0 0 0,0 0 0,0 0 0,0 0 0,0 0 1,16 3-1,-16-3 0,0 0 0,0 0 1,0 0-1,0 0 0,0 0 0,0 0 0,18-7-2,-18 7-6,5-16-13,-5 16-11,11-23 0,-11 23 0,12-28 1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6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2B59732-C735-406B-B517-088936EEBCBD}" emma:medium="tactile" emma:mode="ink">
          <msink:context xmlns:msink="http://schemas.microsoft.com/ink/2010/main" type="inkDrawing"/>
        </emma:interpretation>
      </emma:emma>
    </inkml:annotationXML>
    <inkml:trace contextRef="#ctx0" brushRef="#br0">120 30 72,'3'3'23,"-3"-3"-2,-3-3-3,3 6-2,-5-6-5,5 6-4,-9-3-2,3 3-1,0-3-2,0 6 0,-5-6-1,5 3-1,0-1 0,3 1 0,0 0-1,3 0 0,0-3 0,0 3 0,3 0 0,-3-3 0,6 3 1,-3-3 0,3 0 0,0 0 1,-1-3-1,1 3 1,0-3 1,0 0-1,-3 0 1,0 0 0,0-2 0,-1 2 0,-4-6 0,2 3 1,-3-3-1,0 6 0,0-6-1,-3 7 0,0-1 0,-2 3-1,-1 0 0,3 3 0,0-1-1,-3 4 1,4 3-1,-4 0 0,3 3 0,3-4 0,0 1 0,0 0 0,6 3 0,3-6 0,0 2 1,3-2-1,2 3 1,-2-6 0,3 0 0,2 0 1,-2-9-1,-4 6 2,1-6-1,-3 0 0,0-3 0,-3 1 1,0-1-1,-3-3 1,-3 3-1,-3 1 0,0-1 0,-6 3-1,1 3 1,-1 0-1,-2 6 0,2 0 0,-2 0 0,2 3-1,6 0 1,-3-1-1,7 1-1,-4 0 1,9 3 0,0-6 0,-1 3 0,7 0 1,0-4-1,5 1 1,1-3 0,2 0 0,1-3 1,-1 1-1,-5-1 1,2 0 0,-8-3 0,3 0 1,-9 0-1,0 0 0,-3-3 0,-3 4 0,-3-4 0,-2 6 0,-4-3-1,-2 6 0,-1 3 0,-2 0-1,3 6-1,-4-3-4,10 5-6,-1-5-15,0 0-8,12 3-1,0-6 1</inkml:trace>
  </inkml:traceGroup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6:06.0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2B0ED66-95D2-49BA-A079-3D1A0C6F975C}" emma:medium="tactile" emma:mode="ink">
          <msink:context xmlns:msink="http://schemas.microsoft.com/ink/2010/main" type="inkDrawing"/>
        </emma:interpretation>
      </emma:emma>
    </inkml:annotationXML>
    <inkml:trace contextRef="#ctx0" brushRef="#br0">100-1 59,'0'6'12,"-3"-6"-2,3 5-2,-3 1-2,1-3-1,2 0-2,-3 0-2,3 0 0,0-1-1,-3-2 0,3 3-1,0 0 1,3-3-1,-3 0 1,0 3 0,3-3 0,-3 0 0,2 0 0,1 0 1,0 0 0,0-3 0,0 3 1,0-3-1,-1 0 2,-2 3-1,3-5 0,-3 2 1,0 0 0,-3 0-1,1 0 0,-1 0 0,-3 3 0,-2 0-1,2 0 0,-2 3 0,-1 0-1,1 3 0,2-3-1,0 2 0,3 1 1,1 0 0,2 2 0,0-2 0,0 0 0,2 2 1,1-2 0,0 3 0,0-6 0,0 2 1,2-2-1,1 0 1,0-3 0,-3 0 0,2 0 1,1-6-1,-3 3 1,-1-2 1,4 2-1,-3-6 0,-3 4 0,0-1 0,0 0-1,0 0 1,0 4 0,-6-4-1,3 0 0,-2 3 0,-1 0-1,1 3 0,-4 0 0,3 0-1,-2 0 0,2 6 0,-2-6-1,5 6 1,-3-3-1,3 0 0,1 2 0,2-2 0,0 0 0,0 0 0,2 0 1,1 0-1,3-1 1,0 1 1,2-3-1,-2 0 1,2 0-1,-2 0 1,2 0 0,-2-3 0,0 1 0,-4-1 1,1 0-1,-3-3 1,0 3 0,-3-2-1,3-4 0,-2 0 1,-4 4-2,0-1 1,-2 0 0,2 3-1,-5 1 0,2 4 0,-2-2-1,0 9 0,2-3 1,4 2-2,-1 1 0,3 2-2,0-5-8,6 3-16,6-4-5,-9-5 0,11 0-1</inkml:trace>
  </inkml:traceGroup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40.2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330E7B0-32DE-4402-8FB5-4812A187511B}" emma:medium="tactile" emma:mode="ink">
          <msink:context xmlns:msink="http://schemas.microsoft.com/ink/2010/main" type="inkDrawing"/>
        </emma:interpretation>
      </emma:emma>
    </inkml:annotationXML>
    <inkml:trace contextRef="#ctx0" brushRef="#br0">612 19 62,'0'0'22,"-5"0"-2,2 0-2,-3 3-4,4-3-2,-1 3-2,-3 0-3,3 2-1,1-2-1,-1 3-2,3-4-1,0 7 0,0-6-1,3 5 0,-1-3-1,-2 1 0,3-3 0,3 2 1,-3-5-1,2 0 1,-2-5 0,2 2 1,-2-3 0,0 1 1,0-3-1,0 2 1,-6-2 0,0 2-1,0-2 0,-2 5 0,-4 3-1,1 0 0,0 3 0,-4 2 0,1 4-1,0 2 0,5-3 0,-2 3 0,5 0-1,1-5 0,4 2 1,4 0-1,-1-5 1,7-3 0,-1 0 0,0 0 1,0-3 0,-2 3 1,-4-5 0,3 2 1,-8 0 0,0 1-1,0-4 1,-2 6-1,-4-6 0,3 4 0,-2-1 0,-1 0-1,1 3 0,-1 3-1,0-3 1,4 3-1,2-1-1,-6-2-3,9 3-3,-6-8-9,9-1-22,-1 6-1,1-5 1,2 2 0</inkml:trace>
    <inkml:trace contextRef="#ctx0" brushRef="#br0" timeOffset="1031">48 0 64,'0'6'20,"-2"-4"-2,-1 4-2,0-1-2,0-2-2,3 6-3,-5-7-2,2 4-3,0-3-1,3 2-2,-3 1 0,3-3 0,0-1 0,0 1 0,0-3-1,3 3 1,0-6 1,0 0 0,-1-2 0,4 2 1,-3-5-1,2 2 2,-2-5 0,0 5-1,-3 1 1,3-1-1,-9 1-1,6 2 1,-5 3-1,-1 0 0,0 0-1,-2 6-1,2-1 0,-2 1 0,3 5 0,2-3 0,0 3-1,3-2 0,0-4 1,3 3-1,2-2 1,4-1 0,-1-2 1,3-3 0,-2 0 0,2-3 0,0 1 1,-3-1 0,-2-3 1,-3 4-1,-1-4 0,-2 1 1,-2-1-1,-1 0 0,0 1-1,0-1 1,-2 1-1,2 2-1,-3 3 1,4 0-1,-1 6 0,0-4 0,3 4 0,0 2-1,3-2 0,-3 2 1,5-2-1,-2-4 1,3 1 0,-3 0 0,-1-3-1,-2-3-1,6 3-6,-12-8-13,6 2-16,0 4-1,0-7 0,0 4 1</inkml:trace>
  </inkml:traceGroup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4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C63F6F2-2B01-4891-A9E5-2B71F965B402}" emma:medium="tactile" emma:mode="ink">
          <msink:context xmlns:msink="http://schemas.microsoft.com/ink/2010/main" type="inkDrawing"/>
        </emma:interpretation>
      </emma:emma>
    </inkml:annotationXML>
    <inkml:trace contextRef="#ctx0" brushRef="#br0">84 1 50,'-3'3'18,"-6"-3"0,3 0-2,1 0-3,-1 0-1,3 3-2,-3 0-1,1 0-1,-1 0-2,3-1-1,-3-2 0,3 6-1,-2-6-1,2 3 1,0-3-1,3 3-1,-3-3 0,3 3-1,0 0-1,0-3 1,0 3-1,3-1 0,0 1 0,0 0 0,0-3 1,-1 3-1,1-3 1,3 0 0,-3-3 1,0 3 0,0-3 0,-1 0 0,-2 1 0,0-1 1,-2 0-1,2 0 0,-6 0 1,3 3-2,0 0 1,-3 0-1,1 0 0,2 3-1,-3 0 0,3 0 0,0 2 0,3 1 0,-3 0 0,3-3-1,3 3 1,-3-1-1,6 1 1,-3 0-1,3-3 1,-1-1 0,1-4 0,3-1 0,-4 0 1,4-3 0,-6-2 0,0 2 0,0-3 1,-3 3 0,0-2-1,-3 2 1,0 0 0,-3 6 0,0-3 0,4 1-1,-4 2 0,0 0 0,0 2 0,1 1-1,2 0 0,0 3 0,0 0 0,0-1 0,0 1 0,3 0-1,0 0 1,0-1-1,6-2 0,-3 0 1,0-3 0,3 0-1,-1-3 1,1-2 0,3 2 0,-4-3 1,-2 0-1,3 0 0,-3 1 1,0-1 0,-3 3-1,0 0 1,0 0-1,-6 0-1,6 6-3,-9-8-6,9 5-26,-5 2-2,-4 1-1,3 0 1</inkml:trace>
  </inkml:traceGroup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2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EB0D725-A8CC-4564-87AC-0C0F534AD000}" emma:medium="tactile" emma:mode="ink">
          <msink:context xmlns:msink="http://schemas.microsoft.com/ink/2010/main" type="inkDrawing"/>
        </emma:interpretation>
      </emma:emma>
    </inkml:annotationXML>
    <inkml:trace contextRef="#ctx0" brushRef="#br0">59 5 68,'-8'0'25,"5"3"-3,-3-1-4,1 1-4,5 3-4,-6-6-2,3 3-3,0-1-1,3 4-1,0-3-1,0 2 0,0 1-1,6 0-1,-6-1 1,6 1-1,-4-1 0,1-2 1,0-3-1,3 0 0,-4-3 0,1 1 1,0-4 0,0-2 0,-3-1 0,3 1 0,-3-1 0,0 1 1,-6 0-1,3 2 1,-2 3-1,-1 3 1,-2 0-1,2 6 0,-5-1-1,5 4 1,1-4-2,2 4 1,0-1 0,0 1-1,6-4 1,0-2 0,2-3 0,4 3 0,-1-6 1,1 3 0,-1-6 1,0 4 0,-2-4 0,2 3 1,-8-2 1,6 2-1,-9 0 1,3 0-1,-5 3 0,-1 0 0,-2 3-1,-1-3 0,1 3-2,-1-3 0,4 3-2,-1-3-3,6 2-6,-5-2-20,7-5-7,4 5 0,-3-6-1</inkml:trace>
  </inkml:traceGroup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4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CFC4C55-7A48-4CEA-AA7E-3F5A03D53E7B}" emma:medium="tactile" emma:mode="ink">
          <msink:context xmlns:msink="http://schemas.microsoft.com/ink/2010/main" type="inkDrawing"/>
        </emma:interpretation>
      </emma:emma>
    </inkml:annotationXML>
    <inkml:trace contextRef="#ctx0" brushRef="#br0">46 48 58,'0'-3'17,"-3"0"-1,3 3-1,-2 0-1,-4 0-5,3 3-2,0 2-2,0-2-3,0 3-1,3 2-1,0-5 0,3 5 0,6-2 1,-1-3 0,1 0 2,2-1-1,1-2 2,2-2-1,-2-1 1,-1-3 1,-5-2-1,3 2 0,-7-5 0,1 3 0,-6-4-1,1 4 0,-4-3 0,-3 2-1,-2 4-1,-4 2 1,-2 3-1,3 3-1,0 2 0,-1 4 0,4 2 0,2 0-1,3 0 0,6-2 1,6-4-1,6-2 0,2 0-2,-3-9-4,9 4-10,-2-1-16,-4-8 0,3 5 0</inkml:trace>
  </inkml:traceGroup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5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3473B87-0F50-400C-B247-81D43467C308}" emma:medium="tactile" emma:mode="ink">
          <msink:context xmlns:msink="http://schemas.microsoft.com/ink/2010/main" type="inkDrawing"/>
        </emma:interpretation>
      </emma:emma>
    </inkml:annotationXML>
    <inkml:trace contextRef="#ctx0" brushRef="#br0">62 13 50,'-8'-6'21,"8"9"-4,-6-6-2,3 3-3,1 3-3,-1-3-1,-3 3-1,3-1-1,-3 7-2,1-3-2,-1-1-1,3 4 0,3-1 0,0-2-1,6 2 0,0-5 0,5 0 0,-2-3 1,2 0 0,0-6 2,1 0 0,-4-2 1,1 2 0,-3-5 0,-4 3-1,-4-1 1,-1 4 0,-9-4-1,1 9-1,-1-3 0,-5 6-1,6-3-1,-3 6 0,5-1 0,1 1-1,5 3-1,3-7-4,5 7-8,4-4-11,-3-2-7,11 6-1,-9-7 1</inkml:trace>
    <inkml:trace contextRef="#ctx0" brushRef="#br0" timeOffset="1218">23 409 63,'2'3'23,"-2"-3"-4,0-3 0,0 6-4,-2-6-6,2 3-3,0 0-2,2 3-1,-2 0-3,3 2 0,3-2 0,0 3-1,2-3 1,1 0 1,-1-1 1,1 1-1,-1-6 1,1 1 1,-3-4 0,-1 0 0,-2-2 0,-3 2 0,-3-5 0,1 3-1,-7-1 0,3 3 0,-2-2-1,-1 5 0,1 0-1,2 6 0,-3-3 0,4 6 0,-1 2 0,3-2-1,0 2 0,0-2 0,3 2 0,0-2 0,3 0 1,0-4-1,0 4 1,0-3 0,3 0 0,-4-3 1,1 3-1,0-3 1,0 0 0,-3 0 0,3 0 0,-3 0 1,0 0 0,0-3 0,-3 3 0,3 0 0,0-3-1,0 0 0,0 3 0,0 0-2,0 0 1,0 3 0,0 0-1,0 0 0,6-1-1,-4 1 1,4 0 1,0 0 0,0-6 0,-1 0 0,1 0 0,3-2 1,-7-1 0,1-2 0,-3-1 0,-3 4 0,1-1-2,-7 3 0,3 6-4,-5-6-4,5 12-8,-2-7-8,2 1-8,6 3-1,0-6 1</inkml:trace>
  </inkml:traceGroup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7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F0116C0-DA20-4011-B9A7-80EC1AC01A98}" emma:medium="tactile" emma:mode="ink">
          <msink:context xmlns:msink="http://schemas.microsoft.com/ink/2010/main" type="inkDrawing"/>
        </emma:interpretation>
      </emma:emma>
    </inkml:annotationXML>
    <inkml:trace contextRef="#ctx0" brushRef="#br0">74 14 57,'3'-3'25,"-6"-3"-5,0 3 0,0 3-6,-3-3-3,0 6-2,-3-3-2,3 6-3,-3 0-1,0 3-1,0 0-1,3 2-1,0-2 0,4 3 0,2-3-1,0-1 1,2-5 0,4 3 0,3-3 1,0-6 0,0-3 1,3 0 0,-6 1 1,3-4 0,-3-3 0,0 3 0,-6-2-1,3 2 1,-6 0-1,0 3 0,-6 0 0,3 6-1,-3-3 0,0 6-1,0 0 0,3 3 0,0 0-1,0 0 1,6-3-1,0 3 0,3-1 0,3 1 0,3-3 1,0 0-1,0-3 2,3 0-1,-6-3 0,3 0 1,-3-3 0,-3 1 0,0-1-1,-6 0-3,6 6-11,-6 3-20,-3-9 0,3 9 0,-3-3-1</inkml:trace>
  </inkml:traceGroup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2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7D9D504-BCB9-4FD7-98F7-47A34E7A94F7}" emma:medium="tactile" emma:mode="ink">
          <msink:context xmlns:msink="http://schemas.microsoft.com/ink/2010/main" type="inkDrawing"/>
        </emma:interpretation>
      </emma:emma>
    </inkml:annotationXML>
    <inkml:trace contextRef="#ctx0" brushRef="#br0">27 52 57,'-5'0'14,"5"3"-1,-6-3-4,6 3-2,0-3-2,-3 3 0,3 0-1,3 0-2,-3 0 0,3-1 0,0 1 0,-3 0 0,3-3 1,-3 3 1,2 0 1,-2-6 1,0 3-1,0-3 1,0 0 0,-2-2-1,2 2-1,-3-6-1,0 6-1,0-2 0,0 0-1,1-1 0,-1 6 0,0-3 0,0 0-1,3 3 1,-3 0-1,3 0-1,0 0 1,0 6-1,3-6 1,-3 3-1,3 3 0,-3-2 1,3 2 0,0 0 0,-1-3 0,1 0 0,0-1 0,0 1 1,0-3-1,-1 3 1,-2-3 1,3-3-1,-3 0 0,0-2 1,0 2-1,0-6 0,0 2 0,3 1 0,-3-3 0,0 3-1,3 1 1,-6 2 0,6 3 0,-6 0-1,3 3 1,-3-1-1,0 7 0,3-3 0,-5 3 0,2 1-1,0-1 1,0 2-1,3-2 1,0-1-1,3-5 1,0 0-1,0 0 1,2-6 0,4 0 0,-4-5 1,4 2-1,2-6 1,-5 4 0,5-6 0,-6 3-1,-2-1 1,0 1 0,-3 2 0,-3 3 0,-5 4 0,2 2-1,-5 2 1,0 1-1,2 6 0,-2 0-1,3 2 1,2 1 0,1-2-1,2 2 0,3-4 1,3 1-1,5-3 1,-2-1-1,2-5 1,0 0-2,6 0-4,-8-5-8,5-4-17,3 6-2,-8-5-1</inkml:trace>
  </inkml:traceGroup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3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B3323FA-3D99-408A-AA38-5861B35B27A8}" emma:medium="tactile" emma:mode="ink">
          <msink:context xmlns:msink="http://schemas.microsoft.com/ink/2010/main" type="inkDrawing"/>
        </emma:interpretation>
      </emma:emma>
    </inkml:annotationXML>
    <inkml:trace contextRef="#ctx0" brushRef="#br0">98 33 51,'-8'0'12,"2"3"-2,-2-3-2,2 6-2,-3-1-2,4-2-2,-1 3 0,3 2-1,3-5-1,0 3 1,3-1 1,3-2 0,2 0 1,-2-3 0,2 0 1,4-6 1,-1 1-1,-2-1 1,2-2 0,0-1-1,-2 1 0,-4-1 0,1 4 0,-3-1 0,0 1 0,-6-1-1,-3 0 0,1 4-1,-4-1 0,-2 3-1,-1 0-1,1 5 0,3-2 0,-4 3 0,4 2-1,2-2 1,0 2-1,6 3 0,0-2 1,3-1-1,6-2 1,-4-3 1,7-3 0,-1 0 0,0-3 0,-2-3 1,2-2 0,-5-1-1,0-2-1,-1 3-5,-2-3-6,-3-1-18,6 12-1,-12-5-1</inkml:trace>
    <inkml:trace contextRef="#ctx0" brushRef="#br0" timeOffset="1062">95 444 60,'-8'-3'15,"2"0"-4,-5 3-2,0-2-2,5 2-2,-6 2-1,4 1-1,-1-3-1,4 6-1,-4-3-1,6 2 1,1 1-1,-1-1 1,0 1-1,6 2 0,-3-5 1,5 3 0,1-3 1,3-3 0,2-3 1,0 0 0,1-5 1,2-1 0,0-2 0,-3 0 1,-2 0-1,-1-1 0,-5 1 0,0 0-1,-6 3 0,3-1 0,-5 4-1,-1-1-1,0 3 1,3 0-2,-2 3 1,2 3-1,0 0 0,0 3 0,0-1 0,3 4 0,0-1-1,-2 0 1,4 1-1,-2-4 1,3 4-1,0-6 1,3-1 0,-1 1 0,-2-3 0,0-3 1,0 1 0,0 2 0,0-6 0,-1 6-1,-2-3-4,-2-2-12,-1-4-15,6 9 0,-6-8 0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5:27.22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106-9 7,'0'0'22,"0"0"1,-12 23-6,12-23 0,-9 39-2,5-13 0,-1 6-4,3 8-2,-5-1-1,5 7-1,-5-6-2,7 6-1,-3-4-1,3 11 0,-4-4 1,3 9-2,-10 2 1,9 6-3,-8-6 2,8 7-2,-7-7 1,5-1-1,-3-6 0,6 0-1,-1-8 2,2-1-1,0 2 1,-2-4-1,2 0 1,0-1-1,2-4 0,-2 0 1,3-7-1,-1-2 0,2-7 0,-1 0 0,3-4 0,-3-1 0,1 0 0,-1 0 0,-1 1 0,1 1 1,1 0-1,-2-1 0,-2-17 0,1 26 0,-1-26 0,0 18 0,0-18 1,0 0-1,0 0 0,2 19 0,-2-19 0,0 0 0,-3 21 0,3-21 0,-4 20 0,4-20 0,-2 23 0,2-23 0,-1 17 0,1-17 0,0 0 0,1 16 0,-1-16 0,0 0 0,0 0 0,0 0-1,0 0 1,0 0 0,0 0 0,0 0 0,22 2 0,-22-2 0,0 0-1,23-7 1,-23 7 0,23-18 0,-23 18 0,22-26 0,-22 26 0,22-28 0,-14 12 0,-8 16 0,20-26 0,-20 26 0,16-22 0,-16 22 0,17-24 0,-6 8 0,1 0 0,1-3 0,-1 0 0,0-3 0,1 1 0,1 0 0,-2 0 0,-1 0 0,1 5 0,-1 1 0,-11 15 0,17-27 0,-17 27 0,16-19 0,-16 19 0,0 0 0,23-14 0,-23 14 0,16-7 0,-16 7 0,23-18 0,-23 18 0,27-24 0,-13 6 0,2 0 0,1-1 0,1-2 0,0 2-1,-3 1 1,-15 18 0,27-28 0,-27 28 0,26-23 0,-26 23 0,25-26 0,-25 26 0,21-30 0,-8 14 0,-1 0 0,0-1 0,2 1 0,-14 16 0,27-28 0,-27 28 0,21-20 0,-21 20 0,25-19 0,-25 19 0,25-21 0,-25 21 0,24-25 0,-24 25 0,27-26 0,-27 26 0,26-23 0,-26 23-1,21-16 2,-21 16-2,18-12 1,-18 12 1,19-12-1,-19 12 0,16-11 0,-16 11 1,16-9-1,-16 9 0,0 0 0,18-12 0,-18 12 0,0 0 0,0 0 0,0 0 0,16-19 0,-16 19 2,0 0-2,0 0 1,10-19-1,-10 19 2,0 0-2,0 0 1,0 0-1,0 0 1,0 0-1,0 0 0,0 0-1,0 0-1,0 0-8,0 0-15,0-16-6,0 16-2,0 0 0,0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5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921EFC9-721C-49BF-8C28-07EEFFF14136}" emma:medium="tactile" emma:mode="ink">
          <msink:context xmlns:msink="http://schemas.microsoft.com/ink/2010/main" type="inkDrawing"/>
        </emma:interpretation>
      </emma:emma>
    </inkml:annotationXML>
    <inkml:trace contextRef="#ctx0" brushRef="#br0">66 60 49,'2'3'18,"-2"-6"0,0 6-3,0-3-2,-2 0-2,2 0-4,-3 0-3,0 3-2,0 0 0,0 0-1,0-1-1,0 1-1,3 0 1,0 3-1,0-6 0,6 3 1,-6 0 1,6-3-1,-3 0 1,0-3 1,-1 0-1,1 3 1,0-3 0,0 0-1,0-3 0,0 4 0,0-1 0,-3-3 0,0 0 1,0-2-1,-3-1 0,0 0 0,-3 1 0,6 2 0,-8-5 0,5 8-1,-6 0 1,3 3-1,-2 3 0,-1 3 0,3 2 0,-3 1 0,4-1-1,-1 1 0,3 2 1,0-2-1,6 2 1,-3-5-1,6-3 1,0 0 0,2 0 0,1-3 1,2-3-1,1-3 1,0 0-1,-1-2 2,1-4-1,-1 4 1,-5-7 0,3 10 0,-7-4 1,1 3 0,-6-2 0,1 5-1,-7 3 1,3 0-2,0 0 0,-2 0 0,-1 6-3,0-3-2,9 8-3,-8-8-8,8 5-9,3 4-9,-6-9 1</inkml:trace>
  </inkml:traceGroup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2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0971563-E792-428D-92E6-B3714627198C}" emma:medium="tactile" emma:mode="ink">
          <msink:context xmlns:msink="http://schemas.microsoft.com/ink/2010/main" type="inkDrawing"/>
        </emma:interpretation>
      </emma:emma>
    </inkml:annotationXML>
    <inkml:trace contextRef="#ctx0" brushRef="#br0">46 0 51,'0'0'14,"-5"0"-2,7 0-3,-4 0-2,2 0-3,0 0-2,0 0-1,0 3-1,0-3-1,2 0 0,-2 0-1,0 3 1,3 0 0,-3-3 1,0 0 0,3 3 0,-3-3 2,2 0 0,-2 0 1,0 0 1,0-3 1,0 3 2,-2 0-1,4 0 0,-4-3 1,2 3-2,-3-3 0,0 3-3,1 0 0,-4 3-2,1 0 1,-1 3-2,1 0 0,-3 3-1,5 0 0,-2-3 1,2 3 0,3-3 0,3 0 0,0-3 0,2 0 2,-2-3 0,2 0 1,0 0 1,-2 0 0,0 0 1,0-6-1,-1 6 1,-4-6-1,2 3 0,-3-3 0,3 0-1,-6 0-1,6 0 0,-2 3-1,-1 0 1,0 0-2,3 3 0,0 0 0,0 0-1,0 3 1,0-3-1,0 3 0,3 0 1,0 0 0,-1-3 0,1 3 1,3 0 0,-4-3 0,4 0 1,-6-3 0,5 3 0,-5-3 0,3 3 1,-3-3 0,2 3 0,-4 0 0,2 0 0,0-3 0,-3 3-1,0 0 0,1 0-1,-4 0 0,1 0 0,5 0-1,-6 0 1,6 0-1,-2-3 0,2 6-2,0-6-2,2 9-5,-7-6-8,2 0-11,6 6-2,-8-6 0</inkml:trace>
  </inkml:traceGroup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3.53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85192EE-4E13-44CA-8023-110E9C30CEB1}" emma:medium="tactile" emma:mode="ink">
          <msink:context xmlns:msink="http://schemas.microsoft.com/ink/2010/main" type="inkDrawing"/>
        </emma:interpretation>
      </emma:emma>
    </inkml:annotationXML>
    <inkml:trace contextRef="#ctx0" brushRef="#br0">38 46 47,'-2'-6'14,"2"6"-1,-3-3 0,3 0-1,0 3-1,0 0-2,0 0-2,0 0-2,0 0-3,-3 0-1,3 0-1,0 3-2,0-3 1,0 0 0,0 3 0,3-3-1,-3 3 1,0-3 1,0 3-1,3-1 2,-1 1-1,1-3 0,-3 0 1,3 0 0,0 0 1,-3 0 0,3-3 0,-1 1-1,1-1 1,0-3 0,0 0 1,-3 1-1,2-1 2,-2 0 0,3 6-1,-3-3 1,-3 3-1,1 3-1,-4 3 0,1-3-1,-1 2-1,3-2-2,-2 0 0,2 3 0,-3-3 1,6 0-1,0-1 1,3 1-1,0 0 1,0-3 1,-1 6 0,4-6 0,-3 3 0,2-3 1,1 0 0,-1 0 0,1-3 0,-3 3 1,-1-6 0,1 3-1,0 0 1,0-2-1,-3 2 0,0-3 1,0 0-1,0 4 0,-3-1-1,0 0 1,3 3-1,-5 0 0,2 0 0,-3 3-1,1 0 0,2-1-1,-2 4 1,2 0-1,3-3 1,0 2-1,0-2 0,3 0 1,-1 3 1,1-6-1,3 3 1,-4-3 0,4 3 0,-3-3 1,-1 0 1,1-3 0,0 3 0,-3-3 1,0 3-1,0-6 0,0 3 0,-3-2-1,3-4 0,-3 3-1,3-2 1,-5-1-1,2 3 0,0 1 0,-2 2-1,-1 3 0,1 0 0,-1 5 0,-2-2-1,2 6 1,-5 2-1,6 1 0,-1-4 0,3 4 0,1-4 1,2 1-1,2-3 1,1-3 1,8 0 0,-2-6 1,4 3 0,-4-6 0,5 0 1,-6 0 1,3 1-1,-3-4 0,-2 3 1,-3-2-1,-3 2 0,-3 0-1,3 1 1,-6-1-2,1 3 1,2-3-1,-3 3-1,-2 3 1,0 3 0,0 0-1,-1 3 0,4 0 0,-4 2 1,4 1-2,-1-1 1,4-2-1,-1 0-1,6 2-2,-1-5-4,4 0-10,2 3-12,-5-12 1,8 9-1</inkml:trace>
  </inkml:traceGroup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5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68E4D69-36DB-44C9-99E7-3A1147BB2101}" emma:medium="tactile" emma:mode="ink">
          <msink:context xmlns:msink="http://schemas.microsoft.com/ink/2010/main" type="inkDrawing"/>
        </emma:interpretation>
      </emma:emma>
    </inkml:annotationXML>
    <inkml:trace contextRef="#ctx0" brushRef="#br0">43 33 48,'-2'0'9,"2"3"-2,0-3-2,0 3-1,0-3-1,0 3-1,0-3 0,0 3-1,0-3 1,0 0-1,0 0 1,0 0 0,0 0-1,0 0 1,0 0-1,0 0 1,0 0 0,0-3 1,0 3 1,0 0 1,2 0 1,-4-3 1,4 3-1,-4-6 1,2 4-2,-3-4 0,3 0-2,-6 1 0,6-1-2,-5 3 0,2 0-1,-2 0 0,2 3 1,0 6-2,-2-3 1,2 0-1,0 2 0,3-2 0,-2 3 0,2 0 1,0-1-1,2-2 1,-2 0 1,6 0-1,-6-1 1,5 1 0,-2-3 0,0 0 1,0 0-1,-3 0 1,2 0-1,-2 0 1,3 0-1,-3-3 1,0 1-1,0-1 0,5-3 0,-5 3 0,6-2-1,-6-1 1,3 3 0,-1 0 0,-2 1-1,0 2 1,3 0 0,-6 0-1,3 0 1,0 2-1,0-2 0,-2 3 0,2 0 0,-3 0-1,0 3 1,0-1 0,3 4-1,-2-1 1,-1 1-1,3-4 1,-3 4-1,3-4 1,3 1-1,0 0 1,-1-3-1,1-6 1,3 3 0,-4 0 0,4 0 1,-1 0 0,-2-3-1,2 0 1,-2-3 0,0 6 0,0-5 0,-3 2 0,2-3 0,-2 1 0,0-1 0,-2 3 0,2 0 0,-3 0-1,-3 3 1,4 0-2,-4 0 1,4 3-1,-4 3 0,3-3 0,-2 2 0,2 1 0,0 0 1,3-6-1,3 5 0,0-2 0,-3 0 1,3-3-1,-1 3 2,1-6-1,0 6 0,0-3-1,-3-3-5,2 0-14,4 3-10,-9-8-1,8 5 0</inkml:trace>
  </inkml:traceGroup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41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08997EE-79A9-4AEA-994F-EBD79A16ED3D}" emma:medium="tactile" emma:mode="ink">
          <msink:context xmlns:msink="http://schemas.microsoft.com/ink/2010/main" type="inkDrawing"/>
        </emma:interpretation>
      </emma:emma>
    </inkml:annotationXML>
    <inkml:trace contextRef="#ctx0" brushRef="#br0">77 48 59,'-5'-6'28,"5"6"-10,0 0-2,-3-3-1,3 3-5,-3-3-3,0 3-1,0-2-2,1 2 0,-1-6-1,0 6-1,-3 0-1,6 0 0,-5-3 0,5 3 0,-3 0-1,0 0 1,0 0 0,0 3-1,1-3 0,-4 3 0,3 0 0,-3-1 0,4 4 0,-1 0 0,0-1-1,0 1 1,3 2-1,0-2 1,3 0-1,0-1 1,0 1 0,2-3 0,-2 0 0,3-3 1,-1 0 0,4-3 0,-3-3 0,2 1 0,-2-4 0,2 1 0,-2-4 0,2 4 0,-2-1 1,0 1 0,-4-1 0,1 4 0,-3-1 1,0 3-1,-3 0 0,1 1 0,-4 2-1,0 2 0,1 1-1,-1 0 0,0 3 0,1-1-1,-1 4 1,0-1 0,6 1-1,-2-4 1,2 4-1,2-3 1,1-1 0,3-2 0,-1 0 0,1-3 0,0-3 1,-1 3 0,1-3 0,3-2 1,-7-1-1,4 0 1,-6 1 0,3-1 0,-3 3 0,3 0-1,-6 1 1,3-1-1,0 0 1,-3 3-2,3 0-1,0 0-2,0 3-5,-3-6-11,3 3-18,0 3 0,-3 0-1</inkml:trace>
  </inkml:traceGroup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19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909B405-4102-4E48-97BB-E4271A6E4A98}" emma:medium="tactile" emma:mode="ink">
          <msink:context xmlns:msink="http://schemas.microsoft.com/ink/2010/main" type="inkDrawing"/>
        </emma:interpretation>
      </emma:emma>
    </inkml:annotationXML>
    <inkml:trace contextRef="#ctx0" brushRef="#br0">56 70 54,'0'0'21,"-2"0"0,-1 0-3,0 0-2,0-3-4,0 3-3,1 0-3,2 0-1,-3-3-2,3 3 0,0 0-1,0 0 0,-3 0 1,3 0 0,0-3 0,0 3 0,-3 0-1,3 0 0,0 0-1,0 0 0,-3-2 0,3 2-1,0 0 0,0 0 1,0 0-1,-2 0 0,2 0 0,0 0 0,0 0 0,0 0-1,0 0 0,0 0 1,2-3-1,-2 3 0,3-6 1,0 1-1,0-1 2,2-2-1,-2-1 1,0 4 1,0-4 0,0 6 1,-6-2 0,3 5-1,-6 0 1,-2 3-1,2-1 0,-2 1-1,-1 0-1,4 0-1,-1 2 1,3-2-1,3 0 0,0-3 0,6 3 0,-3 0 1,2-3 0,1 2 0,0-2 0,-1 0 0,1 0 0,-3 0 1,-1 0-1,-2 0 0,3 0 1,-3 0 0,0-2 0,0 2 0,0-3 1,0 3-1,0-3 1,-3 3-1,3-3 0,-2 3 0,-1-3 0,-3 3 0,3 0-1,1 0 0,-4 0-1,6 0 0,-3 3 0,3-3 0,0 0 0,3 0 0,0 0 0,2 0 1,1 0 0,0-3 0,-4 3 1,4-2-1,-3-1 1,2 3 1,-5-3-1,0 3 0,0-3 0,-2 3 0,-4 0 0,3 0-1,-2 0 0,-1 0-3,3 3-5,-2-6-4,5 9-10,0-1-13,0 1-1,2 0 1</inkml:trace>
  </inkml:traceGroup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0.6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ECBFCBC-3E2B-48EF-806F-3F2459205486}" emma:medium="tactile" emma:mode="ink">
          <msink:context xmlns:msink="http://schemas.microsoft.com/ink/2010/main" type="inkDrawing"/>
        </emma:interpretation>
      </emma:emma>
    </inkml:annotationXML>
    <inkml:trace contextRef="#ctx0" brushRef="#br0">41 4 49,'0'6'26,"-9"-6"-4,6 0-4,0 0-2,0 0-4,0 3-2,0-3-3,0 3-2,0 0-1,0 2-2,0-2 0,3 3-2,-3 0 0,3 0 0,-3-1-1,3 1 0,3 0 0,0-3 0,0 0 0,3-6 1,0 0 0,3-3 1,-3 0 0,3-2 1,-3-1 1,3 3 1,-9-2-1,6 2 1,-6 0 0,0 3-1,-6-3 0,3 6 0,-3 0-1,0 0-1,-3 0-1,3 6 1,0-3-2,-3 0 1,3 0-1,3 3 0,0-3 0,3 2 0,0-2 0,3 0 0,0 0 1,3-3 0,0 0 0,3 0 1,-3 0 0,0-3 0,0 0 1,0 0 0,-3 0 1,0 1-1,-3-1 0,-3 0-2,0 3-2,-3 0-4,0 6-8,0-1-15,-3-2-6,6 9 0,0-9 0</inkml:trace>
  </inkml:traceGroup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3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39E3A8D-68D4-4505-B970-66F171EEAB31}" emma:medium="tactile" emma:mode="ink">
          <msink:context xmlns:msink="http://schemas.microsoft.com/ink/2010/main" type="inkDrawing"/>
        </emma:interpretation>
      </emma:emma>
    </inkml:annotationXML>
    <inkml:trace contextRef="#ctx0" brushRef="#br0">67 22 63,'-2'5'19,"-4"-5"-2,0 0-1,1 6-3,-4-3-1,7 2-2,-7-2-3,4 3-1,-1-1-2,0 4-1,4-4-2,-4 1 0,6 0-1,-3 2-1,6-2 1,-3-1-1,6-2 1,-1 0 0,1-3 1,2-3-1,1 0 1,-1-2 0,0-1 1,1 0-1,-4-2 0,-2 2 1,3 1 0,-6-1 0,0 1 0,0 2 0,-3-3 0,3 6 0,-3-3-1,0 0 1,1 3-1,-1 0 0,3 0-1,-3 0 0,3 0 0,0 0-1,0 0 0,0 0 0,0 0 0,0 0 0,0 0 0,3 0 0,0 0 0,-3 0 1,2 0 0,1 3 1,-3-3-1,0 0 1,0 0 0,0 0-1,0-3 1,0 3 1,0 0-1,0 0 1,0 0 0,0 0 0,0 0-1,0 0 1,-3 0-1,3 0 0,0 0-1,0 0-1,3 3 0,-6-3 0,6 0-1,-3 0 1,3 0 0,0 0 0,0 0 1,-1 0 0,1 0 0,3-3 1,-1 3-1,1-5 1,0-1 0,-4 3-1,1-5 1,0 2 0,-6 1 0,3 2 0,-5 3-1,-4 0 0,1 6 0,-3-1 0,2 4-2,-2-4-2,5 6-4,-2-8-6,5 0-14,6 0-6,0-9 0,2 3 1</inkml:trace>
  </inkml:traceGroup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5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EFC3094-F19B-4DEB-BD8B-6950AA56B7E8}" emma:medium="tactile" emma:mode="ink">
          <msink:context xmlns:msink="http://schemas.microsoft.com/ink/2010/main" type="inkDrawing"/>
        </emma:interpretation>
      </emma:emma>
    </inkml:annotationXML>
    <inkml:trace contextRef="#ctx0" brushRef="#br0">110 5 58,'-9'-5'22,"6"8"-9,-5-1-4,2 1 1,-3 3-4,1-4-1,-1 1 0,0 0-1,4 3-1,2-4 0,-3 4-1,6-3-1,0 2 0,0-2 0,0 2 0,3-2-1,0 3 1,0-6 0,-1 2-1,1 1 1,3-6 0,-3 3 1,0-2-1,3-4 1,-4 6 0,1-5 1,0 2 0,-3-3 0,3 4 0,-6-4 0,0 3 0,-2 1 0,2-1 0,-6 0-1,3 3-1,-2-3 1,-1 3-1,0 0 0,4 3 0,-1 0-1,0-3-1,3 3 1,0-1-1,3 1 0,0 0 1,3 2-1,-3 1 0,3-1 1,0-2 0,3 3 0,0-6 0,-1 2 0,4-2 0,-3 0 1,2-2-1,-2-1 1,0 0 1,0-2-1,-4 2 1,-2-3-1,0 4 1,-2-1-1,-1 0 0,-3-2 0,-3 2 0,4 3-1,-4 0 0,3 0 0,-5 0 0,5 3-1,0-1 0,3 4 1,0-3-1,3 2 0,0-2 0,3 0 0,3 2 1,-3-5-1,3 3 1,2-3 0,-2 0 1,-3-3 0,3 3-1,-1-5 1,-2 2 0,-3 0 0,3-2 1,-6 2-1,3-3-1,0 4-2,-3-4-4,1 9-11,-4 2-13,-3-5-4,6 9 1</inkml:trace>
  </inkml:traceGroup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2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75C1646-3CA7-4ADA-A927-B47DAF667F62}" emma:medium="tactile" emma:mode="ink">
          <msink:context xmlns:msink="http://schemas.microsoft.com/ink/2010/main" type="inkDrawing"/>
        </emma:interpretation>
      </emma:emma>
    </inkml:annotationXML>
    <inkml:trace contextRef="#ctx0" brushRef="#br0">95 17 49,'3'2'14,"-6"-2"0,1 3-1,-1 3-2,3-3 0,-3-1-2,0 4-2,3-1 0,-3-2-2,0 5-2,3-5 0,-3 3-1,0-6 0,3 5-1,0-5 0,0 0-1,0 0 0,0 0 0,0 0 0,0-2 0,0-1 0,3 0 0,-3-3 1,0 1-1,0-1 1,3 1 1,-6-1-1,3 1 0,-6-1 0,1 9 1,-1-3-2,-6 6 1,4-4 0,-1 9-1,0-5 0,-2 2-1,5-2 0,3 2 0,3-5 0,3 2 1,3-2 0,0-3 0,5 0 1,-2-3 0,2 1 1,1-1-1,-3-3 1,-1-2 0,-5 2-1,3 1 0,-3-1 0,0-2 0,-6 0 0,3 2 1,-3-2-1,3 2 1,-3 1-1,0 2 1,3 3-1,-3 0 0,3 3 0,-3-3-1,3 5 0,0-2 0,0 3-1,0-6 1,0 2-1,3 1 1,-3-3 0,0 0 0,3 0 0,-3 0 0,0 0 1,0 0-1,0-3 1,0 3-1,0 0 1,0-2-2,0 4-6,-3-4-10,0 2-14,3 8-1,-3-8 1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48:12.49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8F79F64-5143-485D-BEB7-AE9EF7A3732A}" emma:medium="tactile" emma:mode="ink">
          <msink:context xmlns:msink="http://schemas.microsoft.com/ink/2010/main" type="inkDrawing"/>
        </emma:interpretation>
      </emma:emma>
    </inkml:annotationXML>
    <inkml:trace contextRef="#ctx0" brushRef="#br0">-1781 1024 7,'-19'-14'16,"19"14"1,0 0-3,-16 10-1,16-10-2,-23 5 0,23-5-3,-21 7 0,21-7-2,-20 11 0,20-11-1,-16 9 0,16-9-1,0 0-1,-16 10 0,16-10 0,0 0-1,-19 9 0,19-9 0,0 0 0,0 0-1,-16 9 0,16-9-1,0 0 1,0 0-1,0 0 0,0 0 0,0 0 0,0 0 0,0 0 1,16 10-1,-16-10 0,18 6 1,-18-6-1,19 7 0,-19-7 0,21 7 1,-21-7-1,27 9 0,-27-9 1,26 10 0,-26-10 0,25 14 0,-25-14 0,19 12 0,-19-12 1,0 0 0,18 15-1,-18-15 1,0 0 1,4 22-1,-4-22 0,-11 23 0,11-23 0,-19 30 0,4-14 0,1 3-1,-2-5 1,16-14-1,-30 23 0,30-23-1,-28 16 1,28-16 0,-25 7-1,25-7 0,-17 2 1,17-2-1,0 0-1,-21-4-2,21 4-2,0 0-5,0 0-13,3-17-11,-6-1-1,3 18 1,5-28 1</inkml:trace>
    <inkml:trace contextRef="#ctx0" brushRef="#br0" timeOffset="-5062.2896">0 101 7,'0'0'20,"9"-30"1,-9 30-10,16-33 1,-16 33 4,16-21-3,-16 21 0,21-12-1,-21 12-2,25-4-3,-25 4 0,35 0 0,-14-4-2,7 8-1,-3-6 2,7 11-2,-7-5 0,1 10 1,-7-9-1,1 14-1,-20-19-1,18 37 1,-24-18-2,1 4 0,-11-3 0,0-1 0,-7 0-1,-1 1 0,-3-3 0,-5 1 0,4-1 0,2 3 0,3-1-1,0-1 0,9 1-2,14-19-2,-16 30-4,16-30-12,0 0-13,7-21 0,2-4-1,10 11 2</inkml:trace>
    <inkml:trace contextRef="#ctx0" brushRef="#br0" timeOffset="-5514.3154">34 20 14,'0'0'27,"0"0"3,0 0 1,0 0-12,0 18-1,0-18-1,-6 30-5,6-30-3,-7 37-1,0-18-1,9 16-1,-9-5-2,11 9 0,-8-2-1,8 5 0,-6 2-1,5 5 1,-3-2-2,7-1 1,-3 1-1,3-3 0,2-5 0,-2-7-1,0-6 0,0-8 0,-7-18-2,0 0-2,16-16-2,-20-23-7,15 9-5,-15-17-11,6-4-6,2 3-4,-8-8 4,9 18 1</inkml:trace>
    <inkml:trace contextRef="#ctx0" brushRef="#br0" timeOffset="-4535.2594">553 124 18,'0'0'24,"16"-4"-1,-16 4-6,15-10 1,-15 10-1,18-7-3,-2 9-2,-16-2-2,30-6-2,-30 6-2,34-3 0,-34 3-3,35-7-1,-16 0 0,2 2-1,1-2 0,-3-2-1,-3 3 1,2-2-1,-18 8 0,23-7-2,-23 7-1,17 0-4,-17 0-7,0 0-8,0 0-11,2 21 0,-2-21 0,0 0 2</inkml:trace>
    <inkml:trace contextRef="#ctx0" brushRef="#br0" timeOffset="-4220.2414">613 259 3,'0'0'20,"0"0"4,0 0-6,0 0-1,0 0 0,21 7-4,-21-7-2,21-3 0,-3 3-2,-18 0-2,35-12-2,-16 1-2,6 4-1,-5-2-1,1 4 0,2 0-1,-4-4-3,4 7-5,-23 2-6,32-16-6,-9 16-8,-11-21-3,16 18 1</inkml:trace>
    <inkml:trace contextRef="#ctx0" brushRef="#br0" timeOffset="-3545.2027">1058-111 20,'0'0'24,"0"0"0,0 0-7,0 0-3,1-22 0,-1 22-2,0 0-2,25-1 1,-25 1-2,28 1-1,-28-1 1,39 6-3,-21-6-1,8 5-1,-5-3-1,2 7 1,-7-2-1,-16-7-1,21 29 0,-15-9 0,-8 3-1,-5 5 0,2 0-1,-6-2 1,-1 2-1,3-3 0,-2-4 0,2-2 1,9-19-1,-8 27 1,8-27 0,-8 21 1,8-21-1,0 0 1,0 0-1,9 21 1,-9-21 0,18 3 0,-18-3 0,26-1-1,-6-3 1,-1 4 0,-1-3-1,5 1 0,-4 0 0,2 2 0,2 0-1,-1-2 0,-3 4-1,-1-9-3,3 14-3,-21-7-11,18-16-22,-18 16 2,17 7-1,-17-7 0</inkml:trace>
    <inkml:trace contextRef="#ctx0" brushRef="#br0">427 670 9,'0'0'20,"0"0"-1,0 0-2,-16-1-1,16 1-1,0 0-1,0 0-2,0 0-3,0 0-1,0 0-2,22-11 0,1 9-1,-6-8 1,11 8-1,-1-10 2,12 10-3,-6-12 1,13 9-1,2-13 0,7 8-1,1-6 0,6 5 0,-2-3-1,2 7 0,-6-2 1,2 11-1,-8 0 0,1 7-1,-10-1 1,1 5-1,-7-6 0,1 0 0,-1-4 0,-3-3-1,1-1 1,-6-3-1,-4 1 0,-6-1 0,-1 1 1,-16 3-1,21-6 0,-21 6 0,0 0 0,0 0 0,16-1 0,-16 1 0,0 0 0,18-2 0,-18 2 1,0 0-1,0 0 0,18-4 0,-18 4 0,0 0 1,0 0-1,0 0 0,0 0 0,5-16 0,-5 16 0,14-19 0,-9 3 0,4-1 0,-2-4 1,2-2-1,0-4 0,-2 1 0,-2-2 0,-1-2 0,-1-5 0,1-2 0,-1-2 1,3-6-2,1-5 2,0 0-1,3-3 0,3 0 0,-3 6 0,-1 3 0,0 3 1,-4 10-1,-5 4 0,-3 8 0,3 19 1,-18-23-1,18 23 0,-19-10 0,19 10 1,-16-2-1,16 2 0,-18 0 0,18 0 1,-18 2-1,18-2 0,-24 1 0,6 1 0</inkml:trace>
    <inkml:trace contextRef="#ctx0" brushRef="#br0">-162 693 15,'0'0'24,"-9"-17"-3,9 17-1,-7-16-1,7 16-4,-7-25-3,2 6 0,5 19-2,-9-37-2,9 37-2,-9-39 2,7 24-3,-3-12 0,3 10-1,-5-10 0,5 6 0,-7-9-1,6 4-1,-6-9 0,6 0 0,-8-4-1,6 4 0,-4-2 0,4 5 0,1-1 1,-1 3-1,3 2 0,0 5 1,0-1-1,2 1 1,-1-2-1,1 4 0,-4-2 1,6 6-1,-6-4 0,4 21 0,-5-30 0,5 30 0,-5-21 0,5 21-1,-4-18 1,4 18-1,0 0 1,0 0-1,-2-18 0,2 18 1,0 0-1,0 0 0,6-15 0,-6 15 1,0 0-1,0 0 0,0 0 0,0 0 0,3-16 0,-3 16 0,0 0 0,0 0-1,0 0 1,16-19 0,-16 19 0,0 0 0,20-15 0,-20 15 0,0 0 0,24-8 1,-24 8-1,23-2 0,-23 2 0,27 2 0</inkml:trace>
  </inkml:traceGroup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4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2C99A92-9ECC-4761-9875-5E48C1AFB90B}" emma:medium="tactile" emma:mode="ink">
          <msink:context xmlns:msink="http://schemas.microsoft.com/ink/2010/main" type="inkDrawing"/>
        </emma:interpretation>
      </emma:emma>
    </inkml:annotationXML>
    <inkml:trace contextRef="#ctx0" brushRef="#br0">23 64 47,'-2'6'6,"-1"-3"0,0-1-2,0 4 1,0-3-1,0 0 0,3-1-1,-3-2 0,3 3-2,0-3 0,0 0 0,0 0 0,0-3 0,3 1-1,-3-4 1,6 0 0,-3 1 1,3-1 1,-1-2 0,1 0-1,0-1 1,-3 4 1,0-1 1,2 3 1,-5-2-1,3 5-1,-3-3 1,0 3-1,-3 0-1,0 3-1,1 0 0,-1-1-2,-3 1 0,0 3 0,0-1 1,1 4-2,-1-4 1,0 4-1,3-7 0,0 7 0,6-7 0,-3 4 1,6-6-1,0-3 0,2 0 1,1-2 0,0-1 0,-1 1 1,-5-1-1,6-2 1,-6 2 0,0 3 0,-3 1 0,3-1 0,-3 0 0,0 3 0,0-3-1,-3 3 1,0 0-1,-3 0 1,3 3-1,-6 0 0,7 0 0,-7-1 0,0 4-1,6-3 0,-2 2 0,2-2 0,3 0 0,3 0 1,0 0-1,2-3 1,1 0 1,0-3 0,0 0 1,2 0-1,-5 0 1,3-2-1,-6-1 1,3 3-1,0-5 0,-3 5 1,0-5-1,0 2 1,0 1 0,-3 2-1,3 0 1,-3 3-1,0 3 0,3-3-2,-3 6-3,0-4-5,3 1-7,3 8-12,-6-13-1,9 7 0</inkml:trace>
  </inkml:traceGroup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6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7C69101-2FEA-4128-A206-657DEA779C0A}" emma:medium="tactile" emma:mode="ink">
          <msink:context xmlns:msink="http://schemas.microsoft.com/ink/2010/main" type="inkDrawing"/>
        </emma:interpretation>
      </emma:emma>
    </inkml:annotationXML>
    <inkml:trace contextRef="#ctx0" brushRef="#br0">37 43 48,'-9'0'23,"9"8"-8,-2-5-3,2 3-2,0-1-2,2-2-4,-2 3-1,3-3-1,0-1 1,0-2-1,3 3 1,-3-6 0,-1 3-1,1-2 1,0-4 0,0 0-1,0-2 1,-3-1-1,3 4 1,-3-4-1,0 3 0,-3 1 0,0 2 0,-3 0 0,1 6-1,-4 3 1,3-1-1,-2 4-1,-1-1 0,0 4 0,4-4 0,5-2 0,0-1 0,5-2 1,1 0 0,3-6 0,2 0 0,-2-2 0,2 2 1,-2-3 0,0 1 0,-4-1-1,1 0 1,-6-2 0,3-1-1,-6 1 1,3 2 0,-6 0 0,6 1-1,-5-1 1,-1 6-1,-3 3 0,3 3 0,-2 2 0,-1-2-1,4 5-3,-1-8-2,6 8-7,-3-8-11,3-6-10,6 3 0,-1-8-1</inkml:trace>
  </inkml:traceGroup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87E585A-A3B5-4817-8771-5C8EC180E38E}" emma:medium="tactile" emma:mode="ink">
          <msink:context xmlns:msink="http://schemas.microsoft.com/ink/2010/main" type="inkDrawing"/>
        </emma:interpretation>
      </emma:emma>
    </inkml:annotationXML>
    <inkml:trace contextRef="#ctx0" brushRef="#br0">24 11 66,'3'0'20,"-3"0"-1,0 0 0,0 3-1,-3-6-5,6 6-4,-6 0-1,3-1-3,-3 4-2,0-1 0,0 3-2,0 1 0,3-1-1,0-3 1,0 1-1,3-1 0,0-2 0,3-3 0,3-3 1,-4-2-1,1-3 1,3 2 0,-3-5 1,0 0-1,-3 3 0,-1 0 0,-4 0 0,-1 5 0,0 0 0,-6 3-1,0 3 1,0 0-1,1 2 0,-1 3 0,0 3-1,3-3 1,3 1-1,3-4 1,3 1-1,3-4 1,3 1 0,0 0 1,-1-3-1,1-3 1,0 0 0,0 3 0,-6-5 1,2 2-1,-2-2 0,0 2 0,-6-5 0,3 5 0,-3-2 0,3-1 0,-2 1-1,-1 5 0,-3 0-2,-3 2-3,6 9-5,-6-5-12,1-1-12,5 3-1,0-2 1</inkml:trace>
  </inkml:traceGroup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59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9F60525-B064-418C-A9E3-5B6425511113}" emma:medium="tactile" emma:mode="ink">
          <msink:context xmlns:msink="http://schemas.microsoft.com/ink/2010/main" type="inkDrawing"/>
        </emma:interpretation>
      </emma:emma>
    </inkml:annotationXML>
    <inkml:trace contextRef="#ctx0" brushRef="#br0">6 4 53,'-6'-6'21,"9"6"-12,0 3-4,-3 0 2,3-1 0,-3 1 1,2 6-1,1-4-1,3 7 0,-6-4-1,5 4-1,1-4-1,-4 1-1,1-3-1,0-1 0,0-2 0,-1 0 0,1-3 1,0 0 1,-3-3 0,0 0 0,0 0 0,5 1 0,-5-4 1,3 6-1,-3-9 0,3 9-1,-3-5 0,3 5-1,-3-3 0,-3 6 0,0-1 0,-2 4-1,2 0 0,-3 0-1,4 5 1,-4-5-1,6 2 1,0-2 0,0 0 0,6-1 0,-4-5 1,4 3-1,-1-6 1,1 3 0,-3-3 0,2 1 0,-5-7 0,3 3 0,0-2 0,-3-1 0,2 4-1,-2-4 1,0 3 0,0 1-1,0 2 1,0 3-1,0 0 0,0 3 0,-2-1 0,2 4 0,-3 0-1,3 0 0,-3 2 1,3-2-1,0-1 1,3 1 0,0-3-1,-3 0 2,5 0-1,-2 0 0,-1-3 1,1 0-1,0 0 1,0-3 0,-1-3 0,-2 0 0,0-2 0,0 5 0,0-6 0,0 4-1,-2-1 1,-1 3-1,0 3 0,0 3 0,-2 0-1,2 3-1,1-1-4,-7-2-4,9 6-6,-8-7-5,5-2-10,3 3-3,-5-8 2</inkml:trace>
  </inkml:traceGroup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0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68DC1C5-39AB-41E8-998B-D1E76D67704A}" emma:medium="tactile" emma:mode="ink">
          <msink:context xmlns:msink="http://schemas.microsoft.com/ink/2010/main" type="inkDrawing"/>
        </emma:interpretation>
      </emma:emma>
    </inkml:annotationXML>
    <inkml:trace contextRef="#ctx0" brushRef="#br0">76 5 49,'-8'-3'15,"3"1"0,-1 2-1,1 0-1,-1 2-2,1 1-2,-1 3-2,3-1-1,1 4-2,-1 2-2,3-6 0,-3 4 0,3-1 0,3-2-1,0-1 1,-1-2 0,1-3 0,3 0 0,-1 0 0,-2-3 1,2 3-1,-2-5 0,3 2 0,-4-3 0,1 1-1,-3-4 1,3 4-1,-6-1 0,0 1 0,1-1-1,-1 3 1,-5 3-1,2 3 0,-5 5 0,3-2 0,2 2 0,-2 1 0,0 5 0,5-6 0,1 0 0,2 1 0,2-4 0,1 1 1,5-4 0,0 1 0,3-6 0,-2 3 0,2-5 1,0 2-1,-6-2 1,3 2 0,-2-3 0,-4 6 0,1-3 1,-3 1-1,-3-1 1,1 3-2,-4-3 1,1 3-1,-3 0 0,-3 0-1,2 3 0,1 2-1,-3 1 1,6 0 0,-1 2-1,4-3 0,-1 1 1,6-3 0,2 2-1,0-2 1,1 0 0,2-3 0,0 0 1,-2 0-1,-1-3 1,1 3 0,-3-3 0,-1 3-1,-2 0 1,0 0 0,0 0-1,-2 0-2,4 3-2,-4-8-10,2 2-21,0 6 0,-3-6-1,3 8 1</inkml:trace>
  </inkml:traceGroup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3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59947A8-45CD-47AE-BFA0-A1F383C11DF0}" emma:medium="tactile" emma:mode="ink">
          <msink:context xmlns:msink="http://schemas.microsoft.com/ink/2010/main" type="inkDrawing"/>
        </emma:interpretation>
      </emma:emma>
    </inkml:annotationXML>
    <inkml:trace contextRef="#ctx0" brushRef="#br0">96 54 64,'-3'-3'20,"3"3"-1,0 0-1,-3 0-3,3 0-4,-3-2-3,1 2-2,-1 0-2,0 0-1,-5-3-1,5 3 0,-6 0-1,4 0-1,-1 0 1,0 3-1,1-3 0,-1 2 0,-3-2 1,7 3-1,-4 0 0,3 2 0,-3 1-1,4-1 1,-1 1-1,3 2 1,0-2-1,3-1 1,-1 1 0,4-4-1,0 1 2,2-3-1,1-5 1,-1-1 0,4 1 0,-4-1 1,3-2-1,-5 0 0,-3-1 0,0-2 0,-3 3 0,0 3 0,-6-6 0,3 5 0,-2 1-1,-1 2 0,-3 3 1,1-3-1,2 6-1,-2 0 1,2-1 0,0 4-1,1-1 1,-1-2-1,6 3 1,-6-1-1,6 1 1,0-4-1,0-2 1,0 3 0,3-3 0,0 0 0,3 0 1,-3-3 0,2 1-1,1-1 1,0-3-1,2 1 2,-5-1-2,3 1 2,-6-3-1,2 5 0,-4-3 0,2 6 0,-3-2 0,0-1-2,0 3-2,-3-3-7,9 6-7,-6 0-14,1-1-2,4 4 0</inkml:trace>
  </inkml:traceGroup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5.06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66EE5F9-027D-4BCD-AE5E-3949DECA15E5}" emma:medium="tactile" emma:mode="ink">
          <msink:context xmlns:msink="http://schemas.microsoft.com/ink/2010/main" type="inkDrawing"/>
        </emma:interpretation>
      </emma:emma>
    </inkml:annotationXML>
    <inkml:trace contextRef="#ctx0" brushRef="#br0">39 0 59,'0'0'12,"-5"0"-1,2 0-1,0 0 0,0 6-1,-2-1-1,2 1-1,0 2-1,0-3-2,1 6-1,-1-3 0,0-2-1,3 2-1,3-5-1,0 2 1,-1-2 0,4 0 0,0-3 1,-1 0 1,6-3-1,-5 0 1,2 1 0,0-4 0,1 3 0,-4-5 0,4 3 0,-7-4 0,1 7 0,-3-6-1,3 5 1,-6-5 0,3 5-1,-3 0-1,-2 3 0,-1 0 0,1 0-1,-1 0-1,-2 3 1,2 0-1,1-1 0,2-2 0,0 6 0,3-1 1,-3-5-1,6 6 1,0-4-1,0 1 2,2 0-1,-2 0 0,3-3 1,-1 0 0,1 0-1,-1-3 1,1 3 0,-1-6 0,-2 4 0,0-1 0,0 0 0,-1-2 0,1-1 1,-6 4-1,3-4 0,-2 3 0,-4 1-1,1-1 1,-4 3-1,1 0-1,0 3 1,-4 2 0,1 1-1,3-1 1,-3 3-1,5 0 1,-2-2 0,8 2-1,-3-2 1,6 2 0,0-5-1,2-1 2,4 1-1,-1-3 0,0 0 0,1-3 0,-1 1 1,0-1-1,-2 0 1,-1 0 0,-2-2 0,-3-1-1,0 4 2,-3-4-2,1 6 1,-4-5 0,1-1-2,-4 4-2,1-1-2,5 8-8,-11-5-13,3 0-8,11 6-1,-11-6 1</inkml:trace>
  </inkml:traceGroup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8.54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4EF1B91-9ABD-4DA5-859D-BCC6CBEBD751}" emma:medium="tactile" emma:mode="ink">
          <msink:context xmlns:msink="http://schemas.microsoft.com/ink/2010/main" type="inkDrawing"/>
        </emma:interpretation>
      </emma:emma>
    </inkml:annotationXML>
    <inkml:trace contextRef="#ctx0" brushRef="#br0">30 70 47,'-2'-3'13,"2"3"-2,-3-3 0,3 3-2,-3-3 0,3 3-2,-3-3 0,1 3-2,2-3 0,-3 3-1,3 0-1,0-3 0,-3 3-2,3 0 1,0 0-2,0 0 0,0 0-1,0 3 0,3-3 0,-3 0 1,3 0 0,-1-3 0,4 3 0,-3 0 1,2 0 1,-2-3-1,2 3 0,-2-3 1,0 3 0,-3 0 0,0 0 0,0-3 1,0 3 0,0-3 0,0 3 0,-3 0-1,3 0 0,0 0-1,-3 3-1,1 0 0,-1 0 0,3 0-1,-3 3 0,3-3 0,0 0 0,3 0 1,2 0-1,1-3 2,2-3-1,0 0 1,1 0-1,-1-3 1,0 0 0,-2 0 0,-1 0 0,1-1 1,-6 1-1,0 0 0,0 0 0,-6 0 0,3 3 0,-5 0-1,3 3 0,-4 0 0,4 0 0,-3 3-1,-1 3 1,4-3-1,-1 0 1,1 3-1,2 0 0,0-3 1,1-1-1,2 0 1,-3 1-1,3-3 1,0 0-1,0 3 1,0-3 0,0 0 0,0 0 0,0 0 0,0-3 1,0 3-1,0 0 2,0 0-1,0 0 0,0-5 1,0 5-1,-3-2 0,3-1-2,0 0-2,-5 0-6,2 3-6,-3 6-13,-2-9-3,8 11 0</inkml:trace>
  </inkml:traceGroup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9.9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E369B9E-25A6-4EFF-A7A7-0D257D2B15D0}" emma:medium="tactile" emma:mode="ink">
          <msink:context xmlns:msink="http://schemas.microsoft.com/ink/2010/main" type="inkDrawing"/>
        </emma:interpretation>
      </emma:emma>
    </inkml:annotationXML>
    <inkml:trace contextRef="#ctx0" brushRef="#br0">20 32 48,'0'0'11,"0"0"0,0 0 1,0 0-2,0 0 0,0 0-1,0 0-2,0 3-2,0 0-1,0-3-1,0 6-2,0-6 0,0 5-1,0-5 0,0 3 0,0 0 0,2-3 1,-2 0 0,3 0 1,-3 0-1,3 0 2,0 0-1,-3 0 0,0-3 0,3 3 0,-3 0 0,2-3-1,-2 3 0,0 0 0,0 0 0,0 0 1,0 0-1,0 0 1,0 0 0,0 0 0,0 0 0,0 0 0,-2 0-1,4 0-1,-4 0 0,2 3-1,0-3 1,0 3-2,0-3 1,0 3 0,2 0-1,-2 0 2,0 0-1,6 0 1,-3-3 1,0 0-1,2 0 1,1 0 0,-1-3-1,4 0 1,-4 0 0,1 0 0,-3-3 0,2 3 0,-2-5 0,0 2-1,-3 0 1,0 1 0,0-1 0,-3 3 0,0 0-1,1 0 1,-4 3-1,0 0 0,1 3 0,-4 0-1,1 0 1,-3 3 0,2-1-1,4-2 0,-4 3 1,7 0-1,-1-1 0,3-2 0,3 0 1,-1 3-1,4-6 1,0 3 0,2-3 1,0 0-1,4 0 1,-4-3-1,0 0 1,1 0 0,-1-3 0,1 1 0,-7-1 0,1 3 0,-3-3 0,0 1 0,-5-1 0,-1 0-1,-5 3 1,2 0-1,-5 0 0,0 0 0,0 3-1,3 0-2,3 3-4,-3-3-6,8 3-9,3 3-9,-3-9 0</inkml:trace>
  </inkml:traceGroup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1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71199EC-4C53-4AD2-9529-0F10308C0A3E}" emma:medium="tactile" emma:mode="ink">
          <msink:context xmlns:msink="http://schemas.microsoft.com/ink/2010/main" type="inkDrawing"/>
        </emma:interpretation>
      </emma:emma>
    </inkml:annotationXML>
    <inkml:trace contextRef="#ctx0" brushRef="#br0">39 75 59,'3'2'23,"-6"-2"-10,3 0 0,0 0-2,-3-2-3,3 2-3,0 0-2,-3 2 0,3 4-1,0-3-1,-2 2 0,4 1-1,-2 0-1,6-1 2,-3 1-1,2-3 0,1-1 1,5-2 0,-6-2 0,3 2 0,-2-6 1,-1 3-1,1-5 1,-1 2 0,-5-5 0,0 5-1,0-2 1,-5 0-1,2-1 1,-2 4-1,-1-1 0,-2 0 0,2 6-1,-2 0 1,0 0-1,0 3 0,-3 0 1,2 3-2,4-1 1,-3 4 0,2-4-1,3 4 1,3-1 0,0-5-1,3 2 1,3-2 0,-1 0 1,3-3-1,-2-3 1,2 0 0,0-2 1,-2 2-1,-1-3 0,-2-2 1,3-3-1,-6 2 0,0-2 1,0 3 0,-6-1 0,3 1-1,-2 0 0,-1 5 0,1 0 0,-3 6-1,2 0 0,1-1-3,2 7-3,-3-6-6,6 2-9,0 6-10,-2-13-1,10 7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4:51.11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0144AE8-6C85-4C30-8E69-56F63E79A445}" emma:medium="tactile" emma:mode="ink">
          <msink:context xmlns:msink="http://schemas.microsoft.com/ink/2010/main" type="inkDrawing" rotatedBoundingBox="12050,12178 12470,14639 11972,14723 11552,12263" semanticType="scratchOut" shapeName="Other">
            <msink:sourceLink direction="with" ref="{B5E14A83-718B-4833-B760-E418A212434A}"/>
          </msink:context>
        </emma:interpretation>
      </emma:emma>
    </inkml:annotationXML>
    <inkml:trace contextRef="#ctx0" brushRef="#br0">37 0 33,'0'0'25,"0"0"-2,0 0-1,-2 17-5,2-17-4,0 0-3,-19 11-2,19-11-3,0 0-1,-18 11-1,18-11 0,0 0 1,-3 15-2,3-15 0,0 0 0,14 23 0,-14-23 0,16 14 0,-16-14-1,15 14 0,-15-14 0,0 0 0,20 14-1,-20-14 1,0 0 0,19 21 0,-19-21-1,14 23 1,-14-23-1,18 27 1,-18-27-1,21 28 1,-21-28-1,18 24 1,-18-24-1,21 20 1,-21-20-1,21 16 1,-21-16-1,20 17 0,-20-17 1,21 21-1,-21-21 1,21 21-1,-21-21 1,21 27 0,-21-27-1,21 22 1,-21-22 0,18 22-1,-18-22 1,18 21 0,-18-21 0,14 17-1,-14-17 1,10 20 0,-10-20-1,13 21 1,-13-21-1,12 22 0,-12-22 0,14 25 1,-14-25-1,14 25 0,-14-25 1,18 26-1,-18-26 0,18 25 1,-18-25-1,12 24 0,-12-24 1,12 23-1,-12-23 0,13 21 0,-13-21 0,9 20 0,-9-20 0,10 17 1,-10-17-1,11 19 0,-11-19 0,10 20 0,-10-20 0,11 19 1,-11-19-1,12 25 0,-12-25 0,13 24 1,-13-24-1,10 28 0,-10-28 1,14 27-1,-14-27 0,14 26 0,-14-26 1,15 23-1,-15-23 0,14 21 1,-14-21-1,10 25-2,-10-25 3,6 26-3,-6-10 3,5 0-3,-5-1 2,0 1-1,0-16 1,0 30 0,0-30 1,3 30-1,-3-14 0,2 0 0,-2 1 0,0-1 0,2 2 1,3-3-1,-5 1 0,2 0 0,-2-16 0,4 30 0,-4-30 0,3 30 1,-3-30-1,0 31 0,0-11 0,0-1 0,0 4 0,-5-2 1,3-2-1,0 4 0,0-5 0,1 1 0,-1-1 0,-3-1 0,5-17 0,-4 30 1,2-14-1,6 0 0,-8 1 0,4 1 0,0-2 0,0-1 0,0-15 0,4 29 0,-4-29 0,-4 26 0,4-26 1,0 28-1,-7-12 0,7 0 0,-5 0 0,1 1 0,4 1 1,-1-3 0,1-15-1,-4 29 1,4-29 0,0 24 0,0-24 0,5 25-2,-5-25 1,0 26-1,0-26 1,-1 28-2,1-28 2,-4 28-1,4-28 1,-7 28 0,7-28 0,-9 23 0,9-23 0,-3 18 0,3-18 0,-4 17 0,4-17 0,-3 16 1,3-16-1,-6 16 0,6-16 0,-7 18 0,7-18 0,-8 21 1,8-21-1,-13 23 0,13-23 0,-10 22 0,10-22 0,-9 20 0,9-20 0,-9 17 0,9-17 0,-5 16 0,5-16 0,-6 18 0,6-18 0,-10 16 0,10-16 1,-7 15-1,7-15 0,0 0 0,-11 20 0,11-20 0,0 0 0,-7 15 1,7-15-1,0 0-1,-7 16 1,7-16 0,0 0 0,0 0 0,-9 16 0,9-16 0,0 0 0,0 0 1,0 0-1,0 0 0,-14 18 0,14-18 0,0 0 0,0 0 0,-16 21 1,16-21-1,0 0 0,-18 19 0,18-19 0,-8 16 0,8-16 0,0 0 0,-11 17 0,11-17-1,0 0 0,0 0-2,0 0-2,0 0-10,-12-17-22,12 17 0,0 0 0,-18-19 0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1:15.5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91823C5-5CF7-4587-B6AD-B0C91C5EEEDC}" emma:medium="tactile" emma:mode="ink">
          <msink:context xmlns:msink="http://schemas.microsoft.com/ink/2010/main" type="inkDrawing" rotatedBoundingBox="15848,9388 22839,4738 26549,10315 19558,14965" rotationAngle="1395993376"/>
        </emma:interpretation>
      </emma:emma>
    </inkml:annotationXML>
    <inkml:trace contextRef="#ctx0" brushRef="#br0">14780-2428 31,'0'0'28,"0"0"3,0 0-4,0 0-3,0 0-5,19 28-4,-19-28-3,16 28-4,-16-28-1,21 37-4,-12-18 2,5 8-4,0-6 2,-1 9-2,-4-4 1,3 4-1,-3 0 0,5 1 0,-2-1 0,-1 2 0,0-2 0,1 1 0,-2-3 0,6 1-1,-3 0 1,1-1-1,2 1 1,-2-5-1,0-3 1,0 2-1,0-5 1,2-4-1,-16-14 0,25 24 1,-25-24-1,7 16 0,-7-16 0,0 0 0,5 16 0,-5-16-2,0 0-3,0 0-5,0 0-19,-9-19-8,0 3 0,9 16-1,-8-30 2</inkml:trace>
    <inkml:trace contextRef="#ctx0" brushRef="#br0" timeOffset="1902.1088">15239-3779 19,'0'0'15,"0"0"2,0 0 1,0 0 1,0 0-2,0 0-1,0 0-1,0 17-2,0-17-3,0 0-2,0 0 0,16 28-3,-16-28-1,19 28 1,-19-28-1,35 39 0,-12-18 0,2 9 0,-2-5-1,2 4-1,-4-4 0,5 3-1,1 2 0,-2-2-1,-2-2 1,0-1-1,-8-4 0,1-2 0,-3-1 0,-1-2 1,-12-16-2,0 0-2,18 17-4,-18-17-11,-14-17-18,14 17 1,0 0-2,-18-9 2</inkml:trace>
    <inkml:trace contextRef="#ctx0" brushRef="#br0" timeOffset="2826.1617">15719-3323 49,'18'16'29,"-18"-16"-2,0 0-4,1 18-5,-1-18-4,6 21-3,-6-21-3,3 30-3,-3-30 0,6 38 0,-3-18 0,8 11-1,-6-3 0,9 6-1,-9-3 0,8 6 0,-1-3-1,0 4 0,4-1-1,-3 4 0,-4-3 0,-1 5 0,1-3-1,0 2 1,3 0-1,-3 2 1,-2-2-1,2-3 0,2-4 0,1 0 1,0-3 0,8-2-2,-10-6 2,5-2-1,-7-7 1,-8-15-2,14 23 2,-14-23-2,16 9 1,-16-9 0,0 0 0,0 0 0,0 0-1,0 0 0,0 0 0,0 0 0,0 0-1,0 0-3,0 0-4,0 0-20,-8-18-8,8 18 1,-8-21-1</inkml:trace>
    <inkml:trace contextRef="#ctx0" brushRef="#br0" timeOffset="1048.06">15209-3242 14,'0'0'13,"0"0"1,-16-19 0,16 19 0,0 0 0,0 0 1,2-16-2,-2 16-1,0 0-2,0 0-1,0 0-1,0 0-2,16-2-1,-16 2-2,0 0 0,0 0 1,0 0-2,0 0 0,0 0 0,5 18 1,-5-18-1,7 24 1,5-4 0,-6-1 0,8 9 0,-7 2 0,7 5-1,0 0-1,4 6 1,1-3 0,-3 1 0,-2 0-1,6-1 0,1-4 0,3-1 1,-1-6-2,-1-5 1,-5-2-1,1-3 1,0-4-1,-1-3 0,-17-10 0,25 14 1,-25-14-1,0 0 0,18 9-1,-18-9 1,0 0-2,0 0-2,0 0-5,0 0-10,1-18-16,-1 18 0,-7-15-1,7 15 2</inkml:trace>
    <inkml:trace contextRef="#ctx0" brushRef="#br0" timeOffset="5810.3324">16159-5630 35,'8'30'29,"-8"-30"2,0 0-8,7 19-5,-7-19 0,11 29-8,-11-29-1,18 42-3,-10-18-1,5 13-1,-3-2 1,10 11-1,-4 0-1,7 6 1,-4-8-1,4 7 0,-9-7 0,9 2-1,-3-9-1,8 1 0,-2-9 0,-1-5 0,-6-4-2,-3-8-1,9 0-3,-25-12-14,0 0-18,9-17 0,-20-1-1,11 18 2</inkml:trace>
    <inkml:trace contextRef="#ctx0" brushRef="#br0" timeOffset="5178.2962">16111-5314 18,'0'0'22,"0"0"2,0 0 0,12 30-3,-12-12-4,0 0-3,9 11-2,-5-4-4,10 12-1,-2-5-1,4 10-1,0-7-1,5 11 0,0-8-1,11 6 0,-6-5 0,3 3-1,-5-7 0,-1 2 0,0-2-1,6-3 1,-5-1-1,-1-1 0,-3-2 0,-4 0 0,-1-1 0,0-3-1,2-6-1,-6 0-1,-11-18-3,0 0-8,0 0-23,23 3 2,-30-20-2,5-5 1</inkml:trace>
    <inkml:trace contextRef="#ctx0" brushRef="#br0" timeOffset="4069.2328">16081-4790 25,'0'0'26,"16"23"1,-16-23 1,0 0-14,0 23 0,-4-7-4,11 8-2,-7 1 0,6 10 0,-6-3 2,8 12-3,-2-6 0,10 8-1,-6-7-2,10 6-1,-5-6 0,8 5 1,-7-4-2,6 6 0,0 1 0,7 1 0,-8 1-1,2 0 0,-2 0 0,-2 2 0,-1-3-1,10-1 1,-3-3-1,-2 0 1,-2-2 0,-5-1-1,-2-1 1,0-3-2,-1 3 1,-1 1 0,-3-6 0,0 0-1,-4-1 1,0-5-1,4-1 1,5 1 1,-1-8-1,-6 0 0,0-2 0,-4-3 1,3 1-1,4-1 0,-10-16 0,14 30 0,-7-14 0,-7-16 0,7 32 0,-3-17 0,-1 3 0,3-2 0,-1 0 0,-5-16 0,5 21 0,-5-21-1,0 0-1,0 0 0,13 17-2,-13-17-4,0 0-9,0 0-18,-13-17-2,13 17 1,-10-27 0</inkml:trace>
    <inkml:trace contextRef="#ctx0" brushRef="#br0" timeOffset="6614.3782">16667-5192 13,'0'0'25,"-2"21"-2,0-5-1,2 5-1,-1 0-4,2 0-2,10 9-2,-9-7-4,10 8-2,-12-6 0,9 6-2,-6-4 0,13 10 0,-7-6-1,5 8 1,-5-6-1,3 8-1,-1-4 1,7 5 0,1-3-1,1 1 0,-6-1 0,7 1-1,-5-1 0,3 1 0,1-3-1,-5 0 1,1-2-2,-2 0 1,-5-5 0,2-4 0,-2-3-1,1-5 0,-10-18 0,18 21-1,-18-21 0,0 0-1,0 0-3,0 0-3,0 0-10,0 0-19,0 0 0,0 0 1,-16-21-2</inkml:trace>
    <inkml:trace contextRef="#ctx0" brushRef="#br0" timeOffset="-4556.2606">14413 403 4,'7'31'22,"-7"-31"2,16 18-1,-16-18-4,21 17-4,-21-17-2,25 25-3,-6-6-1,-10-1-1,5 10-2,-10-2 0,3 11-1,-9-3 1,7 8-1,-5-5 0,5 8 0,-6-9-1,8 4-1,-4-7-1,3 1-2,1-6 2,3-2-3,1-1 2,-2-2-2,1-6 1,-1 3-1,-9-20 1,18 26 1,-18-26-1,10 19 0,-10-19-1,0 0 0,0 0-5,-2-17-13,-3-8-14,12 4 0,-9-14-1,10 7 2</inkml:trace>
    <inkml:trace contextRef="#ctx0" brushRef="#br0" timeOffset="-3695.2113">14570-102 14,'25'21'25,"-25"-21"2,0 0 3,17 25-13,-17-25 1,16 32-2,-16-32-5,9 44 1,-9-22-4,3 15-2,-1-7-2,2 11 0,-1-6-2,4 5 0,-1-5 0,4 0 0,1-1 0,5-3 0,3-1 0,2-3-1,-3-5 1,-6 3-1,4-7-1,-5 1 1,-11-19 0,17 28-1,-17-28 0,-3 25-1,3-25-1,-5 19-2,8-1-5,-3-18-17,0 0-10,0 0 1,0 0 0,0 0 0</inkml:trace>
    <inkml:trace contextRef="#ctx0" brushRef="#br0" timeOffset="18420.0536">14319-5670 25,'0'0'20,"0"0"-1,0 0 3,0 0-1,-2 19-2,2-19-2,2 21-3,7 0-3,-9-21 0,11 46-6,-11-20 0,3 9-3,-1 4 1,7 7-2,1-1 2,8 6 0,-4-3 0,11 1 0,-4-8-1,5-1 1,-3-8-1,4 1-1,-8-8 1,-1-3-1,-9-1-1,0-1 1,-6-3-2,-3-17 0,2 27-3,-2-27-2,-2 16-4,2-16-22,0 0-5,0 0 0,-9-34 0</inkml:trace>
    <inkml:trace contextRef="#ctx0" brushRef="#br0" timeOffset="19195.0979">14746-5168 5,'22'21'29,"-22"-21"1,5 16 4,-5-16-11,0 23 0,10-2-4,-10-21-4,13 42-5,-11-19-2,12 11-1,-9-8-3,13 7 0,-8-3-1,8 5 0,-2-5-1,1 5 1,-1-3 0,2 5-2,-2-2 1,5 2 0,-2-2 0,1-2-1,-4-3 1,-2-3-1,-2-4-1,1-8 2,-13-15-3,21 18-1,-21-18-1,0 0-3,0 0-3,0 0-7,0 0-20,0-19-1,0 19-1,-11-18 1</inkml:trace>
    <inkml:trace contextRef="#ctx0" brushRef="#br0" timeOffset="9259.5297">14003-5055 30,'0'0'26,"0"0"-2,0 0-2,0 0-4,0 0-4,0 0-2,-2 16-3,2-16-2,4 19-2,0-3 0,-4-16-2,-4 38 0,2-17-1,11 13 1,-4-2 0,8 10 0,-3 2 0,6 12 1,-5-3 0,10 10-1,-7-2 0,7 6-1,-7-2 0,4 4 0,-7-6-1,1 0-1,6 0 1,-6-3-1,4 0 0,-4-4 1,-1-5-1,-1-2 0,5-3 0,0-4 0,-2-7 0,-3-1 0,1-8 0,-2-3 1,0-4-1,-9-19 0,12 27 0,-12-27 0,5 19 0,-5-19 0,-1 17 0,1-17 0,-6 22 0,6-22 0,2 24 1,-2-24-1,-2 23 0,2-23 0,0 19 0,0-19 0,9 20 0,-9-20-1,7 15 1,-7-15 0,0 0 0,2 16-2,-2-16 0,0 0-1,0 0-2,0 0-3,0 0-11,0 0-16,0 0 0,0 0 0,-9-16 2</inkml:trace>
    <inkml:trace contextRef="#ctx0" brushRef="#br0" timeOffset="10138.5798">13887-3711 25,'0'0'23,"0"0"2,7 16-3,-7-16-3,0 0-2,10 24-2,-10-24-2,16 27-1,-16-27-3,23 38-2,-14-15-2,9 7-2,-4 2-1,-2 1-1,1 1 0,-1-1 0,2 0 0,2 1-1,-2-6 1,4 3 0,-6-2 0,6-1 0,-6-2 0,4 0-1,2-3 1,-3-2-1,1-1 1,-7-3-1,0-1 0,-9-16 1,11 25-1,-11-25 0,8 17-1,-8-17-1,0 0-2,0 0-3,0 0-3,-15-5-7,15 5-11,0 0-5,-8-21-2,8 21 3</inkml:trace>
    <inkml:trace contextRef="#ctx0" brushRef="#br0" timeOffset="10951.6264">13862-3270 11,'0'0'26,"0"0"1,30 26 3,-30-26-10,21 22 0,-7-5-4,-14-17-4,23 39-2,-14-20-1,11 11-3,-8 0-1,2 5-2,-7-2 0,4 8-1,-1-4-1,4 3 1,-3 1 0,1-1-1,-3-3 1,4 0 0,-1-2-1,7-5 0,-1 0 0,-2-4-1,0-7 0,-4-1 0,-12-18-1,16 19-3,0-8-6,-16-11-17,0 0-9,0 0 1,-28-30 0,28 30-1</inkml:trace>
    <inkml:trace contextRef="#ctx0" brushRef="#br0" timeOffset="11933.6826">12445-2897 22,'0'0'28,"0"0"2,15 10 1,-15 6-10,0 3-1,6 16-4,-13-3-6,12 12-3,-10-2-1,10 9-1,-1-2-1,3 9-1,0-3 1,3 3-2,-1-2 1,2 4-2,-3-2 1,5 0-2,-6 0 1,7 0-1,-5-6 1,1 5 0,-1-6 0,4 0 1,-5-2-1,3 2 0,-2-4 0,-4-1 0,-1-6 0,-3 1 0,-2-4-1,1-2 0,-2-4 0,0-3 1,-1-3-1,-1-2 0,4-6 0,0-1-1,0-16 1,2 21 0,-2-21-2,0 0-2,0 0-6,3-22-15,-4 0-11,8 5 0,-6-9-1,8 4 1</inkml:trace>
    <inkml:trace contextRef="#ctx0" brushRef="#br0" timeOffset="13525.7737">12949-1441 42,'0'0'26,"0"0"-1,0 0-1,0 0-6,18 16-2,-18-16-2,25 25-1,-25-25-3,28 38-1,-14-17-2,7 13-3,-5 1 0,7 9-2,-3-2 0,3 7 0,-1-3-1,1 1 0,-3-3 0,3-1 0,0-7 0,-2-2-1,-2-6 1,-3-5-1,-3-6 0,-13-17-1,19 16 0,-19-16-3,0 0-2,9-31-10,-6 6-20,-3 2 0,-8-9 0,2 4 0</inkml:trace>
    <inkml:trace contextRef="#ctx0" brushRef="#br0" timeOffset="15125.8649">12958-3203 5,'0'0'21,"0"0"2,0 0-7,0 0 1,0 0 3,0 0-2,0 0-2,0 0-1,0 0-1,6 16-2,-6-16-2,8 37-1,-9-13-3,11 15 0,-10-2-1,11 10-1,-8-1-1,11 12 1,-3-2-1,8 9 0,-6-5 0,4 7-1,1-6 1,3 11-2,-1-5 1,-1 1-1,-1-1 0,-4 0-1,-2-4 2,1-1-3,-1-6 1,0-5 0,-3-2 0,2-5 1,-4-4-1,-2-4 0,4-6 0,-4-4 0,1-5 0,-3-5-1,-3-16 1,0 0-1,0 0-2,0 0-3,16-4-4,-25-12-22,9-1-7,0-1 0,-3-3 0</inkml:trace>
    <inkml:trace contextRef="#ctx0" brushRef="#br0" timeOffset="14134.8085">12979-1813 16,'0'0'28,"0"0"2,0 0 3,11 23-9,-11-23-2,5 17-4,9 4-6,-14-21-1,20 28-3,-20-28-2,26 37-1,-13-16-1,6 9 0,2 0 0,4 7-1,-4 0-1,4 5 0,-4-3 0,4 3 0,-4-3-1,5-1 0,-6-4 0,1-1-1,-5-3 0,0-6 0,-4-2 0,-12-22-3,16 22-1,-16-22-3,0 0-8,0 0-17,-19-28-7,12 11 1,-6-8 0</inkml:trace>
    <inkml:trace contextRef="#ctx0" brushRef="#br0" timeOffset="20698.1839">14815-6129 36,'0'0'25,"0"0"0,0 0-3,0 0-4,0 0-3,0 19-2,0-19-3,0 0 1,0 0-3,21 32-1,-21-32-1,22 30 0,-14-12-1,12 13-1,-3 1 0,10 12 0,-6 1-2,2 12 2,0-3-1,7 6-2,-2-4 1,6 2-1,-6-7 1,-1-4-1,-1-8 0,1-7-2,-8-6 1,-1-7 0,-3-1-2,-15-18-2,22 19-4,-22-19-11,0 0-21,-11-15 1,11 15-1,0 0 2</inkml:trace>
    <inkml:trace contextRef="#ctx0" brushRef="#br0" timeOffset="19865.1361">14842-5447 36,'0'0'27,"0"0"-1,16-4-3,-16 4-4,0 0-4,0 0-1,14 25-2,-14-25-2,14 35-1,-9-12-3,7 10 0,-6 1-2,8 10-1,-2-6 0,6 6-1,-2-3-1,0 1 1,0-5-2,3-4 1,-3-5-1,3-3 0,4-2 1,-9-7-1,-14-16-1,23 15-1,-23-15-4,0 0-5,25-19-17,-25 19-9,-9-39 0,7 18-1,-10-12 2</inkml:trace>
    <inkml:trace contextRef="#ctx0" brushRef="#br0" timeOffset="21898.2526">13502-5605 30,'0'0'28,"0"0"2,0 0-8,7 19-1,-5 0-6,-4 1-4,11 10-3,-9 0 1,12 10-3,-5-1-1,9 12-2,-2-6 1,7 8 0,-1-7-2,3 1 1,-4-8-1,6 1 0,-2-10-1,2-2 0,-6-7-1,-3-7 0,-16-14 0,28 18 0,-28-18-2,23-2 0,-23 2-3,0 0-5,23-17-12,-23 17-13,0-18-1,0 18 0,-14-18 2</inkml:trace>
    <inkml:trace contextRef="#ctx0" brushRef="#br0" timeOffset="22754.3014">13285-5162 4,'0'0'25,"0"0"2,19-13-5,-19 13-3,0 0 0,0 0-4,0 0-3,16 30-2,-16-30-2,12 25-1,-12-25 0,16 31-1,-10-15-2,10 11 1,-6-5-1,10 10 0,-5-4-1,8 11 0,-3-4 0,3 5-1,0-1 0,0 3 0,1-1 1,3 1-1,-2-4 1,-3 3-1,3-6-1,2 0 1,-3-5 0,5 0-1,-6-7-1,-4-2 1,0-4-1,-19-17 0,29 27-1,-29-27 0,17 16-3,-17-16-3,0 0-11,0 0-19,0 0-1,-19-23 1,5 7-2</inkml:trace>
    <inkml:trace contextRef="#ctx0" brushRef="#br0" timeOffset="23710.3561">13318-4679 46,'0'0'32,"9"26"-6,-7-5 0,1 6-5,8 11-5,-9-3-4,15 18-3,-9-9-3,9 16-1,-4-4-2,9 7 0,-2-1 0,6 6 0,-4-1-2,4 2 2,1-3-2,3 1 1,-4-5-1,2-1 0,-5-3 0,-2 0-1,-5-3 1,-2 1-1,-5-7 0,2-1 0,-2-6 1,-2-4-2,2-4 1,-1-6 1,1-9-2,2-3 0,-1 0-1,-10-16-3,14 21-2,-14-21-10,0 0-18,0 0-1,0 0-1,0 0 2</inkml:trace>
    <inkml:trace contextRef="#ctx0" brushRef="#br0" timeOffset="35520.0315">12889-123 5,'13'30'15,"-13"-30"-1,-6 19-3,6-19 0,0 20 2,0-20 0,0 0 3,0 24-2,0-24 1,15 23-2,-15-23-3,17 42-2,-11-21 0,2 13-2,-2-4-2,2 10 0,-6-3-1,7 10 1,-7-1-1,8 7 2,-8-4-2,14 7 1,-7-5-1,9 4-1,-6-10 0,2 3 0,-5-10-1,1 1-1,-1-2 1,-5-4 0,5 1-1,-6-3 0,1 5 0,-1-1-1,4 0 1,2-2-2,0 1 2,2-1-1,-3 0 1,-1-1-1,4-4 1,-2-1 0,-4-1 1,2 2-1,-3-2 0,-1 1 0,1-3 0,-1 3 1,-1-3-2,0 4 2,3-1-1,-1-1 0,1 0 0,-3-1 0,1 0 1,1-2-1,1-2 0,0-4 0,-5-17 0,7 27 0,-7-27 0,4 19 0,-4-19 0,0 0 0,11 19-2,-11-19 0,0 0-3,0 0-3,7 25-9,-7-25-16,0 0-2,0 0 0,0 0 1</inkml:trace>
    <inkml:trace contextRef="#ctx0" brushRef="#br0" timeOffset="12928.7395">12944-1037 19,'0'0'27,"-2"30"3,2-30-3,9 21-3,7-1-3,-7-3-3,14 13-4,-13-5-4,15 13-2,-9-2-3,7 9-1,-4-1-2,3 5 1,-3-1-1,0 1 0,-1-5-1,1 0 1,1-7-1,5-4 0,-4-5-1,2-5 1,-4-7-1,-1-4 0,-1-3 0,-17-9-2,25 9-1,-25-9-2,0 0-6,2-23-12,-13 5-13,8 1 0,-15-15 0,6 2 1</inkml:trace>
    <inkml:trace contextRef="#ctx0" brushRef="#br0" timeOffset="36764.1028">12949-226 37,'0'0'23,"11"38"-4,-9-17 0,5 16-5,2 2-1,-4 1-3,6 8-2,-8-3-1,6 8-1,-4-4 0,8 11 0,-5-7 0,8 6-2,-3-4 0,3 1-1,-1-3 0,3 0-1,0-8 0,1 1 0,-5-6-1,2-1 0,-5-4 0,1 4 0,-5-6 0,4 2-1,-2 2 1,1 0-2,-3-5 2,6 3-2,-5-5 2,3 0-3,1-6 3,1 3-2,-6-10 1,0 3 1,0-3-1,-2-1 0,0 2 1,3-3-1,-3 1 0,0 0 0,-5-16 0,11 28 1,-11-28-1,10 25 0,-10-25 0,9 21 0,-9-21 0,7 17 0,-7-17-1,0 0 0,0 0-1,0 0-2,0 0-4,0 0-9,0 0-16,13-17 0,-13 17-2,0 0 3</inkml:trace>
    <inkml:trace contextRef="#ctx0" brushRef="#br0" timeOffset="-17401.9953">11560-1910 12,'0'0'25,"0"0"3,27 9 2,-27-9-8,9 16 0,1 1-5,-10-17-3,18 44-4,-9-21-2,12 16-1,-7-8-3,9 12 0,0-5-2,7 8 0,-4-7 0,10 3 0,-6-4-1,0 1 0,0-6 0,1 3 0,-8-8-1,0-2 0,-3-3 0,-8-7-1,4 0-3,-16-16-3,0 0-15,25 17-14,-25-17 2,0 0-2,-7-25 2</inkml:trace>
    <inkml:trace contextRef="#ctx0" brushRef="#br0" timeOffset="-18019.0304">11520-1564 0,'0'0'23,"0"0"2,0 0 2,14 20-6,-14-20 1,14 22-5,-4 0-2,-2-5-5,4 13 0,-2-7-3,6 12-2,-2-7-1,8 9-1,-3-2-1,6-1-1,-2-3 0,0-3 0,1-1-1,-2-1 0,-3-1 0,-3-1 0,-6-3 0,-4 6-1,-3-6 1,-3 3 0,-1-3-3,1-21-1,-2 30-2,2-30-6,0 0-9,0 0-10,0 0-3,3-21 3,-12-5 1</inkml:trace>
    <inkml:trace contextRef="#ctx0" brushRef="#br0" timeOffset="-14031.8025">12757-675 27,'0'0'22,"0"0"0,0 0 0,0 0-1,21 25-3,-12-6-3,9 15-4,-6-3-3,16 15 1,-7 0-4,15 5-2,-4 0-2,1 0 0,4-2-1,-2 2 0,3 3 0,-1 2 0,-4-1 0,-3 1 0,-5-3 0,1-4 1,-4-1-1,-1-6 0,-4-11 0,1-6 0,-2-4 0,0-3 0,-16-18 0,30 24 0,-14-15 0,-16-9-1,26 12 1,-26-12-2,20 7-4,-20-7-13,-8-15-13,8 15 0,-14-16-1,14 16 1</inkml:trace>
    <inkml:trace contextRef="#ctx0" brushRef="#br0" timeOffset="-32471.8572">9689-1256 32,'20'26'20,"-20"-26"2,12 37-1,-7-11-3,6 4-5,-1 7-1,4-3-3,8 11-3,-3-1 0,6 11-3,-4-1-1,7 4 1,-7 4-2,6-4 2,-8 3-3,2-3 2,-6-5-2,-1-6 1,-2-8-2,-5-9 0,-2-4-4,-3-10-6,-2-16-8,11 21-10,-11-21-1,0 0 0,-20-35 1</inkml:trace>
    <inkml:trace contextRef="#ctx0" brushRef="#br0" timeOffset="-30745.7585">9654-1894 30,'0'0'26,"0"0"0,16 10-3,0 6-3,-4 2-4,2 1-4,7 13-4,-7-1-2,9 12-2,-5 2-1,8 8-1,-3 0-1,6 3 1,-6-3-1,1-1 0,-1-6 0,2-4-1,-2-3 0,-4-11-1,-1 0-5,-18-28-9,16 19-11,-16-19-5,0 0 0,0 0 0</inkml:trace>
    <inkml:trace contextRef="#ctx0" brushRef="#br0" timeOffset="-29468.6855">9641-2701 21,'-1'-19'16,"1"19"-1,-2-17 0,2 17-1,-2-16 0,2 16-4,0 0-1,-3-25-3,3 25-2,-9-17 0,9 17-2,-7-18 0,7 18 0,-6-18-1,6 18-1,-8-19 0,8 19 0,-6-21 1,6 21-1,-3-19 1,3 19 1,0 0 1,-9-18 1,9 18 1,0 0 1,0 0-1,4 33 0,-3-10 1,8 14-1,-2 0-2,7 12-1,-1 8 0,1 2-1,2 6 1,-2 6-2,2-3 2,1 8-2,3-4 2,1 2-2,2-2 1,2-2-1,-1-5 1,3-5 0,-6-4-1,2-5 1,-4 0-1,-3-6 1,-7-4-1,-4-2 0,-3-6 0,-2-3 0,0-4-1,-3-5 1,-1-3-2,4-18-1,-7 17-2,7-17-2,0 0-8,0 0-13,0 0-4,0 0-1,-11-30 3</inkml:trace>
    <inkml:trace contextRef="#ctx0" brushRef="#br0" timeOffset="-27602.5787">9638-3609 16,'0'0'20,"0"0"1,0 0-6,0 0 0,0 0-5,0 0-4,0 0-3,0 0 0,0 0 0,0 0 0,0 0-1,0 0 0,0 0 0,0 0 0,0 0 0,0 0 2,0 0 0,0 0 2,0 0-1,21 10 0,-17 8 2,3 7-2,-4-1-1,4 8-1,-1 5 1,1 7-3,1 0 0,1 5 0,0 0 0,0 6 0,0 1-1,5 5 1,0-1 0,5 0 0,-4-1-1,2 1 1,-4-5 0,6-1 0,-3-6-1,2 1 1,-4-5 1,-2 3-2,-1 2 2,-3 6-3,-1-2 2,1 3-1,-3-3 1,2 1-1,0-3 0,2-4-1,1-6 1,3-6 1,3-3-1,0-3 0,-1 1 0,0 0 0,-1 2 0,-2-4 0,-1 2-3,-4-11-3,3 4-13,-3 3-12,-7-26 0,0 0-1,0 0 0</inkml:trace>
    <inkml:trace contextRef="#ctx0" brushRef="#br0" timeOffset="-28616.6367">9680-3270 27,'0'0'25,"7"19"-5,2-1 2,-9-18-3,2 35-4,3-3-2,-3 5-3,3 7-3,-1 5-2,1 5-2,0 6-1,2 7 1,2-2-2,4 5 1,-1-7 0,7 6 0,-1-2 1,2 5-3,-3-6 3,3 5-3,-5-4 2,3-2-2,-2-4 1,-2-1-1,-5-8 0,2-4 1,-3-1-1,1-8 0,0 1-1,-2-4 0,0 0-2,-3-9-2,3 4-6,-6-11-4,7-3-5,-8-17-5,0 0-6,0 0 1,0 0 2</inkml:trace>
    <inkml:trace contextRef="#ctx0" brushRef="#br0" timeOffset="-33169.8972">9707-870 31,'12'21'26,"-12"-21"-3,4 29-1,3-10-4,2 9-3,6 4-3,-2 1-3,6 7-2,-3 4-3,9 9 1,-8 0-3,6 3 1,-5-5-1,1 3 0,-1-3-1,2 0 0,-5-1 0,5-5-1,-6-3 1,4-6-1,-4-3 0,-4-8 0,1-1-2,-11-24-2,11 25-9,-11-25-8,0 0-11,-13-16 0,1-10 0,12 26 1</inkml:trace>
    <inkml:trace contextRef="#ctx0" brushRef="#br0" timeOffset="-31606.8078">9693-1667 36,'0'0'24,"10"22"-2,-10-22-2,11 41-2,-6-11-3,4 1-4,5 13-2,-2-3-4,11 10 0,-3 0-2,8 3 0,-3-3-1,7 5 0,-6-1-1,4 1 0,-2-5 1,0 2-2,-3-8 1,0 1 0,-2-4 0,-2-7-1,-3-1 0,-6-10-2,0 4-6,-12-28-9,0 16-13,0-16-1,0 0-1,0 0 2</inkml:trace>
    <inkml:trace contextRef="#ctx0" brushRef="#br0" timeOffset="-25165.4391">10247-3175 23,'0'0'29,"0"0"1,0 0-3,9 16-3,-9-16-3,2 30-2,-6-15-5,8 17-6,-8 1-1,8 13-2,-6 0-2,9 10-1,-2 0 0,7 11 1,-1 0-2,7 5 1,-2-4 1,5 6-2,-4-3 2,5 2-2,-8-1 1,2 0-2,-4-1 2,-1 3-2,-1-8 1,-1 1-1,0-2 0,-2-7 1,3-3-1,1-8 0,-2-8 0,1-8 1,-1-4-1,0-10 0,0-1 0,-9-16 0,7 21 0,-7-21 0,0 0-1,0 0-1,5 16 0,-5-16-2,0 0-2,-14-21-5,14 21-14,0 0-12,0-21 1,0 21 0,-7-21 2</inkml:trace>
    <inkml:trace contextRef="#ctx0" brushRef="#br0" timeOffset="-26155.496">10321-1891 22,'0'0'19,"0"0"0,4 16 0,-4-16 1,0 0-2,15 7-1,-15-7 1,23 27-2,-16-12-3,16 21-2,-12-1-3,10 16-2,-5-2-3,5 11-1,-5-4 0,2-2-1,-1-4-1,-2-6 1,-3-9-2,-3-11-3,5 1-7,-14-25-15,0 0-9,0 0 0,-16 2 0,16-2 0</inkml:trace>
    <inkml:trace contextRef="#ctx0" brushRef="#br0" timeOffset="-26675.5257">10215-1502 14,'0'0'26,"0"0"1,0 0-1,16 21-4,-16-21-4,9 24-3,0-2-3,-2-3-4,12 11-2,-5-2-3,9 7-1,-5 5-1,7 6 0,-4 0 0,5 0-1,-5-1 1,-1-3-1,-2-5 1,-4-3-2,2-10-1,-16-24-2,17 23-9,-17-23-10,0 0-8,-5-17-1,-9-6 1,14 23 0</inkml:trace>
    <inkml:trace contextRef="#ctx0" brushRef="#br0" timeOffset="-21832.2487">10614-3757 11,'0'0'15,"0"0"0,0 0-1,0 0 0,0 0-2,0 0 1,0 0-1,0 0-3,0 0-1,0 0 0,0 0-2,0 0 0,0 0-1,0 0 0,0 0-2,0 0-1,0 0 0,0 0 0,0 0-1,0 0 1,0 0 0,0 0 2,0 0 0,16 0 0,-16 0-1,18 27 1,-8-11 0,10 10 0,-6-2-1,5 10-1,-1 6 0,3 8-1,-7-1 1,7 6-1,-1 0 1,-1 1-1,1-1 0,1-2 0,2-9 0,1-5-1,1-7 1,-2-7-1,-4-6 0,-3-6 0,-16-11-2,22 8-1,-22-8-6,0 0-8,0 0-18,0 0 1,-22-29-1,22 29 1</inkml:trace>
    <inkml:trace contextRef="#ctx0" brushRef="#br0" timeOffset="-21005.2014">11130-3240 23,'0'0'24,"5"21"1,-5-21-3,-2 25-3,4-10-2,-2-15-5,5 36-3,-8-21 0,10 14 1,-6-3-2,12 13 0,-6-4-2,10 10 0,-6-2-2,10 4 0,-3-5-2,5 4 0,0-9-1,-2-4 0,2-5-1,-2-3 0,0-8 0,-1-1 1,-20-16-2,28 20 1,-28-20-3,0 0-1,16 12-6,-16-12-13,-14-21-11,14 21-1,-6-23 0,6 23 1</inkml:trace>
    <inkml:trace contextRef="#ctx0" brushRef="#br0" timeOffset="-19365.1076">11103-4243 18,'0'0'19,"0"0"-1,0 0-1,0 0 0,0 0-2,0 0-2,0 0 0,0 0-1,0 0-1,0 0-1,0 0-1,4 17-1,-4-17-1,15 42-1,-6-14-1,12 15-1,-1-1-1,10 7 1,0 0-2,2 7 1,1-6-2,3-3 1,-3-5-2,1-7 1,-8-6-1,-3-8-1,-4-2-6,-19-19-25,0 0-4,0 0 1,0 0-2</inkml:trace>
    <inkml:trace contextRef="#ctx0" brushRef="#br0" timeOffset="-20090.1489">11045-3755 6,'0'0'19,"-7"-16"2,7 16-2,0 0-1,0 0-1,0 0-2,0 0-1,21 25 0,-21-25-2,18 28-2,-11-12-1,14 14-2,-7-2-1,11 9-2,-4 3 0,5 9-2,-3-1 1,4 3-1,1-4-1,-3 1 0,1-8 0,2 0-1,-3-10 1,0-3-1,-2-6 0,-4-4 1,-3-3-1,0-3 0,-16-11-1,0 0 0,18 14-3,-18-14-4,0 0-12,0 0-12,-20-30-2,20 30 0,-17-30 0</inkml:trace>
  </inkml:traceGroup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2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F8E5757-5A63-42FC-BF23-07F9D03BED52}" emma:medium="tactile" emma:mode="ink">
          <msink:context xmlns:msink="http://schemas.microsoft.com/ink/2010/main" type="inkDrawing"/>
        </emma:interpretation>
      </emma:emma>
    </inkml:annotationXML>
    <inkml:trace contextRef="#ctx0" brushRef="#br0">17-1 52,'3'8'27,"-9"-8"-7,3 3-5,3 0-2,-3 0-1,3 5-5,-2-2-3,-1 0-1,0 5-1,3-2 0,0-3-1,3 2 0,0-2 0,5 0 1,-5-4-1,5 4 0,-2-6 1,3 3-1,-1-3 1,1-3 0,-4 3 0,4-3-1,-1 0 1,-2 1 0,-3-4-1,2 3 1,-5-3 0,3 1 0,-3 2 0,0-3-1,-3 0 1,0 1-1,1 2 0,-4 0-1,0 3 0,-2 0 0,2 0 0,-2 3 0,2 0-1,0 2 1,1 1-1,2-3 1,0 3-1,3-1 1,0 1-1,0-3 1,6 3-1,-3-4 1,2 4 0,1-3 1,0-3-1,2 3 0,0-6 1,1 3 0,-3-3 0,2-3 0,-2 4 0,-3-4 0,2-3 0,-5 1 1,0-1-1,0 3 1,-5-2-1,-1 2-1,0 0 1,1 3-1,-4 6-1,-2 0 0,0 6-4,-4-3-6,10 5-14,-4 3-9,1-8 0,5 5 0</inkml:trace>
  </inkml:traceGroup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DB4BDDA-DAC9-4C75-A12A-AF60CEF089B4}" emma:medium="tactile" emma:mode="ink">
          <msink:context xmlns:msink="http://schemas.microsoft.com/ink/2010/main" type="inkDrawing"/>
        </emma:interpretation>
      </emma:emma>
    </inkml:annotationXML>
    <inkml:trace contextRef="#ctx0" brushRef="#br0">98 18 54,'0'0'18,"-3"-5"-2,0-1-1,3 4-3,-3-1-1,1 3-4,-4-3-1,6 3-2,-6 0-3,3 3 0,0-3-1,1 3 0,-4-1 0,0 4 0,1-1 0,-4 1 0,3-1 0,1 1 0,-1-1 0,3 1 0,0-1-1,3-2 1,0-1 0,0 1 0,3-3 0,0 3 0,3-3 1,-4 0 0,1 0 0,0 0 0,0 0 1,0 0-1,-3 0 1,3 0 0,-6-3 1,6 3-1,-6-3 0,3 1 1,-3-1-1,3 0 0,-3-2 0,0 5-1,-2-3 0,-1 3-1,0 0 0,0 0 0,4 3 0,-4 0-1,6-1 0,-3 1 0,3 0 0,0 2 0,3-2 0,0 0 1,2-1 0,1-2 0,0 3 0,0-3 1,-1-3-1,4 3 1,-3-5 0,-1 2 0,4-2-1,-4-1 1,1 1 0,0-1 0,-3 1 0,0-1 0,-1 1 1,1 0-1,-6 2 0,3 0 0,-2 0 0,-4 3-1,3 3 0,0 0 0,0 0-1,-2-1 1,2 4-1,0-4 0,3 4 1,-3-3-1,6 2 1,-3-2-1,6 2 1,-4-2 0,1 0 0,3-3 0,-3 2 0,3-2 0,-1 3 1,-2-3-1,-3 0 1,3 0 0,-3-3 0,0 3-1,0-2 1,3-1 0,-6-2 0,6 2 0,-6-3 0,3 1-1,0 2 1,0 0-1,-3 1 1,0-1-2,3 3 1,-3 0 0,3 3-1,-2-3 0,2 2 0,0 1 0,0 0 0,0 2 0,0-2 1,0 0 0,2 0-1,-2-1 1,3-2 0,-3 0-1,3 0-1,-3-2-5,3 2-6,0-3-8,-6-5-11,12 8 1</inkml:trace>
  </inkml:traceGroup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2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E052D2B-B3AA-4C76-B703-B22456E5443F}" emma:medium="tactile" emma:mode="ink">
          <msink:context xmlns:msink="http://schemas.microsoft.com/ink/2010/main" type="inkDrawing"/>
        </emma:interpretation>
      </emma:emma>
    </inkml:annotationXML>
    <inkml:trace contextRef="#ctx0" brushRef="#br0">45 52 54,'0'3'20,"0"-9"-1,0 4-1,0 2-5,-3-3-2,3 0-2,-3-3-1,3 6-3,-6-5-1,4 5-1,-1-3-1,0 3-1,-3-3 0,1 3-1,2 0 0,0 0-1,0 3 1,-2-3-1,5 3 0,0 0 0,0-1 0,0 1 0,0 0 0,3 0 0,-1 0 1,1-3 0,3 2 0,-1 1 0,1-3 0,0 0 1,-1 0 0,-2 0 0,0-3 0,0 1 0,-1-1 1,1 3-1,-3-6 1,3 3 0,-3-2-1,0 2 0,0-3 1,0 4-1,-3-1 0,3 3-1,0 0 0,-3 0 1,1 0-1,2 0-1,-3 3 1,3-1-1,-3 1 0,0 0 1,3 0-1,0 0 0,3-1 0,0 1 1,0 0-1,2 0 1,1-3 0,-1 3 0,4-3 0,-4 0 1,1 0 0,0-3-1,-4 3 2,1-3-1,0 0 0,-3 0 1,0-2-1,-3 2 1,0-3-1,1 4 0,-4-1 0,3 0-1,-2 0 0,-1 3 0,0 0-1,4 0 1,-1 0-1,-3 3 0,3 0 0,1-3 0,2 5 1,-3-5-1,6 6 0,-3-3 0,2 0 1,1-1-1,3 1 1,-1 0 0,4 0 1,-1-3-1,1 0 1,-1-3-1,0 0 1,1 3 1,-4-5 0,1 2-1,-6-3 1,3 1 0,-6-1 0,-3 3 0,-2 0-1,2-2 0,-5 5-1,3-3 0,-3 3 0,2 3 0,1-3 0,2 3-1,1-1 1,2 1-1,0-3 1,0 3-1,3 0 0,-3-3-2,6 0-4,-6 0-7,6-6-16,3 6-3,-6-5-1</inkml:trace>
  </inkml:traceGroup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3.8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89D770B-CF7B-4593-94CF-1B9E2A2E42B9}" emma:medium="tactile" emma:mode="ink">
          <msink:context xmlns:msink="http://schemas.microsoft.com/ink/2010/main" type="inkDrawing"/>
        </emma:interpretation>
      </emma:emma>
    </inkml:annotationXML>
    <inkml:trace contextRef="#ctx0" brushRef="#br0">45 61 67,'0'0'15,"0"0"-1,0 0 0,0 0-1,0-3-4,0 6-1,0-6-1,0 6-1,0-3-2,0 0-2,0 2-1,0 1 0,-5 0-1,7 0 0,-4 0-1,2 2 1,0 1-1,2-3 0,-2 3 1,6-4 0,-4-2 0,4 0 0,-1 0 0,-2 0 2,2-2-1,-2-1 1,2-3-1,-5 3 1,3-2-1,-3-1 1,2-3-1,-4 1 1,2 0-1,-3 2 0,0-3 1,1 4-1,-1-1 0,0 0 1,1 4-1,-1-1 0,0 0 0,1 3-1,-1 3-1,0-3 0,1 3 0,-1-3 0,3 5 0,0-2 0,0 0 0,0 3 1,0-4-1,3 1 1,-1 0 0,1-3 0,0 3 1,2-3-1,-2 0 1,2 0 0,-2-3 0,-1 3 1,1-3 0,0 0 0,-3-2 0,0-1 0,-6 0-1,6 4 1,-5-4-1,0 0-1,-3 6 0,2 0 1,-4 3-2,2 0 1,0 3 0,0-1-1,2 1 0,1 0 1,2-1-1,1-2 0,2 0 0,0 0 1,0-3-1,0 0 0,5 3-3,-8-9-10,9 0-13,2 3-6,-8-5 1,10 2-1</inkml:trace>
  </inkml:traceGroup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4.9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333ECF6-E896-40F6-9B6E-E52027DF7C03}" emma:medium="tactile" emma:mode="ink">
          <msink:context xmlns:msink="http://schemas.microsoft.com/ink/2010/main" type="inkDrawing"/>
        </emma:interpretation>
      </emma:emma>
    </inkml:annotationXML>
    <inkml:trace contextRef="#ctx0" brushRef="#br0">54 3 60,'-3'-3'16,"0"3"0,0 0-1,-3 0-4,4 3-3,-7 0-1,6 3-2,-6-1-3,4 1-1,-1 2 0,3-2-1,0 2 0,3-2 0,0 2 0,0-5 1,6 3-1,-3-1 2,3-5-1,5 6 0,-5-6 1,5 0-1,-2 0 1,0 0 0,-1-3 0,1 0 0,-3-2 0,0 2 1,-1-6-1,-2 4 0,0-4 0,-3 4 0,0-6 0,-3 5-1,0 0 0,-2 1 0,-1 2 0,-3 0-1,0 3 1,1 0-1,-4 3 0,4-3-1,-1 6 1,0-4-1,4 1 0,-1 3 1,3-3-1,-3 2 0,6-2 0,0 0 1,3 2-1,0-2 1,0 0 0,3 0 0,2 0 1,1-3-1,-1 0 1,4 0 0,0 0 0,-4-3 0,1 0 1,-3 3 0,-1-6 0,-2 4 0,-3-4 0,-3 3 0,-2-2-1,-1-1 1,0 3-2,-5-2 0,5 5-3,-6-6-2,6 12-10,-2-4-16,-4-2-2,9 6 0</inkml:trace>
  </inkml:traceGroup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2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9B2B4BE-AB81-468E-A52D-494B03F06FC0}" emma:medium="tactile" emma:mode="ink">
          <msink:context xmlns:msink="http://schemas.microsoft.com/ink/2010/main" type="inkDrawing"/>
        </emma:interpretation>
      </emma:emma>
    </inkml:annotationXML>
    <inkml:trace contextRef="#ctx0" brushRef="#br0">69 19 53,'-9'-3'11,"3"6"-2,1-3-1,-1 0-3,3 2-1,-3 1-1,3 0-1,0 3 0,3-1-2,-2-3 1,2 4-1,0-3 0,0 0 1,2 0 0,-2-3 1,0 0 1,3 0 1,-3 0 1,3 0 0,-3-3 1,0 3-1,0-6 0,3 3-1,-3-4-1,3 4 0,-3-6-1,3 4 0,-3-1 0,3 0 0,-6 3 0,3 1-1,-3-1 1,3 3-1,-3 0 0,0 3-1,0-1-1,0 1 1,1 0-1,-1 3 0,0-1 0,0 1 0,3 3 0,0-7 1,0 3-1,0 1 0,6 0 1,-3-4 0,-1 1 0,4-3 0,3 0 1,-3 0-1,-1 0 1,1-3 0,0 1 0,0 2 1,-4-6-1,1 3 1,-3-3-1,3 4 1,-6-6-1,0 5 1,1-3-1,-1 1 0,-3 2 0,0 0 0,-2 0-1,2 3 1,-3 6-2,1-3 1,2 2-1,-3 1 1,6 3-1,-2-5 0,2 5 0,3-3 0,0-1 0,3 1 1,-1-3-1,1 0 1,3-1 1,-3-2-1,3-2 1,2 2-1,-2-3 1,0 0 0,0-3 0,-1 1 0,1-1 0,-3 0 0,0 1 1,-3 0-2,0 2 0,0-3-2,0 6-4,-6-3-7,0 3-11,6 9-7,-8-9-1</inkml:trace>
  </inkml:traceGroup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3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06154FE-F334-4BEB-93CD-56906354B719}" emma:medium="tactile" emma:mode="ink">
          <msink:context xmlns:msink="http://schemas.microsoft.com/ink/2010/main" type="inkDrawing"/>
        </emma:interpretation>
      </emma:emma>
    </inkml:annotationXML>
    <inkml:trace contextRef="#ctx0" brushRef="#br0">33 15 69,'-6'-3'16,"6"6"-2,-6-3-1,4 0-3,-1 3-4,0-1-3,0 1-2,-3 3 0,6 3 0,-3-1-1,1-2 1,2 3-2,2-4 1,1 4 0,0-3 0,3-4 1,2 1 1,1 0 0,0 0 1,-1-6 1,1 3 1,-1-3 0,-2 0-1,-3-2 0,3-1 0,-9 0 0,6 1-2,-6-7 1,0 6-2,-3-2 0,3-1 0,1 3 0,-1 1 0,-3 2-1,3 3 1,-3 0-1,4 0-1,-1 3 1,-3 0 0,3 2-1,0 1 0,0 0 0,0-1 0,3 1 0,0-3 0,0 0 0,0 0 1,6 0-1,-3 0 1,3-3 0,2 0 1,1 0-1,-3-3 1,2 0 0,-2 3 1,0-6-1,0 3 1,-4-3 0,-2 1 0,-2-1 0,2 0 0,-6 1 0,0-1-1,0 3 0,3-3-1,-5 6-1,2-3-1,3 9-3,-2-9-7,5 9-15,0 3-6,0-7-1,2 10 1</inkml:trace>
  </inkml:traceGroup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4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9EA7837-F139-4C8E-B860-127ECFD8C90F}" emma:medium="tactile" emma:mode="ink">
          <msink:context xmlns:msink="http://schemas.microsoft.com/ink/2010/main" type="inkDrawing"/>
        </emma:interpretation>
      </emma:emma>
    </inkml:annotationXML>
    <inkml:trace contextRef="#ctx0" brushRef="#br0">40 6 51,'-9'-6'23,"9"9"-10,0-3-3,0 0-2,0 3 0,0 0-3,0 0-1,0 0-1,0 2 0,0-2 0,0 3-1,0-1-1,3-2 0,-3 0 0,0 0-1,3 0 1,-3-3 0,0 0 0,3 0 0,-3 0 1,3 0 1,-3 0 0,0 0 1,0-3-1,3 3 0,-6-3 1,6 0-1,-6 0 0,3 1-1,0-1 0,-3 0 0,3 0-1,-3 3-1,0 0 0,0 0-1,3 3 0,-3 0 0,0 2-1,3-2 0,0 0 1,-2 3-1,4-3 1,-2-1 1,3 1-1,0-3 1,0 3 0,0-3 1,3 0-1,-3 0 1,0-3 0,0 3 0,0 0 0,0-3 0,-3 1 1,2-1-1,-2 0 1,3-3-1,-3 1 0,0 2 1,-3-6-1,3 6 0,-2-2 0,-4 2-1,0 3-1,3 3 1,-3 0 0,-3-1-2,4 4 1,-1-3-1,3 5 0,-3-5 1,6 6-1,0-6 1,3 2 0,0-2 0,0 0 1,0 0 1,2 0-1,-2-3 1,0 0 0,3 0 1,-3 0-1,3 0 0,-3-6 1,0 6-1,0-6 1,0 3-1,-1 1 1,1-4-1,-3 3 1,0-3 0,-3 4-1,1-1 0,-4 0 0,0 3-1,0 0 0,0 3 0,-3 2 0,4-2-1,-1 3 1,-3 2-1,6-2 0,0 3 0,3-1 0,0-2 0,3-1 0,0 1 0,0-3 1,6 0 0,-3-6 1,2 0-1,4-3 1,0 1 0,-1-1 0,-2 0 0,0 1 0,-3-1 0,0 3 0,-6 0 0,0 3-2,-6 0-1,0 0-2,-3-2-4,3 7-8,-5-5-7,-4 0-7,6 9-3</inkml:trace>
  </inkml:traceGroup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6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FC194DD-5043-4738-A944-9E6700BFEB10}" emma:medium="tactile" emma:mode="ink">
          <msink:context xmlns:msink="http://schemas.microsoft.com/ink/2010/main" type="inkDrawing"/>
        </emma:interpretation>
      </emma:emma>
    </inkml:annotationXML>
    <inkml:trace contextRef="#ctx0" brushRef="#br0">120 30 72,'3'3'23,"-3"-3"-2,-3-3-3,3 6-2,-5-6-5,5 6-4,-9-3-2,3 3-1,0-3-2,0 6 0,-5-6-1,5 3-1,0-1 0,3 1 0,0 0-1,3 0 0,0-3 0,0 3 0,3 0 0,-3-3 0,6 3 1,-3-3 0,3 0 0,0 0 1,-1-3-1,1 3 1,0-3 1,0 0-1,-3 0 1,0 0 0,0-2 0,-1 2 0,-4-6 0,2 3 1,-3-3-1,0 6 0,0-6-1,-3 7 0,0-1 0,-2 3-1,-1 0 0,3 3 0,0-1-1,-3 4 1,4 3-1,-4 0 0,3 3 0,3-4 0,0 1 0,0 0 0,6 3 0,3-6 0,0 2 1,3-2-1,2 3 1,-2-6 0,3 0 0,2 0 1,-2-9-1,-4 6 2,1-6-1,-3 0 0,0-3 0,-3 1 1,0-1-1,-3-3 1,-3 3-1,-3 1 0,0-1 0,-6 3-1,1 3 1,-1 0-1,-2 6 0,2 0 0,-2 0 0,2 3-1,6 0 1,-3-1-1,7 1-1,-4 0 1,9 3 0,0-6 0,-1 3 0,7 0 1,0-4-1,5 1 1,1-3 0,2 0 0,1-3 1,-1 1-1,-5-1 1,2 0 0,-8-3 0,3 0 1,-9 0-1,0 0 0,-3-3 0,-3 4 0,-3-4 0,-2 6 0,-4-3-1,-2 6 0,-1 3 0,-2 0-1,3 6-1,-4-3-4,10 5-6,-1-5-15,0 0-8,12 3-1,0-6 1</inkml:trace>
  </inkml:traceGroup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6:06.0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3E26933-FD05-44DE-BBEE-74906DAE522D}" emma:medium="tactile" emma:mode="ink">
          <msink:context xmlns:msink="http://schemas.microsoft.com/ink/2010/main" type="inkDrawing"/>
        </emma:interpretation>
      </emma:emma>
    </inkml:annotationXML>
    <inkml:trace contextRef="#ctx0" brushRef="#br0">100-1 59,'0'6'12,"-3"-6"-2,3 5-2,-3 1-2,1-3-1,2 0-2,-3 0-2,3 0 0,0-1-1,-3-2 0,3 3-1,0 0 1,3-3-1,-3 0 1,0 3 0,3-3 0,-3 0 0,2 0 0,1 0 1,0 0 0,0-3 0,0 3 1,0-3-1,-1 0 2,-2 3-1,3-5 0,-3 2 1,0 0 0,-3 0-1,1 0 0,-1 0 0,-3 3 0,-2 0-1,2 0 0,-2 3 0,-1 0-1,1 3 0,2-3-1,0 2 0,3 1 1,1 0 0,2 2 0,0-2 0,0 0 0,2 2 1,1-2 0,0 3 0,0-6 0,0 2 1,2-2-1,1 0 1,0-3 0,-3 0 0,2 0 1,1-6-1,-3 3 1,-1-2 1,4 2-1,-3-6 0,-3 4 0,0-1 0,0 0-1,0 0 1,0 4 0,-6-4-1,3 0 0,-2 3 0,-1 0-1,1 3 0,-4 0 0,3 0-1,-2 0 0,2 6 0,-2-6-1,5 6 1,-3-3-1,3 0 0,1 2 0,2-2 0,0 0 0,0 0 0,2 0 1,1 0-1,3-1 1,0 1 1,2-3-1,-2 0 1,2 0-1,-2 0 1,2 0 0,-2-3 0,0 1 0,-4-1 1,1 0-1,-3-3 1,0 3 0,-3-2-1,3-4 0,-2 0 1,-4 4-2,0-1 1,-2 0 0,2 3-1,-5 1 0,2 4 0,-2-2-1,0 9 0,2-3 1,4 2-2,-1 1 0,3 2-2,0-5-8,6 3-16,6-4-5,-9-5 0,11 0-1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04.486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51 1543 14,'0'0'19,"0"0"0,0 0-1,0 0-1,0 0-2,0 0-2,0 0-3,0 0-1,-16 2-1,16-2-1,0 0-1,0 0 0,0 0-1,0 0 0,0 0 0,0 0-2,0 0 1,0 0-1,-12-23 0,12 23-1,-4-20 1,4 20-2,-2-30 1,4 15 0,-4-6-1,2 1 1,0-1-1,4 2 1,-2-4-1,1 2 0,-1-2 1,1 4-1,-1-4 0,4 2 0,-5-2 0,1-3 0,-5-1-1,1 1 2,-4 0-2,3-1 1,-2 3-1,-1-1 1,3 2-2,-2 4 1,1-1 1,2 3-1,-1-2 0,3-1 0,0 1 1,1-2-1,-1 0 1,-1-2-1,1-2 0,0 2 1,0-1-1,0 1 0,0 0 1,0 0-1,0-1 0,0 1 0,3 0 1,1 2-1,-2-2 1,1-2-1,1-3 0,-1 4 1,-1-3-1,1 3 1,-1-3-1,2 3 0,-3-2 0,-1 1 0,0 0 1,4 2-1,-2-1 0,1 1 0,1 0 0,-2 2 0,-1 0 0,1-4 1,-2 1-1,-2 1 1,2 0-2,-1-1 2,-3 2-1,-1 1 1,1 2-2,4 19 2,-5-25-1,5 25 0,0 0 0,-4-17-2,4 17-7,0 0-25,0 0-3,16 17-1,-16-17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47.7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F20A534-339C-4A64-A826-5E2DEB982336}" emma:medium="tactile" emma:mode="ink">
          <msink:context xmlns:msink="http://schemas.microsoft.com/ink/2010/main" type="inkDrawing"/>
        </emma:interpretation>
      </emma:emma>
    </inkml:annotationXML>
    <inkml:trace contextRef="#ctx0" brushRef="#br0">-1 19 47,'7'4'12,"-7"-8"-1,4 4-1,-4-4 0,4 4 0,-4 0 0,0 0-1,0 4 0,0-4-2,4 4 1,-8-8-1,8 11 0,-8-7 0,8 4 0,-4 0 0,3 3-1,-6-3 0,10 4 0,-7-1-2,0 4 0,0 1 0,4 3-1,-4 0 0,4 0-1,-4 0 1,0 4-1,0-4 0,0 4 0,0-8 0,0 4-1,-4-4 1,4 0-1,-4 4 0,4-3 0,-4-5 0,4 4-1,-3-3 1,3-1 0,0-3-1,0 4 1,0-4-1,0-4 0,0 3 1,0-3-1,0 0 0,3 0 1,-3 4-1,0-8 1,0 4-1,0 0 0,0 0 1,0 0-1,0 0 0,0 0 0,0 0 0,0 0 0,0 0 1,4 0-1,-4 0 0,0 0 0,4 0 1,0 0-1,-1 0 0,1 0 1,7 0-1,0 0 0,1-3 1,6 3-1,-3 0 0,4 0 0,0-4 1,0 0-1,-4 4 0,0 0 0,-4 0 0,0-4 0,-4 4 1,-3 0-1,0 0 0,-4 0 0,4 0 0,-4 0 0,0 0 0,0 0 0,3 0 0,-3 0 0,4 0 0,4 0 0,-5 0 0,5-4 1,-4 4-1,3 0 0,-7-3 1,4 3 0,0 0 0,-4 0 0,0 0 0,0 0 0,-4-4-1,8 0 1,-4 0-1,0-3 0,0-1 0,0-3 0,0 4 0,0-5 0,3-3 0,-3 4 0,4-11 0,0 6 0,-4-6 0,4 3 0,-4 0 0,3 1 0,-3-1 0,0 0 0,-3 8 0,3-1 0,0 5 0,-8 3 0,8 0 0,-4 1 0,4 3 0,-7 0 0,7 0 0,-8 0 0,12 0 0,0 0 0,-4 0 0,0 0 0,0 0 0,0 0 0,0 0 0,0 0 0,-4 0 0,-3 0 0,3 0 0,-4 0 0,1 0 0,-4 0 0,-4 3 0,-4-3 0,-3 0 0,-1 0 0,-3 0 0,3 0 0,1 0 0,-1 0 0,9 0 0,-1 0 0,7 0 0,1 0 0,3 0 0,0 0-2,4 4-2,0-11-3,4 14-6,-12-11-18,12 4-9,4 0 0,-1-7 1</inkml:trace>
    <inkml:trace contextRef="#ctx0" brushRef="#br0" timeOffset="1750">504 19 52,'4'4'15,"-8"-4"1,4 0-2,0 3-1,0-3-1,4 4-1,-8 0-2,8 3 0,-8-3-1,8 7 0,-8 1-2,8 3 0,-8-4-1,4 4-1,-3 0 0,3 0-2,0 0 1,0 0-1,3-4 0,-3 1-1,4-5 0,0 1 0,0-4 0,-1-1-1,-3-3 1,4 4 1,-4-4-1,0 0 0,0 0 0,4 0 0,-8 0 0,8 0-1,-4-4 1,4 4 0,-4 0-1,3-3 1,1 3-1,3 0 0,1-4 0,-1 4 0,5 0 0,-5-4 1,4 4-1,4 4 0,-3-4 0,3 0 0,0 0 1,0 0-1,0 0 0,0-4 0,-1 4 1,-2 0-1,-5 0 0,1 0 1,-5 0-1,1 0 1,-4 0-1,4 0 1,-4 0-1,0 0 0,0-4 1,0 4-1,-4 0 0,8 0 1,-8 0-1,4 0 1,0 0-1,4 0 1,-4 0 0,0 0 0,0-3-1,0 3 1,0-4 0,0 0 0,0-4-1,0 1 1,0 3-2,4-11 2,-8 4-2,4-4 2,0 0-1,0 0 0,0 0 0,0 0 0,0 0 0,0 3 0,0 1 0,4 4 0,-4-1 1,0 1-1,0 7 0,0-4 0,0 0 0,0 4 0,0 0 0,0 0 0,0 0 0,0 0 0,0 0 0,0 0 0,0 0 0,0 0 0,0 0 0,0 0 0,0 0 0,0 0 1,0 0-1,0 0 0,-4 0 1,0 0-1,4 0 0,-4 0 1,-3 0-1,-4 0 0,-1 0-1,-6 0 1,-1 4-1,-7-4-1,3 7-3,-3-10-4,11 14-11,-4-4-18,4-3 1,8 4-1,0-8 1</inkml:trace>
    <inkml:trace contextRef="#ctx0" brushRef="#br0" timeOffset="3313">665 500 59,'-3'0'15,"6"4"0,-3-1-2,4 1 0,-4 7 0,0-7-1,4 11-2,-4-7-1,4 7-1,-8-4-2,8 4-1,-8 0 0,8 0-1,-8 0-1,4-3 0,-4 3-1,4-4-1,0-4 0,0 1 0,0-1 0,0-3 0,0 0 0,0 0-1,4-1 1,0-3 0,-4 0 0,0 4 0,0-4-1,3 0 1,-3 0-1,0 0 1,0 0-1,0 0 0,4 0 1,-4 0-1,8 0 1,-1 0 0,0-4-1,8 4 1,0 0 0,0-3 0,4 3 0,0-4-1,0 4 1,-1 0-1,-3 0 1,-3-4-1,-1 4 0,-4 0 1,1-4-1,-5 4 1,-3 0 0,4 0-1,-4 0 1,0 0 0,0 0 0,0 0 0,0-3 0,0 3 1,0-4-1,0 4 0,0-4 0,4-3 0,-8 3-1,4-4 1,4 1-1,-4-4 0,0 3 0,4-3 0,-4-4 0,3 7 0,1 1 0,0-5 0,-4 5 1,4-1-1,-4 1 0,3 3 0,-3 0 0,0 1 0,0-1 0,0 0 1,0 0-1,0 1 0,0 3 0,0 0 1,0 0-1,0 0 1,0 0-1,0 0 1,0-4 0,0 8-1,-7-8 1,3 4-1,-3-4 1,-1 4-1,-7 0 0,0 0 0,0-4 1,-3 0-2,3 1 1,-4 3-1,4-4 0,0 0-2,4 4 0,-1-4-3,9 12-4,-9-19-9,16 11-14,-4 3-4,0-6 0,8 6 1</inkml:trace>
    <inkml:trace contextRef="#ctx0" brushRef="#br0" timeOffset="4672">1197 556 59,'0'0'14,"4"0"-1,-4 0-2,0 4-1,0-4-1,0 0-1,0 4-1,-4-4-1,8 7-1,-8-3 0,8 7 0,-8-7 0,4 7 0,-8 1 0,12 3-1,-8-4-1,4 4 0,-7-4 0,7 1-1,0-1 0,0 4 0,-4-4-1,8 0 0,-4-7 0,0 4 0,0-1 1,4-3-1,-1 0 0,1-4 1,0 0-1,3 4 1,1-8-1,-4 4 0,3 0 0,1 0 0,3 0-1,0 0 1,-3-4-1,3 4 1,4 0-1,4 0 1,-4-4 0,3 4-1,1 0 1,0 0 0,-4-4 0,0 4-1,-4-3 1,-4 3 0,-3 0-1,0 0 1,0 0 0,-4 0-1,0-4 1,0 8 0,0-8 0,0 4 0,0 0 1,0 0-1,-4-4-1,4 0 1,0-3 0,-4-1-1,0 1 1,4-4-1,-3-4 0,-1 0 0,4 0-1,-4 3 1,4-3 0,4 0 0,-4 4 0,4-4 0,-1 4 0,-3-1 0,4 1 1,0 4-1,-4-1 0,0 0 1,0 5-1,0-1 0,-4 4 1,4-4-1,0 4 0,0 0 1,-4 0-1,4 0 0,-3 0 1,-1 0-1,-4 0 0,-3 0 1,-4 4-1,0-4 0,0 0 0,-3-4 0,3 4 0,-4 0 0,8 0 0,-1-4-1,5 4-1,-4 0-2,7 4-2,-7-11-8,14 10-13,-3-3-10,-3 0 0,3 0 0</inkml:trace>
  </inkml:traceGroup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5.8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7D522C6-9E6F-4E41-98EA-6CA0C0C25778}" emma:medium="tactile" emma:mode="ink">
          <msink:context xmlns:msink="http://schemas.microsoft.com/ink/2010/main" type="inkDrawing"/>
        </emma:interpretation>
      </emma:emma>
    </inkml:annotationXML>
    <inkml:trace contextRef="#ctx0" brushRef="#br0">37 57 70,'4'0'24,"-4"0"-2,-4-4-1,8 8-2,-8-8-3,8 8-3,-4-8-3,3 8-3,-6-4-2,6 8-1,-3-8-2,0 3 0,4 1-1,0 0-1,-4 0 0,7-4 1,-7 4-1,8-4 1,-8-4 0,3 0 0,-3 0 1,0-3-1,-3-1 1,-1 4 0,-3 1-1,-1 3 1,1 0-1,-5 7-1,5-3 1,-4 3-1,7 5-1,0-5 1,1 5 0,3-1-1,3-3 1,5 3-1,-5-3 1,5-5 0,3-3-1,-3 0 2,3 0-1,-4-7 0,1-4 1,3-5-1,-7 1 1,3-4 0,-3 4 0,-4-4 0,0 4 0,0 4 0,0 3 0,-4 4 0,0 4-1,1 4-1,3 7-2,-8-11-4,8 16-11,-7-5-18,3-3-2,0-1 0,1-3 0</inkml:trace>
  </inkml:traceGroup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6.64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3DC2D1B-F51D-4A04-B28B-4E914708217B}" emma:medium="tactile" emma:mode="ink">
          <msink:context xmlns:msink="http://schemas.microsoft.com/ink/2010/main" type="inkDrawing"/>
        </emma:interpretation>
      </emma:emma>
    </inkml:annotationXML>
    <inkml:trace contextRef="#ctx0" brushRef="#br0">59 466 69,'0'0'33,"0"-4"0,-4 1-13,8 6-2,-11-6-3,10 6-6,-10-3-3,11 4-2,-8 0-1,4 0-2,4-1 0,-4 5 0,3-1-1,1-3 0,0 0 0,3 3 1,-4-7-1,1 0 1,3-4-1,-3 1 1,0-5 0,-4 1 0,0-1 1,0-3-1,-8 0 0,1 0 0,0 3 0,0 1-1,-4 3 1,0 4-1,0 4 0,0 7 1,7 0-1,-3 4 0,4 4-1,3-4 1,3 3 0,4-3 0,1-7 0,6-4 0,1-4 0,3-4 0,-4-11 1,4 4-1,-3-4 1,-8-4-1,0 4 0,-7 0-2,0 8-3,-14-4-5,10 14-11,-10 1-16,-1 0 0,1 3 1</inkml:trace>
    <inkml:trace contextRef="#ctx0" brushRef="#br0" timeOffset="656">48 44 67,'-11'0'30,"11"8"0,-3-1-12,-5-3-6,8 7-2,-7-3-3,11 3-1,-4-4-2,0 4-1,0-3-1,3-1-1,1 1 0,3-8 1,-3 0-1,3-4 1,-3-3 0,3-5 0,4-3 0,-4 4 1,0-7-1,-3-1 1,-4 0-1,4 4 1,-12 4-1,5 7-1,-8 4 1,0 4-1,0 7 1,-3 4-2,3 0-2,0 4-1,7 0-3,-3-12-5,11 4-11,3-3-14,0-12 0,4 4 0</inkml:trace>
  </inkml:traceGroup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7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A792BEE-3031-4D26-981D-8A7E73AD1104}" emma:medium="tactile" emma:mode="ink">
          <msink:context xmlns:msink="http://schemas.microsoft.com/ink/2010/main" type="inkDrawing"/>
        </emma:interpretation>
      </emma:emma>
    </inkml:annotationXML>
    <inkml:trace contextRef="#ctx0" brushRef="#br0">25 55 67,'7'4'29,"-10"-4"-7,3-4-6,3 8-1,-6-8-3,6 8-2,-6-4-2,6 4-3,-3-8-1,4 11-2,-4-7-1,0 0 0,0 4 0,4-4 0,-4 0 0,4 4 0,-4-8 0,4 0 2,-4 4-1,0-3 1,0-5-1,4 1 1,-8-1-1,4 1 0,-4-4 0,4 0-1,-8 3 0,4 5 0,1 3-1,-5 3 1,0 1-1,4 7 1,0 0-1,1 4 0,-1 0-1,8 0 1,-1 0 0,1-4 0,0-4 0,4-3 1,0-1-1,-1-6 1,1-5-1,-4 1 0,4 0-2,-8-5-4,7 5-9,-11 3-22,1-7 1,3 8 0,-8-5 0</inkml:trace>
  </inkml:traceGroup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9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26F86EB-A81F-4E1F-9410-5156DA16C34C}" emma:medium="tactile" emma:mode="ink">
          <msink:context xmlns:msink="http://schemas.microsoft.com/ink/2010/main" type="inkDrawing"/>
        </emma:interpretation>
      </emma:emma>
    </inkml:annotationXML>
    <inkml:trace contextRef="#ctx0" brushRef="#br0">79 11 53,'4'3'26,"-11"-6"-7,7 3 0,-7 0-3,-1-4-2,5 8-3,-8-4-1,7 3-3,-3 1-2,0 0-2,0 3-1,3 0-1,0 0 0,4 4 0,0 0-1,4-3 0,0 3 0,3-4 1,0-3 0,0-4 0,1 0 0,2-4 0,-2-3 0,-1-4 1,-4 0-1,5 0 1,-8 0 0,0 0 0,-4 0 0,0 4 0,-3-1 0,0 8 0,-4-3 0,4 6-1,-4 1 0,0 0 0,4 7-1,0-4 0,0 4 0,3 0-1,4 0 1,0-4-1,4 0 1,3 1-1,4-8-3,-4-8-9,7 1-15,1 0-7,-8-8 0,4 4 0</inkml:trace>
  </inkml:traceGroup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DB4A1C2-C5B4-4CC1-898D-B7D2522E0E52}" emma:medium="tactile" emma:mode="ink">
          <msink:context xmlns:msink="http://schemas.microsoft.com/ink/2010/main" type="inkDrawing"/>
        </emma:interpretation>
      </emma:emma>
    </inkml:annotationXML>
    <inkml:trace contextRef="#ctx0" brushRef="#br0">72 450 74,'4'0'30,"-4"-4"-6,0 0-4,4 4-3,-12-7-6,12 10-3,-8-6-2,0 3-2,-4 3-1,4 1-1,-3 4-1,3-1 0,-4-3-1,4 7 1,0-4-1,4 4 0,0-3-1,0-4 2,8-4-1,0 0 0,-4-4 1,7-4-1,1 1 1,-1-8 0,1 0 0,-4-3 0,0-1 0,-5 4 0,-3-3 1,0 6-1,-3 1 1,-5 11-1,-4 0 0,-3 11 1,-1 1-2,1 6 1,-1 1-1,1 3-1,7-3-1,0-4-2,12-4-5,-4-15-8,16 0-16,3-3-2,-7-8-1,11 0 1</inkml:trace>
    <inkml:trace contextRef="#ctx0" brushRef="#br0" timeOffset="641">45 22 54,'0'4'29,"0"-4"-7,-4-4-1,4 8-4,-4-8-2,4 11-4,-4-7-2,4 8-3,-8-1-2,5 4-1,-1 0-1,0 4-2,4-3 1,-4-1-1,4 0 0,4 0 0,-4-7 0,4-4 1,0-4 0,3 0 0,-3-7 0,4 4 0,-4-8 1,4 0 0,-5 0 0,1 0-1,-4 0 1,0 4 0,-4 0 0,1 7 0,-1 1-1,-4 3 1,0 0-1,0 7-1,1 0 0,3 1 0,0 3 0,0 0-1,4 0 1,0-3-1,8-1-2,-8-7-2,11 8-8,-7-8-12,0-8-11,8 4 1,-8-7-1</inkml:trace>
  </inkml:traceGroup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2.07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34A4C18-0E77-4581-9A85-F9B89C4DD2DF}" emma:medium="tactile" emma:mode="ink">
          <msink:context xmlns:msink="http://schemas.microsoft.com/ink/2010/main" type="inkDrawing"/>
        </emma:interpretation>
      </emma:emma>
    </inkml:annotationXML>
    <inkml:trace contextRef="#ctx0" brushRef="#br0">49 21 52,'-4'-7'29,"8"10"-2,-4-3-8,-4 0-2,8 8-4,-8-8-2,8 11-3,-8-7-3,4 10-1,-7-7 0,7 4-2,-4 0 0,4-4-1,-4 1-1,4-1 0,0-3 0,0-4 0,4 4 1,-4-8-1,4 0 1,3 4 0,-3-7 1,-1 3 0,1-3 0,-1-1 0,1 1 0,0 0 0,-8-1 0,0 2-1,1 2 1,-1-3-1,-3 7 0,0-4 0,3 4 0,-3 0-1,-1 0 1,5 4-1,-1 3 0,4 0-1,0 0 1,0 0 0,4 4 0,3-3 0,0-1 0,1 1 0,-1-8 0,0 3 1,0-6-1,-3 3 1,0-8 0,-1 1 0,1-4 0,0 0-1,-1 0 1,-3 0 0,4 0 0,-4 0 0,0 0 0,0 7 0,-4-3-1,-3 7 1,0 7 0,-4-3-1,0 3 1,4 1-1,-4 3-1,3-4 1,1 1 0,0-5-1,3 0 0,0-3 0,8 8-2,-8-16-3,12 16-4,-12-16-11,4 5-16,7 0 0,1-8 0</inkml:trace>
  </inkml:traceGroup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7.5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2BD3DDD-A123-48F4-A8C1-DAD1878F3340}" emma:medium="tactile" emma:mode="ink">
          <msink:context xmlns:msink="http://schemas.microsoft.com/ink/2010/main" type="inkDrawing"/>
        </emma:interpretation>
      </emma:emma>
    </inkml:annotationXML>
    <inkml:trace contextRef="#ctx0" brushRef="#br0">22 41 58,'4'0'16,"-8"-3"0,4 6-2,-4-3-3,4 0-1,-3 4-1,-1-4-2,4 7-1,-4-3-1,4 7-1,-4-7-1,4 7 0,0-8-1,0 1-1,0 0 0,4-1 0,0-6 0,0-5 0,-1 1 1,5-4 0,-5 0 1,5 4 0,-4-8 2,-1 11-1,-3-7 0,0 11 0,0-3-1,0 6 0,-3-3-1,3 0 0,-4 4-2,4-4 0,-4 0 0,4 4 0,0-4 0,0 0 0,0 0 0,0 0-1,0 3 1,0 1 0,0-4-1,0 0 1,0 4 0,0-4 0,0 0 0,4-4 1,-4 4-1,4-4 1,-4 1 0,0-1 0,0-3 0,3 7 0,-6-8 0,3 8 1,-4-3-1,0-1 0,-3 4 0,3 0-1,-3 0 0,3 0 0,0 4-1,0-4 1,1 0-1,3 3 0,3-3 1,-3 0-2,4 4-1,-4-4-3,8 7-8,-12-7-12,4-3-8,4 6-1,-4-6 1</inkml:trace>
  </inkml:traceGroup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8.50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5A29801-FEE9-49D9-BA32-4C2877FA03D9}" emma:medium="tactile" emma:mode="ink">
          <msink:context xmlns:msink="http://schemas.microsoft.com/ink/2010/main" type="inkDrawing"/>
        </emma:interpretation>
      </emma:emma>
    </inkml:annotationXML>
    <inkml:trace contextRef="#ctx0" brushRef="#br0">105 0 61,'0'7'25,"-4"-7"-7,0 4-4,1 0-1,-1-4-5,0 7-1,-3-7-2,3 3-2,0 1 1,1 0-3,-1-4 1,4 3-1,0-3-1,0 0 1,0 0 0,0-3 1,0 3 1,0-4 0,0 0 0,0 1 0,-4-1 0,4 1 1,-3-1-1,3 0 0,0 1-1,-4 3 0,4-4 0,0 4-1,-4 0 0,4 0 0,0 0-1,0 4 1,0-4-2,0 0 2,0 3-2,0-3 1,4 4 0,-4 0-1,0-1 1,4 1 0,-4-1 0,3-3 0,1 4 0,-4-4 0,4 0 0,-4 0 0,3 0 1,-3 0 0,0-4 0,0 4 1,-3-3-1,-1 3 0,0-7 0,-3 3-1,0 4 0,-5-4 0,5 8-1,0 0 1,-1 3-1,1-4 0,3 8 0,4 0 0,0 0 0,4 0 1,3-4 0,-3-3 0,3 3 0,-3-7 0,3 0 1,-3 0 0,0-7 0,-4 3 0,4-3 0,-4-4 0,0 4 0,0-4 0,0 4-1,0-1 1,-4 5-2,4-4-1,0 7-4,-8-8-11,8 5-17,0 6-1,-7-10 1,7 7-1</inkml:trace>
  </inkml:traceGroup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9.5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63F3042-238F-4691-8EC8-3593633521E1}" emma:medium="tactile" emma:mode="ink">
          <msink:context xmlns:msink="http://schemas.microsoft.com/ink/2010/main" type="inkDrawing"/>
        </emma:interpretation>
      </emma:emma>
    </inkml:annotationXML>
    <inkml:trace contextRef="#ctx0" brushRef="#br0">31 74 56,'4'-3'13,"-4"-5"-1,0 8 0,0-4-2,0-3 0,0 7-1,0-4 0,0 0-2,0 1 1,4 6 0,-8-6 0,8 6-2,-8-3-1,4 0-1,0 4-2,0-4 0,0 4-1,0-4-1,0 4 0,0-1-1,0-3 1,0 0 0,0 4 0,0-4 0,0 0 1,4 0 0,-4-4 1,0 4-1,0-7 1,0 3 0,0-3 0,0-1-1,0 1 1,0-1-1,-4 1 0,4 3 1,-4-3-1,0 7 0,0 0 0,0 3 0,1 5 0,-1-1-1,0 1 0,0-1 0,4 4-1,-4-3 1,8-4 0,0-1 0,0 1 0,0 0 0,3-4 0,1-4 1,-4 0-1,4-3-1,-1 3-3,-7-7-6,8 0-13,0 3-10,-4-3-1,-1 4 0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05.262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24 41 10,'-21'-7'12,"21"7"-3,0 0-1,0 0-2,0 0-2,0 0-1,-9-16-3,9 16-7,0 0-8,4-18 0,-4 18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0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733D543-74FF-428D-808E-F7ACD23EA274}" emma:medium="tactile" emma:mode="ink">
          <msink:context xmlns:msink="http://schemas.microsoft.com/ink/2010/main" type="inkDrawing"/>
        </emma:interpretation>
      </emma:emma>
    </inkml:annotationXML>
    <inkml:trace contextRef="#ctx0" brushRef="#br0">27 35 59,'-12'-4'28,"16"11"1,-12-7-5,4 0-11,4 4-5,-4-4-1,4 4-3,-3-1-1,6-3 0,1 4 0,0 0-1,0-4 1,4 7-1,-4-7 1,4 0 0,-4 0 0,8 0-1,-8-4 1,4 1 0,-4-5 0,0 5-1,0-5 1,0 1-1,-4-1 0,4 1 0,-8 0 0,4 7-1,-4-8 1,0 8-2,0 4 1,-4 0 0,4 3-1,-4 0 0,4 1-1,4 3 1,0-4-1,0 4 1,4-3 0,0-5 0,4 1 0,-4 0 1,0-4-1,4 0 1,-4-4 0,0 0 0,-4-3 0,4 0 0,-4-4 0,0 3-1,3 1 1,-3-1-2,0 5-2,-3-1-2,6 15-5,-14-7-12,3 7-16,4 4 2,-4-4-2,4 3 2</inkml:trace>
  </inkml:traceGroup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4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F41DA12-D0D9-4783-BB49-69D12DA26FA0}" emma:medium="tactile" emma:mode="ink">
          <msink:context xmlns:msink="http://schemas.microsoft.com/ink/2010/main" type="inkDrawing"/>
        </emma:interpretation>
      </emma:emma>
    </inkml:annotationXML>
    <inkml:trace contextRef="#ctx0" brushRef="#br0">68 19 50,'8'4'27,"-20"-8"-4,9 1-5,-1 3-1,-4-4-4,5 4-3,-5 0-1,0 7-3,1-3-2,-1 4-1,1-4-1,3 7 0,0-3-2,4-1 1,0 1-1,4 0 1,-4-1-1,7-3 1,1-4 0,-4 0 0,3-4 1,1 1 0,-4-9 0,0 8 1,-1-7-1,1-1 1,-4 1-1,0 3 0,0-3 0,0 7 0,-7-4 0,7 8-1,-4 0 0,0 4 0,0 4 0,-3-1-1,3 5 0,0-1 0,0 5 0,0-5-1,4 1 1,4-9 0,0 1 0,0-4 0,3-4-1,-3-3-2,8-1-4,-12-7-11,3 0-17,5 7-1,-12-7 0,4 7 1</inkml:trace>
  </inkml:traceGroup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4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CBDD577-76F3-44A0-84CE-6DAE10D117E7}" emma:medium="tactile" emma:mode="ink">
          <msink:context xmlns:msink="http://schemas.microsoft.com/ink/2010/main" type="inkDrawing"/>
        </emma:interpretation>
      </emma:emma>
    </inkml:annotationXML>
    <inkml:trace contextRef="#ctx0" brushRef="#br0">59 16 58,'-7'-4'29,"10"4"-3,-3 4-7,-3-4-3,6 7-4,-6-3-3,3 4-3,-4-1-2,4 1-1,-4-1-1,1 5 0,-1-1-1,4 0-1,0-3 1,0-1-1,4 1 0,-1-4 0,1-4 1,3 0 0,0-8 0,4 1 0,-4-1 0,0-3 1,-3-4-1,0 0 1,-4 0 0,0 3-1,-4-3 0,-3 8 0,-7 3 0,3 4-1,0 0 0,0 4 0,-3 3 0,7 4-1,0 1 1,-1-5-1,8 5 1,0-5 0,4 1-1,3-1 1,-3-3 0,3 0 1,-4-4-1,5 0 1,-5 0-1,-3 0-2,4 0-4,-8-12-8,8 5-16,-1-1-4,-3-3 0,4 0 0</inkml:trace>
  </inkml:traceGroup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5.6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077FDB0-4BA3-4F62-A126-86B235C5D013}" emma:medium="tactile" emma:mode="ink">
          <msink:context xmlns:msink="http://schemas.microsoft.com/ink/2010/main" type="inkDrawing" rotatedBoundingBox="11580,10937 11665,10931 11670,11006 11586,11013" shapeName="Other"/>
        </emma:interpretation>
      </emma:emma>
    </inkml:annotationXML>
    <inkml:trace contextRef="#ctx0" brushRef="#br0">13 5 51,'-7'-4'29,"11"8"-1,-8-1-7,4-3-4,0 8-4,-7-8-5,7 7-3,0-3-2,0-1 0,0 4-2,3-3 0,5 3 0,-5 1 0,5-1 0,-1-3 0,4-1 1,-5 1 0,2-8 0,2 1 0,-6-5 0,3 5 0,-3-8 1,0 3-1,-8-2 0,8 2-1,-8 1 1,4 3-1,-4 1 0,1-1 0,-5 4-1,5 0 1,-4 4-1,3-1 0,0 5 0,1-5 0,0 1 0,3 0-1,0-1 1,-4-3-1,4 4 1,0-4-2,4 0-5,-4-7-10,3-1-17,4 5 0,-7-5 0,7 1-1</inkml:trace>
  </inkml:traceGroup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6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F759AC3-6CB9-4F32-95C4-7A3499348983}" emma:medium="tactile" emma:mode="ink">
          <msink:context xmlns:msink="http://schemas.microsoft.com/ink/2010/main" type="inkDrawing" rotatedBoundingBox="11044,10941 11083,10841 11140,10864 11100,10964" shapeName="Other"/>
        </emma:interpretation>
      </emma:emma>
    </inkml:annotationXML>
    <inkml:trace contextRef="#ctx0" brushRef="#br0">66 49 67,'3'0'21,"-6"-7"-3,3-1-3,0 4-2,-4-3-2,8 3-1,-8-4-2,4 5-1,-4-1-1,4 4-1,-4-4-1,4 8-1,-4-4-1,-4 4-1,0-1 1,4 5-2,-3 0 1,-1-1 0,0 5-1,4-1 0,0-3 1,4 3-1,4-3 0,0-1 0,4 1 0,0-4 0,-1-4 1,-3 4 0,4-8 0,-4 4 0,0-8 0,0 4 0,-4-3 0,4-1 0,-4-3 0,0 3 0,4 0-1,-4 1 1,0 3-2,0 0-1,4 8-6,-12-8-9,8 4-15,4 4-3,-8 0 1,8 0-1</inkml:trace>
  </inkml:traceGroup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5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605FE9D-46F9-471C-954B-A5D2D8858B08}" emma:medium="tactile" emma:mode="ink">
          <msink:context xmlns:msink="http://schemas.microsoft.com/ink/2010/main" type="inkDrawing"/>
        </emma:interpretation>
      </emma:emma>
    </inkml:annotationXML>
    <inkml:trace contextRef="#ctx0" brushRef="#br0">47 22 46,'0'0'21,"-5"-5"-1,5 2-3,-3 0-1,1 0-3,-1 0-2,0 0-2,3 3-2,-3-3 0,3 3-2,0 0 0,0 0-2,-2 3 0,-1 0-1,0 3 0,3 0-1,-3 2-1,1-2 0,2 6 0,0-4 0,2 4 0,1-3-1,0-1 1,2-2 0,4 0 0,-1-3 0,0-3 0,0 0 1,3-3-1,-3 0 1,-3-6 0,1 3 0,-3-2 0,-1-1 0,-2 0 0,-2 4 0,-4-1 0,-2 3 0,-3 0 0,0 6 0,0 0 0,-2 3-1,2-1 0,3 1 0,2 0-1,1-3-3,5 3-3,-3-6-9,9-3-15,4 6-4,-4-9 2</inkml:trace>
  </inkml:traceGroup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6.67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8D64D0C-FC09-4E23-9B12-07B2CCABAF9B}" emma:medium="tactile" emma:mode="ink">
          <msink:context xmlns:msink="http://schemas.microsoft.com/ink/2010/main" type="inkDrawing"/>
        </emma:interpretation>
      </emma:emma>
    </inkml:annotationXML>
    <inkml:trace contextRef="#ctx0" brushRef="#br0">72 436 62,'-3'-2'19,"3"4"-3,0-2-3,-3 3-2,3 3 0,-3-1-3,3 1-2,-3 0-2,3 2-2,-2-2-1,4-1 0,-2-2 0,6 0-1,0-3 1,0-3 0,-1-3 0,4 1 1,-3-4 0,0 1 0,-4-3 0,1 2 0,-6-2-1,3 3 1,-8-1-1,2 4 0,-3 2 0,-2 0 0,-1 3-1,1 3 0,-1 3 1,1 2-1,2-2-1,1-1 1,2 4-1,3-4 0,3 1 1,3-1 0,3-2 0,-1 0 1,7-3-1,-1 0 2,1-6-1,-1 6 1,-2-5 0,0 2 1,-4 0 0,-2 0-1,-3 1 0,-3-1-1,1 0-2,-4 0-7,3 3-13,0 0-12,-3-3 0,6 3-1</inkml:trace>
    <inkml:trace contextRef="#ctx0" brushRef="#br0" timeOffset="735">98 53 62,'-9'-3'26,"9"0"-9,-3 3-3,0-3-1,3 6-2,-5-6-2,2 9-2,-3-6-1,3 3-2,-3 0-2,6 2-1,-2-2-1,2 0 0,0 0 0,2-1 0,-2-2 0,3 3 1,0-6 0,3 3 0,-3-5 0,0-1 0,2 1 1,-2-4-1,-3 1 1,6-1-1,-6 1 0,0 2-1,0-2 1,-3 5 0,0-2 0,-2 5 0,-1 0-1,-3 0 0,3 5 1,-2 1-1,2 2-1,-3-2 1,4 2 0,2-2-1,3-1 1,3 1 0,0-6 0,2 0 0,4 0 1,-3-3-1,-1 0 2,1 1-1,0-1-1,-3 0-4,0 3-8,-3 0-17,-6-3-4,9 6 0,-12-11 0</inkml:trace>
  </inkml:traceGroup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8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C18DC30-71B5-4625-B2C5-D649C77BF922}" emma:medium="tactile" emma:mode="ink">
          <msink:context xmlns:msink="http://schemas.microsoft.com/ink/2010/main" type="inkDrawing" rotatedBoundingBox="13557,10511 13657,10460 13687,10519 13588,10570" shapeName="Other"/>
        </emma:interpretation>
      </emma:emma>
    </inkml:annotationXML>
    <inkml:trace contextRef="#ctx0" brushRef="#br0">45 42 52,'-11'0'22,"5"6"-9,-2-3-3,2 3-1,0 0-3,4-3 1,-4 0-1,6 0 0,0-1-1,3-2-1,2 0 0,-2 0 0,8 0 1,-5-2 0,8-1 0,-6-3 0,4 3 0,-4-3-1,3 0-1,-5-3 1,-1 7-2,-2-7 1,0 6-1,-6-6 0,0 3 0,-2 1-1,-6 2 0,2 0 0,-2 3 0,-3 3-1,3 0 0,0 0 0,2 2 0,4 1 0,-1-3 1,6 3-1,3-3 0,0 0 0,5 0 0,-2-1 1,2-2 0,-2 0-1,-1 0 2,1 0-1,-1 0 0,-5-2 1,3 2 0,-3 0-1,0 0 0,-3 0-3,3 0-5,3 2-13,-3 4-15,-3-3-1,6 6 1</inkml:trace>
  </inkml:traceGroup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4.4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6ED3A7E-C956-4A9C-AA6F-7BE72791CCBD}" emma:medium="tactile" emma:mode="ink">
          <msink:context xmlns:msink="http://schemas.microsoft.com/ink/2010/main" type="inkDrawing"/>
        </emma:interpretation>
      </emma:emma>
    </inkml:annotationXML>
    <inkml:trace contextRef="#ctx0" brushRef="#br0">1039 407 66,'-3'-3'30,"3"3"-4,0 0-8,-3 0-4,6 0-5,-6 0-4,3 3-1,0 0-3,0 0 1,0-1-1,0-2 0,0 3 0,3 0 1,-3-3 0,3 3-1,-3-3 1,2 0 1,-2 0 0,3 0 0,-3-3 1,3 3-1,-6-3 1,3 0-1,0 1-1,0-1 1,-3-3-1,1 0-1,2 6-1,-6-2 0,0 4 0,-2 1 0,-3 0-1,2 3 1,1-1-1,0-2 0,5 3 1,-3-1-1,6 1 1,6-6 0,-1 3 0,1-6 0,2 0 0,1 0 1,-4 1 0,4-1 0,-6-3-1,2 3 1,-5-2 0,3 5 0,-3-3 0,0 0 0,-3 3-1,0 0 0,1 0 0,-4 0-1,3 3 1,-5-3-1,5 3 0,-3 0 0,1-1 1,2 1-1,3 0 0,0 0 1,3-3 0,0 3 0,-1-3 0,7 0 0,-6-3 1,2 0-1,1 0 1,-3 0 0,-1-2-1,1 2 1,0-3 0,-3 1-1,-3 2 0,3-3-3,-3 3-2,-8-2-5,11 8-12,-8-1-15,-1-2 0,1 3 1</inkml:trace>
    <inkml:trace contextRef="#ctx0" brushRef="#br0" timeOffset="1047">476 410 57,'3'3'29,"-3"-1"-5,0-2-8,0 0 1,0 0-5,3 3-4,-3-3-3,2 6-2,1-3 0,3-1 0,-3-2 0,8 6 1,-6-6-1,7 0 1,-7 0 0,6 0 0,-5-6-1,2 6 1,-5-8-1,3 5-1,-3-2 0,-3-1 0,-3-3-1,0 4 0,-5-1 0,-1 3-1,-2 1 0,0-1 0,-3 3 0,3 3-1,-3-1 1,2 4-1,4-3 0,0 2 1,2 1-1,3 0 0,3-3 1,3-1 0,3-2 0,-1 3 1,1-3-1,-1 0 1,1 0 0,0 0 0,-1-3-1,-2 3 1,3-2 0,-4 2 0,-2-3 0,3 0 0,-3 0 0,3 3-1,-3 0 1,0-3-1,0 0 0,-3 3-1,3 3-1,0-6-1,0 6-3,-5-6-7,7 3-15,1 0-9,-6-5 0,6 5 0</inkml:trace>
    <inkml:trace contextRef="#ctx0" brushRef="#br0" timeOffset="1859">524 3 46,'-9'-5'28,"6"7"-5,1-2-4,2 0-4,0 6-1,-3-6-4,8 3-2,-7 0-2,4 2-2,-2-2 0,0 5 0,0-2-3,0 0 1,0-1-1,0 1 0,3-1-1,-3-2 1,3 0-1,0 0 1,-3-3 0,3 3 1,-3-3-1,2 0 1,-2 0 0,0 0 0,0-3 0,0 0 0,0 0 0,0 0-1,0-2 0,0-1-1,0 1 1,0 2-1,-2 0 1,-1 0-1,0 3 0,0 0-1,-2 0 1,-1 3-1,3 3 0,-5-4 1,5 7-1,-3-4 1,6 1 0,-2 3-1,4-4 2,1 1-1,0-3 0,5-1 1,1-2-1,-1-2 0,3-1 0,1-3 1,-1 1-1,-3-4 1,3 1-1,-2-1 1,-4 1-1,1 2 1,0 1 0,-4-1 0,-4 0-1,2 4 1,-3-1-1,-6 3 0,4 0 0,-4 3 0,-2-1-1,3 4 1,-1-3-1,1 2 0,2-2 0,1 0 1,2 0-1,3 0 1,-3-3 0,3 0 0,0 0 0,0 0-1,3 2-1,-6-4-6,9 4-12,-6-2-16,0-2 1,3 2-1</inkml:trace>
    <inkml:trace contextRef="#ctx0" brushRef="#br0" timeOffset="2875">39 28 48,'-5'-5'28,"8"8"-4,-6-3-5,0 0-5,0 2-4,0-2-3,1 3-2,-1-3-1,-3 6-1,3-1-1,1 1 0,-4-3 0,6 2 0,-3-2 0,3 3-1,0-3 1,3 0 0,0-3 0,5 0 1,-5 0 0,8 0 0,-5-3 0,8 3 1,-6-9-2,6 6 1,-3-2-1,1-1 0,-7 1 1,4-1-2,-7-2 1,1 5 0,-6 0 0,1-3-1,-4 6 0,-2 0-1,-1 0 0,1 0 0,-3 3 0,2 0-1,-2 3 1,5-4-1,1 7 0,-1-6 1,3 2 0,3 1-1,0-3 1,0-1 0,3 4 0,3-6 0,-1 0 1,4 0-1,-1-6 1,3 6-1,1-5 1,2-1-1,-6 1 1,3-1-1,0-2 1,-2 2 0,-6 0 0,-1 4 0,1-4 0,-6 6-1,-2-3 1,-1 6-1,-2 0 0,-3 0-1,-1 2-2,-2-5-3,9 11-6,-9-8-14,8 0-11,6 0 0,0-3 0</inkml:trace>
    <inkml:trace contextRef="#ctx0" brushRef="#br0" timeOffset="19094">442 1164 52,'-2'-3'16,"2"6"-2,0-3-2,0-3 0,0 3-1,-3 0 0,6 0 0,-6-3-2,6 6 0,-3-6-1,0 6-1,0-3-1,0 6-1,0-6 0,0 8-1,-3-5 0,3 8-1,-3-3 1,6 6-1,-6-5-1,3 5 1,0-3-2,0 0 1,3 0-1,0-2-1,-3-1 1,5-2 0,-5 0-1,3-1 1,0-2 0,-3-3-1,3 3 1,-3-3 0,0 0 0,0 0 0,0 0 0,0 3-1,0-3 1,0 0-1,0 0 0,0 0 0,0 0 0,0 0 0,2 0 0,1-3 0,-3 3 1,3 0-1,0 0 1,2 0-1,1-3 1,0 3 0,-1-3-1,4 3 1,2 0 0,0 0 0,3 0 0,0-3 0,3 3 0,0-2-1,-3-1 1,2 0 0,-2 0-1,-2 0 0,-1 1 1,-3 2-1,-2-3 1,-1 3-1,1 0 1,-3 0 0,-3-3 0,3 6 0,-3-3 0,0 0 1,-3-3-1,3 3 0,-3 0-1,3 0 1,0-6-1,-3 3 0,0-2 0,-2-4 0,2 4 0,0-6 0,0-1 0,-2-2-1,5 0 1,0-2 0,0 2 0,3-3 0,-1 6 0,-2 2 0,3 1 0,-3 2 1,3 6-1,-3-3 0,3 3 0,-3 3 0,0-3 1,0-3-1,0 3 0,-3 0 1,3 0-1,0-2 1,0 2-1,-3 0 1,3 0-1,0 0 1,0 0-1,-3 0 0,-2 0 1,2 0-1,-8 0 0,-6 0 0,-3 2 0,-5 1 0,-3-3 0,-3 3 0,3-3-1,-2 0 1,7 3-3,1 0-1,11-3-2,-1-9-5,18 9-17,0-5-13,5-4 1,3 1-1</inkml:trace>
    <inkml:trace contextRef="#ctx0" brushRef="#br0" timeOffset="20672">941 1141 64,'0'0'26,"0"0"-3,0 0-1,0 0-3,2 9-3,-4-6-4,4 8-2,-4-3-3,4 6-2,-2-3-2,3 6-1,-3-3 0,3 0-1,0-3-1,-3 1 0,5-4 0,-5 1-1,6-7 1,-6 1-2,3-3-1,-6-3-4,6 3-6,-9-5-8,3-4-9,3 6-6,-5-11 1</inkml:trace>
    <inkml:trace contextRef="#ctx0" brushRef="#br0" timeOffset="20984">977 1080 49,'6'5'28,"-6"-5"-3,2-3-5,7 6-3,-4-6-2,9 6-2,-2-6-2,7 3-1,-8-5-4,9 5 0,-6-3-3,0 3-1,-3-3 0,0 3-1,-2 0 1,-4 3-1,-2-3 0,0 6 1,0-6-1,0 2 1,-1 1 0,1 0-1,-3 0 1,3 0 0,-3 0-1,3-1 1,-3 1 0,3 0 1,-3 0-1,0 5 0,-3 1 0,0 2 0,0 3 0,0 3-1,-2 2 0,-1 1 0,3-1-1,1 1 0,-1-9 1,3 0-1,0-2 0,0-6 0,0 0 0,0-3 1,0 0-1,-3-3 1,0 0 0,-2-3 0,-7 1-1,-2 2 1,-5-3-1,-4 3 1,-2 1-1,-3-1-1,3 0 0,0 3-2,5 0-1,1-3-3,10 6-6,-2-9-13,8 6-14,3 0 0,6 0 0</inkml:trace>
    <inkml:trace contextRef="#ctx0" brushRef="#br0" timeOffset="21984">1055 1612 55,'-2'0'21,"4"0"1,-2 0-3,0 0-1,0 3-2,-2-6-1,4 12-4,-7-6-2,5 8-3,-3-3-1,6 3-1,-6 3-1,3 3 0,0-3-1,0 3-1,3 0 0,-3-3 0,0 0 0,-3 0-1,3-3 1,0-2-1,-3-4 0,3 1 1,0-3-1,0-1 0,0-2 0,0 0 0,0 0 0,0 0 0,3 0 1,-3-2-1,3-1 0,0 3 1,-1-6-1,7 6 1,-4-5-1,7 2 1,-1-3 0,0 3-1,3-2 1,3 2 0,-3-3 0,0 3-1,0 1 1,-3-1-1,-3 0 0,1 3 1,-1 0-1,-5 0 0,2 0 0,-2 3 0,0 0 1,3-3-1,-1 2 0,1 1 0,-3-3 1,-1 3-1,1-3 1,0 0 0,-3-3 0,0 3 0,-3-5 0,0 2 0,1-6 0,-4-2 0,0 3-1,1-6 0,-1 3 1,1-3-1,-1-3 0,3 3 0,0 0 0,1 0 0,2 0 0,0 0 0,2 2 0,-2 1 0,0 6 0,3-4 1,-3 6-1,3 1 0,-3 2 1,0-3-1,0 3 1,0 0 0,-3 0 0,3 3 0,-3-3-1,1 2 1,-7 4 0,1 0-1,-3-1 0,-6 4 0,0-1 0,3-2 0,-3 2 0,1-5-2,7 3-1,-2-9-2,8 6-3,-2-15-10,10 4-21,1-1 0,2-2 0,3-3 1</inkml:trace>
    <inkml:trace contextRef="#ctx0" brushRef="#br0" timeOffset="23219">1570 1635 49,'3'5'18,"-8"-7"-1,2 2-2,0 2-2,0-2-1,0 3 0,1-6-1,2 6 0,-3-6-1,6 6 0,-6-3-3,6 6 1,-6-6-2,6 5-1,-6 1-1,6 5 1,-9-2-2,6 2 0,0 0-1,0 3 0,-3 0 0,6 3-1,-3-6 0,0 6-1,3-9 1,0 4-1,-1-7 0,4 1 0,-3-1 0,0-5 0,2 0 0,-2 0 1,0 0-1,0-2 0,-1-1 1,-2 3-1,6-3 0,-3 0 1,2 3-1,1-5 0,0 2 0,2 0 1,0 0-1,1 0 0,2 0 0,-6 1 0,4-1 1,-4 3-1,-2-3 0,0 3 0,0 0 0,0 0 1,-3 0-1,2 0 0,1 0 0,0 0 0,0 0 0,5 0 0,-2-3 1,2 3-1,-2 0 0,2-3 0,-2 1 1,-3 2 0,2-3-1,-2-3 1,-3 1 0,-3-1 0,3 0 0,0-5 0,-3 3 0,3-3-1,0-1 0,-2-2 0,4 3 0,-2-3 0,3 3 0,-3 0 0,3 0 1,0-1-1,0 1 0,-1 3 0,-2-1 1,3 4-1,-3 2 0,0-3 0,0 6 0,0-3 1,0 3-1,3 3 1,-6-3-1,3 0 1,0 0 0,0 0-1,0 3 1,-3-3 0,3 3-1,-2-3 1,-7 5-1,4-5 0,-7 3 1,1 0-1,-6 3 0,1-6 0,-4 2 0,0 1 0,1 0 0,2-3 0,0 3 0,3-3-1,3 0 0,0 0 0,5 0-3,1-3-2,8 9-8,-9-6-23,6-3-3,3 3 0,0-3 0</inkml:trace>
  </inkml:traceGroup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0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1203AA2-06AF-46C5-8471-1EDC4A62CAC0}" emma:medium="tactile" emma:mode="ink">
          <msink:context xmlns:msink="http://schemas.microsoft.com/ink/2010/main" type="inkDrawing"/>
        </emma:interpretation>
      </emma:emma>
    </inkml:annotationXML>
    <inkml:trace contextRef="#ctx0" brushRef="#br0">99 65 64,'0'3'19,"0"-6"-2,0 3-2,0 0-1,0-2-2,0 4-2,-3-4-2,3 4-1,-3-4-2,3 4-1,-3-2-2,3 3 0,-3 0-1,0-1-1,1 1 1,-1 0-1,0-1-1,3 1 1,-3 0-1,3-3 1,0 0-1,0 0 1,0 0 0,0 0 0,0-3 1,0 6 1,0-6 0,3 0 0,-6-2 0,3 2 0,0-2 0,-3 0-1,-2 2 1,-1-3-1,0 6-1,-2 0 1,-3 3-1,2 0 0,1 0 0,-1 2-1,4 0 1,2 1-1,3-1 1,0-2-1,8 0 1,1-1 0,5-2 0,3 0 1,-3-5 0,6-1 0,-1-2 0,1-2 0,-6-1 1,0 0-1,-5-3 1,-4 6-1,-5-3 1,-5 6-1,-7 2 0,-4 6 0,-7 0 0,3 5-1,-2 0-1,-1 0-3,12 6-5,-3-12-4,14 6-10,0-5-12,8-6 0,4 3 0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06.366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-3 566 27,'7'-30'17,"-7"30"-1,3-16 1,-3 16 0,0 0-3,11-23 0,-11 23-1,12-28-2,-12 28 0,23-37-2,-3 21 0,-8-10-3,11 5-1,-5-11-1,3 11-1,-2-5 0,6 7-1,-11-4 0,7 3 0,-5-1 0,4 5 0,-6-3 0,5 5 0,-1-4 0,1 3-1,-1-1 0,0 2 0,-3 0 0,1 1 0,0 1-1,0 2 1,-16 10-1,23-23 1,-23 23 0,16-18 0,-16 18-1,0 0 1,0 0 0,0 0-1,16-12 0,-16 12-2,0 0-2,0 0-4,-6 17-19,6-17-9,-1 16-2,1-16 1,0 0 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1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A30A57D-F617-478A-9E63-542C35E293E5}" emma:medium="tactile" emma:mode="ink">
          <msink:context xmlns:msink="http://schemas.microsoft.com/ink/2010/main" type="inkDrawing"/>
        </emma:interpretation>
      </emma:emma>
    </inkml:annotationXML>
    <inkml:trace contextRef="#ctx0" brushRef="#br0">54 16 52,'0'-2'20,"-6"-4"-2,0 4 0,3-1-3,-5 0-3,5 3-2,-6 0-2,6 3-2,-3 0-1,4 2-3,-1-2 0,0 5-1,3-3-1,-3 0 1,6 1-1,-3-1 1,6 1 0,-1-4 0,1-2 1,6 0-1,-4-5 1,4 2 0,-3-5 1,2 5 0,-5-5 1,0 3-1,-6-3 1,0 5-1,-3 1 0,0-1 0,-3 0-1,1 3-1,2 0-1,-3 0 0,0 3 0,3 0 0,0 5-3,-3-6-3,6 9-11,-5-3-14,5-2-4,3-1 0,-1-5 0</inkml:trace>
  </inkml:traceGroup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1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5FA5E54-70E8-44E7-8BDE-2A61FBC72907}" emma:medium="tactile" emma:mode="ink">
          <msink:context xmlns:msink="http://schemas.microsoft.com/ink/2010/main" type="inkDrawing"/>
        </emma:interpretation>
      </emma:emma>
    </inkml:annotationXML>
    <inkml:trace contextRef="#ctx0" brushRef="#br0">44 44 65,'-6'-3'19,"6"0"0,-3 3-1,0-6-3,6 9-3,-8-6-3,5 6-1,-3-3-2,0 6-2,-3-3-2,4 6-2,-4-3 0,3 2 0,3-2 0,0 0 0,3-3 0,3 0 0,-1-6 1,1 3-1,2-6 1,1 0 0,-4-3 1,4 1-1,-7-4 1,1 3 0,-3 1-1,0-1 1,-5 0 0,-1 6-1,0 0 1,-2 3-1,0 3-1,-1 3 1,4 3-1,-4-3 0,6-1 0,1 1-1,-1 0 1,3-3-1,0 3-1,0-9-5,5 6-10,-2 3-17,-3-12 1,3 9-1</inkml:trace>
  </inkml:traceGroup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2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DC89057-4863-4C0D-9791-70A29F5A378A}" emma:medium="tactile" emma:mode="ink">
          <msink:context xmlns:msink="http://schemas.microsoft.com/ink/2010/main" type="inkDrawing"/>
        </emma:interpretation>
      </emma:emma>
    </inkml:annotationXML>
    <inkml:trace contextRef="#ctx0" brushRef="#br0">37 2 58,'-2'-3'18,"4"6"-1,-2-3-2,-2 0-1,4 2-2,-4-2-2,2 6-2,-3 0-2,3 3-3,-3 0 0,3 2-2,0-3 0,0 1 0,3-1 0,-3-2 0,3 0 1,2-6 0,0 0 0,1-3 1,-1-3-1,1 0 1,-3-2-1,0 0 1,-1-1-1,-2 3-1,-2-2 1,2 5-1,-6 0 0,0 6 0,-2-3 0,0 6 0,0 2-1,-3 1 0,5-1 0,-2 3-1,5-2 1,0 0-1,3 0 1,0-4 0,6-2 1,0 0-1,-1-3 1,4-3 0,-4 0 0,3 1 1,-3-4-1,-2 3 1,0-3-1,2 0 1,-5 0 0,0 3-1,-2-2 1,2-1-1,-3 3 0,0-2-1,0 2-1,-2 0-2,5 6-5,-3-3-13,1 0-15,4 6 0,1-6 0</inkml:trace>
  </inkml:traceGroup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4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B0B92E8-4EAD-4218-98EA-DC4CA4548165}" emma:medium="tactile" emma:mode="ink">
          <msink:context xmlns:msink="http://schemas.microsoft.com/ink/2010/main" type="inkDrawing"/>
        </emma:interpretation>
      </emma:emma>
    </inkml:annotationXML>
    <inkml:trace contextRef="#ctx0" brushRef="#br0">108 13 48,'-11'-5'23,"14"5"-11,-3 0-4,0 2 0,0-2 0,0 0-1,0 0-1,0-2-1,5 4 1,-5-2 0,6 3 0,-9-6 1,8 6 0,-5-8 0,6 10-1,-9-10-1,3 5 0,-3-3-1,-2 0-1,-1 1 0,-5 2-1,-2 0-1,2 2-1,-6 1 0,3 2 0,0 3-1,6-2 1,-3 2-1,8 0 1,6 0-1,3-6 1,2 1 0,8 0 0,-2-6 1,3 0 0,-3 1 0,2-4 1,-5 1 0,0 2 0,-8-2 1,0 2-1,-6-2 0,3 2 0,-3 1-1,0-1 0,1 3-2,-7-5-1,7 10-3,-9-10-8,11 7-14,-3 1-8,-5-3-1,-1 5 1</inkml:trace>
  </inkml:traceGroup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5.64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1BDC05B-3EBA-492A-923E-4ACC0A7861EB}" emma:medium="tactile" emma:mode="ink">
          <msink:context xmlns:msink="http://schemas.microsoft.com/ink/2010/main" type="inkDrawing"/>
        </emma:interpretation>
      </emma:emma>
    </inkml:annotationXML>
    <inkml:trace contextRef="#ctx0" brushRef="#br0">43 17 57,'-5'6'22,"-6"-6"-9,3 6-4,-1-3-1,4 1-1,2 2-1,0 0-1,3 0 0,3-3-1,2 2 1,1-5 0,2 3 0,1-6 0,4 6-1,-5-6 0,1 1 0,-1-1-1,-2 0 0,-1-3 0,-2 0-1,-3 0 1,0 4-1,-3-6 0,3 2 0,-5 0-1,-1 1-1,-2 2 1,-1 0-1,1 3 0,0 3-1,0 2 1,0 4-1,2 0 1,0-4-1,4 3 0,-1 1 0,3-3 1,3-3 0,-1-1 0,1 1 0,3-6 1,-1 1 0,1-4 0,0-3-3,2 6-5,-6-7-9,1-5-16,2 9-2,-5-5 1</inkml:trace>
  </inkml:traceGroup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6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F2E6E5B-57D8-4813-B40C-238F28420D59}" emma:medium="tactile" emma:mode="ink">
          <msink:context xmlns:msink="http://schemas.microsoft.com/ink/2010/main" type="inkDrawing"/>
        </emma:interpretation>
      </emma:emma>
    </inkml:annotationXML>
    <inkml:trace contextRef="#ctx0" brushRef="#br0">113 47 62,'-3'-3'18,"3"-3"-2,-3 1 0,3 2-1,-5-3-3,5 6-2,-3-5-2,0 7 0,-2-4-3,-1 7-1,1-5-1,-1 9-1,1-7 0,-4 7-2,4-4 0,-1 4 0,6-4 0,-2-2 0,4 0 0,-2 0 0,6 0 0,-1-3 1,1-3 0,-1 3 0,4-6 0,-1 3 0,-3-2 1,4-1-1,-7 1 1,1-4 0,-3 4-1,0-4 1,-8 4-1,2-4 0,-5 6 0,3-2-1,-6 5 0,3 0 0,3 0 0,-6 8-1,6-5 1,0 8-1,2-2 0,1 2 0,7-3 1,-4 3-1,7-5 1,1 0 0,-1-1 0,4-2 0,-4-3 1,6 0 0,-5-3-1,-1 0 0,3-2-3,-8-9-6,6 8-11,-9 3-10,-5-5-4,2 5 0</inkml:trace>
  </inkml:traceGroup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7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DCD0947-B9CA-4C57-A028-457A30359743}" emma:medium="tactile" emma:mode="ink">
          <msink:context xmlns:msink="http://schemas.microsoft.com/ink/2010/main" type="inkDrawing"/>
        </emma:interpretation>
      </emma:emma>
    </inkml:annotationXML>
    <inkml:trace contextRef="#ctx0" brushRef="#br0">12 39 53,'-9'-6'23,"9"9"-9,-3 0-4,3 0-3,0 2-2,0-2 0,0 6-2,0-4 0,6 4-1,-6-6 1,3 2 0,3-2 1,0 0 0,-1-3 1,1-3 0,0 0 0,2 1 0,-2-7 0,3 3-1,-6-2-1,2 2 1,-2-2-2,0 2 0,-3 0 0,0 4 0,-6-1 0,1 3-1,-1 0 0,0 0-2,-2 5 1,-1-2 0,0 3 0,1 0-1,2-1 0,0-2 1,3 0 0,0 3-1,3-4 1,0 1 1,6-3 0,-3 0 0,3-3 1,2 1 0,-2-1 0,3 0 1,-1-6-1,1 4 0,-3-1 0,2-2 1,-5 2-1,3-3 0,-9 7-1,6-4 2,-9 3-2,3 0 0,-2 3-1,-7 6 0,6-3-1,-2 0 0,5 2 1,-6 4-1,6-6 0,-2 2 0,5-2 0,0 3 1,0-6-1,3 3 1,-3-3-1,0 2 1,2-2 0,1 0 1,-3 0-1,0 0 0,0 0 0,0-2 1,3-1-1,-3 0 1,3 0-1,-3-3 1,3 4 0,-3-1-1,3 0 0,-3 3 0,-3 3-1,-3 0-1,3 5-3,-2-5-6,5 5-11,-3 1-13,0-3-1,6-1 2</inkml:trace>
  </inkml:traceGroup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9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79A8E42-A376-4619-A7F1-8AC473BE46EE}" emma:medium="tactile" emma:mode="ink">
          <msink:context xmlns:msink="http://schemas.microsoft.com/ink/2010/main" type="inkDrawing"/>
        </emma:interpretation>
      </emma:emma>
    </inkml:annotationXML>
    <inkml:trace contextRef="#ctx0" brushRef="#br0">118 50 56,'5'2'28,"-8"-7"-8,3 2-2,0 6-2,0-9-3,0 9-2,-2-6-3,4 3-1,-2 0-3,0 0-2,0 0-2,0 0 0,0 3-1,0-3 0,0 0 0,0 0 0,0 0 1,0 0 1,0-3 0,0 3 0,0 0 1,0 0 1,0 0-1,0-3 1,-5-2-1,2 2-1,-3-5 0,-2 5 0,-3-6-1,2 7-1,-5-4 1,0 3 0,3 6 0,0-3 0,0 6 0,2 2-1,4 0 1,2 4 0,6-4 0,0 3 1,5-8-1,0 5 1,4-5 0,2 0 0,-3-3 1,-3 0 1,1-3-1,-1 3 1,-8-3-1,3 1 1,-6-1-1,0 0 1,-2 0-2,2 0 0,-3 1 0,1-4-1,2 6-1,-3-3 0,6 3-4,-5-5-7,10 7-14,-5 1-11,-5-3 0,5 6 0</inkml:trace>
  </inkml:traceGroup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0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1111488-0C55-4C8C-AE18-C56DF7BCB90A}" emma:medium="tactile" emma:mode="ink">
          <msink:context xmlns:msink="http://schemas.microsoft.com/ink/2010/main" type="inkDrawing"/>
        </emma:interpretation>
      </emma:emma>
    </inkml:annotationXML>
    <inkml:trace contextRef="#ctx0" brushRef="#br0">70 3 55,'-6'-3'19,"4"6"-1,-4-3-2,3 0-2,0 3-4,-6-3-2,6 5-3,-6-2-1,6 3-3,-3 0 0,3-1-1,1 1 1,2 0 0,0-1 2,5-2-1,1-3 2,3 3-1,0-6 2,3 3-1,-9-3 1,8 1-1,-5-1 1,0 0-1,-6-3 0,3 3-1,-6 0 1,3 1-1,-3-4-1,0 0 0,-6 0-1,4 4 0,-4-1-1,0 3 1,-3 3-1,3-1 0,1 1-1,-1 3 0,6 0-3,-3-1-3,9 4-8,-3-6-15,3-3-6,6 3 0,-1-9 0</inkml:trace>
  </inkml:traceGroup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CD28775-0A16-45A3-8147-EB26139DC02B}" emma:medium="tactile" emma:mode="ink">
          <msink:context xmlns:msink="http://schemas.microsoft.com/ink/2010/main" type="inkDrawing"/>
        </emma:interpretation>
      </emma:emma>
    </inkml:annotationXML>
    <inkml:trace contextRef="#ctx0" brushRef="#br0">56 49 69,'0'0'22,"0"-3"-1,0-2-3,0 8-2,-3-6-3,6 3-3,-6 0-3,6 3-3,-3-6 0,0 6-2,0-3-1,0 2 0,0-2-1,0 6 1,0-3-1,0-1 1,3 4 0,0-3 0,-3-1 0,3 4 0,-1-6 1,1 0 0,0-3 0,0 0-1,0-2 1,0-1 0,0-2 0,0 3 0,-3-3 0,0-1-1,-6 4 0,0 2 0,-3 0-1,4 3 1,-7 3-1,3 3 0,-2-1 0,2 1 0,3-1 0,1 0 0,2 1-1,3-3 1,0-1 0,0 1-1,3 0 1,-1-3 1,-2 0-1,6 3 1,-6-6 0,3 0 0,0 0 0,0-2 0,-3-3 0,3 0 0,-3-1 0,0 1-1,0 3 1,-3-1-1,0 1 0,0 2-1,0 3-2,-3 0-1,6 8-6,-8-10-10,8 2-15,0 5-2,-3-5 0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50.94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61 2 16,'0'0'24,"0"0"1,0 0-1,-16 0-4,16 0-2,0 0-2,0 0-4,-9 26-3,9-26-1,-5 28-3,0-10-1,5 8-1,-6-3 0,3 9 0,-1-2 0,3 7 0,-6-4-1,7 7 2,-4-3-2,4 5 1,0 1 0,2 2-1,-2-4 0,5 1-1,-1-5 1,-1 0-1,1-6 0,-1 3 0,1-11 0,1-1 0,-3 1-1,1 0 1,-1-2 0,0 0-1,0 0 1,-2 0-1,0 0 1,0-1-1,0-3 1,0-1-1,0-16 0,-2 27 1,2-27-1,2 19 1,-2-19-1,0 0 1,0 17-1,0-17 1,0 0-1,0 0 0,0 0 1,0 0 0,0 0-1,0 0 1,0 0 0,0 0-1,0 0 1,0 0 0,0 0-1,0 0 0,0 0 1,0 0-1,0-17 0,0 17-1,-4-19 2,4 3-1,-3-4 0,1-2 0,-2-3 0,1-1-1,1-6 2,2-1-2,0-1 1,0-6 1,0-2-2,2-1 2,0 1-2,-1 0 1,-1 2 0,2 1 0,0 0-1,-2 8 1,0-1 0,0 4 0,-2-2 0,2 2 0,-2 3 0,1 1 0,-1 1 0,2 4 0,-2 3 0,2 16 0,-4-23 0,4 23 0,-3-16 0,3 16 0,0 0 0,-4-19 0,4 19 0,0 0 0,-1-20 0,1 20 0,0 0 0,0 0 0,0 0 0,0 0 0,0 0-1,0 0 1,0 0 0,0 0 0,0 0 0,0 0 0,0 0 0,0 0 0,0 0 0,1-19 0,-1 19 0,0 0 0,4-19 0,-4 19 0,3-19 0,-3 19 0,6-18 1,-6 18-1,0 0 0,0 0 0,3-16 0,-3 16 0,0 0 0,0 0 0,0 0 0,0 0 0,0 0 0,0 0 0,0 0 0,2 18 0,-2-18 0,0 28 0,0-2 0,-2 6 1,1 6-1,-1 8 0,-2 2 0,1 4 0,1 10 1,-2-1-1,3-3 1,1-3-1,0-3 1,3-4-2,1-4 2,-1-2-1,1-10 0,1-2 0,0-1 0,-1 0 0,-4-3 0,0 0 1,-2-3-2,0-4 2,1-3-1,1-16 0,-6 23 0,6-23 0,0 0 0,0 0-1,0 0 1,0 0 0,0 0 0,0 0-1,0 0 1,0 0 0,0 0-2,0 0-3,0 0-28,16-16-5,-16 16 1,-5-23-1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2.4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99AD843-006E-4B5B-BCF0-C89D872DFBF8}" emma:medium="tactile" emma:mode="ink">
          <msink:context xmlns:msink="http://schemas.microsoft.com/ink/2010/main" type="inkDrawing"/>
        </emma:interpretation>
      </emma:emma>
    </inkml:annotationXML>
    <inkml:trace contextRef="#ctx0" brushRef="#br0">92 57 74,'6'6'31,"-12"-9"-1,3-3-15,6 9-3,-9-9-1,9 6-3,-6-2-2,3 2-2,-3 0 0,3 2-1,-3-2-2,1 6 0,-1 0 0,0-1-2,0 1 1,0-3-1,3 3 1,0-1 0,0-2-1,3-3 2,0 0-1,3-3 1,-1-2 0,1-1 0,-1 0 0,-1-2 1,-1-1-1,0 1 0,-3 3 0,-3-1 0,-4 1 0,2 2-1,-1 0 1,1 0-1,-1 3-1,0 0 1,1 3-1,-1 0 1,6 3-1,-3-4 0,3 4 0,3-1 1,0 0-1,0 4 1,2-6 0,1 2 0,0-5 1,2 0-1,-2-5 1,3 2 0,-3-6 0,-1 4 0,1-6 0,0 3 0,-3-3 0,-3 2 0,-3 3 0,-6 4-1,-2 2 1,-7 5-1,1 1 1,-3 2-2,6 4 0,-4-4-2,7 8-5,3-13-11,8 0-18,11 0 1,3-9-1</inkml:trace>
  </inkml:traceGroup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40.2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59A5ECF-B72C-43BA-8322-4F838E174DB0}" emma:medium="tactile" emma:mode="ink">
          <msink:context xmlns:msink="http://schemas.microsoft.com/ink/2010/main" type="inkDrawing"/>
        </emma:interpretation>
      </emma:emma>
    </inkml:annotationXML>
    <inkml:trace contextRef="#ctx0" brushRef="#br0">612 19 62,'0'0'22,"-5"0"-2,2 0-2,-3 3-4,4-3-2,-1 3-2,-3 0-3,3 2-1,1-2-1,-1 3-2,3-4-1,0 7 0,0-6-1,3 5 0,-1-3-1,-2 1 0,3-3 0,3 2 1,-3-5-1,2 0 1,-2-5 0,2 2 1,-2-3 0,0 1 1,0-3-1,0 2 1,-6-2 0,0 2-1,0-2 0,-2 5 0,-4 3-1,1 0 0,0 3 0,-4 2 0,1 4-1,0 2 0,5-3 0,-2 3 0,5 0-1,1-5 0,4 2 1,4 0-1,-1-5 1,7-3 0,-1 0 0,0 0 1,0-3 0,-2 3 1,-4-5 0,3 2 1,-8 0 0,0 1-1,0-4 1,-2 6-1,-4-6 0,3 4 0,-2-1 0,-1 0-1,1 3 0,-1 3-1,0-3 1,4 3-1,2-1-1,-6-2-3,9 3-3,-6-8-9,9-1-22,-1 6-1,1-5 1,2 2 0</inkml:trace>
    <inkml:trace contextRef="#ctx0" brushRef="#br0" timeOffset="1031">48 0 64,'0'6'20,"-2"-4"-2,-1 4-2,0-1-2,0-2-2,3 6-3,-5-7-2,2 4-3,0-3-1,3 2-2,-3 1 0,3-3 0,0-1 0,0 1 0,0-3-1,3 3 1,0-6 1,0 0 0,-1-2 0,4 2 1,-3-5-1,2 2 2,-2-5 0,0 5-1,-3 1 1,3-1-1,-9 1-1,6 2 1,-5 3-1,-1 0 0,0 0-1,-2 6-1,2-1 0,-2 1 0,3 5 0,2-3 0,0 3-1,3-2 0,0-4 1,3 3-1,2-2 1,4-1 0,-1-2 1,3-3 0,-2 0 0,2-3 0,0 1 1,-3-1 0,-2-3 1,-3 4-1,-1-4 0,-2 1 1,-2-1-1,-1 0 0,0 1-1,0-1 1,-2 1-1,2 2-1,-3 3 1,4 0-1,-1 6 0,0-4 0,3 4 0,0 2-1,3-2 0,-3 2 1,5-2-1,-2-4 1,3 1 0,-3 0 0,-1-3-1,-2-3-1,6 3-6,-12-8-13,6 2-16,0 4-1,0-7 0,0 4 1</inkml:trace>
  </inkml:traceGroup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4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0E7A827-D69A-46C5-B78D-10E11888495C}" emma:medium="tactile" emma:mode="ink">
          <msink:context xmlns:msink="http://schemas.microsoft.com/ink/2010/main" type="inkDrawing"/>
        </emma:interpretation>
      </emma:emma>
    </inkml:annotationXML>
    <inkml:trace contextRef="#ctx0" brushRef="#br0">84 1 50,'-3'3'18,"-6"-3"0,3 0-2,1 0-3,-1 0-1,3 3-2,-3 0-1,1 0-1,-1 0-2,3-1-1,-3-2 0,3 6-1,-2-6-1,2 3 1,0-3-1,3 3-1,-3-3 0,3 3-1,0 0-1,0-3 1,0 3-1,3-1 0,0 1 0,0 0 0,0-3 1,-1 3-1,1-3 1,3 0 0,-3-3 1,0 3 0,0-3 0,-1 0 0,-2 1 0,0-1 1,-2 0-1,2 0 0,-6 0 1,3 3-2,0 0 1,-3 0-1,1 0 0,2 3-1,-3 0 0,3 0 0,0 2 0,3 1 0,-3 0 0,3-3-1,3 3 1,-3-1-1,6 1 1,-3 0-1,3-3 1,-1-1 0,1-4 0,3-1 0,-4 0 1,4-3 0,-6-2 0,0 2 0,0-3 1,-3 3 0,0-2-1,-3 2 1,0 0 0,-3 6 0,0-3 0,4 1-1,-4 2 0,0 0 0,0 2 0,1 1-1,2 0 0,0 3 0,0 0 0,0-1 0,0 1 0,3 0-1,0 0 1,0-1-1,6-2 0,-3 0 1,0-3 0,3 0-1,-1-3 1,1-2 0,3 2 0,-4-3 1,-2 0-1,3 0 0,-3 1 1,0-1 0,-3 3-1,0 0 1,0 0-1,-6 0-1,6 6-3,-9-8-6,9 5-26,-5 2-2,-4 1-1,3 0 1</inkml:trace>
  </inkml:traceGroup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2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E1EAFD4-AC43-41C3-A550-2F0F6A49D89C}" emma:medium="tactile" emma:mode="ink">
          <msink:context xmlns:msink="http://schemas.microsoft.com/ink/2010/main" type="inkDrawing"/>
        </emma:interpretation>
      </emma:emma>
    </inkml:annotationXML>
    <inkml:trace contextRef="#ctx0" brushRef="#br0">59 5 68,'-8'0'25,"5"3"-3,-3-1-4,1 1-4,5 3-4,-6-6-2,3 3-3,0-1-1,3 4-1,0-3-1,0 2 0,0 1-1,6 0-1,-6-1 1,6 1-1,-4-1 0,1-2 1,0-3-1,3 0 0,-4-3 0,1 1 1,0-4 0,0-2 0,-3-1 0,3 1 0,-3-1 0,0 1 1,-6 0-1,3 2 1,-2 3-1,-1 3 1,-2 0-1,2 6 0,-5-1-1,5 4 1,1-4-2,2 4 1,0-1 0,0 1-1,6-4 1,0-2 0,2-3 0,4 3 0,-1-6 1,1 3 0,-1-6 1,0 4 0,-2-4 0,2 3 1,-8-2 1,6 2-1,-9 0 1,3 0-1,-5 3 0,-1 0 0,-2 3-1,-1-3 0,1 3-2,-1-3 0,4 3-2,-1-3-3,6 2-6,-5-2-20,7-5-7,4 5 0,-3-6-1</inkml:trace>
  </inkml:traceGroup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4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4BE07C0-2092-4E57-8E15-8941C174D058}" emma:medium="tactile" emma:mode="ink">
          <msink:context xmlns:msink="http://schemas.microsoft.com/ink/2010/main" type="inkDrawing"/>
        </emma:interpretation>
      </emma:emma>
    </inkml:annotationXML>
    <inkml:trace contextRef="#ctx0" brushRef="#br0">46 48 58,'0'-3'17,"-3"0"-1,3 3-1,-2 0-1,-4 0-5,3 3-2,0 2-2,0-2-3,0 3-1,3 2-1,0-5 0,3 5 0,6-2 1,-1-3 0,1 0 2,2-1-1,1-2 2,2-2-1,-2-1 1,-1-3 1,-5-2-1,3 2 0,-7-5 0,1 3 0,-6-4-1,1 4 0,-4-3 0,-3 2-1,-2 4-1,-4 2 1,-2 3-1,3 3-1,0 2 0,-1 4 0,4 2 0,2 0-1,3 0 0,6-2 1,6-4-1,6-2 0,2 0-2,-3-9-4,9 4-10,-2-1-16,-4-8 0,3 5 0</inkml:trace>
  </inkml:traceGroup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5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CF8DE29-C057-4D08-84E9-49153725BFAE}" emma:medium="tactile" emma:mode="ink">
          <msink:context xmlns:msink="http://schemas.microsoft.com/ink/2010/main" type="inkDrawing"/>
        </emma:interpretation>
      </emma:emma>
    </inkml:annotationXML>
    <inkml:trace contextRef="#ctx0" brushRef="#br0">62 13 50,'-8'-6'21,"8"9"-4,-6-6-2,3 3-3,1 3-3,-1-3-1,-3 3-1,3-1-1,-3 7-2,1-3-2,-1-1-1,3 4 0,3-1 0,0-2-1,6 2 0,0-5 0,5 0 0,-2-3 1,2 0 0,0-6 2,1 0 0,-4-2 1,1 2 0,-3-5 0,-4 3-1,-4-1 1,-1 4 0,-9-4-1,1 9-1,-1-3 0,-5 6-1,6-3-1,-3 6 0,5-1 0,1 1-1,5 3-1,3-7-4,5 7-8,4-4-11,-3-2-7,11 6-1,-9-7 1</inkml:trace>
    <inkml:trace contextRef="#ctx0" brushRef="#br0" timeOffset="1218">23 409 63,'2'3'23,"-2"-3"-4,0-3 0,0 6-4,-2-6-6,2 3-3,0 0-2,2 3-1,-2 0-3,3 2 0,3-2 0,0 3-1,2-3 1,1 0 1,-1-1 1,1 1-1,-1-6 1,1 1 1,-3-4 0,-1 0 0,-2-2 0,-3 2 0,-3-5 0,1 3-1,-7-1 0,3 3 0,-2-2-1,-1 5 0,1 0-1,2 6 0,-3-3 0,4 6 0,-1 2 0,3-2-1,0 2 0,0-2 0,3 2 0,0-2 0,3 0 1,0-4-1,0 4 1,0-3 0,3 0 0,-4-3 1,1 3-1,0-3 1,0 0 0,-3 0 0,3 0 0,-3 0 1,0 0 0,0-3 0,-3 3 0,3 0 0,0-3-1,0 0 0,0 3 0,0 0-2,0 0 1,0 3 0,0 0-1,0 0 0,6-1-1,-4 1 1,4 0 1,0 0 0,0-6 0,-1 0 0,1 0 0,3-2 1,-7-1 0,1-2 0,-3-1 0,-3 4 0,1-1-2,-7 3 0,3 6-4,-5-6-4,5 12-8,-2-7-8,2 1-8,6 3-1,0-6 1</inkml:trace>
  </inkml:traceGroup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7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1D84579-2513-4119-8ACB-597FB2F9FDDE}" emma:medium="tactile" emma:mode="ink">
          <msink:context xmlns:msink="http://schemas.microsoft.com/ink/2010/main" type="inkDrawing"/>
        </emma:interpretation>
      </emma:emma>
    </inkml:annotationXML>
    <inkml:trace contextRef="#ctx0" brushRef="#br0">74 14 57,'3'-3'25,"-6"-3"-5,0 3 0,0 3-6,-3-3-3,0 6-2,-3-3-2,3 6-3,-3 0-1,0 3-1,0 0-1,3 2-1,0-2 0,4 3 0,2-3-1,0-1 1,2-5 0,4 3 0,3-3 1,0-6 0,0-3 1,3 0 0,-6 1 1,3-4 0,-3-3 0,0 3 0,-6-2-1,3 2 1,-6 0-1,0 3 0,-6 0 0,3 6-1,-3-3 0,0 6-1,0 0 0,3 3 0,0 0-1,0 0 1,6-3-1,0 3 0,3-1 0,3 1 0,3-3 1,0 0-1,0-3 2,3 0-1,-6-3 0,3 0 1,-3-3 0,-3 1 0,0-1-1,-6 0-3,6 6-11,-6 3-20,-3-9 0,3 9 0,-3-3-1</inkml:trace>
  </inkml:traceGroup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2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CBE5AB1-2377-4999-907E-E1870878101C}" emma:medium="tactile" emma:mode="ink">
          <msink:context xmlns:msink="http://schemas.microsoft.com/ink/2010/main" type="inkDrawing"/>
        </emma:interpretation>
      </emma:emma>
    </inkml:annotationXML>
    <inkml:trace contextRef="#ctx0" brushRef="#br0">27 52 57,'-5'0'14,"5"3"-1,-6-3-4,6 3-2,0-3-2,-3 3 0,3 0-1,3 0-2,-3 0 0,3-1 0,0 1 0,-3 0 0,3-3 1,-3 3 1,2 0 1,-2-6 1,0 3-1,0-3 1,0 0 0,-2-2-1,2 2-1,-3-6-1,0 6-1,0-2 0,0 0-1,1-1 0,-1 6 0,0-3 0,0 0-1,3 3 1,-3 0-1,3 0-1,0 0 1,0 6-1,3-6 1,-3 3-1,3 3 0,-3-2 1,3 2 0,0 0 0,-1-3 0,1 0 0,0-1 0,0 1 1,0-3-1,-1 3 1,-2-3 1,3-3-1,-3 0 0,0-2 1,0 2-1,0-6 0,0 2 0,3 1 0,-3-3 0,0 3-1,3 1 1,-6 2 0,6 3 0,-6 0-1,3 3 1,-3-1-1,0 7 0,3-3 0,-5 3 0,2 1-1,0-1 1,0 2-1,3-2 1,0-1-1,3-5 1,0 0-1,0 0 1,2-6 0,4 0 0,-4-5 1,4 2-1,2-6 1,-5 4 0,5-6 0,-6 3-1,-2-1 1,0 1 0,-3 2 0,-3 3 0,-5 4 0,2 2-1,-5 2 1,0 1-1,2 6 0,-2 0-1,3 2 1,2 1 0,1-2-1,2 2 0,3-4 1,3 1-1,5-3 1,-2-1-1,2-5 1,0 0-2,6 0-4,-8-5-8,5-4-17,3 6-2,-8-5-1</inkml:trace>
  </inkml:traceGroup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3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A7CDBE2-DBEE-4E4B-A523-998E2DA57472}" emma:medium="tactile" emma:mode="ink">
          <msink:context xmlns:msink="http://schemas.microsoft.com/ink/2010/main" type="inkDrawing"/>
        </emma:interpretation>
      </emma:emma>
    </inkml:annotationXML>
    <inkml:trace contextRef="#ctx0" brushRef="#br0">98 33 51,'-8'0'12,"2"3"-2,-2-3-2,2 6-2,-3-1-2,4-2-2,-1 3 0,3 2-1,3-5-1,0 3 1,3-1 1,3-2 0,2 0 1,-2-3 0,2 0 1,4-6 1,-1 1-1,-2-1 1,2-2 0,0-1-1,-2 1 0,-4-1 0,1 4 0,-3-1 0,0 1 0,-6-1-1,-3 0 0,1 4-1,-4-1 0,-2 3-1,-1 0-1,1 5 0,3-2 0,-4 3 0,4 2-1,2-2 1,0 2-1,6 3 0,0-2 1,3-1-1,6-2 1,-4-3 1,7-3 0,-1 0 0,0-3 0,-2-3 1,2-2 0,-5-1-1,0-2-1,-1 3-5,-2-3-6,-3-1-18,6 12-1,-12-5-1</inkml:trace>
    <inkml:trace contextRef="#ctx0" brushRef="#br0" timeOffset="1062">95 444 60,'-8'-3'15,"2"0"-4,-5 3-2,0-2-2,5 2-2,-6 2-1,4 1-1,-1-3-1,4 6-1,-4-3-1,6 2 1,1 1-1,-1-1 1,0 1-1,6 2 0,-3-5 1,5 3 0,1-3 1,3-3 0,2-3 1,0 0 0,1-5 1,2-1 0,0-2 0,-3 0 1,-2 0-1,-1-1 0,-5 1 0,0 0-1,-6 3 0,3-1 0,-5 4-1,-1-1-1,0 3 1,3 0-2,-2 3 1,2 3-1,0 0 0,0 3 0,0-1 0,3 4 0,0-1-1,-2 0 1,4 1-1,-2-4 1,3 4-1,0-6 1,3-1 0,-1 1 0,-2-3 0,0-3 1,0 1 0,0 2 0,0-6 0,-1 6-1,-2-3-4,-2-2-12,-1-4-15,6 9 0,-6-8 0</inkml:trace>
  </inkml:traceGroup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5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BD9628C-E0B2-4D16-BC7D-110D2E9C4B94}" emma:medium="tactile" emma:mode="ink">
          <msink:context xmlns:msink="http://schemas.microsoft.com/ink/2010/main" type="inkDrawing"/>
        </emma:interpretation>
      </emma:emma>
    </inkml:annotationXML>
    <inkml:trace contextRef="#ctx0" brushRef="#br0">66 60 49,'2'3'18,"-2"-6"0,0 6-3,0-3-2,-2 0-2,2 0-4,-3 0-3,0 3-2,0 0 0,0 0-1,0-1-1,0 1-1,3 0 1,0 3-1,0-6 0,6 3 1,-6 0 1,6-3-1,-3 0 1,0-3 1,-1 0-1,1 3 1,0-3 0,0 0-1,0-3 0,0 4 0,0-1 0,-3-3 0,0 0 1,0-2-1,-3-1 0,0 0 0,-3 1 0,6 2 0,-8-5 0,5 8-1,-6 0 1,3 3-1,-2 3 0,-1 3 0,3 2 0,-3 1 0,4-1-1,-1 1 0,3 2 1,0-2-1,6 2 1,-3-5-1,6-3 1,0 0 0,2 0 0,1-3 1,2-3-1,1-3 1,0 0-1,-1-2 2,1-4-1,-1 4 1,-5-7 0,3 10 0,-7-4 1,1 3 0,-6-2 0,1 5-1,-7 3 1,3 0-2,0 0 0,-2 0 0,-1 6-3,0-3-2,9 8-3,-8-8-8,8 5-9,3 4-9,-6-9 1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53.92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1890 19,'0'0'20,"0"0"1,0 0-1,0 0 0,0 0-3,0 0-2,0 0-2,0 0-3,-16-5-2,16 5-1,0 0-2,0 0-2,0 0 1,0 0-2,-11-20 1,11 20-1,-7-22 0,7 22 0,-7-32 0,5 16-1,-3-5 0,3 2 0,-1-6 0,3 2 0,-2-1 0,4-4-1,-2-2 1,3-2 0,1 2 0,1 0 0,-1-1 0,1 3 0,-1-2 0,-1 5 1,-1 0-2,0 1 2,-4-4-1,2 0 0,-2 0 1,0-2-1,1-2 0,-1 4-1,0-2 1,2 2-1,-2 3 0,0 1 0,2-1 1,-1 6-1,-1-4 0,2 2 0,0-2 0,0 0 0,0 0 0,0 1 0,0 0 0,0 0 0,0 0 0,2 1 0,-2 0 0,-2 2 0,2 0 0,-2-1 0,2 1 0,-2 0 0,2-1 0,0 3 0,-1-1 0,2 2 0,-1 1 1,0-1-1,2 0 0,-2 16 0,0-28 0,0 28 0,2-27 0,-2 27 0,-2-28 0,4 11 0,-4-1 0,0 1-1,2 1 2,-1 0-1,1 16 0,-4-28 0,4 28 0,-3-25 0,3 25 1,0-21-1,0 21 1,1-24-1,-1 24 0,4-27 0,-4 27 1,3-26-2,-3 26 2,6-25-1,-6 25 0,1-23 0,-1 23 0,4-22 0,-4 22 0,5-21 0,-5 21 1,6-23-1,-6 23 0,5-23 0,-5 23 1,3-21-1,-3 21 1,4-16-1,-4 16 0,0-16 1,0 16-1,0 0 1,0-19-1,0 19 1,0 0-1,0 0 0,-2-16 1,2 16-1,0 0 0,0 0 0,0 0 1,0 0-1,0 0 0,0 0 0,0 0 0,0 0 0,0 0 0,0 0 0,0 0 0,0 0 0,2-18 0,-2 18 0,0 0 0,0 0 0,0 0 0,0 0 0,0 0 0,0 0 0,9-17 0,-9 17 0,0 0 0,0 0 0,0 0 0,0 0 0,0 0 0,0 0 0,0 0 0,0 0 0,0 0 0,0 0 0,0 0 0,0 0 0,0 0 0,0 0 0,0 0 0,0 0 0,0 0-1,2-16-2,-2 16-6,0 0-17,0 0-11,0 0 0,-18 9 0,18-9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2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EF4FCA8-0C67-42B1-B713-14A681AB76E6}" emma:medium="tactile" emma:mode="ink">
          <msink:context xmlns:msink="http://schemas.microsoft.com/ink/2010/main" type="inkDrawing"/>
        </emma:interpretation>
      </emma:emma>
    </inkml:annotationXML>
    <inkml:trace contextRef="#ctx0" brushRef="#br0">46 0 51,'0'0'14,"-5"0"-2,7 0-3,-4 0-2,2 0-3,0 0-2,0 0-1,0 3-1,0-3-1,2 0 0,-2 0-1,0 3 1,3 0 0,-3-3 1,0 0 0,3 3 0,-3-3 2,2 0 0,-2 0 1,0 0 1,0-3 1,0 3 2,-2 0-1,4 0 0,-4-3 1,2 3-2,-3-3 0,0 3-3,1 0 0,-4 3-2,1 0 1,-1 3-2,1 0 0,-3 3-1,5 0 0,-2-3 1,2 3 0,3-3 0,3 0 0,0-3 0,2 0 2,-2-3 0,2 0 1,0 0 1,-2 0 0,0 0 1,0-6-1,-1 6 1,-4-6-1,2 3 0,-3-3 0,3 0-1,-6 0-1,6 0 0,-2 3-1,-1 0 1,0 0-2,3 3 0,0 0 0,0 0-1,0 3 1,0-3-1,0 3 0,3 0 1,0 0 0,-1-3 0,1 3 1,3 0 0,-4-3 0,4 0 1,-6-3 0,5 3 0,-5-3 0,3 3 1,-3-3 0,2 3 0,-4 0 0,2 0 0,0-3 0,-3 3-1,0 0 0,1 0-1,-4 0 0,1 0 0,5 0-1,-6 0 1,6 0-1,-2-3 0,2 6-2,0-6-2,2 9-5,-7-6-8,2 0-11,6 6-2,-8-6 0</inkml:trace>
  </inkml:traceGroup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3.53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9B497E5-A73B-4449-A68C-38EC815DEA59}" emma:medium="tactile" emma:mode="ink">
          <msink:context xmlns:msink="http://schemas.microsoft.com/ink/2010/main" type="inkDrawing"/>
        </emma:interpretation>
      </emma:emma>
    </inkml:annotationXML>
    <inkml:trace contextRef="#ctx0" brushRef="#br0">38 46 47,'-2'-6'14,"2"6"-1,-3-3 0,3 0-1,0 3-1,0 0-2,0 0-2,0 0-2,0 0-3,-3 0-1,3 0-1,0 3-2,0-3 1,0 0 0,0 3 0,3-3-1,-3 3 1,0-3 1,0 3-1,3-1 2,-1 1-1,1-3 0,-3 0 1,3 0 0,0 0 1,-3 0 0,3-3 0,-1 1-1,1-1 1,0-3 0,0 0 1,-3 1-1,2-1 2,-2 0 0,3 6-1,-3-3 1,-3 3-1,1 3-1,-4 3 0,1-3-1,-1 2-1,3-2-2,-2 0 0,2 3 0,-3-3 1,6 0-1,0-1 1,3 1-1,0 0 1,0-3 1,-1 6 0,4-6 0,-3 3 0,2-3 1,1 0 0,-1 0 0,1-3 0,-3 3 1,-1-6 0,1 3-1,0 0 1,0-2-1,-3 2 0,0-3 1,0 0-1,0 4 0,-3-1-1,0 0 1,3 3-1,-5 0 0,2 0 0,-3 3-1,1 0 0,2-1-1,-2 4 1,2 0-1,3-3 1,0 2-1,0-2 0,3 0 1,-1 3 1,1-6-1,3 3 1,-4-3 0,4 3 0,-3-3 1,-1 0 1,1-3 0,0 3 0,-3-3 1,0 3-1,0-6 0,0 3 0,-3-2-1,3-4 0,-3 3-1,3-2 1,-5-1-1,2 3 0,0 1 0,-2 2-1,-1 3 0,1 0 0,-1 5 0,-2-2-1,2 6 1,-5 2-1,6 1 0,-1-4 0,3 4 0,1-4 1,2 1-1,2-3 1,1-3 1,8 0 0,-2-6 1,4 3 0,-4-6 0,5 0 1,-6 0 1,3 1-1,-3-4 0,-2 3 1,-3-2-1,-3 2 0,-3 0-1,3 1 1,-6-1-2,1 3 1,2-3-1,-3 3-1,-2 3 1,0 3 0,0 0-1,-1 3 0,4 0 0,-4 2 1,4 1-2,-1-1 1,4-2-1,-1 0-1,6 2-2,-1-5-4,4 0-10,2 3-12,-5-12 1,8 9-1</inkml:trace>
  </inkml:traceGroup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5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987FA41-E09A-4011-B3F2-5849D82696E0}" emma:medium="tactile" emma:mode="ink">
          <msink:context xmlns:msink="http://schemas.microsoft.com/ink/2010/main" type="inkDrawing"/>
        </emma:interpretation>
      </emma:emma>
    </inkml:annotationXML>
    <inkml:trace contextRef="#ctx0" brushRef="#br0">43 33 48,'-2'0'9,"2"3"-2,0-3-2,0 3-1,0-3-1,0 3-1,0-3 0,0 3-1,0-3 1,0 0-1,0 0 1,0 0 0,0 0-1,0 0 1,0 0-1,0 0 1,0 0 0,0-3 1,0 3 1,0 0 1,2 0 1,-4-3 1,4 3-1,-4-6 1,2 4-2,-3-4 0,3 0-2,-6 1 0,6-1-2,-5 3 0,2 0-1,-2 0 0,2 3 1,0 6-2,-2-3 1,2 0-1,0 2 0,3-2 0,-2 3 0,2 0 1,0-1-1,2-2 1,-2 0 1,6 0-1,-6-1 1,5 1 0,-2-3 0,0 0 1,0 0-1,-3 0 1,2 0-1,-2 0 1,3 0-1,-3-3 1,0 1-1,0-1 0,5-3 0,-5 3 0,6-2-1,-6-1 1,3 3 0,-1 0 0,-2 1-1,0 2 1,3 0 0,-6 0-1,3 0 1,0 2-1,0-2 0,-2 3 0,2 0 0,-3 0-1,0 3 1,0-1 0,3 4-1,-2-1 1,-1 1-1,3-4 1,-3 4-1,3-4 1,3 1-1,0 0 1,-1-3-1,1-6 1,3 3 0,-4 0 0,4 0 1,-1 0 0,-2-3-1,2 0 1,-2-3 0,0 6 0,0-5 0,-3 2 0,2-3 0,-2 1 0,0-1 0,-2 3 0,2 0 0,-3 0-1,-3 3 1,4 0-2,-4 0 1,4 3-1,-4 3 0,3-3 0,-2 2 0,2 1 0,0 0 1,3-6-1,3 5 0,0-2 0,-3 0 1,3-3-1,-1 3 2,1-6-1,0 6 0,0-3-1,-3-3-5,2 0-14,4 3-10,-9-8-1,8 5 0</inkml:trace>
  </inkml:traceGroup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41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D90ECE1-B522-4A38-A701-AF4964D63AE6}" emma:medium="tactile" emma:mode="ink">
          <msink:context xmlns:msink="http://schemas.microsoft.com/ink/2010/main" type="inkDrawing"/>
        </emma:interpretation>
      </emma:emma>
    </inkml:annotationXML>
    <inkml:trace contextRef="#ctx0" brushRef="#br0">77 48 59,'-5'-6'28,"5"6"-10,0 0-2,-3-3-1,3 3-5,-3-3-3,0 3-1,0-2-2,1 2 0,-1-6-1,0 6-1,-3 0-1,6 0 0,-5-3 0,5 3 0,-3 0-1,0 0 1,0 0 0,0 3-1,1-3 0,-4 3 0,3 0 0,-3-1 0,4 4 0,-1 0 0,0-1-1,0 1 1,3 2-1,0-2 1,3 0-1,0-1 1,0 1 0,2-3 0,-2 0 0,3-3 1,-1 0 0,4-3 0,-3-3 0,2 1 0,-2-4 0,2 1 0,-2-4 0,2 4 0,-2-1 1,0 1 0,-4-1 0,1 4 0,-3-1 1,0 3-1,-3 0 0,1 1 0,-4 2-1,0 2 0,1 1-1,-1 0 0,0 3 0,1-1-1,-1 4 1,0-1 0,6 1-1,-2-4 1,2 4-1,2-3 1,1-1 0,3-2 0,-1 0 0,1-3 0,0-3 1,-1 3 0,1-3 0,3-2 1,-7-1-1,4 0 1,-6 1 0,3-1 0,-3 3 0,3 0-1,-6 1 1,3-1-1,0 0 1,-3 3-2,3 0-1,0 0-2,0 3-5,-3-6-11,3 3-18,0 3 0,-3 0-1</inkml:trace>
  </inkml:traceGroup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19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084FED4-FDE2-4149-951F-29FCD19FC1D8}" emma:medium="tactile" emma:mode="ink">
          <msink:context xmlns:msink="http://schemas.microsoft.com/ink/2010/main" type="inkDrawing"/>
        </emma:interpretation>
      </emma:emma>
    </inkml:annotationXML>
    <inkml:trace contextRef="#ctx0" brushRef="#br0">56 70 54,'0'0'21,"-2"0"0,-1 0-3,0 0-2,0-3-4,0 3-3,1 0-3,2 0-1,-3-3-2,3 3 0,0 0-1,0 0 0,-3 0 1,3 0 0,0-3 0,0 3 0,-3 0-1,3 0 0,0 0-1,0 0 0,-3-2 0,3 2-1,0 0 0,0 0 1,0 0-1,-2 0 0,2 0 0,0 0 0,0 0 0,0 0-1,0 0 0,0 0 1,2-3-1,-2 3 0,3-6 1,0 1-1,0-1 2,2-2-1,-2-1 1,0 4 1,0-4 0,0 6 1,-6-2 0,3 5-1,-6 0 1,-2 3-1,2-1 0,-2 1-1,-1 0-1,4 0-1,-1 2 1,3-2-1,3 0 0,0-3 0,6 3 0,-3 0 1,2-3 0,1 2 0,0-2 0,-1 0 0,1 0 0,-3 0 1,-1 0-1,-2 0 0,3 0 1,-3 0 0,0-2 0,0 2 0,0-3 1,0 3-1,0-3 1,-3 3-1,3-3 0,-2 3 0,-1-3 0,-3 3 0,3 0-1,1 0 0,-4 0-1,6 0 0,-3 3 0,3-3 0,0 0 0,3 0 0,0 0 0,2 0 1,1 0 0,0-3 0,-4 3 1,4-2-1,-3-1 1,2 3 1,-5-3-1,0 3 0,0-3 0,-2 3 0,-4 0 0,3 0-1,-2 0 0,-1 0-3,3 3-5,-2-6-4,5 9-10,0-1-13,0 1-1,2 0 1</inkml:trace>
  </inkml:traceGroup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0.6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5B705AD-C2A5-4CA4-941F-D10A0A986A93}" emma:medium="tactile" emma:mode="ink">
          <msink:context xmlns:msink="http://schemas.microsoft.com/ink/2010/main" type="inkDrawing"/>
        </emma:interpretation>
      </emma:emma>
    </inkml:annotationXML>
    <inkml:trace contextRef="#ctx0" brushRef="#br0">41 4 49,'0'6'26,"-9"-6"-4,6 0-4,0 0-2,0 0-4,0 3-2,0-3-3,0 3-2,0 0-1,0 2-2,0-2 0,3 3-2,-3 0 0,3 0 0,-3-1-1,3 1 0,3 0 0,0-3 0,0 0 0,3-6 1,0 0 0,3-3 1,-3 0 0,3-2 1,-3-1 1,3 3 1,-9-2-1,6 2 1,-6 0 0,0 3-1,-6-3 0,3 6 0,-3 0-1,0 0-1,-3 0-1,3 6 1,0-3-2,-3 0 1,3 0-1,3 3 0,0-3 0,3 2 0,0-2 0,3 0 0,0 0 1,3-3 0,0 0 0,3 0 1,-3 0 0,0-3 0,0 0 1,0 0 0,-3 0 1,0 1-1,-3-1 0,-3 0-2,0 3-2,-3 0-4,0 6-8,0-1-15,-3-2-6,6 9 0,0-9 0</inkml:trace>
  </inkml:traceGroup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3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23D6D89-1F46-4BD9-8C85-68CF865E0813}" emma:medium="tactile" emma:mode="ink">
          <msink:context xmlns:msink="http://schemas.microsoft.com/ink/2010/main" type="inkDrawing"/>
        </emma:interpretation>
      </emma:emma>
    </inkml:annotationXML>
    <inkml:trace contextRef="#ctx0" brushRef="#br0">67 22 63,'-2'5'19,"-4"-5"-2,0 0-1,1 6-3,-4-3-1,7 2-2,-7-2-3,4 3-1,-1-1-2,0 4-1,4-4-2,-4 1 0,6 0-1,-3 2-1,6-2 1,-3-1-1,6-2 1,-1 0 0,1-3 1,2-3-1,1 0 1,-1-2 0,0-1 1,1 0-1,-4-2 0,-2 2 1,3 1 0,-6-1 0,0 1 0,0 2 0,-3-3 0,3 6 0,-3-3-1,0 0 1,1 3-1,-1 0 0,3 0-1,-3 0 0,3 0 0,0 0-1,0 0 0,0 0 0,0 0 0,0 0 0,0 0 0,3 0 0,0 0 0,-3 0 1,2 0 0,1 3 1,-3-3-1,0 0 1,0 0 0,0 0-1,0-3 1,0 3 1,0 0-1,0 0 1,0 0 0,0 0 0,0 0-1,0 0 1,-3 0-1,3 0 0,0 0-1,0 0-1,3 3 0,-6-3 0,6 0-1,-3 0 1,3 0 0,0 0 0,0 0 1,-1 0 0,1 0 0,3-3 1,-1 3-1,1-5 1,0-1 0,-4 3-1,1-5 1,0 2 0,-6 1 0,3 2 0,-5 3-1,-4 0 0,1 6 0,-3-1 0,2 4-2,-2-4-2,5 6-4,-2-8-6,5 0-14,6 0-6,0-9 0,2 3 1</inkml:trace>
  </inkml:traceGroup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5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065F655-1553-4B92-BDF9-8CADF9D59DBA}" emma:medium="tactile" emma:mode="ink">
          <msink:context xmlns:msink="http://schemas.microsoft.com/ink/2010/main" type="inkDrawing"/>
        </emma:interpretation>
      </emma:emma>
    </inkml:annotationXML>
    <inkml:trace contextRef="#ctx0" brushRef="#br0">110 5 58,'-9'-5'22,"6"8"-9,-5-1-4,2 1 1,-3 3-4,1-4-1,-1 1 0,0 0-1,4 3-1,2-4 0,-3 4-1,6-3-1,0 2 0,0-2 0,0 2 0,3-2-1,0 3 1,0-6 0,-1 2-1,1 1 1,3-6 0,-3 3 1,0-2-1,3-4 1,-4 6 0,1-5 1,0 2 0,-3-3 0,3 4 0,-6-4 0,0 3 0,-2 1 0,2-1 0,-6 0-1,3 3-1,-2-3 1,-1 3-1,0 0 0,4 3 0,-1 0-1,0-3-1,3 3 1,0-1-1,3 1 0,0 0 1,3 2-1,-3 1 0,3-1 1,0-2 0,3 3 0,0-6 0,-1 2 0,4-2 0,-3 0 1,2-2-1,-2-1 1,0 0 1,0-2-1,-4 2 1,-2-3-1,0 4 1,-2-1-1,-1 0 0,-3-2 0,-3 2 0,4 3-1,-4 0 0,3 0 0,-5 0 0,5 3-1,0-1 0,3 4 1,0-3-1,3 2 0,0-2 0,3 0 0,3 2 1,-3-5-1,3 3 1,2-3 0,-2 0 1,-3-3 0,3 3-1,-1-5 1,-2 2 0,-3 0 0,3-2 1,-6 2-1,3-3-1,0 4-2,-3-4-4,1 9-11,-4 2-13,-3-5-4,6 9 1</inkml:trace>
  </inkml:traceGroup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2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3B46235-0F72-4212-AA6C-CC831EAE9D87}" emma:medium="tactile" emma:mode="ink">
          <msink:context xmlns:msink="http://schemas.microsoft.com/ink/2010/main" type="inkDrawing"/>
        </emma:interpretation>
      </emma:emma>
    </inkml:annotationXML>
    <inkml:trace contextRef="#ctx0" brushRef="#br0">95 17 49,'3'2'14,"-6"-2"0,1 3-1,-1 3-2,3-3 0,-3-1-2,0 4-2,3-1 0,-3-2-2,0 5-2,3-5 0,-3 3-1,0-6 0,3 5-1,0-5 0,0 0-1,0 0 0,0 0 0,0 0 0,0-2 0,0-1 0,3 0 0,-3-3 1,0 1-1,0-1 1,3 1 1,-6-1-1,3 1 0,-6-1 0,1 9 1,-1-3-2,-6 6 1,4-4 0,-1 9-1,0-5 0,-2 2-1,5-2 0,3 2 0,3-5 0,3 2 1,3-2 0,0-3 0,5 0 1,-2-3 0,2 1 1,1-1-1,-3-3 1,-1-2 0,-5 2-1,3 1 0,-3-1 0,0-2 0,-6 0 0,3 2 1,-3-2-1,3 2 1,-3 1-1,0 2 1,3 3-1,-3 0 0,3 3 0,-3-3-1,3 5 0,0-2 0,0 3-1,0-6 1,0 2-1,3 1 1,-3-3 0,0 0 0,3 0 0,-3 0 0,0 0 1,0 0-1,0-3 1,0 3-1,0 0 1,0-2-2,0 4-6,-3-4-10,0 2-14,3 8-1,-3-8 1</inkml:trace>
  </inkml:traceGroup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4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FDF266B-12BE-4385-9921-366C0623B086}" emma:medium="tactile" emma:mode="ink">
          <msink:context xmlns:msink="http://schemas.microsoft.com/ink/2010/main" type="inkDrawing"/>
        </emma:interpretation>
      </emma:emma>
    </inkml:annotationXML>
    <inkml:trace contextRef="#ctx0" brushRef="#br0">23 64 47,'-2'6'6,"-1"-3"0,0-1-2,0 4 1,0-3-1,0 0 0,3-1-1,-3-2 0,3 3-2,0-3 0,0 0 0,0 0 0,0-3 0,3 1-1,-3-4 1,6 0 0,-3 1 1,3-1 1,-1-2 0,1 0-1,0-1 1,-3 4 1,0-1 1,2 3 1,-5-2-1,3 5-1,-3-3 1,0 3-1,-3 0-1,0 3-1,1 0 0,-1-1-2,-3 1 0,0 3 0,0-1 1,1 4-2,-1-4 1,0 4-1,3-7 0,0 7 0,6-7 0,-3 4 1,6-6-1,0-3 0,2 0 1,1-2 0,0-1 0,-1 1 1,-5-1-1,6-2 1,-6 2 0,0 3 0,-3 1 0,3-1 0,-3 0 0,0 3 0,0-3-1,-3 3 1,0 0-1,-3 0 1,3 3-1,-6 0 0,7 0 0,-7-1 0,0 4-1,6-3 0,-2 2 0,2-2 0,3 0 0,3 0 1,0 0-1,2-3 1,1 0 1,0-3 0,0 0 1,2 0-1,-5 0 1,3-2-1,-6-1 1,3 3-1,0-5 0,-3 5 1,0-5-1,0 2 1,0 1 0,-3 2-1,3 0 1,-3 3-1,0 3 0,3-3-2,-3 6-3,0-4-5,3 1-7,3 8-12,-6-13-1,9 7 0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55.60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34 2021 15,'0'0'16,"0"0"0,0 0 0,0 0-2,0 0-1,0 0-1,0 0-2,0 0-1,0 0-1,0 0-1,-5-21-1,5 21 0,0 0-1,-7-21 0,3 5-2,4 16 1,-5-31-1,8 12 1,-4-8-1,4 3-1,-3-12 0,6 7 0,-6-8 1,5 0-1,-5-2 0,2 2-1,-4-3 2,2 1-1,-5 0 0,3 3 1,-2-7-1,4 8 1,-2-5 0,2 3-1,0-2 0,2 6 0,0-2 0,2 1-1,-4-1 0,1 0 0,1-2 0,-2 2 0,-2-2 0,2-2-1,-1-1 1,1 1-1,-2-1 1,2 7-1,0 1 0,0 0 0,2 2 1,-1 4-1,1 0 1,2 1-1,-3 1 0,1 1 1,-2-2-1,0-1 1,-3 1-1,1-1 0,-2 3 0,1 0 0,-3 0 0,5 2 1,-3 0-1,2 5 1,1-3-1,-1 1 0,2 3 1,-2-1-1,2-2 0,-2 2 0,2 16 0,0-30 0,0 30 0,0-28 0,0 28 0,2-21 0,-2 21 1,2-17-1,-2 17 0,3-18 0,-3 18 0,4-16 0,-4 16 0,7-17 0,-7 17 0,0 0 0,4-16 0,-4 16 0,0 0 0,0 0-1,0 0-3,3-18 0,-3 18-3,5-21-4,11 16-7,-14-13-10,3-3-7,-5 21 0,14-35 0,-14 35 3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6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0C55FB4-1561-4338-AB83-F4AA1482314B}" emma:medium="tactile" emma:mode="ink">
          <msink:context xmlns:msink="http://schemas.microsoft.com/ink/2010/main" type="inkDrawing"/>
        </emma:interpretation>
      </emma:emma>
    </inkml:annotationXML>
    <inkml:trace contextRef="#ctx0" brushRef="#br0">37 43 48,'-9'0'23,"9"8"-8,-2-5-3,2 3-2,0-1-2,2-2-4,-2 3-1,3-3-1,0-1 1,0-2-1,3 3 1,-3-6 0,-1 3-1,1-2 1,0-4 0,0 0-1,0-2 1,-3-1-1,3 4 1,-3-4-1,0 3 0,-3 1 0,0 2 0,-3 0 0,1 6-1,-4 3 1,3-1-1,-2 4-1,-1-1 0,0 4 0,4-4 0,5-2 0,0-1 0,5-2 1,1 0 0,3-6 0,2 0 0,-2-2 0,2 2 1,-2-3 0,0 1 0,-4-1-1,1 0 1,-6-2 0,3-1-1,-6 1 1,3 2 0,-6 0 0,6 1-1,-5-1 1,-1 6-1,-3 3 0,3 3 0,-2 2 0,-1-2-1,4 5-3,-1-8-2,6 8-7,-3-8-11,3-6-10,6 3 0,-1-8-1</inkml:trace>
  </inkml:traceGroup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48CC82D-83BE-4FC7-9EAB-107F2D2AB14F}" emma:medium="tactile" emma:mode="ink">
          <msink:context xmlns:msink="http://schemas.microsoft.com/ink/2010/main" type="inkDrawing"/>
        </emma:interpretation>
      </emma:emma>
    </inkml:annotationXML>
    <inkml:trace contextRef="#ctx0" brushRef="#br0">24 11 66,'3'0'20,"-3"0"-1,0 0 0,0 3-1,-3-6-5,6 6-4,-6 0-1,3-1-3,-3 4-2,0-1 0,0 3-2,0 1 0,3-1-1,0-3 1,0 1-1,3-1 0,0-2 0,3-3 0,3-3 1,-4-2-1,1-3 1,3 2 0,-3-5 1,0 0-1,-3 3 0,-1 0 0,-4 0 0,-1 5 0,0 0 0,-6 3-1,0 3 1,0 0-1,1 2 0,-1 3 0,0 3-1,3-3 1,3 1-1,3-4 1,3 1-1,3-4 1,3 1 0,0 0 1,-1-3-1,1-3 1,0 0 0,0 3 0,-6-5 1,2 2-1,-2-2 0,0 2 0,-6-5 0,3 5 0,-3-2 0,3-1 0,-2 1-1,-1 5 0,-3 0-2,-3 2-3,6 9-5,-6-5-12,1-1-12,5 3-1,0-2 1</inkml:trace>
  </inkml:traceGroup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59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29B9ED3-5FE0-47EC-8335-C3CBF7E461DC}" emma:medium="tactile" emma:mode="ink">
          <msink:context xmlns:msink="http://schemas.microsoft.com/ink/2010/main" type="inkDrawing"/>
        </emma:interpretation>
      </emma:emma>
    </inkml:annotationXML>
    <inkml:trace contextRef="#ctx0" brushRef="#br0">6 4 53,'-6'-6'21,"9"6"-12,0 3-4,-3 0 2,3-1 0,-3 1 1,2 6-1,1-4-1,3 7 0,-6-4-1,5 4-1,1-4-1,-4 1-1,1-3-1,0-1 0,0-2 0,-1 0 0,1-3 1,0 0 1,-3-3 0,0 0 0,0 0 0,5 1 0,-5-4 1,3 6-1,-3-9 0,3 9-1,-3-5 0,3 5-1,-3-3 0,-3 6 0,0-1 0,-2 4-1,2 0 0,-3 0-1,4 5 1,-4-5-1,6 2 1,0-2 0,0 0 0,6-1 0,-4-5 1,4 3-1,-1-6 1,1 3 0,-3-3 0,2 1 0,-5-7 0,3 3 0,0-2 0,-3-1 0,2 4-1,-2-4 1,0 3 0,0 1-1,0 2 1,0 3-1,0 0 0,0 3 0,-2-1 0,2 4 0,-3 0-1,3 0 0,-3 2 1,3-2-1,0-1 1,3 1 0,0-3-1,-3 0 2,5 0-1,-2 0 0,-1-3 1,1 0-1,0 0 1,0-3 0,-1-3 0,-2 0 0,0-2 0,0 5 0,0-6 0,0 4-1,-2-1 1,-1 3-1,0 3 0,0 3 0,-2 0-1,2 3-1,1-1-4,-7-2-4,9 6-6,-8-7-5,5-2-10,3 3-3,-5-8 2</inkml:trace>
  </inkml:traceGroup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0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9B74CA8-AAF4-4BB1-9F54-4C022191B028}" emma:medium="tactile" emma:mode="ink">
          <msink:context xmlns:msink="http://schemas.microsoft.com/ink/2010/main" type="inkDrawing"/>
        </emma:interpretation>
      </emma:emma>
    </inkml:annotationXML>
    <inkml:trace contextRef="#ctx0" brushRef="#br0">76 5 49,'-8'-3'15,"3"1"0,-1 2-1,1 0-1,-1 2-2,1 1-2,-1 3-2,3-1-1,1 4-2,-1 2-2,3-6 0,-3 4 0,3-1 0,3-2-1,0-1 1,-1-2 0,1-3 0,3 0 0,-1 0 0,-2-3 1,2 3-1,-2-5 0,3 2 0,-4-3 0,1 1-1,-3-4 1,3 4-1,-6-1 0,0 1 0,1-1-1,-1 3 1,-5 3-1,2 3 0,-5 5 0,3-2 0,2 2 0,-2 1 0,0 5 0,5-6 0,1 0 0,2 1 0,2-4 0,1 1 1,5-4 0,0 1 0,3-6 0,-2 3 0,2-5 1,0 2-1,-6-2 1,3 2 0,-2-3 0,-4 6 0,1-3 1,-3 1-1,-3-1 1,1 3-2,-4-3 1,1 3-1,-3 0 0,-3 0-1,2 3 0,1 2-1,-3 1 1,6 0 0,-1 2-1,4-3 0,-1 1 1,6-3 0,2 2-1,0-2 1,1 0 0,2-3 0,0 0 1,-2 0-1,-1-3 1,1 3 0,-3-3 0,-1 3-1,-2 0 1,0 0 0,0 0-1,-2 0-2,4 3-2,-4-8-10,2 2-21,0 6 0,-3-6-1,3 8 1</inkml:trace>
  </inkml:traceGroup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3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1E66F1A-161E-46B2-93A8-D522EE80B898}" emma:medium="tactile" emma:mode="ink">
          <msink:context xmlns:msink="http://schemas.microsoft.com/ink/2010/main" type="inkDrawing"/>
        </emma:interpretation>
      </emma:emma>
    </inkml:annotationXML>
    <inkml:trace contextRef="#ctx0" brushRef="#br0">96 54 64,'-3'-3'20,"3"3"-1,0 0-1,-3 0-3,3 0-4,-3-2-3,1 2-2,-1 0-2,0 0-1,-5-3-1,5 3 0,-6 0-1,4 0-1,-1 0 1,0 3-1,1-3 0,-1 2 0,-3-2 1,7 3-1,-4 0 0,3 2 0,-3 1-1,4-1 1,-1 1-1,3 2 1,0-2-1,3-1 1,-1 1 0,4-4-1,0 1 2,2-3-1,1-5 1,-1-1 0,4 1 0,-4-1 1,3-2-1,-5 0 0,-3-1 0,0-2 0,-3 3 0,0 3 0,-6-6 0,3 5 0,-2 1-1,-1 2 0,-3 3 1,1-3-1,2 6-1,-2 0 1,2-1 0,0 4-1,1-1 1,-1-2-1,6 3 1,-6-1-1,6 1 1,0-4-1,0-2 1,0 3 0,3-3 0,0 0 0,3 0 1,-3-3 0,2 1-1,1-1 1,0-3-1,2 1 2,-5-1-2,3 1 2,-6-3-1,2 5 0,-4-3 0,2 6 0,-3-2 0,0-1-2,0 3-2,-3-3-7,9 6-7,-6 0-14,1-1-2,4 4 0</inkml:trace>
  </inkml:traceGroup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5.06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97D6D84-B458-46EC-96E5-C4E2F7E45D71}" emma:medium="tactile" emma:mode="ink">
          <msink:context xmlns:msink="http://schemas.microsoft.com/ink/2010/main" type="inkDrawing"/>
        </emma:interpretation>
      </emma:emma>
    </inkml:annotationXML>
    <inkml:trace contextRef="#ctx0" brushRef="#br0">39 0 59,'0'0'12,"-5"0"-1,2 0-1,0 0 0,0 6-1,-2-1-1,2 1-1,0 2-1,0-3-2,1 6-1,-1-3 0,0-2-1,3 2-1,3-5-1,0 2 1,-1-2 0,4 0 0,0-3 1,-1 0 1,6-3-1,-5 0 1,2 1 0,0-4 0,1 3 0,-4-5 0,4 3 0,-7-4 0,1 7 0,-3-6-1,3 5 1,-6-5 0,3 5-1,-3 0-1,-2 3 0,-1 0 0,1 0-1,-1 0-1,-2 3 1,2 0-1,1-1 0,2-2 0,0 6 0,3-1 1,-3-5-1,6 6 1,0-4-1,0 1 2,2 0-1,-2 0 0,3-3 1,-1 0 0,1 0-1,-1-3 1,1 3 0,-1-6 0,-2 4 0,0-1 0,0 0 0,-1-2 0,1-1 1,-6 4-1,3-4 0,-2 3 0,-4 1-1,1-1 1,-4 3-1,1 0-1,0 3 1,-4 2 0,1 1-1,3-1 1,-3 3-1,5 0 1,-2-2 0,8 2-1,-3-2 1,6 2 0,0-5-1,2-1 2,4 1-1,-1-3 0,0 0 0,1-3 0,-1 1 1,0-1-1,-2 0 1,-1 0 0,-2-2 0,-3-1-1,0 4 2,-3-4-2,1 6 1,-4-5 0,1-1-2,-4 4-2,1-1-2,5 8-8,-11-5-13,3 0-8,11 6-1,-11-6 1</inkml:trace>
  </inkml:traceGroup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8.54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35499F5-993D-482D-95AD-5E529DC66A84}" emma:medium="tactile" emma:mode="ink">
          <msink:context xmlns:msink="http://schemas.microsoft.com/ink/2010/main" type="inkDrawing"/>
        </emma:interpretation>
      </emma:emma>
    </inkml:annotationXML>
    <inkml:trace contextRef="#ctx0" brushRef="#br0">30 70 47,'-2'-3'13,"2"3"-2,-3-3 0,3 3-2,-3-3 0,3 3-2,-3-3 0,1 3-2,2-3 0,-3 3-1,3 0-1,0-3 0,-3 3-2,3 0 1,0 0-2,0 0 0,0 0-1,0 3 0,3-3 0,-3 0 1,3 0 0,-1-3 0,4 3 0,-3 0 1,2 0 1,-2-3-1,2 3 0,-2-3 1,0 3 0,-3 0 0,0 0 0,0-3 1,0 3 0,0-3 0,0 3 0,-3 0-1,3 0 0,0 0-1,-3 3-1,1 0 0,-1 0 0,3 0-1,-3 3 0,3-3 0,0 0 0,3 0 1,2 0-1,1-3 2,2-3-1,0 0 1,1 0-1,-1-3 1,0 0 0,-2 0 0,-1 0 0,1-1 1,-6 1-1,0 0 0,0 0 0,-6 0 0,3 3 0,-5 0-1,3 3 0,-4 0 0,4 0 0,-3 3-1,-1 3 1,4-3-1,-1 0 1,1 3-1,2 0 0,0-3 1,1-1-1,2 0 1,-3 1-1,3-3 1,0 0-1,0 3 1,0-3 0,0 0 0,0 0 0,0 0 0,0-3 1,0 3-1,0 0 2,0 0-1,0 0 0,0-5 1,0 5-1,-3-2 0,3-1-2,0 0-2,-5 0-6,2 3-6,-3 6-13,-2-9-3,8 11 0</inkml:trace>
  </inkml:traceGroup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9.9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287059A-9A05-4249-B25F-EF4EAD58B745}" emma:medium="tactile" emma:mode="ink">
          <msink:context xmlns:msink="http://schemas.microsoft.com/ink/2010/main" type="inkDrawing"/>
        </emma:interpretation>
      </emma:emma>
    </inkml:annotationXML>
    <inkml:trace contextRef="#ctx0" brushRef="#br0">20 32 48,'0'0'11,"0"0"0,0 0 1,0 0-2,0 0 0,0 0-1,0 0-2,0 3-2,0 0-1,0-3-1,0 6-2,0-6 0,0 5-1,0-5 0,0 3 0,0 0 0,2-3 1,-2 0 0,3 0 1,-3 0-1,3 0 2,0 0-1,-3 0 0,0-3 0,3 3 0,-3 0 0,2-3-1,-2 3 0,0 0 0,0 0 0,0 0 1,0 0-1,0 0 1,0 0 0,0 0 0,0 0 0,0 0 0,-2 0-1,4 0-1,-4 0 0,2 3-1,0-3 1,0 3-2,0-3 1,0 3 0,2 0-1,-2 0 2,0 0-1,6 0 1,-3-3 1,0 0-1,2 0 1,1 0 0,-1-3-1,4 0 1,-4 0 0,1 0 0,-3-3 0,2 3 0,-2-5 0,0 2-1,-3 0 1,0 1 0,0-1 0,-3 3 0,0 0-1,1 0 1,-4 3-1,0 0 0,1 3 0,-4 0-1,1 0 1,-3 3 0,2-1-1,4-2 0,-4 3 1,7 0-1,-1-1 0,3-2 0,3 0 1,-1 3-1,4-6 1,0 3 0,2-3 1,0 0-1,4 0 1,-4-3-1,0 0 1,1 0 0,-1-3 0,1 1 0,-7-1 0,1 3 0,-3-3 0,0 1 0,-5-1 0,-1 0-1,-5 3 1,2 0-1,-5 0 0,0 0 0,0 3-1,3 0-2,3 3-4,-3-3-6,8 3-9,3 3-9,-3-9 0</inkml:trace>
  </inkml:traceGroup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1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43F1AEF-1DA0-4DB3-8413-28606B7E3BC9}" emma:medium="tactile" emma:mode="ink">
          <msink:context xmlns:msink="http://schemas.microsoft.com/ink/2010/main" type="inkDrawing"/>
        </emma:interpretation>
      </emma:emma>
    </inkml:annotationXML>
    <inkml:trace contextRef="#ctx0" brushRef="#br0">39 75 59,'3'2'23,"-6"-2"-10,3 0 0,0 0-2,-3-2-3,3 2-3,0 0-2,-3 2 0,3 4-1,0-3-1,-2 2 0,4 1-1,-2 0-1,6-1 2,-3 1-1,2-3 0,1-1 1,5-2 0,-6-2 0,3 2 0,-2-6 1,-1 3-1,1-5 1,-1 2 0,-5-5 0,0 5-1,0-2 1,-5 0-1,2-1 1,-2 4-1,-1-1 0,-2 0 0,2 6-1,-2 0 1,0 0-1,0 3 0,-3 0 1,2 3-2,4-1 1,-3 4 0,2-4-1,3 4 1,3-1 0,0-5-1,3 2 1,3-2 0,-1 0 1,3-3-1,-2-3 1,2 0 0,0-2 1,-2 2-1,-1-3 0,-2-2 1,3-3-1,-6 2 0,0-2 1,0 3 0,-6-1 0,3 1-1,-2 0 0,-1 5 0,1 0 0,-3 6-1,2 0 0,1-1-3,2 7-3,-3-6-6,6 2-9,0 6-10,-2-13-1,10 7 0</inkml:trace>
  </inkml:traceGroup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2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CE25724-B6DD-4C70-930D-4BB790E479C9}" emma:medium="tactile" emma:mode="ink">
          <msink:context xmlns:msink="http://schemas.microsoft.com/ink/2010/main" type="inkDrawing"/>
        </emma:interpretation>
      </emma:emma>
    </inkml:annotationXML>
    <inkml:trace contextRef="#ctx0" brushRef="#br0">17-1 52,'3'8'27,"-9"-8"-7,3 3-5,3 0-2,-3 0-1,3 5-5,-2-2-3,-1 0-1,0 5-1,3-2 0,0-3-1,3 2 0,0-2 0,5 0 1,-5-4-1,5 4 0,-2-6 1,3 3-1,-1-3 1,1-3 0,-4 3 0,4-3-1,-1 0 1,-2 1 0,-3-4-1,2 3 1,-5-3 0,3 1 0,-3 2 0,0-3-1,-3 0 1,0 1-1,1 2 0,-4 0-1,0 3 0,-2 0 0,2 0 0,-2 3 0,2 0-1,0 2 1,1 1-1,2-3 1,0 3-1,3-1 1,0 1-1,0-3 1,6 3-1,-3-4 1,2 4 0,1-3 1,0-3-1,2 3 0,0-6 1,1 3 0,-3-3 0,2-3 0,-2 4 0,-3-4 0,2-3 0,-5 1 1,0-1-1,0 3 1,-5-2-1,-1 2-1,0 0 1,1 3-1,-4 6-1,-2 0 0,0 6-4,-4-3-6,10 5-14,-4 3-9,1-8 0,5 5 0</inkml:trace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57.42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0 481 25,'0'0'25,"0"0"1,0 0-5,0 0-3,0 0-2,0 0-6,0 0-1,0 0-2,0 0 0,0 0 0,0 0 0,0 0-1,30-11 1,-22-5-2,12 8 1,-4-13-2,10 3 1,-5-8-2,9 3 0,-5-4 0,5 3-1,-3-1 1,1 2-2,-5 2 1,1 4-1,-1-3 0,2 3 0,-2-2 0,2 1-1,1-5 1,3 2 0,-1-4-1,0 3 1,-7 2 0,-1 3-1,-20 17 1,26-21 0,-26 21 0,0 0 0,0 0 0,0 0 0,0 0 0,0 0-1,0 0 1,0 0 0,0 0-1,0 0 0,0 0 1,-16 21-1,16-21 0,-25 24 0,10-8 0,-1-2 1,-2 0-2,-1 2 2,-3-2-1,1 4 0,0-1 0,-2 1 0,0 1 0,-2 0 0,1 1 0,3-1 0,-1-1 0,3-2 0,1-2 0,2-2 0,16-12 0,-24 16 0,24-16-1,-16 8-2,16-8-3,0 0-16,0 0-16,0 0-2,-7-15 2,7 15-2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857934E-AFB3-4B65-BF84-8EA3BDBE506A}" emma:medium="tactile" emma:mode="ink">
          <msink:context xmlns:msink="http://schemas.microsoft.com/ink/2010/main" type="inkDrawing"/>
        </emma:interpretation>
      </emma:emma>
    </inkml:annotationXML>
    <inkml:trace contextRef="#ctx0" brushRef="#br0">98 18 54,'0'0'18,"-3"-5"-2,0-1-1,3 4-3,-3-1-1,1 3-4,-4-3-1,6 3-2,-6 0-3,3 3 0,0-3-1,1 3 0,-4-1 0,0 4 0,1-1 0,-4 1 0,3-1 0,1 1 0,-1-1 0,3 1 0,0-1-1,3-2 1,0-1 0,0 1 0,3-3 0,0 3 0,3-3 1,-4 0 0,1 0 0,0 0 0,0 0 1,0 0-1,-3 0 1,3 0 0,-6-3 1,6 3-1,-6-3 0,3 1 1,-3-1-1,3 0 0,-3-2 0,0 5-1,-2-3 0,-1 3-1,0 0 0,0 0 0,4 3 0,-4 0-1,6-1 0,-3 1 0,3 0 0,0 2 0,3-2 0,0 0 1,2-1 0,1-2 0,0 3 0,0-3 1,-1-3-1,4 3 1,-3-5 0,-1 2 0,4-2-1,-4-1 1,1 1 0,0-1 0,-3 1 0,0-1 0,-1 1 1,1 0-1,-6 2 0,3 0 0,-2 0 0,-4 3-1,3 3 0,0 0 0,0 0-1,-2-1 1,2 4-1,0-4 0,3 4 1,-3-3-1,6 2 1,-3-2-1,6 2 1,-4-2 0,1 0 0,3-3 0,-3 2 0,3-2 0,-1 3 1,-2-3-1,-3 0 1,3 0 0,-3-3 0,0 3-1,0-2 1,3-1 0,-6-2 0,6 2 0,-6-3 0,3 1-1,0 2 1,0 0-1,-3 1 1,0-1-2,3 3 1,-3 0 0,3 3-1,-2-3 0,2 2 0,0 1 0,0 0 0,0 2 0,0-2 1,0 0 0,2 0-1,-2-1 1,3-2 0,-3 0-1,3 0-1,-3-2-5,3 2-6,0-3-8,-6-5-11,12 8 1</inkml:trace>
  </inkml:traceGroup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2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F3F7B3F-1FC0-435D-AD81-5654935BEB6A}" emma:medium="tactile" emma:mode="ink">
          <msink:context xmlns:msink="http://schemas.microsoft.com/ink/2010/main" type="inkDrawing"/>
        </emma:interpretation>
      </emma:emma>
    </inkml:annotationXML>
    <inkml:trace contextRef="#ctx0" brushRef="#br0">45 52 54,'0'3'20,"0"-9"-1,0 4-1,0 2-5,-3-3-2,3 0-2,-3-3-1,3 6-3,-6-5-1,4 5-1,-1-3-1,0 3-1,-3-3 0,1 3-1,2 0 0,0 0-1,0 3 1,-2-3-1,5 3 0,0 0 0,0-1 0,0 1 0,0 0 0,3 0 0,-1 0 1,1-3 0,3 2 0,-1 1 0,1-3 0,0 0 1,-1 0 0,-2 0 0,0-3 0,0 1 0,-1-1 1,1 3-1,-3-6 1,3 3 0,-3-2-1,0 2 0,0-3 1,0 4-1,-3-1 0,3 3-1,0 0 0,-3 0 1,1 0-1,2 0-1,-3 3 1,3-1-1,-3 1 0,0 0 1,3 0-1,0 0 0,3-1 0,0 1 1,0 0-1,2 0 1,1-3 0,-1 3 0,4-3 0,-4 0 1,1 0 0,0-3-1,-4 3 2,1-3-1,0 0 0,-3 0 1,0-2-1,-3 2 1,0-3-1,1 4 0,-4-1 0,3 0-1,-2 0 0,-1 3 0,0 0-1,4 0 1,-1 0-1,-3 3 0,3 0 0,1-3 0,2 5 1,-3-5-1,6 6 0,-3-3 0,2 0 1,1-1-1,3 1 1,-1 0 0,4 0 1,-1-3-1,1 0 1,-1-3-1,0 0 1,1 3 1,-4-5 0,1 2-1,-6-3 1,3 1 0,-6-1 0,-3 3 0,-2 0-1,2-2 0,-5 5-1,3-3 0,-3 3 0,2 3 0,1-3 0,2 3-1,1-1 1,2 1-1,0-3 1,0 3-1,3 0 0,-3-3-2,6 0-4,-6 0-7,6-6-16,3 6-3,-6-5-1</inkml:trace>
  </inkml:traceGroup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3.8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6C7E9D5-6EAC-4B24-B361-A3931198A508}" emma:medium="tactile" emma:mode="ink">
          <msink:context xmlns:msink="http://schemas.microsoft.com/ink/2010/main" type="inkDrawing"/>
        </emma:interpretation>
      </emma:emma>
    </inkml:annotationXML>
    <inkml:trace contextRef="#ctx0" brushRef="#br0">45 61 67,'0'0'15,"0"0"-1,0 0 0,0 0-1,0-3-4,0 6-1,0-6-1,0 6-1,0-3-2,0 0-2,0 2-1,0 1 0,-5 0-1,7 0 0,-4 0-1,2 2 1,0 1-1,2-3 0,-2 3 1,6-4 0,-4-2 0,4 0 0,-1 0 0,-2 0 2,2-2-1,-2-1 1,2-3-1,-5 3 1,3-2-1,-3-1 1,2-3-1,-4 1 1,2 0-1,-3 2 0,0-3 1,1 4-1,-1-1 0,0 0 1,1 4-1,-1-1 0,0 0 0,1 3-1,-1 3-1,0-3 0,1 3 0,-1-3 0,3 5 0,0-2 0,0 0 0,0 3 1,0-4-1,3 1 1,-1 0 0,1-3 0,0 3 1,2-3-1,-2 0 1,2 0 0,-2-3 0,-1 3 1,1-3 0,0 0 0,-3-2 0,0-1 0,-6 0-1,6 4 1,-5-4-1,0 0-1,-3 6 0,2 0 1,-4 3-2,2 0 1,0 3 0,0-1-1,2 1 0,1 0 1,2-1-1,1-2 0,2 0 0,0 0 1,0-3-1,0 0 0,5 3-3,-8-9-10,9 0-13,2 3-6,-8-5 1,10 2-1</inkml:trace>
  </inkml:traceGroup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4.9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9384030-9D0A-4302-9575-4157BBB3FE42}" emma:medium="tactile" emma:mode="ink">
          <msink:context xmlns:msink="http://schemas.microsoft.com/ink/2010/main" type="inkDrawing"/>
        </emma:interpretation>
      </emma:emma>
    </inkml:annotationXML>
    <inkml:trace contextRef="#ctx0" brushRef="#br0">54 3 60,'-3'-3'16,"0"3"0,0 0-1,-3 0-4,4 3-3,-7 0-1,6 3-2,-6-1-3,4 1-1,-1 2 0,3-2-1,0 2 0,3-2 0,0 2 0,0-5 1,6 3-1,-3-1 2,3-5-1,5 6 0,-5-6 1,5 0-1,-2 0 1,0 0 0,-1-3 0,1 0 0,-3-2 0,0 2 1,-1-6-1,-2 4 0,0-4 0,-3 4 0,0-6 0,-3 5-1,0 0 0,-2 1 0,-1 2 0,-3 0-1,0 3 1,1 0-1,-4 3 0,4-3-1,-1 6 1,0-4-1,4 1 0,-1 3 1,3-3-1,-3 2 0,6-2 0,0 0 1,3 2-1,0-2 1,0 0 0,3 0 0,2 0 1,1-3-1,-1 0 1,4 0 0,0 0 0,-4-3 0,1 0 1,-3 3 0,-1-6 0,-2 4 0,-3-4 0,-3 3 0,-2-2-1,-1-1 1,0 3-2,-5-2 0,5 5-3,-6-6-2,6 12-10,-2-4-16,-4-2-2,9 6 0</inkml:trace>
  </inkml:traceGroup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2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FC66677-909A-42A3-8446-3C3F550B80B5}" emma:medium="tactile" emma:mode="ink">
          <msink:context xmlns:msink="http://schemas.microsoft.com/ink/2010/main" type="inkDrawing"/>
        </emma:interpretation>
      </emma:emma>
    </inkml:annotationXML>
    <inkml:trace contextRef="#ctx0" brushRef="#br0">69 19 53,'-9'-3'11,"3"6"-2,1-3-1,-1 0-3,3 2-1,-3 1-1,3 0-1,0 3 0,3-1-2,-2-3 1,2 4-1,0-3 0,0 0 1,2 0 0,-2-3 1,0 0 1,3 0 1,-3 0 1,3 0 0,-3-3 1,0 3-1,0-6 0,3 3-1,-3-4-1,3 4 0,-3-6-1,3 4 0,-3-1 0,3 0 0,-6 3 0,3 1-1,-3-1 1,3 3-1,-3 0 0,0 3-1,0-1-1,0 1 1,1 0-1,-1 3 0,0-1 0,0 1 0,3 3 0,0-7 1,0 3-1,0 1 0,6 0 1,-3-4 0,-1 1 0,4-3 0,3 0 1,-3 0-1,-1 0 1,1-3 0,0 1 0,0 2 1,-4-6-1,1 3 1,-3-3-1,3 4 1,-6-6-1,0 5 1,1-3-1,-1 1 0,-3 2 0,0 0 0,-2 0-1,2 3 1,-3 6-2,1-3 1,2 2-1,-3 1 1,6 3-1,-2-5 0,2 5 0,3-3 0,0-1 0,3 1 1,-1-3-1,1 0 1,3-1 1,-3-2-1,3-2 1,2 2-1,-2-3 1,0 0 0,0-3 0,-1 1 0,1-1 0,-3 0 0,0 1 1,-3 0-2,0 2 0,0-3-2,0 6-4,-6-3-7,0 3-11,6 9-7,-8-9-1</inkml:trace>
  </inkml:traceGroup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3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B46B87A-AE24-47B0-83E3-3700DF07CE02}" emma:medium="tactile" emma:mode="ink">
          <msink:context xmlns:msink="http://schemas.microsoft.com/ink/2010/main" type="inkDrawing"/>
        </emma:interpretation>
      </emma:emma>
    </inkml:annotationXML>
    <inkml:trace contextRef="#ctx0" brushRef="#br0">33 15 69,'-6'-3'16,"6"6"-2,-6-3-1,4 0-3,-1 3-4,0-1-3,0 1-2,-3 3 0,6 3 0,-3-1-1,1-2 1,2 3-2,2-4 1,1 4 0,0-3 0,3-4 1,2 1 1,1 0 0,0 0 1,-1-6 1,1 3 1,-1-3 0,-2 0-1,-3-2 0,3-1 0,-9 0 0,6 1-2,-6-7 1,0 6-2,-3-2 0,3-1 0,1 3 0,-1 1 0,-3 2-1,3 3 1,-3 0-1,4 0-1,-1 3 1,-3 0 0,3 2-1,0 1 0,0 0 0,0-1 0,3 1 0,0-3 0,0 0 0,0 0 1,6 0-1,-3 0 1,3-3 0,2 0 1,1 0-1,-3-3 1,2 0 0,-2 3 1,0-6-1,0 3 1,-4-3 0,-2 1 0,-2-1 0,2 0 0,-6 1 0,0-1-1,0 3 0,3-3-1,-5 6-1,2-3-1,3 9-3,-2-9-7,5 9-15,0 3-6,0-7-1,2 10 1</inkml:trace>
  </inkml:traceGroup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4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258DDED-DBF2-4043-A943-2260EDF650A0}" emma:medium="tactile" emma:mode="ink">
          <msink:context xmlns:msink="http://schemas.microsoft.com/ink/2010/main" type="inkDrawing"/>
        </emma:interpretation>
      </emma:emma>
    </inkml:annotationXML>
    <inkml:trace contextRef="#ctx0" brushRef="#br0">40 6 51,'-9'-6'23,"9"9"-10,0-3-3,0 0-2,0 3 0,0 0-3,0 0-1,0 0-1,0 2 0,0-2 0,0 3-1,0-1-1,3-2 0,-3 0 0,0 0-1,3 0 1,-3-3 0,0 0 0,3 0 0,-3 0 1,3 0 1,-3 0 0,0 0 1,0-3-1,3 3 0,-6-3 1,6 0-1,-6 0 0,3 1-1,0-1 0,-3 0 0,3 0-1,-3 3-1,0 0 0,0 0-1,3 3 0,-3 0 0,0 2-1,3-2 0,0 0 1,-2 3-1,4-3 1,-2-1 1,3 1-1,0-3 1,0 3 0,0-3 1,3 0-1,-3 0 1,0-3 0,0 3 0,0 0 0,0-3 0,-3 1 1,2-1-1,-2 0 1,3-3-1,-3 1 0,0 2 1,-3-6-1,3 6 0,-2-2 0,-4 2-1,0 3-1,3 3 1,-3 0 0,-3-1-2,4 4 1,-1-3-1,3 5 0,-3-5 1,6 6-1,0-6 1,3 2 0,0-2 0,0 0 1,0 0 1,2 0-1,-2-3 1,0 0 0,3 0 1,-3 0-1,3 0 0,-3-6 1,0 6-1,0-6 1,0 3-1,-1 1 1,1-4-1,-3 3 1,0-3 0,-3 4-1,1-1 0,-4 0 0,0 3-1,0 0 0,0 3 0,-3 2 0,4-2-1,-1 3 1,-3 2-1,6-2 0,0 3 0,3-1 0,0-2 0,3-1 0,0 1 0,0-3 1,6 0 0,-3-6 1,2 0-1,4-3 1,0 1 0,-1-1 0,-2 0 0,0 1 0,-3-1 0,0 3 0,-6 0 0,0 3-2,-6 0-1,0 0-2,-3-2-4,3 7-8,-5-5-7,-4 0-7,6 9-3</inkml:trace>
  </inkml:traceGroup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6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312B6C1-539E-417E-B749-798A02C909F5}" emma:medium="tactile" emma:mode="ink">
          <msink:context xmlns:msink="http://schemas.microsoft.com/ink/2010/main" type="inkDrawing"/>
        </emma:interpretation>
      </emma:emma>
    </inkml:annotationXML>
    <inkml:trace contextRef="#ctx0" brushRef="#br0">120 30 72,'3'3'23,"-3"-3"-2,-3-3-3,3 6-2,-5-6-5,5 6-4,-9-3-2,3 3-1,0-3-2,0 6 0,-5-6-1,5 3-1,0-1 0,3 1 0,0 0-1,3 0 0,0-3 0,0 3 0,3 0 0,-3-3 0,6 3 1,-3-3 0,3 0 0,0 0 1,-1-3-1,1 3 1,0-3 1,0 0-1,-3 0 1,0 0 0,0-2 0,-1 2 0,-4-6 0,2 3 1,-3-3-1,0 6 0,0-6-1,-3 7 0,0-1 0,-2 3-1,-1 0 0,3 3 0,0-1-1,-3 4 1,4 3-1,-4 0 0,3 3 0,3-4 0,0 1 0,0 0 0,6 3 0,3-6 0,0 2 1,3-2-1,2 3 1,-2-6 0,3 0 0,2 0 1,-2-9-1,-4 6 2,1-6-1,-3 0 0,0-3 0,-3 1 1,0-1-1,-3-3 1,-3 3-1,-3 1 0,0-1 0,-6 3-1,1 3 1,-1 0-1,-2 6 0,2 0 0,-2 0 0,2 3-1,6 0 1,-3-1-1,7 1-1,-4 0 1,9 3 0,0-6 0,-1 3 0,7 0 1,0-4-1,5 1 1,1-3 0,2 0 0,1-3 1,-1 1-1,-5-1 1,2 0 0,-8-3 0,3 0 1,-9 0-1,0 0 0,-3-3 0,-3 4 0,-3-4 0,-2 6 0,-4-3-1,-2 6 0,-1 3 0,-2 0-1,3 6-1,-4-3-4,10 5-6,-1-5-15,0 0-8,12 3-1,0-6 1</inkml:trace>
  </inkml:traceGroup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5.8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F879CCB-411A-4224-851A-C2C107972044}" emma:medium="tactile" emma:mode="ink">
          <msink:context xmlns:msink="http://schemas.microsoft.com/ink/2010/main" type="inkDrawing"/>
        </emma:interpretation>
      </emma:emma>
    </inkml:annotationXML>
    <inkml:trace contextRef="#ctx0" brushRef="#br0">37 57 70,'4'0'24,"-4"0"-2,-4-4-1,8 8-2,-8-8-3,8 8-3,-4-8-3,3 8-3,-6-4-2,6 8-1,-3-8-2,0 3 0,4 1-1,0 0-1,-4 0 0,7-4 1,-7 4-1,8-4 1,-8-4 0,3 0 0,-3 0 1,0-3-1,-3-1 1,-1 4 0,-3 1-1,-1 3 1,1 0-1,-5 7-1,5-3 1,-4 3-1,7 5-1,0-5 1,1 5 0,3-1-1,3-3 1,5 3-1,-5-3 1,5-5 0,3-3-1,-3 0 2,3 0-1,-4-7 0,1-4 1,3-5-1,-7 1 1,3-4 0,-3 4 0,-4-4 0,0 4 0,0 4 0,0 3 0,-4 4 0,0 4-1,1 4-1,3 7-2,-8-11-4,8 16-11,-7-5-18,3-3-2,0-1 0,1-3 0</inkml:trace>
  </inkml:traceGroup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6.64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07425D2-FA3F-4726-B310-C44AC1510E08}" emma:medium="tactile" emma:mode="ink">
          <msink:context xmlns:msink="http://schemas.microsoft.com/ink/2010/main" type="inkDrawing"/>
        </emma:interpretation>
      </emma:emma>
    </inkml:annotationXML>
    <inkml:trace contextRef="#ctx0" brushRef="#br0">59 466 69,'0'0'33,"0"-4"0,-4 1-13,8 6-2,-11-6-3,10 6-6,-10-3-3,11 4-2,-8 0-1,4 0-2,4-1 0,-4 5 0,3-1-1,1-3 0,0 0 0,3 3 1,-4-7-1,1 0 1,3-4-1,-3 1 1,0-5 0,-4 1 0,0-1 1,0-3-1,-8 0 0,1 0 0,0 3 0,0 1-1,-4 3 1,0 4-1,0 4 0,0 7 1,7 0-1,-3 4 0,4 4-1,3-4 1,3 3 0,4-3 0,1-7 0,6-4 0,1-4 0,3-4 0,-4-11 1,4 4-1,-3-4 1,-8-4-1,0 4 0,-7 0-2,0 8-3,-14-4-5,10 14-11,-10 1-16,-1 0 0,1 3 1</inkml:trace>
    <inkml:trace contextRef="#ctx0" brushRef="#br0" timeOffset="656">48 44 67,'-11'0'30,"11"8"0,-3-1-12,-5-3-6,8 7-2,-7-3-3,11 3-1,-4-4-2,0 4-1,0-3-1,3-1-1,1 1 0,3-8 1,-3 0-1,3-4 1,-3-3 0,3-5 0,4-3 0,-4 4 1,0-7-1,-3-1 1,-4 0-1,4 4 1,-12 4-1,5 7-1,-8 4 1,0 4-1,0 7 1,-3 4-2,3 0-2,0 4-1,7 0-3,-3-12-5,11 4-11,3-3-14,0-12 0,4 4 0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02.87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-1 116 34,'0'0'25,"0"0"-4,0 0 0,6 15-4,-6-15-5,3 20-3,-3-20-1,2 23-1,-2-23-1,5 26-1,-5-26 1,7 33-1,-7-13-1,7 6 0,-7 2-1,7 4 0,-5 3-1,5 2 0,-1 1-1,-1 3 0,0 1-1,-1 4 1,-3-1 0,3 3 0,-2-6-1,0 0 1,-2-1-1,0-3 1,0-4-1,1-3 0,1-4 0,2-3-1,-1-1 1,1 0-1,-4 0 1,1-2-1,1-4 1,-2-17 1,0 29-1,0-29 0,0 15 0,0-15 0,0 0 0,0 0 0,0 0 0,0 0 1,0 0-1,0 0 1,0 0 0,-2-19-1,2 0 1,2-4 0,-2-5 0,2-6 0,0-6 0,3-6 0,0-6-1,4-5 1,-2-1 0,4-1-1,-1-3 0,-1 2-1,2 2 2,-2 4-2,-4 1 2,2 6-2,-4 1 2,1 6-1,-2 6 0,-2 4 0,0 6 0,0 4 0,0 3 0,0 1 0,0 16 0,0-25 0,0 25 1,0-24-1,0 24 0,0-23 0,0 23 0,0-18 0,0 18 0,0 0 0,-4-15 0,4 15 0,0 0 0,0 0 1,0 0-1,0 0 0,0 0 0,0 0 1,-7 19-1,7-19 0,-5 25 0,1-10 1,1 5-1,-2 3 1,-1-1-1,3 6 1,-3 1-1,1 2 1,0 6-1,0 4 1,-3 6 0,1 4 0,-1 3-1,2 4 1,-1 4-1,-2 1 1,2 0 0,0-3 0,4-5-1,3-4 0,0-6 0,3-4-1,-1-6 1,3-5 0,-3-4-1,3-3 1,-1-4 0,-2-3 0,-2-16 0,1 26 1,-1-26-1,-3 20-1,3-20 1,0 0 0,0 0 0,0 0 0,0 19 0,0-19-1,0 0 0,0 0-4,0 0-13,18-14-18,-18 14-1,10-21 1,-5 3-3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7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42AA7F0-E609-4FAB-B7A5-AD42DDA02386}" emma:medium="tactile" emma:mode="ink">
          <msink:context xmlns:msink="http://schemas.microsoft.com/ink/2010/main" type="inkDrawing"/>
        </emma:interpretation>
      </emma:emma>
    </inkml:annotationXML>
    <inkml:trace contextRef="#ctx0" brushRef="#br0">25 55 67,'7'4'29,"-10"-4"-7,3-4-6,3 8-1,-6-8-3,6 8-2,-6-4-2,6 4-3,-3-8-1,4 11-2,-4-7-1,0 0 0,0 4 0,4-4 0,-4 0 0,4 4 0,-4-8 0,4 0 2,-4 4-1,0-3 1,0-5-1,4 1 1,-8-1-1,4 1 0,-4-4 0,4 0-1,-8 3 0,4 5 0,1 3-1,-5 3 1,0 1-1,4 7 1,0 0-1,1 4 0,-1 0-1,8 0 1,-1 0 0,1-4 0,0-4 0,4-3 1,0-1-1,-1-6 1,1-5-1,-4 1 0,4 0-2,-8-5-4,7 5-9,-11 3-22,1-7 1,3 8 0,-8-5 0</inkml:trace>
  </inkml:traceGroup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9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AB8699F-26E6-4575-9BF6-A641B1029A47}" emma:medium="tactile" emma:mode="ink">
          <msink:context xmlns:msink="http://schemas.microsoft.com/ink/2010/main" type="inkDrawing"/>
        </emma:interpretation>
      </emma:emma>
    </inkml:annotationXML>
    <inkml:trace contextRef="#ctx0" brushRef="#br0">79 11 53,'4'3'26,"-11"-6"-7,7 3 0,-7 0-3,-1-4-2,5 8-3,-8-4-1,7 3-3,-3 1-2,0 0-2,0 3-1,3 0-1,0 0 0,4 4 0,0 0-1,4-3 0,0 3 0,3-4 1,0-3 0,0-4 0,1 0 0,2-4 0,-2-3 0,-1-4 1,-4 0-1,5 0 1,-8 0 0,0 0 0,-4 0 0,0 4 0,-3-1 0,0 8 0,-4-3 0,4 6-1,-4 1 0,0 0 0,4 7-1,0-4 0,0 4 0,3 0-1,4 0 1,0-4-1,4 0 1,3 1-1,4-8-3,-4-8-9,7 1-15,1 0-7,-8-8 0,4 4 0</inkml:trace>
  </inkml:traceGroup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A2B6C14-852A-4765-8987-73254C310951}" emma:medium="tactile" emma:mode="ink">
          <msink:context xmlns:msink="http://schemas.microsoft.com/ink/2010/main" type="inkDrawing"/>
        </emma:interpretation>
      </emma:emma>
    </inkml:annotationXML>
    <inkml:trace contextRef="#ctx0" brushRef="#br0">72 450 74,'4'0'30,"-4"-4"-6,0 0-4,4 4-3,-12-7-6,12 10-3,-8-6-2,0 3-2,-4 3-1,4 1-1,-3 4-1,3-1 0,-4-3-1,4 7 1,0-4-1,4 4 0,0-3-1,0-4 2,8-4-1,0 0 0,-4-4 1,7-4-1,1 1 1,-1-8 0,1 0 0,-4-3 0,0-1 0,-5 4 0,-3-3 1,0 6-1,-3 1 1,-5 11-1,-4 0 0,-3 11 1,-1 1-2,1 6 1,-1 1-1,1 3-1,7-3-1,0-4-2,12-4-5,-4-15-8,16 0-16,3-3-2,-7-8-1,11 0 1</inkml:trace>
    <inkml:trace contextRef="#ctx0" brushRef="#br0" timeOffset="641">45 22 54,'0'4'29,"0"-4"-7,-4-4-1,4 8-4,-4-8-2,4 11-4,-4-7-2,4 8-3,-8-1-2,5 4-1,-1 0-1,0 4-2,4-3 1,-4-1-1,4 0 0,4 0 0,-4-7 0,4-4 1,0-4 0,3 0 0,-3-7 0,4 4 0,-4-8 1,4 0 0,-5 0 0,1 0-1,-4 0 1,0 4 0,-4 0 0,1 7 0,-1 1-1,-4 3 1,0 0-1,0 7-1,1 0 0,3 1 0,0 3 0,0 0-1,4 0 1,0-3-1,8-1-2,-8-7-2,11 8-8,-7-8-12,0-8-11,8 4 1,-8-7-1</inkml:trace>
  </inkml:traceGroup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2.07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B3FF00E-97CE-41A5-A3B6-3D1254F427FF}" emma:medium="tactile" emma:mode="ink">
          <msink:context xmlns:msink="http://schemas.microsoft.com/ink/2010/main" type="inkDrawing"/>
        </emma:interpretation>
      </emma:emma>
    </inkml:annotationXML>
    <inkml:trace contextRef="#ctx0" brushRef="#br0">49 21 52,'-4'-7'29,"8"10"-2,-4-3-8,-4 0-2,8 8-4,-8-8-2,8 11-3,-8-7-3,4 10-1,-7-7 0,7 4-2,-4 0 0,4-4-1,-4 1-1,4-1 0,0-3 0,0-4 0,4 4 1,-4-8-1,4 0 1,3 4 0,-3-7 1,-1 3 0,1-3 0,-1-1 0,1 1 0,0 0 0,-8-1 0,0 2-1,1 2 1,-1-3-1,-3 7 0,0-4 0,3 4 0,-3 0-1,-1 0 1,5 4-1,-1 3 0,4 0-1,0 0 1,0 0 0,4 4 0,3-3 0,0-1 0,1 1 0,-1-8 0,0 3 1,0-6-1,-3 3 1,0-8 0,-1 1 0,1-4 0,0 0-1,-1 0 1,-3 0 0,4 0 0,-4 0 0,0 0 0,0 7 0,-4-3-1,-3 7 1,0 7 0,-4-3-1,0 3 1,4 1-1,-4 3-1,3-4 1,1 1 0,0-5-1,3 0 0,0-3 0,8 8-2,-8-16-3,12 16-4,-12-16-11,4 5-16,7 0 0,1-8 0</inkml:trace>
  </inkml:traceGroup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7.5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1B11A43-1923-433E-8A1A-5AFC77DC9F6D}" emma:medium="tactile" emma:mode="ink">
          <msink:context xmlns:msink="http://schemas.microsoft.com/ink/2010/main" type="inkDrawing"/>
        </emma:interpretation>
      </emma:emma>
    </inkml:annotationXML>
    <inkml:trace contextRef="#ctx0" brushRef="#br0">22 41 58,'4'0'16,"-8"-3"0,4 6-2,-4-3-3,4 0-1,-3 4-1,-1-4-2,4 7-1,-4-3-1,4 7-1,-4-7-1,4 7 0,0-8-1,0 1-1,0 0 0,4-1 0,0-6 0,0-5 0,-1 1 1,5-4 0,-5 0 1,5 4 0,-4-8 2,-1 11-1,-3-7 0,0 11 0,0-3-1,0 6 0,-3-3-1,3 0 0,-4 4-2,4-4 0,-4 0 0,4 4 0,0-4 0,0 0 0,0 0 0,0 0-1,0 3 1,0 1 0,0-4-1,0 0 1,0 4 0,0-4 0,0 0 0,4-4 1,-4 4-1,4-4 1,-4 1 0,0-1 0,0-3 0,3 7 0,-6-8 0,3 8 1,-4-3-1,0-1 0,-3 4 0,3 0-1,-3 0 0,3 0 0,0 4-1,0-4 1,1 0-1,3 3 0,3-3 1,-3 0-2,4 4-1,-4-4-3,8 7-8,-12-7-12,4-3-8,4 6-1,-4-6 1</inkml:trace>
  </inkml:traceGroup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8.50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4307E68-B825-47B8-B705-BAE0D46AE2A5}" emma:medium="tactile" emma:mode="ink">
          <msink:context xmlns:msink="http://schemas.microsoft.com/ink/2010/main" type="inkDrawing"/>
        </emma:interpretation>
      </emma:emma>
    </inkml:annotationXML>
    <inkml:trace contextRef="#ctx0" brushRef="#br0">105 0 61,'0'7'25,"-4"-7"-7,0 4-4,1 0-1,-1-4-5,0 7-1,-3-7-2,3 3-2,0 1 1,1 0-3,-1-4 1,4 3-1,0-3-1,0 0 1,0 0 0,0-3 1,0 3 1,0-4 0,0 0 0,0 1 0,-4-1 0,4 1 1,-3-1-1,3 0 0,0 1-1,-4 3 0,4-4 0,0 4-1,-4 0 0,4 0 0,0 0-1,0 4 1,0-4-2,0 0 2,0 3-2,0-3 1,4 4 0,-4 0-1,0-1 1,4 1 0,-4-1 0,3-3 0,1 4 0,-4-4 0,4 0 0,-4 0 0,3 0 1,-3 0 0,0-4 0,0 4 1,-3-3-1,-1 3 0,0-7 0,-3 3-1,0 4 0,-5-4 0,5 8-1,0 0 1,-1 3-1,1-4 0,3 8 0,4 0 0,0 0 0,4 0 1,3-4 0,-3-3 0,3 3 0,-3-7 0,3 0 1,-3 0 0,0-7 0,-4 3 0,4-3 0,-4-4 0,0 4 0,0-4 0,0 4-1,0-1 1,-4 5-2,4-4-1,0 7-4,-8-8-11,8 5-17,0 6-1,-7-10 1,7 7-1</inkml:trace>
  </inkml:traceGroup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9.5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B88642D-7963-456E-BE0F-C7AB077BF79C}" emma:medium="tactile" emma:mode="ink">
          <msink:context xmlns:msink="http://schemas.microsoft.com/ink/2010/main" type="inkDrawing"/>
        </emma:interpretation>
      </emma:emma>
    </inkml:annotationXML>
    <inkml:trace contextRef="#ctx0" brushRef="#br0">31 74 56,'4'-3'13,"-4"-5"-1,0 8 0,0-4-2,0-3 0,0 7-1,0-4 0,0 0-2,0 1 1,4 6 0,-8-6 0,8 6-2,-8-3-1,4 0-1,0 4-2,0-4 0,0 4-1,0-4-1,0 4 0,0-1-1,0-3 1,0 0 0,0 4 0,0-4 0,0 0 1,4 0 0,-4-4 1,0 4-1,0-7 1,0 3 0,0-3 0,0-1-1,0 1 1,0-1-1,-4 1 0,4 3 1,-4-3-1,0 7 0,0 0 0,0 3 0,1 5 0,-1-1-1,0 1 0,0-1 0,4 4-1,-4-3 1,8-4 0,0-1 0,0 1 0,0 0 0,3-4 0,1-4 1,-4 0-1,4-3-1,-1 3-3,-7-7-6,8 0-13,0 3-10,-4-3-1,-1 4 0</inkml:trace>
  </inkml:traceGroup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0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A7A73F8-1441-4762-B2B3-C92FE901BEEA}" emma:medium="tactile" emma:mode="ink">
          <msink:context xmlns:msink="http://schemas.microsoft.com/ink/2010/main" type="inkDrawing"/>
        </emma:interpretation>
      </emma:emma>
    </inkml:annotationXML>
    <inkml:trace contextRef="#ctx0" brushRef="#br0">27 35 59,'-12'-4'28,"16"11"1,-12-7-5,4 0-11,4 4-5,-4-4-1,4 4-3,-3-1-1,6-3 0,1 4 0,0 0-1,0-4 1,4 7-1,-4-7 1,4 0 0,-4 0 0,8 0-1,-8-4 1,4 1 0,-4-5 0,0 5-1,0-5 1,0 1-1,-4-1 0,4 1 0,-8 0 0,4 7-1,-4-8 1,0 8-2,0 4 1,-4 0 0,4 3-1,-4 0 0,4 1-1,4 3 1,0-4-1,0 4 1,4-3 0,0-5 0,4 1 0,-4 0 1,0-4-1,4 0 1,-4-4 0,0 0 0,-4-3 0,4 0 0,-4-4 0,0 3-1,3 1 1,-3-1-2,0 5-2,-3-1-2,6 15-5,-14-7-12,3 7-16,4 4 2,-4-4-2,4 3 2</inkml:trace>
  </inkml:traceGroup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4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EDD602A-6E20-49F3-BFD0-0A855FC10DFF}" emma:medium="tactile" emma:mode="ink">
          <msink:context xmlns:msink="http://schemas.microsoft.com/ink/2010/main" type="inkDrawing"/>
        </emma:interpretation>
      </emma:emma>
    </inkml:annotationXML>
    <inkml:trace contextRef="#ctx0" brushRef="#br0">68 19 50,'8'4'27,"-20"-8"-4,9 1-5,-1 3-1,-4-4-4,5 4-3,-5 0-1,0 7-3,1-3-2,-1 4-1,1-4-1,3 7 0,0-3-2,4-1 1,0 1-1,4 0 1,-4-1-1,7-3 1,1-4 0,-4 0 0,3-4 1,1 1 0,-4-9 0,0 8 1,-1-7-1,1-1 1,-4 1-1,0 3 0,0-3 0,0 7 0,-7-4 0,7 8-1,-4 0 0,0 4 0,0 4 0,-3-1-1,3 5 0,0-1 0,0 5 0,0-5-1,4 1 1,4-9 0,0 1 0,0-4 0,3-4-1,-3-3-2,8-1-4,-12-7-11,3 0-17,5 7-1,-12-7 0,4 7 1</inkml:trace>
  </inkml:traceGroup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4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3143D5B-D7E3-4005-B07D-7EB83FC02270}" emma:medium="tactile" emma:mode="ink">
          <msink:context xmlns:msink="http://schemas.microsoft.com/ink/2010/main" type="inkDrawing"/>
        </emma:interpretation>
      </emma:emma>
    </inkml:annotationXML>
    <inkml:trace contextRef="#ctx0" brushRef="#br0">59 16 58,'-7'-4'29,"10"4"-3,-3 4-7,-3-4-3,6 7-4,-6-3-3,3 4-3,-4-1-2,4 1-1,-4-1-1,1 5 0,-1-1-1,4 0-1,0-3 1,0-1-1,4 1 0,-1-4 0,1-4 1,3 0 0,0-8 0,4 1 0,-4-1 0,0-3 1,-3-4-1,0 0 1,-4 0 0,0 3-1,-4-3 0,-3 8 0,-7 3 0,3 4-1,0 0 0,0 4 0,-3 3 0,7 4-1,0 1 1,-1-5-1,8 5 1,0-5 0,4 1-1,3-1 1,-3-3 0,3 0 1,-4-4-1,5 0 1,-5 0-1,-3 0-2,4 0-4,-8-12-8,8 5-16,-1-1-4,-3-3 0,4 0 0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08.35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-2 152 24,'-3'-28'20,"3"28"1,0 0 0,0 0-4,0 0-3,0 0-4,0 0-1,0 0-2,0 0-1,0 0-1,0 0 0,5 20 0,0-1 2,-5 4-2,9 14 0,-7 0-2,5 12 1,-4 2-2,1 7 0,-2 2-1,-1 5 0,-1-4 0,0 4 0,-1-3 0,-1-4 0,0-6-1,2-4 1,-2-8-1,2-5 1,2-7-1,0-7 0,0-5 0,-2-16 0,3 20 0,-3-20 0,0 0 0,0 0 0,0 0 1,11-23-1,-11 7 1,3-5-1,-4-6 1,2-1-1,1-5 1,-2-6-2,0-5 2,0-1-2,2-6 2,0 0-2,1-5 1,1-1 0,1 1 0,-5-2 0,3 2 0,-3 3 0,-1 4 0,-1 5 0,0 4 0,-3 1 0,0 6 1,1 4-2,-3 5 1,5 1 1,0 5-1,1 3 0,1 15 1,-4-23 0,4 23 0,0 0-1,-3-18 1,3 18-1,0 0 1,0 0-1,0 0 1,0 0-1,1 21 0,3-3 1,-2 5-1,-1 7 1,1 10-1,-2 7 1,0 6-1,2 7 1,-2 3-1,2 6 1,0 3-1,-2 3 1,0-1 0,1 3 0,-1 1-1,4-3 1,-2-3-1,-1-7 1,3-7-1,-1-10 0,1-10 0,1-9 1,-3-10-1,-2-19 0,7 21 0,-7-21 0,0 0 0,0 0 0,2-30 0,-4 6 0,2-8 0,-2-9 0,1-9 0,1-12 0,1-1 0,1-6-1,2 2 1,1 1-1,-2 2 1,1 5 0,0 4 0,-1 4 0,-1 4 0,3-2 0,-3-1 0,0 3 0,-1 1 0,-1 2 0,0 2 0,-1 7 0,-1 3 0,2 10 0,-2 4 0,2 18 0,-7-25 0,7 25 0,-2-15 0,2 15-1,0 0 1,0 0 0,0 0 0,0 0 0,0 0 1,0 0-1,0 0 0,0 35 1,0 0-1,-1 9 0,-3 8 1,4 12-1,-2 6 0,2 6 1,0 3-1,2 1 1,-2-6-1,0-3 1,0-3-1,0-6 1,2-3-1,0-8 0,-1-7 0,1-7 1,0-7-2,1-5 2,1-8-2,-4-17 1,7 21 0,-7-21 0,0 0 0,0 0 0,11-24 0,-8 1 0,1-5 0,-1-7 0,1-11 1,-3-9-2,-1-3 1,0-3 0,2-6 0,-4-1-1,1 1 1,-3-5 0,-3 7 0,2 2 0,-2 3 0,3 5-1,-1 6 1,1 7 0,1 5 0,1 9-1,0 3 1,2 6 0,0 3 0,0 16 0,2-19 0,-2 19 0,0 0 0,0 0 0,0 0 1,0 0-1,0 0 0,0 0 0,0 0 0,-5 16 0,1 7 0,4 8-1,-2 17 2,1 10-1,-1 8 0,-2 10 1,3 5-1,1 3 1,-2-1-1,4-1 2,1-6-2,2-8 1,1-6-1,1-8 1,-2-6-1,4-8 0,-4-6 1,2-6-1,-1-7 0,-3-5 0,-3-16 0,5 22 0,-5-22 0,0 0-1,0 0-3,0 0-12,6-15-21,-6 15-1,14-16 0,-14 16-1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5.6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04E86A5-39D6-4186-A040-D34544577991}" emma:medium="tactile" emma:mode="ink">
          <msink:context xmlns:msink="http://schemas.microsoft.com/ink/2010/main" type="inkDrawing"/>
        </emma:interpretation>
      </emma:emma>
    </inkml:annotationXML>
    <inkml:trace contextRef="#ctx0" brushRef="#br0">13 5 51,'-7'-4'29,"11"8"-1,-8-1-7,4-3-4,0 8-4,-7-8-5,7 7-3,0-3-2,0-1 0,0 4-2,3-3 0,5 3 0,-5 1 0,5-1 0,-1-3 0,4-1 1,-5 1 0,2-8 0,2 1 0,-6-5 0,3 5 0,-3-8 1,0 3-1,-8-2 0,8 2-1,-8 1 1,4 3-1,-4 1 0,1-1 0,-5 4-1,5 0 1,-4 4-1,3-1 0,0 5 0,1-5 0,0 1 0,3 0-1,0-1 1,-4-3-1,4 4 1,0-4-2,4 0-5,-4-7-10,3-1-17,4 5 0,-7-5 0,7 1-1</inkml:trace>
  </inkml:traceGroup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6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29BA02E-A116-4CD1-BC21-2338FCCB22FA}" emma:medium="tactile" emma:mode="ink">
          <msink:context xmlns:msink="http://schemas.microsoft.com/ink/2010/main" type="inkDrawing"/>
        </emma:interpretation>
      </emma:emma>
    </inkml:annotationXML>
    <inkml:trace contextRef="#ctx0" brushRef="#br0">66 49 67,'3'0'21,"-6"-7"-3,3-1-3,0 4-2,-4-3-2,8 3-1,-8-4-2,4 5-1,-4-1-1,4 4-1,-4-4-1,4 8-1,-4-4-1,-4 4-1,0-1 1,4 5-2,-3 0 1,-1-1 0,0 5-1,4-1 0,0-3 1,4 3-1,4-3 0,0-1 0,4 1 0,0-4 0,-1-4 1,-3 4 0,4-8 0,-4 4 0,0-8 0,0 4 0,-4-3 0,4-1 0,-4-3 0,0 3 0,4 0-1,-4 1 1,0 3-2,0 0-1,4 8-6,-12-8-9,8 4-15,4 4-3,-8 0 1,8 0-1</inkml:trace>
  </inkml:traceGroup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5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ED86716-1FB0-46B5-9996-26B911F88F8C}" emma:medium="tactile" emma:mode="ink">
          <msink:context xmlns:msink="http://schemas.microsoft.com/ink/2010/main" type="inkDrawing"/>
        </emma:interpretation>
      </emma:emma>
    </inkml:annotationXML>
    <inkml:trace contextRef="#ctx0" brushRef="#br0">47 22 46,'0'0'21,"-5"-5"-1,5 2-3,-3 0-1,1 0-3,-1 0-2,0 0-2,3 3-2,-3-3 0,3 3-2,0 0 0,0 0-2,-2 3 0,-1 0-1,0 3 0,3 0-1,-3 2-1,1-2 0,2 6 0,0-4 0,2 4 0,1-3-1,0-1 1,2-2 0,4 0 0,-1-3 0,0-3 0,0 0 1,3-3-1,-3 0 1,-3-6 0,1 3 0,-3-2 0,-1-1 0,-2 0 0,-2 4 0,-4-1 0,-2 3 0,-3 0 0,0 6 0,0 0 0,-2 3-1,2-1 0,3 1 0,2 0-1,1-3-3,5 3-3,-3-6-9,9-3-15,4 6-4,-4-9 2</inkml:trace>
  </inkml:traceGroup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6.67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AD52D80-415C-412D-90F0-D09D32C0EFC0}" emma:medium="tactile" emma:mode="ink">
          <msink:context xmlns:msink="http://schemas.microsoft.com/ink/2010/main" type="inkDrawing"/>
        </emma:interpretation>
      </emma:emma>
    </inkml:annotationXML>
    <inkml:trace contextRef="#ctx0" brushRef="#br0">72 436 62,'-3'-2'19,"3"4"-3,0-2-3,-3 3-2,3 3 0,-3-1-3,3 1-2,-3 0-2,3 2-2,-2-2-1,4-1 0,-2-2 0,6 0-1,0-3 1,0-3 0,-1-3 0,4 1 1,-3-4 0,0 1 0,-4-3 0,1 2 0,-6-2-1,3 3 1,-8-1-1,2 4 0,-3 2 0,-2 0 0,-1 3-1,1 3 0,-1 3 1,1 2-1,2-2-1,1-1 1,2 4-1,3-4 0,3 1 1,3-1 0,3-2 0,-1 0 1,7-3-1,-1 0 2,1-6-1,-1 6 1,-2-5 0,0 2 1,-4 0 0,-2 0-1,-3 1 0,-3-1-1,1 0-2,-4 0-7,3 3-13,0 0-12,-3-3 0,6 3-1</inkml:trace>
    <inkml:trace contextRef="#ctx0" brushRef="#br0" timeOffset="735">98 53 62,'-9'-3'26,"9"0"-9,-3 3-3,0-3-1,3 6-2,-5-6-2,2 9-2,-3-6-1,3 3-2,-3 0-2,6 2-1,-2-2-1,2 0 0,0 0 0,2-1 0,-2-2 0,3 3 1,0-6 0,3 3 0,-3-5 0,0-1 0,2 1 1,-2-4-1,-3 1 1,6-1-1,-6 1 0,0 2-1,0-2 1,-3 5 0,0-2 0,-2 5 0,-1 0-1,-3 0 0,3 5 1,-2 1-1,2 2-1,-3-2 1,4 2 0,2-2-1,3-1 1,3 1 0,0-6 0,2 0 0,4 0 1,-3-3-1,-1 0 2,1 1-1,0-1-1,-3 0-4,0 3-8,-3 0-17,-6-3-4,9 6 0,-12-11 0</inkml:trace>
  </inkml:traceGroup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8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280C88C-848D-4828-AD84-D59C217BE303}" emma:medium="tactile" emma:mode="ink">
          <msink:context xmlns:msink="http://schemas.microsoft.com/ink/2010/main" type="inkDrawing"/>
        </emma:interpretation>
      </emma:emma>
    </inkml:annotationXML>
    <inkml:trace contextRef="#ctx0" brushRef="#br0">45 42 52,'-11'0'22,"5"6"-9,-2-3-3,2 3-1,0 0-3,4-3 1,-4 0-1,6 0 0,0-1-1,3-2-1,2 0 0,-2 0 0,8 0 1,-5-2 0,8-1 0,-6-3 0,4 3 0,-4-3-1,3 0-1,-5-3 1,-1 7-2,-2-7 1,0 6-1,-6-6 0,0 3 0,-2 1-1,-6 2 0,2 0 0,-2 3 0,-3 3-1,3 0 0,0 0 0,2 2 0,4 1 0,-1-3 1,6 3-1,3-3 0,0 0 0,5 0 0,-2-1 1,2-2 0,-2 0-1,-1 0 2,1 0-1,-1 0 0,-5-2 1,3 2 0,-3 0-1,0 0 0,-3 0-3,3 0-5,3 2-13,-3 4-15,-3-3-1,6 6 1</inkml:trace>
  </inkml:traceGroup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4.4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277F36F-CCB3-40C1-8EBA-D292DC4D821C}" emma:medium="tactile" emma:mode="ink">
          <msink:context xmlns:msink="http://schemas.microsoft.com/ink/2010/main" type="inkDrawing"/>
        </emma:interpretation>
      </emma:emma>
    </inkml:annotationXML>
    <inkml:trace contextRef="#ctx0" brushRef="#br0">1039 407 66,'-3'-3'30,"3"3"-4,0 0-8,-3 0-4,6 0-5,-6 0-4,3 3-1,0 0-3,0 0 1,0-1-1,0-2 0,0 3 0,3 0 1,-3-3 0,3 3-1,-3-3 1,2 0 1,-2 0 0,3 0 0,-3-3 1,3 3-1,-6-3 1,3 0-1,0 1-1,0-1 1,-3-3-1,1 0-1,2 6-1,-6-2 0,0 4 0,-2 1 0,-3 0-1,2 3 1,1-1-1,0-2 0,5 3 1,-3-1-1,6 1 1,6-6 0,-1 3 0,1-6 0,2 0 0,1 0 1,-4 1 0,4-1 0,-6-3-1,2 3 1,-5-2 0,3 5 0,-3-3 0,0 0 0,-3 3-1,0 0 0,1 0 0,-4 0-1,3 3 1,-5-3-1,5 3 0,-3 0 0,1-1 1,2 1-1,3 0 0,0 0 1,3-3 0,0 3 0,-1-3 0,7 0 0,-6-3 1,2 0-1,1 0 1,-3 0 0,-1-2-1,1 2 1,0-3 0,-3 1-1,-3 2 0,3-3-3,-3 3-2,-8-2-5,11 8-12,-8-1-15,-1-2 0,1 3 1</inkml:trace>
    <inkml:trace contextRef="#ctx0" brushRef="#br0" timeOffset="1047">476 410 57,'3'3'29,"-3"-1"-5,0-2-8,0 0 1,0 0-5,3 3-4,-3-3-3,2 6-2,1-3 0,3-1 0,-3-2 0,8 6 1,-6-6-1,7 0 1,-7 0 0,6 0 0,-5-6-1,2 6 1,-5-8-1,3 5-1,-3-2 0,-3-1 0,-3-3-1,0 4 0,-5-1 0,-1 3-1,-2 1 0,0-1 0,-3 3 0,3 3-1,-3-1 1,2 4-1,4-3 0,0 2 1,2 1-1,3 0 0,3-3 1,3-1 0,3-2 0,-1 3 1,1-3-1,-1 0 1,1 0 0,0 0 0,-1-3-1,-2 3 1,3-2 0,-4 2 0,-2-3 0,3 0 0,-3 0 0,3 3-1,-3 0 1,0-3-1,0 0 0,-3 3-1,3 3-1,0-6-1,0 6-3,-5-6-7,7 3-15,1 0-9,-6-5 0,6 5 0</inkml:trace>
    <inkml:trace contextRef="#ctx0" brushRef="#br0" timeOffset="1859">524 3 46,'-9'-5'28,"6"7"-5,1-2-4,2 0-4,0 6-1,-3-6-4,8 3-2,-7 0-2,4 2-2,-2-2 0,0 5 0,0-2-3,0 0 1,0-1-1,0 1 0,3-1-1,-3-2 1,3 0-1,0 0 1,-3-3 0,3 3 1,-3-3-1,2 0 1,-2 0 0,0 0 0,0-3 0,0 0 0,0 0 0,0 0-1,0-2 0,0-1-1,0 1 1,0 2-1,-2 0 1,-1 0-1,0 3 0,0 0-1,-2 0 1,-1 3-1,3 3 0,-5-4 1,5 7-1,-3-4 1,6 1 0,-2 3-1,4-4 2,1 1-1,0-3 0,5-1 1,1-2-1,-1-2 0,3-1 0,1-3 1,-1 1-1,-3-4 1,3 1-1,-2-1 1,-4 1-1,1 2 1,0 1 0,-4-1 0,-4 0-1,2 4 1,-3-1-1,-6 3 0,4 0 0,-4 3 0,-2-1-1,3 4 1,-1-3-1,1 2 0,2-2 0,1 0 1,2 0-1,3 0 1,-3-3 0,3 0 0,0 0 0,0 0-1,3 2-1,-6-4-6,9 4-12,-6-2-16,0-2 1,3 2-1</inkml:trace>
    <inkml:trace contextRef="#ctx0" brushRef="#br0" timeOffset="2875">39 28 48,'-5'-5'28,"8"8"-4,-6-3-5,0 0-5,0 2-4,0-2-3,1 3-2,-1-3-1,-3 6-1,3-1-1,1 1 0,-4-3 0,6 2 0,-3-2 0,3 3-1,0-3 1,3 0 0,0-3 0,5 0 1,-5 0 0,8 0 0,-5-3 0,8 3 1,-6-9-2,6 6 1,-3-2-1,1-1 0,-7 1 1,4-1-2,-7-2 1,1 5 0,-6 0 0,1-3-1,-4 6 0,-2 0-1,-1 0 0,1 0 0,-3 3 0,2 0-1,-2 3 1,5-4-1,1 7 0,-1-6 1,3 2 0,3 1-1,0-3 1,0-1 0,3 4 0,3-6 0,-1 0 1,4 0-1,-1-6 1,3 6-1,1-5 1,2-1-1,-6 1 1,3-1-1,0-2 1,-2 2 0,-6 0 0,-1 4 0,1-4 0,-6 6-1,-2-3 1,-1 6-1,-2 0 0,-3 0-1,-1 2-2,-2-5-3,9 11-6,-9-8-14,8 0-11,6 0 0,0-3 0</inkml:trace>
    <inkml:trace contextRef="#ctx0" brushRef="#br0" timeOffset="19094">442 1164 52,'-2'-3'16,"2"6"-2,0-3-2,0-3 0,0 3-1,-3 0 0,6 0 0,-6-3-2,6 6 0,-3-6-1,0 6-1,0-3-1,0 6-1,0-6 0,0 8-1,-3-5 0,3 8-1,-3-3 1,6 6-1,-6-5-1,3 5 1,0-3-2,0 0 1,3 0-1,0-2-1,-3-1 1,5-2 0,-5 0-1,3-1 1,0-2 0,-3-3-1,3 3 1,-3-3 0,0 0 0,0 0 0,0 0 0,0 3-1,0-3 1,0 0-1,0 0 0,0 0 0,0 0 0,0 0 0,2 0 0,1-3 0,-3 3 1,3 0-1,0 0 1,2 0-1,1-3 1,0 3 0,-1-3-1,4 3 1,2 0 0,0 0 0,3 0 0,0-3 0,3 3 0,0-2-1,-3-1 1,2 0 0,-2 0-1,-2 0 0,-1 1 1,-3 2-1,-2-3 1,-1 3-1,1 0 1,-3 0 0,-3-3 0,3 6 0,-3-3 0,0 0 1,-3-3-1,3 3 0,-3 0-1,3 0 1,0-6-1,-3 3 0,0-2 0,-2-4 0,2 4 0,0-6 0,0-1 0,-2-2-1,5 0 1,0-2 0,0 2 0,3-3 0,-1 6 0,-2 2 0,3 1 0,-3 2 1,3 6-1,-3-3 0,3 3 0,-3 3 0,0-3 1,0-3-1,0 3 0,-3 0 1,3 0-1,0-2 1,0 2-1,-3 0 1,3 0-1,0 0 1,0 0-1,-3 0 0,-2 0 1,2 0-1,-8 0 0,-6 0 0,-3 2 0,-5 1 0,-3-3 0,-3 3 0,3-3-1,-2 0 1,7 3-3,1 0-1,11-3-2,-1-9-5,18 9-17,0-5-13,5-4 1,3 1-1</inkml:trace>
    <inkml:trace contextRef="#ctx0" brushRef="#br0" timeOffset="20672">941 1141 64,'0'0'26,"0"0"-3,0 0-1,0 0-3,2 9-3,-4-6-4,4 8-2,-4-3-3,4 6-2,-2-3-2,3 6-1,-3-3 0,3 0-1,0-3-1,-3 1 0,5-4 0,-5 1-1,6-7 1,-6 1-2,3-3-1,-6-3-4,6 3-6,-9-5-8,3-4-9,3 6-6,-5-11 1</inkml:trace>
    <inkml:trace contextRef="#ctx0" brushRef="#br0" timeOffset="20984">977 1080 49,'6'5'28,"-6"-5"-3,2-3-5,7 6-3,-4-6-2,9 6-2,-2-6-2,7 3-1,-8-5-4,9 5 0,-6-3-3,0 3-1,-3-3 0,0 3-1,-2 0 1,-4 3-1,-2-3 0,0 6 1,0-6-1,0 2 1,-1 1 0,1 0-1,-3 0 1,3 0 0,-3 0-1,3-1 1,-3 1 0,3 0 1,-3 0-1,0 5 0,-3 1 0,0 2 0,0 3 0,0 3-1,-2 2 0,-1 1 0,3-1-1,1 1 0,-1-9 1,3 0-1,0-2 0,0-6 0,0 0 0,0-3 1,0 0-1,-3-3 1,0 0 0,-2-3 0,-7 1-1,-2 2 1,-5-3-1,-4 3 1,-2 1-1,-3-1-1,3 0 0,0 3-2,5 0-1,1-3-3,10 6-6,-2-9-13,8 6-14,3 0 0,6 0 0</inkml:trace>
    <inkml:trace contextRef="#ctx0" brushRef="#br0" timeOffset="21984">1055 1612 55,'-2'0'21,"4"0"1,-2 0-3,0 0-1,0 3-2,-2-6-1,4 12-4,-7-6-2,5 8-3,-3-3-1,6 3-1,-6 3-1,3 3 0,0-3-1,0 3-1,3 0 0,-3-3 0,0 0 0,-3 0-1,3-3 1,0-2-1,-3-4 0,3 1 1,0-3-1,0-1 0,0-2 0,0 0 0,0 0 0,0 0 0,3 0 1,-3-2-1,3-1 0,0 3 1,-1-6-1,7 6 1,-4-5-1,7 2 1,-1-3 0,0 3-1,3-2 1,3 2 0,-3-3 0,0 3-1,0 1 1,-3-1-1,-3 0 0,1 3 1,-1 0-1,-5 0 0,2 0 0,-2 3 0,0 0 1,3-3-1,-1 2 0,1 1 0,-3-3 1,-1 3-1,1-3 1,0 0 0,-3-3 0,0 3 0,-3-5 0,0 2 0,1-6 0,-4-2 0,0 3-1,1-6 0,-1 3 1,1-3-1,-1-3 0,3 3 0,0 0 0,1 0 0,2 0 0,0 0 0,2 2 0,-2 1 0,0 6 0,3-4 1,-3 6-1,3 1 0,-3 2 1,0-3-1,0 3 1,0 0 0,-3 0 0,3 3 0,-3-3-1,1 2 1,-7 4 0,1 0-1,-3-1 0,-6 4 0,0-1 0,3-2 0,-3 2 0,1-5-2,7 3-1,-2-9-2,8 6-3,-2-15-10,10 4-21,1-1 0,2-2 0,3-3 1</inkml:trace>
    <inkml:trace contextRef="#ctx0" brushRef="#br0" timeOffset="23219">1570 1635 49,'3'5'18,"-8"-7"-1,2 2-2,0 2-2,0-2-1,0 3 0,1-6-1,2 6 0,-3-6-1,6 6 0,-6-3-3,6 6 1,-6-6-2,6 5-1,-6 1-1,6 5 1,-9-2-2,6 2 0,0 0-1,0 3 0,-3 0 0,6 3-1,-3-6 0,0 6-1,3-9 1,0 4-1,-1-7 0,4 1 0,-3-1 0,0-5 0,2 0 0,-2 0 1,0 0-1,0-2 0,-1-1 1,-2 3-1,6-3 0,-3 0 1,2 3-1,1-5 0,0 2 0,2 0 1,0 0-1,1 0 0,2 0 0,-6 1 0,4-1 1,-4 3-1,-2-3 0,0 3 0,0 0 0,0 0 1,-3 0-1,2 0 0,1 0 0,0 0 0,0 0 0,5 0 0,-2-3 1,2 3-1,-2 0 0,2-3 0,-2 1 1,-3 2 0,2-3-1,-2-3 1,-3 1 0,-3-1 0,3 0 0,0-5 0,-3 3 0,3-3-1,0-1 0,-2-2 0,4 3 0,-2-3 0,3 3 0,-3 0 0,3 0 1,0-1-1,0 1 0,-1 3 0,-2-1 1,3 4-1,-3 2 0,0-3 0,0 6 0,0-3 1,0 3-1,3 3 1,-6-3-1,3 0 1,0 0 0,0 0-1,0 3 1,-3-3 0,3 3-1,-2-3 1,-7 5-1,4-5 0,-7 3 1,1 0-1,-6 3 0,1-6 0,-4 2 0,0 1 0,1 0 0,2-3 0,0 3 0,3-3-1,3 0 0,0 0 0,5 0-3,1-3-2,8 9-8,-9-6-23,6-3-3,3 3 0,0-3 0</inkml:trace>
  </inkml:traceGroup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0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C798E99-A358-4FCE-AD0C-3B98ED3E9998}" emma:medium="tactile" emma:mode="ink">
          <msink:context xmlns:msink="http://schemas.microsoft.com/ink/2010/main" type="inkDrawing"/>
        </emma:interpretation>
      </emma:emma>
    </inkml:annotationXML>
    <inkml:trace contextRef="#ctx0" brushRef="#br0">99 65 64,'0'3'19,"0"-6"-2,0 3-2,0 0-1,0-2-2,0 4-2,-3-4-2,3 4-1,-3-4-2,3 4-1,-3-2-2,3 3 0,-3 0-1,0-1-1,1 1 1,-1 0-1,0-1-1,3 1 1,-3 0-1,3-3 1,0 0-1,0 0 1,0 0 0,0 0 0,0-3 1,0 6 1,0-6 0,3 0 0,-6-2 0,3 2 0,0-2 0,-3 0-1,-2 2 1,-1-3-1,0 6-1,-2 0 1,-3 3-1,2 0 0,1 0 0,-1 2-1,4 0 1,2 1-1,3-1 1,0-2-1,8 0 1,1-1 0,5-2 0,3 0 1,-3-5 0,6-1 0,-1-2 0,1-2 0,-6-1 1,0 0-1,-5-3 1,-4 6-1,-5-3 1,-5 6-1,-7 2 0,-4 6 0,-7 0 0,3 5-1,-2 0-1,-1 0-3,12 6-5,-3-12-4,14 6-10,0-5-12,8-6 0,4 3 0</inkml:trace>
  </inkml:traceGroup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1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D2AB43E-1465-47E7-806D-BF2A4A2731A2}" emma:medium="tactile" emma:mode="ink">
          <msink:context xmlns:msink="http://schemas.microsoft.com/ink/2010/main" type="inkDrawing"/>
        </emma:interpretation>
      </emma:emma>
    </inkml:annotationXML>
    <inkml:trace contextRef="#ctx0" brushRef="#br0">54 16 52,'0'-2'20,"-6"-4"-2,0 4 0,3-1-3,-5 0-3,5 3-2,-6 0-2,6 3-2,-3 0-1,4 2-3,-1-2 0,0 5-1,3-3-1,-3 0 1,6 1-1,-3-1 1,6 1 0,-1-4 0,1-2 1,6 0-1,-4-5 1,4 2 0,-3-5 1,2 5 0,-5-5 1,0 3-1,-6-3 1,0 5-1,-3 1 0,0-1 0,-3 0-1,1 3-1,2 0-1,-3 0 0,0 3 0,3 0 0,0 5-3,-3-6-3,6 9-11,-5-3-14,5-2-4,3-1 0,-1-5 0</inkml:trace>
  </inkml:traceGroup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1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0E47E74-5720-456F-9E70-52B49ED2A0A6}" emma:medium="tactile" emma:mode="ink">
          <msink:context xmlns:msink="http://schemas.microsoft.com/ink/2010/main" type="inkDrawing"/>
        </emma:interpretation>
      </emma:emma>
    </inkml:annotationXML>
    <inkml:trace contextRef="#ctx0" brushRef="#br0">44 44 65,'-6'-3'19,"6"0"0,-3 3-1,0-6-3,6 9-3,-8-6-3,5 6-1,-3-3-2,0 6-2,-3-3-2,4 6-2,-4-3 0,3 2 0,3-2 0,0 0 0,3-3 0,3 0 0,-1-6 1,1 3-1,2-6 1,1 0 0,-4-3 1,4 1-1,-7-4 1,1 3 0,-3 1-1,0-1 1,-5 0 0,-1 6-1,0 0 1,-2 3-1,0 3-1,-1 3 1,4 3-1,-4-3 0,6-1 0,1 1-1,-1 0 1,3-3-1,0 3-1,0-9-5,5 6-10,-2 3-17,-3-12 1,3 9-1</inkml:trace>
  </inkml:traceGroup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2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2565322-5BFD-4172-A84F-68B005A4DCEF}" emma:medium="tactile" emma:mode="ink">
          <msink:context xmlns:msink="http://schemas.microsoft.com/ink/2010/main" type="inkDrawing"/>
        </emma:interpretation>
      </emma:emma>
    </inkml:annotationXML>
    <inkml:trace contextRef="#ctx0" brushRef="#br0">37 2 58,'-2'-3'18,"4"6"-1,-2-3-2,-2 0-1,4 2-2,-4-2-2,2 6-2,-3 0-2,3 3-3,-3 0 0,3 2-2,0-3 0,0 1 0,3-1 0,-3-2 0,3 0 1,2-6 0,0 0 0,1-3 1,-1-3-1,1 0 1,-3-2-1,0 0 1,-1-1-1,-2 3-1,-2-2 1,2 5-1,-6 0 0,0 6 0,-2-3 0,0 6 0,0 2-1,-3 1 0,5-1 0,-2 3-1,5-2 1,0 0-1,3 0 1,0-4 0,6-2 1,0 0-1,-1-3 1,4-3 0,-4 0 0,3 1 1,-3-4-1,-2 3 1,0-3-1,2 0 1,-5 0 0,0 3-1,-2-2 1,2-1-1,-3 3 0,0-2-1,0 2-1,-2 0-2,5 6-5,-3-3-13,1 0-15,4 6 0,1-6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4:42.3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03ECE3D-8C1D-41A5-B4FE-2B9164D1DE44}" emma:medium="tactile" emma:mode="ink">
          <msink:context xmlns:msink="http://schemas.microsoft.com/ink/2010/main" type="inkDrawing" rotatedBoundingBox="10452,12335 15968,11551 16456,14982 10940,15767" semanticType="underline" shapeName="Other">
            <msink:sourceLink direction="with" ref="{1F524E52-A036-49CA-9CF2-274F6F9CB993}"/>
            <msink:sourceLink direction="with" ref="{94716C4D-6093-429F-9355-4784154C7ABD}"/>
            <msink:sourceLink direction="with" ref="{25AC1AA9-0C3B-479A-9F9E-31246A91A54A}"/>
            <msink:sourceLink direction="with" ref="{B5E14A83-718B-4833-B760-E418A212434A}"/>
          </msink:context>
        </emma:interpretation>
      </emma:emma>
    </inkml:annotationXML>
    <inkml:trace contextRef="#ctx0" brushRef="#br0">848-2 0,'0'0'9,"-18"2"0,18-2 2,0 0 0,0 0 0,-18 8 0,18-8-1,0 0 0,-19 18 1,19-18-2,-20 16-1,20-16-1,-24 23-1,13-8 0,-6 1 0,6 5-1,-7-1 0,2 4-1,-3-1 0,3 5 0,-7-3-1,7 5 0,-3-2 0,3 0-1,-3-2 1,4 2-1,1-1-1,4-1 0,-3 4 0,3 0 0,-1-2-1,-5 4 1,2-1 0,-2 3 0,2-3-1,-5 4 2,-1-5-2,1 2 2,-4-2-2,7 1 1,-3-2 0,1 2-1,-1-3 1,3 0 0,2 4-1,-1-2-1,3 0 1,1 1-1,-1-3 2,3 4-2,-1-2 1,-1 3 0,-1-4 0,1 4 1,-3-1-1,2-1 1,-2 1-1,1-1 1,1 3-1,1-3 1,1-1-1,1 5 1,0-3 0,2 1 0,0 1-1,0 1 1,2-2 0,1 3-1,-1 0 0,3-4 1,0 0-1,0 1 1,2-3-1,0-2 1,2-2 0,2 3 0,-1-1 0,3 3-1,-1-1 1,2 4-2,0-3 2,4 3-2,-3-3 2,3 3-3,0-6 2,-1 0 1,3-2-1,1 0 0,-2 1 1,2-1-1,-2-1 1,1-1-1,-1-3 1,1 2 0,-1 0-1,0-2 1,-1 2-1,-1-2 1,3 2 0,-3 2-1,4-1 1,1 4 0,-3-3-1,4 1 1,-4-1 0,4 1 0,2-5 0,1 4-1,1-6 1,3-1-1,-1-1 0,1 1 1,4-2-1,1 0 0,-1-1 1,1 3-1,0-2 0,0 1 0,1-1 1,-1 4-1,0-3 0,0 1 0,2-1 1,0 1-1,0-2 1,2-1-1,2-2 1,5-1 0,-1-1 0,6-1-1,-1-3 1,3 2 0,-2-2-1,2 0 1,-2 4-1,-2-1 0,-5 1 0,0 1 0,-3-2 1,-1 3-2,3-3 2,-1 1-1,0-6 0,2 2 1,1-3-1,0 1 1,1-3 0,5 1-1,-3-1 1,5 0 0,-2-2-1,-2 0 1,2 0-1,4 2 0,2-2 1,-1 0-1,2 0 0,-5 0 1,2 0-1,3-2 0,-3 2 0,-1-2 1,-1-2-1,-4 1 0,-3-1 1,4-3-1,1-5 0,-2 0 1,2-4 0,2-2 0,4-3-1,1 0 1,4-3-1,-1 1 1,3 2-1,4 1 1,5 3-1,-4-2 0,-1 3 1,1-2-1,-2 1 1,0-1-1,0-1 0,-2-4 0,1-4 0,1-1 0,0-3 1,3-1-1,-1 0 0,2-3 1,-3 0-1,-2 0 0,-1-2 1,-2 0-1,4-1 1,2-5-1,0 1 0,2-3 0,-3 1 1,3 1-1,-2 1 0,-2 2 0,-4 3 1,-5 2-1,-7-2 1,1 2 2,-3-4-3,-1 0 0,-4 1 0,1-4 0,-2-4 0,-1 0 0,0-1 0,-6 3 0,-5 0 0,3 0 0,-6 4 0,-3-1 0,-1-1 0,-3-2 0,1-2 0,6-3 0,-2 0 0,-1-5 0,-1-1 0,-1 1 0,2 1 0,-4 0 0,-2 2 0,-6 4 0,-1-1 0,-7 1 0,2-2 0,2-2 0,-4-2 0,0 2 0,4-2 0,-2 1 0,0 4 0,2 2 0,-6 4 0,8 5 0,-9 2 0,3-2 0,-5 2 0,0-2 0,-4-1 0,6 1 0,-2 0 0,0 3 0,3 5 0,-5 2 0,4 6 0,-2 4 0,7 17 0,-16-25 0,16 25 0,-17-16 0,17 16 0,-20-10 0,20 10 0,-16-7 0,16 7 0,-17-4 0,11 20-21,6-16-19,-40 24-3,8-4 2,-2 1-2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16.04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95 2674 9,'0'0'16,"0"0"-1,0 0 2,0 0-3,0 0 1,0 0-4,0 0 1,0 0-2,0 0 2,0 0-4,0 0 0,0 0-1,-7-25 0,7 25-1,-2-30 0,4 13-1,-4-8-2,5 1 0,-1-3-1,0 3 1,2-8-2,-1 2 1,-1-7-1,1 2 0,-1-4-1,-4-1 0,-1-2 1,-2-2-1,-3 2 1,1-2-1,0 2 0,0 3-1,0 4 1,2 5 0,1 5 0,4 6-1,0 19 1,4-19 1,-4 19-1,0 0 1,0 0-1,3 24 1,-3-24-1,-1 37 1,-1-12 0,2 5-1,0 5 0,-2 7 1,4 0-1,1 6 1,-1-1-1,5-1 0,-1-4 0,1-3 1,0-10-1,0-6 0,-2-7 0,-5-16 1,0 0-1,0 0 1,0 0-1,0 0 1,7-32 0,-9 6-1,-3-7 1,2-9-2,1-9 2,-2-9-1,-1-5 0,1-4-1,1-5 1,1-1 0,-1 1 0,-1-1 0,-1 8 0,-2 4-1,0 6 1,1 8 0,-1 7 0,2 9 0,1 6 0,-1 10 0,5 17 0,-5-20 0,5 20 0,0 0 0,5 16 1,-5-16-1,2 39 1,1-8-1,1 8 1,0 8-1,-3 6 1,3 7-1,-6-2 1,4 2-1,-4-4 1,4-5-1,-2-7 1,3-7-1,1-9 0,-2-7 1,-2-21-1,7 19 0,-7-19 0,0 0 0,10-16 1,-6-5-1,-4-5 0,2-11 0,-1-5 1,-1-13-2,2-10 1,-2-10 0,0-11-1,0-6 1,0-6-1,-3-2 1,-3-2-1,1 2 1,0 7-1,-4 10 1,0 13 0,2 12 0,-2 14 0,2 12 0,4 11 0,3 21 0,0 0 1,-8 16-1,7 12 0,-1 9 1,0 14-1,2 5 1,0 7-1,2 4 1,-4-5-1,4-1 1,-4-5-1,6-3 0,-3-12 1,-1-5 0,0-7-1,0-8 1,2-4-1,-2-17 0,0 0 1,0 0-1,0 0 0,9-21 0,-5-3 0,-1-10-1,1-10 1,1-7 0,-1-9 0,1-5 0,-2-3 0,-1-2-1,0-1 1,0 3 0,-4 3 0,2 5 0,-2 6 0,-3-1 0,1 4 0,1-2-1,1 4 0,-2 2 0,4 5 0,0 1 1,0 8-1,2 5 0,0 5 1,0 7-1,-2 16 1,0 0 0,5-18 0,-5 18 0,0 0 0,0 0 1,0 0-1,2 20 0,-2-20 1,-2 33 0,2-5 0,0 9 0,0 0 1,0 4-1,0-1 0,2-1 1,0-4-2,-1-5 1,-1-11 0,4-3-1,-4-16 0,2 17 1,-2-17-1,0 0 1,0 0-1,0 0 1,3-21 0,-1 5-1,0-6 1,1-10-1,-1-7 0,2-1-1,-3-4 1,1 0-1,2 2 0,-3 1 0,-1 5 1,-1 7-1,-3 3 1,-1 3 0,1 6 1,4 17-1,-5-27 0,5 27 0,0 0 0,-11-19 0,11 19 0,0 0 0,0 0 0,0 0 0,0 0-1,2-16-4,-2 16-14,27-14-18,-19-7 0,7 3 0,-7-6-1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4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EA8B313-4AB1-4CF0-97E1-E0CCBB79A154}" emma:medium="tactile" emma:mode="ink">
          <msink:context xmlns:msink="http://schemas.microsoft.com/ink/2010/main" type="inkDrawing"/>
        </emma:interpretation>
      </emma:emma>
    </inkml:annotationXML>
    <inkml:trace contextRef="#ctx0" brushRef="#br0">108 13 48,'-11'-5'23,"14"5"-11,-3 0-4,0 2 0,0-2 0,0 0-1,0 0-1,0-2-1,5 4 1,-5-2 0,6 3 0,-9-6 1,8 6 0,-5-8 0,6 10-1,-9-10-1,3 5 0,-3-3-1,-2 0-1,-1 1 0,-5 2-1,-2 0-1,2 2-1,-6 1 0,3 2 0,0 3-1,6-2 1,-3 2-1,8 0 1,6 0-1,3-6 1,2 1 0,8 0 0,-2-6 1,3 0 0,-3 1 0,2-4 1,-5 1 0,0 2 0,-8-2 1,0 2-1,-6-2 0,3 2 0,-3 1-1,0-1 0,1 3-2,-7-5-1,7 10-3,-9-10-8,11 7-14,-3 1-8,-5-3-1,-1 5 1</inkml:trace>
  </inkml:traceGroup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5.64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9BCDCEC-93D8-4E13-A07F-BE0DD747A700}" emma:medium="tactile" emma:mode="ink">
          <msink:context xmlns:msink="http://schemas.microsoft.com/ink/2010/main" type="inkDrawing"/>
        </emma:interpretation>
      </emma:emma>
    </inkml:annotationXML>
    <inkml:trace contextRef="#ctx0" brushRef="#br0">43 17 57,'-5'6'22,"-6"-6"-9,3 6-4,-1-3-1,4 1-1,2 2-1,0 0-1,3 0 0,3-3-1,2 2 1,1-5 0,2 3 0,1-6 0,4 6-1,-5-6 0,1 1 0,-1-1-1,-2 0 0,-1-3 0,-2 0-1,-3 0 1,0 4-1,-3-6 0,3 2 0,-5 0-1,-1 1-1,-2 2 1,-1 0-1,1 3 0,0 3-1,0 2 1,0 4-1,2 0 1,0-4-1,4 3 0,-1 1 0,3-3 1,3-3 0,-1-1 0,1 1 0,3-6 1,-1 1 0,1-4 0,0-3-3,2 6-5,-6-7-9,1-5-16,2 9-2,-5-5 1</inkml:trace>
  </inkml:traceGroup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6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5D4882D-94AC-4D32-9813-01A15A961F89}" emma:medium="tactile" emma:mode="ink">
          <msink:context xmlns:msink="http://schemas.microsoft.com/ink/2010/main" type="inkDrawing"/>
        </emma:interpretation>
      </emma:emma>
    </inkml:annotationXML>
    <inkml:trace contextRef="#ctx0" brushRef="#br0">113 47 62,'-3'-3'18,"3"-3"-2,-3 1 0,3 2-1,-5-3-3,5 6-2,-3-5-2,0 7 0,-2-4-3,-1 7-1,1-5-1,-1 9-1,1-7 0,-4 7-2,4-4 0,-1 4 0,6-4 0,-2-2 0,4 0 0,-2 0 0,6 0 0,-1-3 1,1-3 0,-1 3 0,4-6 0,-1 3 0,-3-2 1,4-1-1,-7 1 1,1-4 0,-3 4-1,0-4 1,-8 4-1,2-4 0,-5 6 0,3-2-1,-6 5 0,3 0 0,3 0 0,-6 8-1,6-5 1,0 8-1,2-2 0,1 2 0,7-3 1,-4 3-1,7-5 1,1 0 0,-1-1 0,4-2 0,-4-3 1,6 0 0,-5-3-1,-1 0 0,3-2-3,-8-9-6,6 8-11,-9 3-10,-5-5-4,2 5 0</inkml:trace>
  </inkml:traceGroup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7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799BE72-604F-4B6B-AAE0-D3B154D7E93D}" emma:medium="tactile" emma:mode="ink">
          <msink:context xmlns:msink="http://schemas.microsoft.com/ink/2010/main" type="inkDrawing"/>
        </emma:interpretation>
      </emma:emma>
    </inkml:annotationXML>
    <inkml:trace contextRef="#ctx0" brushRef="#br0">12 39 53,'-9'-6'23,"9"9"-9,-3 0-4,3 0-3,0 2-2,0-2 0,0 6-2,0-4 0,6 4-1,-6-6 1,3 2 0,3-2 1,0 0 0,-1-3 1,1-3 0,0 0 0,2 1 0,-2-7 0,3 3-1,-6-2-1,2 2 1,-2-2-2,0 2 0,-3 0 0,0 4 0,-6-1 0,1 3-1,-1 0 0,0 0-2,-2 5 1,-1-2 0,0 3 0,1 0-1,2-1 0,0-2 1,3 0 0,0 3-1,3-4 1,0 1 1,6-3 0,-3 0 0,3-3 1,2 1 0,-2-1 0,3 0 1,-1-6-1,1 4 0,-3-1 0,2-2 1,-5 2-1,3-3 0,-9 7-1,6-4 2,-9 3-2,3 0 0,-2 3-1,-7 6 0,6-3-1,-2 0 0,5 2 1,-6 4-1,6-6 0,-2 2 0,5-2 0,0 3 1,0-6-1,3 3 1,-3-3-1,0 2 1,2-2 0,1 0 1,-3 0-1,0 0 0,0 0 0,0-2 1,3-1-1,-3 0 1,3 0-1,-3-3 1,3 4 0,-3-1-1,3 0 0,-3 3 0,-3 3-1,-3 0-1,3 5-3,-2-5-6,5 5-11,-3 1-13,0-3-1,6-1 2</inkml:trace>
  </inkml:traceGroup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9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C53D34D-E724-4D5E-9FD9-BD0FAF0A0AE3}" emma:medium="tactile" emma:mode="ink">
          <msink:context xmlns:msink="http://schemas.microsoft.com/ink/2010/main" type="inkDrawing"/>
        </emma:interpretation>
      </emma:emma>
    </inkml:annotationXML>
    <inkml:trace contextRef="#ctx0" brushRef="#br0">118 50 56,'5'2'28,"-8"-7"-8,3 2-2,0 6-2,0-9-3,0 9-2,-2-6-3,4 3-1,-2 0-3,0 0-2,0 0-2,0 0 0,0 3-1,0-3 0,0 0 0,0 0 0,0 0 1,0 0 1,0-3 0,0 3 0,0 0 1,0 0 1,0 0-1,0-3 1,-5-2-1,2 2-1,-3-5 0,-2 5 0,-3-6-1,2 7-1,-5-4 1,0 3 0,3 6 0,0-3 0,0 6 0,2 2-1,4 0 1,2 4 0,6-4 0,0 3 1,5-8-1,0 5 1,4-5 0,2 0 0,-3-3 1,-3 0 1,1-3-1,-1 3 1,-8-3-1,3 1 1,-6-1-1,0 0 1,-2 0-2,2 0 0,-3 1 0,1-4-1,2 6-1,-3-3 0,6 3-4,-5-5-7,10 7-14,-5 1-11,-5-3 0,5 6 0</inkml:trace>
  </inkml:traceGroup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0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B4A6F6D-7D26-4E47-B1FF-3A9EFFBC4C63}" emma:medium="tactile" emma:mode="ink">
          <msink:context xmlns:msink="http://schemas.microsoft.com/ink/2010/main" type="inkDrawing"/>
        </emma:interpretation>
      </emma:emma>
    </inkml:annotationXML>
    <inkml:trace contextRef="#ctx0" brushRef="#br0">70 3 55,'-6'-3'19,"4"6"-1,-4-3-2,3 0-2,0 3-4,-6-3-2,6 5-3,-6-2-1,6 3-3,-3 0 0,3-1-1,1 1 1,2 0 0,0-1 2,5-2-1,1-3 2,3 3-1,0-6 2,3 3-1,-9-3 1,8 1-1,-5-1 1,0 0-1,-6-3 0,3 3-1,-6 0 1,3 1-1,-3-4-1,0 0 0,-6 0-1,4 4 0,-4-1-1,0 3 1,-3 3-1,3-1 0,1 1-1,-1 3 0,6 0-3,-3-1-3,9 4-8,-3-6-15,3-3-6,6 3 0,-1-9 0</inkml:trace>
  </inkml:traceGroup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3:33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5C520A3-15B9-430A-B9E9-4A3D39485B9E}" emma:medium="tactile" emma:mode="ink">
          <msink:context xmlns:msink="http://schemas.microsoft.com/ink/2010/main" type="inkDrawing"/>
        </emma:interpretation>
      </emma:emma>
    </inkml:annotationXML>
    <inkml:trace contextRef="#ctx0" brushRef="#br0">137 52 49,'-4'-4'15,"4"4"1,0 0-1,0 0 1,0 0-2,0-4-1,4 8-2,-8-8-1,8 8-2,-8-4-2,8 0-1,-8 0-1,4 0-2,0 0 0,0 0-1,-5-4 0,1 4-1,4 0 0,-4-5 0,-1 5 1,5 0-1,-4 0 0,4 0 0,0 0-1,-5 0 1,5-4 0,0 4 0,0 0 0,0 0 0,0-4 0,0-1 0,-4 1 1,4 0-1,-4-1 0,-1 1 1,1 0-1,-5 4 0,5-5 0,-5 5 0,0 0 0,0 5 0,1-1 0,3-4 0,-4 9-1,1-5 1,3 0 0,1 5-1,-1-5 0,1 1 1,4 3-1,0-4 0,0 5 0,4-5 1,1 5-1,4-5 1,-1 5 0,6-5-1,-6-4 1,5 4 0,1-4 0,-6 0 0,1 0 0,-4 0 1,3-4-1,-3 4 1,-1 0-1,-4 0 1,0 0 0,0 0 0,0-4 0,0 4 0,0 0 0,0 0 0,0 0 0,0 0 0,0 0 0,0 0-1,0 0 1,0 4 0,0-4-1,-4 0 0,4 0 0,0 4-1,-5 1 1,5-5-1,-4 4 0,4 0 0,0 1 0,-4-1 0,8 0 1,-4 1-1,4-5 1,1 0-1,-1 0 2,1 0-1,-1-5 1,0 5-1,-4-4 1,5 0 1,-5-1-1,0 5 0,0-4 0,0 0 0,0 4 0,0-5-1,0 1 1,0 4-1,0 0 0,0 0 1,0 0-1,0 0 0,0 0 0,0 4 1,0-4-1,0 0 0,0 0 0,0 0-1,0 0 1,0 0-1,0 0-1,0 0 1,0 0 0,0 0-1,0 5 1,4-5 1,-4 0-1,5 0 1,-1 0 1,0 0-1,-4 0 1,5 0 0,-5-5 0,4 10 0,-8-10 0,8 5 0,-8 0-1,4 0-5,0 5-9,-5 3-18,-3-8-2,3 5 1,-8-10-1</inkml:trace>
  </inkml:traceGroup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02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67C401F-49C2-49C1-B91D-153C4DF59F09}" emma:medium="tactile" emma:mode="ink">
          <msink:context xmlns:msink="http://schemas.microsoft.com/ink/2010/main" type="inkDrawing"/>
        </emma:interpretation>
      </emma:emma>
    </inkml:annotationXML>
    <inkml:trace contextRef="#ctx0" brushRef="#br0">19 0 58,'2'2'15,"-2"-2"-2,0 6-2,0-1-1,-2 0-2,-1 3-3,0 0-2,1 0-1,-1 2-1,0-4-1,3 2 0,3-3-1,0-3 1,-1-2 0,4-2 0,-1-1 1,0-5 0,1 3 0,-1-3 1,-2 0-1,2 0 1,-2 3 0,-3 0 0,0 2 0,0-2-1,-6 2 1,1 3 0,2 0-1,-5 3 1,3-3-2,0 5 1,-1-2-1,1-1 0,2 1-1,-2 2 1,5-2-1,0 0 1,0 2-1,3-2 1,-1-1-1,1-2 2,0 3-1,-1-1 0,-2-2 0,3 0 1,-3 0-1,0 0-2,0 0-6,-3-5-15,6 8-4,-8-11 1</inkml:trace>
  </inkml:traceGroup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7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E4D518A-91B3-4759-B8EC-F2866836206F}" emma:medium="tactile" emma:mode="ink">
          <msink:context xmlns:msink="http://schemas.microsoft.com/ink/2010/main" type="inkDrawing"/>
        </emma:interpretation>
      </emma:emma>
    </inkml:annotationXML>
    <inkml:trace contextRef="#ctx0" brushRef="#br0">170 24 63,'-11'-9'26,"8"9"-9,-5 0-3,2-3-2,1 6-2,-1-6-3,3 6 0,-3-3-3,4 3 1,-1-3-2,3 0 0,-3 0-1,6 3 0,-6 0 0,3-3-1,0 2 0,0 1 0,-3-3 1,3 3 0,-3-3-1,1 0 1,-1 0-1,0-3 0,-3 0 0,1 1 0,0-4 0,2 0 0,-8 0-1,5 3 1,-2 0 0,-1 3 0,1 3-1,-3 3 1,2 3 0,1-1-1,2 4 0,1 0 0,5-1 0,2 1 0,4-6 0,2 2 0,4-8 0,2 0 1,0 0-1,0-5 1,-3-1 1,0 3-1,-3-6 1,-2 3 1,-4-2-1,-2 2 1,-5 3-1,2 0 0,-5 0 0,2 3-1,-2 0 0,0 0-1,2 0-1,1 0-1,-1 3-4,0-6-7,6 6-16,0-3-8,-5 0 1,5 3 0</inkml:trace>
  </inkml:traceGroup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8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528917E-1F4D-4F58-A2A2-A4EDAB8B053A}" emma:medium="tactile" emma:mode="ink">
          <msink:context xmlns:msink="http://schemas.microsoft.com/ink/2010/main" type="inkDrawing"/>
        </emma:interpretation>
      </emma:emma>
    </inkml:annotationXML>
    <inkml:trace contextRef="#ctx0" brushRef="#br0">5 439 51,'2'6'32,"-7"-9"0,5 6 0,0 2-14,-3-8-7,6 6-3,-3 0-3,3 0-2,-1 2-2,1-2 1,3 3-1,-1-1 0,1 1 0,2-3 1,-2 0-1,2-3 0,-2 0 0,-1-3 1,1-3-1,-1 1 1,-2-4 0,0 4-1,-3-4 1,0 4 0,0-4-1,-3 4 1,0-1-1,0 3 0,-2 3-1,2-3 1,-2 6-1,-1 0 0,0 3 0,1-1 0,-1 4 0,1-4-1,2 4 1,0-1-1,3 0 1,3-2-1,0 0 1,2-6 0,1 0 0,2 0 0,1-6 0,2 0 1,-3-5 0,-3 3-1,1-3 1,0-1 0,-6 1-1,0-3-1,-3 9-1,-3-6-3,6 11-9,-8-6-15,2 0-8,1 4 1,-1-4-1</inkml:trace>
    <inkml:trace contextRef="#ctx0" brushRef="#br0" timeOffset="703">79 31 74,'0'6'32,"-5"-9"-1,2 0-11,6 9-6,-6-9-3,6 8-4,-6-7-2,3 4-1,-3-2-1,6 3 0,-6 0-2,3 0 0,0 0-1,0-3 1,0 5-1,0-5 0,3 3 0,-3-3 0,0 0 1,3 0 0,-3-3 0,0 0 1,0 1 0,0-4 1,0 0-1,0 4 1,-6-4-1,4 0 0,-4 4 0,-2 2-1,2 0-1,-2 2 0,2 1 0,1 3 0,-1 2 0,6-2-1,0-1 1,3 1-1,3-3 1,2 2 0,-3-5 0,4 0 1,-1 0-1,0-2 1,-2-1 1,-1 0 0,-2-3-1,-3 4 1,0-1 0,0 0-1,-3-3 0,3 4-2,-2-1-3,-1-6-3,6 9-10,-6-2-19,0-7-3,3 4 0,-3-4 1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17.52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67 630 24,'0'0'19,"0"0"1,0 0 3,0 0-4,0 0 1,-16-4-4,16 4-3,0 0-4,0 0 0,0 0-3,12-26-1,4 14 0,-2-10-1,13 0 1,-4-12-1,9 3 0,-4-6-1,7 3 0,-5-3-1,2 8-1,-4-5 0,-1 10 0,-1-1 0,-1 6 0,-6 1 0,3 4-1,-5 0 1,-1 2-1,-16 12 0,23-16 0,-23 16 0,0 0 1,0 0-1,18-11 0,-18 11 1,0 0 0,0 0-1,0 0 1,0 0-1,0 0 1,0 0-1,0 0 0,0 0 0,0 0 0,-20 2 0,20-2 0,0 0 0,-26 18 0,26-18 0,-23 19 1,23-19-1,-28 26 0,13-8 0,0 1 0,-7 2 0,1 4 0,-5 6 1,-3 3 0,-4 1 0,3 2-1,-2-4 1,4 1 0,3-6 0,0 0 0,3-11-1,6-1 0,0-3 0,16-13 0,-27 19 0,27-19 0,-23 12 0,23-12 0,0 0 1,-19 9-1,19-9 0,0 0 0,0 0 0,0 0 0,0 0 0,0 0 0,0 0 0,0 0 0,0 0 0,0 0 0,0 0 0,0 0 0,0 0 0,0 0 0,0 0 0,0 0 0,0 0 0,0 0 0,-5-16 0,5 16 0,0 0-1,16-23 1,-4 8 0,2-12 0,11-3-1,3-5 0,5-5 0,6-6 0,9-3 1,0-2-1,1-2 1,0 8-1,-3 1 2,-3 5-1,-6 6 1,-5 6 0,-13 6-1,-1 5 0,-18 16 1,17-19-1,-17 19-1,0 0-1,0 0-2,2-21-8,-2 21-25,0 0-2,0 0 2,0 0-3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9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14DC6C7-C7B4-4706-BD2E-FC0F60C32CC7}" emma:medium="tactile" emma:mode="ink">
          <msink:context xmlns:msink="http://schemas.microsoft.com/ink/2010/main" type="inkDrawing"/>
        </emma:interpretation>
      </emma:emma>
    </inkml:annotationXML>
    <inkml:trace contextRef="#ctx0" brushRef="#br0">76 1 67,'-10'0'24,"-2"0"-4,6 4 0,-5-4-2,2 9-1,-3-9-4,6 9-3,-3-9-2,9 10-3,-2-7-2,4 6-1,1-3-1,3 1 0,0-1 0,6 0-1,-3-3 1,-4 0 0,4 1 0,0-1 1,-6-3 0,0 0 0,0 0 1,0 0-1,-3-3 1,0-1 0,0-2-1,0 3 1,-3-3-2,3 3 0,0 0 0,-3-4 0,3 4-1,0 0 1,0 3 0,0 0-1,0 0 0,0 3 0,0 0-1,0 4 1,3-4 0,0 3-1,1-3 1,5 0 0,0 0 0,0-3 0,2 0 0,-2-3 0,0 0 1,0-3-1,-4 0 1,-2-1 0,-3-2-1,0 6 1,-3-7-1,1 1 1,-1 6-1,-3-3 0,3 3-2,-3-4-2,6 14-7,-9-11-20,9 1-8,0 3 0,6-6 0</inkml:trace>
  </inkml:traceGroup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22.1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B98D973-6253-414C-B17C-C1656DA4D7F9}" emma:medium="tactile" emma:mode="ink">
          <msink:context xmlns:msink="http://schemas.microsoft.com/ink/2010/main" type="inkDrawing"/>
        </emma:interpretation>
      </emma:emma>
    </inkml:annotationXML>
    <inkml:trace contextRef="#ctx0" brushRef="#br0">43 53 47,'-5'-2'5,"5"4"0,0-2-2,0 0-1,0 0-1,0 0 1,0 0 1,0 0 0,0-2 0,2 2 1,4-3-1,-6-3 0,5 1 0,-5 0 0,6-1 0,-4 1-2,-2-3 1,-2 3-1,-4-1 1,4 4-1,-7 2 0,4 2 0,-6 1 0,8 2 0,-2 1-1,-3 2 1,5-3-1,0 3 0,1-3 0,2 1 0,2-1 1,1-2-1,0 0 1,2-1-1,-2-2 1,0 0 1,2 0-1,-2-2 2,5-1-1,-3 0 0,4 1 1,-4-1-1,3-3 1,-2 1 1,2 0-1,-6 2 1,1 0 0,-3 1-1,0 2 0,-3 0 0,-5 2 0,3 4-2,-3-1-1,2-2-1,-5 2 0,6 1 0,-3-1-1,5-2 1,3-1 0,0-4 1,8 2 0,0 0 0,3-3 0,-3 0 1,3-2 0,-3-1 1,3 1 0,-5 0 0,-3-1-1,-1-2 1,-4 6-1,-1-4 1,0 4-2,-2 2-1,-1 0-1,1 2-3,-6-2-2,5 6-7,-2 2-6,3-11-8,8 14-1</inkml:trace>
  </inkml:traceGroup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23.1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92E1149-095B-4205-ACD4-3B1CF06B7F5E}" emma:medium="tactile" emma:mode="ink">
          <msink:context xmlns:msink="http://schemas.microsoft.com/ink/2010/main" type="inkDrawing"/>
        </emma:interpretation>
      </emma:emma>
    </inkml:annotationXML>
    <inkml:trace contextRef="#ctx0" brushRef="#br0">98 45 55,'-8'-5'13,"5"8"-5,-6-3 1,1 0-1,-1 2-1,1-2-1,-1 3 0,-2 0 0,5 3-2,-3-4 0,4 7-1,-1-4-2,0 4-1,6-4-1,-3 4 1,6-4 0,-3-2 0,6 0 0,0-3 1,2-3 0,4 0 0,-4-2 1,1-1 0,2-2-1,-2-1 1,-4 1 0,4-3-1,-6 0 1,3 2 0,-6 1 1,0-1-1,-3 1 0,0 3 0,-3 2 0,0 3-1,-2 3 1,2 2-2,-2 1-1,-1 2-1,3 0-3,-2 1-3,5-1-7,3 1-9,-3-7-5,12 7 0</inkml:trace>
    <inkml:trace contextRef="#ctx0" brushRef="#br0" timeOffset="703">55 515 67,'-2'-3'10,"-1"3"-3,3-3 0,-3 3-1,3 0-1,0 0-2,0 0 0,3 0-1,0 0-1,-1 0 1,4-5 0,3 2 1,-4-5 0,4-1 1,0 4 0,-1-4 0,-2-2 1,0 5-1,-1 1 1,-5-4-1,0 4 0,-3 2 0,1 3-2,-4-3 1,3 3-2,-6 0-1,4 3 0,2 0 0,-3 0-1,0-1 0,4 1 0,2-3 0,0 3 0,0 0 1,2-3-1,4 3 1,0-3 1,0-3-1,5 3 1,-2-3 0,2 0 1,-2-2-1,-1 2 2,-2-3 0,0 4-1,-6-4 1,0 6-1,-9 0 0,3 3 0,-5 2-1,-1-2-2,4 5-2,-4-5-5,7 6-6,-1-4-10,0-8-7,15 12-2</inkml:trace>
  </inkml:traceGroup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08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28E1648-85DA-4B42-927F-041459C42246}" emma:medium="tactile" emma:mode="ink">
          <msink:context xmlns:msink="http://schemas.microsoft.com/ink/2010/main" type="inkDrawing"/>
        </emma:interpretation>
      </emma:emma>
    </inkml:annotationXML>
    <inkml:trace contextRef="#ctx0" brushRef="#br0">43 59 50,'0'5'9,"0"-5"0,0 3-1,3-3 0,-3 0 1,5 3-1,-5 3 1,3-1-3,0 4-1,-3 2-1,0-3-1,0 1-1,0 2-1,3-6-1,-3-2 1,3 0 1,-3-9 0,2 4 1,-2-7 0,3 4 1,-3-4 0,6 4 1,-6-4-1,0 9 0,0-5 0,0 5-1,-3 0 1,3 0-1,-3-3 0,3 3-1,-3-3 0,1 6-1,2-6 0,-3 6 0,0-3 0,3 0-1,0 3-1,0-3 1,0 0 0,0 0-1,0 0 0,0 0 0,0 0 1,0-3 0,0 3 0,0 0 0,0-3 1,0 3 0,0 0 0,-3-3 1,3 0-1,0-2 0,-3 2 0,1-3 0,-1 1 0,0-1-1,-3 3 1,1 1-1,-1 2 0,1 2 0,-1 1-1,0 0 0,4 0 0,-1 2 0,0 1 0,3 0 0,0-1-1,0-2 1,3 3 0,0-4 1,-3-2-1,2 3 1,-2-3 0,3-3 0,-3 3 0,6-2 1,-3-4 0,2 0 0,-2-2 0,3-6 0,-4 3 0,4 0 0,-6-1 1,3 1-1,-3 3-1,0 5 1,0 6-1,-6 2 1,3 4-1,-2-1-1,2 3 0,-5-2-1,5-4 1,0 4 0,0-6 0,3-3 0,0 0-1,-3-3-5,6 6-10,-3-3-8,-3-3-7,9 0 1</inkml:trace>
  </inkml:traceGroup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09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3C88EF1-3332-432B-954E-9169987E9872}" emma:medium="tactile" emma:mode="ink">
          <msink:context xmlns:msink="http://schemas.microsoft.com/ink/2010/main" type="inkDrawing"/>
        </emma:interpretation>
      </emma:emma>
    </inkml:annotationXML>
    <inkml:trace contextRef="#ctx0" brushRef="#br0">87 55 59,'-17'0'24,"8"2"-9,-2 4-3,5-3-1,0-1-2,3 1-2,0-3-1,3 0-3,0 3 0,0-3-2,0 0 0,3 0-2,-3 0 1,3 0 1,-3 0 1,3-3 0,0 0 0,0-2 1,0-1 0,-3-2 0,3 0 0,-3-3 0,0 3-1,-3 0 1,3 2-1,-9 1 0,6 2 0,-3 3 0,1 3-1,-4 2 0,3 1-1,1 2 0,2-3-1,0 6 0,3-5 1,0 2-1,3-3 1,3-2-1,-1 0 1,1-3 1,0 0-1,2 0 1,-2-6 0,0 4-1,0-4 1,-4 1 0,4-1 0,-6 1 0,6-1 0,-6-2 1,0 5-1,-3-2 0,0 2 0,-3 3 0,1 0 0,-1 3-1,0 0 0,-2 5-2,-1-5-2,6 5-6,-3-5-10,1-3-12,10 5-2,-5-8 2</inkml:trace>
  </inkml:traceGroup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0.20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6F3BCD4-5180-4946-83E1-65D461C8DC69}" emma:medium="tactile" emma:mode="ink">
          <msink:context xmlns:msink="http://schemas.microsoft.com/ink/2010/main" type="inkDrawing"/>
        </emma:interpretation>
      </emma:emma>
    </inkml:annotationXML>
    <inkml:trace contextRef="#ctx0" brushRef="#br0">10 0 52,'-3'6'12,"-3"-3"-2,6 2-2,-2-2 1,2 3-2,0-1 0,0-2-2,2 2 1,-2 1-1,3-1-1,0-2 0,-3 3-2,3-3 0,-1-1 0,-2-2 0,6 0 0,-6 0 1,3-2 1,-1-4-1,-2 0 1,3 1 1,0 2 0,-3-2 0,3 2-2,-6 3 0,3 0 0,-3 3-1,0-1 0,-2 4-1,2-3-1,0 2-1,3-2 0,0 3 0,0-4 1,3 1-1,0 0 0,2 0 1,1-1 0,-1-2 1,4 3 0,-4-6-1,1 3 1,-1-2 0,-2-1 0,2 3 1,-2-3-1,0 0 1,-3 1-1,0-1 1,0 3 0,0 0-1,0 0 0,-3 0 0,0 3 0,3-1-1,-5-2 0,5 6 0,-3-6-1,0 5 0,3-2 0,0 3 0,0-3 0,3 2 1,0-2-1,0 2 1,2-2-1,1 0 1,-4 0 0,4 0 0,-1-3 0,1 0 1,-3 0-1,-3-3 1,2 0 0,-2-5 0,0 2 1,0-2-1,-2-1 1,2-2-1,-3 3 0,0 0 0,0-1 0,1 7-1,-1-1 1,3 3-2,-3 0 0,3 0-1,0 0-3,3 5-7,-6-5-14,0 0-8,6 6 0,-6-6 1</inkml:trace>
  </inkml:traceGroup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4.5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A12185E-E066-4539-951C-CE12670B9D32}" emma:medium="tactile" emma:mode="ink">
          <msink:context xmlns:msink="http://schemas.microsoft.com/ink/2010/main" type="inkDrawing"/>
        </emma:interpretation>
      </emma:emma>
    </inkml:annotationXML>
    <inkml:trace contextRef="#ctx0" brushRef="#br0">29 72 64,'-11'-6'23,"8"9"-11,0-6-2,3 0-2,0 3-1,0-3-1,3 0 0,-3 1 1,3-1 1,-3 0 0,3 3-1,-3-3 1,3 3-1,-6-3 0,6 6-1,-3-3-1,0 3-1,0-6-2,0 6-1,0-3 0,0 3-1,0 0 0,0-3 0,2 5 0,-2-2-1,3 0 1,-3 0 0,3 0 0,0 0 0,-3 0 0,3-3 0,-3 0 0,2 0 0,-2 0 0,0-3 1,0 0 0,0 0 0,-2-3 0,2 0 0,-3 1 1,0-1-1,0-3 1,0 6-1,-2 1 0,2 2 0,0 0 0,-2 2 0,5 1-1,-3 3 0,0-3 0,3 3-1,0-1 1,3-2-1,0 0 1,-1 0-1,1-3 1,0 0 0,3-3 0,-1-3 1,1 1-1,-1-1 1,-2-3-1,0 4 1,0-4 0,0 3 0,-3-2 0,0 5 1,-3-3-1,0 6 0,-3 0 0,1 3-1,-1 3 0,1-4-2,-1 7-3,-2-9-9,5 6-17,0 0-6,0-6-1,6 0 1</inkml:trace>
  </inkml:traceGroup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5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4EB9027-3053-4273-8392-377CFBE95493}" emma:medium="tactile" emma:mode="ink">
          <msink:context xmlns:msink="http://schemas.microsoft.com/ink/2010/main" type="inkDrawing"/>
        </emma:interpretation>
      </emma:emma>
    </inkml:annotationXML>
    <inkml:trace contextRef="#ctx0" brushRef="#br0">51 49 52,'3'9'25,"-14"-12"0,11 6-14,-3 0-3,0 0-3,3-3-1,3 0 0,0 0 0,0-3 0,5 0 1,-2-3 0,5 6 1,-8-8 0,9 5 0,-10-6 0,7 4-2,-9-1 0,3 3 0,-6-3 0,0 1-1,-3 2-1,1 0 0,-7 3-1,4 0 0,-4 3 0,-2 5 0,5-2-1,-2 3 0,2-1 0,4 4-1,2-7 1,3 4 0,6-6 0,-4-1 0,7-2 1,2-2-1,-2-4 2,2 0-1,-2 3 0,0-2 1,-4-4 0,1 6-1,-3-2 1,-3-1 0,-3 3-1,0 0 1,0 0-1,-2 3-2,5 0-3,-9-5-5,12 10-11,-9-5-12,0-2-4,12 2 0,-9-6 0</inkml:trace>
  </inkml:traceGroup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6.53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09545FC-C0F6-4458-B120-3B6DD64770D2}" emma:medium="tactile" emma:mode="ink">
          <msink:context xmlns:msink="http://schemas.microsoft.com/ink/2010/main" type="inkDrawing"/>
        </emma:interpretation>
      </emma:emma>
    </inkml:annotationXML>
    <inkml:trace contextRef="#ctx0" brushRef="#br0">77 52 71,'-14'-3'30,"9"3"-9,-4 6-4,1-6-3,2 6-3,-2-6-2,8 3-3,-5 0-3,5-3 0,0 0-2,0 3 0,0-3 0,2 0 0,-2 0 0,0 0 0,0 0 1,3 0-1,-6 0 1,6 0 0,-6 0 0,6 0 1,-6-3-1,3 3 0,-2-3 1,-1 0-1,-3-3 1,6 3-1,-5 0-1,2 3 0,-2-2 0,5-1 0,0 3-1,0 3 0,0-3 0,0 2 0,0 1-1,2 0 1,4 0 0,-3-3 0,2 3-1,1 0 1,-1-6 0,3 0 1,-2 0-1,0 0 0,-4-5 1,4 2-1,-6-3 1,0 0 0,0 3 0,-6 1-1,4-1 1,-4 3 0,0 3-1,-2 3 1,3 3-1,-4-1 0,4 4 0,2 0-1,0 0 1,1-1 0,2-5-1,0 3 1,0-3-1,2-3-1,1 3-2,-3-9-7,6 6-14,-4 0-12,-4-6 1,4 3-1</inkml:trace>
  </inkml:traceGroup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7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1C6F2E9-C2AB-4651-BD2F-E26A6F8258D3}" emma:medium="tactile" emma:mode="ink">
          <msink:context xmlns:msink="http://schemas.microsoft.com/ink/2010/main" type="inkDrawing"/>
        </emma:interpretation>
      </emma:emma>
    </inkml:annotationXML>
    <inkml:trace contextRef="#ctx0" brushRef="#br0">66 6 46,'3'3'28,"-6"-6"-3,3 3-4,-3 0-2,-2-3-4,5 6-3,-9-6-4,9 6-2,-9-6-2,7 6 0,-6-3-2,2 5 0,1-2-1,-1 3 1,0 0-1,4-1 0,-1 3-1,0-3 1,3 1 0,0-3-1,3 0 0,0 0 1,2-3 0,-2 3 0,3-6 1,-1 0-1,1-3 1,-3 3 0,-1-2 0,1-4 0,-1 2 0,1 1 0,-6-3 0,1 4-1,2 2 1,-5 0-1,-1 3-1,3 0 1,-5 6-1,5-1 0,-3 1 0,4 3 0,-1-2-1,3 2 1,3-4 0,-1 1-1,1 0 1,3-3 0,-3-3 0,2 2 1,-2-2 0,0-2 0,-3 2 0,0-3 0,-3 3-1,0-3-2,3 3-4,-8-6-13,5 0-18,3 6 0,-3-2-1,3-1 1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20.60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64 23 44,'0'0'30,"0"0"-5,0 0-3,0 0-4,0 0-6,-9 22-5,0-4-2,8 12-1,-10 3 0,8 18-1,-4 2-1,3 8 0,-1 3-1,5 4 2,0-3-2,5 2 1,2-9 0,5-4-1,-5-4 0,2-6 0,0-8 1,0-2-3,-2-6 3,-2-5-3,-1-6 2,-4-17-1,3 23 1,-3-23-1,0 0 1,0 0-1,-7-17 1,6-1 0,-3-5-1,-3-7 2,3-5-4,-1-10 3,5-6-2,-2-6 0,2-2 0,-1-6-1,2 1 1,-1-4 0,2 3 1,-2 9-2,-2 1 3,1 8-1,-3 6 0,1 4 1,-5 7-1,3 9 0,0 4 1,5 17-1,-7-21 1,7 21-1,0 0 1,0 0 0,0 0-1,2 31 1,-1-3-1,-1 9 1,2 9 0,-4 10 0,2 6-1,-1 8 1,1 9-1,-4 5 1,2-3 1,1 0-1,-1-5 0,4-3 0,-2-6 1,3-2-2,-1-14 2,3-5-2,-3-7 0,3-11 1,-5-5-1,5-8 0,-5-15 0,0 0 1,0 0-1,0 0 0,4-28 0,-2 5 0,-4-10 1,2-4-1,2-7 0,-4-3 1,6-2-2,-8-6 1,6-3-1,-2-2 1,-2-5-2,0-5 2,-3-2-1,-2-4-1,3 6 2,-3 5-2,2 7 3,-2 11-2,5 6 2,-3 11-1,3 11 0,2 19 0,-3-21 0,3 21 0,0 0 0,0 0 0,0 0 0,7-16 0,-7 16 0,0 0 0,0 0 0,0 0 1,0 0-1,0 32 1,-4-8-1,4 13 1,-3 7-1,3 12 1,-2 9-1,0 8 1,4 4 0,0 4 0,-1-1 1,5 0-1,-1-5 0,4-3 1,-4-7-1,4-9 0,-7-6-1,5-8 1,-4-9-1,4-5 1,-7-8-1,0-20-1,4 17 0,-4-17-3,0 0-6,0 0-26,3-26-2,-3 26 1,0-28-1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9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3B27EA9-4B3B-41D3-9B22-C55B748CAB5C}" emma:medium="tactile" emma:mode="ink">
          <msink:context xmlns:msink="http://schemas.microsoft.com/ink/2010/main" type="inkDrawing"/>
        </emma:interpretation>
      </emma:emma>
    </inkml:annotationXML>
    <inkml:trace contextRef="#ctx0" brushRef="#br0">20 70 68,'0'3'30,"-3"-6"0,0 1-11,3 4-7,-3-4-3,6 4-2,-3-2-4,0 0 0,0 0-1,3 0 0,-3-2-1,0 2 1,0-3 0,3 0 0,0 0 0,-1 0 0,1-2 1,0 2-1,-3-3 1,6 6 0,-9-2-1,6 2 0,-6-3 0,6 6 0,-6-3-1,3 0-1,0 2 0,0 4 0,3-3-1,-1 2 0,4 1 1,0-3-1,-1 0 1,4-3 0,-1-3 0,0-3 1,1 1-1,-4-1 1,1-5 0,-3 5 1,-3-5-1,-3 5 1,0-2-1,-2 5 0,-4 0 0,-2 3 0,3 3-1,-4 3 0,1 2-2,0 1-2,5 7-5,-8-10-10,9 0-16,2 5-2,0-8 0,3-1 1</inkml:trace>
  </inkml:traceGroup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0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2D3706A-06F8-46E9-865E-9E6C89130C35}" emma:medium="tactile" emma:mode="ink">
          <msink:context xmlns:msink="http://schemas.microsoft.com/ink/2010/main" type="inkDrawing"/>
        </emma:interpretation>
      </emma:emma>
    </inkml:annotationXML>
    <inkml:trace contextRef="#ctx0" brushRef="#br0">13 51 62,'-8'-3'27,"8"3"-2,-3 0-2,0-3-4,6 6-3,-6-6-4,6 6-2,-6-3-3,6 0-2,-3 0-2,3 3-1,-3-3-1,3 0-1,2 0 0,1 0 1,2-3 0,1 0-1,-4 0 1,4 1 0,-4-4 0,4 3 0,-6-2 1,-1-1-1,1 3 0,-3-2 0,-3 2 1,3 0-1,-2 0 0,-4 0 0,0 3-1,4 3 1,-4 0-1,3 0 0,0 2 0,1 1-1,-1 0 0,3-1 1,3 1-1,-1-3 1,1-1 0,0-2-1,3 0 1,-4-2-2,4-1-2,-6-6-7,6 7-15,-1-4-10,-5-2-1,6-1 1</inkml:trace>
  </inkml:traceGroup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1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F4FE27E-0194-4787-BC1A-63A231E839B8}" emma:medium="tactile" emma:mode="ink">
          <msink:context xmlns:msink="http://schemas.microsoft.com/ink/2010/main" type="inkDrawing"/>
        </emma:interpretation>
      </emma:emma>
    </inkml:annotationXML>
    <inkml:trace contextRef="#ctx0" brushRef="#br0">33 0 52,'-11'0'29,"11"8"2,-11-3-9,5-5-7,6 3-4,-2-3-1,2 3-3,-3-3-2,6 2-1,-3 1-2,2 0 0,-2-1-1,3 4 1,0-1-1,0 1 1,2-4-1,1 1 0,-1-3 0,1 0 0,-1-3 1,3 1-1,-2-4 1,0 1 0,-4-3 1,4 0-1,-6-1 1,0 4-1,-3 0 1,0 5-1,-5 0 0,0 2-1,2 1 0,-2 2 0,2 4-1,1-4-1,-1 3-1,6-3-1,3 4-7,-3-7-12,3 1-15,5 2 1,-2-5-1,5 0 1</inkml:trace>
  </inkml:traceGroup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3.56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713273E-56C9-4AD1-A07C-95AFC482E144}" emma:medium="tactile" emma:mode="ink">
          <msink:context xmlns:msink="http://schemas.microsoft.com/ink/2010/main" type="inkDrawing"/>
        </emma:interpretation>
      </emma:emma>
    </inkml:annotationXML>
    <inkml:trace contextRef="#ctx0" brushRef="#br0">43 14 66,'-9'-6'31,"6"3"-6,1 3-4,-4-5-3,3 7-3,-3-4-3,6 4-3,-6-2-3,4 6-2,-1 0-1,0 0-1,3 0-1,0 0-1,0 2 0,0-2 0,3-3 0,0 0 0,2-3 1,-2 0-1,3-6 1,-3 3 0,0-3 1,0 1-1,-3-1 1,0 0-1,-3 0 1,0 3-1,-3 0 0,3 3 0,0 0-3,-2-3-2,5 9-6,-3-12-8,6 3-19,-3 3 0,2-2 0,1 2 1</inkml:trace>
  </inkml:traceGroup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4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2ECE211-9609-4BC6-AA88-ED5866EEC720}" emma:medium="tactile" emma:mode="ink">
          <msink:context xmlns:msink="http://schemas.microsoft.com/ink/2010/main" type="inkDrawing"/>
        </emma:interpretation>
      </emma:emma>
    </inkml:annotationXML>
    <inkml:trace contextRef="#ctx0" brushRef="#br0">127 24 48,'-17'-6'23,"9"6"-8,-6-3-1,6 3-1,-1 3-1,-2-3 0,6 6-1,-4-6 0,9 6-2,-5-6-1,5 6-1,-6-3-1,6 3-2,-5-3 0,5 3-1,-3-3-2,3 0 1,-3 0-2,3 0 1,0-3-1,0 0 0,0-3 1,3 3 0,0-9 0,2 3 0,-5-3 1,6 3-1,-3-6 2,-1 6-1,-2-3 0,0 6-1,-5 0 1,2 6-1,-3 0 0,1 3-1,-1 3 0,1-3 0,-1 3-1,6-3 0,-3 0 1,3-3-1,0 0 0,3 0 1,-3 0 0,3-3 0,0 0 0,-3 0 0,0 0 1,0 0-1,-3-3 1,3 0 0,0-3 0,-3 6 1,3-6-1,0 0 0,0 3 0,0 0 0,-3 0-1,1 3 0,2 0 0,-3 0-3,0 6-2,3-9-4,6 9-11,-1-9-16,1-3-2,5-3 1,0-6 1</inkml:trace>
  </inkml:traceGroup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4.8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E03E3B8-5A48-46F3-9FAF-896FB0473061}" emma:medium="tactile" emma:mode="ink">
          <msink:context xmlns:msink="http://schemas.microsoft.com/ink/2010/main" type="inkDrawing"/>
        </emma:interpretation>
      </emma:emma>
    </inkml:annotationXML>
    <inkml:trace contextRef="#ctx0" brushRef="#br0">71 5 59,'-3'12'29,"-6"-12"1,3 3-8,3 8-8,-8-8-3,11 6-2,-6-7-2,6 7-2,-6-3-2,6 0 0,-2-4-2,2 4 0,0-6-1,2 0 1,-2 3 0,0-3-1,0-3 1,3 3 0,0 0 0,-3 0 1,0 0-1,0 0 1,0-3-1,0 0 1,-3 1-1,3-1 1,-3-3-1,1 0 0,-1 0 1,0 1-2,-3 2 1,3 0 0,0 3-1,0 0 1,3 3-1,-3 0 0,3 0-1,0 2 1,0 1-1,0 0 1,0 2-1,3-5 1,3 0 0,-3 0 0,3-3 0,0 0 1,-4-6 0,4 1 0,-3-4 0,0 0 0,-3 1 0,3-4 0,-6 1 0,6 2 0,-3 3 1,-3 4-1,0-1-1,-3 6 1,1 2-2,-4 1-1,9 3-5,-12-6-5,12 8-7,-3-8-12,6-9-6,6 3 0,-3-8 1</inkml:trace>
  </inkml:traceGroup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5.7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2320654-200E-4EA4-BED5-1709757A6AEA}" emma:medium="tactile" emma:mode="ink">
          <msink:context xmlns:msink="http://schemas.microsoft.com/ink/2010/main" type="inkDrawing"/>
        </emma:interpretation>
      </emma:emma>
    </inkml:annotationXML>
    <inkml:trace contextRef="#ctx0" brushRef="#br0">17 67 55,'0'8'26,"-6"-10"2,9 2-8,-3 0-7,-3-3-3,6 6-2,-6-6 0,6 6 0,-6-9-1,6 9 0,-6-6-1,6 3-1,-3 0-1,0 0 0,0 0 0,0 0-1,0 0-1,0 0 0,0 0-2,0 0 1,0 0-2,0 0 1,0 0-1,0 0 0,3 3 0,-3-3 0,3 3 1,2-3-1,1 0 1,-1 2 1,1-4-1,5 2 1,-5-6 0,2 1 0,-2-1 0,2-2-1,-5 0 1,3-1 0,-6-2 0,2 3 0,-4 3 0,-1-1 0,-3 4 0,-2 4 0,-3 4-1,-1-1 1,-2 6-1,3 0 0,3 0-1,-3 0 1,8 0 0,0-3 0,6-2-1,0-1 1,2-2 0,4 0 0,-4-3 1,4 0 0,-4 0 0,-2 0 0,0-3 1,0 3-1,-3 0 1,0 0-2,0 0 0,0-3-4,0 9-7,-3-12-19,3 4-8,3 2-1,-3-9 1</inkml:trace>
  </inkml:traceGroup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1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41E9E60-93F5-405A-A099-655DFB42C003}" emma:medium="tactile" emma:mode="ink">
          <msink:context xmlns:msink="http://schemas.microsoft.com/ink/2010/main" type="inkDrawing"/>
        </emma:interpretation>
      </emma:emma>
    </inkml:annotationXML>
    <inkml:trace contextRef="#ctx0" brushRef="#br0">85 26 49,'-10'-11'23,"4"8"-9,-3 1-3,4-1-1,-4 3 0,1-3-1,2 6-1,-2 0-1,0 5-1,2-5-1,0 2-1,3 1-2,1 2 0,2-3-1,5 1 0,1-3 0,5-1 0,0-4 1,6-1 0,-6-3 0,4-2 1,-2 0 0,-2 0 0,-2-1 1,-4 4 0,-5-1-1,-2 4 0,-10 2-1,4 8 1,-8-5-1,4 5-1,-5-3-1,6 4-1,0-1-1,6-3-2,2 1-7,0-6-11,9-3-12,2 3 0,-3-3 0</inkml:trace>
  </inkml:traceGroup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2.1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933DCD1-36EC-4074-989D-3A284D0BBAF4}" emma:medium="tactile" emma:mode="ink">
          <msink:context xmlns:msink="http://schemas.microsoft.com/ink/2010/main" type="inkDrawing"/>
        </emma:interpretation>
      </emma:emma>
    </inkml:annotationXML>
    <inkml:trace contextRef="#ctx0" brushRef="#br0">2 79 63,'3'5'29,"-6"-7"-5,0 2-9,6 2-4,-6-4-3,6 4-2,-6-2-1,6 0-1,-6-2 0,6 4 0,-3-4 0,3 2 0,0-6 1,-1 6-1,-2-8 1,6 5-1,-6-6 0,3 4-1,-3-1-1,0 1 0,0-1-1,0 6 0,-3-3 0,0 3-1,-2 0 1,5 3-1,-6 3 0,6-1-1,-3 1 1,3-1-1,3 1 1,0-3-1,0 2 1,2-2 0,4-3 0,-4 0 0,1 0 1,-1-3 1,-2 1-1,0-1 0,-3-3 1,-3 1-1,0 2-2,-2-6-2,8 7-9,-15-7-14,10-2-10,4 5-1,1-8 0</inkml:trace>
  </inkml:traceGroup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2.7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4BE9A6F-762B-4DE7-BA66-3E51771A83C6}" emma:medium="tactile" emma:mode="ink">
          <msink:context xmlns:msink="http://schemas.microsoft.com/ink/2010/main" type="inkDrawing"/>
        </emma:interpretation>
      </emma:emma>
    </inkml:annotationXML>
    <inkml:trace contextRef="#ctx0" brushRef="#br0">79 6 67,'-3'-6'29,"6"6"-7,-6 3-8,-6 0-2,4 2-1,-4 1-5,1 2-1,0-2-1,2 2-1,0-2-1,4-1 0,-1-2 0,6 0-1,-3-3-1,2 3 0,1-3 1,3 0-1,-6 0 1,5 0 0,-5 0 0,3 0 1,-6 0 0,6 0 1,-3-3-1,0 0 1,0 0 0,0-2-1,-3 2 1,-2 0-2,-1 0 0,1 1 0,-1 2-1,0 0 0,1 2 0,2 4-1,0 0 1,6-4-1,0 1 1,2 0-1,1 0 1,5 0 0,-5-3 1,2 0-1,1-3 0,-4 3 1,-2-3 1,3 0-1,-6 0 0,0 1 0,0-1 1,0 3-1,-3-3-1,3 0-1,-3 3-4,0-8-5,6 11-16,0-3-10,-6 0 0,-3 2 0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22.22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112 1120 13,'0'0'27,"0"0"0,0 0-2,0 0-6,-20-22-3,20 22-2,-7-18-2,7 18-3,-10-26-4,10 26 1,-11-37-2,11 14-1,-7-5-1,5-2 1,-3-7-2,2-2 1,-3-5 0,8-1-1,-4-4 1,4-2-1,-2-7 1,2 1-3,0-1 3,1-3-1,2-2 0,-1 1-1,-4 2 1,2 8-1,-4 2 1,0 8 1,-5 5-1,5 11 0,-3 5 0,5 21 1,-11-25-1,11 25 0,0 0 0,0 0 0,0 0-1,0 0 1,-19 16-1,19 7 0,-5 7 1,3 12-1,-3 9 0,6 10 1,-2 10-2,2 6 2,5 2-1,-5 4 1,5 3-1,-1-2 1,2-3 1,-2-4-2,4-6 2,-2-3-1,-1-6 0,-1-4 0,4-9 0,0-3-2,-2-8 1,1-4 0,-2-8 1,-3-7-1,-3-19 0,11 25 0,-11-25 0,0 0 0,0 0 1,3-19-1,-4-3 0,-3-4 0,-3-7 0,2-11 1,-2-7-2,-2-7 2,4-7-3,1-2 2,4 0-1,0 2 0,2 6 0,-2 2-1,3 8 3,-1 10-3,2 10 2,-3 6 0,-2 5 0,1 18 0,3-16 0,-3 16 1,0 0-1,0 0-1,0 0 1,0 0 0,-7 20 0,7 2 0,-3 10 0,-1 10 0,0 11 0,1 10 2,1 4-1,4 3 0,0 1 0,-4-6-1,4-7 1,-2-9-1,7-7-4,-11-24-15,4-18-20,9 19 2,-9-19-1,19-25-1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3.56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9F3A10D-87F5-49BF-843A-9DDEEC229E50}" emma:medium="tactile" emma:mode="ink">
          <msink:context xmlns:msink="http://schemas.microsoft.com/ink/2010/main" type="inkDrawing"/>
        </emma:interpretation>
      </emma:emma>
    </inkml:annotationXML>
    <inkml:trace contextRef="#ctx0" brushRef="#br0">8 45 59,'0'6'27,"-6"-6"-6,3 0-5,9 5-1,-9-10-3,9 10-2,-6-10-1,5 10-1,-2-8-3,6 3 0,-6-2-1,5 2-2,-5 0 1,6-3-1,-6 0 2,3 3-1,-3 0 1,-1 0-1,-2-2 0,3 2 0,-6 0 0,3-3-1,0 3 0,-2-2-1,2-1 0,-3 3-1,3 0 0,0 0 0,0 3-1,0-3 1,-3 0-1,3 2 0,3 1 0,-3-1 0,3 1 1,-1 0-1,1-3 1,3 2 0,3-2 0,-1-2 1,1 2-1,0-3 1,2 0-1,-2-2 1,-3 0 0,-1 0 0,1 0-1,-3-3 1,-6 0 0,3 3 0,-6 2-1,1 3 1,-7 0-1,1 5 0,-4 3 0,4 0 0,-4 0 0,4 0-1,2-3 0,3-3 0,3 4-1,0-6-3,9 0-2,-3-6-8,9 6-17,-1-2-5,1-3 0,-1 2 0</inkml:trace>
  </inkml:traceGroup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5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1FA0278-1FE5-495E-8A62-2167569A71E4}" emma:medium="tactile" emma:mode="ink">
          <msink:context xmlns:msink="http://schemas.microsoft.com/ink/2010/main" type="inkDrawing"/>
        </emma:interpretation>
      </emma:emma>
    </inkml:annotationXML>
    <inkml:trace contextRef="#ctx0" brushRef="#br0">101 26 55,'-3'-12'21,"3"10"-1,-3-1-2,0-3-1,6 6-3,-6-3-2,6 3-3,-6 0-3,3 6-2,0-3-1,0 2-1,-3 4-1,3-3-1,-2 2 0,2-5 0,0 3 0,2 0 0,-2-4 0,3 1 0,-3-3 1,3 0 0,-3-3 1,3 1 0,-3-1-1,0 0 1,-3-3 1,3 3-2,-6-2 0,1 5 0,-3 0 0,-1 2-1,-5 4 0,3 3 0,-3-1 0,3 1-1,3-1 1,0 1-1,8-3 1,2-1-1,4-2 1,5-6 0,0 3 0,0 0 1,0-5 0,3-1 0,-5 0 0,-1 1 1,-5-1-1,2 0 1,-5 3-1,3-2 0,-3 5-1,-3-6-3,6 9-9,-9-6-15,1 3-8,2 6-1,-5-6 1</inkml:trace>
  </inkml:traceGroup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6.07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4E33CA7-C006-44FB-8BCD-4235A0E6F5CA}" emma:medium="tactile" emma:mode="ink">
          <msink:context xmlns:msink="http://schemas.microsoft.com/ink/2010/main" type="inkDrawing"/>
        </emma:interpretation>
      </emma:emma>
    </inkml:annotationXML>
    <inkml:trace contextRef="#ctx0" brushRef="#br0">75 8 49,'-8'-3'25,"8"9"3,-2-3-14,2-6-2,0 6-3,0-3-3,0 2 0,0-2-1,0 3 0,-3-3-1,6 6-1,-3-3 0,2 0-1,-2 3 0,3-6-1,-3 3 0,5-1 1,-2-4-1,2 2 1,1-6 0,-1 6 0,-2-6 1,0 3-1,-3-6 0,0 7 0,-3-4 0,-3 6-1,-2-3 0,-2 3 0,-4 0-1,1 3 0,-1 3 0,3-1 0,1 4-1,2-3 1,5 0-1,3-1 1,5-2 0,3-3-1,0-3 1,6 0 0,-3 1-1,2-7-2,-2 6-3,-3-9-6,0 7-8,-3 2-10,-2-6-4,0 9 1</inkml:trace>
  </inkml:traceGroup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6.70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003691D-7D59-4690-AE20-BB0D91AEF46D}" emma:medium="tactile" emma:mode="ink">
          <msink:context xmlns:msink="http://schemas.microsoft.com/ink/2010/main" type="inkDrawing"/>
        </emma:interpretation>
      </emma:emma>
    </inkml:annotationXML>
    <inkml:trace contextRef="#ctx0" brushRef="#br0">72 24 69,'0'-3'17,"0"0"0,-6 3-2,6 0-3,-9 0-3,6 6-1,-6-3-2,3 3-2,-2-1 0,5 1-2,-3 0 0,3 0-2,3-3 0,0 0 1,0 0-1,3 0 0,-3-3 2,3 3 0,0-3 1,-3 0 0,0-6 0,3 3 0,-3-3 0,3 0-1,-1-3 0,1 1-1,-3-1 0,3 0 0,-3 3 1,0 3-1,-3-3 0,3 9-1,-5 0 1,-1 0 0,0 6-1,0-3 0,3 0-1,-3-1 1,3 1-1,0-3-1,3 3 0,0-6-4,3 3-4,-6-6-8,9 3-8,-3 0-8,-6-3 1</inkml:trace>
  </inkml:traceGroup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7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62E392F-DE97-4C31-ADE4-CC416A70DAF4}" emma:medium="tactile" emma:mode="ink">
          <msink:context xmlns:msink="http://schemas.microsoft.com/ink/2010/main" type="inkDrawing"/>
        </emma:interpretation>
      </emma:emma>
    </inkml:annotationXML>
    <inkml:trace contextRef="#ctx0" brushRef="#br0">40 0 60,'3'0'15,"-6"0"-2,3 2-2,0 1 0,-3-3-1,3 6-1,-2-3-1,2 5 0,-3-5-2,6 4 0,-3-4-1,5 3-1,1-1 0,2-2-1,-2-3 0,5 0 1,-3 0 0,1 0-1,-4-3 1,4 3 0,-6-3-1,2 1 0,-5-1 1,0 0-1,-5-2-1,2 3 0,-3-4 0,-2 3-2,-1 0 1,-2 1-1,0 2 0,0 2 0,0 4-1,-1-3 1,4 2-1,2 0 1,1 1-1,2-1 0,3-2 1,0 0-1,0 0 1,3-1-1,0 1 1,-1-3 1,4 0-1,0 0 1,-4-3 0,4 1 0,-3-1 0,0 0 0,-1 0 0,1 0-1,0 3 0,-3-2-2,3 4-2,-6-7-7,6 5-19,-3 3-7,0-6 0,0 3 0</inkml:trace>
  </inkml:traceGroup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8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32729C4-8D15-4256-9F19-48A709B43CC2}" emma:medium="tactile" emma:mode="ink">
          <msink:context xmlns:msink="http://schemas.microsoft.com/ink/2010/main" type="inkDrawing"/>
        </emma:interpretation>
      </emma:emma>
    </inkml:annotationXML>
    <inkml:trace contextRef="#ctx0" brushRef="#br0">60 25 49,'-9'-6'29,"12"6"-8,-3 3-3,0-6 0,3 6-3,-6-6-4,9 6-1,-9-3-4,6 0-2,-3 3-2,3-3 0,-1 3-1,4 0 0,-3-1-1,3 1 1,0 0 0,2 0 0,-2-3 1,3 3-1,-3-6 1,-1 6 1,-2-6 0,0 3 1,-3-3-1,3 0-1,-6 0 1,0 1-1,0-4-1,-2 6 0,-4-3-1,0 3 0,1 0 0,-4 3 0,0-3 0,1 6 0,5-6-1,0 5 0,1-5 1,2 0-1,3 3 0,0-6 0,3 3 1,-3 0 0,0 0 0,5-3 0,-5 1 1,6-4-1,-3 3 1,3 0 0,-3-2 0,2 2 0,-2 0 0,-3 0 0,0 1-1,0 2 1,-5-3 0,-1 3-1,0 0 0,0 0 0,-2 3-1,-1-1-1,0 1-2,1-3-3,8 6-5,-9-9-7,9 6-8,0 0-10,-3-3 1</inkml:trace>
  </inkml:traceGroup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9.6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6296378-51E6-4405-A2C0-AFFCB520D3A6}" emma:medium="tactile" emma:mode="ink">
          <msink:context xmlns:msink="http://schemas.microsoft.com/ink/2010/main" type="inkDrawing"/>
        </emma:interpretation>
      </emma:emma>
    </inkml:annotationXML>
    <inkml:trace contextRef="#ctx0" brushRef="#br0">13 5 62,'3'6'27,"-8"-6"-3,2 0-12,6 2-1,-6-4-2,6 4-1,-3-4-2,2 4 1,-2-4-2,6 2 0,-6-3 0,5 6 0,-5-9 0,6 6-1,-9 0-1,6 0 1,-3-2-1,0 2 0,-3-3 0,3 3-1,-3 0 0,1 0-1,2 0-1,-6 3 0,3-1 0,1 1-1,-4 2 1,4 1-1,2-1 0,-3 1 1,3-1-1,0 1 1,3-4 0,-1 1 0,4 0 0,-4 0 0,1-3 1,3-3 0,-1 0-1,-2 3 1,-1-5 0,4 2 0,-6-3 0,2 1 0,-2 2 0,0 1-1,0-4 1,0 3 0,-2 3-1,-1 0 0,-2 3 0,2 3 0,-2-4-1,-1 4 1,1 2-1,-1-3 1,4 4 0,-1-4-1,3-2 1,0-1-1,3 1 2,-1-3-1,1 0 0,0 0 1,2-3-2,1 1 2,-4-4-1,4 1 1,-4-1-1,4 1 0,-4-1 0,1 1 1,0 2-2,-3-2 0,3 5-3,-3-6-3,2 12-8,-4-12-10,2 4-12,2 2 0,-4-3 0</inkml:trace>
  </inkml:traceGroup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0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13D591D-4FA5-4F5C-AD84-ADFB3F9C79CF}" emma:medium="tactile" emma:mode="ink">
          <msink:context xmlns:msink="http://schemas.microsoft.com/ink/2010/main" type="inkDrawing"/>
        </emma:interpretation>
      </emma:emma>
    </inkml:annotationXML>
    <inkml:trace contextRef="#ctx0" brushRef="#br0">14 47 63,'12'3'23,"-3"-6"-14,3-2-3,-4 2 3,4-3-2,-3 3 1,-3 1 1,2 2 0,-8-3 0,3 3-1,-6-3 0,3 3-2,-2-3-2,2 3-1,-3-3-2,0-2 0,0 2-1,0 0 1,0 0 0,-3 1-1,0 2 1,-3 0-1,4 2 1,-7 1 0,3 3-1,0-1 0,3 4 0,1-1 0,2 1 0,0-1 0,3-2 0,3-1 1,3 1 0,-1-6 0,1 0 1,0 3-1,0-6 1,3 0 0,-3-3 0,-1 4-1,1-4 1,3 3-1,-3-2 0,-3-1 0,0 3-1,3 0 1,-3 3-2,-3-2-1,2 4-3,-7-7-6,10 10-8,-7-5-9,-1 0-7,3 0-1</inkml:trace>
  </inkml:traceGroup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1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AD6D7EC-F32D-43D5-9B29-35955C608266}" emma:medium="tactile" emma:mode="ink">
          <msink:context xmlns:msink="http://schemas.microsoft.com/ink/2010/main" type="inkDrawing"/>
        </emma:interpretation>
      </emma:emma>
    </inkml:annotationXML>
    <inkml:trace contextRef="#ctx0" brushRef="#br0">14 17 68,'-5'-3'27,"5"3"-12,0 0-5,0 0-1,0 3-2,0-3-1,0 3-1,-3-1-2,3 1-1,-3 0 1,3 0-1,-3 0 0,6 2 1,-3-2-1,0 0 0,3-3 1,2 3 0,-2-3 0,3 0 0,0-3 0,2 0 0,-2 0 0,0 3 0,-1-5-1,-2 5 1,3-6-1,-3 3 0,-3 0 0,0 1 0,-3-1 0,3-3-1,-6 3 0,3 1-1,1-1 1,-1 3-1,-3 0-1,0 3 1,3-1-1,-2 1 1,2 3-1,-3-1 0,6 1 1,0 0-1,3-4 1,0 1 0,3 0 0,-1-3 0,4-3 1,-1 0 0,1 1 0,0-4-1,-4 0 1,1 4 1,-3-4-1,0 3-1,-3 3 0,0-3-2,3 6-6,-9-3-21,6-3-7,3 3 0,-3-8 0</inkml:trace>
  </inkml:traceGroup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2.8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85E5A3F-C4B8-494C-856D-6DAB916295FD}" emma:medium="tactile" emma:mode="ink">
          <msink:context xmlns:msink="http://schemas.microsoft.com/ink/2010/main" type="inkDrawing"/>
        </emma:interpretation>
      </emma:emma>
    </inkml:annotationXML>
    <inkml:trace contextRef="#ctx0" brushRef="#br0">76 56 53,'3'6'28,"-8"-12"2,5 6-12,2 0-6,-4 0-1,4 0-3,-2 0-3,0 3-1,0-6 0,0 6-1,0-3-1,0 0 0,0 0 0,0 0-1,0 0-1,0 0 0,0 0 1,3 0 0,-3-3 0,0 6 1,0-6 1,0 3 0,0-3 0,0 3 1,0-5-1,0 2 0,0-5-1,-3 2 0,1 0-1,-1-2 0,-3 2 0,-2 1-1,3 2 0,-4 3 0,-2-3 0,3 3 0,0 3 0,2 0-1,1 2 0,2 1 1,0 0 0,3-4-1,3 4 1,0 0 0,2-4 0,1 1 0,2 0 0,0-3 0,3 0 1,0-3-1,0 0 1,0 1-1,-2-4 1,2 0-1,-3 1 1,-3 2 0,-2-3 0,0 3 0,-3 1 0,3-1 0,-6 3 0,3 0-1,-3 0 0,0 0 0,-2 3-1,2-1 0,-2 1-1,-4-3-1,7 9-4,-9-12-6,5 9-13,-2-4-10,-3-2-1,0 0 2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26.36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172 1658 18,'0'0'21,"0"0"-1,-13 16 1,13-16 0,0 0-2,0 0-3,0 0-3,0 0-2,0 0-4,0 0 0,-19-5-2,19 5-1,0 0-2,-18-22 1,18 22-1,-9-24-1,3 8 1,3 0-1,-3-7 1,5 2-1,-1-5 0,4 0 1,-4-4-1,4 0 1,-1-4-2,-1-4 2,2-1-2,-4-1 0,1-2 0,-1 1-1,0-1 1,0 2-1,-3-1 3,2 4-3,-1 0 3,2-1-1,-1-5 0,3 3 0,0-7 0,-2 2-1,0-3 1,2 1 0,-5 1-1,3 4 0,-3 2 0,0 6 1,-1 1-1,-3 3 0,2 2 0,1 1 1,3 1-1,-1 0 2,1-2-3,-4-1 3,3 3-2,6-4 1,-4 4-1,2 0 1,-2 3-2,2 2 0,0-1 1,2 5-1,-2-1 2,0 18-2,0-28 1,0 28 0,0-28 0,0 28 0,-5-24 0,5 24 0,0-18 0,0 18 0,0 0 0,0 0 0,0 0 0,0 0 0,0 0 0,10 16 0,-8 7 0,2 10 2,-1 9-1,-1 11-2,-2 10 2,2 9-2,-4 9 2,0 7-2,-1 1 2,-3-1-3,3 0 2,1-7 0,4-3 0,1-9 0,1-4 0,1-5 2,2-6-3,4-6 3,-3-3-1,1-4-1,-4-4 1,0-2-1,0-11 1,-1-3-2,-4-3 2,0-18-2,-2 25 1,2-25 0,0 0 0,0 19 0,0-19 0,0 0-1,0 0 1,0 0 0,0 0 0,0 0 0,0 0 0,0 0 0,0 0 0,0 0 0,0 0 0,0 0 0,6-23 0,-6 7 1,0-1-2,0-3 2,0 1-2,0 1 2,3 3-2,-3 15 2,4-21-2,-4 21 1,0 0 0,0 0 0,0 0 0,-2 17-1,2-17 2,0 33-2,0-11 2,2 2-2,-1 4 2,1 0-2,0 4 1,0 0 0,-1-1 0,1-3 1,-2-5-2,0-3 2,0-20-1,4 26 0,-4-26 0,0 0 0,0 0 0,0 0 0,0 0 0,0 0 0,0 0 0,0 0 0,0 0 0,-2 16 0,2-16 0,0 0 0,0 0 0,0 0 0,0 0 0,2 16 0,-2-16 0,0 0 0,0 0 0,0 0 0,0 0 0,0 0 0,0 0 0,0 0 1,0 0-1,0 0 0,0 0 0,0 0 0,0 0 0,0 0 0,-4-16 0,4 16 0,0-16-1,0 16 1,2-35 0,-2 8 0,-2-4 0,0-6 1,1-7-1,1-7 1,0-3-2,0-1 0,0-1 1,-4 0-1,4 1 0,0 2 0,-2 2 1,1 6-1,1 1 1,-2 0 0,0 0 0,0-3 0,-1 0 0,3-1 0,0 3 0,2-1 0,-2 4 1,1 0-2,1 3 1,0 2 0,1 4 0,1 3 0,-1 0 0,-1 2 2,0 2-2,-2 1 2,-2 2-3,0 4 3,1 3-3,-1 0 3,2 16-3,-5-23 0,5 23-4,-7-16-5,7 16-22,0 0-6,0 0 2,21-5-3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3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CA48183-5CED-47F1-B13E-3E6901C57B68}" emma:medium="tactile" emma:mode="ink">
          <msink:context xmlns:msink="http://schemas.microsoft.com/ink/2010/main" type="inkDrawing"/>
        </emma:interpretation>
      </emma:emma>
    </inkml:annotationXML>
    <inkml:trace contextRef="#ctx0" brushRef="#br0">33-1 64,'-3'0'14,"-2"0"-4,-1 0 0,1 3-1,2-3-1,0 0-2,-2 3-1,2 0 0,3 0 1,0 6-2,0-6 1,3 3-2,-1 1 1,7 2 0,-4-9 0,6 9 0,1-12 0,1 9-1,1-9 1,0 3 0,-3-3-1,0 0 1,-5-3 0,-1 0-1,-5-1 1,3 1-1,-8 0-1,2 0 0,-5 3 0,-1 0-2,1 0 0,0 3 0,-1 3 0,1-3 0,0 3 0,2 0-1,1 0 0,2-3 0,0 3 0,3-3 1,0 0-1,0 0 1,0 0 0,0 0 0,0 3-1,0-6-2,0 6-3,-3-6-6,6 3-11,0 0-10,-3-6-2,5 3 0</inkml:trace>
  </inkml:traceGroup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4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38D7166-8B74-4B72-B843-603C3E2BD18E}" emma:medium="tactile" emma:mode="ink">
          <msink:context xmlns:msink="http://schemas.microsoft.com/ink/2010/main" type="inkDrawing"/>
        </emma:interpretation>
      </emma:emma>
    </inkml:annotationXML>
    <inkml:trace contextRef="#ctx0" brushRef="#br0">26 49 55,'0'-3'12,"3"3"0,-1-3 2,-7 3-1,5 0 1,-3-3-1,6 3-2,-9 0-1,6 0-3,-3 0-3,3 0-1,0 0-2,0 3 0,-3-3 0,3 3-2,0 0 1,-3 0 0,3 0 0,0 0 1,0 0-1,0 0 0,0 0 1,0-3 0,3 3 0,-3-3 0,3 0 1,0 0 0,0-3 0,0 3 1,2-3-1,1 0-1,-3 0 1,3-3-1,-1 0 1,-5 0-2,6 1 1,-3-1 0,-3-2 0,0 2 0,-6 0-1,3 3 1,0 0-1,-2 0 1,-4 3-1,4 0 0,-4 0-1,3 3 1,3 0-1,-2-3 0,2 6 1,0-6-1,3 3 0,0 0 1,0-3-1,0 3 2,3-3-1,0 0 1,-3 0 0,5 0 0,-5 0-1,3 0 1,-3-3 0,3 3-2,0 0-2,-3-6-6,6 9-7,-6-3-16,-3-3-2,6 3-1</inkml:trace>
  </inkml:traceGroup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45.4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2EF9043-155A-4DA5-B488-74B374E11EEB}" emma:medium="tactile" emma:mode="ink">
          <msink:context xmlns:msink="http://schemas.microsoft.com/ink/2010/main" type="inkDrawing"/>
        </emma:interpretation>
      </emma:emma>
    </inkml:annotationXML>
    <inkml:trace contextRef="#ctx0" brushRef="#br0">68 10 51,'-3'-6'29,"8"9"1,-5 0-13,-2-6-4,4 6 0,-7-3-5,5 2-3,-6-2 0,3 3-2,-8 0-1,5 3 0,-5-3 0,3 2-1,-1 1 0,4 0 0,-1-3 0,6-1 0,0 1 0,3 0 0,5-3 0,1 3 1,2-6 0,3 3 0,0-3 0,0 0 0,0 1 0,1-1-1,-4-3 1,0 3-1,-5-2 0,-1 2 1,-2-3-1,0 0 1,-3 1-1,0 2 0,-3 0 0,0 0 0,1 3-1,-4 0 0,0 0 0,-2 0 0,2 6-1,1-3 1,-1-1-1,3 1 1,0 3-1,0-6 0,1 3 1,2 0-1,0-3 1,2 0 0,-2 0 0,0 0 0,0 0 1,3 0-1,-3 0 1,0 0 0,0 0-1,0 0 1,0-3 0,3 3 0,-3-3 0,0 3 0,0 0-1,0 0-1,3 0 0,-6-3-3,6 6-4,-6-9-7,6 9-12,0 0-10,-3-3 1,5 0 0</inkml:trace>
  </inkml:traceGroup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51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4283939-ED4C-4744-B74A-310D4AEE5C39}" emma:medium="tactile" emma:mode="ink">
          <msink:context xmlns:msink="http://schemas.microsoft.com/ink/2010/main" type="inkDrawing"/>
        </emma:interpretation>
      </emma:emma>
    </inkml:annotationXML>
    <inkml:trace contextRef="#ctx0" brushRef="#br0">6 49 47,'5'0'18,"-5"-3"-1,3 1-3,-3 4 0,0-2-2,3 3-3,-3 0-2,3 0-2,-3 0-1,2 3-1,-2-3-1,3-1 0,0 1-1,0 0 0,2 0 1,1-3-1,0-3 0,-1 0 1,1 0-1,-1-2 1,1-7 0,0 6 0,-4-2 0,-2-1 0,0 1 0,0 2-1,-5 0 1,2 0-1,-5 3 0,2 3 0,-2 0-1,2 3 1,-2 0-1,2 3 0,0-3 0,1 5 0,2-2 0,0 3 0,0-6-1,1 2 1,2-2-1,0 0 1,0-3 0,2 0 0,-2 0 0,0 0 1,0-3 1,0 3-2,3 3-5,-8-6-12,2-2-14,6 7-2,-9-10 1</inkml:trace>
  </inkml:traceGroup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52.7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7982DAF-81C7-49E7-8316-8998A9934C1E}" emma:medium="tactile" emma:mode="ink">
          <msink:context xmlns:msink="http://schemas.microsoft.com/ink/2010/main" type="inkDrawing"/>
        </emma:interpretation>
      </emma:emma>
    </inkml:annotationXML>
    <inkml:trace contextRef="#ctx0" brushRef="#br0">12 18 52,'0'3'25,"-3"-3"-8,0 0-4,3 0 0,0 3-3,0 2-2,0-2-2,-2 2-1,2-2-2,0 2-1,0 1-1,0-4 0,-3-2 0,6 3-1,-3-6 0,5 1 1,-2-1 0,3 0 0,-4-2 1,7-1 0,-7-2 1,4 3-1,-3-1 1,-1 1 0,-2 0 0,0 2 0,-5 0-1,2 3 0,-2 0 0,-4 6-1,4-4 0,-1 4-1,3 2 0,-2-3 0,5 3 0,0-2-1,0-3 1,5-1 0,1-2 0,2 0 0,1-2 1,2-1-1,-3-3 1,0 1-1,1 0 2,-4 2 0,-2-3 0,2 4 0,-5-1 0,0 3 1,-5 0-1,2 0 0,-2 0-1,-1-3 0,-2 6-2,5-3-1,-3 3-1,-2-1-6,8 4-10,-3-1-17,1-2 1,4 0 0</inkml:trace>
  </inkml:traceGroup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53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4B460F2-8109-4C24-99AF-0D087E919CE8}" emma:medium="tactile" emma:mode="ink">
          <msink:context xmlns:msink="http://schemas.microsoft.com/ink/2010/main" type="inkDrawing"/>
        </emma:interpretation>
      </emma:emma>
    </inkml:annotationXML>
    <inkml:trace contextRef="#ctx0" brushRef="#br0">83 6 50,'-6'-6'28,"6"9"-4,0-3-4,-6 0-3,9 3-3,-9-3-4,6 3-3,-5-3-1,5 9-1,-6-6-2,0 5-1,0 1-1,1 0 1,-1 0-2,0 0 0,6-1 0,-3-2 0,0-3-1,0 0 1,3-3-1,3 0 1,0-3 0,0 0 0,0-3 1,3 1 0,-3-1 0,2 0 0,-2 0 1,3 3-1,-6-3 1,3 3-1,-6 0 1,3 0-1,-3 0 1,-3 3-1,1 0-1,-4 3 0,3-3 1,-2 6-1,2 0-1,0 0 1,3 0-1,0 0 1,6 0-1,-3-4 1,6 1 0,0-3 0,2-3 0,-2 3 0,0-2 1,0-1-1,-1 0 1,1 0 0,-3 3 0,0-3-1,-3 3-2,-3-3-3,6 6-9,-9-3-12,3-3-10,0 3 1,-2-6-1</inkml:trace>
  </inkml:traceGroup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54.5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9B3DDEF-DF8C-49A1-9359-B4884BC53B43}" emma:medium="tactile" emma:mode="ink">
          <msink:context xmlns:msink="http://schemas.microsoft.com/ink/2010/main" type="inkDrawing"/>
        </emma:interpretation>
      </emma:emma>
    </inkml:annotationXML>
    <inkml:trace contextRef="#ctx0" brushRef="#br0">6 70 54,'-6'-6'28,"9"6"-7,-3 0-4,-3-3-1,6 6-3,-6-6-5,6 6-1,-3 0-3,0 0-1,0-1 0,0 4-1,0-3-1,3 0 0,0 3-1,2-3 1,-2 0 0,2-3 0,1-3 0,2 0 0,1 0 0,-1-3 0,0-3 1,1 4-1,-1-7 0,-3 3 0,1 1 0,0-1 0,-6 0 1,0 1-1,-3 2 0,0 0 0,-3 6 0,-2 0 0,-3 3-1,3 3 0,-1 0 0,1-1 0,3 4-1,-1-3 0,3 3 1,6-7-1,0 4 1,0-3-1,2 0 1,1 0 0,-1-3-1,-2 0-2,3 3-5,-6-3-7,0-6-16,5 9-2,-5-6-1</inkml:trace>
  </inkml:traceGroup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3.6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BAB1775-31C0-487F-B257-4EC435FDC3A1}" emma:medium="tactile" emma:mode="ink">
          <msink:context xmlns:msink="http://schemas.microsoft.com/ink/2010/main" type="inkDrawing"/>
        </emma:interpretation>
      </emma:emma>
    </inkml:annotationXML>
    <inkml:trace contextRef="#ctx0" brushRef="#br0">51 38 47,'-6'-3'12,"6"6"2,0-3-2,0 0 0,0 0-1,0 0 0,0 0 0,0 0-1,0 0-2,0 0-2,0 0-2,0 0-2,0 0 0,0 0-1,0 0 0,0 0-1,0-3 2,0 0-1,3 3 0,-6-5 1,6 0 0,-6-1 0,3 3 1,-3-5-1,0 6-1,-2-1 0,-1 3-1,0 3 1,1 2-1,-1 0-1,0 4 1,3-1-1,1 0 0,2 3 1,2-6-1,7 1 1,-1-4-1,1 1 2,5-3-1,-3-3 1,1-2 0,-1-1 0,-3-2 0,-2 0 1,-3 3-1,0-3 1,-6 2 0,0 1-1,0 2 0,-2 0 0,-1 3-1,0 3-2,1-3-3,-1 5-7,0 1-9,1-6-13,5 8 1,-6-8-1</inkml:trace>
  </inkml:traceGroup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4.4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B1D6F5B-9C39-4AA2-A3FD-7FAB3398E4A6}" emma:medium="tactile" emma:mode="ink">
          <msink:context xmlns:msink="http://schemas.microsoft.com/ink/2010/main" type="inkDrawing"/>
        </emma:interpretation>
      </emma:emma>
    </inkml:annotationXML>
    <inkml:trace contextRef="#ctx0" brushRef="#br0">54 0 60,'-14'3'21,"9"6"-2,-6-4-3,6 4-3,-4 5-3,4-8-3,2 6-2,1-4-2,7-2 0,-2 0 0,5-3-1,-3-1 0,6-2 1,-5 0 0,4-2 0,-4-1-1,2 0 0,-3-3 1,1 3-1,-3-5 0,-1 5 1,-2-6-1,0 6 0,-2-3 0,-1 4 0,-3-4-1,4 6 0,-4 3-1,1 0 0,-1 2 0,1-2 0,5 3-1,0 0 0,3 2 1,-1-5-1,7 3 1,-4-6 1,3 3-1,0 0 1,-2-6 0,-1 3 0,-2-3 0,-3 3 0,-3-6 0,0 3 0,-2-2 0,-3 2-2,0 0 0,0-6-4,2 12-4,-7-9-8,7 1-17,3 7 0,-2-4-1</inkml:trace>
  </inkml:traceGroup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5.17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62D6BDA-0036-4171-919B-0A5D8BDB9E68}" emma:medium="tactile" emma:mode="ink">
          <msink:context xmlns:msink="http://schemas.microsoft.com/ink/2010/main" type="inkDrawing"/>
        </emma:interpretation>
      </emma:emma>
    </inkml:annotationXML>
    <inkml:trace contextRef="#ctx0" brushRef="#br0">22 34 65,'-8'0'17,"2"0"-3,3 0 0,0 0 0,3 2-1,-2-4-3,4 7-3,-4-5 0,2 6-2,0-3-1,0 2-2,0-2 1,2 3-2,1-4 1,3 1-1,-1 0 0,4-3 1,-1-3-1,3-2 1,-3-1 0,3-2 0,-5-1 0,2 1 0,-5-1 0,0 1-1,-3 0 1,0 5-1,-6 0 0,1 3 0,-6 3 0,2 2-1,1 1 0,0 2 0,-1-2-1,1 2-1,5-2-2,-2-3-3,8 2-4,-9-7-6,9 2-15,-3 2-2,-3-7 0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28.35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95 636 15,'0'0'25,"0"0"1,0 0-10,0 0-1,0 0 0,16-9-2,-16 9-3,9-21-2,-6 2 0,-3 19-2,20-37 0,-3 17 1,-6-9-1,10 6-1,-5-7 0,10 5-1,-8-8 0,5 8-1,-4-3 0,6 3 0,-5 1-2,3 3 1,-8 1-2,3 5 2,-6-1-2,-12 16 3,23-28-4,-23 28 2,15-25-1,-15 25 0,10-16 0,-10 16 1,0 0-1,9-19 0,-9 19 0,0 0 0,0 0 0,16-14 1,-16 14-1,0 0 0,0 0 0,10-16-1,-10 16 2,0 0-1,0 0 0,0 0-1,11-19 1,-11 19-1,0 0 1,0 0 0,11-25 0,-11 25-1,0 0 2,8-16-1,-8 16 0,0 0 0,0 0 0,0 0 0,0 0 0,0 0 0,0 0 0,0 0 0,0 0 0,0 0 1,0 0-1,0 0 0,0 0 0,0 0 1,0 0-1,0 0 1,-5 18-1,-5 1 2,-8 6-1,-5 7-1,-7 4 1,-2 7-1,-3 4 0,-4 4 0,-7-5 0,4 1-1,1-3 1,1-2 0,2-5 0,8-5 0,4-6 0,5-5 0,7-5 0,14-16 0,-21 23 0,21-23 0,0 0 0,-8 19 0,8-19 0,0 0 0,0 0 0,0 0 0,0 0 0,0 0 0,6-16 0,4-1 0,6-4 1,4-4-1,1-3 0,2 0 0,7-4 0,3 2 1,-1-3 0,0 1-1,3-3 1,2 2 2,2-2-3,3 0 3,-3-6-3,0 4 1,-5 2-1,-3 5 1,-2 4-1,-6 3 0,-2 4 0,-21 19 0,26-21 0,-26 21 0,16-14 1,-16 14-1,16-9 0,-16 9 0,0 0 0,0 0 0,0 0 0,19-11 0,-19 11 1,0 0-1,0 0 0,0 0 0,0 0 0,0 0 1,0 0-1,0 0 0,0 0 0,0 0 0,0 0 0,0 0 0,0 0 1,0 0-1,-21 7-1,21-7 2,-17 5-2,17-5 1,-23 11 0,23-11 0,-32 21 0,16-2 0,-5 8 1,-6 4-2,-6 6 2,-4 4-2,-6 3 1,-1-2 0,5-2 0,6-6-1,1-4 1,11-9 0,5-4 0,16-17-1,-14 16 1,14-16 0,0 0 0,0 0 0,0 0 0,0 0 0,0 0 0,0 0 0,0 0-2,0 0-1,0 0-5,0 0-17,16-21-15,-16 21 2,21-37-2,0 18 2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5.8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A28FA0D-B7CB-4517-A19A-04AB8F3DA110}" emma:medium="tactile" emma:mode="ink">
          <msink:context xmlns:msink="http://schemas.microsoft.com/ink/2010/main" type="inkDrawing"/>
        </emma:interpretation>
      </emma:emma>
    </inkml:annotationXML>
    <inkml:trace contextRef="#ctx0" brushRef="#br0">7 41 47,'-9'-3'23,"9"6"-6,0-1-3,0-2 0,3 3-4,-3 0-2,6 0-1,-6 0 0,6 3-1,0-6-2,-1 6 0,1-6-1,3 2 0,-4-4 0,7 2 0,-6-3 0,2 0-1,-2 0 0,3-3 0,-3 0 0,2 1-1,-5-1 1,0 0-1,0 0 1,-3 0-1,0-2 1,0 5-1,-6 0 0,3 0 0,-5 3 0,-1 3-1,0 3 0,1 2 1,-1 1-1,3 0-1,0 2 1,4-2 0,4-3 0,1 0 0,3-4-1,3-4 0,-1 2-3,-2-9-4,6 6-6,-7-6-9,1-2-11,0 2 1,-3-5-2</inkml:trace>
  </inkml:traceGroup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6.4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7160EC9-0B9F-4229-A2DB-7F3C6B785252}" emma:medium="tactile" emma:mode="ink">
          <msink:context xmlns:msink="http://schemas.microsoft.com/ink/2010/main" type="inkDrawing"/>
        </emma:interpretation>
      </emma:emma>
    </inkml:annotationXML>
    <inkml:trace contextRef="#ctx0" brushRef="#br0">36 11 59,'0'0'18,"0"0"-1,-3 3-1,0-3 0,3 6-2,-5-3-3,2 5-2,-3-2-4,1 2-3,2 1 0,-2-1-1,2-2-1,3-3 1,0 0-1,0-3 1,3 0 0,-1 0 1,4-3 0,-1 0 0,-2-3-1,5 1 1,-2-4 0,-1 1 0,1-1 0,-3 4-1,-1-4 1,1 6 0,-3-5-1,-3 5 1,1 0-1,-1 3 1,-3 0-2,4 0 1,-7 3-1,4 0 0,-1 2 0,1-2-1,2 3 0,0-3 0,1 0 0,2-1-1,2 1-1,1-6-2,5 6-5,-5-8-4,5 2-10,1 0-9,-4-9 0</inkml:trace>
  </inkml:traceGroup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7.17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A6F14DD-60D7-45EB-99F5-AE652FED56A8}" emma:medium="tactile" emma:mode="ink">
          <msink:context xmlns:msink="http://schemas.microsoft.com/ink/2010/main" type="inkDrawing"/>
        </emma:interpretation>
      </emma:emma>
    </inkml:annotationXML>
    <inkml:trace contextRef="#ctx0" brushRef="#br0">101 27 51,'-8'-3'25,"5"0"-4,0 3-2,0-3-2,3 6-2,-5-6-4,7 6-2,-7-6-3,5 6-1,-3-6-2,0 6 0,0-3-2,3 0 0,-2 0 0,-7 6 0,6-4-1,-5 4 1,0 0 0,2 2-1,-2-2 1,-1-1-1,4 1 0,2-3 0,-3-1 0,6 1 0,6-3-1,-3 0 1,5-3 0,0 3 0,1-2 1,2-1 0,-3-3 0,4 1 0,-7-1 0,1-2 0,-1-1 0,-2 4 0,-3-7 1,0 7-1,-3-1 0,3 3 1,-5 3-2,-4 0 1,4 6 0,-4 0-1,4 2 0,-4 0 0,7 1 0,-4-1-1,6 1 1,6-4 0,-4-2 0,4 3 0,-3-6 1,2 0-1,-2 0 1,0 0 0,0 0 0,-3 0 0,0 0 0,0-3 0,-3 0 0,3 3 0,0 0-2,-6-3-2,9 6-3,-11-9-7,13 6-14,-2 0-9,0-2 0,3 4 0</inkml:trace>
  </inkml:traceGroup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09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C7D0C7D-4AA5-4FD1-9CDD-2EC279D8FD5E}" emma:medium="tactile" emma:mode="ink">
          <msink:context xmlns:msink="http://schemas.microsoft.com/ink/2010/main" type="inkDrawing"/>
        </emma:interpretation>
      </emma:emma>
    </inkml:annotationXML>
    <inkml:trace contextRef="#ctx0" brushRef="#br0">81 84 61,'0'0'19,"0"0"-1,0 0-2,0 0-2,0 0-3,-3 0-3,6 0-3,-3 0-2,0 0-2,0 0 0,0 0 0,0-3 0,0 3 0,-3-5 0,3 2 1,-3-3-1,3 0 1,-2-3 0,-1 4-1,-6-1 1,6 0-1,-6 3 1,4 0-1,-4 3-1,3 3 1,-2 0-1,5 0 0,-3 3-1,3 0 1,3 2-1,0-2 1,6 0-1,0-3 1,2 0 0,1-3 1,2 0 0,1-3 0,-3-3 1,2 0 0,-5-3 0,3 4 0,-9-4 1,5 0-1,-5 1 1,-2-1-1,-4 3 0,0 0 0,-3 6-3,-2 3-1,-1 6-7,-5 0-13,0-1-13,11 7 0,-9-9 1</inkml:trace>
  </inkml:traceGroup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10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078DC91-FDFD-4A6F-B316-7AC415BDC84D}" emma:medium="tactile" emma:mode="ink">
          <msink:context xmlns:msink="http://schemas.microsoft.com/ink/2010/main" type="inkDrawing"/>
        </emma:interpretation>
      </emma:emma>
    </inkml:annotationXML>
    <inkml:trace contextRef="#ctx0" brushRef="#br0">15 29 60,'3'2'21,"-6"-4"-1,6 2-4,-3 2-3,-3-2-3,6 3-2,-3-3-3,0 0-2,0 6-1,3-4-2,-3 1 1,3 3-1,3-4 0,-1 1 2,1 0 0,0 0 0,3-6 1,-3 0 1,-1-2 0,-2 2-1,0-5 1,0 2 0,-9-2-1,6 2 0,-5 1-2,-1-1 1,-3 1-1,0 2-1,0 3 0,1 0 0,2 3 0,0-1-1,0 1 0,3 3 1,0-4-1,3 1 0,0 0 0,0 0-1,3 0-1,-3-3-4,6 5-5,-6-5-8,3-5-12,6 7-2,-6-10 1</inkml:trace>
  </inkml:traceGroup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11.1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16F5E9C-C4F1-4D64-8A24-55E4FF7B050B}" emma:medium="tactile" emma:mode="ink">
          <msink:context xmlns:msink="http://schemas.microsoft.com/ink/2010/main" type="inkDrawing"/>
        </emma:interpretation>
      </emma:emma>
    </inkml:annotationXML>
    <inkml:trace contextRef="#ctx0" brushRef="#br0">35 0 65,'0'8'29,"-8"-11"0,3 3-18,2 0-3,1-2-1,2 4-2,0-2-1,0 0-1,0 6 0,0-3-1,0 2 1,0 1-1,2 0 1,-2-1-1,3 1-1,0-1 0,-1-2 0,1 0 0,-3-3 1,3 0-1,-3 0 0,2 0 1,-2 0 1,0 0-1,-2 0 0,4 0 1,-4 0-1,2 0 1,-3 0-1,3 0 0,-5 0-1,5 6 0,-6-4 0,1 7-1,2-6 0,-2 8-1,5-6 1,0 4-2,0-4 3,5-2-2,1 0 1,2-3-1,0 0 2,0-3 0,-3 0 0,3-2 0,-5 2-1,-1-3 2,-2 1-2,0-1 2,0 1-2,-2-1 1,-1 3-1,0-2 0,1 5 0,-1-6 0,0 6-1,1 3 0,-1 0-1,-2-3-2,2 5-2,-5-8-4,5 9-8,-2-3-12,-3-3-4,3 0-2</inkml:trace>
  </inkml:traceGroup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11.9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965686A-EA98-4E0B-A58F-0168947C8096}" emma:medium="tactile" emma:mode="ink">
          <msink:context xmlns:msink="http://schemas.microsoft.com/ink/2010/main" type="inkDrawing"/>
        </emma:interpretation>
      </emma:emma>
    </inkml:annotationXML>
    <inkml:trace contextRef="#ctx0" brushRef="#br0">56 11 59,'-11'-6'30,"8"6"-10,1 3-2,-4-3-3,6 5-3,-8-2-4,5 5-2,-5-2-2,5 2-2,-2-3-1,2 6 0,0-6-1,3 3 0,0-2 1,3-4-1,2 1 0,1-3 1,-1 0 1,4-3 0,2 1-1,-3-4 2,3-2-2,0 3 1,-3-3-1,0 0 1,1 0-1,-4 0 1,-5-1-1,0 4 1,-3 2-1,-2-2 0,-1 5 0,-2 5 0,-3-2 0,3 5-1,-3-2 0,3 2 0,2-3 0,3 3 0,1-2 0,2-4-1,2 1 1,1-3-1,3 0 1,-4 0 1,1 0-1,0 0 1,-3 0-2,0-5-2,5 7-4,-10-10-7,10 5-13,-2 3-8,-3-5 0,3 5 1</inkml:trace>
  </inkml:traceGroup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49:37.156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AFD82473-5E83-4F07-AA8D-9FFECF930878}" emma:medium="tactile" emma:mode="ink">
          <msink:context xmlns:msink="http://schemas.microsoft.com/ink/2010/main" type="inkDrawing" rotatedBoundingBox="352,9469 1298,9809 1106,10345 159,10005" shapeName="Other"/>
        </emma:interpretation>
      </emma:emma>
    </inkml:annotationXML>
    <inkml:trace contextRef="#ctx0" brushRef="#br0">36 205 52,'0'0'28,"-5"-8"3,-1 2-10,3 9-1,-2-11 0,5 10-4,-6-7-3,6 8-1,-5-6-2,5 8-2,-6-5-1,6 9-3,0-1 0,0 6-1,6-3-1,-1 6-1,1 0 1,2 3-1,-2-1-1,5 1 0,-3-3 0,3 0 0,0 0 0,-2-3 0,-1 0 0,1-6 0,-4-2 0,1-1 0,-3-8 0,-1-2 0,-2-6 0,6-9 0,-3 0 0,2-5 0,-2-3 0,3-6 0,-1 1 0,1 2 0,-1 6 0,-2 2 0,0 6 0,-3 6 0,5 11 0,-5-3-3,9 23-17,-9-6-22,5 3 1,1 0-1,0 2 2</inkml:trace>
    <inkml:trace contextRef="#ctx0" brushRef="#br0" timeOffset="500">251 382 63,'0'8'32,"-3"-5"1,6 0 2,-3 0-12,0-12-11,11 9-3,-8-5-1,8 5-2,-3-6-1,4 6-1,-4 0-1,0 3 0,-2 3-1,-3 2 0,-3 3 0,-3 3 1,-5 0-1,-4 3-1,1 0 1,0-3-1,-3 0-1,6-6 0,-1 1 0,7-4 0,2-2 0,5-3 0,4-3 0,2 1-1,5-1 1,1 0-1,5-3-3,-5-2-4,8 5-12,-11-2-19,-3-4 0,1-2 0,-7-3 1</inkml:trace>
    <inkml:trace contextRef="#ctx0" brushRef="#br0" timeOffset="906">449 31 95,'-11'-8'37,"0"2"2,-3 3 0,-6 1-22,9 7-4,-9-5-5,9 9-3,0-1-3,0 1-2,3-1 0,5 0 0,0 1 0,6-1 0,0 1 0,5 2 0,0-3 0,1 1 0,2 2 0,0 0 0,3-2 0,-3 2 0,3 0 0,-3-3 0,0 1 0,-2-4 0,-1 1 0,-5-3 0,-3 0 0,-6-1 0,-2-2 0,-3 3 0,-6-3 0,0 0 0,1 0 0,-1 0 0,6 0 0,2-3 0,7 3 0,-1-2 0,8-1 0,4-6 0,5 4 0,2-6 0,4-3 0,2-3 0,1-3 0,-4 3 0,-2-2 0,-3-1 0,-3 3 0,-8 3 0,-6 3 0,-3 0 0,-2 5 0,-6 0 0,8 12-9,-13-3-26,5 5-6,6 1 1,-1-1-1</inkml:trace>
    <inkml:trace contextRef="#ctx0" brushRef="#br0" timeOffset="1765">633 413 49,'-6'-3'28,"9"9"3,-3-9 0,0-3-11,9 6-7,-7-5 0,7 2-3,-4-6 0,6 7-2,-5-7-2,5 4 0,-5-7-2,2 4-1,-2-3 0,-1-1 0,-2-2-1,-3 3 0,-3-3 0,0 3-1,-2 3 1,-3 2-1,-4 6 1,-2 3-1,3 5 0,-3 6 0,0 3 0,0 3 0,6-1-1,0 4 0,2-1 0,6 1 0,3-4 0,5 1 0,1 0 0,5-6 0,2 2 0,1-7-1,3-1-6,-4-11-11,7-2-21,-1-4-1,-3 1 0,4-6 0</inkml:trace>
    <inkml:trace contextRef="#ctx0" brushRef="#br0" timeOffset="2187">862 486 65,'-6'8'34,"3"3"0,-2-2 2,5-6-13,0 11-9,-3-9-4,9 6-2,-6-5-3,8 0 0,0-4-1,3 1-1,3-6 0,-3 1-1,3-7 1,0 1-1,-5-6 1,2 3-2,-8-3-1,-3 2 0,0 1 0,-6 3 0,-2 2 0,-3 3 0,2 6 0,-5 3 0,3 5 0,-6-3-35,6 4-6,0-4 0,6 0 0</inkml:trace>
  </inkml:traceGroup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03.98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164FFF76-FC50-4B5E-A438-24B40F9A6E78}" emma:medium="tactile" emma:mode="ink">
          <msink:context xmlns:msink="http://schemas.microsoft.com/ink/2010/main" type="inkDrawing"/>
        </emma:interpretation>
      </emma:emma>
    </inkml:annotationXML>
    <inkml:trace contextRef="#ctx0" brushRef="#br0">11 189 74,'-6'-6'34,"6"9"-1,0 0-12,-6-9-5,12 12-1,-12-12-2,12 12-2,-9-9-2,6 9-3,-3-4 1,6 10-2,-6 2 0,2 3-1,4 5-2,0 4-2,-1 2 0,4 0 0,-1 0 0,0 0 0,4-5 0,-1-3 0,0-3 0,-3-6 0,1-3 0,-1 1 0,-5-6 0,0-1 0,0-2 0,-3-2 0,0-4 0,0-5 0,5-6 0,1-6 0,2-2 0,1-3 0,2-6 0,3 3 0,0 0 0,2 8 0,-4 1 0,-4 8 0,0 5 0,-2 1 0,0 8 0,-15-6-7,15 12-28,-12 5-8,3 0 1,-2-2 0,5 5 2</inkml:trace>
    <inkml:trace contextRef="#ctx0" brushRef="#br0" timeOffset="562">234 423 66,'-5'-3'28,"8"6"2,-1 0-14,-2-6-5,9 6-1,-9-6 2,8 6-1,-8-6-3,6 6 0,-1-3-3,1 5 0,-3 1 0,0-1-1,-1 1-1,-2 5 0,-2 1 0,2 2 0,-6 0-1,0 3 1,1-3-1,-1-3-1,1 0-1,2-2 1,0-4 0,6 1 0,-3-6-1,5 0 1,1 0 0,0 0 0,-1 0 0,1 0 0,-3 0 0,-1 0-1,4 0-1,0-3 0,5 3-3,-6-5-4,15 7-11,-9-4-20,0-4 0,1 0 0,-7-2 0</inkml:trace>
    <inkml:trace contextRef="#ctx0" brushRef="#br0" timeOffset="1234">397 28 47,'-3'-5'31,"6"10"1,-6-5 0,0-3-13,9 12-3,-9-3-3,6 8-1,-3-6-3,3 12-1,-3-3-2,2 5-1,-2-2-1,6 5-1,-6-2-1,3-1 0,-3-2-1,0-3 0,0-3-1,0-5-1,0 2-2,-3-11-1,9 0-6,-12-11-10,14-4-16,-2 4-3,-1-6 1,1 3 1</inkml:trace>
    <inkml:trace contextRef="#ctx0" brushRef="#br0" timeOffset="1594">598 11 53,'0'-8'31,"0"5"-4,0 3-3,-5-3-2,2 12-2,-8-6-5,5 11-4,-8-6-3,8 12-1,-8 0-3,6 2 0,0 3-2,-1-2 0,4 0-1,2-4 0,3 1-1,0-3 0,5-3 0,1 0 0,0-6 0,-1 1 0,1-6 0,2 0 1,-2-9-1,2 3 1,-2-5-1,-1-1 1,-2-2 0,0 0-1,-3-3 1,-3 2-1,0 4 0,1-1-1,-4 1 0,0 0-2,6 8-2,-8-9-7,8 12-14,-3 0-12,3 0 1,0 2-1</inkml:trace>
    <inkml:trace contextRef="#ctx0" brushRef="#br0" timeOffset="2297">704 423 63,'-2'-6'27,"7"3"-1,-2 3-11,0-3-1,5 3 0,-5-5 0,5 5-3,-2-6-1,2 3-2,-2-5-1,5 5-2,-2-5-1,-1-1-1,-2 1-1,2-1 0,-5-2 0,2 5 1,-5-2-1,-2 2 0,-4 1 0,0-1 1,-5 3-2,-3 3 0,-3 3 0,1 0-1,-4 2 1,0 7-1,1 2 1,2 6-1,3 2 1,3 6 0,5-2 0,6 5 0,9-3-1,2 0 1,8-8-1,1-6 1,5-9-1,0-7-1,3-4-2,-8-8-3,2 5-5,-10-10-12,-1 2-16,-3 6 0,-2 2-1,-6 3 3</inkml:trace>
    <inkml:trace contextRef="#ctx0" brushRef="#br0" timeOffset="2797">917 541 55,'3'3'34,"-3"-3"1,0 6 1,0 5-11,-9-6-10,9 10-2,-8-10-5,8 9-3,-6-2-2,6-1-1,3-6-2,3 1 1,-1-3-1,7-3 0,-4-3 1,6-3 0,-3-5 1,0 3-1,-5-6 2,0 0-2,-4-1 1,-2 1 0,0 0 0,-2 6-1,-7-1 0,1 9 0,-3 3-2,-3 3-1,2 8-3,-7-11-11,10 5-24,1 6 1,0-5-1,5-4 1</inkml:trace>
  </inkml:traceGroup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13.20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B8589DA3-EC47-46D1-A41A-4073E3ABD653}" emma:medium="tactile" emma:mode="ink">
          <msink:context xmlns:msink="http://schemas.microsoft.com/ink/2010/main" type="inkDrawing"/>
        </emma:interpretation>
      </emma:emma>
    </inkml:annotationXML>
    <inkml:trace contextRef="#ctx0" brushRef="#br0">16 314 62,'-5'-3'35,"5"6"0,-6-3 2,1-9-17,10 18-5,-10-15-2,10 12-4,-10-12-3,10 12 0,-10-9-2,10 9 0,-5 2-1,3 3 0,-3 3-1,3 6-1,0 3-1,-1 2 0,1 3 0,0-3 0,0 1 0,2-1 0,1-2 0,-3-7 0,2 1 0,-2-3 0,3-2 0,-3-4 0,-1-2 0,1-4 0,-3 4 0,3-6 0,-3 0 0,0-3 0,0 0 0,0-5 0,0-3 0,3-3 0,-3-9 0,5-2 0,-2-3 0,3-6 0,-1 0 0,4 3 0,-4 3 0,4 6 0,-4 2 0,1 9 0,0 2 0,-4 1 0,10 14-14,-7-6-27,4 2-1,-1 1 0,0 3 0</inkml:trace>
    <inkml:trace contextRef="#ctx0" brushRef="#br0" timeOffset="593">226 522 67,'-2'3'33,"-4"-6"2,6 6-1,0 0-15,0-9-7,11 6-5,-5-3-3,8 0-2,-3 3 0,3 3 1,0 0-1,0 5 1,-6 7-1,-2-1 0,-9 2 0,0 4 0,-8 0 0,0-3-1,-3 0 1,0-1-1,0-7 0,3-1 0,2-2-1,4 0 1,5-4-1,3 1 0,8 3 1,0-6-1,3 3-2,3-6-2,11 3-14,-6-6-19,-2-2-2,-1-4 1,-7-4 0</inkml:trace>
    <inkml:trace contextRef="#ctx0" brushRef="#br0" timeOffset="1125">355 75 73,'-3'0'35,"1"3"0,-1 5 1,6 3-20,-9-2-3,12 11-5,-9-4-4,3 10 0,0-4-1,0 4 0,-3-1-1,3-3-1,3-2-2,-3-6-1,5 0-4,-5-14-6,12 3-17,-4-6-9,-2-5 1,2-4-1</inkml:trace>
    <inkml:trace contextRef="#ctx0" brushRef="#br0" timeOffset="1406">560 7 63,'-3'-2'34,"6"2"1,-6 0 0,0-3-12,3 14-10,-8-5-3,5 8-3,-8 3-3,2 11 1,-5 0-2,3 3-1,0 0 0,2 2-1,4 1 0,5-6-1,0-2 0,8-10 0,1-7-1,5-1 1,0-8 0,0-2 1,0-7-1,-3-2 1,-3-3 0,3 0 0,-8 0-1,0 0 1,-3 0 0,-3 2-2,0 7-1,-2 2-2,-1 6-7,-8 2-26,9 4-2,-4-1 1,1 3-1</inkml:trace>
    <inkml:trace contextRef="#ctx0" brushRef="#br0" timeOffset="2047">792 426 48,'-6'-2'29,"9"7"0,-8-5 2,5 0-15,2 9-2,-2-9-4,3 8-3,-3-8-1,6 6 0,-6-3-1,5-1-2,-5 1-1,6-3 1,-3-3-2,2 1 1,-2-7 0,3 3 0,-1-5-1,1 0 1,-3-6 0,0 3 0,-3 3-1,0 0 1,-6 5-1,-2 6 0,-4 3 0,-2 8 1,-2 3-1,-1 6 0,-3 2 0,6 6 1,0 0-1,6 1 0,2-1 0,9-3 0,5-2-1,6-9-2,6 0-2,0-17-6,8 6-17,2-15-11,-7-2 0,2-3-1,-5 1 2</inkml:trace>
    <inkml:trace contextRef="#ctx0" brushRef="#br0" timeOffset="2515">988 587 54,'-6'8'33,"6"3"1,-2 1 1,2-4-13,5 9-7,-2-11-4,8 5-5,0-8-1,9-3-2,-6-3 0,6 0 1,-9-8-3,3 0 3,-6-6-2,-2 0 0,-9 3-1,-3 0 1,-5 2-1,-3 7-1,-3 8-2,-2-3-8,5 11-28,0 3 0,3 0 0,8 0 0</inkml:trace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30.99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223 43 20,'-16'-21'28,"16"21"1,0 0 3,-14-21-14,14 21 0,0 0-4,0 0-2,-20 7-4,20-7-2,4 26-1,3-3 0,-9 0-2,9 10 0,-5 1-1,7 11 1,-4 3-1,2 8-1,-5-2 1,0 4-1,-1 0 1,6 2-2,-5-2 1,0-3-1,-2-6 0,2-3 1,-2-10-1,2 0 0,1-10 1,-3-5-1,0-21 1,7 26-1,-7-26 1,0 0-1,0 0 1,0 0 0,0 0-1,0 0 1,-9-15-1,8-3 0,-3-5 1,-1-5-1,-1-4 0,5-6-1,1-4 1,0-2 0,1-2 0,-2 2 1,2 2-2,1-4 2,2 4-2,-4 0 2,0 3-2,-4 1 2,1 2-2,1 5 1,2 3 0,0 5 0,-5 5 0,5 18 0,-4-24 0,4 24 1,0 0-1,0 0 0,0 0 0,0 0 0,0 0 0,0 0 1,0 0-1,-14 26 0,12-1 0,-3 10 1,0 7 0,-1 7-2,-1 7 3,-2 6-3,4 3 2,3 3-1,1-1 1,2 0-2,-1-2 2,0-5-1,4-4 0,-1-5 1,3-9-1,1-5 0,-4-9 1,1-7-1,-4-21 0,3 25 0,-3-25 1,0 0-1,0 0 1,0 0-1,0 0 1,0 0-1,-3-27 0,-1 6 1,3-7-1,-3-5-1,-1-6 1,-1-8 0,3-3 0,-4-4 0,3 0 0,1-3-1,-3 5 1,3-5 1,-4 3-2,0 1 1,-2 2 0,5 4 0,-1 5 0,-4 3 0,4 6 0,-4 4 0,-1 8 0,1 6 0,9 15 0,-7-20 0,7 20 0,0 0 0,0 0 0,0 0 0,0 0 0,0 0 0,0 0 1,-7 30-1,0 0 0,-2 7-1,0 7 2,2 7-1,2 5 1,3 2-2,-2 2 2,4-1-2,4-6 2,-1-2 0,8-7-2,3-5 2,-3-6-1,1-5 0,-5-8 0,-2-5 0,-5-15 0,0 0 0,11 16 0,-11-16 1,0 0-1,0 0 0,3-17 0,-3-1 0,0-7 1,2-4-1,0-8 0,-2-7-1,-2-5 1,4-2 0,-4 0 0,2-2 0,4 4-1,-2 3 2,-1 7-2,-1 4 2,0 5-2,0 4 2,2 5-1,0 5 0,1 0 0,-3 16 0,2-23 0,-2 23 0,-5-17 0,5 17 0,0 0 0,0 0 0,0 0 0,0 0 0,0 0 0,0 0 0,0 23 0,0 3 0,0 6 1,0 10-1,-4 5 0,1 8 0,1 3 1,2 7-2,0 0 2,2 0-1,0 0-1,-2-4 2,0-1-1,1-2 0,3-5 0,3-4 0,-2-5 1,0-4-1,-3-3 0,2-5 0,1-6 0,2-3 0,-2-5 0,-5-18 0,6 21 0,-6-21 0,0 0 1,0 0-1,0 0 0,0 0 0,10-32 0,-6 7 0,-1-4 1,1-10-1,5-5 0,-2-2 0,0-3 0,2-2 0,-4-2 1,2 2-1,-3 1 0,-4 0 0,3 3 0,-3-1 0,0 1 0,-5 1 1,0 2-1,-1-1 0,6 1 0,2 3 0,2 4 0,-3 4 0,1 3 0,2 4 0,-1 3 0,1 7 0,-4 16 0,8-23 0,-8 23 0,0 0 0,6-15 0,-6 15 0,0 0 0,0 0 0,0 0 0,0 21 0,-2-2 0,-3 9-1,-1 7 2,3 9-2,-2 7 2,-1 5-2,-1 4 2,-3 3-1,3 1 1,1-5-1,8-2 0,2-1 0,1-4 0,2-2 1,4-8-1,-1-7 0,1-7 0,1-7 0,-5-3 0,-7-18 0,14 17-1,-14-17 0,0 0-2,0 0-1,0 0-4,-12-24-10,12 24-21,-2-18-2,2 18 2,-2-17-1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26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71DADC00-EA21-4D62-B22F-D67B4A7BA188}" emma:medium="tactile" emma:mode="ink">
          <msink:context xmlns:msink="http://schemas.microsoft.com/ink/2010/main" type="inkDrawing"/>
        </emma:interpretation>
      </emma:emma>
    </inkml:annotationXML>
    <inkml:trace contextRef="#ctx0" brushRef="#br0">12 191 48,'0'-6'24,"-3"6"1,3 0-1,0 0 1,0 3-4,0-6-6,0 9-3,-3-9-3,3 9-1,-3-6-2,6 3 0,-9 0-2,9 5 1,-6 0-1,3 9-1,0 0 0,9 5-1,-4 6 0,1 3-1,3 0 0,2 0 1,0 0-2,3 0 1,0-6 0,-6-3-1,4-5 0,-4-6 1,-2-2-1,-1-4 0,-2-5 1,0-8 0,3-3-1,-4-9 0,1-2 0,3-6 0,-1-3 0,1 0 0,0 0 0,-1 0 0,1 9 0,-3 2 0,2 9 0,-5 0-3,6 8-3,-9-3-5,9 15-8,-6-6-15,2 2-6,4 4 1,2-7 0</inkml:trace>
    <inkml:trace contextRef="#ctx0" brushRef="#br0" timeOffset="578">309 491 50,'-8'-3'30,"10"6"1,-10-6 0,2 3-15,9 0-5,-6-2-3,6 4-1,0-4-2,5 2-1,-2 0 0,2 0-1,1-3 0,2 6 0,-5-1 0,2 1-1,-2 0 0,-6 5 0,0 1 0,0 5 1,0 0-1,-3 0 0,-3-3 1,6 6-1,-5-6 0,5-2 0,-3-1 0,0-5-1,0 0 0,3-1-1,-3-2 0,3 3-1,3-3 0,3 0 1,-3 0-1,5 0 0,1-3 0,-1 1-2,9 2-2,-6-9-5,11 6-10,-5-2-17,0-12 0,3 3 0,-9-3 1</inkml:trace>
    <inkml:trace contextRef="#ctx0" brushRef="#br0" timeOffset="1250">365 48 58,'3'3'30,"-6"-9"2,6 6-9,-3 0-7,0-3-4,3 6-4,0-8-3,5 5-1,0-6-2,1 3 0,2 0 0,0 3 2,-2 0-1,-1 6 1,-5 0-1,-3 8 1,-6 0 0,1 0-1,-4 3 0,4 2-1,-4-5-1,1 0 0,2-3 0,6-2-1,0-1 0,0-2 0,3-3 0,0-1 0,0 1 0,-1 0 0,4 0 0,2-3-1,4 0-1,-4-6-2,9 3-4,-9-5-5,12 2-13,-6 1-10,-3-4 0,0 7 1</inkml:trace>
    <inkml:trace contextRef="#ctx0" brushRef="#br0" timeOffset="1750">606 6 70,'3'0'31,"-6"-3"3,3 0-5,3 9-15,-6-9-2,6 9-2,-6-6-2,6 11-1,-8-5 0,5 5-2,-6 0 0,3 6 0,-5-3-2,5 0-1,-3 0 0,1-3-2,2-2 1,0-4-2,3-2 1,0 0-1,3-3 1,-3-3 0,8 3-1,1 0 1,2-3 0,0 0 0,9-2-1,-1 2 2,4-3-1,2 1-1,-2-1-1,-4-2-1,4 5-3,-9-8-1,0 11-3,-9-6-11,-2 3-16,0 3-1,-9-2 3,1 4-1</inkml:trace>
    <inkml:trace contextRef="#ctx0" brushRef="#br0" timeOffset="2156">693 20 82,'3'6'36,"-3"2"1,0 6 0,3 6-20,-11-3-8,5 11-1,-6-6-2,9 3-3,-5-2-1,5-1-2,2-2-2,-2-9-3,9 3-6,-6-14-14,5 0-13,3-6 1,1 1-2,-1-1 2</inkml:trace>
    <inkml:trace contextRef="#ctx0" brushRef="#br0" timeOffset="2578">853 472 58,'6'2'29,"-6"-7"1,3 5-11,2 3-4,1-9 0,2 3-3,3-5-2,3-1-2,-2-2-2,2 0-1,-3-9 0,0 6-2,-5-3 0,-1 3 0,-5-2 0,-5 7-1,-6 1 0,-1 2 0,-4 3-1,-1 6 0,0 8 0,0 3 0,-3 3 0,6 6 0,-2-1-1,4 3 1,4 1 0,2-7 0,3 4-1,6-7 0,6-4 0,2-10-1,11 4-2,-2-9-2,11 3-5,-9-8-9,6 2-18,-2 1-1,-7-1 0,1 3 1</inkml:trace>
    <inkml:trace contextRef="#ctx0" brushRef="#br0" timeOffset="2984">1148 449 51,'-6'11'32,"-5"-5"2,0 8 1,2 6-14,-8-6-6,12 11-2,-4-8-3,9 5-3,0-2-3,6-3-1,2-6-1,6-6 1,0-2-1,6-3 0,-6-8 0,3-1 0,-6-7 1,-2 2-1,-7-6 0,1 3 0,-6 3 0,-2 3 0,-1 0-2,-5 8 0,-3 6-2,-3-1-3,11 12-21,-5-5-14,3-6 0,5-1 0,0-13 0</inkml:trace>
  </inkml:traceGroup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39.781"/>
    </inkml:context>
    <inkml:brush xml:id="br0">
      <inkml:brushProperty name="width" value="0.03528" units="cm"/>
      <inkml:brushProperty name="height" value="0.03528" units="cm"/>
      <inkml:brushProperty name="color" value="#C0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4381668C-4C58-44FB-A34D-E7B044C902AF}" emma:medium="tactile" emma:mode="ink">
          <msink:context xmlns:msink="http://schemas.microsoft.com/ink/2010/main" type="inkDrawing"/>
        </emma:interpretation>
      </emma:emma>
    </inkml:annotationXML>
    <inkml:trace contextRef="#ctx0" brushRef="#br0">736 825 74,'0'-6'32,"3"9"0,-9 0-9,1-6-10,2 14-2,-6-8 0,4 11-4,-6 0-1,-1 8-2,-4 1 1,-1 7-1,-8 1-1,-1 9 0,-2 2-1,-2 8 0,-4 3 0,-2 6-1,-1 6 1,1 2-1,2 3 1,4 3 0,-1 3-1,6 2 0,-1 1 1,7 2-1,2-5 0,3-4 0,-6-1-1,4-4 1,-1-5 0,3-4-1,-3-7 1,0-1-1,6-8 1,-3-2-1,9-10 0,2-7 0,-3-4-1,6-7 1,0-7 0,0-5-1,0-3 0,0-2 0,3-1-2,-3 1-1,3-1-1,-6-2-6,9 8-14,-6-6-14,0 3 0,0 0 1,0-2 1</inkml:trace>
    <inkml:trace contextRef="#ctx0" brushRef="#br0" timeOffset="625">11 2378 52,'-8'-3'29,"11"3"1,-6 3-9,0-6-1,6 6-2,-6-6-3,11 8-2,-10-2-1,10 11-3,-8-3-2,6 9-2,-1 0-1,4 8 0,-4-3-2,4 6 0,-4-9-1,4-2 0,-4-3 0,1-6 0,-1-8 1,7-9-1,-1-11 0,0-8 0,0-6 0,3 0 0,0-5 0,0-3-1,0 5 0,-3 3-2,-2 12-4,-4-4-10,1 12-25,-3 5 1,-1 6-1,-2 6 1</inkml:trace>
    <inkml:trace contextRef="#ctx0" brushRef="#br0" timeOffset="1469">756 407 75,'5'0'33,"-5"0"1,3 8 1,0 6-20,-3-8-5,8 13-1,-5-5-2,5 9-2,-2-3-1,5 2-1,-5-2 0,5-4-1,-3 4-1,4-3 0,-4-3-2,-2-3 0,2 0-2,-5-5-3,2 2-6,-7-8-13,-1 3-12,3-3-1,-3-3 2</inkml:trace>
    <inkml:trace contextRef="#ctx0" brushRef="#br0" timeOffset="1750">952 410 55,'0'-12'33,"5"15"1,-5 3-1,-5 2-12,7 15-4,-10-7-3,8 15-5,-3-3-5,0 6 0,1-3-1,2-3-2,0-6-2,0-5-1,2-3-6,-4-11-6,7 5-11,-2-2-12,-3-3 0,3 0 1</inkml:trace>
    <inkml:trace contextRef="#ctx0" brushRef="#br0" timeOffset="2062">1055 642 70,'-3'-5'30,"6"7"1,3 1-12,-9-6-6,8 6 1,-7-6-4,7 3-3,-2-2-1,5 4-1,-5-2-2,3 3 0,2-3-1,1 6 1,-4-1-1,1 4 1,-6 2 0,0 3-1,-3 0 1,0 3 0,-5-3-1,5 0 0,-5 0-1,2-6 0,3 1 0,0-4-1,3-2 1,0 0-1,3 0 0,0-3 0,3 3 0,2-3 0,3 2-1,0-2 0,3 0-4,-5-5-9,8-1-23,-3 3-1,-6-2 0,0 5-1</inkml:trace>
    <inkml:trace contextRef="#ctx0" brushRef="#br0" timeOffset="7515">1024 126 59,'-5'-8'28,"16"8"1,-6 0-14,1-11-3,5 11 2,-2-9-3,7 7-1,-7-4-2,8 9-1,-9 0-2,0 8-1,-5-3 0,-3 9-1,-3-3 0,1 3-1,-10 0 1,4 2-2,-3-5 2,0 0-2,2-2 0,1-4 0,2-2 0,3 2 0,3-5-1,6 0 1,2-3-1,1 0 0,5-3 0,0-3-4,3 3-3,-6-11-9,6 3-18,-3 3-3,-6-6 0,3 3 1</inkml:trace>
    <inkml:trace contextRef="#ctx0" brushRef="#br0" timeOffset="7890">1282 0 85,'-9'0'35,"7"9"-1,-7 2-4,-2-5-18,8 8-2,-2-3-3,2 0-3,-3 0-1,6 0 0,0-2-2,3-4 0,3 1 0,-1-3-1,4 0 1,2-3-1,3-3 0,3 0-1,-1 0-1,-2-5-3,6 2-5,-9-5-10,3 5-15,0 1-2,-5-1 1,-1 6 0</inkml:trace>
    <inkml:trace contextRef="#ctx0" brushRef="#br0" timeOffset="8140">1394 40 86,'-11'5'36,"2"4"1,-2 5 0,0 0-22,5 5-7,1 1-3,2 2-3,6 1-6,-3-9-8,11 3-25,-3-6 1,3-6-1,1 4 0</inkml:trace>
    <inkml:trace contextRef="#ctx0" brushRef="#br0" timeOffset="8500">1433 449 48,'-6'-3'27,"9"6"2,-3 0-9,0-3-3,6 2-1,-6-4-2,5 4-2,-2-4-2,5-1-3,-2-8-2,2 2-1,1-8 0,-1 6-1,-5-8 0,3 5-1,-6-3 0,0 3 0,-9 8 0,-2 3-1,-3 9 1,0 5-1,-3 6 0,1 5-1,2 6 1,2 6 0,4 0-1,2-3 1,6-3-1,6-3 1,2-6-1,4-7-2,4-4-2,1-16-5,8 5-15,0-8-13,-2-6-1,-1 0 1,-5-3-1</inkml:trace>
    <inkml:trace contextRef="#ctx0" brushRef="#br0" timeOffset="8890">1637 544 68,'-3'20'33,"-2"-1"2,2 4 0,0-1-18,3-11-5,9 6-3,-1-11-2,6 0-2,0-12-1,6-3 0,-1-5-1,-2-5 0,0-1 0,-9-2-1,-5-1 0,-6 7-1,-11 4 1,-8 15-1,-6 6-1,-3 10-3,9 6-27,-6 9-9,11-9 0,11 1-1,9-12 1</inkml:trace>
  </inkml:traceGroup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0:52.328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73994BD7-338C-4E4C-AB28-E73417F74949}" emma:medium="tactile" emma:mode="ink">
          <msink:context xmlns:msink="http://schemas.microsoft.com/ink/2010/main" type="inkDrawing"/>
        </emma:interpretation>
      </emma:emma>
    </inkml:annotationXML>
    <inkml:trace contextRef="#ctx0" brushRef="#br0">3 309 49,'3'-3'33,"-9"-2"2,9 2 1,0 3-13,-9-8-4,9 10-3,-6-4-4,6 4-3,-6-2-2,9 6-1,-6 0-2,6 2-1,-1 6 0,4 0-3,-4 5 0,9 3 0,-2 1 0,4 2 0,-1-3 0,-1 0 0,0-2 0,-3-6 0,3 0 0,-8-3 0,-1-6 0,1 1 0,-3-3 0,-1-9 0,1-5 0,3-3 0,-3-8 0,2-3 0,1-6 0,-1-2 0,4-3 0,-1 2 0,-2 4 0,0 4 0,-1 7 0,-2 2 0,3 17-10,-12-2-26,6 13-6,-3 5 0,-5 1 0</inkml:trace>
    <inkml:trace contextRef="#ctx0" brushRef="#br0" timeOffset="515">357 490 74,'6'0'33,"5"3"1,-5-6 0,-9 0-21,11 6-5,-8-6-1,9 6-2,-4-3-1,4 3 0,-1-3 0,1 5 0,-4-2 0,1 8 1,-6-5-1,3 8 0,-6-6 0,0 6-1,-5-3 0,2 3 0,-5 0-2,0-3-1,-1 3 0,1-3 0,0-2 0,2 2 0,1-3 0,2 0 0,6-2 0,3-3 0,8 2 0,1-2 0,2-3 0,5 0 0,1-3 0,0-2 0,-1 2-1,-5-8-9,3 8-15,-6-5-16,-8-1 0,0 4 0,-6-6 2</inkml:trace>
    <inkml:trace contextRef="#ctx0" brushRef="#br0" timeOffset="1422">405 33 71,'-3'3'33,"-2"-6"2,2 1-11,6 4-4,-9-4-5,12 7-4,-9-10-3,6 7-3,-3-4-1,2-1-1,-2 0-1,3-2 0,3-1 0,2 3-1,3-2 0,-2 2 0,5 0 0,-3 3 0,-2 0 1,-1 6 0,-5-1-1,-3 4 2,-6-1-2,1 6 1,-4 0 0,-5-3-1,3 0 0,2 0-1,4-2 0,-4-4 0,7 1-1,-1-4 1,0-2-1,6 0 0,0 3 0,-1-3 1,1 3-1,3 0 1,-1 2 0,1 1 1,0 2 0,-1 1 0,1-1-1,-6 0 1,0 3 0,-3 1-1,-5-4 0,2 0 0,-2 1 0,-1-1 0,-2 0 0,-3-2-1,8 0-5,-5-6-4,14 2-8,-9-7-17,15-6-5,2-1 0,6-4 0</inkml:trace>
    <inkml:trace contextRef="#ctx0" brushRef="#br0" timeOffset="1984">593 11 81,'0'3'36,"-3"-6"0,1 6 1,7 3-21,-10-12-7,10 9-2,-8-6-2,6 6-1,-3-6-2,0 6-1,3-6 0,0 6 0,2-3 0,1 0 0,-3 3-1,5 2 2,-2-2 0,-1 8 0,-2 0 0,-3 3 0,-5 0 0,-1 6 0,-5-4 0,0 4-1,-3-1-1,-3-2 0,5-3 0,1-3-1,3 0 0,5-5 0,3-1 0,6-5 1,2 0-1,3 0 1,0-3 0,1 1-1,2-1-1,-6-3-5,6 9-10,-8-6-22,-1 1 0,1 2 0,-3-3-1</inkml:trace>
    <inkml:trace contextRef="#ctx0" brushRef="#br0" timeOffset="2609">725 407 73,'-5'-6'32,"7"9"1,-2-6-4,-2-3-15,10 6-4,-2-11-2,-1 8-1,4-10-2,7 7 1,-7-8-1,5 6-1,-6-3 1,4 2 0,-10-2-1,7 6-1,-15-7 1,1 10-1,-7-1-1,-2 3 0,-3 3-1,-2 2-1,-1 6 0,1 6 0,2 0 0,5 5 0,1 0 0,6 3 0,2 0 0,6 0 0,2 0 0,4-5 0,5-3 0,3-6 0,2-6-1,1-10-8,8-1-21,-6-5-10,1-3-1,-9 0 1,0-2 0</inkml:trace>
    <inkml:trace contextRef="#ctx0" brushRef="#br0" timeOffset="3047">922 510 85,'-6'8'36,"3"6"1,-2 0 0,-4-6-24,9 12-4,-2-9-2,2 5-2,2-4-2,1-1-1,3-6 0,2-2 0,-2-6-1,5-2 1,0-6 0,-2-1 0,-1-1 1,1-1-1,-7-3 1,1 0-1,-6 3-2,-2 6 0,-4 0 0,-2 2 0,0 12-5,-3-4-30,5 4-6,4-1-1,5 1 1</inkml:trace>
  </inkml:traceGroup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3:34.343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D6FBC59D-37A1-4732-912B-95BA3766EB7A}" emma:medium="tactile" emma:mode="ink">
          <msink:context xmlns:msink="http://schemas.microsoft.com/ink/2010/main" type="inkDrawing" rotatedBoundingBox="-22,4829 25121,2403 25280,4043 135,6470" shapeName="Other"/>
        </emma:interpretation>
      </emma:emma>
    </inkml:annotationXML>
    <inkml:trace contextRef="#ctx0" brushRef="#br0">0 1886 46,'-9'-4'13,"14"4"-2,-5 0-1,0 0 0,0 0-1,0 0 1,4 0-1,-4-5-1,4 5-1,-4-4-1,9 4-1,-5-4 0,5 4 0,0-5-1,4 1-1,0 0 1,4-1-1,1 1 0,3 0 0,1-1-1,4 5 1,-4-4-1,4 4 0,-9-4 0,9 4 0,-13 0-1,4 4 1,1-4-1,-5 0 1,0 0 0,4 0 0,0 0 0,1 0-1,-1-4 1,0 8-1,1-8 1,-5 4-1,0 4 0,0-4-1,0 4 1,0-4-1,0 5 1,4-1 0,1-4-1,3 0 1,5 4 0,0-4 0,0 0-1,0 5 1,5-5-1,-5 4 1,-5-4-1,1 4 0,4-4 0,-4 5 1,0-5-1,-1 4 0,1-4 1,0 0-1,-1 4 1,1-4-1,-5 0 1,1 0-1,-1 0 1,0 0 0,1-4-1,3 4 1,1 0 0,0-4-1,4 4 1,0 0-1,0-5 0,0 5 1,0 0-1,0 0 1,-4 0-1,-1 0 0,1 0 0,4 0 0,-4 0 1,4 0-1,0 0 0,4-4 1,0 4-1,1-4 0,4-1 1,-5 1-1,5 4 1,-1-4-1,1 4 0,0 0 0,-5 0 1,5 0-1,4 4 0,-4-4 0,-1 4 0,1 1 0,4-1 0,0-4 0,-4 0 1,-1 4-1,-3-4 0,-1-4 0,-4 8 0,0-8 0,0 4 1,0 0-1,-4 0 0,4 0 0,0-4 1,4 4-1,1 0 0,3-5 0,1 1 1,0 4-1,4-4 0,-5 4 1,10 0-1,-5 0 0,0 0 1,9 4-1,-5-4 0,5 4 0,4 1 1,-5-1-1,1 0 0,-4-4 0,3 9 0,-3-9 0,-5 4 0,0 1 1,-5-1-1,5-4 0,-4 4 0,0-4 0,4 0 0,0 0 1,0-4-1,0 0 0,4 4 0,1-9 1,-1 9-1,0-9 0,1 9 1,4-4-1,-1 0 0,1 4 0,8 0 0,-4 0 0,5-5 1,-1 5-1,-4 0 0,0 0 0,0-4 0,-4 4 0,0 0 0,-9 0 0,4-4 0,1 4 0,-1 0 0,5-5 0,-5 5 0,5-4 1,-1 0-1,5-1 0,1 1 0,-6 0 0,5 4 0,0-9 0,5 9 0,-1-9 0,0 9 0,5-4 1,-9 4-1,0-4 0,5 4 0,-10 0 0,-3 0 0,-1 0 0,-4 4 0,0-4 0,5 0 0,-5 0 0,0 0 0,0 0 0,0 0 0,4 0 0,0 0 0,1 0 0,4 0 0,-1 0 0,1-4 1,4-1-1,4 5 0,-4-4 0,5 0 0,-1-1 0,5 1 0,-9 4 0,4-4 0,-4-1 0,1 5 0,3 0 0,-8 5 0,4-5 0,-5 4 0,5 0 0,-4 1 0,4-5 0,0 4 0,-4 0 0,4-4 0,0 0 0,4 0 0,1 0 0,-1 0 1,1-4-1,-1 4 0,0-4 0,-4 4 0,0 0 0,-4 0 0,0 0 0,-5 0 0,1 0 0,-1 4 0,0 0 0,1-4-1,-1 0 1,-4 5 1,5-1-1,-1-4 0,0 0-1,5 0 2,-5 0-1,1 4 0,3-4 0,-3 0 0,4 0 0,-1 0 0,1 5 0,0-10 0,-5 5 0,9 0 1,-4 0-1,-1 0 0,1 0 0,0 0 0,4 0 0,-4 0 0,-1 0 0,1 0 0,-5 5 0,1-5 0,4 0 0,-5 0 0,-4 0 0,0 4 0,0-4 1,0 0-1,0 0 0,0 0-1,0 0 2,0 0-1,0-4 0,0-1 0,-4 5 0,4-4 0,-4 4 0,-1 0 0,-3 0 0,3 0 0,-3 0 0,4 0 0,-1 4 0,-3-4 0,8 0 0,0 0 1,-5 0-1,5-4 0,0 4 0,5-4 0,-5-1 0,4 5 0,1-4 0,-1 0 0,5 4 0,-1 0 0,1 0 0,4 0 0,-4 0 0,0 0 0,-1 0 0,-3 0 0,-5 4 0,0-4 0,-5 0 0,-8 4 0,0-4 0,-4 0 0,0 0 0,-9 0 0,0 0 0,-4 0 0,-1 0 0,1-4 0,-5 4 0,1 0 0,-1 0 0,0 0 0,1 0 0,3 4 0,1-4 0,0 5 0,-1-5 0,5 4 0,5-4 0,-5 4-1,4-4 1,9 5 0,-4-1 1,4-4-1,0 0 0,-5 0 0,5 0 0,1 0 0,-1 0 0,-9-4 0,9 4 0,-9-5 0,9 5 0,-4 0 0,0 0 0,4-4 0,-5 4 0,5 0 0,-4 0 0,-5 0 1,1 0-1,-1 0 0,-4 0 0,4 0 0,-8 0 0,4 0 0,-4 0 0,0 0 0,-1 0 0,1 0 0,0 0 0,-5 4 0,5-4 0,-5 0 0,5 0 0,-1 0 0,5 0 0,-4 0 0,8 0 0,-4 0 0,0 0 0,0 5 0,0-5 0,0 4 0,0-4 0,-4 0 0,-5 0 0,1 0 0,3 0 0,-3 0 0,-5 0 0,8 0 0,-8 0 0,9 0 0,-5 0 0,1 0 1,-1 0-1,0 0 0,5 0 0,-5 4 0,1-4 0,-1 0 0,0 0 0,1 0 0,-1 0 0,0 0 0,1 5 0,-1-5 0,-4-5 0,4 5 0,1 0 0,-5 0 0,4 0 1,0 0-1,-4 0 0,0 0 0,5 0 0,-1 0 0,0 0 0,1 0 0,3 0 0,-3 5 0,4-5 0,-1 0 0,-3 0 0,-1 0 0,5 4 0,-5-4-1,0 0 1,5 4 1,-5-4-1,1 0 0,-1 0 0,-4 0 0,4 0 0,-4 0 0,5 0 0,-5 0 0,0 0 0,0 0 0,0 0 0,0 0 0,0 0 0,4 0 0,-4 0 0,0 0 0,4 0 0,-4 0 0,0 0 0,0 0 0,0 0 0,5 0 0,-5 0 0,4 0 0,0 0 0,1 0 0,-1 0 0,5 0 0,-5 0 0,5 0 0,-1 0 0,-3 0 0,3 0 0,1 5 0,0-10 0,-1 10 0,1-10 0,0 10 0,-5-5 1,5 0-1,-5 4 0,0-4 0,1 0 0,-5 0 0,4 0 0,0 0 0,-4 0 0,0-4 0,5 4 0,-1 0 0,5 0 0,-5-5 0,9 5 0,4 0 0,-4 0 0,5-4 0,-1 4 0,0 0 0,-4 0 0,1 0 0,-1 0 0,-5 0 0,1-4 1,0 4-1,-5 0 0,5 0 0,-5 0 0,0-5 0,1 5 0,3-4 0,-3 4 0,-1 0 0,0 0 0,1-4 0,-1-1 0,5 5 0,4 0 0,0-4 0,4 4 0,-4 0 0,9-4 0,-1 4 0,1-5 0,-5 5 0,5-4 0,-5 0 0,1 4-1,-10 0 1,5 0 0,-4 0 0,-5 0 0,1 0 0,-1 0 0,0 0 0,1 0 0,-1 4 0,-4-4 0,9 0 0,-9 0 0,4 0 0,-4 0 0,5 0 1,-1 0-1,0 0 0,1-4 0,3 4 0,-3 0 0,3 0 0,-3 0 0,3 0 0,5-5 0,-4 5 0,0 0 0,-1 5 0,1-5 0,-5 0 0,5 0 0,0 0 0,-1 4-1,1-4 1,0 4 1,-1-4-1,-3 0 0,3 5 0,1-5 0,-5 4 0,5-4 0,-5 0 0,1 0 0,-1 0 0,0 0 0,1 0 0,-1 0 0,0 0 0,1 0 0,3 0 0,-3 0 0,3 0 0,1 0 0,-5 4 0,5-4 0,0 0 0,-5 5 0,5-5 0,-1 4 0,1-4 0,0 4 0,4-4 0,-5 5 0,1-5 0,0 0 0,0 0 0,-1 0 0,-3 0 0,3 0 0,-3 0 0,-1 0 0,-4 0 0,0 0 0,0 0 0,4 0 0,-4 0 0,0 0 0,0 4 0,0-4 0,0-4 0,0 4 0,0 0 0,0 0 0,0 0 0,0 0 0,0 0 0,0 0 0,5 0 0,-5 0 0,0-5 0,0 5 0,0 0 0,0 0 0,-5-4 0,5 0 0,0-5 0,0 0 0,-4 1 0,4-5 0,0 0 0,0-5 0,-4 5 0,4-4 0,-5 4 0,5 0 0,0-4 0,-4-1 0,0 1 0,-1-5 0,1 1 0,-5-1 0,5 5 0,-5-5 0,5 0 0,-1 5 0,5 0 0,0 4 0,0 0 0,0-5 0,0 5 0,5-4 0,-5-5 0,0 5 0,0-9 0,0 4 0,0-4 0,0 0 0,0 5 0,0-5 0,-5 4 0,5-4 0,0 9 0,5-1 0,-5 1 0,0 4 0,0 0 0,4 0 0,-4 0 0,0 4 0,5-4 0,-5-4 0,4 0 0,-4-1 0,0 1 0,0-5 0,0 5 0,0 0 0,4-5 0,-4 9 0,0-4 0,0-1 0,0 5 0,0 5 0,0-5 0,0 0 0,-4 4 0,4-4 0,0 4 0,0 1 0,0-5 0,0 0 0,0 4 0,-4-4 0,4-5 0,0 1 0,0 4 0,-5-4 0,5-1 0,0 5 0,0 0 0,0 0 0,-4 0 0,4 0 0,-5 5 0,5-5 0,0 4 0,0 0 0,-4 1 0,4 3 0,0-3 0,0-1 0,-4 5 0,4-1 0,0-3 0,0 3 0,0 1 0,0-5 0,-5 5 0,5 0 0,0-1 0,-4-3 0,4-1 0,0 0 0,0 1 0,-4-1 0,4 0 0,0 1 0,-5-1 0,5 0 0,0 1 0,-4 3 0,4-3 0,0 3 0,0 1 0,0 0 0,0-1 0,0 1 0,-4 4 0,4-4 0,0-1 0,0 1 0,0 0 0,-5-1 0,5-3 0,0 3 0,0 1 0,0-5 0,0 5 0,0 0 0,0-5 0,0 5 0,0-1 0,5-8 0,-5 9 0,0-5 0,4-4 0,-4 5 0,0 3 0,0 1 0,0-5 0,0 9 0,0-4 0,0 4 0,0 0 0,0 0 0,0 0 0,0 0 0,0 0 0,0 4 0,0-4 0,4 0 0,1 0 0,-1 0 0,9 0 0,0-4 0,5 4 0,3 0 0,1 0 0,4 0 0,0 0 0,0 0 0,4 0 0,1 4 0,3 1 0,1-1 0,4 0 0,0 1 0,0-1 0,0 5 0,5-5 0,-5 5 0,0-5 0,0 0 0,0 1 0,0-5 0,-5 4 0,-3-4 0,4 0 0,-5-4 0,0 4 0,1-5 0,-1 5 0,5-4 0,-1 0 0,1-1 0,-5 1 0,5 0 0,4-1 0,-8 5 0,8 0 0,-5 0 0,5 0 0,0 5 0,5-5 0,-1 4 0,0 0 0,1 1 0,-1-5 0,5 4 0,0-4 0,-5 0 0,0 0 0,-4-4 0,5 4 0,-1-5 0,1 1 0,-1 4 0,0-4 0,5-1 0,0 5 0,-1-4 0,1 0 0,-4 4 0,-1 0 0,-4-5 0,4 5 0,-4-4 0,0 4 0,0 0 0,0 0 0,0-4 0,1 4 0,-1-5 0,0 5 0,4 0 0,0-4 0,1 4 0,-1-4 0,0-1 0,5 5 0,0-4 0,0 0 0,4-1 0,-5 5 0,1-4 0,0 0 0,-5-1 0,1 5 0,-5-4 0,0 4 0,0-4 0,-5 4 0,1 0 0,-5 0 0,1 0 0,-1 4 0,0-4 0,1 0 0,-5 0 0,4 0 0,-4 0 0,5 0 0,-1 0 0,0-4 0,1 4 0,-1-5 0,5 1 0,-1 4 0,1-4 0,4 4 0,0-5 0,5 1 0,-1 4 0,5-4 0,4 4 0,0 0 0,0-5 0,-4 5 0,-1 0 0,1 0 0,-5 0 0,-4 0 0,5 0 0,-5 0 0,0 0 0,-5 0 0,6 0 0,-6 0 0,5-4 0,-4 4 0,0 0 0,-1-4 0,1 4 0,-5 0 0,5 0 0,-5 0 0,1-5 0,-1 5 0,5-4 0,0 4 0,4 0 0,0 0 0,0-4 0,4 4 0,0 0 0,1 0 0,-5 0 0,0 0 0,-4 0 0,4-5 0,-5 5 0,5 0 0,0 0 0,0 0 0,5 0 0,-1 0 0,1-4 0,-5 4 0,8 0 0,-3 0 0,-1 0 0,0 0 0,5 0 0,4 0 0,0 0 0,5 0 0,-1 0 0,5-4 0,-1 4 0,-3 0 0,-1 0 0,1 0 0,-1-5 0,-4 5 0,0 0 0,0-4 0,0 4 0,-4-4 0,0 4 0,-1-5 0,1 5 0,0-4 0,-1 4 0,-3 0 0,4 0 0,-5 0 0,5 0 0,-1-4 0,1 4 0,0 0 0,-1-5 0,1 5 0,0-4 0,0 4 0,-5-4 0,0-1 0,-4 5 0,0-4 0,0 0 0,1 4 0,-1-5 0,-5 5 0,5-4 0,0 4 0,5 0 0,-5 0 0,0 0 0,0 0 0,0 4 0,0-4 0,-4 5 0,-1-5 0,1 4 0,0-4 0,-1-4 0,5 4 0,0 0 0,0-5 0,1 1 0,-1 4 0,0-4 0,0 4 0,-5 0 0,1 0 0,-5 0 0,-4 0 0,5 0 0,-5 4 0,0-4 0,-5 0 0,10 4 0,-5-4 0,0 0 0,0 5 0,-4-5 0,4 0 0,-5 0 0,5 0 0,-4 0 0,0 0 0,-1-5 0,5 1 0,0 4 0,5-4 0,-1-1 0,5 5 0,-5 0 0,5-4 0,4 0 0,-4 4 0,4 0 0,-5 0 0,1 0 0,4 0 0,5 4 0,-5 0 0,0-4 0,4 5 0,-4-1 0,0 0 0,-4 1 0,-1-5 0,1 4 0,0-4 0,-5 4 0,1 1 0,-5-5 0,4 4 0,-4-4 0,0 4 0,0-4 0,0 5 0,0-5 0,0 4 0,4-4 0,1 9 0,-1-9 0,1 4 0,-1 0 0,0-4 0,-4 5 0,-4-5 0,0 4 0,-1-4 0,1 0 0,-5 0 0,1 0 0,3 0 0,1 4 0,0-4 0,4 0 0,0 0 0,0 5 0,0-5 0,0 4 0,4-4 0,-4 0 0,-4 4 0,4-4 0,-4 5 0,-1-5 0,-3 4 0,3 0 0,1-4 0,-5 5 0,5-5 0,0 4 0,0-4 0,4 0 0,-5 4 0,-3-4 0,3 0 0,-3 0 0,-1 5 0,-8-5 0,8 0 0,-8 0 0,4 0 0,4 0 0,-4 0 0,4 0 0,1 0 0,-1 4 0,0-4 0,-4 0 0,5 0 0,-1 0 0,-4-4 0,4 4 0,1 0 0,-1 0 0,1 0 0,3 0 0,-8 0 0,9 0 0,0 0 0,-5 0 0,5 0 0,-5 0 0,0 0 0,1 0 0,3 0 0,-8 0 0,5 0 0,-1 0 0,0-5 0,-4 5 0,5 0 0,-5 0 0,-5 0 0,10 0 0,-9 0 0,4-4 0,0 4 0,0 0 0,-5 0 0,5 0 0,0 0 0,-4 0 0,4 0 0,0 0 0,0-4 0,-4 4 0,4 0 0,-5 0 0,5-5 0,-8 5 0,3 0 0,1 0 0,-9 0 0,4 0 0,1 0 0,-1 0 0,0 0 0,-4 0 0,5 0 0,-5 0 0,4 0 0,-4 0 0,4 0 0,-4-4 0,0 4 0,5 0 0,-1 0 0,0 0 0,14 9-2,-10-5-41,14-8 1,-5-1-1,1-12 0</inkml:trace>
  </inkml:traceGroup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3:48.984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C1B968A9-D7D3-456D-B27C-C6675A9F27B2}" emma:medium="tactile" emma:mode="ink">
          <msink:context xmlns:msink="http://schemas.microsoft.com/ink/2010/main" type="inkDrawing" rotatedBoundingBox="16,9904 24953,6707 25199,8630 263,11827" shapeName="Other"/>
        </emma:interpretation>
      </emma:emma>
    </inkml:annotationXML>
    <inkml:trace contextRef="#ctx0" brushRef="#br0">0 2400 49,'4'5'13,"-8"-10"-1,8 5 0,-8 0-2,8 0 1,0 5-1,-4-5 0,5 8-1,-5-12 0,4 13 0,0-9-2,9 8 0,-8-8-2,8 5-2,0-5 1,13 4-1,-9-4 0,14 0-1,-5 0 1,8 0-1,1 0 1,4 0-1,0 0 0,0 0 1,4-4-2,5 4 1,-5 0-1,5 0 0,0 0 0,0 0 0,4 0 0,0 0 0,-5 0 0,5 0 0,0-5 0,5 1 1,-10 4-1,1-4 1,-4-1-1,3 5 0,-8 0-1,0 0 1,-8 0-1,-1 5 0,-4-1 0,9-4 1,-5 4-1,0-4 0,5-4 1,4 4 0,0 0-1,5-4 1,-1-1-1,0 1 0,-4 0 1,0 4-1,0 0 0,0-5 0,0 5-1,-4 0 2,0 0-1,-1-4 0,10 0 0,-9 4 0,4-5 1,0 5-1,-5-4 0,1-4 0,8 3 0,-4 5 0,0-4 1,5 4-1,-10-9 0,10 14 0,-5-1 0,0-4 0,0 0 0,0 4 0,0-4 0,4 0 0,5 0 0,4-4 1,-4 0-1,8-1 0,-4 1 0,4 0 0,-3 4 0,-6-5 0,1 5 0,-5 0 0,1 0 0,-1 0 0,0 0 0,1 0 1,3 0-1,-3 0 0,4-4 0,-1 4 0,1-4 0,0 4 0,-5-5 0,0 1 0,1 4 0,-1-4 0,-4-1 0,0 5 0,4-4 0,1 0 0,-1-1 0,5 5 0,-5-4 0,1 4 0,3-4 0,-3 4 0,-1-5 0,-4 5 0,-4-4 0,4 4 0,4-4 0,-4-1 0,0 1 0,5 0 1,-5-1-1,0 1 0,4 4 0,-4-9 0,0 9 0,0 0 0,4-4 0,1 0 0,-5 4 0,4 0 0,1-5 0,-1 5 0,5 0 0,-5 0 0,5 0 0,-9 0 0,0 0 0,4 0 0,-8 0 0,-1 0 0,1 5 0,0-5 0,-5-5 0,1 5 1,-1 5-1,5-5 0,-5 0 0,0 4 0,1-4 0,-1 4 0,5-4 0,-1 0 0,-3 0 0,3 0 0,1 0 0,9 0 1,-1 0-1,0 0 0,5 0 0,4 0 0,0 0 0,0 0 0,0 0 0,4 0 0,-4 0 0,1 0 0,-6 0 0,1 0 0,-5 0 0,1 0 0,-1 0 1,0 0-2,-4 0 2,0 0-1,5 0 0,-5 0 0,9 0 0,-5 0 0,0-4 0,5 4 0,-5-4 0,5-1 0,0 1 0,-5 0 0,5 4 0,-1-5 0,-3 1 0,-1 4 0,1 0 1,-1 0-1,0-4-1,-4 4 2,0 0-1,0 0 0,0-5 0,0 5 0,5 0 0,-1 0 0,-4-4 0,0 0 0,0 4 0,0 0 0,0-5 0,-4 5 0,-5-4 0,5 4 0,0 0 0,4-4 0,-5 4 0,5-5 0,0 5 0,5 0 0,-5-4 0,4 4 0,-4-4 0,-4-1 0,4 5 0,0-4 0,-4 0 0,-1-1 0,1 1 1,-5-5-1,1 9 0,-5-8 0,0 8 0,-4-5 0,-1 1 0,1 4 0,0-4 0,4 4 0,-5 0 0,5-5 0,-4 5 0,8-4 0,-8 4 0,4 0-1,-4 0 1,-1-4 0,-3 4 0,-1 0 0,-4-5 0,4 5 0,-4 0 0,5 0 0,-1-4 0,0 4 0,5-4 0,0 4 0,-1 0 0,6-5 0,-6 5 1,5-4-2,-4 4 1,0 0 0,4 0 0,0-4 0,4 4 0,0-5 0,1 5 0,-1 0 0,5 0 0,-1 0 0,-3 0 0,-1 0 0,-4 0 0,0 0 0,0 0 0,-4 0 0,0 0 0,-1 0 0,1 0 0,0-4 0,-1 4 0,1-4 0,0 0 0,4 4 0,0 0 0,0-5 0,0 1 0,0 4 0,-5 0 0,5 0 0,-4 0 0,0 0 0,-5 0 0,5 0 0,-5 0 0,5 0 0,0 0 0,-5 0 0,5 0 1,-1-4-1,-3 4 0,-1 0 0,0 0 0,-4-5 0,0 5 0,5 0 0,-1 0 0,-4 0 0,4-4 0,1 4 0,3 0 0,1 0 0,0-4 0,-1 4 0,5 0 0,-4 4 0,0-4 0,-1 0 0,1 0 0,0 4 1,-5-4-1,5 0 0,0 5 0,-1-5 0,1 4 0,0-4 0,-1 0 0,-3 4 0,3-4 0,-3 5 0,-1-5 0,-4 0 0,4 0 0,-4 0 0,0 0 0,0 0 0,0 0 0,0 0 0,0 0 0,0 0 0,0 0 0,5 0 0,-1 4 0,0-4 0,1 4 0,-1-4 0,0 0 0,1 0 0,4 4 0,-5-4 0,0 0 0,1 0 0,-1 0 0,5 5 0,-1-5 0,-3 4 0,8-4 0,0 0 0,0 4 0,0-4 1,4 5-1,-4-5 0,4 4 0,1-4 0,-1 0 0,0 4 0,5-4 0,-5 0 0,5 0 0,-4 5 0,3-5 0,-3 0 0,-1 0 0,-4 4 0,0-4 0,0 0 0,-9 0 0,5 0 0,-5 0 0,1-4 0,-5 4 0,0 0 0,0 0 0,0 0 0,0 0 0,-5 0 0,5-5 0,-4 5 0,0 0 0,-5 0 1,0 0-1,5 0 0,-5 0 0,5 0 0,0 0 0,4-4-1,4 4 1,1 0 0,-1 0 0,0-4 0,-4 4 0,5 0 0,-5 0 0,0 0 0,-9 0 0,9 0 0,-4 0 0,-1 0 0,1 0 0,4 0 0,-4 0 0,-1 0 0,1 0 0,0 0 0,-5 0 0,0 0 0,1 0 0,-5 0 0,4 0 0,-4 0 0,0 0 0,0 0 0,4 0 0,1 0 0,-5 0 0,4 0 0,0 0 0,-4 0 0,5 0 0,-1 0 0,-4 0 0,4 0 0,-4 0 0,5 0 0,-5 0 0,0 0 0,4 0 0,-4 0 0,4 0 0,1 0 0,-1 0 0,0 0 0,1 0 0,3 0 0,-3 0 0,3 0 0,1 0 0,0 0 0,4 0 0,-5 0 0,1 0 0,0 4 0,4-4 0,-5 0 0,1 0 0,0 0 0,-1 0 0,1 4 0,0-4 0,-1 0 0,1 0 0,4 0 0,-4 0 0,4 0 0,0 0 0,-4 0 0,-1-4 0,5 4 0,-4 0 0,4 0 0,-4 0 0,4 0 0,-5 0 0,5 0 0,5 0 0,-5 4 0,0-4 0,0 0 0,0 0 0,0 0 0,0 0 0,0 0 0,0 0 0,0-4 0,-5 4 0,10 0 0,-5-4 0,0 4 0,0 0 0,4 0 0,0 0 0,1 0 0,3 0 0,1 0 1,0 4-2,-1-4 2,1 0-1,-5 0 0,1 0 0,-1 0 0,-4 0 0,5 0 0,-5 0 0,-5 0 0,5 0 0,-4 0 0,0 0 0,-1-4 0,-3 4 0,8 0 0,4 0 0,-4 0 0,4 0 0,1 0 0,-1-5 0,5 5 0,4 0 0,-5 0 0,5 0 0,-4 0 0,8 0 0,1 0 0,-1 0 0,0 0 0,1 0 0,-1 0 0,1 0 0,-1 0 0,5-4 0,-1 4 0,1 0 0,0 0 0,-1-4 0,1 4 0,-9 0 0,0-5 0,0 5 0,-9 0 0,-4 0 0,0-4 0,0 4 0,0 0 0,5-4 0,-1 4 0,1-4 0,8 4 0,-5 0 0,1 0 0,0 0 0,-9-5 0,4 5 0,-4-4 0,0 4 0,0 0 0,-4 0 0,8-4 0,-4 4 0,9 0 0,-1 0 0,5 0 0,0 0 0,0 0 0,-4 0 0,0 0 0,-1 0 0,-3-5 0,-5 5 0,-5-4 0,10 4 0,-10-4 0,10 4 0,-5 0 0,-4 0 0,4-5 0,-5 5 0,1 0 0,-5 0 0,5 0 0,-5 0 0,5 0 0,-5 0 0,9 0 0,-4 0 0,4-4 0,4 4 0,-4 0 0,5 0 0,-5 0 0,0 0 0,0 0 0,-5 0 1,1 0-2,0 0 2,-1 0-2,1 0 1,0 0 0,-1 0 0,5 0 0,5 0 0,-1 4 0,0-4 0,1 0 0,-1 0 0,0 0 0,1 0 0,-1 0 0,-4 0 0,0 0 0,-4 0 0,4 0 0,-5 0 0,6 0 0,-1 0 0,0 0 0,0 0 0,0 0 0,-5 0 0,1 0 0,0 0 0,-5 0 0,0 0 0,1 0 0,-5 0 0,8 5 0,-3-5 0,3 0 0,1 0 0,4 0 0,0 0 0,0 4 0,0-4 0,-9 0 0,5 0 1,0 0-1,-5 0 0,-4 0 0,0 0 1,0 0-1,0 0 0,0 0 1,0 0-1,0 0 1,0 0-1,0 0 1,0-4-1,0 4 0,0-5 1,0 1-1,0-5 1,0 1-1,0-5 0,0-5 0,0 5 1,4-8-1,-4-1 0,0 0 0,5-4 0,-5 0 1,0 5-1,0-5 1,-5 4-1,1-4 1,0 5 0,-1-5 0,1 4 0,0 0-1,-1 1 0,5-5 0,5 4 0,-5-4 0,4 0 0,-4 4 0,0-4 0,0 0 0,4 5 0,-4-1 0,5 1 0,-5 3 0,0-3 0,4-1 0,0 5 0,1-5 0,-1 5 0,0-1 0,1-3 0,-5-1 0,4 9 0,0-4 0,-4-1 0,5 1 0,-5 0 0,0-5 0,0 5 0,0 0 0,0-1 0,0 1 0,4 0 0,-4-1 0,0 1 0,4 0 0,-4-1 0,0 1 0,0-5 0,0 1 0,0-1 0,0 5 0,0-9 0,-4 4 0,0 1 0,4-1 0,0 0 0,-5 5 0,1 0 0,4-1 0,0 5 0,0 0 0,-4 0 0,4 0 0,0 0 0,0 0 0,-5 5 0,5-5 0,-4-5 0,4 5 0,-4 0 0,-1 0 0,5 1 0,-4-6 0,4 10 0,-4-5 0,4 0 0,-5 0 0,5 4 0,-4 0 0,4 1 0,-4-1 0,4 0 0,-5 1 0,5-1 0,-4 0 0,0 1 0,-1-1 0,5 5 0,-4-5 0,0 0 0,4 5 0,-5 0 0,5-1 0,-4-3 0,4 8 0,0-5 0,0 1 0,0 4 0,0-4 0,0 4 0,0-5 0,0 5 0,0 0 0,0-4 0,-4 0 0,4 4 0,0-9 0,0 9 0,-5-4 0,5-5 0,0 9 0,0-9 0,0 5 0,0 0 0,-4-1 0,4 1 0,0 0 0,0-1 0,0 1 0,0 0 0,0-1 0,0 5 0,0-4 0,0-4 0,0 8 0,0-5 0,0 1 0,0-5 0,4 9 0,-4-8 0,0 8 0,0-5 0,0-3 0,0 8 0,0-5 0,0 1 0,0 0 0,0-5 0,0 5 0,0-1 0,0 1 0,0 0 0,0-1 0,0 5 0,0-4 0,0 4 0,0-4 0,0 4 0,0 0 0,0 0 0,0-5 0,0 5 0,0 0 0,0 0 0,0 0 0,0 0 0,5-4 0,-5 4 0,0 0 0,0 0 0,0 0 0,0-4 0,4 4 0,-4-5 0,0 5 0,4-4 0,1 4 0,-5-4 0,8 4 0,-3-5 0,-1 1 0,0 4 0,5-4 0,0-1 0,-5 1 0,5 0 0,-1 4 0,5-5 0,-4 5 0,4-4 0,0 4 0,0 0 0,-4-4 0,4 4 0,0 0 0,0 0 0,-5 0 0,5 4 0,0-4 0,5 0 0,-1 0 0,9 0 0,-4-4 0,8 4 0,1 0 0,8 0 0,0 0 0,0 0 0,4 0 0,5 0 0,-5 4 0,5-4 0,4 4 0,-5-4 0,5 0 0,1 0 0,-6 5 0,1-5 0,0 0 0,-1 0 0,-3 4 0,-1-4 0,0 4 0,-4-4 0,5 0 0,-1 5 0,-4-5 0,-4 0 0,4 0 0,-4 0 0,4 0 0,-5 0 0,5-5 0,0 5 0,5-4 0,3 4 0,1-4 0,0 4 0,0 0 0,4 0 0,0 0 0,0 0 0,-5 0 0,5 0 0,0 0 0,0 0 0,-4 0 0,0 0 0,4 4 0,-4-4 0,-1 0 0,-3 4 0,-5-4 0,0 0 0,-5 0 0,-3 0 0,-5 0 0,-5 0 0,1 0 0,0 0 0,-1 0 0,1 0 0,-4 0 0,3 0 0,5 0 0,-4 0 0,-5-4 0,5 4 0,0-4 0,-1 4 0,5 0 0,5-5 0,-5 5 0,4 0 0,0 0 0,5 0 0,-5 0 0,5 0 0,0 0 0,0 0 0,-5 0 0,5 0 0,-5 0 0,0 0 0,1 0 0,-1 0 0,9 0 0,-9 0 0,5 0 0,0 5 0,-1-5 0,1 0 0,0 0 0,-5 0 0,1 0 0,-5 0 0,0 0 0,0 0 0,0 0 0,0 0 0,4 4 0,-8-4 0,4 0 0,-5 0 0,1-4 0,0 4 0,-1 0 0,5 0 0,0 0 0,0 0 0,9 0 0,-9 0 0,9 0 0,0 0 0,-1 4 0,1-4 0,0 0 0,-1 4 0,5-4 0,-4 0 0,0 0 0,4 5 0,0-5 0,0 4 0,0-4 0,0 0 0,0 4 0,-4-4 0,4 5 0,-5-5 0,1 0 0,-5 0 0,1 0 0,-1 4 0,0-4 0,-4 0 0,0 0 0,-4 0 0,8 0 0,-4 0 0,0 0 0,0 0 0,1-4 0,-1 4 0,0 0 0,0 0 0,-5-5 0,5 5 0,-4 0 0,0 0 0,-1-4 0,5 4 0,-4 0 0,4 0 0,0 0 0,0 0 0,0 0 0,0 0 0,-4 0 0,4 0 0,-5 0 0,1 0 0,4 0 0,-4 0 0,4-4 0,4 4 0,-4 0 0,5 0 0,3 0 0,-3 4 0,-1-4 0,0 0 0,1 0 0,-1 0 0,0 0 0,1 0 0,-5 0 0,0 0 0,-9-4 0,5 4 0,-5 0 0,5 0 0,-5-5 0,5 5 0,0 0 0,8 0 0,0 0 0,5 0 0,4 0 0,4-4 0,-4 4 0,0 0 0,-4-4 0,0 4 0,-5 0 0,-4-5 0,0 5 0,-8 0 0,3-4 0,-8 4 0,0 0 0,0-4 0,0 4 0,-4 0 0,4 0 0,-4 0 0,8 0 0,-4 0 0,9 0 0,-5 0 0,0 0 0,5 0 0,-5 0 0,5 0 0,-5 0 0,1 0 0,-1 0 0,0 0 0,5 0 0,0 0 0,-1 0 0,1 0 0,-5 0 0,5 0 0,-4 0 0,3 0 0,-3 0 0,-1-5 0,5 5 0,-1 0 0,1 0 0,0 0 0,-1 0 0,5 0 0,0 0 0,-4 0 0,4 0 0,0 0 0,0 5 0,4-5 0,-4 0 0,0 0 0,0 0 0,-4 0 0,4 0 0,0 0 0,5 0 0,-1 0 0,0 0 0,5 0 0,4 4 0,0-4 0,0 4 0,0-4 0,0 0 0,-9 5 0,1-5 0,-5 0 0,-9 0 0,1 0 0,-5 0 0,0 0 0,4 0 0,-4 0 0,9 0 0,-5 4 0,9-4 0,-4 0 0,8 4 0,-4-4 0,4 0 0,-4 5 0,0-5 0,0 4 0,0-4 0,0 4 0,-4-4 0,-5 5 0,9-5 0,-8-5 0,-1 5 0,-4 0 0,0 0 0,0-4 0,0 4 0,5-4 0,-5-1 0,0 5 0,4 0 0,0-4 0,1 0 0,-1 4 0,0 0 0,1-5 0,-1 5 0,0 0 0,1 0 0,-1 0 0,-4 0 0,4 0 0,1 0 0,-5 0 0,0 0 0,0 0 0,-5 0 0,1 0 0,0 0 0,-1 0 0,-3 0 0,3 0 0,-3 0 0,-1 0 0,5 0 0,-1 0 0,5-4 0,-4 4 0,4 0 0,4-4 0,-4 4 0,1 0 0,-1-5 0,4 1 0,-8 4 0,8 0 0,-8-4 0,8 4 0,-4 0 0,0-5 0,0 5 0,0 0 0,0 0 0,0 0 0,4 0 0,-4 0 0,0 0 0,0 0 0,5 0 0,-5 0 0,4 0 0,-4 0 0,0 0 0,-4 5 0,-1-5 0,1-5 0,-5 5 0,5 0 0,-5 0 0,1 0 0,3 0 0,-3 0 0,3 0 0,1-4 0,4 4 0,0-4 0,-4 4 0,8 0 0,0 0 0,1 0 0,-1 0 0,5 0 0,-5 0 0,1 0 0,-1 0 0,-4 0 0,0 0 0,0 0 0,-4 0 0,-1 0 0,1-5 0,0 5 0,-1 0 0,-3 0 0,-1 0 0,5 0 0,-9 0 0,4 0 0,-4 0 0,4 0 0,1 0 0,-1 0 0,0 0 0,-4 0 0,5 0 0,-5 0 0,4 0 0,-4 0 0,0 0 0,4 0 0,-4 0 0,5 0 0,-5 0 0,4 0 0,0 0 0,1 0 0,-1 0 0,0 0 0,1-4 0,-1 8 0,0-8-2,9 8-10,-8-12-20,12 8-9,0-5 0,1 1 1,-1-5 0</inkml:trace>
  </inkml:traceGroup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1:46.484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46542A64-3AAA-4EF0-92D5-0DEB02A1EFBD}" emma:medium="tactile" emma:mode="ink">
          <msink:context xmlns:msink="http://schemas.microsoft.com/ink/2010/main" type="inkDrawing"/>
        </emma:interpretation>
      </emma:emma>
    </inkml:annotationXML>
    <inkml:trace contextRef="#ctx0" brushRef="#br0">28 7 56,'3'6'28,"-6"-9"3,0 0-12,6 6-2,-6-8 0,9 7-2,-12-4-3,12 2-2,-9-3-1,6 6-2,-6-6-1,3 8-2,0-5 0,0 9-2,-3-3 0,0 5 0,-2 3-1,2-2 0,-3 2 0,3 3 0,1-2-1,-1-4 0,3-2 1,0-1-1,0-2 0,3-1 0,2-5 0,-5 3 1,3 0-1,3 0 1,-1-3 0,4 3 0,-1-3 0,6 3-1,0-6 1,0 3 0,2 0 0,-2-3-1,3 0 1,-6 0-1,3 3 0,-3-3-1,1 3 0,-4-5-1,3 5-2,-5-6-2,5 9-3,-8-12-8,5 7-19,-2-1-3,-6 0 0,-3 0 1</inkml:trace>
    <inkml:trace contextRef="#ctx0" brushRef="#br0" timeOffset="500">167 27 48,'-8'-5'31,"8"5"1,-6 0 2,6-3-9,0 11-10,-5-2-2,5 11-2,-9-2-3,6 13-1,-5-2-1,3 2-1,-7 4-3,7-4 0,-1 1-1,1-6 0,2-3-1,3-6 1,0 0-2,-3-5 0,6-1-2,-3-5-2,5 3-5,-5-15-12,12 1-16,-4-1 0,3-2 1,3-4 0</inkml:trace>
    <inkml:trace contextRef="#ctx0" brushRef="#br0" timeOffset="828">393 59 72,'3'-6'33,"-3"3"2,0 3 0,-9-5-21,9 10-1,-8-10-1,2 7-5,-5-2-1,3 0-1,-3 0-2,0 6-1,0-6 0,2 6-1,1-3 0,2 5 0,3-2-1,1 3 0,4 2-1,1 0 1,3 1 0,2 2 0,3-3-1,3 4 1,3-4 0,0 3 1,-1 1-1,-2-1 1,-2 0-1,-1 1 1,-9-1 0,1 0 0,-8 0 0,-4 3 0,-2-5 0,-3-4-1,0-5 1,-2 0-1,2-3-1,0-6 0,5-2 0,1-6 0,5 2 0,3-5 0,3 0 0,5 0 0,3-3 0,3 0 1,3-3 0,0 0 0,-3 0 0,5 1 1,-5 2 0,-3 0 0,-2 5 0,-4 1 0,-2 5-1,-3 1-1,-3 5-2,-5-3-6,2 12-16,-2-6-14,-9 0 0,-2 0 0,-1 0 1</inkml:trace>
  </inkml:traceGroup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4:05.500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6D005F5D-F5EB-45BA-9EDA-F07BA984B197}" emma:medium="tactile" emma:mode="ink">
          <msink:context xmlns:msink="http://schemas.microsoft.com/ink/2010/main" type="inkDrawing"/>
        </emma:interpretation>
      </emma:emma>
    </inkml:annotationXML>
    <inkml:trace contextRef="#ctx0" brushRef="#br0">3 3209 51,'0'0'15,"-4"-4"-1,4 4 1,0 0-2,0 0-1,0 0-2,0 0-1,4 0-2,-8 0 0,8 0-1,-8 0-1,8 0-2,-4 0 0,0 4 0,5-4 0,3 0-1,1 0 0,9 4 1,3-8-1,5 4 1,5 0-1,8-4 0,-5-1 0,5 1-1,-4-5 1,4 5-1,-9 0 1,-4 4-1,0-5 1,-4 5-1,-5 5 1,1-5-1,-5 4 0,8 5 0,-3-9 0,8 8 0,0-3 0,4-1 0,1 0 0,3 1 0,1-1 0,-5 0 0,1-4 0,3 5-1,-3-1 1,-1 0 0,5-4-1,-5 5 1,0-5-1,5 0 1,-4 0-1,-1 0 1,-4 0 0,4 0 0,-8 0 0,4 0 0,-4 0 0,4 4-1,-5-4 1,5 0-1,0 0 1,0 0-1,5 0 0,-1 0 0,-4 4 0,4-4 1,-3 0-1,-1 0 0,4 5 0,-4-5 0,-4 0 1,8 4-1,-4-4 0,4 0 0,1 0 0,-1 0 0,9-4 1,-4 4-1,4-5 0,-5 1 0,1 4 0,0 0 0,4-4 0,-9 4 0,5 0 0,-5 0 1,5 0-1,-5-5 0,5 5 0,4 0 0,0 0 0,0 0 0,0 0 0,5-4 0,3 4 0,-3 0 0,3 0 0,-3 0 0,3-4 0,-3-1 1,-1 5-1,0-4 0,1 0 0,-1 4 0,5-5 0,0 5 0,-1-4 0,5 4 0,-4-4 0,0 4 0,-1-5 0,-3 5 0,-1 0 0,-4 0 0,5 0 0,-5 0 0,4-4 0,-4 4 0,0 0 0,4 0 0,1-4 0,-1 4 0,0 0 0,1 0 0,-5 0 0,4 0 0,-4 0 0,0 0 0,5 0 0,-5 0 0,0 0 0,4 0 0,-4 0 0,0-5 0,9 5 0,-9 0 0,4-4 0,1 4 0,-1 0 0,0 0 0,5-4 0,-5 4 0,5 0 0,-5 0 0,5-5 0,0 5 0,4-4 0,0-1 0,4 5 0,-4-4 0,5 0 1,-1 4-1,0-5 0,-4 1 0,5 4 0,-9-4 0,-1 4 0,1 0 0,-5 0 0,1 0 0,-1 0 0,0 4 0,1 0 0,-5 1 0,4-1 0,-4-4 0,0 4 0,0 1 0,-4-1 0,4-4 0,0 5 0,-4-5 0,4 4 0,4 0 0,0-4 0,1 5 0,-1-5 0,9 4 0,0 0 0,0-4 1,0 5-1,5-1 0,-5 0 1,4-4-1,0 5 0,5-5 1,-4 0-1,-1 0 0,-4 0 0,-4 0 0,-1 0 0,-8 4 0,-4-4 0,-5 0 0,-8 4 0,4-4 1,-8 0-1,3 5 0,-3-5 1,3 4-1,-3-4 0,-1 0 1,5 0-1,-5 0 1,0 0-1,5-4 0,-5 4 0,5 0 1,0 0-1,4 0 0,0 0 0,4 4 0,0-4 0,1 0 0,3 4 0,-3 1 0,-1-5 0,1 0 0,-5 0 1,-5 4-1,5-4 0,-4 0 0,4 0 1,-9 0-1,5 0 0,-5 0 0,-4 0 0,5 0 0,-10 0 0,5 0 0,-4 0 0,0 0 0,-1 0 0,1 0 0,-5 0 0,5 0 1,4 0-1,-4 0 0,8 0 0,-4 0 0,9 0 0,-5 0 0,9 4 1,-4-4-1,4 0 0,-4 0 1,-1-4-1,1 4 0,-5 0 0,1-4 0,-5 4 0,0 0 1,-5 0-1,5 0 0,0-5 0,0 5 0,0 0 0,0 0 0,5-4 0,-1 4 1,5 0-1,-5 0 0,5 0-1,-1 0 1,-3 0 1,-1 0-1,-4 0 0,4 0 0,1 0 0,-5 0 0,4 0 0,1 0 0,-1 0 0,5 0 0,-1 0 0,-3 0 0,3 0 0,-3 0 0,-1 0 0,0 0 0,1-4 0,-1 4 1,5 0-1,-5 0 0,0 0 0,1-5 0,-1 5 0,0 0 0,-4 0 0,5 0 0,-10 0 1,5 0-1,-4-4 0,4 4 0,-4 0 0,4 0 0,-5 0 1,6 0-1,-1 0 0,0 0 0,0 0 0,-5 0 0,5 0 0,-4 0 0,0 0 0,-1-4 0,-3 4 0,3 0 0,1 0 0,4 0 0,-4-5 0,-1 5 0,5 0 0,0 0 0,5 0 0,-5 5 0,4-5 0,-4 0 0,4 0 0,1 4 0,-5-4 0,0 0 0,0 4 0,-5-4 0,5 0 0,-8 0 0,3 0 0,-3 0 1,3 0-1,-3 0 0,-1 0 0,5 0 0,-1 0 0,1 5 0,0-5 0,-1 0 0,5 4 0,0-4 0,-4 4 0,4-4 0,-4 5 0,0-5 0,-1 0 0,-3 0 0,-1 4 0,0-4 0,1 0 0,-1 0 0,0 0 0,1 0 0,-1 0 0,-4 0 0,4 0 0,1 0 0,-1 0 0,-4 0 0,0 0 0,0 0 0,4 4 0,-8-4-3,8 5-3,-8-10-9,13 10-25,-5-5-1,0 0 1,-4-5 0</inkml:trace>
    <inkml:trace contextRef="#ctx0" brushRef="#br0" timeOffset="4906">9362 3144 64,'0'-5'19,"-5"-12"-4,1 0 0,0 8-2,-1-8-2,5-1-2,-4-4-1,4 5-1,-9-9 0,14 9-2,-10-10 0,5 6 0,0-10-2,0 5 0,0-9 0,5 9 0,-5-8 0,4 3-1,0 1 0,1-5 1,-5 0-1,4 5 0,-4-5 0,0 4 0,4 1-1,-4 0 1,5-1-1,-5 5 0,0 0 0,4-4 0,0-1 1,-4 1-1,0-1 0,5 1 0,-5-1 0,0 1-1,-5 4 1,5-5 0,0 5 0,0 0-1,0 0 1,5 0-1,-5-4 1,4 4-1,-4-1 1,0 1 0,0-4 0,0 4-1,0-5 1,-4 10 0,4-5 0,-5 4-1,5 0 1,-4 0 0,0 1-1,4-1 0,0 0 1,0 0-1,-5 5 0,5-5 0,0 0 0,0 5 1,0-5-1,0 5 1,0 0-2,0-1 2,-4 1-1,4-1 0,0 1 1,-4 4-1,4 0 0,0 0 0,-5 0 0,5-5 0,0 5 0,0 0 1,0-4-1,5 4 0,-5 0 1,0 0-1,4 0 0,-4-5 0,0 10 1,4-5-1,-4 4 0,0-4 1,5 4-1,-5 1 0,0-1 0,0 0 0,0 5 0,0-5 1,4 5-1,-4-5 0,0 5 0,0-1 1,0 1-1,0 4 0,0-4 0,0-1 0,4 5 1,-4 0-1,0-4 0,0 4 0,0 0 0,0 0 0,0 0-1,0-4 0,0 12-4,-8-16-8,12 8-21,-4 4-6,-4-4 1,-5 4 0</inkml:trace>
    <inkml:trace contextRef="#ctx0" brushRef="#br0" timeOffset="7453">9531 1113 68,'17'5'17,"-4"-10"-1,4 5-3,9 0-2,-4 0-2,13 0 0,0-4 0,8 4-2,5-4 0,8 8-1,-4-13-2,0 14 0,4-10 0,-4 5-2,1 0-1,3 5 0,-8-5 1,4 4-2,0 0 1,4 1 0,0-5 0,5 4 0,-5-4 0,5 0 0,-4 0 1,-1 0 0,0-4-1,-4-1 1,0 1 0,0 4-1,-4-4 0,4-1 0,-8 5 0,8 0-1,-5 0 1,5 0-1,5 0 1,-1 0-1,0 0 1,5 0-1,4 0 1,-4-4-1,4 0 1,-4-1-1,-1 1 0,-3-5 0,-1 5 1,-4-5-1,0 0 0,0 1 0,-4 3 1,0 1-1,-1 0 1,5-1 0,0 1-1,-4 0 1,4-1-1,0 1 1,-4 0-1,0-5 0,-1 5 0,5-1 0,-4 1 0,4-1 0,0 1 0,0 4-1,0 0 1,5-4 0,-5 8 0,4-8 0,-4 4 0,0 0 0,-9 0 0,1 0 0,-5-5 0,-4 5 0,-1-4 0,-8 0 0,5 4 0,3-5 0,-3 5 1,-1-4-1,5 4 0,-1 4 0,5-4-1,-8 0 1,3 5 0,5-5 0,-8 0 1,4 4-1,-1-4 1,1 0-1,0 0 0,4 4 0,0-4 0,-5 0 0,5 0 0,0 0 0,-4 5-1,4-5 1,-4 4 0,4-4 0,0 0 1,-4 0-1,-1-4 0,1 4 0,0 0 0,4-5 0,0 5 1,0-4-1,0 4 0,0 0 0,8 0 1,-3 0-1,-1 0 0,5 0 0,0 4 1,-1-8-1,1 4 1,0 0-1,-1-4 1,1 4-1,0 0 0,0-5 1,-1 1-1,1 4 0,4-4 0,-4-1 0,4 5 0,-5 0 1,-3 0-1,-1-4 0,-4 4 0,0 0 0,-4 0 0,0 0 0,4 0 1,-5 0-1,1-4 0,-5 4 0,5 0 0,-5 0 0,1 0 0,-1 0 0,-4 0 1,0-5-1,-4 5 0,4-4 0,0 4 0,-4-4 1,4 4-1,0 0 0,0 0 0,4 0 0,0 0 0,-4 0 1,0 0-1,0 4 0,-4-4 0,4 0 0,-4 0 0,8 4 0,-4-4 0,9 0 0,0 0 0,-1 0 0,1 0 0,4 5 0,-4-5 0,-1 0 1,1 4-1,-5-4 0,9 4 0,-4-8 0,4 4 0,0 0 0,4-4 0,-3 4 0,3-5 0,0 5 0,-4-4 0,0 4 0,-4 0 0,4 0 0,-4 0 1,-5 4-1,5-4 1,-1 0-1,-3 0 0,4 0 0,-5-4 0,0 4 1,1-4-1,-1 4 0,-4 0 0,4-5 0,1 5 1,-1 0 0,-4 0-1,4 0-1,1 5 1,-5-5 0,4 0 0,-4-5-1,0 5 1,0-4 0,0 4-1,0 0 1,-4 0 0,0-4 1,4-1-1,-5 5 0,-3-4 0,3 0 0,-3-1 0,-1 1 0,0 4 0,1-5 0,-5 1 0,0 4 0,4-4 0,-4 4 1,0 0-1,4-5 0,-4 5 1,5 0-1,-1-4 0,0 4 1,1 0-1,3 0-1,1-4 1,0 4 0,-5-5 0,1 5 0,-1 0 0,0 0 0,1-4 0,-5 4 0,4 0 0,0 0 0,1 0 0,-5 4 0,8-4 0,1 5 0,-5-1 0,5-4 0,0 4 0,-1 1 0,1-1 0,-5-4 0,1 4 0,-1-4 1,0 5-1,1-5 0,-5 0 0,0 4 0,0-4 1,4 0-1,-8 0 0,4 0 0,-4 0 0,-1 0 0,1-4 0,0 4 1,-1 0-1,5-5 1,-4 5-1,8-4 0,-4 4 0,0 0 0,0 0 0,5 0-1,-10 4 1,1-4 0,4 0 0,-4 5 1,-1-5-1,5 0 0,0 4 0,5-4 0,-1 0 0,5 5 1,-1-10-1,-3 5 0,-1 0 0,-4-4 1,4 4-1,-4-5 1,5 1-1,-5 4 0,4 0 0,5 0 0,-5 0 0,5 0 1,-5 0-1,5 0-1,-5 0 2,-4 4-1,5 1 0,-5-5 0,0 0 0,0 0 0,4 0 1,-4 0-1,0 0 0,4 0 0,-4 0 0,5 0 1,-5-5-1,0 5 0,0 0 0,4-4 0,-4 4 0,4 0 1,-4 0-1,5 0 0,-5-4 0,4 4 1,0 0 0,1 0-1,4 0 0,-5 0 0,0 0 1,1 0-1,-1 0 0,5 0 0,-5-5-1,0 5 2,1 0-1,-1-4 0,5 4 0,4 0 1,0-4-1,4 4 1,0-5-1,-4 1 1,5 0-1,-5 4 0,-5-5 0,6 1 0,-6 4-1,-3-4 1,-1-1-1,-4 5 1,0 0 0,-4 0 0,-1 0-1,-3 0 1,-1 0 0,-4 0 0,0-4 0,0 4 0,0 0 1,9 0-1,-1 0 0,1 0 0,0 0 1,4 0-1,0-4 0,0 4 1,0 0-1,0 0 0,-5-5 0,1 5 0,0 0 0,-5 0 0,0 0 0,1 0 0,-5 0 0,0 0 0,0 0 0,0 0 0,0 0 0,0 0 0,0 0-1,0 0-2,4 5-4,-17-18-15,9 13-19,-5 0 1,-4 0-1,0 0 1</inkml:trace>
    <inkml:trace contextRef="#ctx0" brushRef="#br0" timeOffset="11125">20320 722 50,'4'0'20,"-4"-9"0,0 9-1,0-4-3,-4 0-3,4 4-1,-4-9-2,4 5-3,-5-5-1,5 9-1,-4-9-2,4 0 1,-4-4 0,4 9 0,0-9 0,4 4-1,-4-8 1,4 8-1,-8-8 1,8-1-1,-4-3 0,0 8-1,-4-13 0,4 4 0,-4-4-1,-1 0 1,5 0-2,-4 4 1,0-4-1,4 4 2,0 0-1,0 5-1,0-1 1,0 5 0,0-4 0,0 0 0,0 4-1,0 0 1,0 0 0,0-1-1,0 1 1,4 0-1,-4 5 1,4-5-1,-4 4 0,0-4 1,0 4-1,5-4 0,-5 4 0,0 1 0,4-1 0,-4 0 0,4 1 0,-4-1 1,0 5-1,5-5 0,-5 5 0,0-1 0,4 5 0,-4-4 0,0 4 0,0-4-2,0 4-3,-4-5-5,17 14-15,-9-9-14,-4 0 1,4 4-1,-4-4 1</inkml:trace>
    <inkml:trace contextRef="#ctx0" brushRef="#br0" timeOffset="12968">20368 174 46,'-5'0'9,"10"0"0,-1 0 0,5 0-1,4 0-1,0 0 0,4 0 0,5 0 1,8 0 0,-8 0-1,8 4 1,-4-4-1,4 5-1,-4-10 1,5 10-1,-5-5 0,4 0-1,5 0 0,-5 0-2,1-5-1,3 5 0,-3 0 0,3 0 0,-3-4 1,8 4-1,-9 0 0,9 0 1,0-9 0,0 9 0,-4-4 0,4 4-1,0-4 0,0-1-1,-4 1 0,-1 0 0,1 4 0,4-5 0,-4 1-1,4 0 1,-9-1 0,14 5-1,-5-4 1,-5 0-1,1 4 1,0-5-1,-1 1 1,5 4-1,-4-4 1,4 4-1,0-5 1,0 1-1,0 4 1,0-4-1,-4-1 0,4 1 0,-13-1 1,4 1-1,-8 0 0,4-1 0,0 1 0,-4 0 0,-5-1 0,5 1 0,-1 0 0,1 4 0,0-5 0,-5 5 1,5-4-1,-5 4 0,5 0 0,-9-4 0,4 4 0,-4-5 0,5 5 0,-5 0 0,4 0 0,5 0 0,-5 0 0,9 5 0,-4-5 0,4 4 0,0-4 0,-5 0 0,1 4 1,0-4-1,-1 0 0,-3 0 1,-1 0-1,5 0 0,-1 0 1,1-4-1,0 4 0,4 4 0,0-4 0,0 0 0,4 0 0,1 5 0,-1-1 0,0-4 1,-4 4-1,5-4 0,-5 5 0,0-5 1,-5 0-1,5 0 0,0 0 0,-4 4 0,4-4 0,-4 0 1,4 4-1,-5 1 0,5-5 0,1 4 0,-6 0 0,5-4 0,-4 5 0,0-5 0,4 0 1,-5 0-1,5 0 0,-4 0 0,0 0 0,-1 0 0,1 0 0,0 4 0,4-4 0,-9 5 1,5-5-1,-5 4 0,0-4 0,5 0 1,-5 4-1,5-4 0,-4 0 1,3 0-1,1 5 0,0-5 0,-1 0 0,1 0 1,0 0-1,-1 0 0,1 0 0,0 0 0,4 4 0,0 0 0,-5-4 0,5 5 1,-4-1-1,0 0 0,-5-4 1,5 5-1,-5-5 0,0 0 1,-4 0-1,9 0 1,-4 4-1,8-4 0,0 0 0,0 0 1,4 4-1,0-4 1,5 5-1,0-5 0,-5 0 1,0 4 0,-4-8-1,-4 4 1,0 0 0,-5-5 0,-4 1-1,0 0 1,0 4-1,4-5 1,1 5-1,4 0 0,-5 0 0,0 0 0,1-4 0,3 4 0,-3 0 1,-5 0-1,4 0 0,0 0 0,1 0 0,-1 0 0,5 0 0,-9 0 0,8 4 0,-3-4 1,-1 0-1,0 5 0,-4-5 0,0 0 1,0 0-1,0 0 1,0 4-1,-4-4 0,0 0 1,4 0-1,-5-4 0,1 8 0,4-8 0,0 4 1,-4 0-1,4 0 0,-4 0 0,4 0 0,-5 0 0,5 0 0,-4 0 1,0 0-1,-1 0 0,1 0 0,0 4 0,-5-4 0,0 0 0,1 0 0,-1 0 0,-4-4 0,0 8-3,0-8-1,4 8-4,-8-13-9,8 5-23,1 4-1,-1-4 1,0 4 0</inkml:trace>
  </inkml:traceGroup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2:50.515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B46870E9-A36C-460B-8582-E00AEA8D84A4}" emma:medium="tactile" emma:mode="ink">
          <msink:context xmlns:msink="http://schemas.microsoft.com/ink/2010/main" type="inkDrawing"/>
        </emma:interpretation>
      </emma:emma>
    </inkml:annotationXML>
    <inkml:trace contextRef="#ctx0" brushRef="#br0">186 8 65,'0'3'31,"-8"-6"1,-3 0-12,11 3-5,-11-3 0,11 6-3,-9-8-3,9 7-1,-8-4-2,5 4-1,-5-2-1,0 6-1,-3-3-1,0 5 0,-3 1-1,0 2 0,-3 0 0,6 0-1,-3 3 1,3-2-1,6 2 0,-3-3 0,5 0-1,3 0 1,0-2 0,3-1-1,5 1 1,0-6 0,3-1 0,3-7 0,0-1 1,2-2-1,4-6 0,-4-3 1,1 0-1,-3 0 1,0 6 0,-3 0 0,-6 2 0,1 6 1,-4 6 0,-2 8 1,-2 3-1,2 6 0,-3 0 0,0 5 0,0 3-1,1-3 1,2-2-2,-3-3 0,0-6 0,3 0 0,0-6 0,0-2 0,0-3-1,0-3-2,0 0-2,0-9-3,6 9-6,-6-14-7,8 8-10,0-5-7,-2-3-1,2 3 2</inkml:trace>
    <inkml:trace contextRef="#ctx0" brushRef="#br0" timeOffset="594">324 22 68,'0'-6'31,"6"4"-3,-3 2-5,-6-3-3,6 11-5,-9-8-2,6 12-4,-6-4-3,1 9 0,-3 0-3,2 8 0,-5 0 0,6 3-1,-4-2-1,4 5 1,2-6-2,0-3 0,3-2 0,3-6 0,2 0 0,4-6 0,2-8 0,3-5 0,-1-4 0,4-5 0,-3-2 1,2-1 0,-4-3 0,-4 3 0,-5 3 1,-3 6-1,-9 5 0,-2 8 0,-3 4-1,-5 2-3,5 9-7,-5-6-23,8 0-5,5-3-1,4-8 0</inkml:trace>
  </inkml:traceGroup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3:05.109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1D033344-1DAC-4C10-B3D2-A7F1EC174DD1}" emma:medium="tactile" emma:mode="ink">
          <msink:context xmlns:msink="http://schemas.microsoft.com/ink/2010/main" type="inkDrawing"/>
        </emma:interpretation>
      </emma:emma>
    </inkml:annotationXML>
    <inkml:trace contextRef="#ctx0" brushRef="#br0">12 41 73,'0'-2'27,"-3"2"-3,3 0-2,-5-3-4,7 8-4,-7-10-2,8 10-3,-6-10-2,6 8-2,-6-9-1,6 9-1,-6-9 0,6 6 0,-6-3 0,3 12 0,0-4 0,3 7-1,-3-1 1,0 3-1,0 2 1,2 4-1,-2 2-1,3-3 1,-3 1-1,0 2 0,-3-2-1,3-4 1,0 1-1,0-3 1,0-6-1,0 1-1,0-4 0,0-5 0,0 3-1,-2-6-2,4 9-2,-4-12-3,7 12-9,-10-12-8,5 1-12,2-1-1,1-2 1</inkml:trace>
    <inkml:trace contextRef="#ctx0" brushRef="#br0" timeOffset="500">157 25 58,'0'-6'28,"3"1"-4,-3 7-7,-3-7-1,6 8 1,-6-6-1,6 8-2,-9-5-3,9 9-3,-6-4-1,6 6-2,-6-5-1,3 8-2,-3-9 0,3 7-1,0-10 0,0 9 0,0-11-1,0 3 0,0 0-1,3-3 1,0 3 0,0-3 0,2 3 1,4-6-1,-1 3 0,3-3 1,0 3-1,3-3 1,0 0-1,0-2 0,-3 2 1,0 0-1,0 1-1,-2-1 0,-4 3-1,-2-3-2,3 3-2,-6-6-4,5 12-7,-8-9-10,3 0-9,0 3 0,-2-2 1</inkml:trace>
    <inkml:trace contextRef="#ctx0" brushRef="#br0" timeOffset="953">282 14 65,'-8'-6'30,"11"9"-1,-3 0-7,-6-1-4,12 9-3,-12-5-2,6 8-3,-6 0-3,6 8-1,-5-2-2,-1 5-1,4-6-2,-4 1 0,0-1 0,4-2-1,-1-3-1,0-6-1,3 0-2,-3-5-2,9 3-4,-12-9-3,12 6-8,-6-9-10,3-2-5,5-1 2</inkml:trace>
    <inkml:trace contextRef="#ctx0" brushRef="#br0" timeOffset="1250">380 2 62,'5'0'32,"-5"-2"2,3 2-1,0 2-16,-9-4-6,12 7 0,-12-2-2,9 3-4,-6-4 0,3 7-1,-3-1 0,1 3-2,-4-2 1,3 4-2,1-4 0,-1 2 0,0 0-1,0-5 1,0 2-1,1-5-1,2 2 1,0-2 0,2 3 0,1-6-1,3 2 1,2-2 0,3 0 0,0 0 0,3-2 0,3 2 0,0-6 1,5 3-1,-5 0 0,2 1-1,-5-1-1,0 0-1,-6 6 0,1-6-3,-1 6-2,-13-9-3,10 9-7,-10-6-6,5 3-7,-3 0 0,0-5-2</inkml:trace>
    <inkml:trace contextRef="#ctx0" brushRef="#br0" timeOffset="1672">502 5 48,'6'0'31,"-9"-5"0,0 5-4,3 2-3,-5 4-3,5 11-4,-9-3-4,9 8-3,-11 0-2,6 6-3,-4 0-1,4 0-1,-1-6-2,1-3-2,2-2-2,0-6-4,9 6-11,-6-3-20,2-6 0,1 3-1,-3-3 1</inkml:trace>
  </inkml:traceGroup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3:19.812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C0D04115-56B8-4FAB-9FCA-422F56CB3BE4}" emma:medium="tactile" emma:mode="ink">
          <msink:context xmlns:msink="http://schemas.microsoft.com/ink/2010/main" type="inkDrawing"/>
        </emma:interpretation>
      </emma:emma>
    </inkml:annotationXML>
    <inkml:trace contextRef="#ctx0" brushRef="#br0">6 54 53,'-6'-5'31,"9"5"0,0 0-9,-6-6-2,9 12-1,-9-12-3,8 12-5,-7-12-2,7 9-2,-8-6-1,6 9-2,-6-6 0,6 8-1,-6 1-1,6 5 1,-3 3-2,0 8 2,3 1-2,0 5 1,-3 2 0,5-2-1,-2-2 0,0-1 0,0-8 0,0-4-1,-1-1 0,-2-10-1,3 1 0,-3-6-1,0 3-3,-3-6-1,6 8-6,-8-13-6,10 11-9,-5-9-8,0 1-4,6-4 1</inkml:trace>
    <inkml:trace contextRef="#ctx0" brushRef="#br0" timeOffset="438">278 71 72,'-3'-14'31,"3"9"2,0 2-15,-9-11-5,7 8 0,-10-5 0,10 5-3,-15 0-2,11 4-3,-8-1 0,3 3-2,-6 0-1,6 5 0,0 1-1,-1 3 0,1 5 0,3 0 0,2 3-1,3 0 1,1 2 0,4 1-1,1-3 1,6 0-1,-1-3 1,3-3-1,0-5 1,6-3 0,-6-6 0,4 0 0,-1-5 0,-3-1 0,0-5 0,-3 3 1,-2 2-1,0 1 0,-4 2 1,1 1-1,-3 2 0,3 3 1,-3 8 0,0 6-2,0 9 0,0 2 0,0 9 0,0 0 0,0 3 0,3-1 0,-3-2 0,0-11 0,3-3 0,-3-9 0,2-3 0,-2-5 0,3-3-5,-6-11-8,12 5-20,-6-8-8,2-3 0,1 0 1,-3-8 1</inkml:trace>
    <inkml:trace contextRef="#ctx0" brushRef="#br0" timeOffset="984">429 122 71,'0'-8'32,"5"8"1,-7 0 0,-4-6-22,9 9-1,-6-6 0,9 3-1,-9-6-2,11 6-1,-2-8-2,5 5 0,0-5-1,3 2 0,0-2 0,0 5-1,3 0 0,-3 6 0,-3 2 0,-2 9 0,-7 1 0,1 7 0,-6 4 0,-8 2-2,-3 3 0,-3 0 0,-2 0 0,2-9 0,-3-2 0,6-3 0,3-6 0,8-5 0,6-3 0,8-3 0,6 0 0,3 0 0,2 0 0,6 3 0,0-3 0,0 0 0,-3 0 0,-2 0 0,-6 0 0,-1 0 0,-4 2 0,-4-4 0,0 7 0,-13 1-31,-1 2-12,-8 1-1,3-1 0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8:18.36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193 146 16,'-19'0'14,"19"0"-2,-16 2-1,16-2-1,0 0-1,5-17 1,-5 17 0,19-18 1,-1 14-2,0-1 0,6 7-2,3 0-1,5 7-1,-1 1-2,5 2 0,1 2-1,3 4 0,1-2-1,0 1 1,-3 1-1,1-2 0,-2 0 0,-3-1 0,-6-1 0,-5-3-1,-7 0 1,-16-11 0,18 12 0,-18-12 0,0 0 0,-23-7 0,3-4 0,-3 1 0,-8-6-1,-5 0-1,-3-3 1,-1-2-1,-1 0 1,1 0-1,-3-1 1,4 0-1,1 0 1,2 3 0,1 2-1,1 4 1,3 5 0,1 4 0,0 4 0,3 2-1,4 3 1,6 0-1,17-5 1,-18 20-1,18-20 1,9 24 0,7-8 0,3 0 0,6 5 0,3 0 0,0 2 1,0 0-1,-1-2 0,-1-2 1,-1-1-1,-4-4 0,-1 0 0,-20-14 1,28 28-1,-19-12 0,-6 5 1,-3 2-1,-5 5 1,-6 9 0,-6 1-1,-3 5 1,-3-1-1,0-5 1,1-6-1,2-6 0,4-9 0,16-16 0,-19-2 0,15-14 0,8-10 0,1-4-1,2-2 1,2 1 0,2-1 0,-1 2-1,1 5 1,-1-1 0,3 5 0,-4 2 0,1-2 0,-1 0-1,-4-4 2,-1 2-1,-4-3 0,-2 1 0,-7-1 0,-3 3 0,-4 0 1,-2 4-1,-1 3 0,-1 4 0,1 1 0,1 6-1,18 5 1,-23-4 0,23 4-1,0 0 1,-1 30 0,11-10 0,3 9 0,3 7 0,1 9 0,3 4 1,1 2-1,0 2 1,4-5-2,-2-8 2,3-10-2,1-13 1,3-15 0,-2-16 0,4-14 0,-1-12 0,-1-8 0,-1-5 0,-3-3 1,-6-2-2,-3 2 2,-4 5-2,-1 4 1,-7 6 0,0 10 0,-3 4 0,0 8 0,-2 19 0,0 0 0,0 0 0,-4 40 1,1-3-1,-2 9 0,-1 7 0,1 5 0,5-2 0,-2 0 0,2-9 1,6-8-2,2-4 1,5-8 0,3-6 0,3-7 0,0-4 0,3-6 0,4-2-1,-1-4 1,1-5 0,-1-2 0,2-9 0,-5-1 1,1-6-1,-1 1 0,-5-2 0,-3 3 0,-3 2 0,-4 3 0,-7 18 0,2-16 1,-2 16-1,-16 12 0,16-12 0,-30 30 0,12-10 0,-1 1 0,1-2 0,4 0 0,5-3 0,9-16 0,7 21-1,11-14 1,10 2 0,6-2 0,10 5 0,7-4 0,9 2 0,2-3 0,3-3 1,4-4-1,0-4 1,-2 2-1,-2-8 1,-8 3-1,-6-4 1,-10 6-1,-8 0 2,-12 3-2,-21 2 1,0 0 0,0 0 0,0 0-1,-35-9 1,1 2-1,-6-2 1,-8 1-1,-7-1 0,-3 3-1,-2 5 1,-2 2 0,4 8 0,5 0 0,6 5-1,8 0 1,9 0 0,30-14-1,-20 16 1,20-16 0,28-5-1,11 1 1,11-10 0,15 4 1,13-6-1,12 4 0,9-1 0,7 8 1,1 0-1,-4 3 0,-3 2 0,-4-2 0,-12 0 1,-6-3-1,-9-4 0,-16-3 1,-9 0 0,-16-2 0,-28 14 0,12-27 0,-12 27 0,-44-15-1,2 9 1,-11 3-1,-11 1 0,-6 5 0,-3 5 0,-1 2 1,-2 4-1,4 4 0,7-2 0,12-2 0,10-2 0,17-5 0,26-7-1,0 0 1,0 0 0,41-21-1,6 5 1,13-3 0,9-2 0,3-1 0,4 0-1,4-1 1,-6 2 0,-2-4 0,-6 4 0,-8 0 1,-9 0-1,-6 2 0,-10 1 1,-10 0 0,-5 3 0,-18 15-1,-4-29 1,-13 19 0,-15-1-1,-12 3 1,-8 1-1,-11 1 0,-11 5 0,-11-1 0,-8 4 0,-6-1 0,2 3 0,1-1 0,6-1 0,6-2 0,4 2 0,13-2 0,11 0 0,8 0 0,11-2-1,9 0 1,5 2 0,23 0-1,0 0 1,0 0 0,0 0 0,30 2 0,0 3 0,7-1 0,7 3 1,5 0-1,6 0 0,1 0 1,4-2-1,4-1 0,-4-2 0,-2-2 1,-7 0-1,-10 0 1,-6-2 0,-10-2 1,-7 4-1,-18 0 1,0 0-1,-39-7 1,4 5-1,-10-3 0,-8 0 0,-10 0-1,-8-2 0,-3 0 0,-2 0 0,-3 0 0,3 3 0,0 1 0,0 4 0,2 3 0,0 3 0,0 3 0,1 1 0,6-1 0,9-1 0,5 0 1,9-2-1,9-3-1,10-3 1,25-1 0,-18 4 0,18-4-1,20 3 1,3 1 0,3-2 0,13 1 0,5-1 0,9 0 0,7-2 0,0 0-1,2-4 1,1 1 0,1-3 1,-4 1-1,-4 0 0,-8 1 0,-4-1 1,-10 1-1,-4 1 1,-13-1-1,-17 4 1,0 0-1,0-15 0,-15 8 1,-8-2-1,-9-2 0,-3 1 0,-8-1-1,-4 4 1,-3 0 0,-5 4 0,-1-1 0,-2 4 0,-1 2 0,-2 0 0,2-1 0,5 3 0,-3-1 0,4 1 0,0 1 0,6 2 0,-1 2 0,6 3 0,1-1 0,-1 1 1,3 0-1,3 1 0,3-3 0,1-1 0,2 0 0,0 0-1,4-2 1,-1 1 0,4 0 0,0 0 0,2 5 0,5-3 0,2 6-1,3 2 2,4 3-1,2 5 0,3 4-1,6 5 2,3 4-2,2 1 2,0 2-1,3 0 0,-1 1 0,1-3 0,0-3 0,-1-4 1,-1-6-1,-1-5 0,2-4 0,-11-18 0,10 23 1,-10-23-1,0 0 0,0 0 0,0 0 0,0 0 0,0 0 0,0 0 0,0 0-1,16 10 1,-16-10 1,18 2-1,-18-2-1,28-3 2,-7-1-1,8 1 0,1-3 0,7-1 0,10-3 0,5-3 0,8-2 0,8-1 0,7-3 1,4 1-1,0-1 0,3 3 0,-5 2 0,-3 5 0,-1 5 1,-8 3-1,-5 4 0,-5 1 1,-6 3-1,-3-2 1,-2-3-1,-1-4 1,-8 0-1,2-1 0,-5-1 0,-2 2 0,0 1 0,0 2 0,-4 1 0,1 2 0,-1-2 0,3-1 0,2-2 0,-1-7 0,0 0 1,4 1-1,-1-2 0,-1 2 0,-2 0 0,-2 3 0,-3 3 0,-2 4 0,2-1 0,-4 0 0,-2-2 0,3 5 0,-1-3 0,-2-1 0,1-2 0,-1-3 0,-1 2 0,-2 1 0,-1-1 0,1-2 0,-16 4 0,23-7 0,-23 7 0,20-1 0,-20 1 0,17-2 0,-17 2 0,0 0 0,18-4 0,-18 4 1,0 0-1,0 0 0,0 0 0,0 0 0,18-14 0,-18 14 0,0 0 0,23-10 0,-23 10 0,26-9 0,-10 2 0,3 0 0,-1 0 1,3-2-1,-5-2 0,0 4 0,-16 7 0,28-14 0,-28 14 0,25-8 0,-25 8 0,25-6 0,-25 6 0,24-5 0,-24 5 0,23-10 0,-23 10 0,18-20 0,-18 20 0,11-24 0,-11 24 1,-2-30-1,-5 14 0,1 0 0,-2-1 0,-1-1 0,0-1 0,2 1 0,2-3 0,1 2 0,2-1 0,2 1 0,2 0 0,-2 1 0,-2 0 0,1 1-1,1 17 2,-6-28-1,6 28 0,-9-23 0,9 23 0,-7-16 0,7 16 0,0 0 0,0 0 0,0 0 0,-17-9 0,17 9 0,0 0 0,-23 2 0,23-2 0,-23-2 0,7-1 0,-2 1 0,-5-1 0,0 1 0,-1 0 0,-1 2 0,0 2 0,2 1 0,4 3 0,-1-1 0,20-5-1,-24 10 0,24-10-5,0 0-13,0 0-18,0 0 2,0 0-3,0-15 2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3:38.640"/>
    </inkml:context>
    <inkml:brush xml:id="br0">
      <inkml:brushProperty name="width" value="0.05292" units="cm"/>
      <inkml:brushProperty name="height" value="0.05292" units="cm"/>
      <inkml:brushProperty name="color" value="#009999"/>
      <inkml:brushProperty name="fitToCurve" value="1"/>
    </inkml:brush>
  </inkml:definitions>
  <inkml:traceGroup>
    <inkml:annotationXML>
      <emma:emma xmlns:emma="http://www.w3.org/2003/04/emma" version="1.0">
        <emma:interpretation id="{755DDA51-2F10-48FA-A79D-D5A434D9DEAF}" emma:medium="tactile" emma:mode="ink">
          <msink:context xmlns:msink="http://schemas.microsoft.com/ink/2010/main" type="inkDrawing"/>
        </emma:interpretation>
      </emma:emma>
    </inkml:annotationXML>
    <inkml:trace contextRef="#ctx0" brushRef="#br0">7567-1066 88,'-4'10'33,"-13"-10"-2,9 10-1,-5-10-33,9 10-7,-4-10-15,-5-10-7,13 20 0,-12-20-1</inkml:trace>
  </inkml:traceGroup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2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0C3FC9C-C940-433C-988A-E607EF6A3136}" emma:medium="tactile" emma:mode="ink">
          <msink:context xmlns:msink="http://schemas.microsoft.com/ink/2010/main" type="inkDrawing" rotatedBoundingBox="5166,7669 6385,8193 6274,8450 5055,7926" shapeName="Other"/>
        </emma:interpretation>
      </emma:emma>
    </inkml:annotationXML>
    <inkml:trace contextRef="#ctx0" brushRef="#br0">27 53 57,'-5'0'14,"5"3"-1,-6-3-4,6 3-2,0-3-2,-3 3 0,3 0-1,3 0-2,-3 0 0,3-1 0,0 1 0,-3 0 0,3-3 1,-3 3 1,2 0 1,-2-6 1,0 3-1,0-3 1,0 0 0,-2-2-1,2 2-1,-3-6-1,0 6-1,0-3 0,0 1-1,1-1 0,-1 6 0,0-3 0,0 0-1,3 3 1,-3 0-1,3 0-1,0 0 1,0 6-1,3-6 1,-3 3-1,3 3 0,-3-1 1,3 1 0,0 0 0,-1-3 0,1 0 0,0-1 0,0 1 1,0-3-1,-1 3 1,-2-3 1,3-3-1,-3 0 0,0-2 1,0 2-1,0-6 0,0 1 0,3 2 0,-3-3 0,0 3-1,3 1 1,-6 2 0,6 3 0,-6 0-1,3 3 1,-3-1-1,0 7 0,3-3 0,-5 3 0,2 2-1,0-2 1,0 2-1,3-2 1,0-1-1,3-5 1,0 0-1,0 0 1,2-6 0,4 0 0,-4-5 1,4 2-1,2-6 1,-5 4 0,5-7 0,-6 4-1,-2-1 1,0 1 0,-3 2 0,-3 3 0,-5 4 0,2 2-1,-5 2 1,0 1-1,2 6 0,-2 0-1,3 2 1,2 1 0,1-1-1,2 1 0,3-4 1,3 1-1,5-3 1,-2-1-1,2-5 1,0 0-2,6 0-4,-8-5-8,5-4-17,3 6-2,-8-5-1</inkml:trace>
    <inkml:trace contextRef="#ctx0" brushRef="#br0" timeOffset="2296">531 413 60,'-8'-3'15,"2"0"-4,-5 3-2,0-2-2,5 2-2,-6 2-1,4 1-1,-1-3-1,4 6-1,-4-3-1,6 2 1,1 1-1,-1-1 1,0 1-1,6 2 0,-3-5 1,5 3 0,1-3 1,3-3 0,2-3 1,0 0 0,1-5 1,2-1 0,0-2 0,-3 0 1,-2 0-1,-1-1 0,-5 1 0,0 0-1,-6 3 0,3-1 0,-5 4-1,-1-1-1,0 3 1,3 0-2,-2 3 1,2 3-1,0 0 0,0 3 0,0-1 0,3 4 0,0-1-1,-2 0 1,4 1-1,-2-4 1,3 4-1,0-6 1,3-1 0,-1 1 0,-2-3 0,0-3 1,0 1 0,0 2 0,0-6 0,-1 6-1,-2-3-4,-2-2-12,-1-4-15,6 9 0,-6-8 0</inkml:trace>
    <inkml:trace contextRef="#ctx0" brushRef="#br0" timeOffset="3546">1184 557 49,'3'3'18,"-3"-6"0,0 6-3,0-3-2,-3 0-2,3 0-4,-3 0-3,0 3-2,0 0 0,1 0-1,-1-1-1,0 1-1,3 0 1,0 3-1,0-6 0,6 3 1,-6 0 1,5-3-1,-2 0 1,0-3 1,0 0-1,-1 3 1,1-3 0,0 0-1,0-3 0,0 4 0,0-1 0,-3-3 0,0 0 1,0-2-1,-3-1 0,0 0 0,-3 1 0,6 2 0,-8-5 0,5 8-1,-5 0 1,2 3-1,-2 3 0,-1 3 0,3 2 0,-2 1 0,2-1-1,1 1 0,2 2 1,0-2-1,6 2 1,-3-5-1,6-3 1,-1 0 0,4 0 0,-1-3 1,3-3-1,1-3 1,-1 0-1,0-2 2,0-4-1,1 4 1,-7-7 0,4 10 0,-7-4 1,1 3 0,-6-2 0,1 5-1,-7 3 1,4 0-2,-1 0 0,-2 0 0,-1 6-3,1-3-2,8 8-3,-9-8-8,9 5-9,3 4-9,-6-9 1</inkml:trace>
  </inkml:traceGroup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2:17.562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F90381EC-5435-41AD-A908-5E4451437416}" emma:medium="tactile" emma:mode="ink">
          <msink:context xmlns:msink="http://schemas.microsoft.com/ink/2010/main" type="inkDrawing"/>
        </emma:interpretation>
      </emma:emma>
    </inkml:annotationXML>
    <inkml:trace contextRef="#ctx0" brushRef="#br0">23836 28 49,'-3'-3'21,"6"3"0,-6 0-4,3 0-2,-2 0-3,-1 0-2,0 3-3,-3-3-1,1 3-1,-4-3-2,4 2 0,-1 1-1,1 0 0,-4 0-1,4 2 0,-1-2 0,0 3-1,1-4 0,2 4 1,-3 0-1,4 2 0,-1 0 1,0 1-1,3 2 0,-3 0 0,3 0 1,3 1-1,-3-4 0,6 0 1,-1-2-1,1-3 1,-1-1 0,7-4 0,-4-1 0,0 0 1,1-2-1,2 2 1,-5-3 0,2 1 0,-2-1 0,-1 3 1,-2-2-1,0-1-1,0 0 1,-1 1 0,-2-6-1,3 2 1,0 4-1,0-4 0,-3 4 0,3-1 0,-3 3 1,2 0-1,-2 3 1,0 3 0,-2 3 0,2 5 1,-3 3-1,3 3 0,-3 2 0,0 4 0,3 2-1,0 0 0,0-3 0,0-2 0,3 0-1,-3-4 1,3-5-1,-3 1 0,3-4 0,-1-2 1,-2-1-2,0-2 1,0 0-2,0-6-1,3 3-2,-6-8-3,12 2-8,-9-8-9,5-3-10,4 3-2,-4-8 1</inkml:trace>
    <inkml:trace contextRef="#ctx0" brushRef="#br0" timeOffset="797">24057 0 55,'6'0'25,"-9"0"-1,3 0-3,0 0-2,-3 0-4,3 8-2,-8-5-4,5 5-1,-5-2-4,2 5 0,-2 0-2,-1 6 1,-5-3-2,3 6 1,0-1-1,-3 4 0,3 2-1,5 0 1,-2 0 0,5 0-1,3-2 1,3-1-1,5-5 0,1-1 1,2-2-1,3-5 1,3-4-1,2-5 1,1 0 0,-1-5 0,4-1 0,-4-2 0,-2-3 1,-3-1-1,-3 1 1,-5 0-1,-6 0 1,-6 5-1,-10 1 1,-4 5-1,-5 0 0,0 5-1,-3 4-3,2-4-5,12 9-11,3-8-18,14-6 0,14-3 0,8-11 0</inkml:trace>
  </inkml:traceGroup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52:11.500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8D02FFC3-FEB2-40B2-B9BE-7F0532A2D6CA}" emma:medium="tactile" emma:mode="ink">
          <msink:context xmlns:msink="http://schemas.microsoft.com/ink/2010/main" type="inkDrawing" rotatedBoundingBox="87,10788 174,10340 545,10412 457,10860" shapeName="Other"/>
        </emma:interpretation>
      </emma:emma>
    </inkml:annotationXML>
    <inkml:trace contextRef="#ctx0" brushRef="#br0">110 2546 73,'2'3'30,"-7"-6"0,2 3-15,6 0-1,-6-2-2,6 4-1,-6-7-4,6 10 0,-6-5-1,6 9 0,-6-6-1,6 11-2,-6 0 1,0 8-1,0 0-1,1 3 1,-4-2-1,3-1-1,0 1 0,1-4-1,2-2 0,0-6 0,5-5 0,-2-4 0,8-2 1,-2-5-1,5-4 0,0 1 0,2-3 1,1-3 0,-3 3-1,0-3 0,-3 8-1,1-2-2,-1 5-1,-6-3-3,7 9-6,-10-6-10,4 1-14,2 4 0,-2-2 0</inkml:trace>
    <inkml:trace contextRef="#ctx0" brushRef="#br0" timeOffset="421">238 2558 49,'6'-6'32,"-12"-2"1,6 10 2,-8 12-11,-3-8-7,8 22-4,-14-6-4,12 17-3,-9 1-1,8 7-1,-2-5-2,5 3 1,0-3-2,3-6 0,3-8-2,2-8 0,4-6-4,-4-14-6,12-3-16,-3-8-11,-3-9 1,3-2 0</inkml:trace>
    <inkml:trace contextRef="#ctx0" brushRef="#br0" timeOffset="687">387 2586 51,'-3'-14'31,"6"14"1,-12-6 0,4 9-9,-1 5-11,-5-5-2,5 8-4,1-5-3,2 5 0,0-5-1,6 2 1,0-3-1,5 4-1,1 2 1,2 3 1,0 3-1,0 2 1,0 7-1,-2-1 1,-1 0-1,-2 3 0,-6-6-1,0 1 1,-6-4-1,1-2 0,-7-9 0,4-2-1,-3-6-1,0-9 1,-1 1-1,4-9 0,5-5 0,3-6 0,3 0 0,3-6 0,2 1 1,0 2-1,4 0 1,-4 6 0,0 0 0,1 8 1,-4 3 0,-2 3-1,0 6 0,-6-1-2,6 9-6,-11-3-16,2 3-12,0 5-1,-2-2 0,0 2-1</inkml:trace>
  </inkml:traceGroup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24:14.8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19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1" timeString="2007-11-10T02:16:08.656"/>
    </inkml:context>
    <inkml:brush xml:id="br1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Group>
    <inkml:annotationXML>
      <emma:emma xmlns:emma="http://www.w3.org/2003/04/emma" version="1.0">
        <emma:interpretation id="{50DB2A92-AAC3-47D3-8921-6D1E061A7A71}" emma:medium="tactile" emma:mode="ink">
          <msink:context xmlns:msink="http://schemas.microsoft.com/ink/2010/main" type="inkDrawing" rotatedBoundingBox="294,109 12959,126 12956,2881 290,2864" shapeName="Other"/>
        </emma:interpretation>
      </emma:emma>
    </inkml:annotationXML>
    <inkml:trace contextRef="#ctx0" brushRef="#br0">162 1884 73,'-17'0'36,"17"0"-1,0 0 3,-32-7-24,32 7-1,0 0-2,0 22-3,0-22-1,-8 41 0,1-11-2,7 20 0,-6 6-2,3 9-3,-3 4 0,4 4 0,-3-2 0,6-4 0,1-8 0,0-8 0,0-12 0,2-9 0,-1-8 0,-3-22 0,6 20 0,-6-20 0,6-22 0,-14-23-17,12 6-24,0-7-2,-1-8 1,-1 0 0</inkml:trace>
    <inkml:trace contextRef="#ctx0" brushRef="#br0" timeOffset="2449.2043">83 1897 73,'-17'-9'36,"17"9"-1,0 0 3,6-17-22,11 23-6,-17-6-1,26-10-2,-26 10-2,41-11-1,-20 5 0,5 6-2,-4-1 0,8 4 0,-5 1 0,3 5-1,-2 1 0,4 5 0,-6-1 0,0 5 1,-3 0-1,-4 3 2,-6 0-3,-11 6 0,-7 0 0,-8 4 0,-10-2 0,-3 2 0,-7-6 0,-6-2 0,-1-5 0,5-6 0,1-8 0,8-3 0,4-2 0,7-6 0,17 6 0,-21-7-3,21 7-14,0 0-24,12 19-1,-12-19 2,20 0-2</inkml:trace>
    <inkml:trace contextRef="#ctx0" brushRef="#br0" timeOffset="2450.2043">604 2106 37,'0'0'30,"-2"-23"3,2 23 0,0 0-13,0 0 0,0 0-4,0 0-5,0 0-1,0 0-2,0 0-2,0 0-1,11 21-1,-11-21-1,8 24-1,-8-24 0,9 34 0,-5-18-1,4 1 0,-8-17 0,11 28 0,-11-28-1,7 17 1,-7-17 0,0 0 0,0 0 0,0 0 0,0 0 1,6-32 0,-4 8-2,3-4 0,3-5 0,3-3 0,-2 1 0,3-1 0,1 8 0,2 4 0,-4 7 0,-11 17-2,22-22 2,-22 22-1,30-6 1,-11 6 0,4 4 0,-3-2-2,5 5 0,-5-8-4,10 15-4,-30-14-25,24 10-5,-24-10 1,0 0-1</inkml:trace>
    <inkml:trace contextRef="#ctx0" brushRef="#br0" timeOffset="3042.0054">1168 2011 53,'0'0'34,"0"0"0,9-19-1,-9 19-13,0 0-2,0 0-4,-21-4-4,21 4-3,-22 6-2,22-6 0,-30 11-2,30-11 0,-32 19-1,32-19 0,-30 24 0,30-24-1,-19 32 0,16-12 0,1 1-1,0-1 1,4-1-1,3 1 0,3-1 0,5-2 1,-13-17-1,30 26 0,-11-21 0,-1-3 0,3-5 1,0-3-1,3-3 1,0-4 0,-3-4-1,-1-2 2,-3 1-2,-4-1 0,-1-2 0,-3 5 0,-5-3 0,-6 2 0,-6-1 0,8 18 0,-18-27 0,18 27 0,-23-18 0,5 10 0,1 5 0,0-1 0,17 4 0,-32 0 0,32 0 0,-28 0 0,28 0-3,-26 0-4,26 0-4,-23 6-15,23-6-15,0 0 1,-17 5-1,17-5 3</inkml:trace>
    <inkml:trace contextRef="#ctx0" brushRef="#br0" timeOffset="8782.8154">1624 1547 69,'0'0'34,"-3"-17"0,3 17-1,0 0-18,0 0-2,0 0-4,0 0-2,-4 24-1,4-24-2,-4 30 0,2-8 0,6 16-1,-6-1-1,6 11 1,-6 1-1,2 7 1,-2-2-1,0 2 0,-3-4-1,3-7 1,-2-8-1,0-2 1,1-9-2,3-3 0,0-23 0,1 24 0,-1-24 0,0 0 0,15-19 0,-3-1 0,5-4 0,-1-4 0,3-2 0,4 0 0,-1 4 0,-5 3 0,-17 23 0,28-18 0,-28 18 0,22 13 0,-14 6 0,3 5 0,-3 2 0,3 4 0,2 1 0,-2-5 0,-1-1 0,-7-5 0,7-3 0,-10-17 0,7 19 0,-7-19 0,0 0 0,0 0 0,-26 13 0,26-13 0,-32 7 0,13-3 0,-3-2 0,1 0 0,1-1 0,1-1 0,19 0 0,-28-5 0,28 5-4,-24-19-7,24 19-17,0 0-12,-8-20-3,8 20 3,0-26 0</inkml:trace>
    <inkml:trace contextRef="#ctx0" brushRef="#br0" timeOffset="8798.4154">2143 1601 52,'4'-21'30,"-4"21"2,0 0 0,0 0-18,0 0 0,0 0-3,0 0-1,0 0-2,0 0 1,0 0-2,3 26-1,-3-26-1,-9 39 0,2-9-2,7 13 0,-12-2-1,5 9 1,-1 1-2,3 3 1,-1-2 0,6 4-1,-4-8 0,3 1 1,1-4-2,0-6 0,3-4 0,3-5 0,-2-8 0,-2-5 0,-2-17 0,0 0 0,3 17-2,-3-17 0,0 0-3,-3-34-4,3 34-10,5-17-21,-5-3-1,2-1 2,0-3-2</inkml:trace>
    <inkml:trace contextRef="#ctx0" brushRef="#br0" timeOffset="9422.4165">2381 2018 38,'0'0'28,"24"13"5,-24-13-2,0 0-10,19-2-9,-19 2 2,0 0-4,17-5-2,0 10-1,-17-5-2,18-2 0,-18 2-1,21-3-1,-21 3 0,26-10-2,-26 10 1,23-16-1,-23 16 0,16-26 0,-16 26 0,19-30 0,-13 11 0,-1 2 0,-7 1 0,2 16 0,-7-25 1,7 25-1,0 0 0,-21-13 1,21 13-1,-30 6 0,30-6 0,-30 11 1,30-11-2,-24 17 1,5-8 0,19-9-1,-26 30 1,13-11 0,2 3 0,3 2-1,-3 2 2,4 2-2,-1 2 1,8 0 1,2-2-2,9 2 0,-1-6 0,3-2 0,0-3 0,9-4 0,6-6 0,0-3 0,4-6 0,-2-6 0,0-3 0,0-4 0,2 0 0,-8-2 0,-1 5 0,-8-6 0,3 14-8,-21-15-23,3 17-10,7-17 0,-7 17 0,-5-20 0</inkml:trace>
    <inkml:trace contextRef="#ctx0" brushRef="#br0" timeOffset="18501.6324">3008 1918 38,'0'0'32,"0"0"0,0 0 3,0 0-15,0 0-3,0 0-3,0 0-4,0 0-2,0 0-2,0 0-1,0 0 0,0 0-2,-4 29 1,4-29-1,-7 38-1,7-16 0,-6 8 1,4 1-1,2 3 0,-4-4-1,8 0 0,2-6 0,-4-4 0,3-1-1,-5-19 1,13 19-1,-13-19 1,0 0 0,19-13 0,-15-4-1,7-4 1,-5-7 0,1-1-1,3-5 0,-3 0-1,2 5 1,3 3 0,-3 1-1,0 9 1,-9 16-1,15-25 1,-15 25 0,0 0-1,19-13 1,-19 13 0,0 0 0,23 2 0,-23-2 0,0 0 0,22 11 0,-22-11 0,17 17 0,-17-17 0,11 22 1,-11-22-1,6 32 1,-4-13-1,-1-1 1,3 1 0,-4 0-1,0-1 0,0-1 0,0-17 2,4 30-2,-4-30 0,4 20 0,-4-20 0,0 0 0,-4 17 0,4-17 0,0 0 0,0 0 0,0 0 0,7-20 0,-7 20 0,14-36 0,-3 14 0,4-2 0,0-2 0,-2 0 0,4 5 0,-2 2 0,-15 19 0,32-26 0,-32 26-2,26-18 2,-26 18 0,24-12 0,-24 12 0,26-5-1,-26 5 1,25-4 0,-25 4 0,18 4 0,-18-4 0,17 13 0,-17-13 0,17 24 1,-11-7 1,-4 2-2,-1 1 0,7 4 0,-3 1 0,-5-1 0,2 0 0,-5-5 0,1-1 0,5-1 0,-3-17 0,-1 22 0,1-22 0,0 0 0,0 0 0,1 17 0,-1-17-7,0 0-12,0 0-21,0 0-2,8-20 1,-12 3-1</inkml:trace>
    <inkml:trace contextRef="#ctx0" brushRef="#br0" timeOffset="18503.6324">3897 2214 69,'0'0'34,"0"0"-1,0 0 2,0 0-22,0 0-2,0 0-4,0 0-1,0 0-1,0 0 0,0 0-2,0 0 0,0 0-2,-15 24 0,15-24 0,4 21-1,-4-21 0,7 20 1,-7-20-1,0 0 0,21 17 1,-21-17 0,19-6 0,-19 6 0,15-17 0,-15 17 0,5-29 0,-3 8 0,-2 3 0,-3-3 0,-1 4 0,4 17 0,-13-28 0,13 28 0,-19-9 0,19 9 0,-19 17 0,19-17 0,-22 30-1,11-10 1,-1 2-1,7 5 0,-1-3 0,4-2 0,6-5 0,-4-17 0,15 22 0,2-16 0,0-8 0,-1-5 0,7-5 0,-6-4 0,-4-5 1,2 2 0,-8 3-1,-7 16 1,10-28-2,-10 28 0,-12-21-5,12 21-13,0 0-21,-24 19-1,7-14 2,-3-1-3</inkml:trace>
    <inkml:trace contextRef="#ctx0" brushRef="#br0" timeOffset="18502.6324">3905 1610 33,'0'0'30,"0"0"2,0 0 1,0 0-13,0 0-3,-17 0-2,17 0-4,-15 17-4,9 0-1,6-17-2,-13 26-1,13-26-1,-5 31 0,5-31-1,0 32 0,0-32-1,9 22 1,-9-22 0,0 0 0,0 0 0,21 10 0,-21-10 0,11-19 0,-8 2 0,-3 17 0,10-31 0,-8 14 0,-2 17 0,0-26 0,0 26 0,0 0 0,0 0 0,-23 2-1,23-2 1,-20 24-1,14-7-1,6-17-2,-11 31-4,11-31-18,0 0-13,-6 17 0,6-17-1,0 0 1</inkml:trace>
    <inkml:trace contextRef="#ctx0" brushRef="#br0" timeOffset="37128.0652">4912 1845 34,'0'0'32,"-2"-23"4,2 23-2,0 0-7,0 0-10,0 0-1,0 0-4,0 0-3,0 0-2,-2 28-2,2-28 0,-11 21-2,11-21 0,-2 33-1,2-16 0,4 7 0,-8 1 0,4 6-1,-2 3 0,-2 3 0,1 2 0,3 0 0,-6-5 1,4-4-2,-2-4-2,4-26 1,-1 30-1,1-30-5,0 0-10,16-23-22,-10-6-3,0-9 1,-6-8 0</inkml:trace>
    <inkml:trace contextRef="#ctx0" brushRef="#br0" timeOffset="37408.8656">4929 1619 41,'0'0'32,"-10"-20"2,10 20 0,0 0-14,0 0-4,0 0-4,0 0-3,0 0-3,0 0-2,0 0-1,0 0-1,0 0 0,8 18-3,-8-18-4,0 0-8,9 25-24,-9-25 1,0 0 0,0 0-1</inkml:trace>
    <inkml:trace contextRef="#ctx0" brushRef="#br0" timeOffset="39873.67">5146 1878 39,'0'0'31,"0"0"4,0 0-7,17-9-5,-17 9-4,0 0-6,0 0-3,0 0-3,0 0-1,2 21-1,-2-21-1,0 16-1,0-16 1,3 25-2,-3-25 0,-1 33 0,1-14 0,0 1 0,0-1 0,1-2-1,-1-17 0,-1 24 0,1-24 0,0 0 0,1 17 0,-1-17-1,0 0 1,0 0 0,0 0-1,6-19 0,-6 19-1,11-26 1,-5 7 0,3 1-1,2-3 1,3 1-1,1 3 1,1 0 0,1 4 0,0 0 0,-17 13 0,26-17-1,-26 17 1,19-3 1,-19 3-1,0 0 1,9 20-1,-9-20 1,2 32-1,-2-12 2,2 3-1,0-1 0,-2 0 0,2 1 0,-2-3 0,0-1 1,2-2-2,-2-17 0,2 24 0,-2-24 0,0 0 0,3 17 0,-3-17 0,0 0 0,0 0-2,-1 16-1,1-16-1,0 0-3,5 19-6,-5-19-27,0 0-1,-7-24 2,3 0-1</inkml:trace>
    <inkml:trace contextRef="#ctx0" brushRef="#br0" timeOffset="39890.27">5582 1884 64,'0'0'36,"0"0"1,19-13 1,-19 13-21,0 0-3,0 0-3,0 0-3,0 0-2,0 0-1,0 0-1,0 0-1,0 0-1,0 0-1,0 0 1,19 7-1,-19-7 0,18 0 0,-18 0 0,23 0-1,-23 0 0,28-5 1,-8 3-1,-3-7 2,6 3-2,-4-3 0,1-2 0,-1 1 0,1 1 0,-1 5 0,-19 4-4,26-4 0,-26 4-4,19 2-4,-19-2-17,0 0-12,0 0 0,19-16 1,-19 16 1</inkml:trace>
    <inkml:trace contextRef="#ctx0" brushRef="#br0" timeOffset="39889.27">5670 1653 59,'10'-22'35,"-10"22"0,0 0 2,0 0-19,0 0-4,0 0-3,0 0-2,0 0-2,0 0-2,0 0 0,3 16-1,-3-16-2,0 38 0,2-12 0,-2 9 0,-4 0 0,3 6-1,-5 2 0,4 0 1,-2-2 0,4 0-2,0-7 0,0-4 0,0-4 0,2-6 0,0-1 0,-2-19 0,6 24 0,-6-24 0,0 0 0,0 0 0,0 0-4,0 0-5,0 0-6,-15-24-20,9 5-6,0-1-1,-1-5 2</inkml:trace>
    <inkml:trace contextRef="#ctx0" brushRef="#br0" timeOffset="42385.2745">6061 1977 62,'23'9'32,"-23"-9"0,0 0-1,22 6-23,-22-6 0,0 0-3,0 0-3,19-2-1,-19 2 1,0 0 0,0 0 0,0 0 2,0 0-1,0 0 2,0 0-1,0 0 2,0 0-2,21 0 0,-21 0-1,20-4 0,-20 4-1,38-13 0,-16 4-1,6-2 1,0-2-2,2 0 1,-5-2 0,1 2 0,-7 0 0,-19 13-1,28-26 1,-28 26-1,20-24 1,-20 24 0,13-27 0,-13 27-1,10-24 1,-10 24-1,5-17 1,-5 17 0,2-16 0,-2 16-1,0 0 1,-11-21-1,11 21 1,0 0-1,-22-17 1,22 17-1,-21-7 0,21 7 0,-23-4 1,23 4-1,-24 2 0,24-2 0,-26 9 0,26-9 0,-26 15 1,26-15-1,-25 21 0,16-4 1,-4 1-1,2 5 1,3 3 0,3 3-1,3 1 1,0 6 0,2-3 0,4-3 1,5 0-2,2-4 0,8-2 0,0-3 0,5-6 0,4-2 0,2-6 0,4-3 0,-1-2 0,1-4 0,-2-6 0,3-1 0,-5-2 0,-3-8 0,1 8-2,-23-17-22,1 11-16,-6 17-2,-4-24 0,4 24 1</inkml:trace>
    <inkml:trace contextRef="#ctx0" brushRef="#br0" timeOffset="42400.8745">6728 1940 33,'0'0'31,"0"0"0,0 0 3,0 0-12,17 9-7,-17-9-3,0 0-1,0 0-4,0 0 0,0 0 0,13 30-1,-13-30-1,6 26 0,-6-26-1,5 34 0,-5-34-1,2 33 0,-2-33-1,-2 26-1,2-26 1,0 17-1,0-17 1,0 0 0,0 0-1,0 0 1,0 0 0,0 0-2,0 0 0,4-17 0,-4-1 0,2-3 0,0-5 0,3-4 0,1-1 0,-1-3 0,1 0 0,0 1 0,1 7 0,1 0 0,-1 7 0,1 2 0,-8 17 0,17-28 0,-17 28 0,26-13 0,-8 10 0,7-1 0,3 0 0,4 0 0,-2 3 0,0-1 0,0 2 0,-2-2-3,2 6-2,-30-4-13,18-15-21,-18 15-3,0 0 1,0 0-1</inkml:trace>
    <inkml:trace contextRef="#ctx0" brushRef="#br0" timeOffset="48266.4848">7773 1573 46,'0'0'31,"0"0"2,5-24-1,-5 24-17,0 0 0,-18-21-3,18 21-3,0 0-1,0 0-1,-30-13-1,30 13-1,-19-4-1,19 4 0,-24-2-1,24 2 0,-27 0-1,27 0 0,-22 4-1,22-4 0,-23 4 0,23-4 0,-16 7 0,16-7-1,0 0 1,0 0-1,-23 25 0,23-25 1,-7 24-1,7-6 1,0 5-1,1 3 0,1 0 0,0 7 0,2 1 1,3 1-1,1 1 0,1-1 0,1-1 1,-3-1 0,1-1 0,-1-2 1,-1 0-1,-1-1 2,-1-1-3,-2 0 0,-4-2 0,-2 1 0,1-1 0,1-4 0,-2 2 0,-2-3 0,1-4 0,-3 1 0,8-18 0,-9 30 0,9-30 0,-8 26 0,8-26 0,-15 17 0,15-17 0,0 0 0,-16 22 0,16-22 0,0 0 0,-23 6 0,23-6 0,-21 4 0,21-4 0,-28 1 0,12-2 0,-5-5 0,21 6 0,-36-17-4,36 17-11,-16-20-26,12-6-1,6-6 1,3-4 0</inkml:trace>
    <inkml:trace contextRef="#ctx0" brushRef="#br0" timeOffset="48282.0848">7460 1979 58,'0'0'35,"0"0"-1,0 0 1,-24-7-18,24 7-3,0 0-4,0 0-1,0 0-2,22 1-1,-22-1-1,23 0-1,-23 0-1,33-1-1,-8 1 0,3 0 0,0-2-1,2 0 0,-6-2 0,0 2-1,1 0 1,-5 1-1,-3 1 0,-17 0 0,30-2 1,-30 2-2,26 3-1,-26-3-4,30 8-3,-30-8-26,0 0-5,23-6 0,-23 6-1</inkml:trace>
    <inkml:trace contextRef="#ctx1" brushRef="#br1">49 105 71,'-5'-3'37,"-1"6"0,0-3 2,1-6-20,10 9-5,-7-9-4,4 6-2,-2-3-3,12 3 0,-4-5-2,6-1 0,3-2-1,2 2 0,7-2-2,2 0 0,5-4 0,1 4 0,0 0 0,-4-1 0,-2 4 0,-2-1-3,-1 3-3,-14 0-1,6 9-9,-20-3-20,3 2-5,-5 1 0,-7 2 2</inkml:trace>
    <inkml:trace contextRef="#ctx1" brushRef="#br1" timeOffset="11859">1359-2 46,'0'-2'34,"3"2"1,-3-3 2,3-3-11,2 9-12,-8-12 1,9 15-5,-9-12-2,6 6 0,-6-2-2,3 2-2,-3 0 0,1 0-1,-1 0-1,-3 2 0,1 1-1,-1 0-1,0 0 0,1 0 0,-1 0 0,3 2 0,0-2-1,3 0 1,3 2 0,0 1 0,0 3 0,2-1 0,-2 1 0,6-1 0,-4 3 0,7-2 0,-4-1 0,1 4 0,-1-4 0,3 3-1,-5-2 2,5-1-2,-8 1 2,3-4-1,-6 4 1,0-3-1,-3 2 0,-3-2 0,1 2 0,-4-2 0,1-1 0,-4-2-1,7 0-2,-7 0-3,10 0-4,-7-6-7,12 3-22,-3-3-1,6 0-1,-1 0 2</inkml:trace>
    <inkml:trace contextRef="#ctx1" brushRef="#br1" timeOffset="12390">1599 83 85,'2'6'38,"1"2"0,-3 1 1,6 8-25,-12-12-3,6 12-5,-8-3-2,-1 3-3,-2-3-1,-3-2-2,3 2-1,-6-8-5,11 8-8,-8-14-7,11 2-16,3-4 1,3-1 0</inkml:trace>
    <inkml:trace contextRef="#ctx1" brushRef="#br1" timeOffset="12703">1841-103 86,'0'2'37,"-3"1"2,-2 0-4,2 11-18,-8-5-6,5 5-4,-5 0-2,2 6 0,3 0-2,1-1-1,-1 4 0,6-1-1,0 1 0,6-3-1,-1 0 1,1-3-2,0-3 1,2-3-2,4-3 0,-4-5-2,3 0-3,-5-14-6,11 8-18,-6-8-10,-2-3 1,-4-1 1</inkml:trace>
    <inkml:trace contextRef="#ctx1" brushRef="#br1" timeOffset="13000">1700 10 91,'6'0'35,"2"-3"1,12-6-7,5 7-24,3-1-18,9 3-19,-6-6-2,3 3-2,-6-5 1</inkml:trace>
    <inkml:trace contextRef="#ctx1" brushRef="#br1" timeOffset="4953">2693 63 75,'5'-11'34,"-5"2"-2,-3-2-7,9 8-4,-12-6-5,9 12-5,-11-8-2,8 7-3,-11 1-2,5 3 0,-5 0-2,0 5 0,-3 3 0,-3 6-1,0 5 1,0 4-1,1 2 1,2 5-2,0 7 1,5 5 0,1 0-1,5 3 1,6 0-1,0 0 0,5-3-1,3-6 0,3-2-2,0-12 0,3 0-2,-3-11-4,8 0-13,-5-11-18,-3-6 0,3-9 0,-6-5 2</inkml:trace>
    <inkml:trace contextRef="#ctx1" brushRef="#br1" timeOffset="5437">2905 119 81,'3'-8'36,"-3"-1"1,2 1-2,1 8-21,-3-9-4,0 12-2,0 0-3,0 6-1,0 5 1,3 3-2,-3 5 0,0 4-1,0 5 0,3 6 0,-3-1-1,0-2 0,0 0 0,0-3-1,0-5 0,0-4 1,0-7-1,3-1 0,-3-6-1,2-5 1,1-6 1,3-2-1,-1-7 0,4 4 0,-1-6 1,6 2-1,-3 1 0,3 0 0,0 5 0,-3 3 0,1 3 0,-1 9 0,-3-1 0,-2 3 0,-3 1 0,-1 2 1,-2 0-1,0 0 1,-2 0-1,-4 0 0,-2-5 0,-1 2 0,1 1-2,-3-7-1,0 4-4,-3-9-3,2 8-11,-4-8-17,2-3-3,-3-2 1,6-4 1</inkml:trace>
    <inkml:trace contextRef="#ctx1" brushRef="#br1" timeOffset="6031">3271 445 83,'0'2'36,"-3"-2"1,0 3 0,6 6-24,-11-6-4,8 8-3,-9-3-3,1 9 0,2-3-1,-2 9-1,2-6 1,6 3-1,3-3 0,3-3-1,5-3 1,6-5 0,0-6 0,5-3-1,-2-5 1,2-4 1,-5-2-1,-1-8 0,-7 2 0,-1-3 0,-8 3 0,-5 1-1,-4 4-1,-2 1-1,-3 11-2,-6 1-2,7 7-3,-10-5-11,12 6-19,0 5 0,2-2 0,7 2 2</inkml:trace>
    <inkml:trace contextRef="#ctx1" brushRef="#br1" timeOffset="6453">3581 541 97,'9'8'39,"-4"6"0,1 0 0,-9 1-28,6 7-2,-6-2-6,0 0-3,3 5-4,-11-8-9,8 0-26,-5-3 0,-1-2 0,7-7-1</inkml:trace>
    <inkml:trace contextRef="#ctx1" brushRef="#br1" timeOffset="6953">3766 459 65,'0'0'37,"0"0"1,-3-3 0,6 9-14,-9-18-9,14 7-4,-5-10-4,6 4-1,-4-6-2,4-3 0,2-2-1,0 2-1,-3-3-1,3 6-1,-2 3 0,-4 0 0,1 6 0,0 2 0,-4 9 0,-2 2 0,6 7 0,-3 2 0,5 3 0,-2 5 0,5 1 0,-3 0 0,6-1-3,-5-8-9,7-2-29,-7-4-1,2-8 0,-3-5 1</inkml:trace>
    <inkml:trace contextRef="#ctx1" brushRef="#br1" timeOffset="7734">4351 158 77,'0'-9'36,"0"1"1,0 2 1,2 9-24,-4-11-2,2 13-3,0-2-4,0 8 0,-3 3-1,3 6-1,-3 5 0,3 3-1,-3 5 1,3 1-1,-3-1-1,3 1 0,0-6 0,0 0-1,0-9 1,0-2-1,3-6 0,-3-2 1,3-6-1,-3-1 0,0-4 0,-3-4 0,3-5 0,0-9 0,0-5 0,3-8 0,0-4 0,2-5 0,4-2 0,-1 2 0,1 3 0,-1 5 0,-2 9 0,-1 8 0,1 6 0,-3 14 0,-3 8 0,5 6 0,1 5 0,2 3 0,3 3 0,1 3 0,4-3 0,1-6 0,0-2 0,-3-6 0,0-6 0,0-5 0,-3-9 0,0-2 0,3-9 0,3-2 0,0-9 0,0 0 0,-1 0 0,1 3 0,-6 5 0,0 3 0,-2 3 0,-6 14 0,-1 9 0,1 5 0,-3 5 0,3 6 0,0 3 0,2 6 0,1-1 0,0 1 0,-1-3 0,-2-1 0,3-7 0,-4-4 0,1-2 0,-3-9 0,6-2 0,-9-6-9,11 6-14,-8-15-19,3 4 0,-3-4 1,0-2 0</inkml:trace>
    <inkml:trace contextRef="#ctx1" brushRef="#br1" timeOffset="8531">5064 99 75,'17'-14'38,"-9"3"1,3 5 2,-5-8-17,2 14-10,-11-5-4,6 7-3,-6-2-2,1 6-3,-7 2-2,-2 9 0,0 3 0,-3 5 0,-3 6 0,0 2 0,0 9 0,3 0 0,6 3 0,2-3 0,6-3 0,6 0 0,2-6 0,1-5-3,5 0-8,-6-17-13,6-2-18,0-9 0,0-3 1,0-11 1</inkml:trace>
    <inkml:trace contextRef="#ctx1" brushRef="#br1" timeOffset="8859">5262 146 94,'6'9'37,"-6"-1"1,3 6 0,5 8-28,-5-5-3,3 8 0,-4 1-5,4-1-2,0-3-3,-6-5-5,11 2-22,-9-5-9,-2-5 1,3-6-1</inkml:trace>
    <inkml:trace contextRef="#ctx1" brushRef="#br1" timeOffset="9109">5525 356 92,'9'14'39,"-7"0"0,1 3 0,0 2-23,-9-2-7,1 5-4,-4-2-3,-5 0-4,3-1-2,-8-13-10,8 5-25,-6-3-1,3-5 1,3-6-1</inkml:trace>
    <inkml:trace contextRef="#ctx1" brushRef="#br1" timeOffset="9375">5673 188 83,'6'0'38,"-6"-2"0,3 2 1,5 5-24,-11-8-4,12 9-2,-9-1-4,3 4-1,-1-4 0,1 4-1,0-1-1,0 3 0,0-2-1,-3-1 0,2 1-1,-2-4 0,3 1 0,0-3 0,3 2 0,-4-2 0,7 0 0,-1-1 0,6 1 0,3-3 0,0 0 0,5 0 0,3-3 0,0 1 0,1 2-2,-4-3-2,-2 3-1,-6-3-5,5 9-20,-11-6-10,-10 2-1,-4-2 1,-5 0 1</inkml:trace>
    <inkml:trace contextRef="#ctx1" brushRef="#br1" timeOffset="9781">5858 166 94,'-3'6'38,"3"2"1,3 11-3,-6-10-25,12 13 0,-12-2-3,8 5-2,-2 3-3,0 3 0,-3-6-1,0 3-1,0-3 0,-3 0-1,0-5-1,3-4 0,0-2-3,0-5-1,3 2-4,-6-14-19,6 0-12,0-5-1,3-3 1,2-9 1</inkml:trace>
    <inkml:trace contextRef="#ctx1" brushRef="#br1" timeOffset="10140">6059 65 89,'0'-2'39,"3"-1"-1,3 3 3,-6-6-28,14 12-2,-6-6-3,12 5-2,-3 4-1,8 7-1,-6 4-3,4 11-1,-4 2 0,-2 9 0,-3 6 0,-6-1 0,-2 4 0,-3-7 0,-3 1 0,-6-3 0,1-9 0,-4-5 0,1-5 0,-6-9 0,5-3 0,-10-17-21,5 1-22,0-4 0,-3-5 0,6-5 1</inkml:trace>
    <inkml:trace contextRef="#ctx1" brushRef="#br1" timeOffset="10703">6308-97 73,'0'0'35,"-3"-3"2,1-2-12,7 10-3,-8-10-5,9 8-5,-6-3-2,8 5-2,-2 1-2,8 5-1,0 0-1,6 9-3,2 2-1,3 9 0,3 5 0,3 6 0,0 3 0,-3 2 0,-3 4 0,-6 5 0,-2-3 0,-6 3 0,-8-3 0,-6 3 0,-5-6 0,-6 3 0,0-6 0,-6-2 0,1-3 0,-1-8 0,3-1 0,1-13 0,10 5-28,-8-14-15,9-5 0,-4-9-1,4-8 1</inkml:trace>
    <inkml:trace contextRef="#ctx1" brushRef="#br1" timeOffset="2750">1285 670 66,'-3'-5'35,"6"2"1,-6 6-7,1-9-9,4 12-2,-4-9-7,2 11-4,-3-2 0,3 8-2,-6 3-1,1 2-1,-4 3 0,1 9-1,-6-3-1,3 0 0,-3 0 1,2-3-2,1-5 1,0-3-1,5-6 0,1-3 0,2-2 1,0-6-1,3-3 0,3-5 0,0-1-1,0-8 1,5-2 0,0-6 0,1-3 0,2 0 0,3-3 0,0 3 0,-3 0 0,3 3 0,-3 5 0,1 4 0,-4 4 0,3 4 0,-5 2 0,2 1 0,-2 2 1,-3 0-1,-1 3 1,4 3 0,0 5 0,-1 1-1,4 5 0,-1 5 0,3 1 0,1 5 0,4 3 0,-4 3 0,2-3 0,0 0 0,-3-3 0,0-3 0,-5-5 0,5-3 0,-11-3 0,5-5 0,-5-3 0,0-1 0,3 1-1,-6-8-6,6 7-4,-11-13-13,5 6-18,-3-4 1,-5 1 0,-3-3 2</inkml:trace>
    <inkml:trace contextRef="#ctx1" brushRef="#br1" timeOffset="3359">1226 852 66,'-2'3'31,"-1"-6"3,6 0-6,2 9-17,1-9-2,8 3-2,0-3-4,11-3-1,3 1-2,-3-3-4,12 2-11,-6 3-18,-1-8 0,1 8-1</inkml:trace>
    <inkml:trace contextRef="#ctx1" brushRef="#br1" timeOffset="3656">1762 634 92,'3'-6'40,"-1"6"-1,-2 3 1,-5-3-27,5 11-2,-9-2-5,4 5-3,-7 2-1,7 10 0,-6-1-2,-1 5 0,4 1 0,2 3-1,9-4-3,0-4-4,8 2-12,-2-6-20,2-8 0,3-6-1,-3-8 1</inkml:trace>
    <inkml:trace contextRef="#ctx1" brushRef="#br1" timeOffset="3937">1882 718 64,'3'-3'32,"5"3"1,1-3 0,-1-2-23,9 5 0,-6-3-2,9 6-1,-6-1-1,0 7-1,-6-4 1,4 6-2,-10-2 0,-2 5 0,-2 0-2,-7 5 0,1-5 0,-3 3-1,-1-3 0,1 0-1,0-3 1,5 0-2,1 1 1,-1-7-1,6 4 0,3-7 0,0 4 0,2-3-1,7 0-3,-4-6-3,9 3-12,-6 0-14,3-9-4,3 4 0,0-6 1</inkml:trace>
    <inkml:trace contextRef="#ctx1" brushRef="#br1" timeOffset="4297">2090 670 67,'0'-5'38,"-3"-1"0,3 6 1,0 3-12,0-9-15,11 12-2,-3-3-3,9 5-3,0 0-1,3 6 1,2 3-2,1 5 0,-4 4 0,1 4-2,-9-2 0,-3 6 0,-5-3 0,-6-1 0,-5 1-1,-9-9-7,3 6-26,-11-8-8,0-6 0,-3-6 0</inkml:trace>
    <inkml:trace contextRef="#ctx0" brushRef="#br0" timeOffset="52384.892">8098 2039 61,'0'0'32,"0"0"1,0 0 1,0 0-20,0 0-2,0 0-2,0 0-1,0 0-3,21-2 0,-21 2-2,17 0 0,-17 0-1,26-6 0,-26 6-1,30-15-1,-30 15-1,30-16 0,-30 16 1,28-21-2,-28 21 1,21-24 0,-21 24 0,11-28 1,-11 28-1,4-28 1,-6 11 0,2 17 0,-15-28-1,15 28 1,-25-17-1,25 17 1,-31-5-1,14 9 1,-2-1 0,0 8-1,1 2 1,4 4 0,-1 0 0,4 5 1,2-1-1,5 3 1,0 2-1,6-2 1,4 1 0,0-3-2,3-1 0,2-3 0,2-1 0,-13-17 0,25 22 0,-25-22 0,22 13 0,-22-13 0,17 8 0,-17-8 0,17 5 0,-17-5 0,17 2 0,-17-2 0,18 2 0,-18-2 0,25 0 0,-25 0-8,33 0-8,-33 0-23,17-5-3,-17 5 2,11-19-1</inkml:trace>
    <inkml:trace contextRef="#ctx0" brushRef="#br0" timeOffset="54834.0963">8660 1953 37,'0'0'31,"0"0"2,0 0 1,0 0-13,0 0-4,0 0-5,0 0-2,0 0-2,0 0-1,0 0-1,0 0-2,0 0 0,0 0-1,0 0 1,6 19-1,-6-19 0,-2 26-1,0-8 0,2 3 0,0-1 0,2 1 0,0-3-1,0 1 1,-2-19-1,5 28 0,-5-28 0,0 0 1,6 17-2,-6-17 0,0 0 0,0 0 0,7-23 0,-3 5 0,2-10 0,1-6 0,-1-1 0,5-4 0,-2 1 0,4 1 0,-1 6 0,-1 3 0,0 1 0,-11 27 0,24-31 0,-7 16 0,4 4 0,1 5 0,6-3 0,2-1 0,2 9 0,-2-9 0,4 18-9,-34-8-25,34-11-6,-34 11-3,18-8 2</inkml:trace>
    <inkml:trace contextRef="#ctx0" brushRef="#br0" timeOffset="55161.6969">9203 1979 44,'15'17'31,"-15"-17"2,0 0 1,0 0-14,17-4-4,0 10-2,-17-6-6,28-13 0,-28 13-3,33-19 0,-33 19-2,36-19 1,-19 6-2,2 6 0,-19 7 1,28-21-2,-28 21 1,15-18-1,-15 18 0,13-25 0,-13 25 0,5-27-1,-5 27 1,-7-34 0,3 17-1,0 0 1,4 17 0,-16-24 0,16 24 0,-23-11 0,23 11 0,-26 7 0,26-7 0,-26 21 0,11-4 0,0 5 0,-2 0 0,4 3 1,0-1-2,1 4 0,-1-2 0,4 0 0,1 2 0,3-4 0,5-1 0,0 1 0,2-2 0,3-1 0,5-1 0,3 1 0,4-6 0,3-4 0,3-2 0,3-5 0,0-4 0,4-8 0,2 1 0,-6-10 0,6 12 0,-23-18-27,8 10-14,-17 13-2,15-17 2,-15 17 0</inkml:trace>
    <inkml:trace contextRef="#ctx0" brushRef="#br0" timeOffset="57626.5012">9757 1832 42,'0'0'30,"0"0"4,0 0-1,0 0-16,0 0 0,0 0-3,0 0-3,0 0-2,0 0-1,4 31-1,-4-31-2,-4 30 0,0-13 0,6 9-1,-5-5-1,4 5 0,-2-2 0,-1-2-1,2-1 1,0-1-3,0-20 0,2 26 0,-2-26 0,0 0 0,3 17 0,-3-17 0,0 0 0,19-22 0,-10 3 0,4-5 0,2-2 0,2-4 0,2-2 0,-2 3 0,0 2 0,-2 7 0,-4 3 0,-11 17 0,19-17 0,-19 17 0,0 0 0,22 4 0,-22-4 0,17 21 0,-17-21 0,21 31 0,-10-12 0,-2 1 0,-1 5 0,1-1 0,-3-2 0,-3 3 0,1-3 0,-2-2 0,-4-1 0,4 0 0,-2-3 0,0-16 0,-2 25 0,2-25 0,0 0 0,-2 16 0,2-16 0,0 0 0,0 0 0,0 0-21,0 0-20,-13-22-1,13 22 0,-4-28 1</inkml:trace>
    <inkml:trace contextRef="#ctx0" brushRef="#br0" timeOffset="60106.9056">10444 1862 51,'0'0'31,"0"0"3,0 0 0,-4-28-20,4 28 1,0 0-3,0 0-2,0 0-2,-16-6-2,16 6-1,-27 2 0,7-2-2,3 7 0,-7-3 1,5 7-2,-5-3 1,5 5 0,-4-2-2,5 2 1,-1-2 0,19-11-1,-26 28 0,26-28 1,-17 30-1,11-13 1,3 3-2,8 1 0,-3 1 0,7 0 0,3 3 0,3-1 0,1-2 0,7-3 0,3-8 0,2-3 0,10-8 0,-3-2 0,-3-4 0,2-3 0,-4-1 0,-8-4 0,6 15-6,-28-1-34,0 0-3,0 0 2,0 0-2</inkml:trace>
    <inkml:trace contextRef="#ctx0" brushRef="#br0" timeOffset="60107.9056">10860 1936 74,'15'19'37,"-15"-19"-1,0 0 2,11 17-18,-11-17-12,0 0-1,17 1-1,-17-1-3,22 4 1,-22-4-2,27 0 0,-27 0 0,28-2-1,-28 2 1,30-3-1,-30 3 0,30-8 0,-30 8 0,26-9 0,-26 9 0,22-13-1,-22 13 1,21-17-1,-21 17 1,19-22 0,-19 22-1,22-25 1,-22 25-1,17-26 1,-17 26-1,9-26 0,-9 26 0,-2-20 2,2 20-2,-13-21 0,13 21 0,-26-17 0,26 17 0,-34-3 0,14 5 0,1-1 0,-3 5 0,-1 3 0,3-1 0,-1 3 0,2 0 0,-1 0 0,20-11 0,-32 25 0,32-25 0,-21 31 0,14-12 0,-3 3 0,5 1 0,5 1 0,2 2 0,3 0 0,6 2 0,4-2 0,6 2 0,7-4 0,6-1 0,3-5 0,4-1 0,-1-6 0,1-1 0,2-7 0,-6-5 0,-1 2 0,-8-7 0,-2 11 0,-26-4-23,0 0-20,0 0-1,0-19 0</inkml:trace>
    <inkml:trace contextRef="#ctx1" brushRef="#br1" timeOffset="14437">6896 699 100,'14'-5'39,"-3"5"0,0 5 2,-5-2-26,0 14-8,-6 0 0,5 7-2,-5 1-4,-3 0-5,3 6-20,-8-6-16,-6-6 0,-3-5 0,-2-5-1</inkml:trace>
    <inkml:trace contextRef="#ctx1" brushRef="#br1" timeOffset="16437">8260 233 81,'-3'-6'35,"3"3"2,-5 3-8,-4-5-17,7 8 0,-12-3-2,2 5-4,-5 1-2,3 8-1,-5 3 0,2 2-1,-3 6 0,3 6 0,6 0-1,6 3 0,2-4 0,8-2-1,4-2 1,10-7-1,4-10 0,2-4 1,6-8-1,0-5 0,3-9 1,-3-2-1,-6-7 1,-3-2 0,-5 0 0,-6-2 0,-5 2 0,-6 2-1,-3 4 0,-5 5 0,-1 6-2,-5 3-3,6 10-2,-9-7-9,11 10-24,-2 4 0,5-1 0,3 1 1</inkml:trace>
    <inkml:trace contextRef="#ctx1" brushRef="#br1" timeOffset="16969">8954 246 78,'5'0'37,"-2"0"2,-3 0-2,-6-2-14,1 7-16,-9-2-1,0 3-2,-6-1-2,0 7 0,-8-4-1,2 4 1,1-1-1,2 0 0,1-2 0,5-1 0,3-2 0,3 3-1,5-4 0,3 1 0,6 3 0,0-4 0,8 1 0,0 2 0,3 4 0,6-4 0,3 4 0,-1-4-1,4 1 0,-4-1-3,1 4-1,-12-10-4,12 13-16,-15-7-14,-11-2-1,-2 0 2,-12-1 0</inkml:trace>
    <inkml:trace contextRef="#ctx1" brushRef="#br1" timeOffset="17344">8683 553 83,'5'6'36,"4"0"1,5-1-1,-8-2-26,13 8-3,1-5-3,-3-3-10,11 3-22,-5-1-8,-3-5-1,-1-3 1</inkml:trace>
    <inkml:trace contextRef="#ctx1" brushRef="#br1" timeOffset="17859">9615 185 75,'5'-3'37,"-5"-2"0,3 5 2,3 5-23,-12-10-2,12 7-3,-9-2-5,3 3-1,0 0-1,-3 3-1,-2 2 0,-1 6-1,-5 3 1,-1 3-3,-2 2 0,-3 6 0,3 0 0,0 0 0,6 0 0,-4 1 0,12-4 0,0-3 0,3-2 0,6 0 0,2-6 0,3-6 0,3 0 0,3-8 0,-1 0-5,-2-8-5,9 2-19,-9-8-12,-6-2 0,-6-4 0,-7-3 1</inkml:trace>
    <inkml:trace contextRef="#ctx1" brushRef="#br1" timeOffset="18219">9471 354 78,'-8'2'35,"8"4"1,2-6 0,-2 0-26,17 6-2,0-9-2,9 6-7,5-1-11,-3-2-23,6-5 0,-1-1-1,1-2-1</inkml:trace>
    <inkml:trace contextRef="#ctx1" brushRef="#br1" timeOffset="18453">9871 404 73,'11'0'35,"3"3"0,-2-3 1,7-8-20,4 8-10,-3-3-3,5-3-9,3 3-17,0 0-12,-2-2 0,2 2-1</inkml:trace>
    <inkml:trace contextRef="#ctx1" brushRef="#br1" timeOffset="18844">10496 227 76,'6'0'39,"-6"0"-1,-3 0 1,0 6-22,-11-6-3,3 8-3,-9-2-7,3 2 0,-5-2-2,2 2 0,3-2-1,3 2 0,6 1-1,5-4 1,3 4-1,5 2 0,7 0-1,-1 3 1,0 3 1,3 3-1,-2-3 0,-4 2 1,-2-5 0,-3 3 0,-6-3 0,-6 0-1,-2-2 0,-3-4-1,-3-2-4,-6-4-5,12 1-21,-8-6-10,2 1 0,3-4 0,-1 0 1</inkml:trace>
    <inkml:trace contextRef="#ctx1" brushRef="#br1" timeOffset="19625">11155 183 59,'6'0'36,"-6"0"-1,0 0 3,0 9-15,-3-12-10,6 9 1,-9-9-5,6 8-2,-3-2-2,-2 6 0,-7-4-1,-2 4-1,-3-1-1,-5 4 0,-4-1-2,-2 0 0,2 1 0,1-4 0,-1 0 0,9-2 0,0 0 0,9-3 0,-1-3 0,9 2 0,-2-2 0,2 3 0,2-3 0,-2 6 0,6-3 0,3 5 0,5-2 0,3 5 0,3-2 0,5 5 0,0-3 0,7-2 0,-4 2 0,-3-3 0,1 1 0,-6-4 0,-6 1 0,-3-3 0,0 5-9,-16-13-14,5 5-19,-9 3 0,-2-3 0,-3 2 2</inkml:trace>
    <inkml:trace contextRef="#ctx1" brushRef="#br1" timeOffset="21547">10810 531 52,'-6'-6'31,"9"9"1,-6-3 1,-2-3-18,10 9 0,-5-9-2,12 9-4,-7-6-1,12 8-1,-5-5-1,10 5 0,-2-2-2,5 3-2,1-1 0,-1 3-1,1-5 0,-6 2-1,2-2 1,-5 0-2,0-1-1,-8-2-1,2 0-4,-8-6-6,5 3-20,-5-3-6,0 1 0,0-1 1</inkml:trace>
    <inkml:trace contextRef="#ctx1" brushRef="#br1" timeOffset="22203">11709 164 62,'0'-9'35,"-3"9"1,3-6 1,-8 1-18,11 10-3,-3-10-4,0 13-4,0-8-1,2 12-1,1-1-1,0 6-1,-3 2 0,6 9-1,-6 3-2,5 6-1,-2 2 0,0 1 0,0-6 0,-1 2 0,4-8 0,-6-2 0,3-10 0,0-4 0,-1-4 0,-2-8 0,3 0-8,-6-17-9,9 6-25,0-3 1,-1-3-1,-2-3 1</inkml:trace>
    <inkml:trace contextRef="#ctx1" brushRef="#br1" timeOffset="22609">12112 206 74,'11'-12'35,"-2"7"3,-6 2-12,-9-8-7,9 11-2,-14-9-7,8 7-3,-11-1-3,5 0 0,-5 0-2,3 3 0,-6 3 0,1 0-1,2 2 0,0 4-1,0-1 1,0 3-1,2 4 0,1-1 0,6 2-1,2 1 1,3 0-1,0-6 1,3 4 0,5-7 0,3-2 0,3-6 0,0-3 0,6-6 0,-3-2 1,5 0-1,-5-3 0,-3 0 1,0 2 0,-6 4 0,1 2 1,-7 4 0,1 7 0,-3 6 0,-5 6 0,2 6-2,-3 2 0,3 6 0,-2 3 0,5 0 0,-3-3 0,0-3 0,3-6 0,3-5 0,0-3 0,-3-8 0,5-1 0,-5-7 0,9-4-6,-9-8-8,11 3-22,-5-3-6,-1 0 0,4-3 2</inkml:trace>
    <inkml:trace contextRef="#ctx1" brushRef="#br1" timeOffset="23219">12331 220 89,'2'-6'37,"4"3"2,-3-2-1,-3-4-27,14 9 0,-6-11-4,9 8-3,0-5 0,2 5-2,1-3 0,0 4 0,-1 4 0,1 4 0,-3 2 0,-3 9 0,-6 3-1,0 5-1,-5 3 0,-6 6 0,-5 0 0,-3 0 0,-9-3 0,-2 0 0,-3-3 0,-3-6 0,2-5 0,1-6 0,0-2 0,5-6 0,4-6 0,4-6 0,7-2 0,-1-3 0,6 0-1,3 3 1,3-1 1,5 4-1,3 2 0,3 6 0,2 6 0,1 2 0,2 1 0,3 5 0,3 3 0,0 3 0,0-4 0,0-2 0,-2 1 0,-1-1 0,-6-3 0,-2-6 0,-3 1 0,-5-6-1,2-3-42,-11 0 0,0-2 0,-3-4 0</inkml:trace>
    <inkml:trace contextRef="#ctx1" brushRef="#br1" timeOffset="-453">7 86 76,'-3'-5'35,"6"2"2,-3 6-11,-5-15-7,7 18-3,-7-12-5,8 9-2,-6-3-2,6 3-1,-6-3-1,6 6-1,-3 2 0,0 3-4,0 6 0,2 2 0,-2 7 0,3 2 0,0-1 0,3 7 0,-1 0 0,1-4 0,-1 1 0,1 0 0,0-1 0,-4-2 0,1-2 0,0-4 0,-3-2 0,3-7 0,-3 1 0,0-5 0,0-1 0,0-5 0,0-3 0,0-3 0,3-2 0,-3-12-2,8 8-20,-8-7-21,6-4 0,-4-5 0,1-3 1</inkml:trace>
    <inkml:trace contextRef="#ctx1" brushRef="#br1" timeOffset="344">52 321 48,'-3'3'34,"3"-1"2,0-2 1,-3-5-15,15 10-4,-10-10-2,12 8-5,-5-9-3,5 6-2,3-3-2,2 0-1,1 1-1,2-1-1,1-3-1,-1 3 0,1 1-2,-4-1-1,-2 3-3,-9-6-2,9 12-16,-14-3-16,-6 2 0,-5 4 1,-9 2 1</inkml:trace>
    <inkml:trace contextRef="#ctx1" brushRef="#br1" timeOffset="625">38 570 57,'-3'8'36,"6"0"1,0-5 1,5-8-14,12 10-11,-9-10-1,14 7-5,-5-7-3,8 2-2,-3 0-1,0-2-1,6-1-3,-8-2-4,7 8-12,-10-6-19,0-2 0,-3 2-1,-3-5 1</inkml:trace>
    <inkml:trace contextRef="#ctx1" brushRef="#br1" timeOffset="922">464 455 54,'6'0'35,"-1"-8"1,-2 5 2,3 0-16,-6-11-4,8 8-7,-5-10-4,5 2-3,-2-3 0,2 6-2,1-3 0,-1 3 0,1 2-1,-4 4 1,1-1 0,-1 0-1,-2 6 1,-3 0-1,3 6 1,0 2 0,0 4 0,-1 4 0,4 4-1,0 2 1,2 3-2,3 3 0,-2 0 0,-1 0 0,3-5 0,-2-1 0,2-2 0,-3-4 0,3-4 0,-2-1 0,-1-3 0,1-5-4,2 2-4,-11-13-7,11 5-27,-5-5 1,-6 0-1,0-4 2</inkml:trace>
    <inkml:trace contextRef="#ctx1" brushRef="#br1" timeOffset="1359">744 321 48,'-2'-3'34,"4"6"2,-7 0 1,-4 2-11,9 12-9,-17-3-2,12 11-7,-12-3-2,3 9-2,-8 0 0,8 0-2,-3-3-1,0 0-1,0-3-1,0-3-1,3 0-2,-2-2 0,4-3-3,-5-9-5,15 9-6,-12-17-9,11 0-10,6-3 0,-1-11 1</inkml:trace>
    <inkml:trace contextRef="#ctx1" brushRef="#br1" timeOffset="1734">963 273 76,'6'-5'38,"-4"2"1,1 0 1,6 6-21,-15-9-4,12 9-5,-12-3-3,9 3-2,-6 0-1,3 2-2,-6 4-2,1 2 0,-1 6 0,-2 2 0,-1 4 0,-2-1 0,3 6 0,-1-3 0,1 3 0,2 0 0,1 0 0,-1 3 0,6-6 0,-3 3 0,3-6 0,3 0 0,3-5 0,-1-3 0,6-5 0,3-7 0,1 1 0,1-6 0,7 1-6,-6-12-7,8 5-17,-6-5-13,-5-3 2,-5 1 0</inkml:trace>
    <inkml:trace contextRef="#ctx1" brushRef="#br1" timeOffset="2125">842 452 70,'-8'0'38,"5"0"1,6-3 0,5-5-11,6 8-18,0-6-3,12 4-2,-1 2-4,3-6-5,11 9-19,0-3-16,-2-3 0,-1 3-1,-2 0 1</inkml:trace>
  </inkml:traceGroup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25:20.3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3F2EE22-9B28-4F72-9844-92B5EB4479FF}" emma:medium="tactile" emma:mode="ink">
          <msink:context xmlns:msink="http://schemas.microsoft.com/ink/2010/main" type="inkDrawing" rotatedBoundingBox="9167,2974 10080,3155 9971,3702 9058,3520" shapeName="Other"/>
        </emma:interpretation>
      </emma:emma>
    </inkml:annotationXML>
    <inkml:trace contextRef="#ctx0" brushRef="#br0">15 26 78,'1'-18'35,"-1"18"0,0 0 2,-16-11-25,16 11-1,0 0-2,0 0-1,0 0-1,0 0-1,0 0-1,0 0 0,0 0-2,0 0 1,-2 24-4,2-24 0,0 33 0,2-5 0,-2 0 0,1 8 0,-1-1 0,2 2 0,0 1 0,-2 1 0,2-8 0,-2-3 0,0-3 0,-2-7 0,2-1 0,0-17 0,4 21 0,-4-21 0,0 0 0,0 0 0,21-28-24,-16 5-19,3-1 0,-5-4 0,5-7-1</inkml:trace>
    <inkml:trace contextRef="#ctx0" brushRef="#br0" timeOffset="561.601">108 170 99,'0'0'34,"0"0"3,13 19-1,-13-19-29,0 0-2,10 20 0,-10-20-1,0 0-1,22 15 0,-3-8 0,-19-7-1,39 10 1,-18-5 0,-1 3-1,1-3 1,-4 7-1,-17-12 0,26 24 0,-26-24-2,6 28 0,-6-28 0,-12 31 0,12-31 0,-33 30 0,5-15 0,-4-4 0,-2 0 0,-2-3 0,1-2 0,-1-3 0,5-1 0,4 0 0,9 0 0,1-2 0,17 0 0,-23 2 0,23-2-6,0 0-7,0 0-25,0 0-3,0 0 2,25-17 0</inkml:trace>
    <inkml:trace contextRef="#ctx0" brushRef="#br0" timeOffset="5210.4091">514 278 72,'0'0'33,"0"0"1,-22 2 2,22-2-21,0 0-2,0 0-2,0 0-2,0-17-1,0 17-1,0 0-2,22 0 0,-22 0-2,0 0 1,19 6-4,-19-6 0,17 13 0,-17-13 0,21 16 0,-21-16 0,24 23 0,-24-23 0,28 22 0,-28-22 0,22 21 0,-22-21 0,17 16 0,-17-16 0,0 0 0,0 0 0,15 17 0,-15-17 0,0 0-3,0 0-6,0 0-10,0 0-20,0 0-2,0 0 3,0 0-2</inkml:trace>
    <inkml:trace contextRef="#ctx0" brushRef="#br0" timeOffset="7956.014">900 244 33,'0'0'29,"0"0"3,0 0 0,0 0-11,0 0-3,0 0-1,0 0-5,0 0-1,-9 21-2,-10-17 0,10 14-2,-18-7 0,9 14-1,-16-7 0,8 12 0,-4-4-6,6 6 0,-1-4 0,5 4 0,-1-4 0,6-1 0,0 0 0,4-3 0,0-4 0,-3-3 0,14-17 0,-15 22 0,15-22 0,0 0 0,-7 21 0,7-21-26,0 0-15,0 0-1,4-19 1,-4 19 1</inkml:trace>
  </inkml:traceGroup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59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8335754-6BDD-486A-A19C-F2BCCCCC6507}" emma:medium="tactile" emma:mode="ink">
          <msink:context xmlns:msink="http://schemas.microsoft.com/ink/2010/main" type="inkDrawing"/>
        </emma:interpretation>
      </emma:emma>
    </inkml:annotationXML>
    <inkml:trace contextRef="#ctx0" brushRef="#br0">6 4 53,'-6'-6'21,"9"6"-12,0 3-4,-3 0 2,3-1 0,-3 1 1,2 6-1,1-4-1,3 7 0,-6-4-1,5 4-1,1-4-1,-4 1-1,1-3-1,0-1 0,0-2 0,-1 0 0,1-3 1,0 0 1,-3-3 0,0 0 0,0 0 0,5 1 0,-5-4 1,3 6-1,-3-9 0,3 9-1,-3-5 0,3 5-1,-3-3 0,-3 6 0,0-1 0,-2 4-1,2 0 0,-3 0-1,4 5 1,-4-5-1,6 2 1,0-2 0,0 0 0,6-1 0,-4-5 1,4 3-1,-1-6 1,1 3 0,-3-3 0,2 1 0,-5-7 0,3 3 0,0-2 0,-3-1 0,2 4-1,-2-4 1,0 3 0,0 1-1,0 2 1,0 3-1,0 0 0,0 3 0,-2-1 0,2 4 0,-3 0-1,3 0 0,-3 2 1,3-2-1,0-1 1,3 1 0,0-3-1,-3 0 2,5 0-1,-2 0 0,-1-3 1,1 0-1,0 0 1,0-3 0,-1-3 0,-2 0 0,0-2 0,0 5 0,0-6 0,0 4-1,-2-1 1,-1 3-1,0 3 0,0 3 0,-2 0-1,2 3-1,1-1-4,-7-2-4,9 6-6,-8-7-5,5-2-10,3 3-3,-5-8 2</inkml:trace>
    <inkml:trace contextRef="#ctx0" brushRef="#br0" timeOffset="1094">-444 23 49,'-8'-3'15,"3"1"0,-1 2-1,1 0-1,-1 2-2,1 1-2,-1 3-2,3-1-1,1 4-2,-1 2-2,3-6 0,-3 4 0,3-1 0,3-2-1,0-1 1,-1-2 0,1-3 0,3 0 0,-1 0 0,-2-3 1,2 3-1,-2-5 0,3 2 0,-4-3 0,1 1-1,-3-4 1,3 4-1,-6-1 0,0 1 0,1-1-1,-1 3 1,-5 3-1,2 3 0,-5 5 0,3-2 0,2 2 0,-2 1 0,0 5 0,5-6 0,1 0 0,2 1 0,2-4 0,1 1 1,5-4 0,0 1 0,3-6 0,-2 3 0,2-5 1,0 2-1,-6-2 1,3 2 0,-2-3 0,-4 6 0,1-3 1,-3 1-1,-3-1 1,1 3-2,-4-3 1,1 3-1,-3 0 0,-3 0-1,2 3 0,1 2-1,-3 1 1,6 0 0,-1 2-1,4-3 0,-1 1 1,6-3 0,2 2-1,0-2 1,1 0 0,2-3 0,0 0 1,-2 0-1,-1-3 1,1 3 0,-3-3 0,-1 3-1,-2 0 1,0 0 0,0 0-1,-2 0-2,4 3-2,-4-8-10,2 2-21,0 6 0,-3-6-1,3 8 1</inkml:trace>
    <inkml:trace contextRef="#ctx0" brushRef="#br0" timeOffset="4625">-415-286 64,'-3'-3'20,"3"3"-1,0 0-1,-3 0-3,3 0-4,-3-2-3,1 2-2,-1 0-2,0 0-1,-5-3-1,5 3 0,-6 0-1,4 0-1,-1 0 1,0 3-1,1-3 0,-1 2 0,-3-2 1,7 3-1,-4 0 0,3 2 0,-3 1-1,4-1 1,-1 1-1,3 2 1,0-2-1,3-1 1,-1 1 0,4-4-1,0 1 2,2-3-1,1-5 1,-1-1 0,4 1 0,-4-1 1,3-2-1,-5 0 0,-3-1 0,0-2 0,-3 3 0,0 3 0,-6-6 0,3 5 0,-2 1-1,-1 2 0,-3 3 1,1-3-1,2 6-1,-2 0 1,2-1 0,0 4-1,1-1 1,-1-2-1,6 3 1,-6-1-1,6 1 1,0-4-1,0-2 1,0 3 0,3-3 0,0 0 0,3 0 1,-3-3 0,2 1-1,1-1 1,0-3-1,2 1 2,-5-1-2,3 1 2,-6-3-1,2 5 0,-4-3 0,2 6 0,-3-2 0,0-1-2,0 3-2,-3-3-7,9 6-7,-6 0-14,1-1-2,4 4 0</inkml:trace>
    <inkml:trace contextRef="#ctx0" brushRef="#br0" timeOffset="5766">-953-344 59,'0'0'12,"-5"0"-1,2 0-1,0 0 0,0 6-1,-2-1-1,2 1-1,0 2-1,0-3-2,1 6-1,-1-3 0,0-2-1,3 2-1,3-5-1,0 2 1,-1-2 0,4 0 0,0-3 1,-1 0 1,6-3-1,-5 0 1,2 1 0,0-4 0,1 3 0,-4-5 0,4 3 0,-7-4 0,1 7 0,-3-6-1,3 5 1,-6-5 0,3 5-1,-3 0-1,-2 3 0,-1 0 0,1 0-1,-1 0-1,-2 3 1,2 0-1,1-1 0,2-2 0,0 6 0,3-1 1,-3-5-1,6 6 1,0-4-1,0 1 2,2 0-1,-2 0 0,3-3 1,-1 0 0,1 0-1,-1-3 1,1 3 0,-1-6 0,-2 4 0,0-1 0,0 0 0,-1-2 0,1-1 1,-6 4-1,3-4 0,-2 3 0,-4 1-1,1-1 1,-4 3-1,1 0-1,0 3 1,-4 2 0,1 1-1,3-1 1,-3 3-1,5 0 1,-2-2 0,8 2-1,-3-2 1,6 2 0,0-5-1,2-1 2,4 1-1,-1-3 0,0 0 0,1-3 0,-1 1 1,0-1-1,-2 0 1,-1 0 0,-2-2 0,-3-1-1,0 4 2,-3-4-2,1 6 1,-4-5 0,1-1-2,-4 4-2,1-1-2,5 8-8,-11-5-13,3 0-8,11 6-1,-11-6 1</inkml:trace>
  </inkml:traceGroup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5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BC0823C-E8EC-4BE2-ADD9-A0B888A7656F}" emma:medium="tactile" emma:mode="ink">
          <msink:context xmlns:msink="http://schemas.microsoft.com/ink/2010/main" type="inkDrawing" rotatedBoundingBox="8240,7802 8710,7672 8737,7769 8267,7900" shapeName="Other"/>
        </emma:interpretation>
      </emma:emma>
    </inkml:annotationXML>
    <inkml:trace contextRef="#ctx0" brushRef="#br0">669 479 48,'-3'0'9,"3"3"-2,0-3-2,0 3-1,0-3-1,0 3-1,0-3 0,0 3-1,0-3 1,0 0-1,0 0 1,0 0 0,0 0-1,0 0 1,0 0-1,0 0 1,0 0 0,0-3 1,0 3 1,0 0 1,3 0 1,-6-3 1,6 3-1,-6-6 1,3 4-2,-3-4 0,3 0-2,-5 1 0,5-1-2,-6 3 0,4 0-1,-4 0 0,3 3 1,1 6-2,-4-3 1,4 0-1,-1 2 0,3-2 0,-3 3 0,3 0 1,0-1-1,3-2 1,-3 0 1,5 0-1,-5 0 1,6-1 0,-4-2 0,1 0 1,0 0-1,-3 0 1,3 0-1,-3 0 1,2 0-1,-2-2 1,0-1-1,0 0 0,6-3 0,-6 3 0,5-2-1,-5-1 1,3 3 0,0 0 0,-3 1-1,0 2 1,2 0 0,-4 0-1,2 0 1,0 2-1,0-2 0,-3 3 0,3 0 0,-3 0-1,1 3 1,-1-1 0,3 4-1,-3-1 1,0 1-1,3-4 1,-2 4-1,2-3 1,2-1-1,1 1 1,0-3-1,0-6 1,2 3 0,-2 0 0,2 0 1,1 0 0,-4-3-1,4 0 1,-3-2 0,-1 5 0,1-6 0,-3 3 0,3-3 0,-3 1 0,0-1 0,-3 3 0,3 0 0,-3 1-1,-2 2 1,2 0-2,-2 0 1,2 2-1,-3 4 0,4-3 0,-4 3 0,4-1 0,-1 1 1,3-6-1,3 6 0,-1-4 0,-2 1 1,3-3-1,0 3 2,-1-6-1,1 6 0,0-3-1,-3-3-5,3 0-14,2 3-10,-8-8-1,9 5 0</inkml:trace>
    <inkml:trace contextRef="#ctx0" brushRef="#br0" timeOffset="5953">1073 391 59,'-5'-6'28,"5"6"-10,0 0-2,-3-3-1,3 3-5,-3-3-3,0 3-1,1-2-2,-1 2 0,0-6-1,0 6-1,-3 0-1,6 0 0,-5-3 0,5 3 0,-3 0-1,0 0 1,0 0 0,0 3-1,1-3 0,-4 3 0,3 0 0,-2-1 0,2 4 0,0 0 0,0-1-1,0 1 1,3 3-1,0-4 1,3 1-1,0 0 1,0-1 0,2-2 0,-2 0 0,3-3 1,-1 0 0,4-3 0,-3-3 0,2 1 0,-2-4 0,2 1 0,-2-4 0,2 4 0,-2-1 1,0 1 0,-4-1 0,1 4 0,-3-1 1,0 3-1,-3 0 0,1 1 0,-4 2-1,0 2 0,1 1-1,-1 0 0,0 3 0,1-1-1,-1 4 1,0-1 0,6 1-1,-2-3 1,2 2-1,2-2 1,1-1 0,3-2 0,0 0 0,-1-3 0,1-3 1,-1 3 0,1-3 0,3-2 1,-7-1-1,4 0 1,-6 1 0,3-1 0,-3 3 0,3 0-1,-6 1 1,3-1-1,0 0 1,-3 3-2,3 0-1,0 0-2,0 3-5,-3-6-11,3 3-18,0 3 0,-3 0-1</inkml:trace>
  </inkml:traceGroup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4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F033306-A406-4D19-97E9-BB2E5BE5DD30}" emma:medium="tactile" emma:mode="ink">
          <msink:context xmlns:msink="http://schemas.microsoft.com/ink/2010/main" type="inkDrawing" rotatedBoundingBox="12707,6339 13592,6725 13468,7011 12582,6625" shapeName="Other"/>
        </emma:interpretation>
      </emma:emma>
    </inkml:annotationXML>
    <inkml:trace contextRef="#ctx0" brushRef="#br0">23 64 47,'-2'6'6,"-1"-3"0,0-1-2,0 4 1,0-3-1,0 0 0,3-1-1,-3-2 0,3 3-2,0-3 0,0 0 0,0 0 0,0-3 0,3 1-1,-3-4 1,6 0 0,-3 1 1,3-1 1,-1-2 0,1 0-1,0-1 1,-3 4 1,0-1 1,2 3 1,-5-2-1,3 5-1,-3-3 1,0 3-1,-3 0-1,0 3-1,1 0 0,-1-1-2,-3 1 0,0 3 0,0-1 1,1 4-2,-1-4 1,0 4-1,3-7 0,0 7 0,6-7 0,-3 4 1,6-6-1,0-3 0,2 0 1,1-2 0,0-1 0,-1 1 1,-5-1-1,6-2 1,-6 2 0,0 3 0,-3 1 0,3-1 0,-3 0 0,0 3 0,0-3-1,-3 3 1,0 0-1,-3 0 1,3 3-1,-6 0 0,7 0 0,-7-1 0,0 4-1,6-3 0,-2 2 0,2-2 0,3 0 0,3 0 1,0 0-1,2-3 1,1 0 1,0-3 0,0 0 1,2 0-1,-5 0 1,3-2-1,-6-1 1,3 3-1,0-5 0,-3 5 1,0-5-1,0 2 1,0 1 0,-3 2-1,3 0 1,-3 3-1,0 3 0,3-3-2,-3 6-3,0-4-5,3 1-7,3 8-12,-6-13-1,9 7 0</inkml:trace>
    <inkml:trace contextRef="#ctx0" brushRef="#br0" timeOffset="-1563">-165 35 49,'3'2'14,"-6"-2"0,1 3-1,-1 3-2,3-3 0,-3-1-2,0 4-2,3-1 0,-3-2-2,0 5-2,3-5 0,-3 3-1,0-6 0,3 5-1,0-5 0,0 0-1,0 0 0,0 0 0,0 0 0,0-2 0,0-1 0,3 0 0,-3-3 1,0 1-1,0-1 1,3 1 1,-6-1-1,3 1 0,-6-1 0,1 9 1,-1-3-2,-6 6 1,4-4 0,-1 9-1,0-5 0,-2 2-1,5-2 0,3 2 0,3-5 0,3 2 1,3-2 0,0-3 0,5 0 1,-2-3 0,2 1 1,1-1-1,-3-3 1,-1-2 0,-5 2-1,3 1 0,-3-1 0,0-2 0,-6 0 0,3 2 1,-3-2-1,3 2 1,-3 1-1,0 2 1,3 3-1,-3 0 0,3 3 0,-3-3-1,3 5 0,0-2 0,0 3-1,0-6 1,0 2-1,3 1 1,-3-3 0,0 0 0,3 0 0,-3 0 0,0 0 1,0 0-1,0-3 1,0 3-1,0 0 1,0-2-2,0 4-6,-3-4-10,0 2-14,3 8-1,-3-8 1</inkml:trace>
    <inkml:trace contextRef="#ctx0" brushRef="#br0" timeOffset="1828">-373-235 48,'-9'0'23,"9"8"-8,-2-5-3,2 3-2,0-1-2,2-2-4,-2 3-1,3-3-1,0-1 1,0-2-1,3 3 1,-3-6 0,-1 3-1,1-2 1,0-4 0,0 0-1,0-2 1,-3-1-1,3 4 1,-3-4-1,0 3 0,-3 1 0,0 2 0,-3 0 0,1 6-1,-4 3 1,3-1-1,-2 4-1,-1-1 0,0 4 0,4-4 0,5-2 0,0-1 0,5-2 1,1 0 0,3-6 0,2 0 0,-2-2 0,2 2 1,-2-3 0,0 1 0,-4-1-1,1 0 1,-6-2 0,3-1-1,-6 1 1,3 2 0,-6 0 0,6 1-1,-5-1 1,-1 6-1,-3 3 0,3 3 0,-2 2 0,-1-2-1,4 5-3,-1-8-2,6 8-7,-3-8-11,3-6-10,6 3 0,-1-8-1</inkml:trace>
    <inkml:trace contextRef="#ctx0" brushRef="#br0" timeOffset="2719">-831-298 66,'3'0'20,"-3"0"-1,0 0 0,0 3-1,-3-6-5,6 6-4,-6 0-1,3-1-3,-3 4-2,0-1 0,0 3-2,0 1 0,3-1-1,0-3 1,0 1-1,3-1 0,0-2 0,3-3 0,3-3 1,-4-2-1,1-3 1,3 2 0,-3-5 1,0 0-1,-3 3 0,-1 0 0,-4 0 0,-1 5 0,0 0 0,-6 3-1,0 3 1,0 0-1,1 2 0,-1 3 0,0 3-1,3-3 1,3 1-1,3-4 1,3 1-1,3-4 1,3 1 0,0 0 1,-1-3-1,1-3 1,0 0 0,0 3 0,-6-5 1,2 2-1,-2-2 0,0 2 0,-6-5 0,3 5 0,-3-2 0,3-1 0,-2 1-1,-1 5 0,-3 0-2,-3 2-3,6 9-5,-6-5-12,1-1-12,5 3-1,0-2 1</inkml:trace>
  </inkml:traceGroup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0.6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13CF421-63AC-433E-876B-DE8A5B1C8B88}" emma:medium="tactile" emma:mode="ink">
          <msink:context xmlns:msink="http://schemas.microsoft.com/ink/2010/main" type="inkDrawing" rotatedBoundingBox="10658,6919 11305,7442 11089,7708 10443,7185" shapeName="Other"/>
        </emma:interpretation>
      </emma:emma>
    </inkml:annotationXML>
    <inkml:trace contextRef="#ctx0" brushRef="#br0">42 4 49,'0'6'26,"-9"-6"-4,6 0-4,0 0-2,0 0-4,0 3-2,0-3-3,0 3-2,0 0-1,0 2-2,0-2 0,3 3-2,-3 0 0,3 0 0,-3-1-1,3 1 0,3 0 0,0-3 0,0 0 0,3-6 1,0 0 0,3-3 1,-3 0 0,3-2 1,-3-1 1,3 3 1,-9-2-1,6 2 1,-6 0 0,0 3-1,-6-3 0,3 6 0,-3 0-1,0 0-1,-3 0-1,3 6 1,0-3-2,-3 0 1,3 0-1,3 3 0,0-3 0,3 2 0,0-2 0,3 0 0,0 0 1,3-3 0,0 0 0,3 0 1,-3 0 0,0-3 0,0 0 1,0 0 0,-3 0 1,0 1-1,-3-1 0,-3 0-2,0 3-2,-3 0-4,0 6-8,0-1-15,-3-2-6,6 9 0,0-9 0</inkml:trace>
    <inkml:trace contextRef="#ctx0" brushRef="#br0" timeOffset="-1266">-410 24 54,'0'0'21,"-3"0"0,0 0-3,1 0-2,-1-3-4,0 3-3,0 0-3,3 0-1,-3-3-2,3 3 0,0 0-1,0 0 0,-2 0 1,2 0 0,0-3 0,0 3 0,-3 0-1,3 0 0,0 0-1,0 0 0,-3-2 0,3 2-1,0 0 0,0 0 1,0 0-1,-3 0 0,3 0 0,0 0 0,0 0 0,0 0-1,0 0 0,0 0 1,3-3-1,-3 3 0,3-6 1,0 1-1,-1-1 2,4-2-1,-3-1 1,0 4 1,-1-4 0,1 6 1,-6-2 0,3 5-1,-5 0 1,-4 3-1,4-1 0,-4 1-1,1 0-1,2 0-1,1 2 1,2-2-1,3 0 0,0-3 0,6 3 0,-4 0 1,4-3 0,0 2 0,-1-2 0,1 0 0,-1 0 0,-2 0 1,0 0-1,-3 0 0,3 0 1,-3 0 0,0-2 0,0 2 0,0-3 1,0 3-1,0-3 1,-3 3-1,3-3 0,-3 3 0,0-3 0,-2 3 0,2 0-1,0 0 0,-2 0-1,5 0 0,-3 3 0,3-3 0,0 0 0,3 0 0,-1 0 0,4 0 1,0 0 0,-1-3 0,-2 3 1,3-2-1,-4-1 1,4 3 1,-6-3-1,0 3 0,0-3 0,-3 3 0,-2 0 0,2 0-1,-3 0 0,1 0-3,2 3-5,-3-6-4,6 9-10,0-1-13,0 1-1,3 0 1</inkml:trace>
    <inkml:trace contextRef="#ctx0" brushRef="#br0" timeOffset="3250">-575-480 63,'-3'5'19,"-3"-5"-2,1 0-1,-1 6-3,-2-3-1,5 2-2,-5-2-3,2 3-1,0-1-2,1 4-1,2-4-2,-3 1 0,6 0-1,-2 2-1,4-2 1,-2-1-1,6-2 1,0 0 0,-1-3 1,4-3-1,-1 0 1,0-2 0,1-1 1,-1 0-1,-2-2 0,-3 2 1,2 1 0,-5-1 0,0 1 0,0 2 0,-3-3 0,3 6 0,-2-3-1,-1 0 1,0 3-1,0 0 0,3 0-1,-3 0 0,3 0 0,0 0-1,0 0 0,0 0 0,0 0 0,0 0 0,0 0 0,3 0 0,0 0 0,-3 0 1,3 0 0,0 3 1,-3-3-1,0 0 1,0 0 0,0 0-1,0-3 1,0 3 1,0 0-1,0 0 1,0 0 0,0 0 0,0 0-1,0 0 1,-3 0-1,3 0 0,0 0-1,0 0-1,3 3 0,-6-3 0,6 0-1,-3 0 1,2 0 0,1 0 0,0 0 1,0 0 0,0 0 0,2-3 1,1 3-1,0-5 1,-1-1 0,-2 3-1,0-5 1,0 2 0,-6 1 0,3 2 0,-6 3-1,-2 0 0,-1 6 0,-2-1 0,3 4-2,-4-4-2,7 6-4,-4-8-6,7 0-14,4 0-6,1-9 0,3 3 1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8:42.595"/>
    </inkml:context>
    <inkml:brush xml:id="br0">
      <inkml:brushProperty name="width" value="0.10583" units="cm"/>
      <inkml:brushProperty name="height" value="0.211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65 56 18,'0'0'27,"-19"-5"0,19 5-3,0 0-6,0 0-2,0 0-4,0 0-3,0 0-2,0 0-1,-7 19-2,7-19 0,2 16-2,-2-16-1,3 18-1,-3-18 1,6 16-1,-6-16 0,0 0 0,0 0 0,19 10 0,-19-10 1,16-3-1,-16 3 0,16-13 1,-16 13-1,12-17 0,-12 17 1,9-21-1,-9 21 1,-2-23-1,2 23 0,-9-19 0,9 19 0,0 0 1,-19-20-1,19 20 0,-16-5 0,16 5 0,0 0 0,-19 2 0,19-2 0,0 0 0,-18 17 0,18-17 0,-11 18-1,11-18 1,-14 19 0,14-19 0,-9 18 0,9-18 0,-5 19 0,5-19 0,0 21 0,0-21 0,7 21-1,-7-21 1,11 18 0,-11-18 0,0 0 0,16 10 0,-16-10 0,0 0 0,19-14 0,-19 14 0,11-17 0,-11 17 0,10-25 0,-10 25 0,9-24 1,-9 24-2,4-25 1,-4 25 0,0-26 0,0 26 0,-7-20 0,7 20 0,-11-16 0,11 16 0,-18-5 0,18 5 0,-16 4 0,16-4-1,-15 8 1,15-8 0,0 0 0,-13 20 0,13-20-1,0 0 1,-5 21 0,5-21 0,0 17 0,0-17 0,3 22 0,-3-22 0,7 21-1,-7-21 1,13 19 0,-13-19 0,0 0 0,19 17 0,-19-17 0,0 0 0,20-3 0,-20 3 0,16-18 0,-16 18 0,14-19 0,-14 19 1,10-21-1,-10 21 0,6-16 0,-6 16 1,0 0-1,-9-16 0,9 16 0,-20-5 0,20 5 0,-19 0 0,19 0-1,-20 5-3,20-5-9,-14 25-12,14-25-8,0 28 1,0-28-1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25:40.0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DC1E594-385B-4D11-B513-AFFA62B32B76}" emma:medium="tactile" emma:mode="ink">
          <msink:context xmlns:msink="http://schemas.microsoft.com/ink/2010/main" type="inkDrawing" rotatedBoundingBox="9364,3595 17158,3504 17172,4672 9377,4763" rotationAngle="1671047968"/>
        </emma:interpretation>
      </emma:emma>
    </inkml:annotationXML>
    <inkml:trace contextRef="#ctx0" brushRef="#br0">848-217 74,'0'0'35,"0"0"0,0 0 2,3-22-19,-3 22-5,0 0-1,21 4-1,-21-4-3,0 0-1,0 0-2,26 0-5,-26 0 0,28 0 0,-28 0 0,38 0 0,-14-2 0,0 0 0,1 2 0,-1-2 0,-3 2 0,-4-2 0,3 10 0,-20-8-18,0 0-22,0 0-2,0 0 1,0 0-2</inkml:trace>
    <inkml:trace contextRef="#ctx0" brushRef="#br0" timeOffset="2497.0043">2265-179 94,'0'0'37,"0"0"0,0 0 3,-17-17-27,17 17-2,0 0-2,0 0-3,0 0-1,0 0-2,-22 15-3,22-15 0,0 0 0,-15 22 0,15-22 0,-12 23 0,12-23 0,-2 22 0,2-22 0,10 26 0,-10-26 0,24 21 0,-7-14 0,2-1 0,7-6 0,2 0 0,0-6 0,0 0 0,-5-3 0,-3-2 0,-1-4 0,-8-2 0,-1-3 0,-5-1 0,-9-1 0,-3 1 0,1 1 0,-7 3 0,13 17 0,-28-22 0,8 20 0,-3 6 0,-1 1 0,-1 3 0,9 3 0,-7-6 0,19 16-7,4-21-34,0 0-1,0 0 1,0 0-1</inkml:trace>
    <inkml:trace contextRef="#ctx0" brushRef="#br0" timeOffset="3307.2057">2686-198 94,'4'-17'35,"-4"17"1,0 0 2,0 0-27,0 0-3,0 0-1,0 0-1,0 0-1,0 0 1,0 0-2,0 0 1,0 0-5,0 0 0,0 0 0,0 0 0,2 19 0,-2-19 0,3 24 0,-3-7 0,4 0 0,-2 1 0,0 1 0,2-2 0,-4 0 0,0-17 0,5 24 0,-5-24 0,6 18 0,-6-18 0,0 0 0,0 0 0,0 0 0,0 0 0,21 15 0,-21-15 0,0 0 0,20-18 0,-20 18 0,21-32 0,-6 11 0,2-3 0,-1 0 0,-2 0 0,-1 3 0,-2 5 0,-11 16 0,15-25 0,-15 25 0,0 0 0,0 0 0,0 0 0,0 0 0,0 0 0,0 0 0,11 25 0,-11-25 0,4 26 0,-2-10 0,1 1 0,3 2 0,2-2 0,-8-17 0,11 26 0,-11-26 0,13 16 0,-13-16 0,17 6 0,-17-6 0,18-6 0,-18 6 0,21-18 0,-21 18 0,26-34 0,-13 12 0,2-4 0,-3 0 0,1-2 0,0 2 0,-2 1 0,-2 5 0,-3 3 0,-6 17 0,9-18 0,-9 18 0,0 0 0,0 0-4,-2 20-37,2-20-2,-5 17 1,5-17 0</inkml:trace>
    <inkml:trace contextRef="#ctx0" brushRef="#br0" timeOffset="5772.0101">3278-140 80,'0'0'33,"0"0"2,0 0 0,0 0-24,0 0-3,20 15 1,-20-15-1,19 0-1,-19 0 0,26 0-2,-26 0-1,30-6 0,-11 1-2,2-1-1,-1 0 0,1-1 0,-4-4 0,-17 11-1,28-19 1,-28 19-1,16-22 2,-16 22-2,0-24 0,0 24 0,-26-19 0,8 13 0,-7 4 0,1 4 0,-4 6 0,-2 3 0,6 4 0,3 3 0,4 1 0,8 3 0,3 3 0,2-3 0,8 2 0,5-1 0,6-5 0,8-1 0,5-4 0,4-7 0,3-4 0,3-12 0,9 8-8,-23-18-19,4 9-13,-7 0-2,-21 11 2,11-19-2</inkml:trace>
    <inkml:trace contextRef="#ctx0" brushRef="#br0" timeOffset="5773.0101">3718-86 76,'0'0'31,"0"0"-1,0 0 4,-23-2-25,23 2-2,0 0 0,8 17 1,-8-17 1,0 0 0,0 0 0,-2 20-2,2-20-1,0 0-2,4 19 0,-4-19-1,0 0-1,5 20-2,-5-20 0,0 0 0,0 0 0,0 0 0,17 15 0,-17-15 0,0 0 0,0 0 0,0 0 0,0 0 0,11-20 0,-11 20 0,12-36 0,-1 14 0,4-4 0,0 0 0,-4 0 0,0 3 0,2 5 0,-13 18 0,26-26 0,-9 16 0,-17 10 0,36-11 0,-14 7 0,6-1 0,10 3 0,-1-4 0,1 8 0,-6-11 0,11 15-23,-19-8-19,-7 2-1,-17 0 1,0 0-1</inkml:trace>
    <inkml:trace contextRef="#ctx0" brushRef="#br0" timeOffset="5774.0101">4369-243 102,'0'0'38,"0"0"3,0 0-2,0 0-26,-32-15-4,32 15-2,-20-3-1,20 3-6,-21 0 0,21 0 0,-26 3 0,26-3 0,-32 13 0,15-3 0,0-1 0,17-9 0,-31 21 0,31-21 0,-21 15 0,21-15 0,0 0 0,0 16 0,0-16 0,19 15 0,-19-15 0,33 23 0,-8-9 0,1 1 0,-5 2 0,5 2 0,-6-2 0,-5-1 0,-15-16 0,17 38 0,-17-38 0,-13 35 0,-2-16 0,-9-1 0,1 1 0,-3-4 0,0-2 0,3-8 0,-1 5 0,5-10 0,19 0 0,-28-6 0,28 6 0,0 0-39,0 0-4,-11-31-1,9 14 1</inkml:trace>
    <inkml:trace contextRef="#ctx0" brushRef="#br1" timeOffset="18782.433">6316-47 45,'0'0'33,"0"0"-1,0 0-2,0 0-7,0 0-3,0 0-7,0 0-3,0 0-1,0 0-2,0 0 0,0 0-2,0 0 0,0 0-2,0 0 0,26-17-1,-26 17-1,23-2 1,-23 2-2,28 0 1,-11 0-1,0 2 1,-17-2-1,26 6 1,-26-6 1,24 9-2,-24-9 0,17 17 0,-17-17 0,0 32 0,-5-16 0,-5 7 0,-3-1 0,-2-1 0,-2-3 0,-2 1 0,19-19 0,-29 26 0,29-26 0,-19 13 0,19-13 0,0 0 0,0 0 0,0 0 0,0 0 0,-11 17 0,11-17 0,0 0 0,0 0 0,20 7 0,-20-7 0,19 4 0,-19-4 0,30 0 0,-30 0 0,28 2 0,-28-2 0,22 4 0,-22-4 0,21 1 0,-21-1 0,0 0 0,0 0 0,0 0-2,28 19-16,-28-19-24,0 0-1,0 0 1,0 0-1</inkml:trace>
    <inkml:trace contextRef="#ctx0" brushRef="#br1" timeOffset="18783.433">6736-6 76,'0'0'36,"0"0"3,0 0-2,0 0-20,0 0-2,0 0-4,0 0-1,2 17-4,-2-17 0,-2 18-4,2-18-2,-4 32 0,4-13 0,2 5 0,0-2 0,0 1 0,-1 1 0,5-2 0,0-1 0,-1-1 0,-5-20 0,10 28 0,-10-28 0,0 0 0,13 21 0,-13-21 0,0 0-3,0 0-38,-4-17-3,4 17 1,-6-24 0</inkml:trace>
    <inkml:trace contextRef="#ctx0" brushRef="#br1" timeOffset="16333.2287">5715-520 77,'0'0'37,"0"0"0,8-17-5,-8 17-14,0 0-2,4 17-5,-4-17-3,0 0-1,-4 16-2,6 1-1,-2-17-1,-4 37-3,2-16 0,4 5 0,-2 2 0,4 4 0,-8-1 0,6 3 0,-2-2 0,2 1 0,0-1 0,-1-2 0,1-4 0,0-6 0,0-1 0,-2-19 0,11 26 0,-11-26 0,0 0 0,0 0 0,8 17 0,-8-17 0,0 0 0,0 0 0,0 0 0,0 0 0,2-17 0,-2 17 0,0 0 0,0 0 0,0 0 0,13-22 0,-13 22 0,9-17 0,-9 17 0,8-21 0,-8 21 0,15-24 0,-15 24 0,15-22 0,-15 22 0,15-19 0,-15 19 0,22-15 0,-22 15 0,22-11 0,-22 11 0,21-7 0,-21 7 0,28-4 0,-28 4 0,26 5 0,-26-5 0,21 15 0,-21-15 0,26 19 0,-26-19 0,24 20 0,-24-20 0,15 23 0,-15-23 0,8 22 0,-8-22 0,9 28 0,-9-28 0,-7 30 0,7-30 0,-11 28 0,11-28 0,0 24 0,0-24 0,-6 17 0,6-17 0,0 0 0,2 20 0,-2-20 0,0 0 0,0 0 0,17-1-39,-17 1-4,0 0 0,18-21 1</inkml:trace>
    <inkml:trace contextRef="#ctx0" brushRef="#br1" timeOffset="25147.2441">6324-878 72,'0'0'35,"0"0"0,0 0-5,20 0-15,-20 0-1,0 0-3,0 0-2,0 0-1,0 0-2,0 0-1,0 0 0,0 0-2,-11 18 0,11-18 1,-4 27-4,1-9 0,-5 3 0,4 3 0,-1-2 0,3 4 0,-2-1 0,0 1 0,3-6 0,-1-3 0,2-17 0,3 24 0,-3-24 0,0 0 0,12 19 0,-12-19 0,0 0 0,24 4 0,-24-4 0,28 0 0,-28 0 0,24 1 0,-24-1 0,30-3 0,-11 3 0,-2 0 0,-17 0 0,28 2 0,-28-2 0,32-2 0,-13 4 0,-3-4 0,-16 2 0,29 3 0,-29-3 0,29 0 0,-12-1 0,-17 1 0,28-2 0,-28 2 0,19 0 0,-19 0 0,17 0 0,-17 0 0,0 0-15,0 0-26,0 0-2,0 0 1,-21 7 0</inkml:trace>
    <inkml:trace contextRef="#ctx0" brushRef="#br1" timeOffset="25148.2441">6511-755 39,'0'0'32,"0"0"2,0 0 2,0 0-12,0 0-3,0 0-4,0 0-5,0 0-2,0 0-2,0 0-2,9 17 0,-9-17-2,4 22 0,-4-22-2,-2 28-2,2-9 0,0-3 0,0 9 0,-2-3 0,4 4 0,-9 0 0,5 4 0,-2 0 0,4 0 0,-2-4 0,2-2 0,-2-2 0,0-3 0,4-2 0,-2-17 0,8 20 0,-8-20 0,0 0 0,0 0 0,9 17 0,-9-17 0,0 0 0,0 0 0,19 2-10,-19-2-33,13-28-1,-11 9 2,2-3-1</inkml:trace>
    <inkml:trace contextRef="#ctx0" brushRef="#br1" timeOffset="29437.2517">7256-282 49,'0'0'33,"0"0"1,0 0 3,-2-17-17,19 25-3,-17-8-2,24-6-4,-24 6-1,30-9-3,-30 9-1,34-7-2,-15 1-1,0 6-2,-3-4 1,3 2-2,-19 2 1,32 0 0,-32 0-1,34 0 0,-34 0-1,30 0-1,-8 4-2,-22-4-4,36 4-5,-36-4-18,0 0-9,24-8 0,-24 8 0,0 0 2</inkml:trace>
    <inkml:trace contextRef="#ctx0" brushRef="#br1" timeOffset="32338.8568">7363-75 60,'0'0'34,"0"0"-1,0 0-2,0 0-14,0 0-3,0 0-2,0 0-2,0 0-2,0 0 0,0 0-1,0 0-2,0 0 0,0 0-2,19-11 0,-19 11-1,0 0 1,22-6-3,-22 6 0,28-7 0,-28 7 0,30-8 0,-11 5 0,-1 1 0,3 0 0,-2 0 0,-19 2 0,30-4 0,-13 1 0,-1 1 0,-16 2 0,27-4 0,-27 4 0,22-2 0,-22 2 0,0 0 0,23 2 0,-23-2 0,0 0 0,0 0 0,0 0 0,0 0-13,16 13-13,-16-13-16,0 0 0,0 0 1,0 0 1</inkml:trace>
    <inkml:trace contextRef="#ctx0" brushRef="#br1" timeOffset="32354.4568">8087-448 56,'0'0'34,"0"0"2,0 0 0,0 0-12,0 0-9,0 0-3,0 0-2,0 0-3,0 0 0,0 0-1,0 0-2,17 2-1,-17-2 0,0 0-1,0 0-2,0 0 0,11 17 0,-11-17 0,17 28 0,-4-8 0,-1 5 0,1 4 0,0 3 0,0 4 0,-4-1 0,3 2 0,-7 1 0,-1 3 0,-4-8 0,-2 4 0,-2-5 0,1 2 0,-3-6 0,-2-2 0,-3-6 0,4-3 0,7-17 0,-15 24 0,15-24 0,-19 11 0,19-11 0,-26-2 0,26 2 0,-32-11 0,32 11 0,-32-13 0,32 13 0,-32-20 0,32 20-12,-28-17-17,28 17-13,-5-21-1,5 21 2,5-28 1</inkml:trace>
    <inkml:trace contextRef="#ctx0" brushRef="#br1" timeOffset="33056.458">8548-334 70,'0'0'37,"0"0"0,0 0 3,-28 0-23,28 0-3,0 0-2,-4 26-3,4-26-1,0 0-3,-28 22-1,28-22-2,-13 21-2,13-21 0,-19 17 0,19-17 0,-20 13 0,20-13 0,-27 17 0,27-17 0,-31 18 0,10-7 0,0 1 0,1-1 0,1-2 0,2 0 0,17-9 0,-24 10 0,24-10 0,-19 2 0,19-2 0,0 0 0,0 0 0,0 0 0,-17-8 0,17 8 0,0 0 0,0 0 0,0 0 0,0 0 0,0 0 0,0 0 0,0 0 0,0 0 0,0 0 0,0 0 0,0 0 0,0 0 0,0 0 0,0 0 0,0 0 0,0 0 0,0 0 0,0 0 0,0 0 0,0 0 0,0 0 0,0 0 0,0 0 0,0 0 0,0 0 0,0 0 0,0 0 0,0 0 0,0 0-16,0 0-25,0 0-1,0 0 0,0 0 0</inkml:trace>
    <inkml:trace contextRef="#ctx0" brushRef="#br1" timeOffset="42182.4741">8164-569 39,'0'0'32,"0"0"3,0 0 0,19 6-12,-19-6-2,0 0-5,0 0-4,24 0-3,-24 0-2,21 3-1,-21-3 0,24 2-2,-24-2 0,38 2-1,-20-2 0,7 2-3,-5-2 0,6 2 0,-3-2 0,3 0 0,-2 2 0,1 0 0,-7 0 0,3-1 0,-4-2 0,0 2 0,-17-1 0,30 4 0,-30-4 0,22 4 0,-22-4 0,19-2 0,0 15-11,-19-13-30,0 0-2,0 0 1,0 0 0</inkml:trace>
    <inkml:trace contextRef="#ctx0" brushRef="#br1" timeOffset="37081.265">8250-19 63,'0'0'32,"0"0"3,0 0-1,0 0-17,0 0-6,0 0 1,0 0-4,0 0-1,0 0-1,0 0-1,0 0-2,17-13 0,-17 13-1,0 0 0,0 0-1,0 0 1,0 0-1,23 2 1,-23-2-1,22 7 0,-22-7 0,32 10 1,-13-5-1,3 1-1,-1-1 1,-3 5 1,-1-1-2,-17-9 0,23 24 0,-18-7 0,-1 2 0,-2 1 0,-8 1 0,4-3 0,1-1 0,2 2 0,-1-19 0,8 29 0,-8-29 0,11 23 0,-11-23 0,0 0 0,23 18 0,-23-18 0,0 0 0,0 0-3,16-1-38,-16 1 0,0 0-2,-20-10 1</inkml:trace>
  </inkml:traceGroup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9.9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3AB30EF-B9E7-4CAB-A38B-420FBE261752}" emma:medium="tactile" emma:mode="ink">
          <msink:context xmlns:msink="http://schemas.microsoft.com/ink/2010/main" type="inkDrawing"/>
        </emma:interpretation>
      </emma:emma>
    </inkml:annotationXML>
    <inkml:trace contextRef="#ctx0" brushRef="#br0">20 32 48,'0'0'11,"0"0"0,0 0 1,0 0-2,0 0 0,0 0-1,0 0-2,0 3-2,0 0-1,0-3-1,0 6-2,0-6 0,0 5-1,0-5 0,0 3 0,0 0 0,2-3 1,-2 0 0,3 0 1,-3 0-1,3 0 2,0 0-1,-3 0 0,0-3 0,3 3 0,-3 0 0,2-3-1,-2 3 0,0 0 0,0 0 0,0 0 1,0 0-1,0 0 1,0 0 0,0 0 0,0 0 0,0 0 0,-2 0-1,4 0-1,-4 0 0,2 3-1,0-3 1,0 3-2,0-3 1,0 3 0,2 0-1,-2 0 2,0 0-1,6 0 1,-3-3 1,0 0-1,2 0 1,1 0 0,-1-3-1,4 0 1,-4 0 0,1 0 0,-3-3 0,2 3 0,-2-5 0,0 2-1,-3 0 1,0 1 0,0-1 0,-3 3 0,0 0-1,1 0 1,-4 3-1,0 0 0,1 3 0,-4 0-1,1 0 1,-3 3 0,2-1-1,4-2 0,-4 3 1,7 0-1,-1-1 0,3-2 0,3 0 1,-1 3-1,4-6 1,0 3 0,2-3 1,0 0-1,4 0 1,-4-3-1,0 0 1,1 0 0,-1-3 0,1 1 0,-7-1 0,1 3 0,-3-3 0,0 1 0,-5-1 0,-1 0-1,-5 3 1,2 0-1,-5 0 0,0 0 0,0 3-1,3 0-2,3 3-4,-3-3-6,8 3-9,3 3-9,-3-9 0</inkml:trace>
    <inkml:trace contextRef="#ctx0" brushRef="#br0" timeOffset="1406">-305-199 59,'3'2'23,"-6"-2"-10,3 0 0,0 0-2,-3-2-3,3 2-3,0 0-2,-3 2 0,3 4-1,0-3-1,-2 2 0,4 1-1,-2 0-1,6-1 2,-3 1-1,2-3 0,1-1 1,5-2 0,-6-2 0,3 2 0,-2-6 1,-1 3-1,1-5 1,-1 2 0,-5-5 0,0 5-1,0-2 1,-5 0-1,2-1 1,-2 4-1,-1-1 0,-2 0 0,2 6-1,-2 0 1,0 0-1,0 3 0,-3 0 1,2 3-2,4-1 1,-3 4 0,2-4-1,3 4 1,3-1 0,0-5-1,3 2 1,3-2 0,-1 0 1,3-3-1,-2-3 1,2 0 0,0-2 1,-2 2-1,-1-3 0,-2-2 1,3-3-1,-6 2 0,0-2 1,0 3 0,-6-1 0,3 1-1,-2 0 0,-1 5 0,1 0 0,-3 6-1,2 0 0,1-1-3,2 7-3,-3-6-6,6 2-9,0 6-10,-2-13-1,10 7 0</inkml:trace>
    <inkml:trace contextRef="#ctx0" brushRef="#br0" timeOffset="-1391">-420 93 47,'-2'-3'13,"2"3"-2,-3-3 0,3 3-2,-3-3 0,3 3-2,-3-3 0,1 3-2,2-3 0,-3 3-1,3 0-1,0-3 0,-3 3-2,3 0 1,0 0-2,0 0 0,0 0-1,0 3 0,3-3 0,-3 0 1,3 0 0,-1-3 0,4 3 0,-3 0 1,2 0 1,-2-3-1,2 3 0,-2-3 1,0 3 0,-3 0 0,0 0 0,0-3 1,0 3 0,0-3 0,0 3 0,-3 0-1,3 0 0,0 0-1,-3 3-1,1 0 0,-1 0 0,3 0-1,-3 3 0,3-3 0,0 0 0,3 0 1,2 0-1,1-3 2,2-3-1,0 0 1,1 0-1,-1-3 1,0 0 0,-2 0 0,-1 0 0,1-2 1,-6 2-1,0 0 0,0 0 0,-6 0 0,3 3 0,-5 0-1,3 3 0,-4 0 0,4 0 0,-3 3-1,-1 3 1,4-3-1,-1 0 1,1 3-1,2 0 0,0-3 1,1-1-1,2 1 1,-3 0-1,3-3 1,0 0-1,0 3 1,0-3 0,0 0 0,0 0 0,0 0 0,0-3 1,0 3-1,0 0 2,0 0-1,0 0 0,0-6 1,0 6-1,-3-2 0,3-1-2,0 0-2,-5 0-6,2 3-6,-3 6-13,-2-9-3,8 11 0</inkml:trace>
    <inkml:trace contextRef="#ctx0" brushRef="#br0" timeOffset="2406">-852-309 52,'3'8'27,"-9"-8"-7,3 3-5,3 0-2,-3 0-1,3 5-5,-2-2-3,-1 0-1,0 5-1,3-2 0,0-3-1,3 2 0,0-2 0,5 0 1,-5-4-1,5 4 0,-2-6 1,3 3-1,-1-3 1,1-3 0,-4 3 0,4-3-1,-1 0 1,-2 1 0,-3-4-1,2 3 1,-5-3 0,3 1 0,-3 2 0,0-3-1,-3 0 1,0 1-1,1 2 0,-4 0-1,0 3 0,-2 0 0,2 0 0,-2 3 0,2 0-1,0 2 1,1 1-1,2-3 1,0 3-1,3-1 1,0 1-1,0-3 1,6 3-1,-3-4 1,2 4 0,1-3 1,0-3-1,2 3 0,0-6 1,1 3 0,-3-3 0,2-3 0,-2 4 0,-3-4 0,2-3 0,-5 1 1,0-1-1,0 3 1,-5-2-1,-1 2-1,0 0 1,1 3-1,-4 6-1,-2 0 0,0 6-4,-4-3-6,10 5-14,-4 3-9,1-8 0,5 5 0</inkml:trace>
  </inkml:traceGroup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1:49:33.890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  <inkml:context xml:id="ctx1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1" timeString="2012-03-09T13:27:25.554"/>
    </inkml:context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2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4EB04B2A-3F55-4416-A9D4-0011C31C64AE}" emma:medium="tactile" emma:mode="ink">
          <msink:context xmlns:msink="http://schemas.microsoft.com/ink/2010/main" type="writingRegion" rotatedBoundingBox="105,4883 9006,4948 8996,6229 95,6163"/>
        </emma:interpretation>
      </emma:emma>
    </inkml:annotationXML>
    <inkml:traceGroup>
      <inkml:annotationXML>
        <emma:emma xmlns:emma="http://www.w3.org/2003/04/emma" version="1.0">
          <emma:interpretation id="{BC99D526-719A-4662-A9AB-41F0F5C3C032}" emma:medium="tactile" emma:mode="ink">
            <msink:context xmlns:msink="http://schemas.microsoft.com/ink/2010/main" type="paragraph" rotatedBoundingBox="309,4856 701,5032 585,5292 192,5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9405E2-7548-4544-9067-EB141DB0190E}" emma:medium="tactile" emma:mode="ink">
              <msink:context xmlns:msink="http://schemas.microsoft.com/ink/2010/main" type="line" rotatedBoundingBox="309,4856 701,5032 585,5292 192,5116"/>
            </emma:interpretation>
          </emma:emma>
        </inkml:annotationXML>
        <inkml:traceGroup>
          <inkml:annotationXML>
            <emma:emma xmlns:emma="http://www.w3.org/2003/04/emma" version="1.0">
              <emma:interpretation id="{22D2A25B-2797-4698-A73F-3103ABBFF73A}" emma:medium="tactile" emma:mode="ink">
                <msink:context xmlns:msink="http://schemas.microsoft.com/ink/2010/main" type="inkWord" rotatedBoundingBox="309,4856 701,5032 585,5292 192,5116"/>
              </emma:interpretation>
              <emma:one-of disjunction-type="recognition" id="oneOf0">
                <emma:interpretation id="interp0" emma:lang="en-US" emma:confidence="0">
                  <emma:literal>to</emma:literal>
                </emma:interpretation>
                <emma:interpretation id="interp1" emma:lang="en-US" emma:confidence="0">
                  <emma:literal>e to</emma:literal>
                </emma:interpretation>
                <emma:interpretation id="interp2" emma:lang="en-US" emma:confidence="0">
                  <emma:literal>e 0</emma:literal>
                </emma:interpretation>
                <emma:interpretation id="interp3" emma:lang="en-US" emma:confidence="0">
                  <emma:literal>Co</emma:literal>
                </emma:interpretation>
                <emma:interpretation id="interp4" emma:lang="en-US" emma:confidence="0">
                  <emma:literal>e &amp;</emma:literal>
                </emma:interpretation>
              </emma:one-of>
            </emma:emma>
          </inkml:annotationXML>
          <inkml:trace contextRef="#ctx0" brushRef="#br0">227 1643 59,'-9'-3'28,"9"9"1,-3-6-11,1-3-2,4 6-2,-4-6-4,4 6-2,-4-6 0,4 6-1,-2-3-1,3 2-1,0-4-1,3 4 0,-1-2-1,6 0-1,-2-2 1,5 2-1,0-9 0,0 4 0,0-7 0,0 1-1,-3 0 0,3-3 0,-3 0 0,-6 3 0,4 0 0,-6-1 0,-1 4 0,1 0 1,-3-1-1,-3 4 0,1 2 0,-4 0 0,0 0 0,-2-2 0,-3 5-1,0-3 0,0 0 1,-1 3-1,-2 0 1,3 0-1,0 6 1,0 5-1,2 0 1,4 9-1,-4 2 1,4 3 0,2 3-1,0 0 1,1 0-1,4-3 0,1-2 0,5-4 0,1-5 0,5 0 0,0-5 0,0-4 0,3 1 0,-1-3 0,1-3 0,0 0 0,0 0 0,-6-3 0,0 0 0,0-2 0,0-4 0,-2 1 0,2-1-5,-6-5-3,7 12-5,-12-15-6,11 17-7,-8-11-3,2 8-2,-2 0 0,0-3-3</inkml:trace>
          <inkml:trace contextRef="#ctx0" brushRef="#br0" timeOffset="656">553 1648 60,'3'6'33,"-8"0"1,2 5-3,-3 6-8,-5-6-8,8 11-4,-5-8-3,8 6-2,0-6-3,5 0 0,4-6-1,2-2-1,3-6 1,0-3 0,0-5 0,0-1 0,-3-5 0,-3 0 1,-5-5-1,0 5 0,-6-3 0,0 6 0,-2-1 0,-1 4-1,-5 8-1,0 3-1,-3 8-2,0-3-6,3 12-30,-3 0-1,-3 2 1,3-2-1</inkml:trace>
        </inkml:traceGroup>
      </inkml:traceGroup>
    </inkml:traceGroup>
    <inkml:traceGroup>
      <inkml:annotationXML>
        <emma:emma xmlns:emma="http://www.w3.org/2003/04/emma" version="1.0">
          <emma:interpretation id="{89A9B9BA-4074-4B2F-A713-56DB5A1A58CC}" emma:medium="tactile" emma:mode="ink">
            <msink:context xmlns:msink="http://schemas.microsoft.com/ink/2010/main" type="paragraph" rotatedBoundingBox="102,5168 9004,5234 8996,6229 95,61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C694A8-5F24-4D5A-AF90-0F0A55E84C08}" emma:medium="tactile" emma:mode="ink">
              <msink:context xmlns:msink="http://schemas.microsoft.com/ink/2010/main" type="line" rotatedBoundingBox="102,5168 9004,5234 8996,6229 95,6163"/>
            </emma:interpretation>
          </emma:emma>
        </inkml:annotationXML>
        <inkml:traceGroup>
          <inkml:annotationXML>
            <emma:emma xmlns:emma="http://www.w3.org/2003/04/emma" version="1.0">
              <emma:interpretation id="{D3B0D33B-AABB-4FD2-A7CF-277EF13FC249}" emma:medium="tactile" emma:mode="ink">
                <msink:context xmlns:msink="http://schemas.microsoft.com/ink/2010/main" type="inkWord" rotatedBoundingBox="116,5244 5113,5494 5069,6366 72,6115"/>
              </emma:interpretation>
              <emma:one-of disjunction-type="recognition" id="oneOf1">
                <emma:interpretation id="interp5" emma:lang="en-US" emma:confidence="0">
                  <emma:literal>"Solution.</emma:literal>
                </emma:interpretation>
                <emma:interpretation id="interp6" emma:lang="en-US" emma:confidence="0">
                  <emma:literal>o Solution %</emma:literal>
                </emma:interpretation>
                <emma:interpretation id="interp7" emma:lang="en-US" emma:confidence="0">
                  <emma:literal>o Solution ☺</emma:literal>
                </emma:interpretation>
                <emma:interpretation id="interp8" emma:lang="en-US" emma:confidence="0">
                  <emma:literal>"Solution,</emma:literal>
                </emma:interpretation>
                <emma:interpretation id="interp9" emma:lang="en-US" emma:confidence="0">
                  <emma:literal>o Solution ¥</emma:literal>
                </emma:interpretation>
              </emma:one-of>
            </emma:emma>
          </inkml:annotationXML>
          <inkml:trace contextRef="#ctx1" brushRef="#br1">1229 2225 91,'0'0'36,"7"-17"3,-7 17 1,0 0-28,-30-15-3,30 15 1,-26-13-3,26 13-2,-32-7 1,15 5-6,-3-2 0,3 4 0,-11-2 0,9 4 0,-7 2 0,1 1 0,1 1 0,5 5 0,-1-2 0,3 4 0,17-13 0,-24 28 0,20-11 0,0 2 0,2-1 0,6-1 0,0 6 0,7-3 0,2 1 0,4 1 0,3 2 0,7 2 0,-3-3 0,0 1 0,-1 0 0,-4-2 0,-1 3 0,-1-1 0,-8-4 0,-3 3 0,0-5 0,-4 1 0,-2-2 0,-2 0 0,2-17 0,-13 26 0,13-26 0,-25 15 0,8-8 0,-1-3 0,-9-2 0,1-1 0,0-1 0,-2-1 0,5 2 0,1-2 0,22 1 0,-32-6 0,32 6-21,23 0-22,-23 0-1,39-21 2,-11 7-2</inkml:trace>
          <inkml:trace contextRef="#ctx1" brushRef="#br1" timeOffset="2480.4044">1360 2588 88,'0'0'37,"0"0"2,0 0 1,0 0-25,0 0-4,-21-5-2,21 5-3,-17 20-1,10-3-2,-5 0-1,9 1-2,-3 3 0,8-1 0,2-3 0,-4-17 0,39 20 0,-5-20 0,3-7 0,4-6 0,1-4 0,-3-5 0,-5-4 0,-10 2 0,-11-3 0,-11 5 0,-17 2 0,-9 3 0,-5 4 0,-2 5 0,-3 3 0,10 3 0,-1 4 0,7-2 0,18 0 0,0 0-3,0 0-18,31 13-20,-14-17-2,2 0 2,2-3-1</inkml:trace>
          <inkml:trace contextRef="#ctx1" brushRef="#br1" timeOffset="2481.4044">1880 2038 91,'0'0'37,"0"0"1,0 0 1,0-26-27,0 26-2,0 0-2,0 0-1,0 0-1,9 19-1,-9-19-3,-5 35-2,3-3 0,2 9 0,-2 4 0,2 9 0,-2 0 0,2 2 0,-2 0 0,2 0 0,0-10 0,0 3 0,0-5 0,6-1 0,-2-7 0,-2-5 0,3-3 0,-3-5 0,2-5 0,-4-18 0,0 0 0,4-24-10,3 3-32,-1-8-2,-1-1 1,-1-7 1</inkml:trace>
          <inkml:trace contextRef="#ctx1" brushRef="#br1" timeOffset="2482.4044">2144 2461 53,'0'0'33,"0"0"0,0 0 1,0 0-10,0 0-13,0 0 0,0 0-2,0 0-1,0 0 0,0 0 0,0 0-1,0 0-1,0 0-1,0 0 0,0 0-5,-4 23 0,4-23 0,0 22 0,0-22 0,-7 26 0,3-9 0,2 2 0,6 1 0,5-3 0,-3 2 0,1-3 0,8 1 0,-5 0 0,8-2 0,3-4 0,0-4 0,-5 1 0,3-8 0,0-4 0,-2-5 0,1-10 0,-3-5 0,4-6 0,-2-5 0,-2-3 0,0 1 0,-2 4 0,2 3 0,-6 7 0,-3 5 0,-6 18 0,2-17 0,-2 17 0,0 0 0,0 0 0,0 0 0,0 0 0,0 0 0,0 0-16,-17-9-27,17 9-1,-17-2 1,17 2 0</inkml:trace>
          <inkml:trace contextRef="#ctx1" brushRef="#br1" timeOffset="5008.6088">2689 2424 109,'0'0'40,"0"0"1,0 0 0,0 0-32,0 0-2,0 0-3,28 17-2,0-12 0,-2-1-2,4 2 0,9-2 0,-1-3 0,-1 3 0,-1-4 0,-1-2 0,-5-1 0,-1 4 0,-9-6-4,3 9-2,-23-4-3,31 1-10,-31-1-20,0 0-3,21-3 3,-21 3-1</inkml:trace>
          <inkml:trace contextRef="#ctx1" brushRef="#br1" timeOffset="5007.6088">2900 2118 72,'19'-7'37,"-19"7"2,0 0 1,0 0-16,0 0-10,8 21-3,-8-21-4,3 41-2,-3-14 1,8 13-6,-3 2 0,1 11 0,3-1 0,1 6 0,-8-6 0,3 0 0,-5-7 0,4-2 0,0-6 0,-2-9 0,-4-4 0,2-24 0,0 24-9,0-24-32,-19-18-2,6-3 1,-6-7-1</inkml:trace>
          <inkml:trace contextRef="#ctx1" brushRef="#br1" timeOffset="5009.6088">3353 2389 100,'0'0'38,"0"0"1,19 26 1,-15 4-29,-4-30-6,-2 35 0,-2-13-2,8 8 0,-4 0-1,2 0-1,-2-4-1,0-2 0,0-1-2,0-23-4,6 27-6,-6-27-22,-10-16-7,16-10 2,-4-15-2</inkml:trace>
          <inkml:trace contextRef="#ctx1" brushRef="#br1" timeOffset="5010.6088">3430 2100 96,'0'0'36,"0"0"2,0 0-2,11 24-29,-5-7-8,-4 5-26,-2-22-9,15 39-1,-11-22 0</inkml:trace>
          <inkml:trace contextRef="#ctx1" brushRef="#br1" timeOffset="5023.2087">3709 2402 100,'0'0'38,"-30"20"-1,30-20 1,-5 30-32,5-30 0,-17 28-1,17-28-2,-19 34 1,13-18-1,6 7 0,-1-5-1,2 3 0,-1-3 0,8-1-1,-8-17 1,24 28-1,-7-22 1,7-6-2,-1-8 0,1-5 0,-1-7 0,3-4 0,4-6 0,-6 0 0,-7 0 0,0 2 0,-11 0 0,-1 8 0,-5 20 0,-9-26 0,-8 18 0,-4 6 0,-3 6 0,-10 2 0,6 3 0,0 2 0,4 6 0,1-6 0,10 10-2,-7-21-14,20 0-26,0 0-1,24 14 1,-2-17 0</inkml:trace>
          <inkml:trace contextRef="#ctx1" brushRef="#br1" timeOffset="5335.2094">4056 2379 83,'0'0'36,"0"0"2,0 0 1,0 0-25,20 6-4,-20-6 0,0 0-3,4 17-1,5 0 0,-9-17-3,15 35 0,-9-15-3,5 3 0,-3-3 0,-3 3 0,5-7 0,-3 1 0,-7-17 0,9 19 0,-9-19 0,0 0 0,0 0 0,10-17 0,-3-2 0,3-5 0,3-2 0,2-4 0,0 0 0,1 1 0,1 4 0,0 5 0,-17 20 0,19-21 0,-19 21 0,17 0 0,-17 0 0,18 21 0,-18-21 0,21 39 0,-10-15 0,1 8 0,1 2 0,-4 1 0,-2-2 0,5 1 0,-7-8 0,1-2 0,3-3 0,-5-4 0,-4-17 0,13 22 0,-13-22 0,0 0 0,19 11-31,-19-11-13,0 0-1,-26-13 2</inkml:trace>
          <inkml:trace contextRef="#ctx0" brushRef="#br2" timeOffset="124125">179 2116 61,'-3'-5'16,"3"2"-1,0 0-1,0-3-1,0 1-1,0-1-2,0 3-1,-2-2-2,-1 2 0,3-3-2,-3 4 0,0-1-1,3 3 0,-5-3-1,5 3 0,-6 0-1,6 0 0,-6 3-1,1 2 0,-1-2 1,1 6-2,-4-7 2,1 7-1,-1-4 0,1 7 0,0-4 1,2 0-2,0 1 2,4-1-1,-1 3 0,0 0 0,3 1 1,0 2 0,3-6 0,2 3 0,1-2 0,2 2 1,4-6-1,2 1 0,2-3 0,1 0 1,3-6-1,-3 3 0,2-6 0,-2 3 0,0-2 0,0 2-1,-3-3 1,-3 1-1,0 2 0,0-3 1,-2 1-1,-1 2 0,0-5 0,1 2 0,-4-5 0,1 5 1,0-5-1,-4 3-1,1-1 0,-6-2 0,1 0 0,-4 3 0,-8-4 0,3-2 0,-3 3 0,-3 0 0,3 3 0,-3-1 0,6 4 0,-3-1 0,6 6 0,2-3 0,3 9 0,-5-6-10,11 3-30,-3 2-2,0 4 1,-3-4-1</inkml:trace>
          <inkml:trace contextRef="#ctx1" brushRef="#br1" timeOffset="11544.0203">4935 2107 61,'0'0'36,"0"0"-1,0 0 1,19-5-15,-19 5-11,0 0 0,0 0-2,0 0-3,10 20-1,-10-20 0,11 17-1,-11-17 0,0 0-2,15 22 1,-15-22-1,17 8-1,-17-8 1,0 0 0,24-11 0,-24 11 0,6-19 0,-6 19 0,3-24 1,-3 24-1,6-21 0,-6 21 0,0 0-1,-26 0 1,26 0 0,-21 24 1,12-5-4,-4 2 2,3-1-1,1-1 0,9-19 0,0 26 1,0-26 0,0 0 0,20-4 0,-20 4 0,17-28-1,-17 28-2,15-37-3,-15 37-14,21-13-21,-21 13 1,0 0 0,-17 22-1</inkml:trace>
          <inkml:trace contextRef="#ctx1" brushRef="#br1" timeOffset="11545.0203">4935 2610 82,'0'0'36,"0"0"0,0 0 0,0 0-26,10 23-5,-10-23 0,15 20-4,-15-20 1,18 17-1,-1-9 0,-17-8 1,27 5 0,-27-5 0,20-4 1,-20 4-1,0 0 1,13-22-1,-13 22 0,-3-28 0,3 28 0,-19-28 0,19 28-1,-30-17 1,30 17-1,-30 8 0,13 5 1,0 7-1,4 1-1,2 3 1,5 2-1,10-2 0,0-5 0,-4-19 0,17 22 1,-17-22-1,26 2 1,-26-2 0,30-16-1,-30 16 0,17-25-4,-25 1-8,8 24-28,0 0-1,2-22 1,-2 22-2</inkml:trace>
        </inkml:traceGroup>
        <inkml:traceGroup>
          <inkml:annotationXML>
            <emma:emma xmlns:emma="http://www.w3.org/2003/04/emma" version="1.0">
              <emma:interpretation id="{C7758730-DA47-4380-AAB3-1B81E796DE64}" emma:medium="tactile" emma:mode="ink">
                <msink:context xmlns:msink="http://schemas.microsoft.com/ink/2010/main" type="inkWord" rotatedBoundingBox="5802,5210 7861,5225 7854,6193 5795,6178"/>
              </emma:interpretation>
              <emma:one-of disjunction-type="recognition" id="oneOf2">
                <emma:interpretation id="interp10" emma:lang="en-US" emma:confidence="0">
                  <emma:literal>56=0</emma:literal>
                </emma:interpretation>
                <emma:interpretation id="interp11" emma:lang="en-US" emma:confidence="0">
                  <emma:literal>Jt6=0</emma:literal>
                </emma:interpretation>
                <emma:interpretation id="interp12" emma:lang="en-US" emma:confidence="0">
                  <emma:literal>j26=0</emma:literal>
                </emma:interpretation>
                <emma:interpretation id="interp13" emma:lang="en-US" emma:confidence="0">
                  <emma:literal>JI6=0</emma:literal>
                </emma:interpretation>
                <emma:interpretation id="interp14" emma:lang="en-US" emma:confidence="0">
                  <emma:literal>526=0</emma:literal>
                </emma:interpretation>
              </emma:one-of>
            </emma:emma>
          </inkml:annotationXML>
          <inkml:trace contextRef="#ctx1" brushRef="#br1" timeOffset="15475.2272">5885 2141 87,'22'-4'36,"-22"4"2,0 0-2,0 0-21,0 0-2,-6 24-4,6-24-1,-3 30-3,3-30 0,5 39-2,-1-14-3,7 6 0,-1 1 0,3 7 0,-4-4 0,-1 5 0,-5-1 0,-1 4 0,-2-1 0,-3 1 0,-5-2 0,-1-3 0,-4-7 0,-1-5 0,1-3 0,13-23 0,-26 22 0,9-24 0,17 2 0,-37-28 0,37 28-4,-34-43-13,34 43-14,-9-39-12,-1 15 1,7 4 1,3-1 2</inkml:trace>
          <inkml:trace contextRef="#ctx1" brushRef="#br1" timeOffset="18112.6318">5894 1971 107,'0'0'39,"0"0"1,0 0-3,-21 4-25,21-4-3,0 0-2,25-2-3,-25 2-4,37-11 0,-11 3 0,2 5 0,2-1 0,2 2 0,2 0 0,-2 4 0,-4-2 0,-4 2 0,-3 2 0,1-4 0,1 0 0,1 2 0,0-4 0,-5-4 0,2 4 0,-21 2 0,43 0-5,-26-3-37,-17 3-1,0 0 1,16-4 0</inkml:trace>
          <inkml:trace contextRef="#ctx1" brushRef="#br1" timeOffset="18111.6318">6261 2202 23,'24'4'29,"-24"-4"4,21-9 1,-21 9-10,0 0-1,0 0-4,0 0-4,17-8-3,-17 8-3,0 0-1,0 0-1,0 0-2,0 0 1,-12 26-2,12-26 0,-24 41-4,5-16 0,4 4 0,-5 1 0,3 2 0,-7-10 0,1 1 0,1-7 0,1-1 0,1-2 0,1-3 0,-2-5 0,3 1 0,1-4 0,17-2 0,-25 2 0,25-2 0,0 0 0,0 0 0,-17-10 0,17 10 0,0 0 0,0 0 0,0 0 0,0 0 0,4-16 0,-4 16 0,0 0 0,0 0 0,17 1 0,-17-1 0,23 12 0,-7-3 0,-16-9 0,40 30 0,-14-10 0,-2 4 0,1-1 0,1 3 0,-4-4 0,-1 2 0,3-5 0,-3-2 0,3-4 0,-3-13 0,7 7 0,-11-22-42,3-3-1,-3-8 0,-8-4-1</inkml:trace>
          <inkml:trace contextRef="#ctx1" brushRef="#br1" timeOffset="22245.639">6941 1837 47,'0'0'31,"-8"-17"3,8 17 0,0 0-5,-28 6-16,28-6 0,0 0-2,0 0-2,-28 4-2,28-4 0,0 0-1,0 0-1,0 0-2,0 0 0,-23 16 0,23-16-3,0 0 0,-13 23 0,13-23 0,-15 20 0,15-20 0,-20 26 0,20-26 0,-19 32 0,19-32 0,-19 30 0,19-30 0,-18 30 0,10-14 0,8-16 0,-11 32 0,11-32 0,-13 30 0,9-13 0,4-17 0,-9 28 0,9-28 0,-2 29 0,2-29 0,0 30 0,0-30 0,5 32 0,-5-32 0,12 32 0,-12-32 0,13 24 0,-13-24 0,17 15 0,-17-15 0,18 9 0,-18-9 0,23 6 0,-23-6 0,22 0 0,-22 0 0,23-2 0,-23 2 0,24-8 0,-24 8 0,21-9 0,-21 9 0,15-20 0,-15 20 0,22-28 0,-22 28 0,11-30 0,-11 30 0,-7-30 0,7 30 0,-11-21 0,11 21 0,-27-11 0,27 11 0,-33-9 0,33 9 0,-23-6 0,23 6 0,-20-5 0,20 5 0,-17-4 0,17 4 0,0 0 0,0 0 0,0 0 0,0 0 0,-17-11 0,17 11-2,0 0-41,0 0 1,0 0-1,0 0 0</inkml:trace>
          <inkml:trace contextRef="#ctx1" brushRef="#br1" timeOffset="24711.4434">7272 2601 69,'0'0'38,"0"0"-1,0 0 3,0 0-21,0 0-3,0 0-4,0 0-4,22 2-1,-22-2-1,25-4-3,-25 4-3,39-3 0,-13-1 0,8 2 0,3-2 0,1-1 0,-1-3 0,1 3 0,-1-3 0,1 1 0,-7-1 0,-4 1 0,-5 1 0,-1 1 0,-1 1 0,-3 2 0,-17 2 0,24-2 0,-24 2 0,0 0 0,21 15 0,-21-15-42,-19 15-1,2-8-1,-5-1 1</inkml:trace>
          <inkml:trace contextRef="#ctx1" brushRef="#br1" timeOffset="24710.4434">7337 2400 85,'0'0'38,"0"0"0,0 0 2,0 0-27,0 0-1,0 0-4,0 0-2,0 0-1,0 0-2,0 0-1,0 0 0,30-13 1,-11 9-3,5 2 0,8-1 0,8-1 0,3 0 0,5 0 0,-3-1 0,-2 1 0,-5-2 0,-5 3 0,-4 3 0,-11-4 0,3 11-6,-21-7-6,20-3-26,-20 3-3,0 0-1,0 0 1</inkml:trace>
          <inkml:trace contextRef="#ctx1" brushRef="#br1" timeOffset="29827.2524">8537 2372 31,'0'0'30,"10"-22"1,-10 22 2,0 0-9,0 0-9,0 0-1,0 0-1,0 0-4,0 0 0,0 0-2,0 0-1,0 0-1,-30-12-1,30 12-1,-21 6 0,21-6-1,-18 4 0,18-4-1,-17 9 1,17-9-1,0 0 0,-23 22 0,23-22 0,0 0 0,-20 25 0,20-25-1,-8 24 1,8-24-1,-5 24 1,5-24-1,-2 26 1,4-9 1,-2 0-2,1 1 0,3-1 0,0 0 0,-2 2 0,5-3 0,-7-16 0,10 28 0,-10-28 0,15 19 0,-15-19 0,0 0 0,24 19 0,-24-19 0,22 13 0,-22-13 0,27 9 0,-27-9 0,31 9 0,-14-7 0,0 0 0,0-4 0,4 0 0,-1-2 0,-1-1 0,2-1 0,-3 1 0,5-3 0,-3 1 0,-3-1 0,-17 8 0,32-18 0,-32 18 0,26-15 0,-26 15 0,25-23 0,-25 23 0,24-26 0,-24 26 0,22-28 0,-22 28 0,27-31 0,-16 14 0,0 0 0,-4 0 0,-7 17 0,15-28 0,-15 28 0,8-29 0,-8 29 0,-8-26 0,8 26 0,-20-25 0,3 14 0,-5 0 0,-5 2 0,-3-1 0,-1 5 0,-5-1 0,0 6 0,3 0 0,-1 2 0,2 2 0,2 3 0,2 2 0,2-3 0,13 11 0,-15-15-28,28-2-15,-21 11-1,21-11 0</inkml:trace>
        </inkml:traceGroup>
      </inkml:traceGroup>
    </inkml:traceGroup>
  </inkml:traceGroup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3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45D2126-CF6B-4209-A4F4-30E700471C7C}" emma:medium="tactile" emma:mode="ink">
          <msink:context xmlns:msink="http://schemas.microsoft.com/ink/2010/main" type="writingRegion" rotatedBoundingBox="5612,7656 8182,7273 8198,7378 5628,7760"/>
        </emma:interpretation>
      </emma:emma>
    </inkml:annotationXML>
    <inkml:traceGroup>
      <inkml:annotationXML>
        <emma:emma xmlns:emma="http://www.w3.org/2003/04/emma" version="1.0">
          <emma:interpretation id="{E325D19C-BAFD-4734-B14B-A0F08A9377CA}" emma:medium="tactile" emma:mode="ink">
            <msink:context xmlns:msink="http://schemas.microsoft.com/ink/2010/main" type="paragraph" rotatedBoundingBox="5612,7656 8182,7273 8198,7378 5628,77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078B38-E212-4729-BC84-CF9217BAB5B2}" emma:medium="tactile" emma:mode="ink">
              <msink:context xmlns:msink="http://schemas.microsoft.com/ink/2010/main" type="line" rotatedBoundingBox="5612,7656 8182,7273 8198,7378 5628,7760"/>
            </emma:interpretation>
          </emma:emma>
        </inkml:annotationXML>
        <inkml:traceGroup>
          <inkml:annotationXML>
            <emma:emma xmlns:emma="http://www.w3.org/2003/04/emma" version="1.0">
              <emma:interpretation id="{86A08240-259B-4B69-BB68-ACD26C130E83}" emma:medium="tactile" emma:mode="ink">
                <msink:context xmlns:msink="http://schemas.microsoft.com/ink/2010/main" type="inkWord" rotatedBoundingBox="5615,7675 5734,7657 5745,7734 5627,7752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o</emma:literal>
                </emma:interpretation>
                <emma:interpretation id="interp2" emma:lang="en-US" emma:confidence="0">
                  <emma:literal>@</emma:literal>
                </emma:interpretation>
                <emma:interpretation id="interp3" emma:lang="en-US" emma:confidence="0">
                  <emma:literal>0</emma:literal>
                </emma:interpretation>
                <emma:interpretation id="interp4" emma:lang="en-US" emma:confidence="0">
                  <emma:literal>8</emma:literal>
                </emma:interpretation>
              </emma:one-of>
            </emma:emma>
          </inkml:annotationXML>
          <inkml:trace contextRef="#ctx0" brushRef="#br0">534 2 51,'-8'0'12,"2"3"-2,-2-3-2,2 6-2,-3-1-2,4-2-2,-1 3 0,3 2-1,3-5-1,0 3 1,3-1 1,3-2 0,2 0 1,-2-3 0,2 0 1,4-6 1,-1 1-1,-2-1 1,2-2 0,0-1-1,-2 1 0,-4-1 0,1 4 0,-3-1 0,0 1 0,-6-1-1,-3 0 0,1 4-1,-4-1 0,-2 3-1,-1 0-1,1 5 0,3-2 0,-4 3 0,4 2-1,2-2 1,0 2-1,6 3 0,0-2 1,3-1-1,6-2 1,-4-3 1,7-3 0,-1 0 0,0-3 0,-2-3 1,2-2 0,-5-1-1,0-2-1,-1 3-5,-2-3-6,-3-1-18,6 12-1,-12-5-1</inkml:trace>
        </inkml:traceGroup>
        <inkml:traceGroup>
          <inkml:annotationXML>
            <emma:emma xmlns:emma="http://www.w3.org/2003/04/emma" version="1.0">
              <emma:interpretation id="{1F8AABB6-B355-4345-8F00-529803CFF531}" emma:medium="tactile" emma:mode="ink">
                <msink:context xmlns:msink="http://schemas.microsoft.com/ink/2010/main" type="inkWord" rotatedBoundingBox="8084,7310 8185,7295 8198,7378 8097,7393"/>
              </emma:interpretation>
              <emma:one-of disjunction-type="recognition" id="oneOf1">
                <emma:interpretation id="interp5" emma:lang="en-US" emma:confidence="0">
                  <emma:literal>red.</emma:literal>
                </emma:interpretation>
                <emma:interpretation id="interp6" emma:lang="en-US" emma:confidence="0">
                  <emma:literal>rd.</emma:literal>
                </emma:interpretation>
                <emma:interpretation id="interp7" emma:lang="en-US" emma:confidence="0">
                  <emma:literal>red..</emma:literal>
                </emma:interpretation>
                <emma:interpretation id="interp8" emma:lang="en-US" emma:confidence="0">
                  <emma:literal>food</emma:literal>
                </emma:interpretation>
                <emma:interpretation id="interp9" emma:lang="en-US" emma:confidence="0">
                  <emma:literal>G@</emma:literal>
                </emma:interpretation>
              </emma:one-of>
            </emma:emma>
          </inkml:annotationXML>
          <inkml:trace contextRef="#ctx0" brushRef="#br0" timeOffset="10047">2992-347 47,'-3'-6'14,"3"6"-1,-3-3 0,3 0-1,0 3-1,0 0-2,0 0-2,0 0-2,0 0-3,-2 0-1,2 0-1,0 3-2,0-3 1,0 0 0,0 3 0,2-3-1,-2 3 1,0-3 1,0 3-1,3-1 2,0 1-1,0-3 0,-3 0 1,3 0 0,-1 0 1,-2 0 0,3-3 0,0 1-1,0-1 1,-1-3 0,1 0 1,-3 1-1,3-1 2,-3 0 0,3 6-1,-3-3 1,-3 3-1,0 3-1,-2 3 0,-1-3-1,1 2-1,2-2-2,-3 0 0,3 3 0,-2-3 1,5 0-1,0-1 1,3 1-1,-1 0 1,1-3 1,0 6 0,3-6 0,-4 3 0,4-3 1,-1 0 0,1 0 0,-1-3 0,-2 3 1,0-6 0,0 3-1,0 0 1,-1-2-1,-2 2 0,0-3 1,0 0-1,0 4 0,-2-1-1,-1 0 1,3 3-1,-6 0 0,3 0 0,-2 3-1,-1 0 0,4-1-1,-4 4 1,3 0-1,3-3 1,0 2-1,0-2 0,3 0 1,0 3 1,0-6-1,2 3 1,-2-3 0,2 3 0,-2-3 1,0 0 1,0-3 0,0 3 0,-3-3 1,0 3-1,0-6 0,0 3 0,-3-2-1,3-4 0,-3 3-1,3-2 1,-6-1-1,4 3 0,-1 1 0,-3 2-1,1 3 0,-1 0 0,1 5 0,-4-2-1,4 6 1,-6 2-1,5 1 0,1-4 0,2 4 0,0-3 1,3-1-1,3-2 1,0-3 1,8 0 0,-3-6 1,6 3 0,-6-6 0,6 0 1,-6 1 1,4-1-1,-4-3 0,-3 3 1,-2-2-1,-3 2 0,-3 0-1,3 1 1,-5-1-2,-1 3 1,4-3-1,-4 3-1,-2 3 1,-1 3 0,1 0-1,0 3 0,2 0 0,-2 2 1,2 1-2,1-1 1,2-2-1,0 0-1,6 3-2,0-7-4,2 1-10,4 3-12,-7-12 1,10 9-1</inkml:trace>
          <inkml:trace contextRef="#ctx0" brushRef="#br0" timeOffset="8844">2528-344 51,'0'0'14,"-5"0"-2,7 0-3,-4 0-2,2 0-3,0 0-2,0 0-1,0 3-1,0-3-1,2 0 0,-2 0-1,0 3 1,3 0 0,-3-3 1,0 0 0,3 3 0,-3-3 2,2 0 0,-2 0 1,0 0 1,0-3 1,0 3 2,-2 0-1,4 0 0,-4-3 1,2 3-2,-3-3 0,0 3-3,1 0 0,-4 3-2,1 0 1,-1 3-2,1 0 0,-3 3-1,5 0 0,-2-3 1,2 3 0,3-3 0,3 0 0,0-3 0,2 0 2,-2-3 0,2 0 1,0 0 1,-2 0 0,0 0 1,0-6-1,-1 6 1,-4-6-1,2 3 0,-3-3 0,3 0-1,-6 0-1,6 0 0,-2 3-1,-1 0 1,0 0-2,3 3 0,0 0 0,0 0-1,0 3 1,0-3-1,0 3 0,3 0 1,0 0 0,-1-3 0,1 3 1,3 0 0,-4-3 0,4 0 1,-6-3 0,5 3 0,-5-3 0,3 3 1,-3-3 0,2 3 0,-4 0 0,2 0 0,0-3 0,-3 3-1,0 0 0,1 0-1,-4 0 0,1 0 0,5 0-1,-6 0 1,6 0-1,-2-3 0,2 6-2,0-6-2,2 9-5,-7-6-8,2 0-11,6 6-2,-8-6 0</inkml:trace>
        </inkml:traceGroup>
      </inkml:traceGroup>
    </inkml:traceGroup>
  </inkml:traceGroup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25:42.5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9B9705A-43BF-4923-B680-B9B589EB6605}" emma:medium="tactile" emma:mode="ink">
          <msink:context xmlns:msink="http://schemas.microsoft.com/ink/2010/main" type="writingRegion" rotatedBoundingBox="10060,3931 10586,3931 10586,4466 10060,4466"/>
        </emma:interpretation>
      </emma:emma>
    </inkml:annotationXML>
    <inkml:traceGroup>
      <inkml:annotationXML>
        <emma:emma xmlns:emma="http://www.w3.org/2003/04/emma" version="1.0">
          <emma:interpretation id="{93390473-DD7D-4551-8069-403CC834A782}" emma:medium="tactile" emma:mode="ink">
            <msink:context xmlns:msink="http://schemas.microsoft.com/ink/2010/main" type="paragraph" rotatedBoundingBox="10060,3931 10586,3931 10586,4466 10060,44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FB4C09-15A3-42C5-B5FA-059218957D02}" emma:medium="tactile" emma:mode="ink">
              <msink:context xmlns:msink="http://schemas.microsoft.com/ink/2010/main" type="line" rotatedBoundingBox="10060,3931 10586,3931 10586,4466 10060,4466"/>
            </emma:interpretation>
          </emma:emma>
        </inkml:annotationXML>
        <inkml:traceGroup>
          <inkml:annotationXML>
            <emma:emma xmlns:emma="http://www.w3.org/2003/04/emma" version="1.0">
              <emma:interpretation id="{A79D4CAD-5D5D-4442-BDD9-3DA4196F492D}" emma:medium="tactile" emma:mode="ink">
                <msink:context xmlns:msink="http://schemas.microsoft.com/ink/2010/main" type="inkWord" rotatedBoundingBox="10060,3931 10586,3931 10586,4466 10060,4466"/>
              </emma:interpretation>
              <emma:one-of disjunction-type="recognition" id="oneOf0">
                <emma:interpretation id="interp0" emma:lang="en-US" emma:confidence="1">
                  <emma:literal>x</emma:literal>
                </emma:interpretation>
                <emma:interpretation id="interp1" emma:lang="en-US" emma:confidence="0">
                  <emma:literal>b</emma:literal>
                </emma:interpretation>
                <emma:interpretation id="interp2" emma:lang="en-US" emma:confidence="0">
                  <emma:literal>S</emma:literal>
                </emma:interpretation>
                <emma:interpretation id="interp3" emma:lang="en-US" emma:confidence="0">
                  <emma:literal>€</emma:literal>
                </emma:interpretation>
                <emma:interpretation id="interp4" emma:lang="en-US" emma:confidence="0">
                  <emma:literal>a</emma:literal>
                </emma:interpretation>
              </emma:one-of>
            </emma:emma>
          </inkml:annotationXML>
          <inkml:trace contextRef="#ctx0" brushRef="#br0">1537-209 110,'0'0'38,"0"0"1,0 0 0,20-11-30,8 14-2,-7-8-1,13 7-2,-3-6-1,9 4-3,-1-2 0,0 0 0,3 2 0,-3-3 0,0 3 0,-7-12-8,11 18-7,-17-6-24,0-6-2,1 3 1,-27 3-1</inkml:trace>
          <inkml:trace contextRef="#ctx0" brushRef="#br0" timeOffset="-15.6001">1819-455 81,'0'0'34,"13"-23"1,-13 23 2,0 0-25,0 0 1,0 0-2,0 0-2,0 0-1,0 0-1,0 0-2,0 0-2,10 21-3,-10-21 0,-15 26 0,4-9 0,-1 5 0,-1 4 0,-2 2 0,0 4 0,2 2 0,-2-3 0,2 1 0,4 0 0,-3-3 0,-2 1 0,2-2 0,-1-2 0,0 2 0,4-9 0,-1 3 0,10-22 0,-11 30 0,11-30 0,4 17 0,-4-17 0,26 5 0,-5-6 0,5-9 0,4 5 0,0-8 0,5 5 0,-8-11 0,8 14 0,-26-12-35,-9 17-7,17-28-1,-17 28 1</inkml:trace>
        </inkml:traceGroup>
      </inkml:traceGroup>
    </inkml:traceGroup>
  </inkml:traceGroup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25:33.6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061A945-3FA6-4319-8613-DD0A954CAE15}" emma:medium="tactile" emma:mode="ink">
          <msink:context xmlns:msink="http://schemas.microsoft.com/ink/2010/main" type="writingRegion" rotatedBoundingBox="8064,4030 8315,4030 8315,4476 8064,4476"/>
        </emma:interpretation>
      </emma:emma>
    </inkml:annotationXML>
    <inkml:traceGroup>
      <inkml:annotationXML>
        <emma:emma xmlns:emma="http://www.w3.org/2003/04/emma" version="1.0">
          <emma:interpretation id="{82E5CD0D-64EB-449E-8279-921BC3631E30}" emma:medium="tactile" emma:mode="ink">
            <msink:context xmlns:msink="http://schemas.microsoft.com/ink/2010/main" type="paragraph" rotatedBoundingBox="8064,4030 8315,4030 8315,4476 8064,44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40B3AE-8E3E-4060-9AC1-42D34CF9304C}" emma:medium="tactile" emma:mode="ink">
              <msink:context xmlns:msink="http://schemas.microsoft.com/ink/2010/main" type="line" rotatedBoundingBox="8064,4030 8315,4030 8315,4476 8064,4476"/>
            </emma:interpretation>
          </emma:emma>
        </inkml:annotationXML>
        <inkml:traceGroup>
          <inkml:annotationXML>
            <emma:emma xmlns:emma="http://www.w3.org/2003/04/emma" version="1.0">
              <emma:interpretation id="{D69DB3F6-93C9-4265-82CE-2EF1A80B7A28}" emma:medium="tactile" emma:mode="ink">
                <msink:context xmlns:msink="http://schemas.microsoft.com/ink/2010/main" type="inkWord" rotatedBoundingBox="8064,4030 8315,4030 8315,4476 8064,4476"/>
              </emma:interpretation>
              <emma:one-of disjunction-type="recognition" id="oneOf0">
                <emma:interpretation id="interp0" emma:lang="en-US" emma:confidence="1">
                  <emma:literal>h</emma:literal>
                </emma:interpretation>
                <emma:interpretation id="interp1" emma:lang="en-US" emma:confidence="0">
                  <emma:literal>u</emma:literal>
                </emma:interpretation>
                <emma:interpretation id="interp2" emma:lang="en-US" emma:confidence="0">
                  <emma:literal>k</emma:literal>
                </emma:interpretation>
                <emma:interpretation id="interp3" emma:lang="en-US" emma:confidence="0">
                  <emma:literal>n</emma:literal>
                </emma:interpretation>
                <emma:interpretation id="interp4" emma:lang="en-US" emma:confidence="0">
                  <emma:literal>b</emma:literal>
                </emma:interpretation>
              </emma:one-of>
            </emma:emma>
          </inkml:annotationXML>
          <inkml:trace contextRef="#ctx0" brushRef="#br0">-459-349 69,'0'0'33,"17"-9"0,-17 9 3,-10-21-21,10 21-3,0 0 0,0 0-2,0 0-2,0 0-1,0 0 0,0 0-2,0 0-1,0 0 0,0 0-4,0 0 0,0 0 0,0 0 0,0 0 0,-5 19 0,5-19 0,2 35 0,-2-12 0,0 5 0,-2 3 0,2 3 0,0 1 0,0-1 0,0-2 0,2-3 0,-2-4 0,3-5 0,-3-1 0,0-19 0,4 22 0,-4-22 0,0 0 0,0 0 0,0 0 0,0 0 0,0 0 0,0 0 0,11-22 0,-11 22 0,15-28 0,-15 28 0,21-32 0,-21 32 0,30-28 0,-30 28 0,30-22 0,-30 22 0,30-17 0,-30 17 0,30-13 0,-30 13 0,22-4 0,-22 4 0,0 0 0,21 4 0,-21-4 0,0 0 0,11 17 0,-11-17 0,6 16 0,-6-16 0,5 21 0,-5-21 0,6 24 0,-6-24 0,2 28 0,-2-28 0,0 28 0,0-28 0,-2 26 0,0-9 0,2-17 0,-4 22 0,4-22 0,0 0 0,0 0 0,-2 23 0,2-23 0,0 0 0,0 0 0,0 0 0,0 0 0,-3-17-7,3 17-34,5-28-3,-5 28 2,6-37-2</inkml:trace>
        </inkml:traceGroup>
      </inkml:traceGroup>
    </inkml:traceGroup>
  </inkml:traceGroup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25:36.2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FB1F17-C90E-4890-911A-43CE404393E2}" emma:medium="tactile" emma:mode="ink">
          <msink:context xmlns:msink="http://schemas.microsoft.com/ink/2010/main" type="writingRegion" rotatedBoundingBox="8521,4410 9026,4410 9026,4660 8521,4660"/>
        </emma:interpretation>
      </emma:emma>
    </inkml:annotationXML>
    <inkml:traceGroup>
      <inkml:annotationXML>
        <emma:emma xmlns:emma="http://www.w3.org/2003/04/emma" version="1.0">
          <emma:interpretation id="{94D45606-00CB-49C5-8C66-D61D4F852B40}" emma:medium="tactile" emma:mode="ink">
            <msink:context xmlns:msink="http://schemas.microsoft.com/ink/2010/main" type="paragraph" rotatedBoundingBox="8521,4410 9026,4410 9026,4660 8521,46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F6503C-043D-4333-B807-B3F66F0732C7}" emma:medium="tactile" emma:mode="ink">
              <msink:context xmlns:msink="http://schemas.microsoft.com/ink/2010/main" type="line" rotatedBoundingBox="8521,4410 9026,4410 9026,4660 8521,4660"/>
            </emma:interpretation>
          </emma:emma>
        </inkml:annotationXML>
        <inkml:traceGroup>
          <inkml:annotationXML>
            <emma:emma xmlns:emma="http://www.w3.org/2003/04/emma" version="1.0">
              <emma:interpretation id="{6E7034E4-DD0F-4121-9CA1-D869B268A1BC}" emma:medium="tactile" emma:mode="ink">
                <msink:context xmlns:msink="http://schemas.microsoft.com/ink/2010/main" type="inkWord" rotatedBoundingBox="8521,4410 9026,4410 9026,4660 8521,4660"/>
              </emma:interpretation>
              <emma:one-of disjunction-type="recognition" id="oneOf0">
                <emma:interpretation id="interp0" emma:lang="en-US" emma:confidence="1">
                  <emma:literal>21</emma:literal>
                </emma:interpretation>
                <emma:interpretation id="interp1" emma:lang="en-US" emma:confidence="0">
                  <emma:literal>2 |</emma:literal>
                </emma:interpretation>
                <emma:interpretation id="interp2" emma:lang="en-US" emma:confidence="0">
                  <emma:literal>2 I</emma:literal>
                </emma:interpretation>
                <emma:interpretation id="interp3" emma:lang="en-US" emma:confidence="0">
                  <emma:literal>2 l</emma:literal>
                </emma:interpretation>
                <emma:interpretation id="interp4" emma:lang="en-US" emma:confidence="0">
                  <emma:literal>2 \</emma:literal>
                </emma:interpretation>
              </emma:one-of>
            </emma:emma>
          </inkml:annotationXML>
          <inkml:trace contextRef="#ctx0" brushRef="#br0">5 22 64,'0'0'35,"0"0"0,0 0 3,-7-19-17,7 19-4,0 0-5,0 0-2,0 0-3,0 0-1,0 0-1,0 0-2,0 0-1,0 0-2,0 0 0,17-2 0,-17 2 0,22 4 0,-22-4 0,28 6 0,-28-6 0,28 7 0,-28-7 0,28 11 0,-28-11 0,21 10 0,-21-10 0,17 13 0,-17-13 0,0 0 0,9 20 0,-9-20 0,2 21 0,-2-21 0,-9 26 0,9-26 0,-19 28 0,19-28 0,-23 28 0,23-28 0,-28 28 0,28-28 0,-30 22 0,30-22 0,-26 15 0,26-15 0,-19 7 0,19-7 0,0 0 0,-16 4 0,16-4 0,0 0 0,0 0 0,0 0 0,0 0 0,0 0 0,0 0 0,20-2 0,-20 2 0,28-5 0,-7 1 0,1 2 0,-1-2 0,5 3 0,-3-1 0,-1 2 0,-3-2 0,-2 2 0,-17 0 0,22 0 0,-22 0 0,0 0 0,24 7 0,-24-7 0,0 0-42,0 0 0,0 0-2,0-16 3</inkml:trace>
          <inkml:trace contextRef="#ctx0" brushRef="#br0" timeOffset="1">458 24 75,'0'0'32,"0"0"0,0 0 4,-5-17-24,5 17 0,0 0-2,0 0 0,0 0-1,0 0 0,0 0-1,0 0-1,0 0-4,0 0-3,0 0 0,0 0 0,13 26 0,-10-9 0,-3-17 0,6 32 0,-6-14 0,4 3 0,0-3 0,-3 3 0,-1-21 0,4 28 0,-4-28 0,2 22 0,-2-22 0,0 0 0,6 21 0,-6-21 0,0 0 0,0 0 0,0 0 0,0 0 0,7 20 0,-7-20-24,0 0-18,-17-4-1,17 4 0,0 0 1</inkml:trace>
        </inkml:traceGroup>
      </inkml:traceGroup>
    </inkml:traceGroup>
  </inkml:traceGroup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5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A896CAA-CC57-4526-8789-9B492F904CFD}" emma:medium="tactile" emma:mode="ink">
          <msink:context xmlns:msink="http://schemas.microsoft.com/ink/2010/main" type="writingRegion" rotatedBoundingBox="10244,7010 10130,7039 10117,6989 10230,6959"/>
        </emma:interpretation>
      </emma:emma>
    </inkml:annotationXML>
    <inkml:traceGroup>
      <inkml:annotationXML>
        <emma:emma xmlns:emma="http://www.w3.org/2003/04/emma" version="1.0">
          <emma:interpretation id="{3BC692C0-5BAC-4FF3-AE4D-A19A375F3B1C}" emma:medium="tactile" emma:mode="ink">
            <msink:context xmlns:msink="http://schemas.microsoft.com/ink/2010/main" type="paragraph" rotatedBoundingBox="10244,7010 10130,7039 10117,6989 10230,69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54D78C-DAB2-47C1-AB4D-C26961200550}" emma:medium="tactile" emma:mode="ink">
              <msink:context xmlns:msink="http://schemas.microsoft.com/ink/2010/main" type="line" rotatedBoundingBox="10244,7010 10130,7039 10117,6989 10230,6959"/>
            </emma:interpretation>
          </emma:emma>
        </inkml:annotationXML>
        <inkml:traceGroup>
          <inkml:annotationXML>
            <emma:emma xmlns:emma="http://www.w3.org/2003/04/emma" version="1.0">
              <emma:interpretation id="{BAD1B607-BC8D-44C1-8018-C911B9C7BBE5}" emma:medium="tactile" emma:mode="ink">
                <msink:context xmlns:msink="http://schemas.microsoft.com/ink/2010/main" type="inkWord" rotatedBoundingBox="10244,7010 10130,7039 10117,6989 10230,6959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&amp;</emma:literal>
                </emma:interpretation>
                <emma:interpretation id="interp2" emma:lang="en-US" emma:confidence="0">
                  <emma:literal>@</emma:literal>
                </emma:interpretation>
                <emma:interpretation id="interp3" emma:lang="en-US" emma:confidence="0">
                  <emma:literal>do</emma:literal>
                </emma:interpretation>
                <emma:interpretation id="interp4" emma:lang="en-US" emma:confidence="0">
                  <emma:literal>too</emma:literal>
                </emma:interpretation>
              </emma:one-of>
            </emma:emma>
          </inkml:annotationXML>
          <inkml:trace contextRef="#ctx0" brushRef="#br0">-988-477 58,'-9'-5'22,"6"8"-9,-5-1-4,2 1 1,-3 3-4,1-4-1,-1 1 0,0 0-1,4 3-1,2-4 0,-3 4-1,6-3-1,0 2 0,0-2 0,0 2 0,3-2-1,0 3 1,0-6 0,-1 2-1,1 1 1,3-6 0,-3 3 1,0-2-1,3-4 1,-3 6 0,-1-5 1,1 2 0,-3-3 0,3 4 0,-6-4 0,0 3 0,-2 1 0,2-1 0,-6 0-1,3 3-1,-2-3 1,-1 3-1,0 0 0,4 3 0,-1 0-1,0-3-1,3 3 1,0-1-1,3 1 0,0 0 1,3 2-1,-3 1 0,3-1 1,0-2 0,3 3 0,0-6 0,-1 2 0,4-2 0,-3 0 1,2-2-1,-2-1 1,0 0 1,0-2-1,-3 2 1,-3-3-1,0 4 1,-3-1-1,0 0 0,-3-2 0,-3 2 0,4 3-1,-4 0 0,3 0 0,-5 0 0,5 3-1,0-1 0,3 4 1,0-3-1,3 2 0,0-2 0,3 0 0,3 2 1,-3-5-1,3 3 1,2-3 0,-2 0 1,-3-3 0,3 3-1,-1-5 1,-2 2 0,-3 0 0,3-2 1,-6 2-1,3-3-1,0 4-2,-3-4-4,1 9-11,-4 2-13,-3-5-4,6 9 1</inkml:trace>
        </inkml:traceGroup>
      </inkml:traceGroup>
    </inkml:traceGroup>
  </inkml:traceGroup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5:46.0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60B0D94-3141-4D07-9203-E7CBAA190992}" emma:medium="tactile" emma:mode="ink">
          <msink:context xmlns:msink="http://schemas.microsoft.com/ink/2010/main" type="inkDrawing" rotatedBoundingBox="466,10027 475,13335 403,13336 393,10028" shapeName="Other">
            <msink:destinationLink direction="with" ref="{FF0CFAC4-CC99-4E9F-BF31-F190F61C9E99}"/>
          </msink:context>
        </emma:interpretation>
      </emma:emma>
    </inkml:annotationXML>
    <inkml:trace contextRef="#ctx0" brushRef="#br0">29-12 2,'0'0'22,"10"0"2,-10 0-4,0 0 0,0 0-2,0 0-2,-2 11-2,2-11-3,-1 19-4,1-19-2,-7 23-2,3-9-1,3 4-1,-2 0 0,3 4 1,-3 3 1,1 2-1,0 5 0,1 3 0,-3-1 0,4 1 0,-1-1-1,-3-1 0,2-1-1,1-2 1,-1-5-1,3-1 1,-2-3 0,2-1 0,0-1-1,1 1 2,-2-2-2,4 1 2,-1-2-1,0 2 0,1-1-1,-3 1 1,1 1-1,-1-3 0,3 1 1,0-1-1,1-2 0,-2 0 0,-1-1 1,3 1-1,-3-2 0,3 1 0,-4 0 0,3 1 0,-3 2 0,-2-1-1,1 2 1,1 0 0,1-1 0,1 0 0,-3-1 0,1 3 0,0-4 0,1 4 0,-2-1 0,1 2 0,-1 1 1,-1 1-1,4 0 0,-5 1 0,0-1 1,4 0-1,1-1 0,0-1 0,-3 1 0,1 1 1,-3 0-1,1 2 1,0-1-1,-3 3 1,2-3-1,-3 1 1,3-3-1,-3 1 1,3-2 0,0-1-1,-1-3 1,3 1-1,-1 0 0,-1 1 0,-3 0 1,5-1-1,-2 1 1,2 2 0,-1-1-1,-2 0 1,0 4 0,-1-1-2,2-2 1,1 1-1,1-1 1,0 1-1,2 0 1,-1 0-1,2-2 1,1 2 1,-1 1-1,0 3 1,-2 1-1,-1 3 1,-2-1 0,1 1-1,-3 2 0,3-2 1,1 0-1,-1-2 0,0 1 0,0-1 0,1 3 0,1-1 1,1 1-2,0 4 1,0-3 0,-4 2-1,2-3 1,2-1-1,-4-1 1,4-3-1,0-3 1,-2-1 1,1 1-1,0-1 0,0 1 0,2 0 1,1 3-1,-2-1 0,0 2 0,-2 0 0,0-1 0,5-2 1,-5-1-1,1 0 0,-1-1 0,-3-1 1,2-1-1,0 1 0,-4 0 0,4-1 0,1-1 0,-2-1 0,2-2 0,-1-1 0,0-1 0,2-1 0,-1-12 0,2 19 0,-3-8 0,-3-1 0,2 2 0,1-1 0,-5 1 0,4 0-1,1-1 1,-3 0-2,4-11 2,-2 16-1,2-16 1,-1 14-1,1-14 1,5 13 0,-5-13 0,0 17 0,0-5 0,2-1 0,1 1 0,-1-1 1,0 0-2,-2-11 1,1 16 0,-1-16-2,0 0-2,0 0-10,0 0-22,3-14 1,-5 4-2,4-2 2</inkml:trace>
  </inkml:traceGroup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30.76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77C64BC-56C1-4640-9078-636FE0D02224}" emma:medium="tactile" emma:mode="ink">
          <msink:context xmlns:msink="http://schemas.microsoft.com/ink/2010/main" type="inkDrawing" rotatedBoundingBox="2513,11445 2538,9318 2825,9322 2800,11448" semanticType="callout" shapeName="Other">
            <msink:sourceLink direction="from" ref="{EECB5825-7C72-4665-9422-3C276E2AC904}"/>
            <msink:sourceLink direction="to" ref="{EECB5825-7C72-4665-9422-3C276E2AC904}"/>
          </msink:context>
        </emma:interpretation>
      </emma:emma>
    </inkml:annotationXML>
    <inkml:trace contextRef="#ctx0" brushRef="#br0">55-3 21,'0'0'16,"0"0"2,0 0 2,0 0 0,0 0-3,0 0 2,0 0-4,0 0 0,-11-4-2,11 4-3,0 0-1,1 22-3,-1-22 0,-1 27-1,-2-10 1,3 10-2,-4-5 1,4 11-2,-4-4 0,4 4 0,-4 0-1,4 4 1,-3-3-1,3 2-1,-2-1 1,1 3-1,1-2 0,0-3-1,-1 1 1,1-2-1,1 0 0,-2-2 1,2-2-1,-1-2 0,0-1 1,-1 3 0,1-3 0,-2 2-1,1-2 1,-2 0-1,0-1 0,0 1 0,-1-2 0,3-2 1,-3-2-1,3-1 2,1 0-2,-1 1 0,1-2 0,0 3 0,2 0 0,-2 1 0,1-2 0,0 1 0,-1-3 0,2 3 0,-1-2 0,-1 0 0,0 0 0,0-1 0,0 2 0,-3 0 0,3 2 0,-1 0 0,0 0 0,1-1 0,0-1 0,1 0 0,-1 0 0,0-3 0,1-1 0,-1 0 0,2-2 0,-1-1 0,-1 1 0,-1 1 0,1 1 0,-2 0 0,2 2 0,0 0 0,0-1 0,-1 2 0,0-2 0,2-1 0,0-1 0,-1-1 0,2-1 0,-1 1 0,-1 0 0,2 1 0,-2 1 0,1 0 0,0 0 0,-1 1 0,0-2 0,0 0 0,0 0 0,0 0 0,0-1 0,0-2 0,2 2 0,-1 0 0,-1-1 0,2 0 0,0 0 0,0 1 0,1-2 0,-1 2 0,-2-13 0,3 17 0,-3-17 0,0 19 0,0-19 0,0 14 0,0-14 0,0 0 0,0 15 0,0-15 0,0 0-2,0 0-5,4 12-12,-4-12-21,0 0-1,0 0 0,-3-12 0</inkml:trace>
    <inkml:trace contextRef="#ctx0" brushRef="#br0" timeOffset="1045.2018">-82 175 8,'0'0'24,"0"0"3,0 0 4,0 0-9,0 0-1,0 0-2,0 0-3,0 0-2,0 0-3,0 0-3,1-16 0,-1 16-3,4-21 0,2 9-1,-5-5-1,2 2 0,1-6-2,-1 3 1,0-3-2,3 2 1,-1 0-1,2-1 1,2 1-2,0 1 2,-1 3-1,1 3 1,-2 0 1,-7 12-1,11-12 1,-11 12-1,0 0 1,0 0-1,0 0 1,0 0-1,14 17 0,-7-4 0,0 0 0,1 6 0,4 2 3,-1 2-4,0 1 0,2 0 0,-3-1 0,4 2 0,-1-3 0,-3-3 0,2-2 0,-1-4 0,0 0 0,-11-13 0,17 18 0,-17-18 0,10 14-13,-10-14-27,0 0-2,0 0 2,0 0-3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8:47.776"/>
    </inkml:context>
    <inkml:brush xml:id="br0">
      <inkml:brushProperty name="width" value="0.10583" units="cm"/>
      <inkml:brushProperty name="height" value="0.211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113 1 22,'0'0'24,"-18"9"-5,18-9-1,-17 16-2,17-16-3,-20 23-3,4-9-2,9 2-2,7-16-1,-19 29-2,19-29 0,-13 23-2,13-23 1,-3 20-1,3-20 0,0 0 0,19 15 0,-19-15 0,29 4 0,-14-8 0,1-1 0,0-5 0,0-3 0,-16 13-1,25-26 2,-25 26-1,9-28 0,-9 28 0,-2-19 0,2 19-1,0 0 1,-20-16 0,20 16-1,-17-6 0,17 6 0,-18-3 2,18 3-2,-19-2 0,19 2 0,-20 5 1,20-5-1,-19 15 0,19-15 0,-14 24 1,10-6-1,-1 3 0,5 0 0,0 0 0,5-3 0,2-3 0,-7-15 0,20 18 0,-20-18 0,28-7-1,-28 7 1,32-23 0,-18 7 1,2 2-1,-16 14 0,24-26 0,-24 26 0,13-21 0,-13 21 1,3-16-1,-3 16 0,-5-18 0,5 18 1,-16-19-1,16 19 0,-19-18 0,19 18 1,-20-12-1,20 12 0,-19-3 0,19 3 0,-16 3 0,16-3 0,-9 16 0,9-16 0,-5 25-1,5-25 1,-2 28 0,2-13 0,0-15 0,9 25 0,-9-25 0,0 0-1,18 14 1,-18-14 0,17-5 0,-17 5 0,25-14 0,-25 14 0,25-18 0,-25 18 0,21-21 1,-21 21-1,14-17 0,-14 17 0,4-18 1,-4 18-1,-4-16 0,4 16 0,-16-14 1,16 14-1,-18-7 0,18 7 0,-21 0 0,21 0 0,-19 11 0,19-11 0,-9 19 0,9-19-1,-3 30 1,3-14 0,5-1 0,-5-15 0,10 27 0,-10-27 0,0 0 0,25 9 0,-25-9 0,21-16 0,-21 16 0,20-23 0,-20 23 0,16-25 1,-16 25-1,7-19 0,-7 19 1,0 0-1,-4-16 0,4 16 1,0 0-1,-19 2-2,19-2-4,-18 0-25,18 0 0,-18 19-3,17 1 2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28.6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1E52CEF-77DD-4D00-975B-2EFC97CBC2E5}" emma:medium="tactile" emma:mode="ink">
          <msink:context xmlns:msink="http://schemas.microsoft.com/ink/2010/main" type="inkDrawing" rotatedBoundingBox="984,12713 1405,12273 1436,12303 1015,12744" semanticType="callout" shapeName="Other"/>
        </emma:interpretation>
      </emma:emma>
    </inkml:annotationXML>
    <inkml:trace contextRef="#ctx0" brushRef="#br0">439-127 21,'0'0'23,"5"11"3,-5-11-3,0 0-4,0 0-2,0 0-4,0 0-3,0 0-2,0 0-2,0 0 1,0 0-3,0 0 1,0 0-1,0 0-1,0 0 0,6-11-1,-6 11 0,10-9 0,-10 9-1,14-13-1,-14 13 0,17-15 1,-17 15-1,15-14 0,-15 14 0,14-14 0,-14 14 1,14-14 0,-14 14-1,15-16 1,-15 16-1,15-17 1,-15 17-1,16-17 1,-16 17 0,14-13 0,-14 13 0,8-13 0,-8 13 1,9-12-1,-9 12 0,9-11 0,-9 11-1,12-15 1,-5 4-1,-7 11 0,14-17 0,-14 17 0,14-14 1,-14 14-1,8-15 0,-8 15 0,7-12 0,-7 12 0,10-15 0,-10 15 0,15-16 0,-15 16 0,18-15 0,-18 15 0,14-12 1,-14 12 0,13-10 0,-13 10 0,0 0 0,4-11 0,-4 11 0,0 0 0,17-14-1,-7 7 1,-10 7-1,18-15 0,-8 8 1,1 0 0,-1 1 0,-10 6 0,12-7 0,-12 7 0,0 0 0,0 0 0,0 0-1,0 0 0,11-4 0,-11 4 0,0 0 0,0 0 0,13-5 1,-13 5-2,0 0-2,14 0-8,-14 0-26,0 0 0,0 0-1,-14 14 0</inkml:trace>
  </inkml:traceGroup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5:49.3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F0CFAC4-CC99-4E9F-BF31-F190F61C9E99}" emma:medium="tactile" emma:mode="ink">
          <msink:context xmlns:msink="http://schemas.microsoft.com/ink/2010/main" type="inkDrawing" rotatedBoundingBox="533,13230 898,12816 932,12846 567,13260" semanticType="callout" shapeName="Other">
            <msink:sourceLink direction="with" ref="{D60B0D94-3141-4D07-9203-E7CBAA190992}"/>
          </msink:context>
        </emma:interpretation>
      </emma:emma>
    </inkml:annotationXML>
    <inkml:trace contextRef="#ctx0" brushRef="#br0">38 380 11,'-7'16'18,"7"-16"-9,-11 3 1,11-3 1,0 0-1,-10 3 0,10-3 1,0 0-2,0 0-1,0 0 0,-12 2-1,12-2-2,0 0 1,0 0-2,0 0 1,0 0-1,0 0 0,0 0 0,6-11 0,-6 11 1,14-13-1,-14 13 2,17-21-3,-3 10 1,-2-6 0,4 2-1,0-5 0,-1 1-1,-2-3 0,4-1 0,-2-1 0,2 2-1,-5 1 0,0 5 0,-4 1 0,-8 15 0,14-17 1,-14 17-1,0 0 0,13-7 0,-13 7 0,0 0-1,0 0 1,10-2-1,-10 2 0,0 0 1,12-5-1,-12 5 0,0 0 0,0 0 0,0 0 0,12-2 0,-12 2 0,0 0 0,0 0 0,0 0 1,10-1-1,-10 1 0,0 0 0,0 0 0,0 0 0,12-9 0,-12 9 0,0 0 0,0 0 0,14-13 0,-14 13 1,8-11-1,-8 11 0,7-12 1,-7 12-1,16-17 0,-16 17 0,14-17 1,-14 17-1,11-15 0,-11 15 0,13-12 0,-13 12 0,0 0 0,0 0 0,0 0 0,0 0 0,0 0 0,0 0 0,0 0 0,0 0 1,0 0-1,0 0-1,0 0-2,0 0-10,0 0-24,-4 12 1,4-12-1,-8 18-1</inkml:trace>
  </inkml:traceGroup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33.6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D71182B-8791-4C48-BE54-B4DECE8BA74D}" emma:medium="tactile" emma:mode="ink">
          <msink:context xmlns:msink="http://schemas.microsoft.com/ink/2010/main" type="inkDrawing" rotatedBoundingBox="4757,10952 4845,9045 5170,9060 5082,10967" semanticType="callout" shapeName="Other">
            <msink:sourceLink direction="to" ref="{E2E8A508-E807-4C79-AF15-FF03D97056EE}"/>
            <msink:sourceLink direction="from" ref="{EECB5825-7C72-4665-9422-3C276E2AC904}"/>
          </msink:context>
        </emma:interpretation>
      </emma:emma>
    </inkml:annotationXML>
    <inkml:trace contextRef="#ctx0" brushRef="#br0">27 1869 26,'-12'3'25,"12"-3"1,0 0 2,0 0-9,-4 10-2,4-10-2,0 0-3,0 0 1,0 0-1,0 0 0,0 0-1,0 0-3,0 0-1,-5-11-2,5 11-1,0-11-1,0 11 0,-2-24-3,2 5 2,-1-6-2,0-4 2,-1-5-2,3-3 1,-2-2-1,2 2 0,0-1 1,1 1 0,0 0 1,0 2-2,-1 1 0,0-1 0,-1 2 0,1-3 0,-2 0 0,1-1 0,1 0 0,2 2 0,-2 0 0,-1 3 0,3-1 0,-1 4 0,1 0 0,2 5 0,-3 0 0,-1-2 0,2-1 0,0 0 0,-1-2 0,2 1 0,1 1 0,-3 2 0,3-1 0,0 2 0,0 2 0,-1 1 0,-2 2 0,1-1 0,1-1 0,-3 1 0,-1-2 0,1 0 0,-1 1 0,1-1 0,1 2 0,-2 1 0,0 1 0,0 0 0,1 1 0,0 0 0,1-1 0,-1 0 0,-1-1 0,4-1 0,-3 1 0,1-2 0,1 3 0,-2 2 0,-2 0 0,1 2 0,0 0 0,0 0 0,-1 1 0,2-1 0,-1 0 0,1 2 0,2-4 0,1 3 0,-3-1 0,-1 1 0,1 1 0,-1 12 0,-3-19 0,3 19 0,-1-18 0,-2 7 0,3-1 0,0 1 0,0 0 0,0 0 0,0 11 0,3-16 0,-3 16 0,1-10 0,-1 10 0,0 0 0,0 0 0,0 0-5,0 0-35,0 0-2,2 11 0,-2-11 1</inkml:trace>
    <inkml:trace contextRef="#ctx0" brushRef="#br0" timeOffset="639.6011">-49 179 60,'0'0'33,"-11"15"0,11-15 0,0 0-16,0 0-3,-15-7-1,15 7-4,0 0-1,0 0-1,0 0-1,0 0 0,0 0-2,0 0 0,5-15-2,-5 15-1,9-17 0,-4 4 0,2-2-1,2-3 0,1 0 0,0-1 0,0 3 0,-1 3 0,-1 0 1,-8 13-1,14-17 0,-14 17 2,0 0-2,13-8 0,-13 8 0,10-6 0,-10 6 0,0 0 0,12-6 0,-12 6 0,0 0 0,11 1 0,-11-1 0,5 12 0,-1-1 0,3 2 0,2 4 0,-2 1 0,3 3 0,2 2 0,2 1 0,-1-4 0,0 1 0,0-2 0,-3-3 0,4-2 0,-4 0 0,-10-14 0,24 20-18,-24-20-22,16 2-2,-16-2 1,0 0-1</inkml:trace>
  </inkml:traceGroup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36.3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F7C611-100A-46D3-89C1-7BF4661232AF}" emma:medium="tactile" emma:mode="ink">
          <msink:context xmlns:msink="http://schemas.microsoft.com/ink/2010/main" type="inkDrawing" rotatedBoundingBox="5561,10385 6039,9976 6073,10016 5596,10425" semanticType="callout" shapeName="Other">
            <msink:sourceLink direction="with" ref="{46B7F75D-F618-4A38-AE7B-09BABCF0C5B1}"/>
            <msink:sourceLink direction="with" ref="{A63471EC-BD4D-483C-BC0B-71D7B476AE0C}"/>
          </msink:context>
        </emma:interpretation>
      </emma:emma>
    </inkml:annotationXML>
    <inkml:trace contextRef="#ctx0" brushRef="#br0">-3 407 46,'0'0'30,"-2"10"3,2-10 0,0 0-14,0 0-3,-5-10-3,5 10-4,0 0 0,0 0 0,0 0-2,0 0-1,0 0-1,0 0 0,7-11-2,-7 11 0,12-15 0,0 4-1,0-4 0,5-2 0,2-5-2,4-1 0,-2-2 0,4 1 0,0 0 0,2 0 0,2-2 0,4 2 0,-4 1 0,2-1 0,2 2 0,-5 1 0,-2 3 0,-6 4 0,-3 1 0,-5 6 0,-12 7 0,14-8 0,-14 8 0,0 0 0,0 0-40,10 12-2,-10-12-1,0 15 1</inkml:trace>
  </inkml:traceGroup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35.4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4BD2A3E-E248-44EE-A2B4-72C848EE716E}" emma:medium="tactile" emma:mode="ink">
          <msink:context xmlns:msink="http://schemas.microsoft.com/ink/2010/main" type="inkDrawing" rotatedBoundingBox="4977,10972 5477,10503 5497,10526 4998,10995" semanticType="callout" shapeName="Other">
            <msink:sourceLink direction="with" ref="{EECB5825-7C72-4665-9422-3C276E2AC904}"/>
            <msink:sourceLink direction="with" ref="{A63471EC-BD4D-483C-BC0B-71D7B476AE0C}"/>
          </msink:context>
        </emma:interpretation>
      </emma:emma>
    </inkml:annotationXML>
    <inkml:trace contextRef="#ctx0" brushRef="#br0">-7 459 55,'0'0'27,"12"3"4,-12-3-1,0 0-17,0 0-3,-3-11 0,3 11-3,0 0 1,16-10 0,-16 10 0,0 0-2,7-17-1,-7 17 0,8-10-2,-8 10 0,14-14-3,-3 4 3,2-2-2,2-2 1,3-3-1,2 2 1,-3-2-1,2 2 2,-4 0-2,-1 3 1,-2-1-1,2 3 0,-2-3-1,0-1 1,3-1-1,0-1 0,2-3 0,-1 2 1,-1 1-1,-2-1 0,-1 5 1,-2 2-1,-10 10 0,13-14 0,-13 14 1,12-8-1,-12 8 0,14-8 0,-14 8 1,16-11-1,-16 11 0,16-10 1,-16 10-1,17-8 0,-17 8 0,0 0 0,16-11 2,-16 11-2,13-7-2,-13 7 0,16-8-3,-15-4-5,13 6-28,-14 6-3,0 0 1,0 0-1</inkml:trace>
  </inkml:traceGroup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37.8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BD6529E-ABCE-462A-83A1-CC4A8CBFE78C}" emma:medium="tactile" emma:mode="ink">
          <msink:context xmlns:msink="http://schemas.microsoft.com/ink/2010/main" type="inkDrawing" rotatedBoundingBox="7357,7933 7369,9433 7069,9436 7056,7936" semanticType="callout" shapeName="Other">
            <msink:sourceLink direction="to" ref="{E2E8A508-E807-4C79-AF15-FF03D97056EE}"/>
            <msink:sourceLink direction="from" ref="{E2E8A508-E807-4C79-AF15-FF03D97056EE}"/>
          </msink:context>
        </emma:interpretation>
      </emma:emma>
    </inkml:annotationXML>
    <inkml:trace contextRef="#ctx0" brushRef="#br0">24 1489 53,'0'0'30,"0"0"4,0-14 0,-4 2-14,4 12-3,-1-15-2,1 15-3,0-21-2,2 11-2,-6-11-3,6 1 0,-5-7-1,4-2-2,-2-6 0,1-1 0,-2-4 0,4-1-2,-2-3 0,0 0 0,-2-1 0,1-2 0,-1 2 0,1-2 0,0 1 0,1 1 0,-2 3 0,1 2 0,-2 1 0,3 3 0,-3-1 0,5 4 0,-4-2 0,1 2 0,1-3 0,3 0 0,-1 3 0,0-1 0,2 5 0,-1 2 0,-2 4 0,1 1 0,-1 2 0,-2 3 0,1 0 0,0-1 0,0 0 0,3-1 0,-3-3 0,2 5 0,2-3 0,-1 4 0,1 1 0,-1 3 0,-1 0 0,-2 12 0,1-14 0,-1 14 0,1-10 0,-1 10 0,0 0 0,0 0 0,0-12 0,0 12 0,0 0 0,0 0 0,0 0 0,0 0 0,0 0 0,0 0 0,1-10 0,-1 10 0,0 0 0,0-12-5,0 12-20,0 0-15,0 11-2,0-11 2,-16 12-1</inkml:trace>
    <inkml:trace contextRef="#ctx0" brushRef="#br0" timeOffset="717.6013">-118 241 77,'0'0'36,"0"0"1,-2 11 1,2-11-25,0 0-2,0 0-1,0 0-3,0 0-1,4-16-1,-4 16-2,2-16 1,3 6-3,-3-3 1,2-1-1,-1-1 0,3 1-1,0 0 1,1 0 1,0-1-2,1 1 0,-2-1 0,2 2 0,0 1 0,-1 0 0,0 2 0,1-1 0,-8 11 0,8-10 0,-8 10 0,0 0 0,0 0 0,0 0 0,0 0 0,0 0 0,0 0 0,0 0 0,0 0 0,0 0 0,0 0 0,13 2 0,-13-2 0,10 17 0,-5-5 0,4 5 0,0 2 0,3 3 0,-1 1 0,0 2 0,-1 0 0,3-1 0,-1 0 0,2 0 0,-4-1 0,1-1 0,-4-2 0,1-1 0,0-3 0,-3-2 0,-1-1 0,0-3 0,-4-10 0,1 13 0,-1-13 0,0 0 0,5 10 0,-5-10 0,0 0 0,0 0 0,4 11 0,-10-22-5,6 11-37,2-15-2,-8 5 1,-2-3-2</inkml:trace>
  </inkml:traceGroup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44.9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922AE13-7557-4974-8B14-85CC94AD4639}" emma:medium="tactile" emma:mode="ink">
          <msink:context xmlns:msink="http://schemas.microsoft.com/ink/2010/main" type="writingRegion" rotatedBoundingBox="7868,8008 8953,7090 8996,7139 7910,8058"/>
        </emma:interpretation>
      </emma:emma>
    </inkml:annotationXML>
    <inkml:traceGroup>
      <inkml:annotationXML>
        <emma:emma xmlns:emma="http://www.w3.org/2003/04/emma" version="1.0">
          <emma:interpretation id="{389FD623-7F57-4728-A0C7-3DC4D7A9D8B2}" emma:medium="tactile" emma:mode="ink">
            <msink:context xmlns:msink="http://schemas.microsoft.com/ink/2010/main" type="paragraph" rotatedBoundingBox="7868,8008 8953,7090 8996,7139 7910,80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A3FBDA-B9DF-49AC-A0D4-20C2D670E1D2}" emma:medium="tactile" emma:mode="ink">
              <msink:context xmlns:msink="http://schemas.microsoft.com/ink/2010/main" type="line" rotatedBoundingBox="7868,8008 8953,7090 8996,7140 7910,8058"/>
            </emma:interpretation>
          </emma:emma>
        </inkml:annotationXML>
        <inkml:traceGroup>
          <inkml:annotationXML>
            <emma:emma xmlns:emma="http://www.w3.org/2003/04/emma" version="1.0">
              <emma:interpretation id="{E2E8A508-E807-4C79-AF15-FF03D97056EE}" emma:medium="tactile" emma:mode="ink">
                <msink:context xmlns:msink="http://schemas.microsoft.com/ink/2010/main" type="inkWord" rotatedBoundingBox="7868,8008 8953,7090 8996,7140 7910,8058">
                  <msink:destinationLink direction="to" ref="{1BD6529E-ABCE-462A-83A1-CC4A8CBFE78C}"/>
                  <msink:destinationLink direction="from" ref="{1BD6529E-ABCE-462A-83A1-CC4A8CBFE78C}"/>
                  <msink:destinationLink direction="to" ref="{2D71182B-8791-4C48-BE54-B4DECE8BA74D}"/>
                </msink:context>
              </emma:interpretation>
              <emma:one-of disjunction-type="recognition" id="oneOf0">
                <emma:interpretation id="interp0" emma:lang="en-US" emma:confidence="0">
                  <emma:literal>....</emma:literal>
                </emma:interpretation>
                <emma:interpretation id="interp1" emma:lang="en-US" emma:confidence="0">
                  <emma:literal>...</emma:literal>
                </emma:interpretation>
                <emma:interpretation id="interp2" emma:lang="en-US" emma:confidence="0">
                  <emma:literal>..</emma:literal>
                </emma:interpretation>
                <emma:interpretation id="interp3" emma:lang="en-US" emma:confidence="0">
                  <emma:literal>met</emma:literal>
                </emma:interpretation>
                <emma:interpretation id="interp4" emma:lang="en-US" emma:confidence="0">
                  <emma:literal>÷</emma:literal>
                </emma:interpretation>
              </emma:one-of>
            </emma:emma>
          </inkml:annotationXML>
          <inkml:trace contextRef="#ctx0" brushRef="#br0">305-190 105,'5'-12'38,"-5"12"0,0 0 0,0 0-29,0 0-8,-1-13 0,1 13-1,14-6-1,-14 6-1,21-8-6,-21 8-25,18-17-5,-4 11 1,-8-5-1</inkml:trace>
          <inkml:trace contextRef="#ctx0" brushRef="#br0" timeOffset="234.0004">468-328 121,'0'0'38,"0"0"1,0 0-8,0 0-28,11-10-1,-11 10-4,12-19-6,6 9-21,-2-1-10,-2-4 1,3 2-1</inkml:trace>
          <inkml:trace contextRef="#ctx0" brushRef="#br0" timeOffset="343.2006">662-493 106,'0'0'39,"0"0"-1,0 0 1,0 0-34,0 0-1,7-14-2,-7 14-4,19-22-6,7 14-16,-4-5-15,-1-3 1,5 3-1,-7-3 1</inkml:trace>
          <inkml:trace contextRef="#ctx0" brushRef="#br0" timeOffset="546.0009">927-681 119,'0'0'40,"0"-13"0,0 13 0,7-14-37,2 4-1,7-3-1,1 4-3,0-6-3,10 9-9,-3-2-24,-5-3-2,-1 5 1,-6-1-1</inkml:trace>
          <inkml:trace contextRef="#ctx0" brushRef="#br0" timeOffset="-218.4004">18 85 95,'-12'14'38,"12"-14"2,0 0-2,-8 15-22,8-15-10,0 0 0,0 0-3,0 0-1,0 0 0,10-13-2,-10 13 1,17-16-3,-2 8-1,-3-12-7,12 4-27,-5 0-3,-3 3 1,-1 1-1</inkml:trace>
        </inkml:traceGroup>
      </inkml:traceGroup>
    </inkml:traceGroup>
  </inkml:traceGroup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47.71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49E5474-E892-4273-B7C1-A3AD77400D71}" emma:medium="tactile" emma:mode="ink">
          <msink:context xmlns:msink="http://schemas.microsoft.com/ink/2010/main" type="inkDrawing" rotatedBoundingBox="11479,9272 11484,8349 11778,8350 11773,9273" semanticType="callout" shapeName="Other">
            <msink:sourceLink direction="from" ref="{2C9F1D72-5A89-4B73-B682-BAC36C305DA8}"/>
            <msink:sourceLink direction="to" ref="{F884F75D-33AB-4A7C-944C-6297E742435E}"/>
          </msink:context>
        </emma:interpretation>
      </emma:emma>
    </inkml:annotationXML>
    <inkml:trace contextRef="#ctx0" brushRef="#br0">25 838 76,'0'0'32,"0"0"1,0 0 2,0 0-24,0 0-3,0 0 1,0 0-1,0 0 0,0 0 0,0 0-1,0 0-2,-7-11-1,7 11-1,-5-19-1,2 5-1,1 0 0,-1-3 0,2-2-1,-2 0 1,3 0-1,-1-1 2,1 0-2,0 0 0,0-1 0,1-1 0,2 1 0,-3 0 0,1-1 0,1 0 0,1 1 0,0 1 0,-1 0 0,0 3 0,0 0 0,0 0 0,1 2 0,0-1 0,-1 1 0,1 1 0,-1 1 0,-1 2 0,0-1 0,1-1 0,-2 2 0,1-3 0,0 0 0,-1 0 0,-1 0 0,1 0 0,1 1 0,0 1 0,-1-1 0,0 13 0,-1-16 0,1 16 0,-1-17 0,1 17 0,-1-17 0,1 17 0,0-16 0,0 16 0,-2-14 0,2 14 0,2-13 0,-2 13 0,0 0 0,1-14 0,-1 14 0,1-12 0,-1 12 0,5-13 0,-5 13 0,5-18 0,-5 18 0,4-15 0,-4 15 0,2-12 0,-2 12 0,0 0 0,0 0 0,0 0 0,0 0 0,0 0 0,0 0 0,0 0 0,0 0 0,0 0 0,0 0 0,0 0 0,0 0 0,0 0 0,0 0-4,0 0-12,0 0-26,0 0 0,0 0 0,0 0-1</inkml:trace>
    <inkml:trace contextRef="#ctx0" brushRef="#br0" timeOffset="1638.0029">-134 162 59,'0'0'33,"0"0"-2,0 0-6,0 0-12,0 0 3,0 0-7,0 0-1,0 0-3,0 0 2,5-18 0,-5 18-1,9-17-1,-9 17-1,12-22 0,-6 10-2,-2-2 0,3 2-1,-1-2 0,0 0 0,-1 1-1,0 1 1,0 0-1,2 1 1,0 1-1,-7 10 1,9-19 0,-9 19 0,7-11 0,-7 11-1,0 0 1,0 0-1,7-13 1,-7 13-1,0 0 0,0 0 1,12-8-1,-12 8 0,11-5 0,-11 5 1,0 0-1,11-6 1,-11 6-1,0 0 0,0 0 1,0 0-1,0 0 0,0 0 1,0 0-1,0 0 0,0 0 0,11-4 1,-11 4-1,0 0 0,0 0 2,0 0-2,0 0 0,0 0 0,0 0 0,0 0 0,0 0 0,0 0 0,0 0 0,0 0 0,0 0 0,0 0 0,0 0 0,13 11 0,-13-11 0,8 12 0,-8-12 0,13 16 0,-8-4 0,2 2 0,0 1 0,0 2 0,-2-1 0,2 2 0,1-1 0,-3-2 0,1 1 0,-3-2 0,2-1 0,-2 0 0,4-3 0,-7-10 0,8 19 0,-8-19 0,13 17 0,-13-17-10,0 0-29,12 17-3,-12-17 0,-6 15 0</inkml:trace>
  </inkml:traceGroup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52.0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F3484B9-BEFE-4A1A-9B96-D43BAEE64F0E}" emma:medium="tactile" emma:mode="ink">
          <msink:context xmlns:msink="http://schemas.microsoft.com/ink/2010/main" type="writingRegion" rotatedBoundingBox="12092,9329 11944,11665 11401,11630 11549,9294"/>
        </emma:interpretation>
      </emma:emma>
    </inkml:annotationXML>
    <inkml:traceGroup>
      <inkml:annotationXML>
        <emma:emma xmlns:emma="http://www.w3.org/2003/04/emma" version="1.0">
          <emma:interpretation id="{54351A74-8D0E-4493-AE40-F020BFA03587}" emma:medium="tactile" emma:mode="ink">
            <msink:context xmlns:msink="http://schemas.microsoft.com/ink/2010/main" type="paragraph" rotatedBoundingBox="12092,9329 11944,11665 11401,11630 11549,92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5CD763-FC7D-4378-9021-422A4722CB39}" emma:medium="tactile" emma:mode="ink">
              <msink:context xmlns:msink="http://schemas.microsoft.com/ink/2010/main" type="inkBullet" rotatedBoundingBox="11884,9316 11878,9418 11742,9409 11748,9307"/>
            </emma:interpretation>
            <emma:one-of disjunction-type="recognition" id="oneOf0">
              <emma:interpretation id="interp0" emma:lang="en-US" emma:confidence="0">
                <emma:literal>o</emma:literal>
              </emma:interpretation>
              <emma:interpretation id="interp1" emma:lang="en-US" emma:confidence="0">
                <emma:literal>O</emma:literal>
              </emma:interpretation>
              <emma:interpretation id="interp2" emma:lang="en-US" emma:confidence="0">
                <emma:literal>0</emma:literal>
              </emma:interpretation>
              <emma:interpretation id="interp3" emma:lang="en-US" emma:confidence="0">
                <emma:literal>a</emma:literal>
              </emma:interpretation>
              <emma:interpretation id="interp4" emma:lang="en-US" emma:confidence="0">
                <emma:literal>c</emma:literal>
              </emma:interpretation>
            </emma:one-of>
          </emma:emma>
        </inkml:annotationXML>
        <inkml:trace contextRef="#ctx0" brushRef="#br0">356 975 24,'0'0'26,"-17"-10"2,17 10 1,0 0-13,0 0-2,0 0-1,0 0-3,0 0-2,-16 6-1,16-6-1,-12 9-3,12-9 0,-17 16-1,9-5-1,-3-2-1,5 2 1,6-11 0,-9 17 0,9-17 0,1 13 1,-1-13-1,20 4 1,-5-5 0,4 0 0,-4-2 0,1 0 0,0-1-1,-2 0 1,-14 4-1,17-8 0,-17 8 0,5-13 0,-5 13 0,-2-16-1,2 16 1,-4-19 0,4 19-1,-11-16 1,11 16-1,-14-8 0,14 8 0,-15-2-2,15 2-3,-16 3-9,16-3-22,0 0 0,-11 7 1,11-7-2</inkml:trace>
      </inkml:traceGroup>
      <inkml:traceGroup>
        <inkml:annotationXML>
          <emma:emma xmlns:emma="http://www.w3.org/2003/04/emma" version="1.0">
            <emma:interpretation id="{3394A5CA-A7BF-4998-BEEF-C763EA994ACD}" emma:medium="tactile" emma:mode="ink">
              <msink:context xmlns:msink="http://schemas.microsoft.com/ink/2010/main" type="line" rotatedBoundingBox="12032,10269 11944,11665 11454,11634 11543,10238"/>
            </emma:interpretation>
          </emma:emma>
        </inkml:annotationXML>
        <inkml:traceGroup>
          <inkml:annotationXML>
            <emma:emma xmlns:emma="http://www.w3.org/2003/04/emma" version="1.0">
              <emma:interpretation id="{ACCEF88E-6B55-435A-9A09-EEF312CD6453}" emma:medium="tactile" emma:mode="ink">
                <msink:context xmlns:msink="http://schemas.microsoft.com/ink/2010/main" type="inkWord" rotatedBoundingBox="12032,10269 11944,11665 11454,11634 11543,10238">
                  <msink:destinationLink direction="with" ref="{1FFDFA65-D977-49C8-8B9F-8F301C270539}"/>
                  <msink:destinationLink direction="with" ref="{9FFB6DE8-BE0F-4888-86B4-9552F3357703}"/>
                  <msink:destinationLink direction="with" ref="{B8E4958C-4AFB-4765-9DE1-F284135D396E}"/>
                  <msink:destinationLink direction="with" ref="{B89E06BC-BE72-4FBA-ABE2-8B297F8B73CB}"/>
                  <msink:destinationLink direction="with" ref="{2A3AD131-D787-4AAD-85E1-E5487D4CEF1B}"/>
                  <msink:destinationLink direction="with" ref="{C9836645-2A9D-417B-8357-242A09503922}"/>
                  <msink:destinationLink direction="with" ref="{24A28DBF-2143-4227-AB89-440CF6111E4E}"/>
                </msink:context>
              </emma:interpretation>
              <emma:one-of disjunction-type="recognition" id="oneOf1">
                <emma:interpretation id="interp5" emma:lang="en-US" emma:confidence="1">
                  <emma:literal>:</emma:literal>
                </emma:interpretation>
                <emma:interpretation id="interp6" emma:lang="en-US" emma:confidence="0">
                  <emma:literal>!</emma:literal>
                </emma:interpretation>
                <emma:interpretation id="interp7" emma:lang="en-US" emma:confidence="0">
                  <emma:literal>f</emma:literal>
                </emma:interpretation>
                <emma:interpretation id="interp8" emma:lang="en-US" emma:confidence="0">
                  <emma:literal>r</emma:literal>
                </emma:interpretation>
                <emma:interpretation id="interp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12417.6218">46 2150 27,'-3'10'28,"3"-10"-4,0 0 1,0 0 0,0 0-3,0 0-2,0 0-5,19-1-4,-14-12-3,7 6-2,-2-8-2,4 1-1,-4-3 0,7 2 0,-3-4-1,3 1 0,1-1 0,-2 3 0,-2-2-1,0 6 0,-3-2 0,1 2-1,-1 1 0,-11 11 0,15-18 1,-15 18-1,13-10 0,-13 10 1,0 0 1,0 0-1,10-8 0,-10 8 0,0 0-1,0 0 1,0 0 0,6 10-1,-6-10 1,13 13-1,-13-13 1,14 22 0,-5-8 0,2 2 0,-1 3 0,2 1-1,-3 3 1,3 0 0,-2 0-1,1 0 1,0-1-1,0-2 0,-1-3 2,1 0-2,-1-5 0,-10-12 0,19 19-3,-19-19-3,23 8-27,-12-7-8,-11-1 0,13-10 0</inkml:trace>
          <inkml:trace contextRef="#ctx0" brushRef="#br0" timeOffset="10030.8175">176 3203 46,'0'11'29,"-10"-12"4,10 1-3,-4 11-15,4-11-1,0 0-3,-13 4-4,13-4 0,0 0-2,-3 11-2,3-11 1,-5 13-2,5-13 1,0 18-3,0-18 2,6 17-2,-6-17 3,12 9-2,-12-9 0,21-7 1,-10-3-2,3-1 3,-6-4-2,3 1 1,-5-3-2,-2 3 1,-2 0 0,-4 4 1,2 10-1,-15-13-1,15 13 1,-17-4-1,17 4 0,-18 6 1,18-6-1,-18 13 0,18-13 0,-14 17 0,14-17 0,-7 20-1,6-8 3,2-2-3,1 1 3,3-1-2,-5-10 2,16 11-2,-4-11 1,1-4 0,0-5-1,0-2 1,0-4-1,-1 0 2,-3-2-2,-3 2 1,-1 1 0,-4 3 0,-1 11 0,-8-12 0,8 12 0,-17-5 0,17 5-1,-15 1 0,15-1 0,-17 4-1,17-4 0,-11 3-1,11-3-3,0 0-2,-1 22-7,1-22-25,-1 17 0,1-17 0,-2 17 0</inkml:trace>
        </inkml:traceGroup>
      </inkml:traceGroup>
      <inkml:traceGroup>
        <inkml:annotationXML>
          <emma:emma xmlns:emma="http://www.w3.org/2003/04/emma" version="1.0">
            <emma:interpretation id="{473C1F76-F2D0-4EEA-A12C-933832081884}" emma:medium="tactile" emma:mode="ink">
              <msink:context xmlns:msink="http://schemas.microsoft.com/ink/2010/main" type="line" rotatedBoundingBox="11631,9328 11635,9410 11545,9414 11541,9332"/>
            </emma:interpretation>
          </emma:emma>
        </inkml:annotationXML>
        <inkml:traceGroup>
          <inkml:annotationXML>
            <emma:emma xmlns:emma="http://www.w3.org/2003/04/emma" version="1.0">
              <emma:interpretation id="{2C9F1D72-5A89-4B73-B682-BAC36C305DA8}" emma:medium="tactile" emma:mode="ink">
                <msink:context xmlns:msink="http://schemas.microsoft.com/ink/2010/main" type="inkWord" rotatedBoundingBox="11631,9328 11635,9410 11545,9414 11541,9332">
                  <msink:destinationLink direction="from" ref="{349E5474-E892-4273-B7C1-A3AD77400D71}"/>
                </msink:context>
              </emma:interpretation>
              <emma:one-of disjunction-type="recognition" id="oneOf2">
                <emma:interpretation id="interp10" emma:lang="en-US" emma:confidence="0">
                  <emma:literal>@</emma:literal>
                </emma:interpretation>
                <emma:interpretation id="interp11" emma:lang="en-US" emma:confidence="0">
                  <emma:literal>8</emma:literal>
                </emma:interpretation>
                <emma:interpretation id="interp12" emma:lang="en-US" emma:confidence="0">
                  <emma:literal>•</emma:literal>
                </emma:interpretation>
                <emma:interpretation id="interp13" emma:lang="en-US" emma:confidence="0">
                  <emma:literal>e</emma:literal>
                </emma:interpretation>
                <emma:interpretation id="interp14" emma:lang="en-US" emma:confidence="0">
                  <emma:literal>o</emma:literal>
                </emma:interpretation>
              </emma:one-of>
            </emma:emma>
          </inkml:annotationXML>
          <inkml:trace contextRef="#ctx0" brushRef="#br1" timeOffset="-181537.5189">117 994 90,'0'0'34,"0"0"1,0 0 1,0 0-28,0 0-2,-10 12 0,10-12-3,0 0 0,0 0 0,0 0 0,-4 11 0,4-11-1,0 0 0,8 15-1,-8-15 0,0 0-1,0 0 0,12 7 1,-12-7-1,0 0 0,12-11 1,-12 11 0,6-12 0,-6 12 1,3-12-1,-3 12 0,-3-10 0,3 10 0,0 0 0,-13-12 0,13 12 0,-15-2-1,15 2 1,-14 2-1,14-2 1,-17 11-1,17-11 0,-14 17 0,14-17-1,-7 19 1,7-19-1,1 15 1,-1-15-1,13 13 1,-13-13 0,20 5 0,-8-5 0,0 0 0,0-1 0,-12 1 1,16-7 0,-16 7 0,5-11 0,-5 11 0,-4-15 1,4 15-2,-13-19 0,13 19 0,-16-13 0,16 13 0,-10-3-6,10 3-17,-16-1-16,16 1-2,0 0 1,0 12-1</inkml:trace>
        </inkml:traceGroup>
      </inkml:traceGroup>
    </inkml:traceGroup>
  </inkml:traceGroup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51.6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33CA0BC-82E9-4823-9580-866F97370800}" emma:medium="tactile" emma:mode="ink">
          <msink:context xmlns:msink="http://schemas.microsoft.com/ink/2010/main" type="writingRegion" rotatedBoundingBox="12281,7961 13729,6936 14089,7445 12641,8470"/>
        </emma:interpretation>
      </emma:emma>
    </inkml:annotationXML>
    <inkml:traceGroup>
      <inkml:annotationXML>
        <emma:emma xmlns:emma="http://www.w3.org/2003/04/emma" version="1.0">
          <emma:interpretation id="{DF1AF5D3-1D8D-49FB-B852-7E334E2AA900}" emma:medium="tactile" emma:mode="ink">
            <msink:context xmlns:msink="http://schemas.microsoft.com/ink/2010/main" type="paragraph" rotatedBoundingBox="12281,7961 13729,6936 14089,7445 12641,84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772537-1784-409E-9ADF-B7E84B275D3C}" emma:medium="tactile" emma:mode="ink">
              <msink:context xmlns:msink="http://schemas.microsoft.com/ink/2010/main" type="line" rotatedBoundingBox="12281,7961 13729,6936 13780,7009 12332,8034"/>
            </emma:interpretation>
          </emma:emma>
        </inkml:annotationXML>
        <inkml:traceGroup>
          <inkml:annotationXML>
            <emma:emma xmlns:emma="http://www.w3.org/2003/04/emma" version="1.0">
              <emma:interpretation id="{F884F75D-33AB-4A7C-944C-6297E742435E}" emma:medium="tactile" emma:mode="ink">
                <msink:context xmlns:msink="http://schemas.microsoft.com/ink/2010/main" type="inkWord" rotatedBoundingBox="12281,7961 13729,6936 13780,7009 12332,8034">
                  <msink:destinationLink direction="to" ref="{349E5474-E892-4273-B7C1-A3AD77400D71}"/>
                  <msink:destinationLink direction="to" ref="{905F80A6-E0B2-4B36-A066-CA746E19CB96}"/>
                </msink:context>
              </emma:interpretation>
              <emma:one-of disjunction-type="recognition" id="oneOf0">
                <emma:interpretation id="interp0" emma:lang="en-US" emma:confidence="0">
                  <emma:literal>.....</emma:literal>
                </emma:interpretation>
                <emma:interpretation id="interp1" emma:lang="en-US" emma:confidence="0">
                  <emma:literal>....</emma:literal>
                </emma:interpretation>
                <emma:interpretation id="interp2" emma:lang="en-US" emma:confidence="0">
                  <emma:literal>...i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tm</emma:literal>
                </emma:interpretation>
              </emma:one-of>
            </emma:emma>
          </inkml:annotationXML>
          <inkml:trace contextRef="#ctx0" brushRef="#br0">278-133 101,'-15'0'38,"15"0"0,-2-12-2,2 12-38,17-25-6,9 12-16,1-3-15,1-9 2,5 3-1,-1-7 0</inkml:trace>
          <inkml:trace contextRef="#ctx0" brushRef="#br0" timeOffset="109.2002">603-365 80,'0'0'38,"12"-6"-2,-12 6 1,2-21-32,12 11 0,-2-8-2,4 2-2,7 0-4,-5-7-11,9-1-23,4 8 1,-7-5-1,5 6 1</inkml:trace>
          <inkml:trace contextRef="#ctx0" brushRef="#br0" timeOffset="280.8005">932-633 82,'0'0'36,"7"-11"-2,0 0 0,7-1-35,1 2-18,2-10-13,14 11-2,-6-10-1,11 10 1</inkml:trace>
          <inkml:trace contextRef="#ctx0" brushRef="#br0" timeOffset="468.0008">1262-779 104,'5'-16'37,"-5"16"0,2-19-1,-9 8-36,12-1-2,5 2-1,1-2-2,5 6-2,-2-7 1,9 11-2,-8-9-15,3 1-11,11 7 1,-10-8 0,6 10 2</inkml:trace>
          <inkml:trace contextRef="#ctx0" brushRef="#br0" timeOffset="-249.6004">0 111 104,'0'0'35,"0"0"1,0 0-8,8-12-27,-8 12-1,10-15-1,-5-1-8,8-4-25,3 8-1,-5-9 0,6 6-2</inkml:trace>
        </inkml:traceGroup>
      </inkml:traceGroup>
      <inkml:traceGroup>
        <inkml:annotationXML>
          <emma:emma xmlns:emma="http://www.w3.org/2003/04/emma" version="1.0">
            <emma:interpretation id="{A74E4033-8556-45F7-A3F8-D41B3FBC7AE3}" emma:medium="tactile" emma:mode="ink">
              <msink:context xmlns:msink="http://schemas.microsoft.com/ink/2010/main" type="line" rotatedBoundingBox="12862,8224 13920,7499 13957,7552 12898,8278"/>
            </emma:interpretation>
          </emma:emma>
        </inkml:annotationXML>
        <inkml:traceGroup>
          <inkml:annotationXML>
            <emma:emma xmlns:emma="http://www.w3.org/2003/04/emma" version="1.0">
              <emma:interpretation id="{895EA35F-C0C2-4262-B682-9AE16A5FA987}" emma:medium="tactile" emma:mode="ink">
                <msink:context xmlns:msink="http://schemas.microsoft.com/ink/2010/main" type="inkWord" rotatedBoundingBox="12862,8224 13920,7499 13957,7552 12898,8278"/>
              </emma:interpretation>
              <emma:one-of disjunction-type="recognition" id="oneOf1">
                <emma:interpretation id="interp5" emma:lang="en-US" emma:confidence="0">
                  <emma:literal>.....</emma:literal>
                </emma:interpretation>
                <emma:interpretation id="interp6" emma:lang="en-US" emma:confidence="0">
                  <emma:literal>....</emma:literal>
                </emma:interpretation>
                <emma:interpretation id="interp7" emma:lang="en-US" emma:confidence="0">
                  <emma:literal>...i</emma:literal>
                </emma:interpretation>
                <emma:interpretation id="interp8" emma:lang="en-US" emma:confidence="0">
                  <emma:literal>...r</emma:literal>
                </emma:interpretation>
                <emma:interpretation id="interp9" emma:lang="en-US" emma:confidence="0">
                  <emma:literal>..."</emma:literal>
                </emma:interpretation>
              </emma:one-of>
            </emma:emma>
          </inkml:annotationXML>
          <inkml:trace contextRef="#ctx0" brushRef="#br1" timeOffset="205982.7618">534 308 87,'10'-2'34,"-7"-11"0,8 10 0,-11 3-33,12-10-2,-12 10-3,24-5-15,-5 7-15,-8-12 0,10 9-1,-9-12 1</inkml:trace>
          <inkml:trace contextRef="#ctx0" brushRef="#br1" timeOffset="206310.3623">839 165 52,'0'0'35,"10"-6"0,-10 6 0,3-16-10,-3 16-20,14-10 0,0-1-6,7 2-17,10 0-16,-9-12 0,11 8-1,-11-9-1</inkml:trace>
          <inkml:trace contextRef="#ctx0" brushRef="#br1" timeOffset="206325.9624">1127-46 80,'0'0'36,"7"-13"-1,-8 2 2,1 0-36,10 2-2,4 4-7,0 3-27,-2-12 1,10 9-3,-9-7 3</inkml:trace>
          <inkml:trace contextRef="#ctx0" brushRef="#br1" timeOffset="206684.763">1352-205 49,'6'-16'24,"6"12"-7,-12 4-16,10-31-30,12 25 1,-13-15 0</inkml:trace>
          <inkml:trace contextRef="#ctx0" brushRef="#br1" timeOffset="206685.763">1502-345 35,'14'0'30,"-11"-13"2,11 10-4,-3-2-13,1-2-8,2 9-28,-5-15-8,12 14-2,-14-14 0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5:33.9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23E40EC-7DF1-4FBB-9A90-B2167602C181}" emma:medium="tactile" emma:mode="ink">
          <msink:context xmlns:msink="http://schemas.microsoft.com/ink/2010/main" type="inkDrawing" rotatedBoundingBox="9973,12342 10381,15350 8442,15613 8034,12605" semanticType="callout" shapeName="Other">
            <msink:sourceLink direction="with" ref="{22D681F9-BE44-4305-A543-9781481D24BC}"/>
            <msink:sourceLink direction="with" ref="{024F8D55-27FA-46FB-A12C-722EA60E52EE}"/>
          </msink:context>
        </emma:interpretation>
      </emma:emma>
    </inkml:annotationXML>
    <inkml:trace contextRef="#ctx0" brushRef="#br0">1625-9 4,'0'0'19,"-20"1"-1,20-1-1,0 0 0,-10 20-2,10-20-2,0 0-3,-18 15-2,18-15-1,0 0-2,-16 11-2,16-11 0,0 0-1,-14 16 1,14-16-1,0 0 0,-21 12 0,21-12 1,-16 11 0,16-11 0,-18 5-1,18-5 1,-21 2-1,21-2 0,-23 3 1,23-3-2,-25 4 0,25-4 1,-28 9-1,12-2 0,-1 0 0,-1 1-1,0 1 1,1 2 0,-3-1 0,1-3-1,3 2 1,-2-2-1,1-2 1,1 1-1,-2-3 1,18-3-1,-32 7 1,32-7-1,-33 14 1,17-5-1,-2 2 1,1 1-1,-3 2 1,-1 3-1,0 1 1,-2 3-1,0 0 0,0 0 1,0-1-1,0-1 0,2-1 0,0-1 0,1-3 1,1 0-1,-1 0 0,1 0 0,-2 0 0,1 4 0,-1 0 0,-2 1 0,2 2 0,-2-2 0,2 2 0,0-1 0,0-1 0,1-3 0,1 1 0,3-1 0,-4 2-1,5-2-1,-3 3 2,0 2-2,2-2 2,0 2-2,1 1 2,-1-1-2,2-2 2,-2 2 1,2-2-1,-1-1 0,1 1 0,2 1 0,0-3 0,-1 1 0,3 1 0,-1-3 0,2 1 0,0-1 0,9-16 0,-17 28 0,17-28 0,-14 29 0,14-29 0,-14 29 0,6-11 0,0 1 0,1 2 0,-2-1 0,0 3 0,2-2 0,0 0 1,0-4-1,1-1 0,1 0 0,0 0 0,-2 0 0,7-16 0,-11 29 0,4-13 0,-3 4 0,1 2 0,0-1 0,-2 1 0,4-3 0,0 0 0,4 1 0,-1-3 0,4-1 0,2 2 0,0-3 0,-1 3 0,1 1 1,-2 1-1,-2 1 0,-1 0 1,-4 2 0,0 1-1,0-3-1,0 0 1,0-1-1,0-1 1,3-1-1,0-1 1,4 1-2,0-18 1,2 30 2,2-15-1,1 5 0,0-3-1,1 1 2,-1 1-1,2 1 0,-2-3 0,1 2 0,-3-1 0,-1-2 0,0 0 0,-2-16 1,3 30-2,-3-15 2,2 1-1,-2-16 0,5 30 0,-5-30 0,11 28 0,-11-28 0,16 28 0,-16-28 0,17 28 0,-17-28 1,14 30-1,-6-14 1,-3 2-1,0-1 0,0 4 1,1 0-1,-3-3 0,4 3 1,0-3-1,2 3 0,0-6 0,0 3 0,-9-18 1,21 28-1,-12-12 0,-9-16 1,18 26-1,-18-26 0,12 25 1,-12-25 0,9 23-1,-9-23 1,9 17-1,-9-17 1,0 0-1,17 21 1,-17-21-1,16 15 0,-16-15 1,19 17-1,-19-17 0,18 21 1,-18-21-1,18 21 0,-18-21 1,16 18-1,-16-18 1,12 16-1,-12-16 0,0 0 1,19 17 0,-19-17 0,0 0-1,22 16 1,-22-16 0,16 11 0,-16-11-1,0 0 1,22 17 0,-22-17-1,16 11 0,-16-11 1,0 0-1,23 14 0,-23-14 1,0 0-1,21 10 1,-21-10-1,18 4 1,-18-4-1,21 3 0,-21-3 1,25 4-1,-25-4 1,27 5-1,-27-5 0,28 7 0,-28-7 1,26 7-1,-26-7 0,25 5 1,-25-5-1,23 7 0,-23-7 0,21 6 0,-21-6 1,19 7-1,-19-7 0,20 7 0,-20-7 0,18 5 0,-18-5-1,17 7 1,-17-7 0,20 9 0,-20-9 0,19 7 0,-19-7 0,21 7 0,-21-7 0,20 3 0,-20-3 0,17 4 1,-17-4-1,0 0 0,18 5 0,-18-5 0,0 0 0,16 4 0,-16-4 0,0 0 0,16 1 1,-16-1-1,16 2 0,-16-2 0,21 2 0,-21-2 0,21 4 0,-21-4 0,21 3 1,-21-3-1,20 4 0,-20-4 0,15 1 0,-15-1 0,0 0 0,22 2 0,-22-2 0,17 2 0,-17-2 0,18 0 0,-18 0 1,18 0-1,-18 0 0,19 0 0,-19 0 0,18 2 0,-18-2 0,17 1 0,-17-1 0,20 0 0,-20 0 0,16-1 1,-16 1-1,19 0 0,-19 0 0,18 0-1,-18 0 1,16 0 1,-16 0-1,17 1 0,-17-1 0,16 2 0,-16-2 0,0 0 0,21 2 0,-21-2 0,16 2 0,-16-2 0,0 0 0,23 3 0,-23-3 0,18 4 0,-18-4 0,17 3 0,-17-3 0,18 4 0,-18-4 0,20 1 0,-20-1 0,17-1 0,-17 1 0,20-2 0,-20 2 0,17-2 0,-17 2 0,0 0 0,21-3 0,-21 3 0,0 0 0,16-2 0,-16 2 0,0 0 0,16-2 0,-16 2 0,0 0 0,20-2 0,-20 2 0,0 0 0,23-7 0,-23 7 0,19-3 0,-19 3 0,19-4 0,-19 4 0,18-7 0,-18 7 0,21-7 0,-21 7 0,25-10 0,-25 10 1,26-13-1,-26 13 0,27-12 1,-27 12-1,23-12 0,-23 12 0,17-11 1,-17 11-1,0 0 1,20-9-1,-20 9 0,0 0 0,0 0 0,19-10 0,-19 10 0,0 0 0,0 0 0,0 0 0,16-11 0,-16 11 0,0 0 0,0 0 0,16-7 0,-16 7 0,0 0 0,0 0 0,0 0 0,0 0 0,0 0 0,16-7 0,-16 7 0,0 0 0,0 0 0,16-15 0,-16 15 0,0 0 0,0 0 0,16-16 0,-16 16 1,0 0-1,0 0 0,0 0 0,0 0 0,0 0 0,0 0 0,0 0 0,16-7 0,-16 7 0,0 0 0,0 0 0,0 0 0,17-7 0,-17 7 0,0 0 0,0 0 0,0 0 0,0 0 0,0 0 0,0 0 0,16 0 0,-16 0 0,0 0 0,0 0 0,0 0 0,0 0 0,0 0 0,0 0 0,16-4 0,-16 4 0,0 0 0,0 0 0,0 0 0,0 0 0,0 0 0,18 0 0,-18 0 0,0 0 0,16-3 0,-16 3-1,0 0 1,23-11 0,-23 11-1,17-12 1,-17 12 0,16-13 0,-16 13 0,0 0 0,18-12 0,-18 12 0,0 0 0,0 0 0,0 0 0,0 0 0,0 0 0,0 18 0,0-18 0,0 0 0,0 0 0,0 0 0,0 0 0,5 16 0,-5-16 0,0 0 0,0 0 1,0 0-1,0 0 0,0 0-1,0 0-1,0 0-1,0 0-3,-16-22-6,16 22-21,0-17-4,0 17 0,-5-26-1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8:49.971"/>
    </inkml:context>
    <inkml:brush xml:id="br0">
      <inkml:brushProperty name="width" value="0.10583" units="cm"/>
      <inkml:brushProperty name="height" value="0.211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93 78 27,'0'0'25,"0"0"-4,-15-4 0,15 4-5,-16-10-4,16 10-2,0 0-2,-16-14-1,16 14-1,0 0-2,-14-16 0,14 16-1,0 0-1,0 0 2,0 0-2,0 0-1,-18 9 0,18-9 1,-7 21-1,7-21 0,-5 28-1,3-12 1,2-16-1,2 26 1,-2-26-1,10 20 0,-10-20 0,18 12 0,-18-12 0,21 3 0,-21-3 0,21-3 0,-21 3 0,20-12 0,-20 12 0,19-23 0,-19 23 0,18-28 0,-18 28 0,16-27 0,-16 27 0,10-23 0,-10 23 1,6-15-1,-6 15 0,0 0 1,-11-22-1,11 22 0,0 0 0,-21-15 0,21 15 1,-20-2-1,20 2 0,-19 5 0,19-5 0,-18 14 0,18-14 0,-12 16 0,12-16 0,-11 19 0,11-19 0,-5 18 0,5-18 0,-2 19-1,2-19 1,2 18 0,-2-18 0,9 16 0,-9-16 0,0 0 0,23 10 0,-23-10 0,17 2-1,-17-2 1,16-5 0,-16 5 0,0 0 0,18-16 0,-18 16 0,9-16 0,-9 16 1,3-19-1,-3 19 0,2-21 0,-2 21 0,-2-23 0,2 23 0,-7-18 1,7 18-1,0 0 0,-21-10 0,21 10 0,-21 5 1,21-5-1,-23 18 0,23-18 0,-23 19-1,23-19 1,-18 17 0,18-17 0,0 0 0,-12 16-1,12-16-2,0 0-6,0 0-21,9 16-3,-9-16 0,9 19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14.6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4F92066-551B-4F92-A9F0-75A142AC15EF}" emma:medium="tactile" emma:mode="ink">
          <msink:context xmlns:msink="http://schemas.microsoft.com/ink/2010/main" type="inkDrawing" rotatedBoundingBox="16007,9314 16012,8217 16246,8218 16242,9315" semanticType="callout" shapeName="Other">
            <msink:sourceLink direction="to" ref="{36158044-6E64-4FC6-8216-BE37EF0F89F5}"/>
          </msink:context>
        </emma:interpretation>
      </emma:emma>
    </inkml:annotationXML>
    <inkml:trace contextRef="#ctx0" brushRef="#br0">106 1054 52,'0'0'33,"0"0"0,0 0-6,0 0-6,-11-2-5,11 2-7,0 0-2,0 0-3,-14-4 0,14 4-1,-10-2 1,10 2 0,0 0 0,-12 2-1,12-2 0,0 0-1,-11 7-1,11-7 0,0 0-1,-1 13-1,1-13 1,2 10 0,-2-10-1,0 0 1,11 12 0,-11-12 0,0 0 0,13 7 0,-13-7 0,0 0 0,0 0 0,12-3 1,-12 3-1,0 0 1,7-16-1,-7 16 1,1-10 0,-1 10 0,0 0-1,0 0 0,0 0 1,0 0-1,-10-2 0,10 2-1,0 0 1,0 0 0,-5 11-1,5-11 1,0 0 0,0 0 0,0 0 1,0 0-1,0 0 0,0 0 0,0 0 1,0 0-1,0 0 0,0 0 0,0 0 0,0 0 0,0 0 0,0 0 1,0 0-1,0 0 1,5-10 0,-5 10-1,0 0 1,0 0 0,1-13 0,-1 13-1,-1-12 1,1 12-1,0-22 1,1 8-1,1-3 0,-1 0 1,-1-4 0,1 0-1,-2 0 1,1-1 0,0 0 0,-1-1 0,0-3 0,-1 1-1,0-3 0,2-1 0,2 0 0,-2 0 0,0 0 1,1 2-1,-2 3 0,1 0 1,0 4-1,0 1 0,1-2 0,-1 3 1,1-1-1,-1 2 0,0-1 0,1 1 0,-1 1 0,0-1 0,-2 3 2,1 2-2,-2-1 0,2 0 0,-1 0 0,1 1 0,-1-1 0,1 1 0,0-1 0,1 1 0,-1 0 0,2 0 0,-1 12 0,2-18 0,-2 18 0,2-15 0,-2 15 0,1-18 0,-1 7 0,2-1 0,-2 1 0,-1-1 0,0-1 0,1 2 0,1 0 0,-1 11 0,1-15 0,-1 15 0,-1-12 0,1 12 0,2-11 0,-2 11 0,3-13 0,-3 13 0,0-13 0,0 13 0,0-11 0,0 11 0,0 0 0,2-11 0,-2 11 0,0 0 0,0 0 0,0 0 0,0 0 0,0 0 0,0 0 0,1-10 0,-1 10 0,0 0 0,4-11 0,-4 11 0,0 0 0,0 0 0,0 0 0,0 0 0,0 0 0,0 0 0,0 0 0,0 0 0,-9 17 0,4-6 0,-4 2 0,0 3 0,-1 1 0,0 0 0,1-1 0,-1-1 0,3-3 0,7-12 0,-12 13 0,12-13 0,0 0 0,0 0 0,0 0 0,0 0 0,2-12 0,-2 12 0,7-16 0,-2 5 0,2 0 0,1-2 0,-1 0 0,2-1 0,1 3 0,-2-1 0,-8 12 0,14-16 0,-14 16 0,0 0 0,0 0 0,11-4 0,-11 4 0,6 15 0,1-3 0,0 1 0,4 1 0,2 3 0,3 1 0,-1-2 0,0 0 0,-1-2 0,-3-4 0,-1 0 0,-10-10 0,11 11 0,-11-11 0,0 0 0,0 0 0,0 0 0,10 18-20,-10-18-22,0 0 0,0 0 0,-17 7-1</inkml:trace>
  </inkml:traceGroup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19.1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5D8FBC7-F6C7-4C84-B85A-0C2101E31AE4}" emma:medium="tactile" emma:mode="ink">
          <msink:context xmlns:msink="http://schemas.microsoft.com/ink/2010/main" type="inkDrawing" rotatedBoundingBox="20524,9339 20573,8129 20950,8145 20901,9354" semanticType="callout" shapeName="Other">
            <msink:sourceLink direction="to" ref="{06232CFA-601F-401B-917C-A1D888BD28CF}"/>
          </msink:context>
        </emma:interpretation>
      </emma:emma>
    </inkml:annotationXML>
    <inkml:trace contextRef="#ctx0" brushRef="#br0">134 1135 39,'0'0'23,"0"0"1,2 12 0,-2-12-12,-10 3-5,10-3 0,0 0 1,-9 12 1,9-12 0,0 0 0,0 0-1,0 0-3,0 0-1,0 0-3,0 0 0,0 0 0,0 0-1,0 0 1,0 0 1,0 0 0,0 0 0,0 0 1,0 0-1,0 0 1,0 0-1,0 0 0,0 0-1,0 0 0,0 0 0,0 0 0,-7 14-1,7-14 1,-15 10 0,15-10-1,-3 11 0,3-11 1,0 0-1,-8 10 0,8-10-1,0 0 1,17-3 0,-17 3 0,16-10 1,-4 4 0,-12 6 0,9-10 0,-9 10 0,12-15 0,-12 15 0,0-13 0,0 13 0,-10-10 0,10 10-1,-12-8 1,12 8 0,-13-2 0,13 2 0,-16 9-1,16-9 1,-18 12 0,18-12-1,-5 15 0,5-15 0,-2 14 0,2-14 0,3 11 0,-3-11 0,15 6 0,-15-6 1,17 0-1,-17 0 1,0 0-1,14-2 0,-14 2 1,12-2-1,-12 2 1,0 0 0,3-10-1,-3 10 1,0 0 0,-7-15-1,7 15 1,0 0-1,-10-13 0,10 13 0,-15-1 0,15 1 0,0 0-1,0 0 1,0 0 0,0 0-1,0 0 1,0 0 0,0 0 1,0 0-1,0 0 1,0 0-1,0 0 0,0 0 1,0 0-1,0 0 0,0 0 0,0 0 0,0 0 1,0 0 1,0 0-2,-4-13 1,4 13-1,0 0 0,12-15 1,-12 15-1,-1-18-1,2 8 1,-3-1 0,5-2 0,1-1 0,-3-1 0,0-4 0,-5 0 0,2 2 0,6-4 0,0 1 1,-3-3 0,3 2-1,-6 2 1,3-2-1,3-1 0,1-2 0,-3 2 0,1 0-1,-2 3 1,1-3 0,-2 2-1,-2 1 1,2 1 0,-1 1 0,4-1-1,-2 0 1,-1 0 0,-1 3 0,4-3 1,-1 2-1,1 0-1,-1 0 1,-6 1-1,5 0 1,-1 3-1,0-2 2,4-1-3,-4 0 2,0 1 0,2 0 0,0 0 0,-5 0 0,8 0 0,-3 0 0,0 2 0,2-1-1,-8 0 1,1 0 0,6 0 0,-3-2 0,1 0 0,4 1 0,-5 0 0,1 2 0,-1-1 0,1 2 0,-1 11 0,9-18 0,-9 18 0,2-16 1,-2 16-1,-7-17 0,10 7 0,0-2-1,-2 0 1,0-1 0,-1 1 0,-3 2 0,4-1 0,-1 11 0,4-15 0,-4 15 0,0 0 1,6-11-1,-6 11 0,0 0 0,0 0 0,-1-11 0,1 11 0,0 0 0,0 0 0,-10-6 0,10 6 0,0 0 0,0 0 0,7-10 0,-7 10 0,0 0 0,0 0 0,-6-13 0,6 13 0,0 0 1,0 0 0,0 0-1,0 0 1,0 0-1,-5 12 1,5-12-1,-10 16 0,5-4 0,-7 0 0,1 2 1,1 3-1,-3 0 0,2 0 1,-2 2-1,-4 0 1,1 0-1,1 1 0,0-3 0,6-3 0,4-3 1,-4-1-1,9-10 0,-7 12 0,7-12 1,0 0-1,0 0 1,0 0-1,0 0 1,0 0-1,10 2 2,-10-2-2,0 0 0,0 0 0,0 0 0,0 0 0,0 0 0,0 0 0,-7-11 0,7 11 0,10-14 0,-10 14 0,11-18 0,-6 5 0,4-1 0,-2 1 0,5-5 0,1 2 0,2-1 0,-7-1 0,0 2 0,5 2 0,-8 1 0,4 2 0,-9 11 0,10-17 0,-10 17 0,0 0 0,0-10 0,0 10 0,0 0 0,0 0 0,0 0 0,0 0 0,0 0 0,12-7 0,-12 7 0,14-4 0,-14 4 0,0 0 0,0 0 0,12 10 0,-12-10 0,10 15 0,-3-5 0,-6 4 0,6 4 0,-3 1 0,3 1 0,7 1 0,-2 1 0,4-2 0,1-2 0,-1-1 0,1-5 0,3-2 0,-4-2 0,-2-4 0,-2 0 0,-12-4 0,0 0 0,11 4 0,-11-4-7,0 0-12,0 0-21,0 0-2,0 0 1,0 0 0</inkml:trace>
  </inkml:traceGroup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29.89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394F9DA-DB68-419D-B004-205B0990CD9E}" emma:medium="tactile" emma:mode="ink">
          <msink:context xmlns:msink="http://schemas.microsoft.com/ink/2010/main" type="inkDrawing" rotatedBoundingBox="23580,8041 24207,7669 24218,7689 23592,8061" semanticType="callout" shapeName="Other">
            <msink:sourceLink direction="with" ref="{06232CFA-601F-401B-917C-A1D888BD28CF}"/>
          </msink:context>
        </emma:interpretation>
      </emma:emma>
    </inkml:annotationXML>
    <inkml:trace contextRef="#ctx0" brushRef="#br0">0 388 16,'0'0'24,"0"0"-4,0 0 2,0 0 2,0 0 0,0 0 1,0 0 0,0 0-8,0 0-5,0 0-5,0 0-3,0 0-2,0 0 0,0 0-2,0 0 1,0 0-1,0 0 1,41-46-1,-41 46 1,0 0 0,0 0 1,0 0-1,53-29-1,-53 29 1,0 0-2,48-19 2,-48 19-1,0 0 0,55-26 0,-55 26 1,0 0-1,0 0 0,57-34 1,-57 34 0,0 0-1,0 0 1,0 0-1,47-22 0,-47 22 0,0 0 0,0 0 0,0 0-1,51-30 1,-51 30 0,0 0 0,0 0 0,47-26 0,-47 26 0,0 0 0,0 0 0,0 0 0,0 0 0,0 0-1,65-45 3,-65 45-1,0 0 0,0 0 1,0 0-1,48-35 0,-48 35 0,0 0 1,0 0-2,0 0 0,0 0 0,49-32 0,-49 32 0,0 0 0,0 0 0,0 0 0,0 0 0,0 0 0,0 0 0,0 0 0,0 0 0,0 0 0,0 0 0,0 0 0,0 0-1,0 0 1,56-44 0,-56 44 0,0 0 0,0 0 0,0 0 0,0 0 0,0 0 0,0 0 0,0 0 0,0 0 0,0 0 0,0 0 0,0 0 0,0 0-1,0 0 0,0 0-1,0 0-3,0 0-12,0 0-24,0 0 0,0 0 0,0 0 0</inkml:trace>
  </inkml:traceGroup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41.4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5F04A0-5784-4A6D-852F-C11DE5383072}" emma:medium="tactile" emma:mode="ink">
          <msink:context xmlns:msink="http://schemas.microsoft.com/ink/2010/main" type="inkDrawing" rotatedBoundingBox="5542,12761 6050,12257 6079,12286 5571,12791" semanticType="callout" shapeName="Other">
            <msink:sourceLink direction="with" ref="{EECB5825-7C72-4665-9422-3C276E2AC904}"/>
          </msink:context>
        </emma:interpretation>
      </emma:emma>
    </inkml:annotationXML>
    <inkml:trace contextRef="#ctx0" brushRef="#br0">7 515 21,'0'0'22,"0"0"2,-11 0 3,11 0-12,0 0 0,1-14 1,-1 14-3,0 0-1,8-12 0,-8 12-3,7-16-3,-2 4-1,6 2-2,-1-5 0,4 0-2,1-5 0,2 1-1,1-1 0,1 1 0,-2 3 1,0 0-1,-2 2 0,0 1 1,-3 1-1,-1 2 1,2-2 0,1 2 0,0-3-1,5-3 0,-1-3-1,1 2 1,1-1-1,-2 1 1,-1 2-1,-2 0 1,-3 2-1,-12 13 1,17-16 1,-17 16-1,16-16 1,-5 7-1,-1-1 0,2 1 0,-1-1 1,-11 10 0,18-17-1,-18 17 0,12-10-1,-12 10-7,0 0-25,0 0-1,0 0 1,0 0-3</inkml:trace>
  </inkml:traceGroup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42.8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A1A7A26-60DE-43C9-ABCA-072B778E58BA}" emma:medium="tactile" emma:mode="ink">
          <msink:context xmlns:msink="http://schemas.microsoft.com/ink/2010/main" type="inkDrawing" rotatedBoundingBox="5620,12761 7199,12281 7207,12308 5628,12787" semanticType="callout" shapeName="Other">
            <msink:sourceLink direction="with" ref="{EECB5825-7C72-4665-9422-3C276E2AC904}"/>
            <msink:sourceLink direction="with" ref="{A63471EC-BD4D-483C-BC0B-71D7B476AE0C}"/>
          </msink:context>
        </emma:interpretation>
      </emma:emma>
    </inkml:annotationXML>
    <inkml:trace contextRef="#ctx0" brushRef="#br0">-15 468 40,'0'0'26,"-10"3"1,10-3 1,0 0-12,0 0-2,0 0-2,0 0-2,0 0-3,0 0-1,13 7 0,-13-7-2,19-7 0,-1-1-1,5 1 0,3-3 0,8-1 0,1-3 0,4 3-1,0-2-1,-2 3 0,-2 0 0,-1 2 0,-3 1-1,-3 3 0,-1-2 1,-2 2 0,2 0-1,3-2 0,-1-1 1,2 0-1,-2-2 0,1-1 0,-1 1 0,-4 0 1,-3 1-1,1 1 1,-2 0-1,0 0 1,2 0-1,0 0 0,4-1 0,0 0 0,2-2 1,-2 1-2,1 0 2,-4 2-1,-2 0 0,-1-1 0,-2 0-1,0 0 1,0-1-1,2 0 1,0 0-2,2 0 2,-1-1 0,1 5 0,-2-1 0,0 1 0,-3 2 0,-5 0 0,5 1 0,1 0 0,-2-2 0,2-1 0,1 0 0,-1-2 1,4 0-1,-1-3 0,-6 2 1,0 1-1,-4 0 0,0 3 1,-12 4-1,16-7 0,-16 7 1,16-6-1,-16 6 0,19-7 0,-7 5-1,-12 2-4,24-7-26,-24 7-6,11 2 2,-11-2-3</inkml:trace>
  </inkml:traceGroup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40.59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8869C16-AED3-433D-9848-6CF7217FD92D}" emma:medium="tactile" emma:mode="ink">
          <msink:context xmlns:msink="http://schemas.microsoft.com/ink/2010/main" type="writingRegion" rotatedBoundingBox="5504,12746 5572,12746 5572,12834 5504,12834"/>
        </emma:interpretation>
      </emma:emma>
    </inkml:annotationXML>
    <inkml:traceGroup>
      <inkml:annotationXML>
        <emma:emma xmlns:emma="http://www.w3.org/2003/04/emma" version="1.0">
          <emma:interpretation id="{4E090D21-BD7F-45DC-A06C-6D23B1DBE991}" emma:medium="tactile" emma:mode="ink">
            <msink:context xmlns:msink="http://schemas.microsoft.com/ink/2010/main" type="paragraph" rotatedBoundingBox="5504,12746 5572,12746 5572,12834 5504,128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1FF188-35A5-4D5C-B315-0507A0D7400C}" emma:medium="tactile" emma:mode="ink">
              <msink:context xmlns:msink="http://schemas.microsoft.com/ink/2010/main" type="line" rotatedBoundingBox="5504,12746 5572,12746 5572,12834 5504,12834"/>
            </emma:interpretation>
          </emma:emma>
        </inkml:annotationXML>
        <inkml:traceGroup>
          <inkml:annotationXML>
            <emma:emma xmlns:emma="http://www.w3.org/2003/04/emma" version="1.0">
              <emma:interpretation id="{EECB5825-7C72-4665-9422-3C276E2AC904}" emma:medium="tactile" emma:mode="ink">
                <msink:context xmlns:msink="http://schemas.microsoft.com/ink/2010/main" type="inkWord" rotatedBoundingBox="5504,12746 5572,12746 5572,12834 5504,12834">
                  <msink:destinationLink direction="with" ref="{835F04A0-5784-4A6D-852F-C11DE5383072}"/>
                  <msink:destinationLink direction="with" ref="{A4BD2A3E-E248-44EE-A2B4-72C848EE716E}"/>
                  <msink:destinationLink direction="from" ref="{2D71182B-8791-4C48-BE54-B4DECE8BA74D}"/>
                  <msink:destinationLink direction="from" ref="{B77C64BC-56C1-4640-9078-636FE0D02224}"/>
                  <msink:destinationLink direction="to" ref="{B77C64BC-56C1-4640-9078-636FE0D02224}"/>
                  <msink:destinationLink direction="with" ref="{FA1A7A26-60DE-43C9-ABCA-072B778E58BA}"/>
                  <msink:destinationLink direction="from" ref="{F84071E5-9D27-40E9-8085-46DE8F674B51}"/>
                  <msink:destinationLink direction="to" ref="{F84071E5-9D27-40E9-8085-46DE8F674B51}"/>
                  <msink:destinationLink direction="with" ref="{7CBFC693-4FE6-4E76-A7B0-F85781011588}"/>
                  <msink:destinationLink direction="with" ref="{C2AFE0DB-1007-438A-8FA1-021ADD0F4743}"/>
                </msink:context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@</emma:literal>
                </emma:interpretation>
                <emma:interpretation id="interp2" emma:lang="en-US" emma:confidence="0">
                  <emma:literal>&amp;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8</emma:literal>
                </emma:interpretation>
              </emma:one-of>
            </emma:emma>
          </inkml:annotationXML>
          <inkml:trace contextRef="#ctx0" brushRef="#br0">66 34 34,'-17'6'29,"17"-6"1,0 0-1,0 0-8,-10 2-7,10-2-1,0 0-4,0 0-4,0 0-1,0 0-1,0 0 1,-13 14-1,13-14-1,-4 16-1,4-16 0,-2 14-1,2-14 1,0 0-1,13 3 1,-13-3 0,13-8 0,-13 8 1,13-11-1,-13 11 1,8-11-1,-8 11 0,0 0 0,1-12 0,-1 12 0,-2-14-1,2 14 0,-4-18 1,4 18-1,-5-13 1,5 13-1,0 0 0,-16-1 0,16 1 0,-15 14 0,15-14 0,-16 18-1,16-18 0,-10 14 1,10-14 0,0 0-1,3 11 1,-3-11 0,10 1 0,-10-1 1,13-1 0,-13 1 0,0 0 1,14-6-1,-14 6 0,5-10 0,-5 10 0,0-12 0,0 12 0,0 0-2,0 0-1,-3-14-4,3 14-15,0 0-14,0 0 0,12 9 0,-12-9-1</inkml:trace>
        </inkml:traceGroup>
      </inkml:traceGroup>
    </inkml:traceGroup>
  </inkml:traceGroup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45.3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D040EDE-F915-4145-92F4-AC431DBB05DB}" emma:medium="tactile" emma:mode="ink">
          <msink:context xmlns:msink="http://schemas.microsoft.com/ink/2010/main" type="inkDrawing" rotatedBoundingBox="7358,12131 8721,11662 8739,11715 7376,12184" semanticType="callout" shapeName="Other">
            <msink:sourceLink direction="with" ref="{A63471EC-BD4D-483C-BC0B-71D7B476AE0C}"/>
            <msink:sourceLink direction="with" ref="{072B3C67-A3E1-4172-845B-42914C27F9A0}"/>
          </msink:context>
        </emma:interpretation>
      </emma:emma>
    </inkml:annotationXML>
    <inkml:trace contextRef="#ctx0" brushRef="#br0">-14 422 28,'-10'2'25,"10"-2"1,0 0 3,0 0-14,0 0-1,0 0-3,0 0-2,0 0-3,0 0 2,0 0-3,18 12-1,-18-12 0,28 2 1,-11-4-1,7 2 0,-2-6-1,7 3 0,-2-4 0,2 1-1,-3-5 0,4 4 0,0-3-1,0 1 0,1-3 0,2 2 0,2-3 0,2-1 0,3 0-1,0-1 1,0 1-1,2-1 0,0 0 1,-3 1-1,-3 1 0,-4 2 0,-4 1 0,-3 1 1,-3 2-1,-3 0 0,-2 0 0,1 0 0,0-1 1,2 0-1,1-1 1,0 1-1,-2-1 0,1 1 1,-3 1-1,-2 2 0,-1 0 0,-2 1 0,-2 1 0,1 1 0,-1-1 1,2 0-1,0-2 0,2 2 0,0-2 0,1 0 1,0 0-1,0-1 1,-2 0 0,0 2 0,0-1 0,-2-1 0,-11 6 1,20-8-1,-20 8 0,15-10-1,-15 10 1,17-6-2,-17 6 0,14-5 0,-14 5 0,11-5 0,-11 5-2,12-2 1,-12 2-1,14-2-3,-4 7-5,-10-5-22,14 0-4,-2-1 3,-12 1-3</inkml:trace>
  </inkml:traceGroup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56.24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EA41497-1A17-4C91-94DD-329C48402F15}" emma:medium="tactile" emma:mode="ink">
          <msink:context xmlns:msink="http://schemas.microsoft.com/ink/2010/main" type="inkDrawing" rotatedBoundingBox="7587,10457 7592,11441 7192,11443 7187,10459" semanticType="callout" shapeName="Other">
            <msink:sourceLink direction="from" ref="{46B7F75D-F618-4A38-AE7B-09BABCF0C5B1}"/>
            <msink:sourceLink direction="to" ref="{46B7F75D-F618-4A38-AE7B-09BABCF0C5B1}"/>
          </msink:context>
        </emma:interpretation>
      </emma:emma>
    </inkml:annotationXML>
    <inkml:trace contextRef="#ctx0" brushRef="#br0">155 974 42,'0'0'30,"0"10"2,0-10 1,0 0-15,0 0-2,-3-14-2,3 14-4,0 0-2,0 0-1,0-16-1,0 16-2,-3-20-1,4 6 0,-3-2 0,3-1-1,-2-5-1,2 0 1,-2-3-1,2 1 1,-1-2 0,0 3-1,0-2 1,1 0-1,-1-1 0,1 0 0,-1-2 0,1-1-1,-1 1 1,3 0-1,1 2 0,-1-1 1,-3 2-1,0 0 1,0 4-1,1 0 1,-2 1-2,1-3 1,-4 0 1,2 0-1,1-1 0,1-1 0,1 2 0,-1 3 0,1 1 0,-2 2 0,1 3 0,0 3 0,0 11 1,0-15-1,0 15 0,-1-13 0,1 13 0,-1-16 0,1 16 0,-2-15 0,2 15 0,2-17 0,-2 17 0,-4-12 0,4 12 1,0 0-1,0 0 0,0 0 0,0 0 1,-1-11-1,1 11 0,0 0 0,0 0 0,0 0 0,0 0 0,0 0 0,3-13-1,-3 13 1,0 0 0,0 0 1,0 0-1,0 0 0,0 0 0,0 0-1,0 0 1,0 0 0,0 0 0,0 0 1,0 0-1,0 0 0,0 0 2,0 0-2,-14 14 0,14-14 0,-14 20 0,7-8 0,-3 1 0,-2 2 0,2-1 0,-2 1 0,3 0 0,-2-3 0,0 1 0,0 0 0,2-1 0,9-12 0,-12 17 0,12-17 0,0 0 0,-10 10 0,10-10 0,0 0 0,0 0 0,11-15 0,-11 15 0,19-18 0,-11 6 0,2-1 0,-1 3 0,-2-3 0,0 0 0,-1-2 0,-2-1 0,1 0 0,1 0 0,-1 2 0,3-3 0,-1 5 0,-7 12 0,11-17 0,-11 17 0,12-7 0,-12 7 0,13-2 0,-13 2 0,16 1 0,-16-1 0,21 5 0,-8 1-2,-1 3 2,3 4 0,0 2 2,0 2-4,0 3 4,3 3-2,-3 2 0,3-1 0,-1-3 0,1-1-3,-6-9-4,7 1-31,-19-12-2,13 10 0,-13-10 0</inkml:trace>
  </inkml:traceGroup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54.05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696D8E3-B959-4DB1-8B7C-D7446EF84E53}" emma:medium="tactile" emma:mode="ink">
          <msink:context xmlns:msink="http://schemas.microsoft.com/ink/2010/main" type="writingRegion" rotatedBoundingBox="7041,11527 7379,11500 7441,12268 7103,12295"/>
        </emma:interpretation>
      </emma:emma>
    </inkml:annotationXML>
    <inkml:traceGroup>
      <inkml:annotationXML>
        <emma:emma xmlns:emma="http://www.w3.org/2003/04/emma" version="1.0">
          <emma:interpretation id="{F9904A2E-B2E2-48B1-A19B-969C838AA107}" emma:medium="tactile" emma:mode="ink">
            <msink:context xmlns:msink="http://schemas.microsoft.com/ink/2010/main" type="paragraph" rotatedBoundingBox="7041,11527 7379,11500 7441,12268 7103,122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EDDE66-7D7E-4572-B6D0-8041C6105F6E}" emma:medium="tactile" emma:mode="ink">
              <msink:context xmlns:msink="http://schemas.microsoft.com/ink/2010/main" type="line" rotatedBoundingBox="7041,11527 7379,11500 7398,11729 7060,11756"/>
            </emma:interpretation>
          </emma:emma>
        </inkml:annotationXML>
        <inkml:traceGroup>
          <inkml:annotationXML>
            <emma:emma xmlns:emma="http://www.w3.org/2003/04/emma" version="1.0">
              <emma:interpretation id="{46B7F75D-F618-4A38-AE7B-09BABCF0C5B1}" emma:medium="tactile" emma:mode="ink">
                <msink:context xmlns:msink="http://schemas.microsoft.com/ink/2010/main" type="inkWord" rotatedBoundingBox="7041,11527 7379,11500 7398,11729 7060,11756">
                  <msink:destinationLink direction="from" ref="{1EA41497-1A17-4C91-94DD-329C48402F15}"/>
                  <msink:destinationLink direction="to" ref="{1EA41497-1A17-4C91-94DD-329C48402F15}"/>
                  <msink:destinationLink direction="with" ref="{7FF7C611-100A-46D3-89C1-7BF4661232AF}"/>
                  <msink:destinationLink direction="to" ref="{5CC03150-6208-42E3-916A-6969ACBC1BCB}"/>
                  <msink:destinationLink direction="from" ref="{5CC03150-6208-42E3-916A-6969ACBC1BCB}"/>
                </msink:context>
              </emma:interpretation>
              <emma:one-of disjunction-type="recognition" id="oneOf0">
                <emma:interpretation id="interp0" emma:lang="en-US" emma:confidence="0">
                  <emma:literal>Exe</emma:literal>
                </emma:interpretation>
                <emma:interpretation id="interp1" emma:lang="en-US" emma:confidence="0">
                  <emma:literal>of</emma:literal>
                </emma:interpretation>
                <emma:interpretation id="interp2" emma:lang="en-US" emma:confidence="0">
                  <emma:literal>Eco</emma:literal>
                </emma:interpretation>
                <emma:interpretation id="interp3" emma:lang="en-US" emma:confidence="0">
                  <emma:literal>Ere</emma:literal>
                </emma:interpretation>
                <emma:interpretation id="interp4" emma:lang="en-US" emma:confidence="0">
                  <emma:literal>Eq</emma:literal>
                </emma:interpretation>
              </emma:one-of>
            </emma:emma>
          </inkml:annotationXML>
          <inkml:trace contextRef="#ctx0" brushRef="#br0">162-570 9,'-7'-15'13,"7"15"-1,0 0 6,3-10-1,-3 10 4,0 0-2,0 0 0,-14-5-4,14 5-4,-11 6-3,11-6-5,-11 8-2,11-8-1,0 0 1,-12 11 0,12-11 1,0 0-2,1 12 0,-1-12 1,0 0 0,10 13-1,-10-13 1,12 6 0,-12-6-1,14 3 1,-14-3 0,11 1 1,-11-1-1,0 0 0,11-2 0,-11 2 0,0 0 0,0 0 1,0 0-1,12-13 1,-12 13-1,2-10 0,-2 10 0,0 0 2,-15-11-1,15 11 0,-20 3-1,20-3 0,-20 12 1,20-12-1,-13 19 0,13-19-1,-1 19-1,1-19 1,13 11 0,-1-7 0,2-3 1,-2-2 0,1-2 0,0 1 0,-2-3 0,-1 0 1,-10 5-2,7-17-8,-5 6-26,-2 11 1,-3-14-1,3 14-1</inkml:trace>
          <inkml:trace contextRef="#ctx0" brushRef="#br1" timeOffset="111352.9955">-35-659 42,'0'0'27,"-16"9"4,16-9-1,-11 16-15,11-16-2,-10 11 0,10-11-4,-8 12-2,8-12 0,-10 18-2,10-18-1,-10 22-2,6-12 1,3 2-2,1-12 1,0 19-1,0-19 1,6 11-1,-6-11 1,10 4 1,-10-4 0,13-5-1,-13 5 0,11-13 1,-11 13-2,7-18 1,-4 7-2,-3 11 1,1-19-1,-1 19 2,-3-12-2,3 12 0,-11 0 2,11 0-1,-14 16 1,6-2-2,2 1 1,-1 1-1,2 4 1,1-1-2,3-2 0,3-2 1,1-2-1,2-3 1,-5-10 0,12 14 1,-12-14-1,19-3 1,-19 3 0,17-21-1,-8 6-1,-3-6-4,6 7-7,-11-5-23,4 2-4,-3 3 0,-4 4-1</inkml:trace>
        </inkml:traceGroup>
      </inkml:traceGroup>
      <inkml:traceGroup>
        <inkml:annotationXML>
          <emma:emma xmlns:emma="http://www.w3.org/2003/04/emma" version="1.0">
            <emma:interpretation id="{AEE66F72-07FB-4CB2-AA5B-7564F5E47AEE}" emma:medium="tactile" emma:mode="ink">
              <msink:context xmlns:msink="http://schemas.microsoft.com/ink/2010/main" type="line" rotatedBoundingBox="7144,12249 7228,12152 7289,12206 7205,12303"/>
            </emma:interpretation>
          </emma:emma>
        </inkml:annotationXML>
        <inkml:traceGroup>
          <inkml:annotationXML>
            <emma:emma xmlns:emma="http://www.w3.org/2003/04/emma" version="1.0">
              <emma:interpretation id="{A63471EC-BD4D-483C-BC0B-71D7B476AE0C}" emma:medium="tactile" emma:mode="ink">
                <msink:context xmlns:msink="http://schemas.microsoft.com/ink/2010/main" type="inkWord" rotatedBoundingBox="7144,12249 7228,12152 7289,12206 7205,12303">
                  <msink:destinationLink direction="with" ref="{8D040EDE-F915-4145-92F4-AC431DBB05DB}"/>
                  <msink:destinationLink direction="with" ref="{7FF7C611-100A-46D3-89C1-7BF4661232AF}"/>
                  <msink:destinationLink direction="with" ref="{A4BD2A3E-E248-44EE-A2B4-72C848EE716E}"/>
                  <msink:destinationLink direction="with" ref="{FA1A7A26-60DE-43C9-ABCA-072B778E58BA}"/>
                </msink:context>
              </emma:interpretation>
              <emma:one-of disjunction-type="recognition" id="oneOf1">
                <emma:interpretation id="interp5" emma:lang="en-US" emma:confidence="1">
                  <emma:literal>O</emma:literal>
                </emma:interpretation>
                <emma:interpretation id="interp6" emma:lang="en-US" emma:confidence="0">
                  <emma:literal>0</emma:literal>
                </emma:interpretation>
                <emma:interpretation id="interp7" emma:lang="en-US" emma:confidence="0">
                  <emma:literal>o</emma:literal>
                </emma:interpretation>
                <emma:interpretation id="interp8" emma:lang="en-US" emma:confidence="0">
                  <emma:literal>•</emma:literal>
                </emma:interpretation>
                <emma:interpretation id="interp9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-9890.4174">79 6 26,'0'0'27,"-14"-5"2,14 5 2,-11 0-9,11 0-6,0 0 0,-13-6-4,13 6-5,0 0-2,-14 16-1,14-16-2,-13 18-1,7-7-1,1 1 0,3 0 0,1-2-1,1-10 1,3 16 0,-3-16 1,7 11-1,-7-11 1,11 6-1,-11-6 1,10 2 1,-10-2-1,16-6 0,-16 6 1,21-15-1,-13 3 1,3 1-1,-5-3 1,1 1-1,-3 2 1,-4 11-1,-3-17 0,3 17-1,-12-7 0,0 10 0,12-3 0,-20 5 0,20-5-1,-16 10 1,16-10-1,-11 9 0,11-9 1,0 0-1,-1 12 1,1-12 0,0 0 0,9 11 0,-9-11 0,0 0 1,0 0 0,14 3-2,-14-3-3,0 0-20,16-19-10,-16 19 0,15-12 1,-15 12-3</inkml:trace>
        </inkml:traceGroup>
      </inkml:traceGroup>
    </inkml:traceGroup>
  </inkml:traceGroup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8:01.48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885B624-05EA-443D-91F2-6DAA2CFFB9E7}" emma:medium="tactile" emma:mode="ink">
          <msink:context xmlns:msink="http://schemas.microsoft.com/ink/2010/main" type="inkDrawing" rotatedBoundingBox="9125,11071 9152,9959 9441,9966 9413,11079" semanticType="callout" shapeName="Other">
            <msink:sourceLink direction="from" ref="{072B3C67-A3E1-4172-845B-42914C27F9A0}"/>
            <msink:sourceLink direction="to" ref="{072B3C67-A3E1-4172-845B-42914C27F9A0}"/>
          </msink:context>
        </emma:interpretation>
      </emma:emma>
    </inkml:annotationXML>
    <inkml:trace contextRef="#ctx0" brushRef="#br0">112 1111 20,'-11'0'18,"11"0"1,0 0-1,0 0-15,0 0 5,2-10 2,-2 10 2,0 0 3,0 0 0,0 0 1,0 0 2,0 0-4,0 0-3,0 0-3,0 0-1,5-11-2,-5 11 0,0 0-1,-2-10-1,2 10 0,-3-14-1,-1 2 1,3-1-2,-1-6 1,1 0 0,0-3-2,2-2 1,-1-2-1,1-1 1,0-2-1,0 2 1,0 0-1,2-2 0,-3 0 1,1-1 0,-1 0 0,1-1-1,-1-4 1,2 0-1,-2 0 1,0 1-1,0 2 0,2 2 1,-1 2-1,-1 1 0,0 5 1,1 1-1,-1 0 1,1 3 1,1-4-2,1-1 0,-1-2 0,0 2 0,0-3 0,0 3 0,-1 0 0,-1 3 0,1 2 0,-2 4 0,1 1 0,0 13 0,-1-16 0,1 16 0,0 0 0,0-13 0,0 13 0,0 0 0,0 0 0,2-10 0,-2 10 0,0 0 0,0 0 0,1-13 0,-1 13 0,0 0 0,0 0 0,0 0 0,0 0 0,0 0 0,0 0 0,0 0 0,0 0 0,0 0 0,0 0 0,0 0 0,-2-12 0,2 12 0,0 0 0,0 0 0,1-10 0,-1 10 0,0 0 0,0 0 0,0 0 0,-8 10 0,1 1 0,-1 1 0,-3 4 0,0 0 0,-3 2 0,0 0 0,1-2 0,1-3 0,4-3 0,8-10 0,-13 14 0,13-14 0,0 0 0,0 0 0,0 0 0,0 0 0,0 0 0,0 0 0,0 0 0,-7 11 0,7-11 0,0 0 0,0 0 0,0 0 0,0 0 0,0 0 0,0 0 0,0 0 0,0 0 0,0 0 0,0 0 0,0 0 0,0 0 0,0 0 0,12-11 0,-12 11 0,15-22 0,-6 8 0,2-1 0,-1 0 0,0 1 0,-2 1 0,-1 1 0,-1 1 0,-6 11 0,13-18 0,-9 7 0,3 1 0,-7 10 0,15-18 0,-15 18 0,12-12 0,-12 12 0,0 0 0,13 0 0,-13 0 0,6 15 0,-2-4 0,1 2 0,1 1 0,3 1 0,0 1 0,2-1 0,1 0 0,0-2 0,0-1 0,1-1 0,-13-11 0,27 19-16,-16-16-24,-11-3-1,0 0 1,0 0-2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0:28.7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238B1D-813B-4B64-BACC-BD2CE1E7AD1F}" emma:medium="tactile" emma:mode="ink">
          <msink:context xmlns:msink="http://schemas.microsoft.com/ink/2010/main" type="writingRegion" rotatedBoundingBox="11469,9018 15263,9897 14903,11451 11109,10572"/>
        </emma:interpretation>
      </emma:emma>
    </inkml:annotationXML>
    <inkml:traceGroup>
      <inkml:annotationXML>
        <emma:emma xmlns:emma="http://www.w3.org/2003/04/emma" version="1.0">
          <emma:interpretation id="{EC1BBB99-10BB-4757-8F54-725ED83D5123}" emma:medium="tactile" emma:mode="ink">
            <msink:context xmlns:msink="http://schemas.microsoft.com/ink/2010/main" type="paragraph" rotatedBoundingBox="11469,9018 15263,9897 14903,11451 11109,105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A2AEAA-9998-4724-988F-250C670BC92A}" emma:medium="tactile" emma:mode="ink">
              <msink:context xmlns:msink="http://schemas.microsoft.com/ink/2010/main" type="line" rotatedBoundingBox="11469,9018 15263,9897 14903,11451 11109,10572"/>
            </emma:interpretation>
          </emma:emma>
        </inkml:annotationXML>
        <inkml:traceGroup>
          <inkml:annotationXML>
            <emma:emma xmlns:emma="http://www.w3.org/2003/04/emma" version="1.0">
              <emma:interpretation id="{0A41E03E-F252-4923-897B-2A4C6D537893}" emma:medium="tactile" emma:mode="ink">
                <msink:context xmlns:msink="http://schemas.microsoft.com/ink/2010/main" type="inkWord" rotatedBoundingBox="11469,9018 15263,9897 14903,11451 11109,10572"/>
              </emma:interpretation>
              <emma:one-of disjunction-type="recognition" id="oneOf0">
                <emma:interpretation id="interp0" emma:lang="en-US" emma:confidence="0">
                  <emma:literal>"*a,</emma:literal>
                </emma:interpretation>
                <emma:interpretation id="interp1" emma:lang="en-US" emma:confidence="0">
                  <emma:literal>"*i,</emma:literal>
                </emma:interpretation>
                <emma:interpretation id="interp2" emma:lang="en-US" emma:confidence="0">
                  <emma:literal>"*x,</emma:literal>
                </emma:interpretation>
                <emma:interpretation id="interp3" emma:lang="en-US" emma:confidence="0">
                  <emma:literal>"*in</emma:literal>
                </emma:interpretation>
                <emma:interpretation id="interp4" emma:lang="en-US" emma:confidence="0">
                  <emma:literal>"*y</emma:literal>
                </emma:interpretation>
              </emma:one-of>
            </emma:emma>
          </inkml:annotationXML>
          <inkml:trace contextRef="#ctx0" brushRef="#br0">3696-2302 38,'0'0'27,"0"0"0,16 2-1,-16-2-5,4 16-3,3 1-4,-7-17-4,7 32-4,-5-16-1,10 12-1,-3-7 0,3 5-1,-1-3 0,8 5 0,-3-5-1,9 4 0,-4-5 0,2 5 1,-2-6-2,4 5 1,-4-3 0,4 2 0,-8-1-1,4 1 0,-5-1 0,-1 1 0,-3-2 0,0-2-1,-3-3 0,-2-1 1,-7-17-1,14 27 0,-14-27 0,11 15 0,-11-15 0,16 11 0,-16-11 0,16 12 0,-16-12 0,0 0 0,15 12-1,-15-12 0,0 0-1,0 0-1,0 0-4,-1-15-7,1 15-21,0 0-1,5-23 0,-5 23 0</inkml:trace>
          <inkml:trace contextRef="#ctx0" brushRef="#br0" timeOffset="1150.0658">4589-2272 8,'0'0'19,"0"0"2,-14-19-1,14 19-1,0 0-3,0 0 1,0 0-2,0 0-1,0 0-3,0 0 0,4 24-5,-4-24 1,9 29-1,-9-29-1,21 42-2,-7-19 0,7 6 1,-1 0-2,4 4 0,-8 0 1,9 1-1,-9-3-1,3 1 0,-1-4 1,0 0-1,-1-3 0,-3-2 0,2-2 0,-5 2-1,-2-4 1,1 2 0,-4-5-1,-1 0 0,-5-16 0,7 19-1,-7-19 1,0 0-1,0 0-1,0 0-2,19-9-4,-24-8-13,5 1-15,0 16 1,9-25-2,-9 25 2</inkml:trace>
          <inkml:trace contextRef="#ctx0" brushRef="#br0" timeOffset="2170.1241">5087-1783 7,'0'0'13,"0"0"0,0 0 1,-9-20 1,9 20 1,0 0 2,0 0-3,16 6 0,-16-6-1,13 17-1,-13-17-2,17 23-2,-17-23-3,16 33 0,-10-17-1,6 12-1,-5-7 1,9 11-1,-6-2-1,6 3 0,-3-3-1,4 5 0,-3-3-1,6 1 1,-3-3-1,5 2 0,-5-4-1,5 0 2,-7-2-2,8-1 2,-5-2-1,3 1-1,-1-1 0,-5 0 0,-2 0 1,1 0-2,0-4 2,-2 2-2,-1-3 1,-4-2 1,-7-16-2,12 22 1,-12-22 0,0 0 0,0 0-1,0 0 1,0 0-1,0 0-1,0 0-2,-3-15-3,3 15-10,0 0-16,-18-34-3,13 18 1,-7-8-1</inkml:trace>
          <inkml:trace contextRef="#ctx0" brushRef="#br0" timeOffset="3273.1872">5027-2291 15,'0'0'25,"0"0"1,20 7 3,-20-7-12,5 16 2,2-1-4,-7-15-4,7 32-1,-7-32-1,19 35-2,-8-17-1,10 6-1,-7-1-1,11 5-1,-5 1 0,10 2-1,-6-1 0,4 2 0,-5-1 0,6 1 0,-6-4-1,1 0 0,1-3 0,0-1 0,-6-3 0,-1 0 0,-4-5 0,0 2-1,-14-18 0,23 28 1,-23-28-1,14 21 0,-14-21 0,0 0 0,9 16 0,-9-16 0,0 0 0,0 0 0,0 0-1,0 0 0,0 0-3,-5-19-3,5 19-11,0 0-16,-7-23-1,7 23 0,-4-25-2</inkml:trace>
          <inkml:trace contextRef="#ctx0" brushRef="#br0" timeOffset="4213.241">5119-2743 17,'-14'-16'22,"14"16"-1,0 0-2,0 0 0,0 0-5,-16-14 0,16 14-2,0 0-1,0 0-1,0 0-2,0 0 1,0 0-1,16 25-2,-16-25 0,18 37-1,-6-14-1,9 12 1,-1-5-2,2 7 0,-2-4-1,1 4 0,0 0 1,7 1-2,-6-6 1,2 1 0,-1-3 0,-3 0-2,-3 0 2,3 0-2,-4-5 1,-2-3-1,-2 1 1,-1-2-1,-2-3 0,-1-2 0,-8-16 0,18 21 0,-18-21 0,16 14 0,-16-14 0,0 0 0,0 0-1,18 10 1,-18-10 0,0 0-1,0 0-2,0 0-2,0 0-3,0 0-14,-16-22-16,16 22 2,0 0-2,-11-16 2</inkml:trace>
          <inkml:trace contextRef="#ctx0" brushRef="#br0" timeOffset="5959.3409">6512-2226 22,'0'0'18,"0"0"1,0 0-3,0 0 0,0 0-3,0 0 1,0 0-3,0 0 0,0 0-1,0 0 1,0 0-1,-2 19-1,18-1-1,-16-18-1,18 38 0,-13-15-2,14 11 0,-6-4-1,10 5-1,-6 0 0,4 0-1,-3 0 0,3-2-1,-3-1 0,1 0-1,1-4 1,-3 0-1,-3-3 0,1-6 1,-5-2-1,-10-17 0,18 25 0,-18-25-1,0 0-1,0 0-2,16 5-2,-25-20-8,9 15-17,7-16-6,-7 0 1,0 16-1</inkml:trace>
          <inkml:trace contextRef="#ctx0" brushRef="#br0" timeOffset="5243.2999">6469-1862 8,'-15'-13'21,"15"13"3,0 0-2,0 0-2,0 0-3,0 0-3,0 0-1,0 0-1,0 0-2,0 0 0,5 27-2,-5-27-1,16 31-2,-9-13 0,12 12-2,-5 0 0,9 6-1,-3 1 0,4 4-1,-1-4 0,2 0 0,2-2-1,-3-2 1,-1-5 0,2-3 0,-6-4-1,2-2 1,1-1-1,-3-1 1,-1-3-1,-18-14 1,21 25-1,-21-25 0,18 19 0,-18-19 1,0 0-1,15 20 0,-15-20 0,0 0 0,0 0-1,0 0-1,0 0-2,0 0-2,0 0-7,-19-11-16,19 11-5,-11-23-1,1 0 1</inkml:trace>
          <inkml:trace contextRef="#ctx0" brushRef="#br0" timeOffset="6889.3941">6875-1859 25,'0'0'21,"0"0"0,0 0 0,0 0-2,0 0-2,0 0-2,18 5-2,-18-5-1,7 20-1,-7-20-3,9 38-1,-6-13-2,12 12-1,-7-2-1,8 9 0,-2-4-1,8 6 0,-8-2 0,7 0 0,-3-5-1,3 1 1,-2-3 0,1 2-1,-3-4 0,-1-2-1,0 0 1,2 1-1,-4-4 0,0-2 0,2-4 0,-2-1 0,-2-2 0,2 0 0,-1-5 0,1 0 1,0 0-1,-3 0 0,-3 0 0,-8-16 1,11 28-1,-11-28 0,9 22 0,-9-22 0,3 16 0,-3-16 0,0 0 0,0 0-1,0 0 1,0 0-2,6 18 0,-6-18-1,0 0 0,0 0 0,0 0 0,0 0-2,17 5-1,-17-5-8,0 0-20,0 0 1,11-21-1,-11 21 2</inkml:trace>
        </inkml:traceGroup>
      </inkml:traceGroup>
    </inkml:traceGroup>
  </inkml:traceGroup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8:02.73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FDFA65-D977-49C8-8B9F-8F301C270539}" emma:medium="tactile" emma:mode="ink">
          <msink:context xmlns:msink="http://schemas.microsoft.com/ink/2010/main" type="inkDrawing" rotatedBoundingBox="9278,11015 9851,10412 9868,10428 9295,11031" semanticType="callout" shapeName="Other">
            <msink:sourceLink direction="with" ref="{ACCEF88E-6B55-435A-9A09-EEF312CD6453}"/>
            <msink:sourceLink direction="with" ref="{072B3C67-A3E1-4172-845B-42914C27F9A0}"/>
          </msink:context>
        </emma:interpretation>
      </emma:emma>
    </inkml:annotationXML>
    <inkml:trace contextRef="#ctx0" brushRef="#br0">0 598 57,'0'0'32,"0"0"-2,0 0 2,16 0-20,-16 0-1,14-17-2,-7-1-2,8 6 0,-2-9-1,5 2-1,-2-5-2,5 2 1,-3-5-2,4 5 1,-1-1-3,2-1 1,0-2-2,2 0 1,-2 1 1,2-2-1,-1 2 0,-1 1 0,0 1 0,-4 1 0,0 4 1,-3 0-1,-2 3 0,-1 5 1,-2 0-1,-11 10 0,15-15 0,-15 15 0,10-8 0,-10 8 0,0 0 0,14-8 0,-14 8 0,12-8 0,-12 8 0,13-10 0,-13 10 1,11-10-1,-11 10 1,11-9-1,-11 9 0,0 0 1,0 0-1,0 0 0,10-9 1,-10 9-1,0 0-1,0 0 1,0 0 0,11-11-1,-11 11-3,0 0-8,10-12-24,-10 12-1,0 0 0,0 0 0</inkml:trace>
  </inkml:traceGroup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8:03.43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FFB6DE8-BE0F-4888-86B4-9552F3357703}" emma:medium="tactile" emma:mode="ink">
          <msink:context xmlns:msink="http://schemas.microsoft.com/ink/2010/main" type="inkDrawing" rotatedBoundingBox="9786,10439 10422,9896 10465,9946 9830,10490" semanticType="callout" shapeName="Other">
            <msink:sourceLink direction="with" ref="{ACCEF88E-6B55-435A-9A09-EEF312CD6453}"/>
          </msink:context>
        </emma:interpretation>
      </emma:emma>
    </inkml:annotationXML>
    <inkml:trace contextRef="#ctx0" brushRef="#br0">0 542 42,'0'0'32,"0"0"3,0 0-7,0 0-5,0 0 0,5-10-7,-5 10-6,9-13-2,-9 13-3,12-16-2,-12 16-1,15-23 0,-7 11 0,1-3-1,3 1 0,0-1 1,1 0-1,-1-1 0,4 1 0,-1-2 1,2 1-1,-2 1 0,2-1 1,-1-2 0,2 1-1,-1-1 1,2 0 0,-1-2-1,3 2 2,-3-1-3,3 3 0,-3 0 0,0 2 0,-3 1 0,0 3 0,-2-1 0,1 3 0,-1 0 0,-2 1 0,2-1 0,4 1 0,-1-1 0,1 0 0,2-2 0,-3 2 0,3-1 0,-3 1 0,-3 1 0,-1 0 0,-12 7 0,13-9 0,-3 11-31,-10-2-9,0 0-1,-11 13 0,-1-6-1</inkml:trace>
  </inkml:traceGroup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8:16.63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D42BB77-E079-49FE-AB17-775646CAE371}" emma:medium="tactile" emma:mode="ink">
          <msink:context xmlns:msink="http://schemas.microsoft.com/ink/2010/main" type="writingRegion" rotatedBoundingBox="16756,10523 17390,9837 17477,9919 16843,10604"/>
        </emma:interpretation>
      </emma:emma>
    </inkml:annotationXML>
    <inkml:traceGroup>
      <inkml:annotationXML>
        <emma:emma xmlns:emma="http://www.w3.org/2003/04/emma" version="1.0">
          <emma:interpretation id="{74902B39-143B-4446-B722-8A902CE23774}" emma:medium="tactile" emma:mode="ink">
            <msink:context xmlns:msink="http://schemas.microsoft.com/ink/2010/main" type="paragraph" rotatedBoundingBox="16756,10523 17390,9837 17477,9919 16843,106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ADA190-44C1-4D11-8C32-32831C36AB8C}" emma:medium="tactile" emma:mode="ink">
              <msink:context xmlns:msink="http://schemas.microsoft.com/ink/2010/main" type="line" rotatedBoundingBox="16756,10523 17390,9837 17477,9919 16843,10604"/>
            </emma:interpretation>
          </emma:emma>
        </inkml:annotationXML>
        <inkml:traceGroup>
          <inkml:annotationXML>
            <emma:emma xmlns:emma="http://www.w3.org/2003/04/emma" version="1.0">
              <emma:interpretation id="{B938D3F4-33B9-45BF-9594-2B254910A123}" emma:medium="tactile" emma:mode="ink">
                <msink:context xmlns:msink="http://schemas.microsoft.com/ink/2010/main" type="inkWord" rotatedBoundingBox="16756,10523 17390,9837 17477,9919 16843,10604">
                  <msink:destinationLink direction="with" ref="{A8E4E502-EA2B-4B3E-8D7F-404B70ADC1FE}"/>
                  <msink:destinationLink direction="from" ref="{A46442AF-FB3B-4112-A30D-44FBCB49AA71}"/>
                  <msink:destinationLink direction="with" ref="{4C0CC1EC-75F8-4682-8647-62C4723FADB6}"/>
                </msink:context>
              </emma:interpretation>
              <emma:one-of disjunction-type="recognition" id="oneOf0">
                <emma:interpretation id="interp0" emma:lang="en-US" emma:confidence="0">
                  <emma:literal>...</emma:literal>
                </emma:interpretation>
                <emma:interpretation id="interp1" emma:lang="en-US" emma:confidence="0">
                  <emma:literal>one.</emma:literal>
                </emma:interpretation>
                <emma:interpretation id="interp2" emma:lang="en-US" emma:confidence="0">
                  <emma:literal>old.</emma:literal>
                </emma:interpretation>
                <emma:interpretation id="interp3" emma:lang="en-US" emma:confidence="0">
                  <emma:literal>on.</emma:literal>
                </emma:interpretation>
                <emma:interpretation id="interp4" emma:lang="en-US" emma:confidence="0">
                  <emma:literal>or.</emma:literal>
                </emma:interpretation>
              </emma:one-of>
            </emma:emma>
          </inkml:annotationXML>
          <inkml:trace contextRef="#ctx0" brushRef="#br0">-481 648 18,'0'0'27,"0"0"2,0 0 2,-7 11-14,7-11-1,0 0-3,0 0-4,0 0-1,0 0-1,14 7-3,-14-7 0,11 3 0,-11-3-2,10 5 0,-10-5 0,12 0-1,-12 0 0,13-4 0,-13 4 1,13-10-1,-13 10 1,11-18-1,-6 7 0,-3-1-1,-1-1 1,-2 3-1,-1-1 1,2 11-1,-18-12 0,6 11 0,-2 3 0,0 3 0,-1 1 0,1 4 1,0 0-1,3 2 1,3-1-1,4 2 1,2-2-1,4-1 2,2 1-1,-4-11 0,15 16 1,-3-12 0,-1 0 0,5-3-1,-4-3 1,2-1-1,-2-5 0,-2 0 0,-1-5 0,-1 1 0,-7-2 0,0 0-1,-3 1 1,-3 3-1,5 10-1,-13-14-1,13 14-1,-18 1-3,14 10-4,-10-8-9,14-3-19,-2 18 1,2-18-1,3 15 1</inkml:trace>
          <inkml:trace contextRef="#ctx0" brushRef="#br0" timeOffset="-936.0016">47 61 25,'-7'-14'20,"7"14"3,0 0 1,0 0-14,0 0 2,-4-13 1,4 13 0,0 0 0,0 0 1,0 0-3,0 0-3,-12-6-3,12 6-2,0 0-2,0 0 0,-12 14 0,12-14-1,-7 14 0,7-14 0,-4 18 0,4-18 0,0 16 1,0-16-1,8 15 1,-8-15 0,20 11 0,-6-8 1,-1-3-1,3 1 1,-3-4 0,1 0 0,-4-2 0,-10 5 0,15-13 0,-15 13-1,9-18 0,-6 8 0,-1-1-1,-2 0 0,3 0 0,-3 1 0,0 10 0,-5-16 0,5 16 0,-17-8-1,17 8 1,-19 0 0,5 2-1,0 3 1,1 0 0,0 1 0,2 2-1,11-8 1,-16 18-1,16-18 1,-9 18 0,9-18-1,-1 18 1,1-18 0,7 16 0,-7-16 0,14 12 1,-2-8-1,-1-1 1,2-2 0,0-2 0,-1-2 0,-2-3 0,1 1 0,-11 5 0,10-18 0,-6 8 0,-1-1-1,-2 0 1,0 0-1,-1 11 0,-3-17 0,3 17-1,-6-11 1,6 11-2,0 0-2,0 0-10,-9 14-24,9-14 1,-18 18 0,5-8-1</inkml:trace>
          <inkml:trace contextRef="#ctx0" brushRef="#br0" timeOffset="452.4008">-396 587 15,'0'0'28,"0"0"3,0 0 2,5-13-12,-4 2-3,10 8-3,-11-12-1,13 7-4,-9-10-3,11 4-2,-2-5-1,7-5-1,0-2-1,4-2 0,3-2 1,1 2-1,-2-2 1,3 1 0,-5 0-1,1 4 0,-4 3-1,-1 3 0,-4 1-1,-2 4 0,-1 5-1,-5-1-5,4 12-7,-12-2-24,0 0 0,0 0 0,2 13-1</inkml:trace>
        </inkml:traceGroup>
      </inkml:traceGroup>
    </inkml:traceGroup>
  </inkml:traceGroup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8:14.63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8E4E502-EA2B-4B3E-8D7F-404B70ADC1FE}" emma:medium="tactile" emma:mode="ink">
          <msink:context xmlns:msink="http://schemas.microsoft.com/ink/2010/main" type="inkDrawing" rotatedBoundingBox="15904,10366 17274,9985 17283,10021 15914,10402" semanticType="callout" shapeName="Other">
            <msink:sourceLink direction="with" ref="{B938D3F4-33B9-45BF-9594-2B254910A123}"/>
            <msink:sourceLink direction="with" ref="{66D53C34-B7B6-466F-B4D8-5CF742612DCD}"/>
          </msink:context>
        </emma:interpretation>
      </emma:emma>
    </inkml:annotationXML>
    <inkml:trace contextRef="#ctx0" brushRef="#br0">0 388 8,'0'0'24,"0"0"3,0 0 0,0 0-11,0 0 0,0 0 0,11 5-3,-11-5-1,17-4-3,-17 4 0,31-10-3,-11-1 0,8 6-2,0-8-1,6 4 0,-4-4-1,4 2 1,0 0 0,2-1-1,-2-1 0,0 2 0,0-2-1,0 1 1,2-1-1,0 1 0,-1 0 0,0 2 0,1-1 0,-2 3 0,0 0-1,0 1 1,-2-1 0,3 1-1,-2 0 1,2 0-1,-2 0 0,3-1 0,-2 0 1,1 1-1,-3 0 0,0 0 0,-3 0 0,-3 1 1,-3-1-1,0 0 0,-2 0 1,1 2-1,-1-2 0,1 0 1,1 0-1,0 0 0,-2 1 0,-4 1 0,0 1 1,-6 1-1,-11 3-1,13-5-2,-13 5-8,0 0-26,0 0-1,-7 14 0,7-14-1</inkml:trace>
  </inkml:traceGroup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8:12.80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FD4B43-D17A-4884-8405-27125FFF7E47}" emma:medium="tactile" emma:mode="ink">
          <msink:context xmlns:msink="http://schemas.microsoft.com/ink/2010/main" type="inkDrawing" rotatedBoundingBox="13977,11236 15568,10484 15592,10535 14000,11286" semanticType="callout" shapeName="Other">
            <msink:sourceLink direction="with" ref="{66D53C34-B7B6-466F-B4D8-5CF742612DCD}"/>
            <msink:sourceLink direction="with" ref="{347D9846-C896-44DA-AC55-B63B59B23219}"/>
          </msink:context>
        </emma:interpretation>
      </emma:emma>
    </inkml:annotationXML>
    <inkml:trace contextRef="#ctx0" brushRef="#br0">-7 754 22,'0'0'26,"6"13"2,-6-13 1,0 0-15,0 0 0,0-14-1,0 14-3,13-12-2,-1 6 1,-5-7-1,11 5-1,-4-6-1,8 5 0,-4-7-2,4 5 0,-6-1-2,6 1 0,-3-2-1,1 3 0,-1-3 0,0 3-1,2-2 1,3 1-1,2-3 1,4 1-1,-1 0 1,1-1-1,2 0 1,0-1-1,2 0 2,0-1-2,0-2 1,-1 1-1,2 1 0,1-2 0,2 1-1,-1 2 2,0-3-2,1 3 1,-1 0-2,0-1 3,-2 1-1,-2 1 0,-4 0 0,-1 1 1,-3 2-1,-3-1 0,1 2 1,-1 0 0,0 0 0,2-2-1,1 1 1,1-1 0,0 1-1,0-1 1,-4 3-1,-2-1 0,-3 1 0,-3 2 0,-2 0 1,1 0-1,4 0 0,-2 0 0,0-1 1,0 2-1,-1-1 0,4 3 0,-5 0 0,-1 2 0,-12 2 1,14-5-1,-14 5 0,15-7 0,-3 5 0,-12 2 1,20-9-1,-9 4-1,1 3-1,-12 2-3,22-3-11,-22 3-21,0 0-2,0 0 0,0 0 0</inkml:trace>
  </inkml:traceGroup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8:13.55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59F0046-1C55-40A8-AF09-343EFB67A600}" emma:medium="tactile" emma:mode="ink">
          <msink:context xmlns:msink="http://schemas.microsoft.com/ink/2010/main" type="writingRegion" rotatedBoundingBox="15610,10442 15755,10442 15755,10564 15610,10564"/>
        </emma:interpretation>
      </emma:emma>
    </inkml:annotationXML>
    <inkml:traceGroup>
      <inkml:annotationXML>
        <emma:emma xmlns:emma="http://www.w3.org/2003/04/emma" version="1.0">
          <emma:interpretation id="{AE13918D-D593-4CDE-AE94-B4B13E1BF5A5}" emma:medium="tactile" emma:mode="ink">
            <msink:context xmlns:msink="http://schemas.microsoft.com/ink/2010/main" type="paragraph" rotatedBoundingBox="15610,10442 15755,10442 15755,10564 15610,105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3405D5-E7D5-4206-B03D-B402FDCBD1FA}" emma:medium="tactile" emma:mode="ink">
              <msink:context xmlns:msink="http://schemas.microsoft.com/ink/2010/main" type="line" rotatedBoundingBox="15610,10442 15755,10442 15755,10564 15610,10564"/>
            </emma:interpretation>
          </emma:emma>
        </inkml:annotationXML>
        <inkml:traceGroup>
          <inkml:annotationXML>
            <emma:emma xmlns:emma="http://www.w3.org/2003/04/emma" version="1.0">
              <emma:interpretation id="{66D53C34-B7B6-466F-B4D8-5CF742612DCD}" emma:medium="tactile" emma:mode="ink">
                <msink:context xmlns:msink="http://schemas.microsoft.com/ink/2010/main" type="inkWord" rotatedBoundingBox="15610,10442 15755,10442 15755,10564 15610,10564">
                  <msink:destinationLink direction="with" ref="{A8E4E502-EA2B-4B3E-8D7F-404B70ADC1FE}"/>
                  <msink:destinationLink direction="with" ref="{B4FD4B43-D17A-4884-8405-27125FFF7E47}"/>
                  <msink:destinationLink direction="with" ref="{9C022425-8198-4BCC-981A-3890D1F9CB0A}"/>
                </msink:context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0</emma:literal>
                </emma:interpretation>
                <emma:interpretation id="interp2" emma:lang="en-US" emma:confidence="0">
                  <emma:literal>a</emma:literal>
                </emma:interpretation>
                <emma:interpretation id="interp3" emma:lang="en-US" emma:confidence="0">
                  <emma:literal>@</emma:literal>
                </emma:interpretation>
                <emma:interpretation id="interp4" emma:lang="en-US" emma:confidence="0">
                  <emma:literal>8</emma:literal>
                </emma:interpretation>
              </emma:one-of>
            </emma:emma>
          </inkml:annotationXML>
          <inkml:trace contextRef="#ctx0" brushRef="#br0">1854-778 71,'0'0'34,"-12"1"-1,12-1 1,0 0-28,-16 4-2,16-4 0,0 0-2,-11 14-1,11-14 0,-8 15 0,8-15 0,-4 19 0,4-19 1,3 17-1,-3-17 0,12 13 0,-2-11 0,4-2 1,0-4 0,4 0 0,-6-3 0,4 0 0,-16 7 1,18-18-1,-13 7-1,-5 11 0,5-15 1,-5 15-2,-6-12 0,6 12 0,-11-11 0,0 9-1,0 2 1,-2 2-1,-1 4 1,0 1 0,-1 4 0,0 1 0,2 0-1,5 3 1,3-3 0,2 1 0,2-2 0,1-11 0,9 15 1,-9-15-1,20 6 1,-6-6 0,-2-4 0,3 1 0,-1-3 0,-3-1 0,2-2 0,-2-1-1,-3 0 1,-1-2-1,-1 1 1,-4 0-1,-2 11 1,3-16-1,-3 16 0,0 0 0,-14-7 0,14 7 0,-19 9 0,8-2-1,11-7 0,-19 16-3,15-2-5,-6-3-26,10-11-4,-4 15 2,4-15-2</inkml:trace>
        </inkml:traceGroup>
      </inkml:traceGroup>
    </inkml:traceGroup>
  </inkml:traceGroup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23.7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0-10 77,'0'0'34,"-10"1"-3,10-1-1,0 0-45,0 0-17,22 1 0,-22-1-1,28-3 2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14.86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1508EA8-ED4B-4B78-9D08-B21FB0286730}" emma:medium="tactile" emma:mode="ink">
          <msink:context xmlns:msink="http://schemas.microsoft.com/ink/2010/main" type="writingRegion" rotatedBoundingBox="16850,7931 18073,7049 18260,7309 17036,8191"/>
        </emma:interpretation>
      </emma:emma>
    </inkml:annotationXML>
    <inkml:traceGroup>
      <inkml:annotationXML>
        <emma:emma xmlns:emma="http://www.w3.org/2003/04/emma" version="1.0">
          <emma:interpretation id="{785C0FF9-2EC4-48B6-B028-9E6CD7FCA46E}" emma:medium="tactile" emma:mode="ink">
            <msink:context xmlns:msink="http://schemas.microsoft.com/ink/2010/main" type="paragraph" rotatedBoundingBox="16875,7913 18073,7049 18255,7301 17056,81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9108B7-1009-4DC4-8533-6AB912E4C2A3}" emma:medium="tactile" emma:mode="ink">
              <msink:context xmlns:msink="http://schemas.microsoft.com/ink/2010/main" type="line" rotatedBoundingBox="16875,7913 18073,7049 18255,7301 17056,8165"/>
            </emma:interpretation>
          </emma:emma>
        </inkml:annotationXML>
        <inkml:traceGroup>
          <inkml:annotationXML>
            <emma:emma xmlns:emma="http://www.w3.org/2003/04/emma" version="1.0">
              <emma:interpretation id="{6591DD88-0B77-45E0-887E-55BF3E4F721E}" emma:medium="tactile" emma:mode="ink">
                <msink:context xmlns:msink="http://schemas.microsoft.com/ink/2010/main" type="inkWord" rotatedBoundingBox="16875,7913 18073,7049 18255,7301 17056,8165">
                  <msink:destinationLink direction="to" ref="{A46442AF-FB3B-4112-A30D-44FBCB49AA71}"/>
                </msink:context>
              </emma:interpretation>
              <emma:one-of disjunction-type="recognition" id="oneOf0">
                <emma:interpretation id="interp0" emma:lang="en-US" emma:confidence="0">
                  <emma:literal>.....</emma:literal>
                </emma:interpretation>
                <emma:interpretation id="interp1" emma:lang="en-US" emma:confidence="0">
                  <emma:literal>... :</emma:literal>
                </emma:interpretation>
                <emma:interpretation id="interp2" emma:lang="en-US" emma:confidence="0">
                  <emma:literal>a. :</emma:literal>
                </emma:interpretation>
                <emma:interpretation id="interp3" emma:lang="en-US" emma:confidence="0">
                  <emma:literal>...a.</emma:literal>
                </emma:interpretation>
                <emma:interpretation id="interp4" emma:lang="en-US" emma:confidence="0">
                  <emma:literal>hr.. :</emma:literal>
                </emma:interpretation>
              </emma:one-of>
            </emma:emma>
          </inkml:annotationXML>
          <inkml:trace contextRef="#ctx0" brushRef="#br0">1171-453 92,'0'0'24,"0"0"-23,0 0-1,15 4-36,-15-4 0</inkml:trace>
          <inkml:trace contextRef="#ctx0" brushRef="#br1" timeOffset="-40466.471">805-540 24,'0'0'25,"-2"-10"-1,2 10 3,0 0-18,13-9-4,-13 9-1,14-11 2,-14 11 0,12-5 0,-12 5 1,0 0 0,0 0 0,0 0-1,0 0-2,0 0 0,0 0-3,0 0-1,1 16 1,-1-16-2,-5 10 1,5-10 0,0 0 0,0 0 0,0 0 0,0 0 1,12-7 0,-12 7 0,16-16 1,-16 16-1,12-17 0,-12 17 0,9-10 0,-9 10-1,0 0 1,0 0-1,0 0-1,0 0 1,0 0-1,0 0-1,-10 9-2,10-9-6,-8 18-15,-3-17-8,11-1 0,-11 9 0</inkml:trace>
          <inkml:trace contextRef="#ctx0" brushRef="#br1" timeOffset="-40045.2703">1152-780 36,'0'0'26,"0"0"0,4-19-1,-4 19-19,0 0-2,0 0 0,0 0-3,0 0 0,0 0 0,0 0 2,0 0 0,0 0 0,11-2 0,-11 2 1,0 0 0,11-9 1,-11 9 0,0 0-2,0 0 0,0 0 1,0 0-2,-11 5-1,11-5-8,-15 12-23,14 3-1,1-15-1,1 12 0</inkml:trace>
          <inkml:trace contextRef="#ctx0" brushRef="#br1" timeOffset="-41574.0729">15 54 54,'12'7'31,"-12"-7"-1,0 0-1,-12 0-18,12 0-11,0 0 0,-7 13-1,7-13 0,0 0 0,-5 13 2,5-13 0,0 0 0,0 0 0,0 0 1,0 0 0,12-11 0,-12 11 1,0 0-1,10-14 1,-10 14-2,0 0-1,0 0 1,0 0-1,0 0 0,-11 11 0,11-11-1,0 0 1,0 0 0,0 0 1,0 0-1,11-5-1,2-3 2,-2-2-2,0-1 2,-2 0-2,2 3 3,-11 8-3,10-14 3,-10 14-1,0 0 0,-10-6 0,10 6 0,0 0-2,0 0 0,-6 10-7,6-10-23,0 0-1,13 7-2,-13-7 3</inkml:trace>
          <inkml:trace contextRef="#ctx0" brushRef="#br1" timeOffset="-41043.672">451-268 46,'0'0'29,"16"-5"0,-16 5-1,-7-11-22,7 11-4,0 0 0,0 0-2,0 0 0,0 0 0,5 10 0,-5-10 1,0 0-1,0 0 1,0 0 0,0 0 0,11-4 0,-11 4-1,6-10 1,-6 10 0,7-12 0,-7 12 1,0 0-1,1-10 0,-1 10 0,-14 9 0,2 1 0,2-1-1,-2 5 0,4-4 0,-1 3 0,9-13 0,-5 12 0,5-12 0,13-5 1,-13 5-1,22-19 0,-13 9-6,3-7-20,1 14-4,-13-12-1,0 15 0</inkml:trace>
        </inkml:traceGroup>
      </inkml:traceGroup>
    </inkml:traceGroup>
    <inkml:traceGroup>
      <inkml:annotationXML>
        <emma:emma xmlns:emma="http://www.w3.org/2003/04/emma" version="1.0">
          <emma:interpretation id="{D935F48A-29D8-4D76-9548-C6DE96A19FDA}" emma:medium="tactile" emma:mode="ink">
            <msink:context xmlns:msink="http://schemas.microsoft.com/ink/2010/main" type="paragraph" rotatedBoundingBox="17001,8143 17886,7480 17924,7530 17038,81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946149-D8BF-4BF5-BD4C-0670BC5F75AB}" emma:medium="tactile" emma:mode="ink">
              <msink:context xmlns:msink="http://schemas.microsoft.com/ink/2010/main" type="line" rotatedBoundingBox="17001,8143 17886,7480 17924,7530 17038,8193"/>
            </emma:interpretation>
          </emma:emma>
        </inkml:annotationXML>
        <inkml:traceGroup>
          <inkml:annotationXML>
            <emma:emma xmlns:emma="http://www.w3.org/2003/04/emma" version="1.0">
              <emma:interpretation id="{56CD8030-32D0-43A2-AC9D-CAA0D77A553E}" emma:medium="tactile" emma:mode="ink">
                <msink:context xmlns:msink="http://schemas.microsoft.com/ink/2010/main" type="inkWord" rotatedBoundingBox="17001,8143 17886,7480 17924,7530 17038,8193"/>
              </emma:interpretation>
              <emma:one-of disjunction-type="recognition" id="oneOf1">
                <emma:interpretation id="interp5" emma:lang="en-US" emma:confidence="0">
                  <emma:literal>....</emma:literal>
                </emma:interpretation>
                <emma:interpretation id="interp6" emma:lang="en-US" emma:confidence="0">
                  <emma:literal>...</emma:literal>
                </emma:interpretation>
                <emma:interpretation id="interp7" emma:lang="en-US" emma:confidence="0">
                  <emma:literal>t</emma:literal>
                </emma:interpretation>
                <emma:interpretation id="interp8" emma:lang="en-US" emma:confidence="0">
                  <emma:literal>1:</emma:literal>
                </emma:interpretation>
                <emma:interpretation id="interp9" emma:lang="en-US" emma:confidence="0">
                  <emma:literal>t.</emma:literal>
                </emma:interpretation>
              </emma:one-of>
            </emma:emma>
          </inkml:annotationXML>
          <inkml:trace contextRef="#ctx0" brushRef="#br0" timeOffset="-702.0013">136 324 76,'0'0'34,"-4"-13"-1,4 13 3,14-6-30,-14 6-1,0 0 0,6-16 0,-6 16-1,0 0-2,17-16-5,-3 10-18,5 0-15,-6-8 0,5 5 0,-4-9-1</inkml:trace>
          <inkml:trace contextRef="#ctx0" brushRef="#br0" timeOffset="-374.4006">364 114 75,'0'0'38,"10"-17"-3,-10 17 3,16-11-22,-8-3-12,5 3-4,4 3-14,4 4-22,-7-9-1,7 7 0,-8-8 0</inkml:trace>
          <inkml:trace contextRef="#ctx0" brushRef="#br0" timeOffset="-373.4006">609-91 82,'0'0'35,"4"-17"-1,8 15 0,1-7-33,1 6-9,-2-1-18,-1-9-7,11 10-3,-6-12 3</inkml:trace>
          <inkml:trace contextRef="#ctx0" brushRef="#br0" timeOffset="-15.6001">957-288 29,'2'-17'22,"17"17"-3,-19 0-16,12-25-25,11 26 0,-17-14 0</inkml:trace>
        </inkml:traceGroup>
      </inkml:traceGroup>
    </inkml:traceGroup>
  </inkml:traceGroup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40.37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84071E5-9D27-40E9-8085-46DE8F674B51}" emma:medium="tactile" emma:mode="ink">
          <msink:context xmlns:msink="http://schemas.microsoft.com/ink/2010/main" type="inkDrawing" rotatedBoundingBox="4754,13260 4822,11306 5276,11321 5209,13276" semanticType="callout" shapeName="Other">
            <msink:sourceLink direction="from" ref="{EECB5825-7C72-4665-9422-3C276E2AC904}"/>
            <msink:sourceLink direction="to" ref="{EECB5825-7C72-4665-9422-3C276E2AC904}"/>
          </msink:context>
        </emma:interpretation>
      </emma:emma>
    </inkml:annotationXML>
    <inkml:trace contextRef="#ctx0" brushRef="#br0">77-10 20,'0'0'25,"-10"-11"1,10 11 1,0 0-10,0 0-3,3 12 1,-3-12-3,1 17-3,-5-6 3,5 10-3,-8-4 0,7 12-3,-7 0 1,4 7-2,-4-1 0,6 7-1,-5-3-1,6 7 0,-3-1-1,3 3 1,-2 0-2,5 2 1,-2-3 0,3 2-1,-3-1 0,2-2 0,-1 3 1,0-4-1,0-2 1,-1-2-2,1-4 2,-1 0-1,0-3 0,-1-1 0,-1-4 0,1 1 0,-3-1-1,1 2 2,-1-2-2,-2-3 0,1 1 0,1 0 0,-2-4 0,4 0 0,-1 0 0,2-1 0,-1 0 0,-1 3 0,1-3 0,2-1 0,1-2 0,-2 1 0,1-4 0,-1-1 0,1-1 0,0-1 0,-1 0 0,0 0 0,-1-1 0,1 0 0,-2 1 0,-1-2 0,2 0 0,1-11 0,-5 16 0,5-16 0,-2 10 0,2-10 0,0 0 0,0 0 0,-2 12 0,2-12 0,0 0 0,-3 15 0,3-15 0,-4 18 0,4-18 0,-4 16 0,4-16 0,-3 14 0,3-14 0,-3 11 0,3-11 0,0 0 0,0 0 0,0 0 0,0 0-7,0 0-2,11 7-14,-11-7-15,0 0-2,14 0 2,-14 0-2</inkml:trace>
    <inkml:trace contextRef="#ctx0" brushRef="#br0" timeOffset="2620.8046">-113 105 75,'0'0'33,"0"0"1,0 0 0,-2-19-24,2 19 0,7-12-3,-7 12-2,14-19-1,-5 7 1,-1-4-2,3 0 1,-3-5 0,5 0-1,-4-4-1,1 3 0,0-2-1,-2 2 0,-1 1 0,-1 4 0,-2 3-1,1 2 1,-5 12-1,8-15 0,-8 15 0,10-10 0,-10 10 0,10-6 0,-10 6 0,13-9 0,-13 9 1,10-4 0,-10 4 0,0 0 0,14 10-1,-9 1 2,1 5-1,1 5 0,1 1 0,4 8 0,-1 2 0,3 2 1,-2 0 0,3-1-2,-3-2 0,1-1 0,-2-3 0,1-2 0,-2-2 0,1-4 0,-2-4 0,2-2 0,-11-13 0,17 16 0,-17-16 0,17 1 0,-6-5 0,-6-11-33,9 0-8,-5-3-1,-2 0 1</inkml:trace>
  </inkml:traceGroup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41.79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CBFC693-4FE6-4E76-A7B0-F85781011588}" emma:medium="tactile" emma:mode="ink">
          <msink:context xmlns:msink="http://schemas.microsoft.com/ink/2010/main" type="inkDrawing" rotatedBoundingBox="5537,12389 6052,11880 6071,11900 5557,12408" semanticType="callout" shapeName="Other">
            <msink:sourceLink direction="with" ref="{EECB5825-7C72-4665-9422-3C276E2AC904}"/>
          </msink:context>
        </emma:interpretation>
      </emma:emma>
    </inkml:annotationXML>
    <inkml:trace contextRef="#ctx0" brushRef="#br0">-2 516 72,'0'0'32,"0"0"-2,0 0 2,0 0-24,0 0 0,0 0-2,0 0 0,2-14-2,-2 14 2,0 0 0,12-13 0,-8 1-1,-4 12-2,16-21 1,-6 11-2,2-5 0,1-1 0,2-3-1,5 2 1,-2-4-1,4 0 0,-2-1 1,5-1-2,-2-1 1,1 1 0,0 0 0,-3 1-1,1 1 2,-2 1-1,1 1 0,-2 1 0,0 2 0,-1 2 0,-2 0 0,-1 1-1,-2 3 0,-3 2 1,-10 8-1,13-12 0,-13 12 0,0 0 2,14-10-2,-14 10 0,0 0 0,14-13 0,-14 13-2,12-12-2,-12 12-3,0 0-31,0 0-3,0 0 2,0 0-2</inkml:trace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0:25.22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3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30T01:48:40.905"/>
    </inkml:context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83A867C-7B06-4B27-A0F4-76F051A8E818}" emma:medium="tactile" emma:mode="ink">
          <msink:context xmlns:msink="http://schemas.microsoft.com/ink/2010/main" type="writingRegion" rotatedBoundingBox="7080,12423 10996,9749 12698,12240 8781,14915"/>
        </emma:interpretation>
      </emma:emma>
    </inkml:annotationXML>
    <inkml:traceGroup>
      <inkml:annotationXML>
        <emma:emma xmlns:emma="http://www.w3.org/2003/04/emma" version="1.0">
          <emma:interpretation id="{60AEB952-46EA-4778-BCEB-B85F323F0CAB}" emma:medium="tactile" emma:mode="ink">
            <msink:context xmlns:msink="http://schemas.microsoft.com/ink/2010/main" type="paragraph" rotatedBoundingBox="7080,12423 10996,9749 12698,12240 8781,149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09A39A-8535-4930-A5FA-FC771AECD6C9}" emma:medium="tactile" emma:mode="ink">
              <msink:context xmlns:msink="http://schemas.microsoft.com/ink/2010/main" type="line" rotatedBoundingBox="7080,12423 10996,9749 12698,12240 8781,14915"/>
            </emma:interpretation>
          </emma:emma>
        </inkml:annotationXML>
        <inkml:traceGroup>
          <inkml:annotationXML>
            <emma:emma xmlns:emma="http://www.w3.org/2003/04/emma" version="1.0">
              <emma:interpretation id="{AB8CC028-645D-4783-9E7B-65C9BF2D3A00}" emma:medium="tactile" emma:mode="ink">
                <msink:context xmlns:msink="http://schemas.microsoft.com/ink/2010/main" type="inkWord" rotatedBoundingBox="8340,11641 9010,11183 10675,13622 10005,14080">
                  <msink:destinationLink direction="with" ref="{8C5E7D7C-2331-4F80-A430-AECA9AF7CB5A}"/>
                </msink:context>
              </emma:interpretation>
              <emma:one-of disjunction-type="recognition" id="oneOf0">
                <emma:interpretation id="interp0" emma:lang="en-US" emma:confidence="0">
                  <emma:literal>I!?</emma:literal>
                </emma:interpretation>
                <emma:interpretation id="interp1" emma:lang="en-US" emma:confidence="0">
                  <emma:literal>I!!</emma:literal>
                </emma:interpretation>
                <emma:interpretation id="interp2" emma:lang="en-US" emma:confidence="0">
                  <emma:literal>I!?'</emma:literal>
                </emma:interpretation>
                <emma:interpretation id="interp3" emma:lang="en-US" emma:confidence="0">
                  <emma:literal>i."'</emma:literal>
                </emma:interpretation>
                <emma:interpretation id="interp4" emma:lang="en-US" emma:confidence="0">
                  <emma:literal>i"</emma:literal>
                </emma:interpretation>
              </emma:one-of>
            </emma:emma>
          </inkml:annotationXML>
          <inkml:trace contextRef="#ctx0" brushRef="#br0">1391-455 26,'0'0'19,"0"0"1,0 0 0,0 0-5,0 0-2,0 0-3,0 0-2,0 0 0,8 26-1,-8-26-1,11 29-1,-6-14-1,6 10 1,-4-4-1,5 7 0,1-3-2,3 6 1,0-6-1,3 3-1,-1-5 0,3 3 0,-2 2 1,1 1-2,-1 0 1,-3 3 0,0-2-1,-2 2 1,0-6 0,-2 2 0,-3-10-1,5 3 1,-14-21 0,20 26 0,-20-26-1,14 19 1,-14-19-1,0 0 0,14 18 0,-14-18 0,0 0 0,0 0 0,0 0-1,0 0-2,0 0-5,0 0-14,-2-23-11,2 23 1,-1-28-2,1 28 1</inkml:trace>
          <inkml:trace contextRef="#ctx0" brushRef="#br0" timeOffset="950.0544">1414-889 23,'0'0'22,"0"0"-1,15 18 1,-15-18-4,0 0-2,11 21-2,-11-21 0,14 30-3,-10-13-2,6 10-1,-6-1-3,8 7 1,-3-5-1,5 13-1,-3-10-1,5 6 0,-2-7 0,5 2-1,-3-6 0,4 1 0,-1-5 0,0-1-1,-1-3 0,0 1 1,-6-3-2,2 0 1,-7 0-1,-7-16 1,16 28-1,-16-28 0,13 21 0,-13-21 0,8 16 0,-8-16 0,0 0 0,16 14 0,-16-14-1,0 0 1,0 0 0,0 0-1,20 3-1,-20-3-6,7-15-24,-7 15-4,0 0 1,0 0-1</inkml:trace>
          <inkml:trace contextRef="#ctx0" brushRef="#br0" timeOffset="-1075.0615">916-511 14,'0'0'19,"0"0"1,0 0-1,0 0-2,0 0-3,0 0 1,7 16-2,-7-16-2,0 0-3,8 17-1,-8-17-1,9 27-1,-9-27 2,13 37-2,-8-16-1,6 12 0,-6-3-2,5 7-1,-4-4 0,3 4-1,-4-2-1,2 0 1,-2 0-1,4 1 1,-2-3 1,6 0-1,-3-3 1,4-2 0,2-5 0,2 2-1,-18-25 1,30 28 0,-30-28-1,23 14 0,-23-14 0,0 0 1,17 12-1,-17-12 0,0 0-1,2 18-1,-2-18-4,0 0-6,0 23-13,0-23-7,0 0-2,7 19 0,-7-19 2</inkml:trace>
          <inkml:trace contextRef="#ctx1" brushRef="#br1">2416 1982,'0'0,"0"0,0 0,0 0,0 0,0 0</inkml:trace>
          <inkml:trace contextRef="#ctx0" brushRef="#br0" timeOffset="2602.1483">3755-1808 11,'0'0'22,"0"0"2,11 19-7,-11-19 2,15 23 0,-6-5-3,4-2-3,-1 8-2,-3-6-3,5 10-3,-5-3 0,3 4-2,-1-2-1,1 3 1,-3-4 0,9 4 0,-8-7 1,13 7 0,-5-11-1,6 7 1,-2-6-1,2 4 0,-6-5 0,5 3-1,-5-3-1,-2-2 0,-6-1-1,-1 0 0,-9-16 0,11 26 0,-11-26 1,5 20-2,-5-20 1,0 0 0,0 0-1,0 0-1,2 16-2,-2-16-2,0 0-5,0 0-10,-13-23-12,13 23-1,0 0 1,4-16 0</inkml:trace>
          <inkml:trace contextRef="#ctx0" brushRef="#br0" timeOffset="-16870.9649">17 944 5,'0'0'13,"0"0"-3,0 0 0,0 0-1,0 0-1,0 0 0,0 0 0,0 0 1,0 0 1,0 0-2,16-7 1,-16 7-1,0 0 0,0 0-1,19 16 0,-19-16-1,0 0 0,16 19-1,-16-19 0,12 23-2,-12-23-2,7 28 2,-7-28-3,7 28 1,-7-28-2,9 28 2,-9-28-3,7 26 3,-1-8-1,-6-18 1,10 25 0,-10-25-1,11 24 2,-11-24-2,7 23 1,-7-23-1,0 0 1,9 23-1,-9-23 1,0 0 0,10 21-1,-10-21 1,0 0 0,9 21-1,-9-21 1,0 0-1,14 21 1,-14-21-1,0 0 1,13 21-1,-13-21 1,7 16-1,-7-16 1,0 0-1,9 19 0,-9-19 1,0 0-1,8 18 1,-8-18-1,0 0 1,9 16 0,-9-16-1,0 0 1,9 17-1,-9-17 1,7 16-1,-7-16 1,7 18-1,-7-18 1,9 17 0,-9-17-1,0 0 1,11 23 0,-11-23-1,0 0 1,10 20-1,-10-20 0,0 0 0,7 17 0,-7-17 1,0 0-1,11 16 0,-11-16 0,0 0 0,10 16 1,-10-16-1,0 0 0,0 0 0,9 19 0,-9-19 1,0 0-1,0 0 0,6 16 0,-6-16 0,0 0 0,0 0 0,0 0 0,8 17 0,-8-17 1,0 0-1,0 0 0,0 0 0,7 20 0,-7-20 0,0 0 0,9 16 0,-9-16 0,0 0 0,0 0 1,13 19-1,-13-19 0,0 0 0,0 0 0,0 0 0,0 0 0,0 0 0,0 0-2,0 0-4,0 0-19,-4-18-9,4 18 0,-5-35-2,7 19 2</inkml:trace>
          <inkml:trace contextRef="#ctx0" brushRef="#br0" timeOffset="-14647.8378">-3 0 35,'7'25'23,"-7"-25"-3,0 0-1,-5 23-4,5-23-3,7 33-2,-7-33-3,5 35 0,-5-35-1,8 37 0,-8-37-1,8 37 1,-8-21-2,6 3 0,-6-3-1,3 2 0,-5-3-1,6 5 0,-4-3 0,0 1-1,0 1 0,2 0 0,-2 1 0,5-1 1,-3 0-1,3 3 0,-1-3-1,1 0 1,2-3 0,0 2 0,-7-18 0,12 31 0,-12-31 0,11 30-1,-4-14 1,-2 0-1,1 0 1,-1 1-1,-2-1 0,3 1 1,-1-1-1,-5-16 0,12 28 0,-12-28 1,13 29-1,-8-14 0,-5-15 0,9 28 1,-6-12-1,-3-16 0,8 28 0,-8-28 0,10 28 0,-10-28 0,14 29 0,-14-29 0,11 22 0,-11-22 0,10 22 0,-10-22 0,6 17 1,-6-17-1,0 0 0,10 21 0,-10-21 0,0 0 0,11 21 0,-11-21 0,11 20-1,-11-20-1,7 17 3,-7-17-4,7 20 4,-7-20-4,5 17 3,-5-17-2,5 16 2,-5-16 0,6 16 0,-6-16 0,5 16 0,-5-16 0,0 0 0,9 17 0,-9-17 0,0 0 0,0 0 0,0 0 0,0 0 0,12 16 0,-12-16 0,0 0 0,0 0 0,0 0 0,0 0 0,0 0 0,0 0 0,0 0 0,0 0 0,0 0 0,14 16 0,-14-16 0,0 0 0,0 0 0,0 0-2,0 0-2,0 0-3,0 0-8,0 0-21,0 0 2,-9-18-3,9 18 3</inkml:trace>
          <inkml:trace contextRef="#ctx1" brushRef="#br1" timeOffset="47700.7282">3387-1585,'0'0,"0"0,0 0</inkml:trace>
        </inkml:traceGroup>
      </inkml:traceGroup>
    </inkml:traceGroup>
  </inkml:traceGroup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40.96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2AFE0DB-1007-438A-8FA1-021ADD0F4743}" emma:medium="tactile" emma:mode="ink">
          <msink:context xmlns:msink="http://schemas.microsoft.com/ink/2010/main" type="inkDrawing" rotatedBoundingBox="4924,13239 5483,12383 5524,12410 4965,13265" semanticType="callout" shapeName="Other">
            <msink:sourceLink direction="with" ref="{EECB5825-7C72-4665-9422-3C276E2AC904}"/>
          </msink:context>
        </emma:interpretation>
      </emma:emma>
    </inkml:annotationXML>
    <inkml:trace contextRef="#ctx0" brushRef="#br0">0 861 88,'0'0'32,"0"0"-1,0 0 2,15-13-29,-15-1 0,6 1 1,-2-5-3,3-1 1,0-5 0,3 1 1,-2-5-1,5 3 1,0-4-1,6 0-1,2-4 0,2-2 0,0-1-1,3 1-1,1 0 1,-2 3-1,-1-1 0,-5 4 0,-1 3 1,-4 5-2,-1 2 2,-3 1-1,1 0 0,-2 1 0,1 2 0,1 0 1,-1-1-1,1 1 0,1 0-1,-2 3 1,1-1 0,-2 2 0,-1 1 1,-8 10-1,14-18 0,-14 18 0,15-17 1,-15 17-1,18-17-1,-9 5 1,0 2 0,1-1 0,-10 11-2,15-17 2,-15 17-3,4-15-2,-4 15-17,0 0-15,0 0 2,0 0-2,0 0 1</inkml:trace>
  </inkml:traceGroup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46.79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CC03150-6208-42E3-916A-6969ACBC1BCB}" emma:medium="tactile" emma:mode="ink">
          <msink:context xmlns:msink="http://schemas.microsoft.com/ink/2010/main" type="inkDrawing" rotatedBoundingBox="7282,10350 7289,11571 6976,11573 6969,10352" semanticType="callout" shapeName="Other">
            <msink:sourceLink direction="to" ref="{46B7F75D-F618-4A38-AE7B-09BABCF0C5B1}"/>
            <msink:sourceLink direction="from" ref="{46B7F75D-F618-4A38-AE7B-09BABCF0C5B1}"/>
          </msink:context>
        </emma:interpretation>
      </emma:emma>
    </inkml:annotationXML>
    <inkml:trace contextRef="#ctx0" brushRef="#br0">136 1222 60,'0'0'32,"0"0"1,0 0 0,0 0-17,0 0-5,0 0-1,5-16-4,-5 16 0,1-14 0,-1 14-1,-1-20 0,3 9 0,-5-8-1,5 1-1,-4-8 1,4 0-1,-3-5 0,3-3-2,-1-4 1,0-1-1,2-2 0,-1 0 0,0 0-1,2-3 1,-3 2 0,-1 2 1,1 2-4,-1 2 4,1 0-2,1 4 0,-4-1 0,2 4 0,-1-1 0,1 1 0,0 0 0,3 2 0,-3-1 0,-2 2 0,2 3 0,0-1 0,-1 3 0,2 2 0,-1 1 0,0 2 0,-1 1 0,-1 2 0,2 0 0,0 2 0,1 0 0,-1 1 0,0 10 0,-1-20 0,1 20 0,1-18 0,-1 18 0,2-17 0,-2 17 0,4-14 0,-4 14 0,2-10 0,-2 10 0,0 0 0,5-12 0,-5 12 0,1-10 0,-1 10 0,0 0 0,2-13 0,-2 13 0,0 0 0,0 0 0,0 0 0,0 0 0,0 0 0,0 0 0,-12 10 0,7 0 0,-4 4 0,-2 2 0,-1 5 0,-3 3 0,-1 2 0,1-2 0,0 2 0,0-2 0,1-2 0,2-2 0,4-5 0,1-3 0,7-12 0,-7 12 0,7-12 0,0 0 0,0 0 0,1-17 0,2 4 0,3-4 0,0-5 0,2-1 0,2-4 0,-2 4 0,1 1 0,0 1 0,0 3 0,-2 4 0,-3 4 0,-4 10 0,12-12 0,-12 12 0,12-7 0,-12 7 0,15-2 0,-15 2 0,18 4 0,-7-1 0,3 5 0,-3 0 0,3 4 0,-1 0 0,1 1 0,3 0 0,-3 1 0,0-2 0,-4-5 0,8 8-15,-6-11-25,-12-4-2,13 4 1,-13-4-1</inkml:trace>
  </inkml:traceGroup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49.48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8E4958C-4AFB-4765-9DE1-F284135D396E}" emma:medium="tactile" emma:mode="ink">
          <msink:context xmlns:msink="http://schemas.microsoft.com/ink/2010/main" type="inkDrawing" rotatedBoundingBox="9271,10983 9402,9889 9732,9929 9601,11023" semanticType="callout" shapeName="Other">
            <msink:sourceLink direction="with" ref="{ACCEF88E-6B55-435A-9A09-EEF312CD6453}"/>
            <msink:sourceLink direction="with" ref="{072B3C67-A3E1-4172-845B-42914C27F9A0}"/>
          </msink:context>
        </emma:interpretation>
      </emma:emma>
    </inkml:annotationXML>
    <inkml:trace contextRef="#ctx0" brushRef="#br0">87 0 77,'0'0'33,"0"0"-1,0 0 3,0 0-25,0 0 0,0 0-1,0 26-3,-2-11 0,4 11 0,-8 0-1,6 7-1,-5 1-1,3 4 0,-5 0-1,4 3 0,-4 0 0,4 2 1,0-2-2,-2 5 1,0-3 0,4 1 0,-1-1-2,1-2 0,0-2 0,0-1 0,-1-6 0,1-4 0,0-2 0,-1-3 0,-3-3 0,2-2 0,-2-1 0,0-1 0,2-3 0,-2-1 0,5-12 0,-5 18 0,5-18 0,-1 11 0,1-11 0,0 0 0,0 0 0,0 0-7,11 6-3,-11-6-7,0 0-18,0 0-6,0 0 2,-4 18 0</inkml:trace>
    <inkml:trace contextRef="#ctx0" brushRef="#br0" timeOffset="-608.401">-18 142 68,'0'0'32,"0"0"-2,0 0 3,0 0-22,0 0-2,1-10 0,-1 10-2,0 0-2,0 0 1,0 0-1,0 0 0,0 0-1,-4 12-1,4-12 0,-9 15-1,9-15-1,-12 22 0,2-10-1,3 2 0,-2-1 0,2 1 0,7-14 0,-12 18 1,12-18-1,-7 11 0,7-11 1,0 0 0,0 0-1,0 0 1,0 0 1,0 0-1,0 0 0,4-15 0,0 1 0,6-3 0,0-4 0,2-4 0,2-1-1,1-1 1,-1-2-1,1 1 1,-1 3 0,-2-1-1,-2 4 0,0 0 0,-1 3 0,-2 1 0,2 2 0,-1 3 0,1 1-1,-2 2 1,-7 10 0,14-13 0,-14 13-1,11-6 1,-11 6 0,0 0 0,12 4 0,-12-4 0,9 13 1,-3-3 0,-1 2 0,2 4 1,-3 0 0,3 3-2,-1-1 0,0 2 0,1-2 0,-1 0 0,1-3 0,0-1 0,0-1 0,-1-3 0,0 2 0,-1-1 0,-1 0 0,-4-11 0,6 19 0,-6-19 0,7 20-6,-7-20-34,0 0-1,0 0 0,0 0 1</inkml:trace>
  </inkml:traceGroup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50.10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89E06BC-BE72-4FBA-ABE2-8B297F8B73CB}" emma:medium="tactile" emma:mode="ink">
          <msink:context xmlns:msink="http://schemas.microsoft.com/ink/2010/main" type="inkDrawing" rotatedBoundingBox="9420,11124 10103,10347 10136,10377 9453,11153" semanticType="callout" shapeName="Other">
            <msink:sourceLink direction="with" ref="{ACCEF88E-6B55-435A-9A09-EEF312CD6453}"/>
            <msink:sourceLink direction="with" ref="{072B3C67-A3E1-4172-845B-42914C27F9A0}"/>
          </msink:context>
        </emma:interpretation>
      </emma:emma>
    </inkml:annotationXML>
    <inkml:trace contextRef="#ctx0" brushRef="#br0">0 762 72,'0'0'35,"0"0"0,0 0 2,12 8-23,-12-8-2,0 0-3,0 0-4,9-10 0,-5-1-1,6 1-1,1-6-1,5-6-1,2-5 1,4-2 0,0-4-1,4 2 1,-4-3-1,3 4 0,-1-1 0,-2 4 0,-2 2-1,2-2 0,-1 2 1,1-1-1,1-1 0,1 2 0,-3 0 0,2 1 1,-1 3-1,-2 4 1,-2-1-1,0 2 0,-2-1 1,4-1-1,-1 0 1,2-1-1,0-3 0,0 1 0,1 2 1,-4 2-1,-1 4 0,-4 4 1,-13 9 0,15-10-1,-15 10-1,0 0-4,0 0-6,0 0-28,0 0-2,0 0 1,0 0-2</inkml:trace>
  </inkml:traceGroup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50.69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A3AD131-D787-4AAD-85E1-E5487D4CEF1B}" emma:medium="tactile" emma:mode="ink">
          <msink:context xmlns:msink="http://schemas.microsoft.com/ink/2010/main" type="inkDrawing" rotatedBoundingBox="10062,10465 10685,9896 10711,9924 10087,10493" semanticType="callout" shapeName="Other">
            <msink:sourceLink direction="with" ref="{ACCEF88E-6B55-435A-9A09-EEF312CD6453}"/>
          </msink:context>
        </emma:interpretation>
      </emma:emma>
    </inkml:annotationXML>
    <inkml:trace contextRef="#ctx0" brushRef="#br0">0 541 64,'0'0'30,"0"0"0,0 0 3,11 6-24,-11-6 2,16-10-1,-11-2 0,11 6 0,-7-11 0,9 7-2,-4-10-2,8 2-1,-4-2 0,4 0-2,-1-3 0,2-2-1,1 1-1,0-1 1,-1 2-1,1 2 1,-2-1-2,-1 3 0,1 0 0,0 3 0,-2-2 0,2 1 0,-2-2 0,1 1 0,0-2 0,-1 3 0,0-2 0,-5 4 0,-2 0 0,2 3 0,-2 3 0,-3 2 0,1 2 0,-11 5-2,24-3-19,-14 1-19,-10 2-2,14-3 1,-14 3 0</inkml:trace>
  </inkml:traceGroup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7:46.3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9F6B5F-BDF6-46CC-BB83-3C2E52C6BB9A}" emma:medium="tactile" emma:mode="ink">
          <msink:context xmlns:msink="http://schemas.microsoft.com/ink/2010/main" type="writingRegion" rotatedBoundingBox="8697,11593 8921,11593 8921,11752 8697,11752"/>
        </emma:interpretation>
      </emma:emma>
    </inkml:annotationXML>
    <inkml:traceGroup>
      <inkml:annotationXML>
        <emma:emma xmlns:emma="http://www.w3.org/2003/04/emma" version="1.0">
          <emma:interpretation id="{5CCFB943-4E24-445B-99FF-7534A9E58709}" emma:medium="tactile" emma:mode="ink">
            <msink:context xmlns:msink="http://schemas.microsoft.com/ink/2010/main" type="paragraph" rotatedBoundingBox="8697,11593 8921,11593 8921,11752 8697,117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92EC01-148E-4880-A6B6-44C8F42D500C}" emma:medium="tactile" emma:mode="ink">
              <msink:context xmlns:msink="http://schemas.microsoft.com/ink/2010/main" type="line" rotatedBoundingBox="8697,11593 8921,11593 8921,11752 8697,11752"/>
            </emma:interpretation>
          </emma:emma>
        </inkml:annotationXML>
        <inkml:traceGroup>
          <inkml:annotationXML>
            <emma:emma xmlns:emma="http://www.w3.org/2003/04/emma" version="1.0">
              <emma:interpretation id="{072B3C67-A3E1-4172-845B-42914C27F9A0}" emma:medium="tactile" emma:mode="ink">
                <msink:context xmlns:msink="http://schemas.microsoft.com/ink/2010/main" type="inkWord" rotatedBoundingBox="8697,11593 8921,11593 8921,11752 8697,11752">
                  <msink:destinationLink direction="with" ref="{8D040EDE-F915-4145-92F4-AC431DBB05DB}"/>
                  <msink:destinationLink direction="from" ref="{0885B624-05EA-443D-91F2-6DAA2CFFB9E7}"/>
                  <msink:destinationLink direction="with" ref="{1FFDFA65-D977-49C8-8B9F-8F301C270539}"/>
                  <msink:destinationLink direction="with" ref="{B89E06BC-BE72-4FBA-ABE2-8B297F8B73CB}"/>
                  <msink:destinationLink direction="with" ref="{B8E4958C-4AFB-4765-9DE1-F284135D396E}"/>
                  <msink:destinationLink direction="to" ref="{0885B624-05EA-443D-91F2-6DAA2CFFB9E7}"/>
                  <msink:destinationLink direction="with" ref="{B0BD6566-44AC-42AB-9B12-2B9D4F48ED45}"/>
                </msink:context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0</emma:literal>
                </emma:interpretation>
                <emma:interpretation id="interp2" emma:lang="en-US" emma:confidence="0">
                  <emma:literal>o</emma:literal>
                </emma:interpretation>
                <emma:interpretation id="interp3" emma:lang="en-US" emma:confidence="0">
                  <emma:literal>O</emma:literal>
                </emma:interpretation>
                <emma:interpretation id="interp4" emma:lang="en-US" emma:confidence="0">
                  <emma:literal>@</emma:literal>
                </emma:interpretation>
              </emma:one-of>
            </emma:emma>
          </inkml:annotationXML>
          <inkml:trace contextRef="#ctx0" brushRef="#br0">1673-533 39,'-12'-7'29,"12"7"3,-12-6-1,1 3-12,11 3-2,-20 1-2,20-1-7,-23 7-2,12 0-2,-3-2-2,4 2 0,-1-2-1,11-5-1,-15 13 0,15-13 0,-6 15 0,6-15 0,0 15 0,0-15 0,11 18-1,-11-18 2,17 17-1,-6-10 0,1-4 1,4-1 0,-2-4 0,3-5 1,-1-3-1,1 0 1,-2-5 0,1 1-1,-2-2 1,-2 3-1,-2-2-1,-2 3 1,-4 2-1,-4 10 1,2-17-1,-2 17 1,-4-11-1,4 11 1,-12-6 0,12 6-1,-16-1 0,16 1 0,-19 1-1,19-1 1,-20 6-1,10 0 1,-3 1 1,2 1-2,2 2 2,1 1-2,-1 0 2,3 2-2,1 0 2,5-13-2,-1 21 1,1-21 0,7 16 0,-7-16 0,16 14 0,-16-14 0,18 3 0,-5-3 0,-2 0 1,2-2-1,0-3 1,-1 0-1,-2-2 1,0 3-1,-10 4 1,16-12-1,-16 12 1,11-11 0,-11 11 0,5-13-1,-5 13 0,-4-15 1,4 15-1,-8-13 0,8 13-1,-14-11-6,14 11-29,0 0 0,-18 2 0,7 8-2</inkml:trace>
        </inkml:traceGroup>
      </inkml:traceGroup>
    </inkml:traceGroup>
  </inkml:traceGroup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53.33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05F80A6-E0B2-4B36-A066-CA746E19CB96}" emma:medium="tactile" emma:mode="ink">
          <msink:context xmlns:msink="http://schemas.microsoft.com/ink/2010/main" type="inkDrawing" rotatedBoundingBox="11601,9353 11663,8325 12171,8356 12108,9384" semanticType="callout" shapeName="Other">
            <msink:sourceLink direction="to" ref="{F884F75D-33AB-4A7C-944C-6297E742435E}"/>
          </msink:context>
        </emma:interpretation>
      </emma:emma>
    </inkml:annotationXML>
    <inkml:trace contextRef="#ctx0" brushRef="#br0">167 1021 29,'0'0'29,"0"0"5,0 0-5,0 0-7,0 0 0,10 8-2,-10-8-4,0 0-3,-3-10-4,3 10-2,0 0-1,0-15-2,-2 4-1,2 11 0,2-22-1,0 11 1,-2-3-1,0 1 0,-1-2-2,1 1 0,0-2 0,-1-1 0,0-2 0,2-1 0,-3-1 0,2-1 0,2-2 0,-1-2 0,3 1 0,-1-1 0,-1 3 0,0 1 0,0 0 0,0 1 0,1 2 0,-2 2 0,-4 1 0,1-1 0,2 0 0,-1 0 0,1-1 0,1 2 0,-1 0 0,1-1 0,0 1 0,2 1 0,-3 2 0,-1 2 0,2-1 0,-1 1 0,-1-1 0,1-2 0,1 0 0,2-1 0,1-2 0,2-2 0,-4 2 0,3-1 0,-3 1 0,3 3 0,-3 0 0,-2 4 0,-1-1 0,0 1 0,-1-1 0,-1 1 0,1-4 0,-2 0 0,4-2 0,-1-2 0,-1 4 0,0-1 0,0 2 0,2 2 0,0 11 0,0-15 0,0 15 0,0 0 0,0 0 0,0 0 0,0 0 0,0 0 0,0 0 0,0 0 0,0 0 0,0 0 0,0 0 0,0 0 0,0 0 0,0 0 0,-10 0 0,10 0 0,-9 14 0,1-2 0,-2 5 0,-3 5 0,-2 3 0,-4 5 0,-1 3 0,-1-3 0,0 0 0,5-4 0,2-4 0,4-6 0,0-4 0,10-12 0,-7 10 0,7-10 0,0 0 0,20-20 0,-7 4 0,2-1 0,1-4 0,4-2 0,2-3 0,-1 3 0,-1 1 0,-4 3 0,1 5 0,-4 2 0,2 1 0,-4 3 0,1 2 0,1 3 0,-13 3 0,20 4 0,-8 2 0,2 5 0,2 3 0,1 2 0,-2 2 0,2 2 0,1 0 0,0-2 0,0-1 0,-2-3 0,0 0 0,-3-10-10,9 3-30,-7-1-3,-5-3 2,1 1-3</inkml:trace>
  </inkml:traceGroup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02.78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9836645-2A9D-417B-8357-242A09503922}" emma:medium="tactile" emma:mode="ink">
          <msink:context xmlns:msink="http://schemas.microsoft.com/ink/2010/main" type="inkDrawing" rotatedBoundingBox="11663,11546 11720,10312 11758,10314 11702,11548" semanticType="scratchOut" shapeName="Other">
            <msink:sourceLink direction="with" ref="{ACCEF88E-6B55-435A-9A09-EEF312CD6453}"/>
          </msink:context>
        </emma:interpretation>
      </emma:emma>
    </inkml:annotationXML>
    <inkml:trace contextRef="#ctx0" brushRef="#br0">4 1231 79,'0'0'35,"0"0"1,0 0 0,0 0-24,0 0-2,3-11-2,-5 0-2,3 0-2,-3-5 1,4 0-1,-4-8 0,3 1-1,-2-5 1,3 2-1,-4-7-1,2 2 0,-3-5 0,3 0-2,2-4 0,0-1 0,1-7 0,0-1 0,0-2 0,3-1 0,2 0 0,-2 1 0,1 1 0,-3 2 0,0 4 0,0 2 0,-1 2 0,-3-1 0,1 1 0,-1-1 0,0 3 0,2 3 0,-6 4 0,4 2 0,-1 5 0,0 5 0,0 6 0,1 13 0,-4-14 0,4 14 0,0 0 0,0 0 0,0 0 0,0 0 0,0 0 0,0 0 0,0 0 0,0 0 0,0 0 0,0 0 0,0 0 0,0 0 0,0 0 0,0 0-3,0 0 0,0 0 0,0 0 1,0 0 0,0 0 1,0 0 1,0 0-1,0 0 1,0 0-2,0 0-3,0 0-3,0 0-16,-7 10-16,7-10 2,-7 14-2,4-2 2</inkml:trace>
  </inkml:traceGroup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00.65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4A28DBF-2143-4227-AB89-440CF6111E4E}" emma:medium="tactile" emma:mode="ink">
          <msink:context xmlns:msink="http://schemas.microsoft.com/ink/2010/main" type="inkDrawing" rotatedBoundingBox="10018,12707 10700,12107 10717,12126 10035,12726" semanticType="callout" shapeName="Other">
            <msink:sourceLink direction="with" ref="{ACCEF88E-6B55-435A-9A09-EEF312CD6453}"/>
            <msink:sourceLink direction="with" ref="{27CCB46E-2F75-4877-8269-BC80CE3AA4B4}"/>
          </msink:context>
        </emma:interpretation>
      </emma:emma>
    </inkml:annotationXML>
    <inkml:trace contextRef="#ctx0" brushRef="#br0">0 603 73,'0'0'34,"0"0"1,0 0-2,0 0-17,0 0-5,0 0-3,5-10-2,-5 10-1,10-13 0,-10 13-1,18-21 0,-4 10-1,0-6 1,3 2-1,-2-3 0,5 0-1,0 0 0,2-1-1,0-2 2,5-1-3,1-5 0,3 0 0,1-2 0,2 0 0,-3 0 0,0 2 0,-3 1 0,-4 4 0,-3 5 0,-4 2 0,0 1 0,-4 3 0,-1 1 0,0 0 0,1-1 0,0 1 0,0-2 0,2 2 0,-5-1 0,4 2 0,-2 0 0,1 1 0,-2 2 0,-11 6 0,19-8 0,-19 8-6,13-12-34,-13 12-2,0 0 2,-3 10-2</inkml:trace>
  </inkml:traceGroup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59.24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2ED49D5-1F96-4A9E-B88E-E235805FD85B}" emma:medium="tactile" emma:mode="ink">
          <msink:context xmlns:msink="http://schemas.microsoft.com/ink/2010/main" type="inkDrawing" rotatedBoundingBox="9489,13257 9989,12712 10018,12739 9519,13284" semanticType="callout" shapeName="Other">
            <msink:sourceLink direction="with" ref="{27CCB46E-2F75-4877-8269-BC80CE3AA4B4}"/>
          </msink:context>
        </emma:interpretation>
      </emma:emma>
    </inkml:annotationXML>
    <inkml:trace contextRef="#ctx0" brushRef="#br0">-1 545 38,'0'0'28,"0"0"2,0 0 2,0 0-12,0 0-5,0 0 0,1-13-4,10 10-2,-5-15-1,11 3-1,1-10-3,7-2 0,2-8-1,5-1 0,0-4-1,3 0 0,-3 2-1,0 4 1,-4 1 0,-2 5-1,-4 4 0,2 1 0,-5 1 0,2 4 0,-2-1-1,-2 3 1,-1 3-1,-2 2 0,-3 1 0,-11 10-2,13-5-1,-13 5-3,0 0-8,4 16-23,-4-16-2,-3 11 1,3-11 0</inkml:trace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9:00.410"/>
    </inkml:context>
    <inkml:brush xml:id="br0">
      <inkml:brushProperty name="width" value="0.10583" units="cm"/>
      <inkml:brushProperty name="height" value="0.21167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21 113 3,'16'5'15,"-16"-5"-5,0 0-1,0 0 2,0 0 1,0 0 1,0 0 1,0 0-3,0 0-2,0 0-2,0 0-1,0 0 0,16 16-2,-16-16 0,19 0-1,-19 0 0,28-5-1,-10 1 1,-18 4-1,28-7 0,-28 7-1,18-10 1,-18 10 0,0 0 0,0 0 1,12-18-2,-12 18 1,0 0 0,0-24-1,0 24 0,2-20 0,-2 20-1,0-19 1,0 19 2,-9-16-2,9 16 1,0 0 0,-21-11 0,21 11 0,-21 8 0,21-8 0,-27 10-2,27-10 1,-21 19-1,21-19 0,-21 27 0,21-27 0,-9 30 0,9-15 0,0-15 0,12 25-1,-12-25 1,23 11 0,-7-10 0,2-2 0,0-5 0,-3-1 0,1 2 0,-16 5 0,25-14 1,-25 14-1,0 0 1,12-25-1,-12 25 0,-5-19 1,5 19-1,-9-23 0,9 23 1,-17-23-1,17 23 1,0 0-1,-23-17 0,23 17 1,-18 2-1,18-2 1,-19 8-1,19-8 0,-18 20 1,18-20-1,-14 24 0,14-24 0,-7 28-1,7-12 1,0-16 0,7 23 0,-7-23 0,16 11 0,-16-11-1,23 3 1,-23-3 0,26-9 0,-26 9 0,21-10 0,-21 10 0,18-9 1,-18 9-1,0 0 0,0 0 0,0 0 0,0 0 0,4-18 1,-4 18-1,0 0 0,-16-15 1,16 15-1,0 0 0,-23-20 0,23 20 1,-20-7-1,20 7 0,-16 0 0,16 0 0,0 0 0,-16 18 0,16-18-1,-7 21 1,7-21 0,2 24 0,-2-24-1,9 25 1,-9-25 0,12 19 0,-12-19 0,23 11 0,-23-11-1,23-4 1,-23 4 0,21-14 0,-21 14 0,16-19 1,-16 19-1,11-23 0,-11 23 0,0-24 1,-5 8-1,5 16 0,-13-25 1,13 25-1,-23-17 0,6 8 0,-4 7 0,-1 9 1,5 5-1,-3 6 0,-1 5 0,5 5 0,0 0 0,6 2-1,4-2 1,5-5 0,1-6 0,0-17 0,16 22 0,-16-22 0,26 3 0,-10-5 0,2-1-1,-18 3-3,30-7-9,-30 7-20,19-13 1,-19 13-2,5-21 2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57.95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2471167-6713-4D34-80DE-BA53425C1C1B}" emma:medium="tactile" emma:mode="ink">
          <msink:context xmlns:msink="http://schemas.microsoft.com/ink/2010/main" type="inkDrawing" rotatedBoundingBox="9252,13164 9266,11579 9586,11582 9572,13167" semanticType="callout" shapeName="Other"/>
        </emma:interpretation>
      </emma:emma>
    </inkml:annotationXML>
    <inkml:trace contextRef="#ctx0" brushRef="#br0">32 0 63,'0'0'31,"0"0"1,0 0 0,0 0-16,-6 22-4,-1-8-2,8 10-3,-5-2-1,7 10 0,-6-3 0,7 9-1,-4-3-1,3 9-1,-1-1-1,1 5 1,-2 4-2,-1 1 0,-1 0 0,0 3 0,-3-1 1,1-2-1,-3-6 0,3-4 0,-2-4 1,4-4-2,-3-4 2,4 0-2,-1-4 0,1 3 1,1-1-1,2 1 0,-2 2 0,1 0 1,0 1-1,0-2 0,-1-2 0,1-4 0,-2-3 0,2-1 2,-2-2-2,2-5 0,-2-1 0,1 1 0,1-3 0,0 3 0,1 0 0,-1 0 0,0 1 0,1 1 0,-1-1 0,0 0 0,1-2 0,-2-1 0,0-2 0,-1-10 0,1 13 0,-1-13 0,0 0 0,0 13 0,0-13 0,0 0 0,0 14 0,0-14-3,-1 12 0,1-12-2,0 14 0,0-14-3,0 0-1,0 0-8,0 0-21,18-11 1,-14 0 1,-4 11-1</inkml:trace>
    <inkml:trace contextRef="#ctx0" brushRef="#br0" timeOffset="-795.6014">-108 223 30,'1'10'27,"-1"-10"4,0 0-3,0 0-9,0 0 3,0 0-4,6-11-4,-6 11-4,7-14-2,-7 14-2,11-26-2,0 6-1,-2-5 0,2-1-2,-1-2 1,-1 3 0,0-1-1,-1 4 1,-4 3-2,0 6 1,-1 2-1,-3 11 1,5-14-1,-5 14 0,11-9-1,-11 9 1,12-7 0,-12 7 0,13-4 1,-13 4 0,11-3 0,-11 3 1,0 0-1,10 14 1,-10-14 0,8 22 0,-2-7 0,2 7-1,2 2 0,1 2 0,1-1 1,1 0-1,-2-2-1,1-1 1,-1-3-1,-1-5 2,-2-2-2,-8-12 0,13 15 0,-13-15 0,0 0 0,13 12 0,-13-12 0,0 0-4,9 12-3,-9-12-16,0 0-16,-2-10-2,2 10 1,-2-24 0</inkml:trace>
  </inkml:traceGroup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3:55:42.45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context xml:id="ctx1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1" timeString="2012-03-09T13:59:58.826"/>
    </inkml:context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E204C18-D742-42D1-BA67-C8B160A48198}" emma:medium="tactile" emma:mode="ink">
          <msink:context xmlns:msink="http://schemas.microsoft.com/ink/2010/main" type="writingRegion" rotatedBoundingBox="8299,13257 9471,13257 9471,14763 8299,14763"/>
        </emma:interpretation>
      </emma:emma>
    </inkml:annotationXML>
    <inkml:traceGroup>
      <inkml:annotationXML>
        <emma:emma xmlns:emma="http://www.w3.org/2003/04/emma" version="1.0">
          <emma:interpretation id="{203C2503-DCDD-4B6F-B8AE-F5597050822B}" emma:medium="tactile" emma:mode="ink">
            <msink:context xmlns:msink="http://schemas.microsoft.com/ink/2010/main" type="paragraph" rotatedBoundingBox="8299,13257 9471,13257 9471,14763 8299,147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A632EF-249A-4685-BFCD-B1D4741DD1AC}" emma:medium="tactile" emma:mode="ink">
              <msink:context xmlns:msink="http://schemas.microsoft.com/ink/2010/main" type="line" rotatedBoundingBox="8299,13257 9471,13257 9471,14763 8299,14763"/>
            </emma:interpretation>
          </emma:emma>
        </inkml:annotationXML>
        <inkml:traceGroup>
          <inkml:annotationXML>
            <emma:emma xmlns:emma="http://www.w3.org/2003/04/emma" version="1.0">
              <emma:interpretation id="{7BFA85D0-E184-4381-AE23-B13C01BE1282}" emma:medium="tactile" emma:mode="ink">
                <msink:context xmlns:msink="http://schemas.microsoft.com/ink/2010/main" type="inkWord" rotatedBoundingBox="8299,14748 8314,14748 8314,14763 8299,14763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  <inkml:traceGroup>
          <inkml:annotationXML>
            <emma:emma xmlns:emma="http://www.w3.org/2003/04/emma" version="1.0">
              <emma:interpretation id="{27CCB46E-2F75-4877-8269-BC80CE3AA4B4}" emma:medium="tactile" emma:mode="ink">
                <msink:context xmlns:msink="http://schemas.microsoft.com/ink/2010/main" type="inkWord" rotatedBoundingBox="9383,13257 9471,13257 9471,13347 9383,13347">
                  <msink:destinationLink direction="with" ref="{72ED49D5-1F96-4A9E-B88E-E235805FD85B}"/>
                  <msink:destinationLink direction="with" ref="{24A28DBF-2143-4227-AB89-440CF6111E4E}"/>
                  <msink:destinationLink direction="with" ref="{B0BD6566-44AC-42AB-9B12-2B9D4F48ED45}"/>
                </msink:context>
              </emma:interpretation>
              <emma:one-of disjunction-type="recognition" id="oneOf1">
                <emma:interpretation id="interp5" emma:lang="en-US" emma:confidence="0">
                  <emma:literal>•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d</emma:literal>
                </emma:interpretation>
                <emma:interpretation id="interp8" emma:lang="en-US" emma:confidence="0">
                  <emma:literal>0</emma:literal>
                </emma:interpretation>
                <emma:interpretation id="interp9" emma:lang="en-US" emma:confidence="0">
                  <emma:literal>O</emma:literal>
                </emma:interpretation>
              </emma:one-of>
            </emma:emma>
          </inkml:annotationXML>
          <inkml:trace contextRef="#ctx1" brushRef="#br1">1103-1491 16,'0'0'24,"0"0"1,-4 11 4,4-11-10,0 0-2,-10 19-2,10-19-3,-1 17-3,1-17-2,0 20-1,0-20-3,4 15-1,-4-15 0,0 0 0,14 8 0,-14-8 0,13 0 0,-13 0 0,15-3 0,-15 3 0,14-6 0,-14 6-1,14-10 1,-14 10 0,9-18-1,-9 18 1,1-21 0,-1 21 0,-7-17 0,7 17-1,-17-4 1,5 9-1,-1 1-1,2 4 1,0 1-1,2 0 0,3 1-1,6-12 1,-2 15-1,2-15-1,10 9-2,-10-9-8,19-5-23,-5 3 1,-3-3-1,3 1 0</inkml:trace>
        </inkml:traceGroup>
      </inkml:traceGroup>
    </inkml:traceGroup>
  </inkml:traceGroup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55.1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739EB9F-7F7E-45BB-A334-162EF0604886}" emma:medium="tactile" emma:mode="ink">
          <msink:context xmlns:msink="http://schemas.microsoft.com/ink/2010/main" type="inkDrawing" rotatedBoundingBox="14235,9364 14245,11044 13757,11047 13748,9366" semanticType="callout" shapeName="Other">
            <msink:sourceLink direction="to" ref="{0E2DBAE9-6227-4783-ACE7-7E47362EEE4D}"/>
            <msink:sourceLink direction="from" ref="{347D9846-C896-44DA-AC55-B63B59B23219}"/>
          </msink:context>
        </emma:interpretation>
      </emma:emma>
    </inkml:annotationXML>
    <inkml:trace contextRef="#ctx0" brushRef="#br0">16 1502 48,'0'0'31,"0"0"3,0 0 1,-15-9-19,15 9-1,0-11 0,0 11-4,1-11-1,-1 11-1,0-11-2,0 11-2,-1-17 0,1 17-2,-1-24 0,1 8 0,0-4 0,3-1-1,-3-3-2,4-1 0,-1-3 0,0 1 0,0-1 0,-2-1 0,4-1 0,-5-1 0,0 1 0,2 1 0,-3-1 0,3 2 0,-2 2 0,0 1 0,-1 2 0,0 1 0,-1 1 0,-2 0 0,4 1 0,-2 3 0,1 0 0,1-1 0,-1 2 0,-1-1 0,5 0 0,-2 0 0,0-1 0,0 1 0,-1 1 0,2-2 0,-2 1 0,3 1 0,-2-2 0,-1 1 0,1 1 0,0 1 0,-1 0 0,-1 1 0,1 0 0,0 1 0,-1 1 0,2 1 0,-3 0 0,-1 0 0,3-1 0,-1 0 0,2-1 0,-2-3 0,0 0 0,1 1 0,-1 0 0,2 0 0,0 1 0,-1 1 0,0 1 0,1-1 0,-1 13 0,-1-20 0,2 8 0,-1 1 0,2-1 0,0-1 0,0 1 0,-1 0 0,1-1 0,-1 1 0,1 1 0,-2 1 0,0 10 0,0-18 0,0 18 0,-3-18 0,3 18 0,0-20 0,0 10 0,1-1 0,-1 1 0,0 10 0,1-19 0,-1 19 0,2-14 0,-2 14 0,0 0 0,1-11 0,-1 11 0,0 0 0,0 0 0,-1-13 0,1 13 0,0 0 0,0 0 0,-4-11 0,4 11 0,0 0 0,0 0 0,0 0-41,-10-10-2,10 10 0,3-12 1</inkml:trace>
    <inkml:trace contextRef="#ctx0" brushRef="#br0" timeOffset="951.6016">-85 126 48,'0'11'29,"-11"-12"2,11 1-6,0 0-10,0 0 1,0 0-1,0 0-3,0 0-1,-10 0-1,10 0-1,0 0-2,0 0-2,0 0-1,0 0-1,0 0-1,0 0-1,-2-14 1,2 14-1,0-11 0,0 11 0,3-14 0,-3 14 1,3-17-1,-3 17 0,6-21-1,-2 9 2,1 0-2,1-1 0,1-2 0,1 0 0,-1-5 0,4 3 0,-3-3 0,0 2 0,0 2 0,-1 2 0,-1 1 0,-2 2 0,-4 11 0,4-12 0,-4 12 0,0 0 0,7-10 0,-7 10 0,0 0 0,0 0 0,0 0 0,0 0 0,0 0 0,0 0 0,0 0 0,0 0 0,0 0 0,7-11 0,-7 11 0,0 0 0,0 0 0,0 0 0,0 0 0,11-9 0,-11 9 0,0 0 0,0 0 0,0 0 0,0 0 0,0 0 0,11 9 0,-11-9 0,0 0 0,0 0 0,0 0 0,11 12 0,-11-12 0,0 0 0,6 13 0,-6-13 0,8 14 0,-5-3 0,2 0 0,1 0 0,0 1 0,0-2 0,1 1 0,-7-11 0,10 20-2,-10-20-17,0 0-22,13 12-1,-13-12 0,6 13 1</inkml:trace>
    <inkml:trace contextRef="#ctx0" brushRef="#br1" timeOffset="193019.139">101 133 7,'14'5'22,"-16"-16"2,16 16 3,-14-5-9,0 0-6,0 0 2,7-13 0,-7 13-2,6-11-1,-6 11 0,10-20-4,2 7-2,-3-5-1,7-3-1,-2 0 0,5-1 0,-2 0-1,2 2 0,-5 1-1,1 4 1,-2 3-3,-13 12 2,18-17-3,-18 17 1,10-8-1,-10 8 2,11-2-1,-11 2 1,0 0 1,0 0 0,0 0 1,11 14-1,-11-14 1,3 22-1,-3-9 0,2 4 0,-1 2 0,1 2-1,-2 1 0,2 1 1,1-1-1,-3 0 1,0 0-1,1 0 0,-2 0 1,3-2-1,1-1 1,-1-3-1,0-1-1,-2-15-1,10 19-4,-10-19-14,0 0-16,0 0 0,-11-4-1,11 4 2</inkml:trace>
  </inkml:traceGroup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10.0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E2DBAE9-6227-4783-ACE7-7E47362EEE4D}" emma:medium="tactile" emma:mode="ink">
          <msink:context xmlns:msink="http://schemas.microsoft.com/ink/2010/main" type="inkDrawing" rotatedBoundingBox="14465,9521 14610,10983 14086,11035 13941,9573" semanticType="verticalRange" shapeName="Other">
            <msink:sourceLink direction="with" ref="{F2341E37-1479-41F2-9926-0E1536FEC89C}"/>
            <msink:destinationLink direction="to" ref="{9739EB9F-7F7E-45BB-A334-162EF0604886}"/>
          </msink:context>
        </emma:interpretation>
      </emma:emma>
    </inkml:annotationXML>
    <inkml:trace contextRef="#ctx0" brushRef="#br0">10 0 14,'0'0'26,"0"0"0,0 0-5,0 0-1,0 0 1,2 20-6,-2-20-4,-1 21-2,-1-11 0,6 9-2,-5-4-2,7 7 0,-7-1-2,3 4 1,-5-2-1,3 4 0,-5-1 0,3 1 0,-3-2-1,4 2 1,-4-5-2,5 1 1,3-2-1,-3 0 0,1-2 0,2 2 1,-4-1-1,0 1 0,1 0 0,-1 0 0,0-2-1,1 1 1,-1-3-1,-1-2 0,2 1 0,3-4 1,-1 0-1,-1-2 0,-2 3 0,3 0 0,-3 0 0,2-1 0,1 1 0,-4 1 0,-1-1 0,3 0 0,0-3 0,-1 1 0,2-1 0,-1-10 0,2 19 0,1-9 0,-3-10 1,3 19-1,-3-9 0,2 3 1,1 0-1,-3 0 0,0 1 0,0 0 1,1 3-1,0-2 0,1-3 0,-1 1 0,-1 0 0,4 1 1,-3 0-1,0 0 0,-1 1 1,1 1-1,-2 3 1,2-1-1,-1 1 1,-1-1-1,1 0 0,0-1 0,3-1 0,-3 1 0,-2-2 0,4 0 0,-4 1 0,1-1 0,1 0 0,-1 0 0,-1-2 0,2 0 0,-1-2 2,-3 0-2,4-11 2,1 17-2,-1-17 2,1 19-2,-1-9 1,-1 1-1,1-1-1,0-10 2,3 19-2,-3-19 1,-2 15-1,2-15 1,0 0 0,0 0 0,5 11 0,-5-11 0,0 0 0,0 0 0,6 11 1,-6-11-1,0 0 0,0 0 1,8 14-1,-8-14 0,0 0 0,0 0 0,11 8 0,-11-8 0,0 0 0,0 0 0,0 0 1,0 0-1,10 1 0,-10-1 0,0 0 1,0 0-2,0 0 2,0 0-1,0 0 0,0 0 0,0 0 0,0 0 0,0 0 0,0 0 0,0 0 0,0 0 0,0 0 0,0 0 0,12 1 0,-12-1 0,8-10 0,-8 10 0,14-15 1,-14 15-1,16-21 0,-6 9 0,-2-1 1,1-2-1,0-1-1,1-5 1,3-2-1,3-5 1,1 3-1,1-2 0,-2 0 0,2 3 1,-2 3 0,-2 2 0,-4 4 0,-1 4 0,-4-1 0,6-1 0,-1-3 0,3-2 0,1-4 0,3-1 0,0 0 0,1 0 0,-1 2 0,-5 4 1,-2 3-1,-10 14 0,12-16 0,-12 16 0,0 0 0,0 0 0,4-11 0,-4 11 0,0 0 0,11-13 0,-11 13 0,8-10 0,-8 10 0,0 0 0,12-12 0,-12 12 0,0 0 0,0 0 0,0 0 0,0 0 0,0 0 0,0 0 0,0 0 0,0 0 0,0 0 0,0 0 0,0 0 0,0 0 0,0 0 1,0 0-1,0 0 0,0 0 0,0 0-1,0 0 0,0 0 0,0 0-2,0 0 0,0 0-4,0 0-4,0 0-24,0 0-5,0 0 1,0 0-1</inkml:trace>
  </inkml:traceGroup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10.71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B9D93D0-09C4-45EB-9922-2A870FC1B25A}" emma:medium="tactile" emma:mode="ink">
          <msink:context xmlns:msink="http://schemas.microsoft.com/ink/2010/main" type="inkDrawing" rotatedBoundingBox="14614,10410 15205,9821 15218,9834 14626,10423" semanticType="callout" shapeName="Other">
            <msink:sourceLink direction="with" ref="{326CEB79-D835-4ACF-8DF8-1A9AD58FB50A}"/>
          </msink:context>
        </emma:interpretation>
      </emma:emma>
    </inkml:annotationXML>
    <inkml:trace contextRef="#ctx0" brushRef="#br0">-10 583 38,'0'0'30,"-1"-11"0,1 11 1,0 0-12,0 0-12,0 0 0,12-8-3,-12 8 0,16-14 1,-3 6-1,-3-6 1,6 3 0,1-5-1,3 1 0,-4-4 0,5 2-1,-4-3 0,6 3 0,-4-4 0,5 1 0,-4-2-1,3 2 0,-3-2 1,3 3-1,-2-5 0,1 5 0,-3-3 0,1 3 0,-4-2-1,0 4 0,1-2 0,-2 2 0,0-1-1,1 3 0,-2 0 0,-1 1 1,0 3-1,-3 0 0,0 1 0,0 3 1,-10 7-1,14-15 0,-14 15 0,11-12 1,-11 12-1,10-10 0,-10 10-1,0 0-2,0 0-4,0 0-19,0 0-13,0 0 0,-10 2 0,10-2-2</inkml:trace>
  </inkml:traceGroup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6:58.0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341E37-1479-41F2-9926-0E1536FEC89C}" emma:medium="tactile" emma:mode="ink">
          <msink:context xmlns:msink="http://schemas.microsoft.com/ink/2010/main" type="writingRegion" rotatedBoundingBox="14065,10757 14972,9757 15050,9828 14143,10828">
            <msink:destinationLink direction="with" ref="{0E2DBAE9-6227-4783-ACE7-7E47362EEE4D}"/>
          </msink:context>
        </emma:interpretation>
      </emma:emma>
    </inkml:annotationXML>
    <inkml:traceGroup>
      <inkml:annotationXML>
        <emma:emma xmlns:emma="http://www.w3.org/2003/04/emma" version="1.0">
          <emma:interpretation id="{5271CD1F-3C76-439E-BA1C-B911AB124A24}" emma:medium="tactile" emma:mode="ink">
            <msink:context xmlns:msink="http://schemas.microsoft.com/ink/2010/main" type="paragraph" rotatedBoundingBox="14065,10757 14972,9757 15050,9828 14143,108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256E38-8348-4886-8317-E85FC96E614F}" emma:medium="tactile" emma:mode="ink">
              <msink:context xmlns:msink="http://schemas.microsoft.com/ink/2010/main" type="line" rotatedBoundingBox="14065,10757 14972,9757 15050,9828 14143,10828"/>
            </emma:interpretation>
          </emma:emma>
        </inkml:annotationXML>
        <inkml:traceGroup>
          <inkml:annotationXML>
            <emma:emma xmlns:emma="http://www.w3.org/2003/04/emma" version="1.0">
              <emma:interpretation id="{326CEB79-D835-4ACF-8DF8-1A9AD58FB50A}" emma:medium="tactile" emma:mode="ink">
                <msink:context xmlns:msink="http://schemas.microsoft.com/ink/2010/main" type="inkWord" rotatedBoundingBox="14065,10757 14972,9757 15050,9828 14143,10828">
                  <msink:destinationLink direction="with" ref="{7B9D93D0-09C4-45EB-9922-2A870FC1B25A}"/>
                </msink:context>
              </emma:interpretation>
              <emma:one-of disjunction-type="recognition" id="oneOf0">
                <emma:interpretation id="interp0" emma:lang="en-US" emma:confidence="0">
                  <emma:literal>in.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I:</emma:literal>
                </emma:interpretation>
                <emma:interpretation id="interp3" emma:lang="en-US" emma:confidence="0">
                  <emma:literal>r.</emma:literal>
                </emma:interpretation>
                <emma:interpretation id="interp4" emma:lang="en-US" emma:confidence="0">
                  <emma:literal>i.</emma:literal>
                </emma:interpretation>
              </emma:one-of>
            </emma:emma>
          </inkml:annotationXML>
          <inkml:trace contextRef="#ctx0" brushRef="#br0">312-408 44,'0'0'30,"10"-3"2,-10 3 1,-6-14-19,6 14 1,5-11-2,-5 11-3,6-13-1,-6 13 0,9-14 0,-9 14-2,8-14-1,-8 14-2,8-14-1,-8 14-1,7-17 0,-7 17-2,11-21 1,-5 9-1,0-3 0,2 3 1,0-2 0,-1 1 0,1 0 0,-1 3 0,-1-1 0,-6 11 0,7-15 0,-7 15 0,8-13-1,-8 13 0,10-14 0,-10 14 0,14-19 0,-14 19 0,14-19 0,-14 19 0,14-18 0,-14 18 1,10-12-1,-10 12 0,0 0 0,0 0 0,10-14 0,-10 14 0,7-10 0,-7 10 0,8-14 0,-8 14 0,13-13 2,-13 13-4,11-7 0,-11 7-4,10 3-13,-10-3-21,0 0-2,0 0 1,0 0-2</inkml:trace>
          <inkml:trace contextRef="#ctx0" brushRef="#br0" timeOffset="1372.8023">687-929 19,'0'0'28,"-6"12"2,6-12-6,0 0-2,0 0 0,0-10 0,0 10-3,0 0-4,0 0-3,0 0-3,0 0-2,8-13-2,-8 13-1,0 0-2,14-17 0,-4 5 0,1-2 0,0-1 0,2 0 1,-1-2-1,2 0 0,-2 0-2,2 4 0,-2-2 0,1 2 0,1 1 0,-2-1 0,0 0 0,1 0 0,1 1 0,-4 0 0,3 0 0,0 3 0,-13 9 0,17-16 0,-17 16 0,17-13 0,-17 13 0,17-13 0,-17 13 0,17-12 0,-17 12 0,14-14 0,-14 14 0,12-12 0,-12 12 0,0 0 0,10-12 0,-10 12 0,0 0 0,0 0 0,13-12 0,-13 12 0,0 0 0,16-17 0,-16 17 0,15-17 0,-15 17 0,14-13 0,-14 13 0,10-11 0,-10 11 0,0 0 0,10-12 0,-10 12 0,0 0 0,11-13 0,-11 13 0,0 0 0,11-9 0,-11 9 0,0 0 0,0 0 0,0 0 0,0 0 0,10-9 0,-10 9 0,0 0 0,0 0 0,0 0 0,0 0 0,11-10 0,-11 10 0,0 0 0,0 0 0,0 0-3,0 0-38,-6 13 0,6-13-2,-19 17 1</inkml:trace>
          <inkml:trace contextRef="#ctx0" brushRef="#br0" timeOffset="2152.8038">1140-1421 72,'-11'4'33,"11"-4"-1,0 0 1,0 0-25,-6 15-2,6-15-2,0 0-3,0 0 0,2 12 1,-2-12 0,0 0 0,0 0 1,13 1 0,-13-1 0,0 0 0,13-7 0,-13 7-1,13-6 0,-13 6 0,11-10-1,-11 10 1,11-12-1,-11 12 1,3-11 0,-3 11 0,0 0 0,0 0 0,-11-6 0,11 6-1,-13 9 0,13-9 0,-13 14-1,13-14 0,-9 19 0,9-19 0,-1 19 0,1-19 0,4 19 0,-4-19 0,10 14 0,-10-14 0,15 5 0,-15-5-3,15-6-6,-15 6-29,10-15 0,-10 15 0,11-19-1</inkml:trace>
        </inkml:traceGroup>
      </inkml:traceGroup>
    </inkml:traceGroup>
  </inkml:traceGroup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12.97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46442AF-FB3B-4112-A30D-44FBCB49AA71}" emma:medium="tactile" emma:mode="ink">
          <msink:context xmlns:msink="http://schemas.microsoft.com/ink/2010/main" type="inkDrawing" rotatedBoundingBox="16234,9313 16238,8089 16590,8090 16586,9314" semanticType="callout" shapeName="Other">
            <msink:sourceLink direction="from" ref="{B938D3F4-33B9-45BF-9594-2B254910A123}"/>
            <msink:sourceLink direction="to" ref="{6591DD88-0B77-45E0-887E-55BF3E4F721E}"/>
          </msink:context>
        </emma:interpretation>
      </emma:emma>
    </inkml:annotationXML>
    <inkml:trace contextRef="#ctx0" brushRef="#br0">121 1224 36,'0'0'31,"0"0"3,11-7-1,-11 7-10,-7-19-6,7 19-4,3-25-4,3 10-3,-6-9-1,6 1 0,-4-7-1,5 0-1,-2-6 1,3 0-2,-4-3 1,-1 3-2,-2-4 1,2 5 0,-4-2-1,2 1 0,-2 1-1,1 2 1,-2-1-1,2 2 1,2-1-1,-1 1 0,2 0 0,-3 4 1,0 1 0,1 1-1,-2-1 0,0 3 1,0 0-1,1-1 0,0 1 0,0 1 0,-1-1 0,0 0 0,-1 1 1,2 2-1,-1-1 1,0 3-1,-2 1 1,-1 0-1,1 3 1,-1 1-1,4 2 0,0 1 0,0 11 0,0-18 0,0 18 0,1-15 0,-1 15 0,1-11 0,-1 11 0,0 0 1,2-11-1,-2 11 0,0 0 0,-3-11 0,3 11 1,0 0-1,0 0 0,0 0 0,-2-10 1,2 10-1,0 0 0,-7 10 1,7-10-1,-14 20 0,5-9 0,-3 4 0,3 2 1,-2 0-1,-1 1 0,0-1 0,-1 0 0,-1-2 0,3-2 0,4-1 0,-1-2 0,8-10 0,-15 12 0,15-12 1,0 0-1,0 0 0,0 0 0,0 0 1,0 0-1,7-19 0,1 8 0,4-6 0,2 1 0,4-4-1,3 1 1,0-1 0,2 0 0,-4 5 0,0 1 0,-4 3 0,-2 4 0,-13 7-1,13-6 1,-13 6 0,10 7 0,-10-7 0,15 21 0,-5-5 0,1 3 0,2 1 0,1 2 0,0 1 0,-1-3 0,0 0 0,-1-2 0,-4-5-2,2 5-4,-10-18-29,6 14-6,-6-14 0,0 0-1</inkml:trace>
  </inkml:traceGroup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23.52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F154A9D-1F49-4A38-A707-4DBC44C61696}" emma:medium="tactile" emma:mode="ink">
          <msink:context xmlns:msink="http://schemas.microsoft.com/ink/2010/main" type="inkDrawing" rotatedBoundingBox="20740,9378 20804,7925 21246,7944 21182,9398" semanticType="callout" shapeName="Other">
            <msink:sourceLink direction="to" ref="{06232CFA-601F-401B-917C-A1D888BD28CF}"/>
          </msink:context>
        </emma:interpretation>
      </emma:emma>
    </inkml:annotationXML>
    <inkml:trace contextRef="#ctx0" brushRef="#br0">94 1426 52,'-3'13'25,"3"-13"1,0 0 0,-5 11-18,5-11-4,0 0 2,0 0 0,0 0 0,0 0 0,14-6 1,-13-5-2,-1 11 0,13-21-2,-13 21 1,11-22-1,-11 22 1,2-18 0,-2 18 0,0 0-1,-15-10 0,15 10 0,-18 4-1,18-4-1,-14 7 0,14-7-1,-11 11 0,11-11 0,-2 17 0,2-17 0,11 18 0,-11-18 1,13 19-1,-13-19 1,18 14 0,-7-12-1,-11-2 1,16-4 0,-16 4 0,13-15-2,-7 4 2,-1-4-2,-5 2 2,-2-1 0,2 2-1,0 12 0,-10-14 0,10 14 0,-19 2 0,19-2 0,-16 10 0,16-10-1,-16 13 1,16-13-1,-9 10 1,9-10-1,0 0-1,10 12-2,-10-12-1,10 7-2,-10-7-2,11 6 1,-11-6-1,0 0-2,0 0 3,0 0 1,0 0 3,0 0 3,0 0 4,2-18 1,-2 18 4,1-10 2,-1 10 0,0 0 0,0 0 0,-2-14-2,2 14-1,0 0-1,0 0-2,-8-13-1,8 13 0,-4-11 0,4 11-1,-6-17 0,6 17-1,-4-21 1,0 9-1,1-2 1,0-3-1,3-3 0,2-4 0,-2-1 0,1-5 0,2-5-1,1-2 0,4-2 1,-2 0-1,-2 2 1,1 2-1,-1 0 1,-3 5-1,1 0 0,2 1 2,-4 1-4,2-1 2,-4-1-1,3-3 1,1-3-1,-1-2 1,2 0-1,-2 1 2,-1-2-1,1 7 0,0 2 1,-2 3-1,3 3 0,-1 3 1,-2 1-1,2 1 0,-1 1 0,-2-4 0,7-1 0,-2-1 0,0 0 0,2 1 0,-2 1 0,-1 3 0,4 2 2,-5 2-2,0 1 0,-2 2 0,-2 2 0,3 10 0,-3-19 0,1 9 0,2-1 0,0 0 0,0 0 0,2 1 0,-2 10 0,0-16 0,0 16 0,4-12 0,-4 12 0,0 0 0,0 0 0,0 0 0,0 0 0,0 0 0,0 0 0,0 0 0,-6 10 0,6-10 0,0 0 0,0 0 0,-4 12 0,4-12 0,-11 15 0,3-2 0,-3 1 0,-1 2 0,1 0 0,1-1 0,1-2 0,6-1 0,3-12 0,-11 11 0,11-11 0,0 0 0,0 0 0,0 0 0,0 0 0,0 0 0,0 0 0,0 0 0,-10-4 0,10 4 0,0 0 0,0 0 0,-12 3 0,12-3 0,-7 12 0,7-12 0,-14 16 0,14-16 0,-19 16 0,9-9 0,10-7 0,-15 8 0,15-8 0,0 0 0,0 0 0,0 0 0,0 0 0,18-10 0,-1 3 0,-1-2 0,-3-3 0,4-1 0,2-3 0,-4 0 0,6-3 0,-8 2 0,-3 1 0,2 1 0,-5 1 0,0 2 0,-7 12 0,13-15 0,-13 15 0,10-6 0,-10 6 0,13 2 0,-2 4 0,-1 8 0,4 2 0,0 4 0,-1 3 0,8 3 0,-1-2 0,-4 2 0,4-5 0,-4-4 0,1-4 0,-1-5 0,0 2 0,-16-10-38,11-1-3,-11 1-1,7-23 0</inkml:trace>
  </inkml:traceGroup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26.04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EFD14BC-7757-490D-82EC-EE8F26724535}" emma:medium="tactile" emma:mode="ink">
          <msink:context xmlns:msink="http://schemas.microsoft.com/ink/2010/main" type="inkDrawing" rotatedBoundingBox="22710,8796 22736,7450 23175,7459 23149,8804" semanticType="callout" shapeName="Other">
            <msink:sourceLink direction="from" ref="{06232CFA-601F-401B-917C-A1D888BD28CF}"/>
            <msink:sourceLink direction="to" ref="{06232CFA-601F-401B-917C-A1D888BD28CF}"/>
          </msink:context>
        </emma:interpretation>
      </emma:emma>
    </inkml:annotationXML>
    <inkml:trace contextRef="#ctx0" brushRef="#br0">188 1340 69,'0'0'36,"-18"0"0,28-4 1,-10 4-24,-3-16-3,10 4-3,-8-8 0,-5 1-4,13-8 0,0 2 0,-4-9-2,8 0 1,-8-4-1,0 0 0,11-5-1,-4 2 1,5-2 1,2 0-1,-13 1 1,3 0-1,-3 0 0,-3 1 0,0 1 0,10-7 0,-21 2-1,17 0 0,-3 2 0,-10 1 0,19 3-1,-9 4 1,2 2 0,0 7 1,-5 4-1,-8 1 1,14 0-1,-7-1 1,0-1 0,-1-3-1,-8 1 1,5 0-2,7 2 1,-12 1 0,4 3 0,8 3 0,-12 2 0,16 4 0,-7 10 0,-14-14 0,14 14 1,1-13-1,-1 13 0,0 0 1,-4-12-1,4 12 0,0 0 0,0 0 0,0 0 0,2-10 0,-2 10 0,0 0 0,0 0 0,-12 0 0,12 0 0,0 0-1,0 0 1,12-3 0,-12 3 0,0 0 0,0 0 0,0 0 1,0 0-1,0 0 0,0 0 0,-14-4 0,14 4 0,0 0 0,0 0 0,0 0 0,-9 10-1,-5 0 1,5 3 0,-6 3 0,4 4-1,6 5 2,-20 5-1,1 3 1,-2 2-1,2-1 0,4 0 0,7-2 1,-1-4-1,-6-4 0,5-5 0,2-6 0,3-5-1,10-8-1,0 0 2,0 0 1,0 0-1,0 0 0,0 0 0,0 0 0,11-14 2,2 7 0,-13 7-2,13-19 0,-13 19 0,0-19 1,0 19-1,14-17 0,-14 17 0,8-19-1,-8 19 1,-3-19 0,7 8 0,11-1 0,1-2-1,2-1 1,-4 0 0,-3 1 0,4-1 0,1 3 0,4 1 0,-20 11 0,13-16 0,-13 16 0,0 0 1,0 0-1,0 0 0,0 0 0,15 9 1,-6 3-1,-9 3 1,7 3-1,13 3 0,-6 2 0,6 0 0,10 1 0,-19-3-1,11-3 0,-1-2-2,-7-6-4,16 6-17,-19-9-18,6-1 0,-17-6-1,0 12 1</inkml:trace>
  </inkml:traceGroup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27.07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ECD111D-40CD-415B-9DB6-C5785B91A55A}" emma:medium="tactile" emma:mode="ink">
          <msink:context xmlns:msink="http://schemas.microsoft.com/ink/2010/main" type="inkDrawing" rotatedBoundingBox="22936,8802 23545,8140 23598,8188 22989,8851" semanticType="callout" shapeName="Other">
            <msink:sourceLink direction="with" ref="{06232CFA-601F-401B-917C-A1D888BD28CF}"/>
          </msink:context>
        </emma:interpretation>
      </emma:emma>
    </inkml:annotationXML>
    <inkml:trace contextRef="#ctx0" brushRef="#br0">1 640 56,'0'0'36,"11"1"-1,0-8 1,-12-3-18,1 10-6,3-14-3,-3 14-2,10-19-2,9 11 0,-19-6 0,3 4-2,15-7 2,-8 5-2,12-7-2,-3 0 1,-13-5-2,19-3 0,2-2 0,-7 0 0,-20 29 0,76-62 3,-76 62-1,39-58 0,-39 58 1,34-49-1,-34 49 0,0 0 1,39-56-3,-39 56 0,0 0 0,0 0-2,70-59 2,-70 59-1,0 0 1,74-41 0,-74 41-1,0 0 1,50-31 0,-50 31 0,0 0 0,0 0 0,0 0 1,0 0-1,0 0 0,0 0-1,0 0-1,48-27-1,-48 27-3,0 0-3,0 0-16,0 0-17,0 0 0,0 0 1,0 0 0</inkml:trace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0:37.0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298964A-C617-4A05-88C0-4B3F950AF64A}" emma:medium="tactile" emma:mode="ink">
          <msink:context xmlns:msink="http://schemas.microsoft.com/ink/2010/main" type="writingRegion" rotatedBoundingBox="16890,10158 18084,13878 17496,14067 16302,10346"/>
        </emma:interpretation>
      </emma:emma>
    </inkml:annotationXML>
    <inkml:traceGroup>
      <inkml:annotationXML>
        <emma:emma xmlns:emma="http://www.w3.org/2003/04/emma" version="1.0">
          <emma:interpretation id="{3AD4FF99-355F-4AA5-BC0A-49EC2186EFFA}" emma:medium="tactile" emma:mode="ink">
            <msink:context xmlns:msink="http://schemas.microsoft.com/ink/2010/main" type="paragraph" rotatedBoundingBox="16890,10158 18084,13878 17496,14067 16302,103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55DC5B-FE3D-42D5-AF78-00AD7F7E52A1}" emma:medium="tactile" emma:mode="ink">
              <msink:context xmlns:msink="http://schemas.microsoft.com/ink/2010/main" type="line" rotatedBoundingBox="16890,10158 18084,13878 17496,14067 16302,10346"/>
            </emma:interpretation>
          </emma:emma>
        </inkml:annotationXML>
        <inkml:traceGroup>
          <inkml:annotationXML>
            <emma:emma xmlns:emma="http://www.w3.org/2003/04/emma" version="1.0">
              <emma:interpretation id="{6AAC9106-D7C2-4F1E-BB3E-051B62F9027D}" emma:medium="tactile" emma:mode="ink">
                <msink:context xmlns:msink="http://schemas.microsoft.com/ink/2010/main" type="inkWord" rotatedBoundingBox="16890,10158 18084,13878 17496,14067 16302,10346"/>
              </emma:interpretation>
              <emma:one-of disjunction-type="recognition" id="oneOf0">
                <emma:interpretation id="interp0" emma:lang="en-US" emma:confidence="0">
                  <emma:literal>it</emma:literal>
                </emma:interpretation>
                <emma:interpretation id="interp1" emma:lang="en-US" emma:confidence="0">
                  <emma:literal>is</emma:literal>
                </emma:interpretation>
                <emma:interpretation id="interp2" emma:lang="en-US" emma:confidence="0">
                  <emma:literal>its</emma:literal>
                </emma:interpretation>
                <emma:interpretation id="interp3" emma:lang="en-US" emma:confidence="0">
                  <emma:literal>!!!</emma:literal>
                </emma:interpretation>
                <emma:interpretation id="interp4" emma:lang="en-US" emma:confidence="0">
                  <emma:literal>?!!</emma:literal>
                </emma:interpretation>
              </emma:one-of>
            </emma:emma>
          </inkml:annotationXML>
          <inkml:trace contextRef="#ctx0" brushRef="#br0">8792-1464 1,'0'0'22,"0"0"2,20 25 1,-20-25-5,9 21 0,-9-21 0,10 23-4,4-4-3,-14-19-1,29 37-3,-17-16-3,7 7-1,-3 4-2,4 0-2,-3 3 0,1 3 0,0-4-1,-1 1 0,-1-3 1,0-1-1,-2-10 1,4 4 0,-4-9-1,-14-16 0,25 23 0,-25-23-2,0 0-3,0 0-9,0 0-16,17-18-2,-26-3-2,9 21 1</inkml:trace>
          <inkml:trace contextRef="#ctx0" brushRef="#br0" timeOffset="546.0309">8858-1759 26,'0'0'20,"-6"-16"0,6 16 0,0 0-2,0 0-2,0 0 0,0 0-4,20 25-2,-20-25-2,17 33 0,-8-10-2,11 9-2,-3-2 0,6 7-1,0-4-1,4 6 0,-3-6 0,5 2 0,-6-7-1,1 0-1,-6-5 1,0-5-2,-4-2-6,-14-16-19,0 0-7,19 3 1,-24-20-2</inkml:trace>
          <inkml:trace contextRef="#ctx0" brushRef="#br0" timeOffset="1681.0961">9223-1399 13,'0'0'23,"0"0"1,0 0-2,0 0-2,0 0-3,9 29-4,3-7-1,-1 7-3,5 7-2,-2 5-2,5 10 0,1-4-1,3 9-1,-4-3 0,2 3-1,-1-5 0,-1 4-1,1-2 0,-3-4 0,3-4-1,-5-2 1,1-6 0,0-6-1,-2-4 0,-1-10-3,-3 1-3,-10-18-12,0 0-13,7 19 0,-7-19-2,0 0 2</inkml:trace>
          <inkml:trace contextRef="#ctx0" brushRef="#br0" timeOffset="3695.2113">9717 334 7,'0'0'22,"0"0"4,0 0 1,0 0-7,0 0-3,16-2 0,-5 20-2,-11-18-3,16 46 0,-9-18-4,10 14-3,-2 0-1,11 9 0,-5 0-2,7 3-1,1-4 0,4-1 0,-1-4 0,2-1-1,-4-5 1,-6-11-3,-1 0-1,-23-28-7,30 30-12,-30-30-11,0 0-1,0 0-1,-16-23 2</inkml:trace>
          <inkml:trace contextRef="#ctx0" brushRef="#br0" timeOffset="3206.1833">9714 714 17,'0'0'24,"0"0"2,23 17 0,-23-17-7,14 25-3,-2-1-3,-6-4-5,15 15 0,-9 0-1,11 14-1,-4-3-1,10 10-2,-6-5 0,5 5-2,-2-7 0,1-3-2,-2-11 1,-1-7 1,-4-8-2,-20-20-1,30 16-6,-30-16-12,5-21-11,-5 21 0,-2-34-2,2 34 2</inkml:trace>
          <inkml:trace contextRef="#ctx0" brushRef="#br0" timeOffset="4574.2616">9661-585 8,'0'0'20,"0"0"2,0 0-2,0 0-1,0 0-2,0 0-2,2 23-2,6-4-2,-6-1-1,11 12-2,-6 0-1,9 10-2,-4 0-1,6 10-1,-3 1-2,7 8 1,-1 1 0,5 3-1,-1-3 0,1 2 0,-3-6 0,4 0 0,-4-3 0,-4-6 0,1-8-1,-6-9 0,-5-2-1,-2-11-1,0 1-2,-7-18-2,0 0-5,0 0-7,0 0-7,-14-19-7,1-4 0,13 23 1</inkml:trace>
          <inkml:trace contextRef="#ctx0" brushRef="#br0" timeOffset="2694.1541">9668 1278 33,'0'0'24,"0"0"-2,0 0-2,16 1-2,-16-1-3,0 0-3,0 0-2,12 18-2,-12-18 0,16 23-2,-7-7-1,7 14 0,-2 1-1,9 13 0,-4 2-2,11 8-1,-5 4 0,1 0 0,-3-3-1,2-1 1,-2-10-1,0-2 0,-4-8 0,-1-8 0,-4-7-1,-14-19-1,23 16-3,-23-16-7,2-24-18,0 8-3,-13-14-1,6 5 0</inkml:trace>
        </inkml:traceGroup>
      </inkml:traceGroup>
    </inkml:traceGroup>
  </inkml:traceGroup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27.87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91EA616-C5D4-4749-8E8D-74EFA5CAFAA0}" emma:medium="tactile" emma:mode="ink">
          <msink:context xmlns:msink="http://schemas.microsoft.com/ink/2010/main" type="inkDrawing" rotatedBoundingBox="23533,8304 24441,7837 24456,7866 23548,8333" semanticType="callout" shapeName="Other">
            <msink:sourceLink direction="with" ref="{06232CFA-601F-401B-917C-A1D888BD28CF}"/>
          </msink:context>
        </emma:interpretation>
      </emma:emma>
    </inkml:annotationXML>
    <inkml:trace contextRef="#ctx0" brushRef="#br0">0 491 61,'0'0'35,"0"0"0,0 0 0,0 0-17,0 0-9,0 0-3,0 0-1,0 0-1,0 0 0,0 0 1,0 0 0,0 0-1,0 0 0,0 0-1,0 0 0,0 0-1,0 0 0,58-57 0,-58 57-1,56-23 0,-56 23 0,54-27 0,-54 27 0,60-26 0,-60 26 0,61-26-1,-61 26 0,57-29 0,-57 29 0,70-27 0,-70 27 0,0 0 0,71-38 0,-71 38 2,49-21-1,-49 21 2,0 0-3,56-29 0,-56 29 0,0 0 0,80-37 0,-80 37 0,0 0 0,57-41 0,-57 41 0,0 0 0,68-38 0,-68 38 0,0 0 0,0 0 0,0 0 0,0 0 0,0 0 0,48-47 0,-48 47 0,0 0 0,0 0 0,0 0 0,51-25 0,-51 25-4,0 0-2,0 0-11,0 0-27,0 0 1,0 0-1,0 0 1</inkml:trace>
  </inkml:traceGroup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36.35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483C860-7320-468E-9153-C8E0B5553CD1}" emma:medium="tactile" emma:mode="ink">
          <msink:context xmlns:msink="http://schemas.microsoft.com/ink/2010/main" type="inkDrawing" rotatedBoundingBox="14453,12691 15041,12097 15093,12148 14506,12742" semanticType="callout" shapeName="Other">
            <msink:sourceLink direction="with" ref="{F10A27F4-4E5B-4754-9341-F4906E04B1ED}"/>
          </msink:context>
        </emma:interpretation>
      </emma:emma>
    </inkml:annotationXML>
    <inkml:trace contextRef="#ctx0" brushRef="#br0">20 600 60,'0'0'32,"-11"1"0,11-1 1,-11-7-16,11 7-3,0 0-5,0 0-1,4-16-2,-4 16 0,14-25-1,-2 9-1,-1-6 0,5-1-2,1-6 1,6 1-2,1-5 1,4 2-1,0-1 1,3 1-1,0 0 0,0 3 1,1 0-2,-2 3 1,-2 2 0,-1 3-1,-5 0 1,-2 4-1,-2 0 0,-1 3 0,-3 3 1,-3 0-1,0 3 0,-11 7 0,17-14 0,-17 14 0,19-14 0,-19 14 0,16-15-1,-16 15-1,17-14-3,-14 4-3,-3 10-13,11 1-18,-11-1 0,-12 5 0,2 1-1</inkml:trace>
  </inkml:traceGroup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35.78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EA02893-5132-4514-959E-A2113BA29464}" emma:medium="tactile" emma:mode="ink">
          <msink:context xmlns:msink="http://schemas.microsoft.com/ink/2010/main" type="writingRegion" rotatedBoundingBox="14413,12685 14536,12685 14536,12792 14413,12792"/>
        </emma:interpretation>
      </emma:emma>
    </inkml:annotationXML>
    <inkml:traceGroup>
      <inkml:annotationXML>
        <emma:emma xmlns:emma="http://www.w3.org/2003/04/emma" version="1.0">
          <emma:interpretation id="{79A0E3A0-573E-4C49-979F-4D1C2429C667}" emma:medium="tactile" emma:mode="ink">
            <msink:context xmlns:msink="http://schemas.microsoft.com/ink/2010/main" type="paragraph" rotatedBoundingBox="14413,12685 14536,12685 14536,12792 14413,127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825791-B01F-4326-A170-B339BDF8D2D8}" emma:medium="tactile" emma:mode="ink">
              <msink:context xmlns:msink="http://schemas.microsoft.com/ink/2010/main" type="line" rotatedBoundingBox="14413,12685 14536,12685 14536,12792 14413,12792"/>
            </emma:interpretation>
          </emma:emma>
        </inkml:annotationXML>
        <inkml:traceGroup>
          <inkml:annotationXML>
            <emma:emma xmlns:emma="http://www.w3.org/2003/04/emma" version="1.0">
              <emma:interpretation id="{F10A27F4-4E5B-4754-9341-F4906E04B1ED}" emma:medium="tactile" emma:mode="ink">
                <msink:context xmlns:msink="http://schemas.microsoft.com/ink/2010/main" type="inkWord" rotatedBoundingBox="14413,12685 14536,12685 14536,12792 14413,12792">
                  <msink:destinationLink direction="with" ref="{F483C860-7320-468E-9153-C8E0B5553CD1}"/>
                  <msink:destinationLink direction="with" ref="{903D028C-8C58-4410-A4AD-E2931C5AE6ED}"/>
                  <msink:destinationLink direction="with" ref="{07CCC8FE-D9DD-4773-8783-3FB01DAE0F16}"/>
                </msink:context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a</emma:literal>
                </emma:interpretation>
                <emma:interpretation id="interp2" emma:lang="en-US" emma:confidence="0">
                  <emma:literal>d</emma:literal>
                </emma:interpretation>
                <emma:interpretation id="interp3" emma:lang="en-US" emma:confidence="0">
                  <emma:literal>C</emma:literal>
                </emma:interpretation>
                <emma:interpretation id="interp4" emma:lang="en-US" emma:confidence="0">
                  <emma:literal>o</emma:literal>
                </emma:interpretation>
              </emma:one-of>
            </emma:emma>
          </inkml:annotationXML>
          <inkml:trace contextRef="#ctx0" brushRef="#br0">66 45 62,'0'0'32,"-12"-6"0,12 6 2,0 0-20,-18 0-3,18 0-1,-15 7-2,15-7-3,-14 14-1,9-2-1,5-12-1,-2 16 0,2-16-2,12 12 1,-12-12 0,25 5 0,-13-3-1,4-4 1,-3-2 0,-2-1 0,1-1 0,-12 6-1,14-15 1,-8 5 0,-4-1 0,-2 0 0,-1-2-1,1 13 1,-8-20-1,8 20 0,-11-10 0,11 10 0,-16 2-1,16-2 1,-18 18-1,11-7 1,3 3-1,-1 1 0,3-3 1,3-2-1,-1-10 1,9 13 0,-9-13-1,17 2-3,-5-2-6,-12 0-25,17-12-1,-7 5 0,-10 7-1</inkml:trace>
        </inkml:traceGroup>
      </inkml:traceGroup>
    </inkml:traceGroup>
  </inkml:traceGroup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37.38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03D028C-8C58-4410-A4AD-E2931C5AE6ED}" emma:medium="tactile" emma:mode="ink">
          <msink:context xmlns:msink="http://schemas.microsoft.com/ink/2010/main" type="inkDrawing" rotatedBoundingBox="14562,12710 16199,12143 16205,12159 14568,12727" semanticType="callout" shapeName="Other">
            <msink:sourceLink direction="with" ref="{F10A27F4-4E5B-4754-9341-F4906E04B1ED}"/>
            <msink:sourceLink direction="with" ref="{36158044-6E64-4FC6-8216-BE37EF0F89F5}"/>
          </msink:context>
        </emma:interpretation>
      </emma:emma>
    </inkml:annotationXML>
    <inkml:trace contextRef="#ctx0" brushRef="#br0">-13 566 39,'0'0'29,"0"0"2,-11 1 0,11-1-9,0 0-7,0 0-2,20-8-4,-20 8-3,25-10 1,-10-1-1,8 7 0,4-8-2,8 3 0,0-4 0,10 2-1,1-6-1,5 1 0,1-3 0,8 2 0,-3-3-1,1 2 0,-1-2 0,-2 3 0,-1-3 0,-1 4 0,-1-2-1,-1 2 1,-3 0-2,1-2 2,0 1-1,0 0 1,-2-1 0,1 1-1,-1-2 1,-4 4 0,-2-1 0,-5 2 0,-5 1 0,-1 2-1,-6 1 1,1 1 0,-6 1-1,1 0 2,1 0-2,2 0 0,2 1 0,-3 1 0,-3 0 0,-3 1 0,-3 1 0,-1 1 0,-12 3 0,10-1-3,-10 1-2,0 0-8,0 0-26,0 0-2,-13 7 1,2-3-2</inkml:trace>
  </inkml:traceGroup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38.59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50CFF3E-B3E9-48DB-949C-114E74E431AC}" emma:medium="tactile" emma:mode="ink">
          <msink:context xmlns:msink="http://schemas.microsoft.com/ink/2010/main" type="inkDrawing" rotatedBoundingBox="16290,12188 17816,11654 17822,11671 16296,12205" semanticType="callout" shapeName="Other">
            <msink:sourceLink direction="with" ref="{8D221812-063D-4780-99F9-721348391148}"/>
          </msink:context>
        </emma:interpretation>
      </emma:emma>
    </inkml:annotationXML>
    <inkml:trace contextRef="#ctx0" brushRef="#br0">13 535 18,'-16'3'25,"16"-3"2,0 0 5,0 0-12,13-1-3,-13 1 1,22-7 1,-11-3-5,13 7-2,-8-11-2,15 7-3,-7-7-2,10 2 0,2-6-2,8 4 0,0-3 0,7-1 0,0-1-1,4 0 0,1-2 0,2 4 0,-2-2 0,0 1-1,-3-2 2,-2 4-3,-3-2 0,-1 3 0,1-1 0,0 1 0,-4 0 0,-1 1 0,-1 1 0,-2 0 0,-3 2 0,-2 0 0,-7 1 0,-3 2 0,-1-3 0,-3 4 0,0-3 0,0 1 0,-2 1 0,3-2 0,-1 2 0,-1 1 0,-2 1 0,1-1 0,-5 4 0,-1-1 0,-3 2 0,-10 2 0,11-3 0,-11 3-2,0 0-12,0 0-25,0 0-3,0 0 2,0 0-3</inkml:trace>
  </inkml:traceGroup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13.19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0325DDF-C20C-499B-8C68-FDB4F93B4F43}" emma:medium="tactile" emma:mode="ink">
          <msink:context xmlns:msink="http://schemas.microsoft.com/ink/2010/main" type="inkDrawing" rotatedBoundingBox="19078,9318 19160,11095 18394,11130 18312,9354" semanticType="callout" shapeName="Other">
            <msink:sourceLink direction="from" ref="{8D221812-063D-4780-99F9-721348391148}"/>
            <msink:sourceLink direction="to" ref="{8D221812-063D-4780-99F9-721348391148}"/>
          </msink:context>
        </emma:interpretation>
      </emma:emma>
    </inkml:annotationXML>
    <inkml:trace contextRef="#ctx0" brushRef="#br0">42-5 57,'0'0'28,"11"-5"-1,-11 5-1,0 0-4,14 9-4,-14-9-3,7 15-5,-7-15-1,11 26-4,-11-12-1,2 10-1,-2-1-1,-1 10 0,0-2 0,0 7 1,-3 0-1,8 5 1,-9 1-1,6 3 0,-1 1 0,0 2 0,-2-2-1,2-1 0,-7-1 0,1 1 0,3-3-1,-3-1 1,0-4-1,4 1 1,-3-4 0,1 2 1,4-5-2,0 2 0,4-5 0,3 1 0,-4-5 0,4 2 0,-3-2 0,-2-2 0,1 0 0,-3 0 0,-4-1 0,2 1 0,-6-1 0,3-1 0,-1 1 0,4-4 0,2-1 0,1-2 0,-2-1 0,0-2 0,2-2 0,-5 0 0,4-11 0,1 18 0,-1-18 0,-5 18 0,5-18 0,-5 22 0,5-11 0,0 1 0,-1 1 0,2 0 0,-5 0 0,1 1 0,1-1 0,2-1 0,-2-2 0,2 1 0,-3-1 0,3-10 0,-5 19 0,5-19 0,-1 14 0,1-14 0,-1 10 0,1-10 0,0 0 0,-3 10 0,3-10 0,0 0 0,0 0 0,0 0 0,-4 11 0,4-11 0,0 0 0,0 0 0,0 0 0,-1 12 0,1-12 0,0 0 0,0 0 0,0 0 0,0 0 0,0 0 0,0 0 0,0 0 0,0 0 0,0 0 0,18-24 0,-1 6 0,0-9 0,5-2 0,2-5 0,3 0 0,4-4 0,-3 3 0,-1-1 0,1-2 0,1 1 0,1-1 0,4-3 0,-4 1 0,2 1 0,0 2 0,-1 4 0,-6 6 0,-5 6 0,-8 7 0,0 3 0,0 4 0,-12 7 0,20-11 0,-20 11 0,18-9 0,-3 4 0,1-1 0,3 1 0,-6-1 0,-1 1 0,-12 5 0,20-7 0,-20 7-7,12-11-34,-12 11-2,0 0 0,0 0 0</inkml:trace>
    <inkml:trace contextRef="#ctx0" brushRef="#br0" timeOffset="3026.4053">-121 159 30,'1'11'21,"-1"-11"-1,0 0 0,0 0-4,0 0 0,0 0 0,0 0 0,0 0 0,0 0-1,0 0-2,0 0-3,0 0-1,-1-15-2,1 15-2,8-15-2,0 3-1,-2-4 0,0 0-1,1-7-1,3 0 1,5-1-2,-1 1 2,3-2-2,-1 4 2,-6 2-2,4 1 2,-3 7-1,-11 11 1,15-17 0,-15 17-1,0 0 1,10-8-1,-10 8 1,0 0-1,0 0 0,0 0 1,0 0 0,11 7 0,-11-7 0,5 21 0,3-6 1,1 6-1,-3 4 3,7 4-4,-4 0 0,3 3 0,1-2 0,2 2 0,1-2 0,3-6 0,-5-2 0,0-1 0,0-5 0,-3-3 0,3-4 0,-14-9 0,15 13 0,-15-13-8,14 0-33,-14 0-2,0 0 1,7 15-1</inkml:trace>
  </inkml:traceGroup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13.89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6411580-BF9F-4762-BF2A-CDDDA45C692D}" emma:medium="tactile" emma:mode="ink">
          <msink:context xmlns:msink="http://schemas.microsoft.com/ink/2010/main" type="inkDrawing" rotatedBoundingBox="19036,10465 19695,10082 19705,10100 19046,10483" semanticType="callout" shapeName="Other">
            <msink:sourceLink direction="with" ref="{06232CFA-601F-401B-917C-A1D888BD28CF}"/>
          </msink:context>
        </emma:interpretation>
      </emma:emma>
    </inkml:annotationXML>
    <inkml:trace contextRef="#ctx0" brushRef="#br0">0 383 90,'0'0'36,"0"0"0,0 0-6,0 0-20,7-12-2,-7 12-1,0 0-2,19-9 0,-6-1-1,2 2-1,3-4 0,5 1-1,-5-3 0,5 1-1,5-1 1,0 1-1,-2-1 0,3 1 0,-6 0-1,-2 0 1,7 2-1,-5-2 1,0 2-2,-5 1 2,-3 0-1,0-1 0,2 2 0,-2 0 0,-2-1 0,1 2 0,-14 8 0,23-16 1,-11 9-1,-1 1 1,0-1-1,-11 7 0,16-13 0,-3 5 1,-13 8 0,18-14-1,-18 14 0,16-12 0,-6 6 2,1-1-2,-11 7 0,15-12 0,-15 12 0,13-9 0,-13 9 0,11-7 0,-11 7 0,0 0 0,0 0 0,0 0-2,0 0-2,0 0-2,0 0-6,0 0-28,-2 13 0,2-13-1,0 0 1</inkml:trace>
  </inkml:traceGroup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05.64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5F84FA-E703-4DEF-B82D-AE182B7E275A}" emma:medium="tactile" emma:mode="ink">
          <msink:context xmlns:msink="http://schemas.microsoft.com/ink/2010/main" type="writingRegion" rotatedBoundingBox="22812,11077 24237,10907 24253,11039 22827,11209"/>
        </emma:interpretation>
      </emma:emma>
    </inkml:annotationXML>
    <inkml:traceGroup>
      <inkml:annotationXML>
        <emma:emma xmlns:emma="http://www.w3.org/2003/04/emma" version="1.0">
          <emma:interpretation id="{BCD0A253-83CD-443D-8952-06A9BFFBA7A2}" emma:medium="tactile" emma:mode="ink">
            <msink:context xmlns:msink="http://schemas.microsoft.com/ink/2010/main" type="paragraph" rotatedBoundingBox="22812,11077 24237,10907 24253,11039 22827,112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7E4C19-D40A-4693-B001-5D6483845D72}" emma:medium="tactile" emma:mode="ink">
              <msink:context xmlns:msink="http://schemas.microsoft.com/ink/2010/main" type="line" rotatedBoundingBox="22812,11077 24237,10907 24253,11039 22827,11209"/>
            </emma:interpretation>
          </emma:emma>
        </inkml:annotationXML>
        <inkml:traceGroup>
          <inkml:annotationXML>
            <emma:emma xmlns:emma="http://www.w3.org/2003/04/emma" version="1.0">
              <emma:interpretation id="{55F8660D-6D45-4FB2-A309-4789A0491701}" emma:medium="tactile" emma:mode="ink">
                <msink:context xmlns:msink="http://schemas.microsoft.com/ink/2010/main" type="inkWord" rotatedBoundingBox="22812,11077 24222,10908 24238,11040 22827,11209"/>
              </emma:interpretation>
              <emma:one-of disjunction-type="recognition" id="oneOf0">
                <emma:interpretation id="interp0" emma:lang="en-US" emma:confidence="0">
                  <emma:literal>car...</emma:literal>
                </emma:interpretation>
                <emma:interpretation id="interp1" emma:lang="en-US" emma:confidence="0">
                  <emma:literal>cat...</emma:literal>
                </emma:interpretation>
                <emma:interpretation id="interp2" emma:lang="en-US" emma:confidence="0">
                  <emma:literal>co...</emma:literal>
                </emma:interpretation>
                <emma:interpretation id="interp3" emma:lang="en-US" emma:confidence="0">
                  <emma:literal>do....</emma:literal>
                </emma:interpretation>
                <emma:interpretation id="interp4" emma:lang="en-US" emma:confidence="0">
                  <emma:literal>co....</emma:literal>
                </emma:interpretation>
              </emma:one-of>
            </emma:emma>
          </inkml:annotationXML>
          <inkml:trace contextRef="#ctx0" brushRef="#br0">-281 22 33,'0'0'29,"-13"0"1,13 0-4,14 0-4,-14 0-3,0 0-1,-11-7-4,11 7-3,0 0-1,0 0-2,0 0-1,0 0-1,-20-3-1,20 3-2,0 0 0,0 0-2,-10-7 1,10 7-2,0 0 1,-15-6 0,15 6-1,0 0 1,0 0 0,-14-3-1,14 3 0,-22 7 0,22-7 1,-8 12-2,8-12 1,-5 17 0,-4-6-1,4-1 1,4 2 0,4-2 0,14-2-1,-4 1 1,-1-5 0,3-1 0,2-5 0,-6-1 0,15-5 0,-10-3 0,-2-1 0,6-2 0,-12 0 0,0 0 0,3 0 0,-5 1 1,-6 13-1,8-16 0,-19 11 1,-8 3-1,8 2 0,-3 1 1,4 0-1,10-1 0,-18 8 0,18-8 0,-17 14-1,17-14 1,0 18 0,2-8 0,-3 1 0,4 0 0,-9 1 0,2-2 0,4-10 0,0 15 0,0-15 0,14 5 0,-14-5 0,0 0 0,15-10 0,-15 10 0,26-21 0,-18 7 1,1 0-1,-2 1 0,-3 1 0,-4 12 0,0-17 0,0 17 0,-13-5 0,13 5 0,-15 8 0,-1 1 0,8 1 0,6 2 0,-2 2 0,8-2 0,-6 2 0,-1 0 0,4-1-1,-1-13 1,13 15 0,-13-15 1,11 4-1,-11-4 0,14-10 0,-11 0 1,12-3-1,-9 0 0,-3 1 0,8-1 0,-15 2-1,-7 2-2,11 9-4,0 0-31,0 0-4,-16 1 2,16-1-2</inkml:trace>
          <inkml:trace contextRef="#ctx0" brushRef="#br1" timeOffset="-18564.0326">0 61 74,'0'0'39,"25"-24"-4,-25 24 0,0 0-29,0 0-12,58-30-6,-58 30-3,0 0-5,0 0-12,46-7-3,-46 7 1,0 0 3</inkml:trace>
          <inkml:trace contextRef="#ctx0" brushRef="#br1" timeOffset="-18423.6324">336 6 64,'0'0'35,"0"0"-2,0 0 0,0 0-19,0 0-10,0 0-5,0 0-13,55-45-19,-55 45 0,0 0-2,0 0 1</inkml:trace>
          <inkml:trace contextRef="#ctx0" brushRef="#br1" timeOffset="-18033.6316">1009-116 66,'0'0'26,"0"0"-21,0 0-5,0 0-29,0 0-1</inkml:trace>
          <inkml:trace contextRef="#ctx0" brushRef="#br1" timeOffset="-17362.8304">764-81 96,'0'0'39,"-58"-18"0,58 18-1,0 0-37,0 0-2,0 0-2,0 0-5,0 0-29,0 0-2,62-4 2,-62 4-2</inkml:trace>
        </inkml:traceGroup>
      </inkml:traceGroup>
    </inkml:traceGroup>
  </inkml:traceGroup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19.80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C88E1E-20BA-42B1-B5B8-E3FEBE7E8C74}" emma:medium="tactile" emma:mode="ink">
          <msink:context xmlns:msink="http://schemas.microsoft.com/ink/2010/main" type="inkDrawing" rotatedBoundingBox="16080,11649 16107,10600 16456,10609 16429,11658" semanticType="callout" shapeName="Other">
            <msink:sourceLink direction="to" ref="{36158044-6E64-4FC6-8216-BE37EF0F89F5}"/>
          </msink:context>
        </emma:interpretation>
      </emma:emma>
    </inkml:annotationXML>
    <inkml:trace contextRef="#ctx0" brushRef="#br0">73 989 43,'0'0'28,"0"0"2,0 0 2,-15-11-21,15 11 0,0 0 0,0 0 1,0 0-5,9 15 1,-9-15-2,-2 11-2,2-11 0,-4 13-3,4-13 1,1 15-2,-1-15 2,5 14-2,-5-14 1,17 3 1,-4-5-1,4-2 1,-1-3-2,0 1 3,-2-4-3,0 2 3,-5-4-3,-9 12 2,9-15-2,-9 15 2,-11-9-1,11 9 1,-18 0-1,18 0-1,-18 6 1,18-6-1,-16 11 0,16-11 0,-7 12 2,7-12-2,2 12 2,-2-12-2,9 10 2,-9-10-2,10 10 2,-10-10-2,10 6 0,-10-6 1,13-1-2,-13 1 1,0 0 0,10-12 1,-10 12-2,0 0 2,7-12-2,-7 12 2,0 0-1,0 0 0,0 0 0,0 0 0,-11-1-1,11 1 1,0 0 0,0 0 0,0 0 1,0 0 0,0 0 0,-6-11 0,6 11 0,-6-13 0,2 3 0,-1-3 0,4-4 0,0-4 0,2-5 0,2-2 0,2-3 1,0-3-2,0 0 0,5-3 0,-5-1 0,0 0 0,-1-3 0,-3 0 0,-1-3 0,1-5 0,0 1 0,0 2 0,0 1 0,1 3 0,-1 5 0,0 5 0,2 7 0,0 6 0,-3 4 0,0 5 0,0 10 0,0-15 0,0 15 0,0 0 0,-1-14 0,1 14 0,0 0 0,0 0 0,-2-12 0,2 12 0,0 0 0,0 0 0,0 0 0,3-13 0,-3 13 0,-1-10 0,1 10 0,2-15 0,-2 4 0,0 1 0,-2-2 0,2 2 0,-2-1 0,2 11 0,3-13 0,-3 13 0,0 0 0,0 0 0,0 0 0,0 0 0,0 0 0,0 0 0,0 0 0,0 0 0,0 0 0,0 0 0,0 0 0,0 0 0,0 0 0,0 0 0,0 0 0,0 0 0,-17 12 0,7 1 0,-2 3 0,-4 5 0,-3 4 0,-2 0 0,0 2 0,0 0 0,4-4 0,1-4 0,0-3 0,7-5 0,9-11 0,-12 13 0,12-13 0,0 0 0,4-23 0,3 3 0,2-4 0,4-7 0,-2-2 0,1-1 0,1 3 0,-1 4 0,-4 4 0,-1 8 0,-7 15 0,7-13 0,-7 13 0,8 12 0,-2 0 0,2 3 0,6 4 0,5 2 0,6 3 0,0 1 0,1-2 0,-2-1 0,1-2 0,-6-3 0,0-1 0,-7-4 0,-2 3 0,-10-15-38,7 15-3,-7-15-1,0 0 0</inkml:trace>
  </inkml:traceGroup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24.76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25C4EFF-5347-4680-A872-65CB4AE8DF26}" emma:medium="tactile" emma:mode="ink">
          <msink:context xmlns:msink="http://schemas.microsoft.com/ink/2010/main" type="writingRegion" rotatedBoundingBox="23388,9782 23248,10946 22809,10894 22949,9730">
            <msink:destinationLink direction="with" ref="{A439240A-4B0E-43C7-8A89-F2E6D8435955}"/>
          </msink:context>
        </emma:interpretation>
      </emma:emma>
    </inkml:annotationXML>
    <inkml:traceGroup>
      <inkml:annotationXML>
        <emma:emma xmlns:emma="http://www.w3.org/2003/04/emma" version="1.0">
          <emma:interpretation id="{A325D283-6517-4589-A66E-FBEDFAF55372}" emma:medium="tactile" emma:mode="ink">
            <msink:context xmlns:msink="http://schemas.microsoft.com/ink/2010/main" type="paragraph" rotatedBoundingBox="23388,9782 23248,10946 22809,10894 22949,97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323347-C92E-41E2-8E9B-E9E837C64E65}" emma:medium="tactile" emma:mode="ink">
              <msink:context xmlns:msink="http://schemas.microsoft.com/ink/2010/main" type="line" rotatedBoundingBox="23388,9782 23248,10946 22809,10894 22949,9730"/>
            </emma:interpretation>
          </emma:emma>
        </inkml:annotationXML>
        <inkml:traceGroup>
          <inkml:annotationXML>
            <emma:emma xmlns:emma="http://www.w3.org/2003/04/emma" version="1.0">
              <emma:interpretation id="{C610CEFD-5663-43FD-9BDF-174DCDB82C21}" emma:medium="tactile" emma:mode="ink">
                <msink:context xmlns:msink="http://schemas.microsoft.com/ink/2010/main" type="inkWord" rotatedBoundingBox="23388,9782 23248,10946 22809,10894 22949,9730">
                  <msink:destinationLink direction="with" ref="{01DC2E80-1404-4D55-A840-BEC9E641D73D}"/>
                </msink:context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f</emma:literal>
                </emma:interpretation>
                <emma:interpretation id="interp2" emma:lang="en-US" emma:confidence="0">
                  <emma:literal>p</emma:literal>
                </emma:interpretation>
                <emma:interpretation id="interp3" emma:lang="en-US" emma:confidence="0">
                  <emma:literal>Y</emma:literal>
                </emma:interpretation>
                <emma:interpretation id="interp4" emma:lang="en-US" emma:confidence="0">
                  <emma:literal>r</emma:literal>
                </emma:interpretation>
              </emma:one-of>
            </emma:emma>
          </inkml:annotationXML>
          <inkml:trace contextRef="#ctx0" brushRef="#br0">129 1113 93,'0'0'36,"0"0"1,0 0 1,0 0-31,11-17-3,-11 17 1,-3-16-2,3 16 1,0-26-1,9 12 1,-13-6 0,4 2 0,5-7-1,6 2 0,-14-3-1,16-1 0,-7-1-1,-23-1 1,31-2-2,-3-4 0,-14 0 0,15-2 0,-8 1 0,-10 1 0,29-1 0,-12 4 0,-14 2 0,25 4 0,-25 2 0,-11 3 0,35-2 0,-23 2 0,0-1 0,2 22 0,30-43 0,-39 22 0,35 0 0,-21 1 0,1 3 0,9 1 0,-19 0 0,4 16 0,1-26 0,-6 15 0,5 11 0,11-18 0,-24 8 0,13 10 0,-4-13 0,-8 8 0,12 5 0,-5-12 0,-9 6 0,30 2 0,-16 4 0,0 0 0,16-13 0,-32 11 0,16 2 0,17-5 0,-17 5 0,0 0 0,0 0 0,0 0 0,0 0 0,11-5 0,-11 5 0,0 0 0,0 0 0,-16-9 0,27 5 0,-11 4 0,-29-10 0,29 10 0,21-10 0,-33 5 0,12 5 0,29-11 0,-29 11 0,7-12 0,-7 12 0,-11-9 0,0 8 0,11 1 0,0 0 0,0 0 0,-12-11 0,12 11 0,13-5 0,-31 3 0,18 2 0,21-5 0,-41 3 0,34 2 0,-14 0 0,0 0 0,10 0 0,-10 0 0,-17 1 0,30-2 0,-26 1 0,13 0 0,14-2 0,-43 3 0,29-1 0,0 0 0,0 0 0,0 0 0,-9-12 0,-5 11 0,14 1 0,19-3 0,-19 3 0,12-1 0,-12 1 0,0 0 0,17 2 0,-28-1 0,-5-1 0,16 0 0,-15 4 0,15-4 0,-13 5 0,-27 2 0,26 3 0,1 0 0,-13 4 0,10 1 0,-5 2 0,-14 2 0,19 0 0,10-3 0,-12-1 0,12-1 0,-8-1 0,2-3 0,12-10 0,-12 14 0,12-14 0,0 0 0,0 0 0,0 0 0,0 0 0,0 0 0,17-22 0,2 6 0,-4-4 0,6-3 0,-2 0 0,-10 2 0,27 0 0,-23 5 0,0 2 0,9 3 0,-22 11 0,0 0 0,19-6 0,-19 6 0,18 6 0,8 1 0,-32 4 0,2 4 0,23 1 0,-26 2 0,30 2 0,-6 1 0,-26 0 0,9-21 0,38 39 0,-38-39 0,0 0 0,58 46 0,-58-46 0,0 0-3,55 34-36,-55-34-4,4 24 0,-4-24-1</inkml:trace>
          <inkml:trace contextRef="#ctx0" brushRef="#br0" timeOffset="-1528.8027">110 1092 70,'0'0'36,"0"0"-1,0 0 2,-2-10-23,2 10-4,-10 0-4,10 0-1,0 0-1,-12 3-1,12-3 1,0 0-2,-8 11 0,8-11-2,-8 15 2,-3-6-2,13 3 1,-2-12-1,1 17 1,13-12 0,-14-5-1,11 5 1,7-8-1,-3 0 1,2-7 0,-1 2 0,-12-4-1,-4 12 2,4-19-2,-4 19 1,-5-16-1,5 16 1,-14-8-1,14 8 0,0 0 0,-21 0 0,21 0 0,0 0 0,-10 4 1,10-4-1,0 0 1,0 0-1,0 0 0,0 0 1,0 0-1,0 0 0,11 7-3,-11-7-3,0 0-12,19 6-21,-19-6-1,0 0-1,0 0 1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0:51.9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3666EFB-AF0D-4C8C-A934-81644E4A5FC1}" emma:medium="tactile" emma:mode="ink">
          <msink:context xmlns:msink="http://schemas.microsoft.com/ink/2010/main" type="writingRegion" rotatedBoundingBox="18676,12480 19143,12480 19143,13923 18676,13923"/>
        </emma:interpretation>
      </emma:emma>
    </inkml:annotationXML>
    <inkml:traceGroup>
      <inkml:annotationXML>
        <emma:emma xmlns:emma="http://www.w3.org/2003/04/emma" version="1.0">
          <emma:interpretation id="{31D87E79-BA1B-47B2-B5B3-6007D1EA2633}" emma:medium="tactile" emma:mode="ink">
            <msink:context xmlns:msink="http://schemas.microsoft.com/ink/2010/main" type="paragraph" rotatedBoundingBox="18676,12480 19143,12480 19143,13923 18676,139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784A7B-A714-4271-8EEA-C5EC4BC5BED4}" emma:medium="tactile" emma:mode="ink">
              <msink:context xmlns:msink="http://schemas.microsoft.com/ink/2010/main" type="line" rotatedBoundingBox="18676,12480 19143,12480 19143,13923 18676,13923"/>
            </emma:interpretation>
          </emma:emma>
        </inkml:annotationXML>
        <inkml:traceGroup>
          <inkml:annotationXML>
            <emma:emma xmlns:emma="http://www.w3.org/2003/04/emma" version="1.0">
              <emma:interpretation id="{E43F7DE5-12D3-4CC3-B990-E7132ADF2087}" emma:medium="tactile" emma:mode="ink">
                <msink:context xmlns:msink="http://schemas.microsoft.com/ink/2010/main" type="inkWord" rotatedBoundingBox="18676,12480 19143,12480 19143,13923 18676,13923"/>
              </emma:interpretation>
              <emma:one-of disjunction-type="recognition" id="oneOf0">
                <emma:interpretation id="interp0" emma:lang="en-US" emma:confidence="1">
                  <emma:literal>\</emma:literal>
                </emma:interpretation>
                <emma:interpretation id="interp1" emma:lang="en-US" emma:confidence="0">
                  <emma:literal>|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11077 406 19,'0'0'18,"0"0"-1,0 0-1,0 0 1,0 0-2,0 0-1,0 0-1,0 0-2,0 0 0,0 0-2,0 0-2,23 26 0,-23-26-3,12 22 0,-12-22-2,10 33 0,-4-12 0,3 11 0,-2 3-1,1 10 1,1 6-1,5 9 1,1 7-1,2 5 0,1-3 0,5 1-1,1-3 1,-1 1-1,6-3 0,-3 0-1,-1-3 1,1-1 1,-6 1-1,-1-4 0,-6-2 0,1-3 1,-9-6-2,0-5 2,-1-5-1,-1-7 0,1-5 0,-1-6 0,-3-19-1,7 21 1,-7-21-1,0 0 1,18 2-1,-18-2 0,0 0-1,12-21-3,-12 21-9,0 0-19,11-18 0,-11 18-2,5-19 2</inkml:trace>
        </inkml:traceGroup>
      </inkml:traceGroup>
    </inkml:traceGroup>
  </inkml:traceGroup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27.41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C86A697-E375-41EB-ACD5-C30FCDDE583A}" emma:medium="tactile" emma:mode="ink">
          <msink:context xmlns:msink="http://schemas.microsoft.com/ink/2010/main" type="writingRegion" rotatedBoundingBox="24354,9993 23114,10884 22955,10662 24194,9771">
            <msink:destinationLink direction="with" ref="{A439240A-4B0E-43C7-8A89-F2E6D8435955}"/>
          </msink:context>
        </emma:interpretation>
      </emma:emma>
    </inkml:annotationXML>
    <inkml:traceGroup>
      <inkml:annotationXML>
        <emma:emma xmlns:emma="http://www.w3.org/2003/04/emma" version="1.0">
          <emma:interpretation id="{92D6BDFD-E13C-402D-8422-804AF02F6F7D}" emma:medium="tactile" emma:mode="ink">
            <msink:context xmlns:msink="http://schemas.microsoft.com/ink/2010/main" type="paragraph" rotatedBoundingBox="24354,9993 23114,10884 22955,10662 24194,97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AC65E8-BD03-4A27-AB2C-9FE85255A609}" emma:medium="tactile" emma:mode="ink">
              <msink:context xmlns:msink="http://schemas.microsoft.com/ink/2010/main" type="line" rotatedBoundingBox="24354,9993 23114,10884 22955,10662 24194,9771"/>
            </emma:interpretation>
          </emma:emma>
        </inkml:annotationXML>
        <inkml:traceGroup>
          <inkml:annotationXML>
            <emma:emma xmlns:emma="http://www.w3.org/2003/04/emma" version="1.0">
              <emma:interpretation id="{CBE15C6E-3B7C-4C28-AD55-ED5B7291691B}" emma:medium="tactile" emma:mode="ink">
                <msink:context xmlns:msink="http://schemas.microsoft.com/ink/2010/main" type="inkWord" rotatedBoundingBox="24354,9993 23114,10884 22955,10662 24194,9771"/>
              </emma:interpretation>
              <emma:one-of disjunction-type="recognition" id="oneOf0">
                <emma:interpretation id="interp0" emma:lang="en-US" emma:confidence="0">
                  <emma:literal>re.</emma:literal>
                </emma:interpretation>
                <emma:interpretation id="interp1" emma:lang="en-US" emma:confidence="0">
                  <emma:literal>it</emma:literal>
                </emma:interpretation>
                <emma:interpretation id="interp2" emma:lang="en-US" emma:confidence="0">
                  <emma:literal>if</emma:literal>
                </emma:interpretation>
                <emma:interpretation id="interp3" emma:lang="en-US" emma:confidence="0">
                  <emma:literal>re</emma:literal>
                </emma:interpretation>
                <emma:interpretation id="interp4" emma:lang="en-US" emma:confidence="0">
                  <emma:literal>tee.</emma:literal>
                </emma:interpretation>
              </emma:one-of>
            </emma:emma>
          </inkml:annotationXML>
          <inkml:trace contextRef="#ctx0" brushRef="#br0">-6 561 39,'0'0'30,"0"0"2,0 0 2,0 0-20,0 0 1,-14-46 0,14 46-3,0 0-1,0 0-1,0 0-3,0 0-2,36-57-2,-36 57 0,0 0-1,60-54-1,-60 54 1,46-46 0,-46 46-1,58-51 1,-58 51-2,53-50 1,-53 50 0,37-51-1,-37 51 2,61-51 0,-61 51-1,51-48 1,-51 48 0,0 0-1,70-63 2,-70 63-3,0 0 0,54-44 0,-54 44 0,0 0 0,0 0 0,0 0-2,0 0 0,0 0-1,0 0-3,0 0-4,0 0-9,0 0-21,0 0-2,0 0 2,0 0 0</inkml:trace>
          <inkml:trace contextRef="#ctx0" brushRef="#br0" timeOffset="468.0008">459 57 60,'0'0'31,"0"0"-1,0 0 1,0 0-22,0 0-5,0 0 1,0 0-1,0 0 1,0 0 0,0 0-1,-51 47 1,51-47-1,0 0 1,0 0 0,0 0-1,0 0-1,0 0 1,0 0-1,0 0 0,0 0 0,0 0 0,0 0-1,48-23 0,-48 23 0,0 0 0,0 0 0,30-51-1,-30 51 1,0 0-1,0 0 0,-48-2-2,48 2-2,0 0-5,0 0-30,0 0-3,-12 53 2,12-53-3</inkml:trace>
          <inkml:trace contextRef="#ctx0" brushRef="#br0" timeOffset="-577.201">-131 567 48,'0'0'35,"0"0"1,0 0-1,0 0-14,0 0-7,-55 12-6,55-12-3,0 0-2,0 0-1,0 0 0,0 0 0,0 0 0,-22 47 0,22-47 1,0 0 0,0 0 1,0 0-1,0 0-1,0 0 1,0 0-1,0 0-1,0 0 1,0 0-1,0 0 0,50-31-1,-50 31 1,0 0-1,0 0 0,0 0 1,-19-47-1,19 47 0,0 0 0,0 0 0,0 0 1,0 0-1,-60 31 0,60-31 0,0 0 0,0 0 0,12 49 0,-12-49 1,0 0 0,0 0-1,0 0 1,58 17 0,-58-17 0,0 0 0,0 0-1,0 0 1,0 0-2,54-54 0,-54 54-2,0 0-1,0 0-2,0 0-2,0 0-1,0 0-3,47-32-9,-47 32-19,0 0 3,0 0-1,0 0 4</inkml:trace>
          <inkml:trace contextRef="#ctx0" brushRef="#br0" timeOffset="-1294.8022">-668 983 62,'0'0'33,"11"4"-1,-23-11 2,30-8-24,-18 15-1,5-13-1,-5 13 0,14-15-1,-14 15 0,10-17 0,13 10-1,-28-5 0,5 12 0,41-25-3,-30 13-1,-11 12 1,50-35-2,-45 16-1,-5 19 3,63-43-1,-63 43-2,0 0 3,84-64 0,-84 64-3,51-40 0,-51 40 0,0 0 0,70-45 0,-70 45 0,0 0 0,47-29 0,-47 29 0,0 0 0,0 0 0,0 0 0,0 0-5,0 0-1,0 0-1,0 0-5,0 0-9,0 0-13,0 0-7,51-22 2,-51 22 0</inkml:trace>
          <inkml:trace contextRef="#ctx0" brushRef="#br0" timeOffset="-1825.2032">-661 722 63,'0'0'35,"-11"-2"2,11 2-6,0 0-10,0 0-6,0 0-4,-15-6-3,15 6-1,0 0-2,0 0-1,-1 11-2,1-11 1,8 16-2,5-5 1,-13 2-1,-6 4 0,7 2 0,12 0 0,-23 2 0,15-2 0,-10 1 0,-16-2-1,32-2 0,-12-2 0,2-2 0,-1-12-1,-3 16 0,3-16-2,0 0-2,0 0-3,15 12-9,-15-12-24,0 0 0,0 0 0,0 0 1</inkml:trace>
        </inkml:traceGroup>
      </inkml:traceGroup>
    </inkml:traceGroup>
  </inkml:traceGroup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40.88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B0BD6566-44AC-42AB-9B12-2B9D4F48ED45}" emma:medium="tactile" emma:mode="ink">
          <msink:context xmlns:msink="http://schemas.microsoft.com/ink/2010/main" type="inkDrawing" rotatedBoundingBox="8909,11760 9340,13243 9282,13260 8852,11777" semanticType="callout" shapeName="Other">
            <msink:sourceLink direction="with" ref="{27CCB46E-2F75-4877-8269-BC80CE3AA4B4}"/>
            <msink:sourceLink direction="with" ref="{072B3C67-A3E1-4172-845B-42914C27F9A0}"/>
          </msink:context>
        </emma:interpretation>
      </emma:emma>
    </inkml:annotationXML>
    <inkml:trace contextRef="#ctx0" brushRef="#br0">0 0 50,'0'0'32,"0"0"4,0 0-2,0 0-9,0 0-8,0 0-4,0 0-5,0 0-2,10 3-2,-10-3-1,5 13-1,-5-13 0,10 25 1,-4-11-1,1 4 1,-2 1-1,3 2 1,-3-4 0,0 4-1,1-2 0,1 0-1,-2 0 1,3-1-2,-1-1 0,1 1 0,0 1 0,1 3 0,-4 2 0,1 1 0,0-1 0,-2 3 0,-1-1 0,1 0 0,-1-2 0,2-3 0,-1-3 0,1-2 0,0-1 0,-1-1 0,2-1 0,0-1 0,-1 0 0,-1 3 0,1 1 0,0 2 0,-1-1 0,0 1 0,1 1 0,-2 0 0,2 1 0,-2-4 0,2-1 0,-2-1 0,2 0 0,0 0 0,-1 0 0,0-1 0,-1 1 0,0 0 0,0 1 0,1 1 0,-2-1 0,0 0 0,2-3 0,-2 4 0,2-3 0,-1 0 0,1-1 0,-1-2 0,-1 1 0,2-1 0,-2 1 0,2-1 0,-1 0 0,0 3 0,-1-1 0,3 2 0,-3-1 0,4 0 0,-3 1 0,2 0 0,0 0 0,-1-1 0,2 0 0,-2-3 0,0 3 0,-4-13 0,8 20 0,-8-20 0,7 16 0,-7-16 0,7 16 0,-7-16 0,7 16 0,-7-16 0,7 14 0,-7-14 0,7 15 0,-7-15 0,6 13 0,-6-13 0,7 13 0,-7-13 0,6 14 0,-6-14 0,6 13 0,-6-13 0,7 12 0,-7-12 0,0 0 0,7 17 0,-7-17 0,0 0 0,0 0 0,0 0 0,6 10 0,-6-10 0,0 0 0,0 0 0,0 0 0,5 12 0,-5-12 0,0 0 0,9 14 0,-9-14 0,0 0 0,9 15 0,-9-15 0,0 0 0,15 13 0,-15-13-37,0 0-4,0 0-1,-12 15 1</inkml:trace>
  </inkml:traceGroup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0:44.62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07675D3-5A39-4F51-8603-22E880E32287}" emma:medium="tactile" emma:mode="ink">
          <msink:context xmlns:msink="http://schemas.microsoft.com/ink/2010/main" type="writingRegion" rotatedBoundingBox="22810,9304 22820,7221 24242,7227 24233,9311"/>
        </emma:interpretation>
      </emma:emma>
    </inkml:annotationXML>
    <inkml:traceGroup>
      <inkml:annotationXML>
        <emma:emma xmlns:emma="http://www.w3.org/2003/04/emma" version="1.0">
          <emma:interpretation id="{724F1141-8127-41D0-B034-32F19CE74E59}" emma:medium="tactile" emma:mode="ink">
            <msink:context xmlns:msink="http://schemas.microsoft.com/ink/2010/main" type="paragraph" rotatedBoundingBox="22810,9304 22820,7221 24242,7227 24233,9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46DF69-6918-4F7F-9FD6-8369FD848BE8}" emma:medium="tactile" emma:mode="ink">
              <msink:context xmlns:msink="http://schemas.microsoft.com/ink/2010/main" type="line" rotatedBoundingBox="22810,9304 22820,7221 24242,7227 24233,9311"/>
            </emma:interpretation>
          </emma:emma>
        </inkml:annotationXML>
        <inkml:traceGroup>
          <inkml:annotationXML>
            <emma:emma xmlns:emma="http://www.w3.org/2003/04/emma" version="1.0">
              <emma:interpretation id="{06232CFA-601F-401B-917C-A1D888BD28CF}" emma:medium="tactile" emma:mode="ink">
                <msink:context xmlns:msink="http://schemas.microsoft.com/ink/2010/main" type="inkWord" rotatedBoundingBox="22810,9304 22820,7221 23555,7224 23546,9308">
                  <msink:destinationLink direction="to" ref="{3F154A9D-1F49-4A38-A707-4DBC44C61696}"/>
                  <msink:destinationLink direction="to" ref="{65D8FBC7-F6C7-4C84-B85A-0C2101E31AE4}"/>
                  <msink:destinationLink direction="with" ref="{26411580-BF9F-4762-BF2A-CDDDA45C692D}"/>
                  <msink:destinationLink direction="with" ref="{5ECD111D-40CD-415B-9DB6-C5785B91A55A}"/>
                  <msink:destinationLink direction="with" ref="{091EA616-C5D4-4749-8E8D-74EFA5CAFAA0}"/>
                  <msink:destinationLink direction="with" ref="{3394F9DA-DB68-419D-B004-205B0990CD9E}"/>
                  <msink:destinationLink direction="from" ref="{CEFD14BC-7757-490D-82EC-EE8F26724535}"/>
                  <msink:destinationLink direction="to" ref="{CEFD14BC-7757-490D-82EC-EE8F26724535}"/>
                  <msink:destinationLink direction="with" ref="{01DC2E80-1404-4D55-A840-BEC9E641D73D}"/>
                </msink:context>
              </emma:interpretation>
              <emma:one-of disjunction-type="recognition" id="oneOf0">
                <emma:interpretation id="interp0" emma:lang="en-US" emma:confidence="0">
                  <emma:literal>it</emma:literal>
                </emma:interpretation>
                <emma:interpretation id="interp1" emma:lang="en-US" emma:confidence="0">
                  <emma:literal>its</emma:literal>
                </emma:interpretation>
                <emma:interpretation id="interp2" emma:lang="en-US" emma:confidence="0">
                  <emma:literal>it.</emma:literal>
                </emma:interpretation>
                <emma:interpretation id="interp3" emma:lang="en-US" emma:confidence="0">
                  <emma:literal>ire</emma:literal>
                </emma:interpretation>
                <emma:interpretation id="interp4" emma:lang="en-US" emma:confidence="0">
                  <emma:literal>if.</emma:literal>
                </emma:interpretation>
              </emma:one-of>
            </emma:emma>
          </inkml:annotationXML>
          <inkml:trace contextRef="#ctx0" brushRef="#br0">9222-1920 52,'0'0'26,"15"-14"2,-15 14-5,11 3-29,9-3-5,5 3-11,-11-10-5,0 13 0,-14-6 0</inkml:trace>
          <inkml:trace contextRef="#ctx0" brushRef="#br0" timeOffset="-343.2006">9037-1930 85,'0'0'33,"-16"-5"2,16 5-1,0 0-29,0 0-3,0 0-1,0 0 0,0 0-1,0 0-2,18 4-14,-6-5-18,1 6 0,-2-6-1,8 8 1</inkml:trace>
          <inkml:trace contextRef="#ctx0" brushRef="#br0" timeOffset="62.4001">9438-1932 79,'0'0'37,"16"-9"-3,-28 11-4,12-2-30,0 0-8,0 0-9,0 0-3,0 0-8,54-6-7,-54 6 3,0 0 2</inkml:trace>
          <inkml:trace contextRef="#ctx0" brushRef="#br1" timeOffset="-19890.035">9131-2459 22,'13'-1'28,"-21"-10"-1,8 11 6,0 0-18,0 0-1,-19-7 0,19 7-3,-10-2 1,-7 1-3,6 8-2,-9-4-3,5 6 0,15-9-2,-18 17 0,18-17-1,-16 21 1,16-21-1,-14 20 1,14-20 0,-3 18-1,3-18 0,3 15 0,-3-15 0,12 9 0,-12-9-1,24-1 0,-4-2 0,-4-3 1,-4-2-1,11-2 1,-12 0-1,-7-1 1,8 0 0,-12 11 0,0-19 0,0 19 0,2-14 0,-14 9-1,12 5 1,-17-4 0,17 4-1,0 0 1,-10 4-1,10-4 0,-15 10 0,15-10 0,2 16 0,3-6 0,-5-10-1,3 20 1,5-8-1,-8-12 0,24 19-3,-24-19-9,29-4-25,-29 4-1,16-8 1,-16 8-1</inkml:trace>
          <inkml:trace contextRef="#ctx0" brushRef="#br2" timeOffset="-196934.7459">9335-3872 48,'13'-8'33,"-13"8"4,-16 4-4,16-4-14,0 0-5,-18 2-5,18-2-2,7 12-2,-16-1-1,9-11 0,8 23-1,-21-10 0,21 4-1,-12 1 0,-10 2 0,18-1-1,-11 4 1,5 0-1,11 2 0,-13-2-1,0 1 1,5 0 0,1-2 0,7 0 0,-3-1 0,-13-2 0,10 1-1,-4 0 1,-2-2 0,14 0 0,-11-1-1,-17 1 1,30-2-1,-17-1 1,-3 0-1,7-3 0,-7 0 0,-5 0 0,19-2 0,-9 1 2,1 0-3,17 0 2,-20 0-2,27 0 2,-15-1-2,-8-10 2,20 18-1,-20-18-1,-6 15 1,6-15 0,0 11 0,-16-5 0,30 1 0,-14-7 0,-15 14 0,25-7 0,-10-7 0,-1 13 0,13-6 0,-12-7 0,-6 11 0,6-11 0,0 11 0,0-11 0,10 10 0,-23-4 0,13-6 0,13 12 0,-13-12 0,0 13 0,0-13 1,-9 13-1,28-6 0,-19-7 0,1 17 0,-1-17 0,-1 16 0,1-16 0,8 17 0,-8-17 0,-7 18 0,7-18 0,-19 19 0,19-19 2,19 19-1,-31-11-1,26 0 0,-14-8 0,-23 15 0,23-15 0,2 12 0,-22-6-2,31 1 2,-11-7 0,-7 15 0,7-15 0,0 17 0,2-6 0,2-1 0,-4-10 0,-9 19 0,9-19 0,-18 16 0,39-9 0,-21-7 0,-10 14 0,10-14 0,11 14 0,-11-14 0,1 14 1,-1-14-1,-23 14-1,23-14 1,7 13 0,-7-13 1,0 0-1,-12 14-1,12-14 1,15 7 0,-15-7 0,0 0 0,0 0 1,-28 14-2,43-10 1,-15-4 0,0 0 0,-2 11 0,2-11 0,0 0 0,0 0 0,6 12 0,-6-12 0,0 0 0,0 0 0,-2 14 0,2-14 0,0 0 0,1 14 0,-1-14 0,0 0 0,0 0 0,2 10 0,-15-7 0,24-2 0,-11-1 0,0 0 0,0 0 0,0 0 0,0 0 0,8 11 0,-8-11 0,0 0 0,0 0 0,0 0-1,0 0 1,0 0 0,0 0-1,-6-11 1,6 11 0,-2-16 0,12 5 0,-9 1 0,1-3-1,17 1 1,-15 1 0,5-1 0,9 0 0,-11 1 0,-3-2-1,20-1 1,-32-1 0,8 15 2,26-36-2,-26 36 3,14-38-3,0 18-1,-14 3 1,0 17 3,31-33-4,-42 18-1,11 15 4,18-22-5,-18 22 6,0 0-1,22-27-2,-22 27-1,0 0 4,0 0-1,0 0-2,0 0 3,15-47-3,-15 47-2,0 0 4,0 0-2,0 0 0,0 0 0,0 0 0,49-32 0,-49 32 0,0 0 0,0 0 0,0 0 0,0 0 0,0 0-2,0 0 2,0 0 0,62-31 0,-62 31-1,0 0 1,0 0 0,0 0 0,0 0 0,0 0 0,0 0 0,49-18 0,-49 18 0,0 0 0,0 0-1,0 0 1,0 0 0,0 0 0,0 0 0,0 0 0,0 0 0,0 0 0,0 0 0,0 0 0,0 0 0,0 0-1,0 0 0,0 0-2,0 0-1,0 0-4,49-40-31,-49 40-3,0 0 1,0 0-1</inkml:trace>
          <inkml:trace contextRef="#ctx0" brushRef="#br2" timeOffset="-198993.9496">9275-3958 51,'0'0'35,"0"0"0,0 0-7,0 0-7,-11-8-7,11 8-5,0 0-3,0 0-2,0 0-1,-3 18 0,-9-12 0,19 7-1,-7-13 0,-14 24 0,14-11-1,-7 1 1,-5-2-2,16-2 1,-4-10 0,-6 18-1,6-18 0,-6 10 0,6-10 1,0 0 0,0 0-1,21 4 1,-21-4 0,0 0 0,20-13 0,-10 6 0,-10 7 0,21-18 0,-21 8 0,-10 1-1,23-2 0,-13 11 1,4-18-1,-4 18 0,-5-17 0,5 17 0,9-10 0,-9 10 1,0 0-2,16-13 2,-16 13-2,0 0 3,29-18-1,-29 18-1,14-13 0,-14 13 1,2-12 0,10 8-1,-12 4 1,0 0-3,14-4 3,-14 4-1,0 0 2,12-2-2,-12 2 3,12 0-3,-2 0 0,-24 1 1,14-1-1,0 0 1,-14 7-4,14-7 6,15 13-5,-15-13 2,0 19 0,3-6 0,-8 1-1,16-1 1,-15 4 1,-12 0-4,16-17 6,28 30-3,-28-30 2,38 25-2,-38-25 0,0 0 2,27 26-2,-39-23-1,12-3-2,11 1-4,-11-1-22,0 0-13,0 0 1,0 0-3,-28-2 3</inkml:trace>
        </inkml:traceGroup>
        <inkml:traceGroup>
          <inkml:annotationXML>
            <emma:emma xmlns:emma="http://www.w3.org/2003/04/emma" version="1.0">
              <emma:interpretation id="{3D49F841-1C66-4E12-98A3-AFDD0F9DF0C6}" emma:medium="tactile" emma:mode="ink">
                <msink:context xmlns:msink="http://schemas.microsoft.com/ink/2010/main" type="inkWord" rotatedBoundingBox="23540,9235 23540,9113 24234,9117 24233,9239"/>
              </emma:interpretation>
              <emma:one-of disjunction-type="recognition" id="oneOf1">
                <emma:interpretation id="interp5" emma:lang="en-US" emma:confidence="0">
                  <emma:literal>--</emma:literal>
                </emma:interpretation>
                <emma:interpretation id="interp6" emma:lang="en-US" emma:confidence="0">
                  <emma:literal>=</emma:literal>
                </emma:interpretation>
                <emma:interpretation id="interp7" emma:lang="en-US" emma:confidence="0">
                  <emma:literal>I</emma:literal>
                </emma:interpretation>
                <emma:interpretation id="interp8" emma:lang="en-US" emma:confidence="0">
                  <emma:literal>t</emma:literal>
                </emma:interpretation>
                <emma:interpretation id="interp9" emma:lang="en-US" emma:confidence="0">
                  <emma:literal>-.</emma:literal>
                </emma:interpretation>
              </emma:one-of>
            </emma:emma>
          </inkml:annotationXML>
          <inkml:trace contextRef="#ctx0" brushRef="#br0" timeOffset="405.6007">9720-1990 66,'0'0'36,"47"-31"-1,-47 31-2,47 1-19,-47-1-36,0 0-13,59-3-1,-59 3-1,57 1 1</inkml:trace>
          <inkml:trace contextRef="#ctx0" brushRef="#br0" timeOffset="421.2007">10158-2077 76,'0'0'35,"61"-18"1,-61 18 1,58-8-35,-58 8-2,0 0-1,83-3-5,-83 3-23,54-3-4,-54 3-2,0 0 0</inkml:trace>
        </inkml:traceGroup>
      </inkml:traceGroup>
    </inkml:traceGroup>
  </inkml:traceGroup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21.3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543FEBA-0926-4DF6-9364-8509818EE144}" emma:medium="tactile" emma:mode="ink">
          <msink:context xmlns:msink="http://schemas.microsoft.com/ink/2010/main" type="writingRegion" rotatedBoundingBox="13746,11337 13882,11168 14013,11273 13877,11442"/>
        </emma:interpretation>
      </emma:emma>
    </inkml:annotationXML>
    <inkml:traceGroup>
      <inkml:annotationXML>
        <emma:emma xmlns:emma="http://www.w3.org/2003/04/emma" version="1.0">
          <emma:interpretation id="{A112CFED-87B8-4F23-9152-19439D2E0EDB}" emma:medium="tactile" emma:mode="ink">
            <msink:context xmlns:msink="http://schemas.microsoft.com/ink/2010/main" type="paragraph" rotatedBoundingBox="13746,11337 13882,11168 14013,11273 13877,114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A3E2D4-9B29-4D78-B85C-D5C34D825ADC}" emma:medium="tactile" emma:mode="ink">
              <msink:context xmlns:msink="http://schemas.microsoft.com/ink/2010/main" type="line" rotatedBoundingBox="13746,11337 13882,11168 14013,11273 13877,11442"/>
            </emma:interpretation>
          </emma:emma>
        </inkml:annotationXML>
        <inkml:traceGroup>
          <inkml:annotationXML>
            <emma:emma xmlns:emma="http://www.w3.org/2003/04/emma" version="1.0">
              <emma:interpretation id="{347D9846-C896-44DA-AC55-B63B59B23219}" emma:medium="tactile" emma:mode="ink">
                <msink:context xmlns:msink="http://schemas.microsoft.com/ink/2010/main" type="inkWord" rotatedBoundingBox="13746,11337 13882,11168 14013,11273 13877,11442">
                  <msink:destinationLink direction="with" ref="{B4FD4B43-D17A-4884-8405-27125FFF7E47}"/>
                  <msink:destinationLink direction="from" ref="{9739EB9F-7F7E-45BB-A334-162EF0604886}"/>
                  <msink:destinationLink direction="with" ref="{07CCC8FE-D9DD-4773-8783-3FB01DAE0F16}"/>
                </msink:context>
              </emma:interpretation>
              <emma:one-of disjunction-type="recognition" id="oneOf0">
                <emma:interpretation id="interp0" emma:lang="en-US" emma:confidence="0">
                  <emma:literal>Door</emma:literal>
                </emma:interpretation>
                <emma:interpretation id="interp1" emma:lang="en-US" emma:confidence="0">
                  <emma:literal>door</emma:literal>
                </emma:interpretation>
                <emma:interpretation id="interp2" emma:lang="en-US" emma:confidence="0">
                  <emma:literal>do</emma:literal>
                </emma:interpretation>
                <emma:interpretation id="interp3" emma:lang="en-US" emma:confidence="0">
                  <emma:literal>Do</emma:literal>
                </emma:interpretation>
                <emma:interpretation id="interp4" emma:lang="en-US" emma:confidence="0">
                  <emma:literal>do.</emma:literal>
                </emma:interpretation>
              </emma:one-of>
            </emma:emma>
          </inkml:annotationXML>
          <inkml:trace contextRef="#ctx0" brushRef="#br0">1159-189 45,'14'0'27,"-14"0"1,0 0 0,13-6-23,-13 6-6,19-3-11,-11-9-15,14 12-1,-10-13 0,12 12 1</inkml:trace>
          <inkml:trace contextRef="#ctx0" brushRef="#br0" timeOffset="249.6004">1473-267 62,'4'-12'31,"-4"12"0,0 0-2,11-12-25,-1 11-1,1-3-1,4 0-3,6 1-7,1 3-17,-3-14-5,11 13-1,-12-14 0</inkml:trace>
        </inkml:traceGroup>
      </inkml:traceGroup>
    </inkml:traceGroup>
  </inkml:traceGroup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47.168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4C0CC1EC-75F8-4682-8647-62C4723FADB6}" emma:medium="tactile" emma:mode="ink">
          <msink:context xmlns:msink="http://schemas.microsoft.com/ink/2010/main" type="inkDrawing" rotatedBoundingBox="17428,10085 17910,11492 17825,11520 17344,10114" semanticType="callout" shapeName="Other">
            <msink:sourceLink direction="with" ref="{B938D3F4-33B9-45BF-9594-2B254910A123}"/>
            <msink:sourceLink direction="with" ref="{8D221812-063D-4780-99F9-721348391148}"/>
          </msink:context>
        </emma:interpretation>
      </emma:emma>
    </inkml:annotationXML>
    <inkml:trace contextRef="#ctx0" brushRef="#br0">-5 1 17,'-4'11'28,"4"-11"4,0 0 3,5 12-12,-5-12 1,13 12-2,-13-12-3,12 17-3,-12-17-5,9 23-2,-8-12-2,6 10-3,-5-1-1,3 3-2,-3 3 1,1 3 0,2 0-2,2 2 0,0 0 0,1 2 0,-2-1 0,2 2 0,-1-2 0,-1 2 0,2-3 0,0 2 0,-1-1 0,0-3 0,0 2 0,-1-4 0,2 0 0,2-2 0,-4-1 0,2-3 0,-2-1 0,-2 0 0,3-1 0,1 0 0,-1-2 0,4 2 0,-4-2 0,0 1 0,2 1 0,-1-3 0,2 2 0,-2-1 0,-1 1 0,-4-2 0,3 0 0,-1 0 0,-1-2 0,2-1 0,-2-1 0,0-2 0,-4-10 0,7 19 0,-7-19 0,6 16 0,-6-16 0,6 16 0,-6-16 0,7 19 0,-7-19 0,9 18 0,-9-18 0,12 18 0,-12-18 0,11 16 0,-11-16 0,8 14 0,-8-14 0,13 9 0,-13-9 0,8 10 0,-8-10 0,8 13 0,-8-13 0,8 11 0,-8-11 0,8 12 0,-8-12 0,7 14 0,-7-14 0,7 14 0,-7-14 0,8 14 0,-8-14 0,6 14 0,-6-14 0,7 12 0,-7-12 0,8 10 0,-8-10 0,5 14 0,-5-14 0,5 15 0,-5-15 0,4 13 0,-4-13 0,4 12 0,-4-12 0,0 0 0,0 0 0,0 0 0,0 0 0,0 0 0,0 0 0,0 0 0,0 0 0,0 0 0,13 2-26,-13-2-17,-17 1-1,0 3 0</inkml:trace>
  </inkml:traceGroup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43.3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7CCC8FE-D9DD-4773-8783-3FB01DAE0F16}" emma:medium="tactile" emma:mode="ink">
          <msink:context xmlns:msink="http://schemas.microsoft.com/ink/2010/main" type="inkDrawing" rotatedBoundingBox="14029,11427 14403,12656 14358,12669 13984,11440" semanticType="callout" shapeName="Other">
            <msink:sourceLink direction="with" ref="{F10A27F4-4E5B-4754-9341-F4906E04B1ED}"/>
            <msink:sourceLink direction="with" ref="{347D9846-C896-44DA-AC55-B63B59B23219}"/>
          </msink:context>
        </emma:interpretation>
      </emma:emma>
    </inkml:annotationXML>
    <inkml:trace contextRef="#ctx0" brushRef="#br0">1-1 39,'0'0'34,"-3"18"2,3-18 0,0 0-11,7 24-4,-7-24-6,5 23-4,-3-10-3,6 9-2,-7-3 0,6 7-1,-5-2-1,4 5-1,-2-1 1,1 1-2,0 0-2,2 0 0,0-1 0,0 0 0,0-1 0,0-2 0,1 1 0,-1-1 0,-2 1 0,2-3 0,-1-1 0,2 2 0,0 0 0,-1-1 0,1 0 0,0-1 0,0-2 0,-1 3 0,2-1 0,-4-3 0,2 0 0,-1-2 0,-1-2 0,0 0 0,2-3 0,-3 1 0,2-1 0,0-1 0,-6-11 0,11 21 0,-5-10 0,1-1 0,-2 3 0,0-1 0,-2-1 0,1 3 0,-1 0 0,-2 0 0,2-2 0,-2-2 0,-1-10 0,3 19 0,-3-19 0,3 15 0,-3-15 0,3 12 0,-3-12 0,4 16 0,-4-16 0,2 12 0,-2-12 0,0 0 0,6 14 0,-6-14 0,0 0 0,7 15 0,-7-15 0,4 15 0,-4-15 0,4 20 0,-3-9 0,-1-11 0,5 18 0,-5-18 0,3 14 0,-3-14 0,0 0 0,0 0 0,3 10 0,-3-10 0,0 0 0,0 0 0,4 11 0,-4-11 0,4 10 0,-4-10 0,9 12 0,-9-12 0,0 0 0,7 13 0,-7-13 0,0 0 0,14-5 0,-19-6-37,5 11-4,-8-17-2,-2 11 0</inkml:trace>
  </inkml:traceGroup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45.514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9C022425-8198-4BCC-981A-3890D1F9CB0A}" emma:medium="tactile" emma:mode="ink">
          <msink:context xmlns:msink="http://schemas.microsoft.com/ink/2010/main" type="inkDrawing" rotatedBoundingBox="15698,10581 16274,12065 16213,12088 15638,10604" semanticType="callout" shapeName="Other">
            <msink:sourceLink direction="with" ref="{66D53C34-B7B6-466F-B4D8-5CF742612DCD}"/>
            <msink:sourceLink direction="with" ref="{36158044-6E64-4FC6-8216-BE37EF0F89F5}"/>
          </msink:context>
        </emma:interpretation>
      </emma:emma>
    </inkml:annotationXML>
    <inkml:trace contextRef="#ctx0" brushRef="#br0">0 0 36,'0'0'34,"0"0"2,0 0 0,0 0-13,0 0-3,0 0-6,0 0-4,0 0-3,0 0 0,0 0-2,12 18-1,-12-18-1,10 24 1,-6-7-1,3 7 0,0 0-1,2 5 0,-4-1 0,4 2-1,-4 0 2,4 3-3,-1-1 0,1 0 0,0-1 0,2 0 0,-3-1 0,-1 1 0,1-2 0,0-3 0,-2 0 0,2-2 0,-3-1 0,3 1 0,-3-4 0,3 1 0,1-1 0,1-1 0,-2-3 0,-2 1 0,2 0 0,-4 0 0,3-1 0,0 2 0,-2-2 0,-1 0 0,0-1 0,1 0 0,1-2 0,0-3 0,-1 2 0,0-1 0,-1-1 0,0 2 0,0 0 0,0 0 0,1 2 0,0 0 0,-2-1 0,2 0 0,1 0 0,-2-1 0,3-1 0,0 1 0,-1-1 0,0 4 0,0-4 0,0 3 0,-2 0 0,4 1 0,-1 0 0,0-1 0,0 0 0,0-3 0,0 0 0,-7-11 0,14 18 0,-14-18 0,12 13 0,-12-13 0,7 12 0,-7-12 0,7 12 0,-7-12 0,8 10 0,-8-10 0,4 11 0,-4-11 0,6 12 0,-6-12 0,8 15 0,-8-15 0,7 15 0,-7-15 0,8 18 0,-8-18 0,10 14 0,-10-14 0,6 10 0,-6-10 0,0 0 0,7 13 0,-7-13 0,0 0 0,6 12 0,-6-12 0,0 0 0,6 11 0,-6-11 0,0 0 0,0 0 0,3 12 0,-3-12 0,0 0 0,2 11 0,-2-11 0,1 11 0,-1-11 0,3 11 0,-3-11 0,0 0 0,0 13 0,0-13 0,0 0 0,0 0 0,0 0 0,3 12 0,-3-12 0,0 0 0,4 10 0,-4-10 0,0 0 0,5 11 0,-5-11 0,0 0 0,0 0 0,10 8 0,-10-8 0,0 0 0,0 13-34,0-13-8,-12 9-1,-4-3 0</inkml:trace>
  </inkml:traceGroup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53.782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1DC2E80-1404-4D55-A840-BEC9E641D73D}" emma:medium="tactile" emma:mode="ink">
          <msink:context xmlns:msink="http://schemas.microsoft.com/ink/2010/main" type="inkDrawing" rotatedBoundingBox="22601,9499 22976,10829 22904,10849 22529,9519" semanticType="callout" shapeName="Other">
            <msink:sourceLink direction="with" ref="{C610CEFD-5663-43FD-9BDF-174DCDB82C21}"/>
            <msink:sourceLink direction="with" ref="{06232CFA-601F-401B-917C-A1D888BD28CF}"/>
          </msink:context>
        </emma:interpretation>
      </emma:emma>
    </inkml:annotationXML>
    <inkml:trace contextRef="#ctx0" brushRef="#br0">10-9 52,'0'0'30,"-11"-3"0,11 3 1,0 0-7,0 0-11,0 0-4,0 0-2,-4 14 3,4-14 0,-2 13-1,2-13 1,15 21-2,-13-8-2,2 6-2,-5 2-2,8 4-2,-5 0 0,3 2 0,-2 0 0,3 0 0,-3 0 0,0 1 0,13-3 0,-15 3 0,13-2 0,1 2 0,-9-2 0,-4 2 0,-3-1 0,12-2 0,-11 0 0,3-1 0,5-4 0,-8 1 0,-1-3 0,5 0 0,3-3 0,3 0 0,3-1 0,2-3 0,-16 2 0,5 0 0,1 1 0,4-1 0,5 1 0,-9 1 0,-3-1 0,-5 1 0,7-1 0,-1-2 0,9 1 0,-5 0 0,-6-1 0,3-2 0,3 2 0,-9-2 0,8 0 0,5 0 0,-11-10 0,4 21 0,-8-11 0,-1 2 0,0-2 0,22 1 0,-5 0 0,-12-11 0,7 19 0,-7-19 0,7 16 0,5-8 0,2-1 0,-14-7 0,-6 16 0,6-16 0,-7 19 0,7-19 0,3 20 0,-12-10 0,9-10 0,-7 20 0,7-20 0,-11 18 0,11-18 0,4 17 0,-4-17 0,12 14 0,-12-14 0,2 11 0,-2-11 0,0 0 0,12 14 0,-12-14 0,4 10 0,-4-10 0,0 0 0,-7 16 0,7-16 0,16 9 0,-16-9 0,0 0 0,0 0 0,-1 11 0,1-11 0,0 0 0,0 0 0,7 12 0,-7-12 0,-13 7 0,13-7 0,10 6 0,-10-6 0,21 4 0,-21-4 0,0 0 0,-11 6 0,11-6 0,0 0 0,0 0 0,0 0 0,0 0 0,0 0 0,0 0 0,0 0 0,8 12 0,-8-12 0,0 0 0,0 0 0,-2 10 0,2-10 0,0 0 0,0 0 0,0 0 0,9 12 0,-9-12 0,0 0 0,0 0 0,0 0 0,3 12 0,-3-12 0,0 0 0,-15 8 0,15-8 0,0 0 0,11 4 0,-11-4 0,0 0 0,0 0 0,0 0 0,0 0 0,0 0 0,15 3 0,-10-15 0,-5 12-40,10-12-4,-10 12-1,0 0 1</inkml:trace>
  </inkml:traceGroup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1:51.91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A439240A-4B0E-43C7-8A89-F2E6D8435955}" emma:medium="tactile" emma:mode="ink">
          <msink:context xmlns:msink="http://schemas.microsoft.com/ink/2010/main" type="inkDrawing" rotatedBoundingBox="22488,9509 22781,11084 22699,11100 22405,9525" semanticType="verticalRange" shapeName="Other">
            <msink:sourceLink direction="with" ref="{025C4EFF-5347-4680-A872-65CB4AE8DF26}"/>
            <msink:sourceLink direction="with" ref="{BC86A697-E375-41EB-ACD5-C30FCDDE583A}"/>
          </msink:context>
        </emma:interpretation>
      </emma:emma>
    </inkml:annotationXML>
    <inkml:trace contextRef="#ctx0" brushRef="#br0">-3 7 29,'0'0'32,"0"-12"1,13 14 2,-13-2-10,0 0-4,0 0-3,0 0-4,-10 16-3,10-16-3,3 13-1,-3-13-2,2 21-1,-4-7 0,-1 5-1,10 0 0,-1 5 0,-2 0-3,3 1 0,-6 0 0,1 3 0,5-3 0,-3 1 0,0-2 0,-1-1 0,-6-1 0,10 2 0,-1-1 0,-8-2 0,8 0 0,1-2 0,-8 1 0,12-1 0,-11 0 0,0 2 0,6-1 0,-1 0 0,-4-1 0,5 0 0,4 1 0,-14-1 0,13 1 0,-11-2 0,0-1 0,6-1 0,-8-1 0,8 0 0,-8-1 0,6-1 0,5 0 0,5-2 0,-3 1 0,-4 1 0,-5-2 0,-2 1 0,10-2 0,0 1 0,-8-11 0,2 18 0,-2-6 0,-5-2 0,15 3 0,-12 0 0,2 1 0,5 0 0,-3 0 0,-8 1 0,4-1 0,7 0 0,-2-3 0,8-1 0,-11-10 0,-4 17 0,4-17 0,6 15 0,-6-15 0,15 15 0,-15-15 0,-3 20 0,0-10 0,3-10 0,5 20 0,-6-9 0,1-11 0,0 17 0,0-17 0,-3 16 0,3-16 0,11 14 0,-11-14 0,-5 14 0,5-14 0,-1 15 0,1-15 0,0 14 0,0-14 0,-8 15 0,8-15 0,6 13 0,-6-13 0,3 13 0,-3-13 0,1 12 0,10-5 0,-11-7 0,7 12 0,-7-12 0,7 13 0,-7-13 0,9 14 0,-9-14 0,7 16 0,-10-6 0,3-10 0,-2 19 0,2-19 0,16 18 0,-16-18 0,2 14 0,-2-14 0,-1 14 0,1-14 0,0 12 0,0-12 0,10 12 0,-10-12 0,-1 11 0,1-11 0,0 13 0,14-7 0,-3-2 0,-11-4 0,0 0 0,0 14 0,0-14 0,0 0 0,14 12 0,-14-12 0,0 0 0,-11 14 0,11-14 0,0 0 0,-5 11 0,5-11 0,0 0 0,0 0 0,0 0 0,-2 11 0,2-11 0,15 1 0,-15-1 0,0 0 0,0 0 0,0 0 0,0 0 0,17 15 0,-17-15-38,0 0-5,9-21-2,-8-1 1</inkml:trace>
  </inkml:traceGroup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2:11.0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BF0F903-1A19-4567-9AFE-091DA8015F04}" emma:medium="tactile" emma:mode="ink">
          <msink:context xmlns:msink="http://schemas.microsoft.com/ink/2010/main" type="writingRegion" rotatedBoundingBox="2517,2109 20206,2165 20202,3247 2513,3191"/>
        </emma:interpretation>
      </emma:emma>
    </inkml:annotationXML>
    <inkml:traceGroup>
      <inkml:annotationXML>
        <emma:emma xmlns:emma="http://www.w3.org/2003/04/emma" version="1.0">
          <emma:interpretation id="{57634CD6-CBEF-40D6-B659-9BF578CAB8CD}" emma:medium="tactile" emma:mode="ink">
            <msink:context xmlns:msink="http://schemas.microsoft.com/ink/2010/main" type="paragraph" rotatedBoundingBox="2517,2109 20206,2165 20202,3247 2513,31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F6BD25-A1BE-4F98-9EF3-84A1A28C49CC}" emma:medium="tactile" emma:mode="ink">
              <msink:context xmlns:msink="http://schemas.microsoft.com/ink/2010/main" type="line" rotatedBoundingBox="2517,2109 20206,2165 20202,3247 2513,3191"/>
            </emma:interpretation>
          </emma:emma>
        </inkml:annotationXML>
        <inkml:traceGroup>
          <inkml:annotationXML>
            <emma:emma xmlns:emma="http://www.w3.org/2003/04/emma" version="1.0">
              <emma:interpretation id="{1A901371-72D7-4820-ABEE-CBB49DF130BB}" emma:medium="tactile" emma:mode="ink">
                <msink:context xmlns:msink="http://schemas.microsoft.com/ink/2010/main" type="inkWord" rotatedBoundingBox="2517,2161 3631,2165 3629,2824 2515,2821"/>
              </emma:interpretation>
              <emma:one-of disjunction-type="recognition" id="oneOf0">
                <emma:interpretation id="interp0" emma:lang="en-US" emma:confidence="1">
                  <emma:literal>In</emma:literal>
                </emma:interpretation>
                <emma:interpretation id="interp1" emma:lang="en-US" emma:confidence="0">
                  <emma:literal>En</emma:literal>
                </emma:interpretation>
                <emma:interpretation id="interp2" emma:lang="en-US" emma:confidence="0">
                  <emma:literal>Fn</emma:literal>
                </emma:interpretation>
                <emma:interpretation id="interp3" emma:lang="en-US" emma:confidence="0">
                  <emma:literal>kn</emma:literal>
                </emma:interpretation>
                <emma:interpretation id="interp4" emma:lang="en-US" emma:confidence="0">
                  <emma:literal>tn</emma:literal>
                </emma:interpretation>
              </emma:one-of>
            </emma:emma>
          </inkml:annotationXML>
          <inkml:trace contextRef="#ctx0" brushRef="#br0">17 70 85,'-11'10'34,"11"-10"0,-11-2 1,11 2-25,0 0-1,0 0-1,0 0-4,0 0 0,0 0-1,0 0 0,0 0 0,0 0 1,0 0-2,0 0 1,0 0 0,0 0 0,0 0 1,0 0 0,0 0-4,0 0 0,0 0 0,0 0 0,14 10 0,-14-10 0,22 2 0,-4-3 0,2-3 0,9 1 0,3-1 0,2 0 0,4-1 0,-1 2 0,-1-1 0,-2 2 0,-3 2 0,-5-1 0,-4-2 0,-1-1 0,-2-3 0,-2-2 0,-3 0 0,-2-3 0,2 7 0,-14 5-39,8-14-3,-8 14 0,0 0 0</inkml:trace>
          <inkml:trace contextRef="#ctx0" brushRef="#br0" timeOffset="-1045.2019">182-565 60,'0'0'35,"10"-4"-1,-10 4 2,0 0-9,0 0-15,0 0-1,0 0 0,0 0-3,0 0-1,0 0-2,5 11 0,-7 1-1,3 8-4,-4 6 0,5 6 0,-2 6 0,4 6 0,0 4 0,-1-2 0,1-2 0,-1-1 0,1-5 0,-2-1 0,-1-3 0,-2-8 0,-2-3 0,1-4 0,0-4 0,2-15 0,0 0 0,-16-19-22,15-8-19,2-10-3,-1-4 2,-5-3-2</inkml:trace>
          <inkml:trace contextRef="#ctx0" brushRef="#br0" timeOffset="-655.2012">-131-497 77,'0'0'38,"0"0"-1,-10 5 2,10-5-24,0 0-2,0 0-3,0 0-3,18 7-2,-5-9 0,12 0-2,4-2-1,12 0 2,5-4-4,10 1 0,5-1 0,0-1 0,-1 0 0,-3 3 0,-5 0 0,-8 0 0,-8 5 0,-8-1 0,-8 1 0,-7 1 0,1 4 0,-14-4-7,16 7-6,-16-7-22,0 0-7,12 5 2,-12-5-1</inkml:trace>
          <inkml:trace contextRef="#ctx0" brushRef="#br0" timeOffset="936.0016">673-157 78,'0'0'35,"0"0"1,0 0 1,13 3-22,-13-3-4,0 0-1,0 0-3,0 0 0,0 0 0,-1 15-2,1-15 0,2 19-3,-2-8-2,3 5 0,-2-3 0,0 4 0,1-2 0,0-1 0,-1 0 0,0-3 0,-1-11 0,3 15 0,-3-15 0,0 0 0,0 0 0,0 0 0,0 0 0,11-12 0,-8-1 0,4-1 0,-1-1 0,2-3 0,3 1 0,2 2 0,0 1 0,-3 2 0,1 2 0,1 2 0,-1 2 0,2 1 0,-2 2 0,-11 3 0,15-4 0,-15 4 0,18 3 0,-18-3 0,14 9 0,-14-9 0,14 19 0,-5-7 0,-2 2 0,-1 3 0,0 0 0,1 2 0,-1-1 0,-2-1 0,1 1 0,0-3 0,-2-2 0,1-2 0,-4-11 0,8 14 0,-8-14 0,0 0 0,0 0 0,0 0 0,0 0-30,0 0-11,-14-3-3,1-1 2</inkml:trace>
        </inkml:traceGroup>
        <inkml:traceGroup>
          <inkml:annotationXML>
            <emma:emma xmlns:emma="http://www.w3.org/2003/04/emma" version="1.0">
              <emma:interpretation id="{FF013769-0F34-4A4C-84E2-DA76F120A75A}" emma:medium="tactile" emma:mode="ink">
                <msink:context xmlns:msink="http://schemas.microsoft.com/ink/2010/main" type="inkWord" rotatedBoundingBox="5544,2054 8790,2246 8733,3211 5487,3018"/>
              </emma:interpretation>
              <emma:one-of disjunction-type="recognition" id="oneOf1">
                <emma:interpretation id="interp5" emma:lang="en-US" emma:confidence="0">
                  <emma:literal>tmfrb_o,</emma:literal>
                </emma:interpretation>
                <emma:interpretation id="interp6" emma:lang="en-US" emma:confidence="0">
                  <emma:literal>tm frb_0,</emma:literal>
                </emma:interpretation>
                <emma:interpretation id="interp7" emma:lang="en-US" emma:confidence="0">
                  <emma:literal>tm f^b_0,</emma:literal>
                </emma:interpretation>
                <emma:interpretation id="interp8" emma:lang="en-US" emma:confidence="0">
                  <emma:literal>tmf^b_0,</emma:literal>
                </emma:interpretation>
                <emma:interpretation id="interp9" emma:lang="en-US" emma:confidence="0">
                  <emma:literal>tm fibro,</emma:literal>
                </emma:interpretation>
              </emma:one-of>
            </emma:emma>
          </inkml:annotationXML>
          <inkml:trace contextRef="#ctx0" brushRef="#br0" timeOffset="7956.014">4772-8 62,'0'0'35,"0"0"1,0 0 1,-3-16-10,3 16-15,7-15-1,-7 15-2,9-25-2,-1 6-1,-6-9-1,7 0-3,-1-3 1,1 1-2,0-2 1,1 6-2,-1 0 0,0 10 0,-1 3 0,-8 13 0,13-7 0,-13 7 0,11 17 0,-5-1 0,-1 6 0,2 5 0,2 0 0,0 5 0,-1-3 0,1-1 0,1-4 0,-3-4 0,-1-6 0,-6-14 0,12 12 0,-7-22 0,11-2-32,-6-7-11,-2-3 0,-6-2 0</inkml:trace>
          <inkml:trace contextRef="#ctx0" brushRef="#br0" timeOffset="7971.614">5297-186 102,'0'0'34,"0"0"3,0 0-2,19-6-32,0-6 0,10 8 1,3-7 0,4 8 1,-5-3-1,3 11 0,-8 0-1,-2 7 0,-7 2 0,-3 6-1,-7 2 1,-2 4 0,-6 1 0,-2 2-3,-5 0 0,-4 1 0,-3-2 0,-3 0 0,-5-6 0,-2-2 0,-1-5 0,-1-6 0,4-3 0,0-5 0,5-1 0,1-7 0,7 6 0,-2-12-2,12 13-22,0 0-16,10-13-3,-10 13 2,12-23-1</inkml:trace>
          <inkml:trace contextRef="#ctx0" brushRef="#br0" timeOffset="7957.014">5365-531 101,'0'0'38,"0"0"2,0 0 0,0 0-30,-5 13 0,6 3-2,-7-1-3,5 8-2,-3 4-3,5 8 0,-4 1 0,2 8 0,-2 1 0,2 2 0,0-2 0,1 0 0,4-4 0,-3-4 0,2-7 0,-3-8 0,3-6 0,-3-16 0,3 15 0,-6-27-3,5 1-38,-3-4-4,-2-3 3,1-4-3</inkml:trace>
          <inkml:trace contextRef="#ctx0" brushRef="#br0" timeOffset="8829.6155">5343 364 71,'0'0'33,"0"0"1,0 0 2,0 0-20,12 8-6,-12-8-1,0 0-1,13 5-1,0 0-1,-13-5 0,26 1-1,-7-2-1,7 1-1,2-4-1,5 0-1,1-3 0,2 0-1,1 0 1,-5 2-1,-3 0 0,-5 1 0,-6 4-2,-7-3-6,4 3-27,-15 0-6,0 0 2,0 0-1</inkml:trace>
          <inkml:trace contextRef="#ctx0" brushRef="#br0" timeOffset="7972.614">5776-73 71,'0'0'37,"0"0"-2,0 0 3,0 0-15,0 0-14,-14-3 0,14 3-1,-14 9-2,14-9 0,-14 15 0,7-2-2,-1 0-1,3 4-3,-1 0 0,4 3 0,1 1 0,3 1 0,3 0 0,2-2 0,3-4 0,6-4 0,4-7 0,2-9 0,5-6 0,1-9 0,0-8 0,0-2 0,-5-8 0,-5 2 0,-5 3 0,-10 6 0,-9 8 0,-8 9 0,-5 7 0,-8 7 0,0 8 0,1 1 0,4 3 0,1-5 0,15 4-8,6-16-15,0 0-19,12-6 1,4-2 0,2 1 1</inkml:trace>
          <inkml:trace contextRef="#ctx0" brushRef="#br0" timeOffset="9406.8164">6041 273 99,'0'0'37,"0"0"3,0 0 0,9 23-28,-9-23-2,2 19-1,-4-7-3,9 4-4,-6-1-2,6 2 0,-5 1 0,3 0 0,-4 0 0,-1-2 0,0-3 0,0-13 0,2 21 0,-2-21-38,0 0-3,-1-20-2,2-2 2</inkml:trace>
          <inkml:trace contextRef="#ctx0" brushRef="#br0" timeOffset="2215.2039">3151-411 70,'1'14'32,"-1"-14"1,0 0 2,0 0-24,-13 2 0,13-2 1,0 0-1,0 0-2,0 0 0,0 0-1,-7 13-2,6-3-1,-7 1-2,3 6-3,-7 3 0,2 6 0,-5 5 0,1 1 0,-2 0 0,4 3 0,-2-1 0,2 0 0,3-2 0,2-4 0,3-1 0,3-2 0,0-3 0,3 0 0,1-2 0,-1-4 0,1-1 0,1-3 0,-4-12 0,13 15 0,-2-14 0,1-4 0,4-4 0,2-3 0,4 0 0,-3-7 0,6 6-8,-14-6-31,5-2-3,-3-2 1,-3-1-1</inkml:trace>
          <inkml:trace contextRef="#ctx0" brushRef="#br0" timeOffset="2605.2045">2884-112 88,'-13'9'35,"13"-9"0,0 0 1,-19 3-27,19-3-1,0 0 0,0 0-2,0 0-1,12 5 1,-12-5-1,28-4 0,-7-2-1,7 2-1,3-2-1,8-1-2,-1-6 0,4 2 0,1-1 0,-4-2 0,0 3-3,-8-3-4,2 14-9,-13-3-25,-5 4 1,-15-1-1,12 7 1</inkml:trace>
          <inkml:trace contextRef="#ctx0" brushRef="#br0" timeOffset="3556.8062">3433-143 76,'5'10'34,"-5"-10"2,0 0 0,2 14-20,-2-14-7,0 0 1,0 0-3,1 19 0,-1-19-1,0 19-1,-3-7 0,2 4-2,-2 0 0,4 2-1,-2-1-2,1 1 0,1-1 0,-1-2 0,2-2 0,1-1 0,-3-12 0,4 10 0,-4-10 0,0 0 0,8-10 0,-4-2 0,1-4 0,2-3 0,1-2 0,0-1 0,1 1 0,2 3 0,-1-1 0,3 5 0,1 1 0,-2 4 0,-1 2 0,2 1 0,0 3 0,-13 3 0,16 0 0,-16 0 0,9 12 0,-6-1 0,-1 3 0,-2 1 0,0 0 0,2 0 0,-1-1 0,-1-2 0,0-12 0,3 15 0,-3-15 0,0 0 0,0 0 0,0 0 0,0 0 0,12-9 0,-5-5 0,3-3 0,3-2 0,1-2 0,0-1 0,2 4 0,0 2 0,-2 6 0,-4 4 0,1 4 0,-11 2 0,15 7 0,-15-7 0,16 18 0,-16-18 0,19 21 0,-11-7 0,-1 2 0,0 3 0,-3 2 0,0 0 0,-2 2 0,-2-2 0,-1-3 0,0-2 0,1-4 0,0-12 0,-1 14 0,1-14 0,0 0 0,0 0 0,0 0-41,0 0-1,0 0-1,-9-19 1</inkml:trace>
          <inkml:trace contextRef="#ctx0" brushRef="#br0" timeOffset="4321.2076">4328-338 92,'12'-14'35,"-10"3"2,0 1 0,-2 10-27,-1-26-2,3 16 0,-7-6-1,2 5-1,-7-4-1,10 15-1,-21-15 0,8 14-2,-3 3-2,-1 5 0,0 2 0,-1 4 0,2 4 0,3 0 0,0 3 0,4 1 0,1-1 0,1 2 0,2 3 0,2 0 0,-1 1 0,2 2 0,0-3 0,0 1 0,1-4 0,1 0 0,3-1 0,-1-2 0,1 0 0,3 1 0,2-2 0,1 3 0,1 2 0,-2 2 0,2-1 0,0 1 0,-2-3 0,0 1 0,-2-2 0,-1-4 0,-2-1 0,0-3 0,-3-1 0,0-12 0,-4 18 0,4-18 0,-13 14 0,13-14 0,-21 11 0,9-10 0,0 0 0,-4-7 0,16 6-2,-30-14-23,18 4-17,2-4-1,1-2 1,2-1 1</inkml:trace>
          <inkml:trace contextRef="#ctx0" brushRef="#br0" timeOffset="4711.2082">4028-56 87,'0'0'37,"0"0"0,0 0 2,0 0-22,0 0-6,-1-11-2,14 15-1,-13-4-3,26-5 0,-11 0-5,5 4 0,2-2 0,0 0 0,-1 1 0,0 0 0,-2 1 0,0 1 0,-2-1 0,1-2 0,-1 1 0,0-3 0,3 4 0,-7-5-39,4-3-2,-5-1-3,-2-4 3</inkml:trace>
        </inkml:traceGroup>
        <inkml:traceGroup>
          <inkml:annotationXML>
            <emma:emma xmlns:emma="http://www.w3.org/2003/04/emma" version="1.0">
              <emma:interpretation id="{F1ACF2F5-8D40-4B98-9193-8DBAD2125226}" emma:medium="tactile" emma:mode="ink">
                <msink:context xmlns:msink="http://schemas.microsoft.com/ink/2010/main" type="inkWord" rotatedBoundingBox="9911,2276 11645,2650 11470,3459 9736,3085"/>
              </emma:interpretation>
              <emma:one-of disjunction-type="recognition" id="oneOf2">
                <emma:interpretation id="interp10" emma:lang="en-US" emma:confidence="0">
                  <emma:literal>boa,</emma:literal>
                </emma:interpretation>
                <emma:interpretation id="interp11" emma:lang="en-US" emma:confidence="0">
                  <emma:literal>b_02)</emma:literal>
                </emma:interpretation>
                <emma:interpretation id="interp12" emma:lang="en-US" emma:confidence="0">
                  <emma:literal>bon</emma:literal>
                </emma:interpretation>
                <emma:interpretation id="interp13" emma:lang="en-US" emma:confidence="0">
                  <emma:literal>bro.,</emma:literal>
                </emma:interpretation>
                <emma:interpretation id="interp14" emma:lang="en-US" emma:confidence="0">
                  <emma:literal>bop,</emma:literal>
                </emma:interpretation>
              </emma:one-of>
            </emma:emma>
          </inkml:annotationXML>
          <inkml:trace contextRef="#ctx0" brushRef="#br0" timeOffset="12355.2217">7268-450 59,'-11'-5'34,"11"5"1,-6 10 2,6-10-12,2 17-13,-2-17 0,-3 28-1,-3-12-1,9 11-2,-8-4-1,4 12-2,-4-1-5,2 4 0,-2 0 0,3 5 0,-2-2 0,2 2 0,0-1 0,2-5 0,0-2 0,0-6 0,1-4 0,-1-3 0,0-6 0,-1-4 0,1-12 0,0 12 0,0-12 0,0 0 0,0 0 0,0 0 0,4-22 0,2 2 0,-2-2 0,3-4 0,0-2 0,1 1 0,-1-1 0,1 2 0,0 5 0,-1 7 0,1 4 0,-8 10 0,13-10 0,-13 10 0,19-3 0,-8 7 0,1 1 0,0 4 0,1 1 0,-3 3 0,1 0 0,-4 3 0,-3 0 0,-1 1 0,-5 1 0,-1 0 0,-2 0 0,-3-2 0,-1 2 0,-3-5 0,2 1 0,-1-4 0,11-10 0,-15 14 0,15-14 0,-12 4 0,12-4 0,0 0 0,-11-15 0,11 15 0,-7-14 0,7 14 0,-7-11 0,7 11 0,0 0 0,2-14 0,-2 14 0,16-12 0,-5 7 0,0 0 0,1 0 0,-1 2 0,-11 3 0,15 2 0,-15-2 0,2 14 0,0-3 0,-12-6-30,10-5-11,-9 10-1,9-10 0</inkml:trace>
          <inkml:trace contextRef="#ctx0" brushRef="#br0" timeOffset="15085.2265">7298 375 68,'0'0'36,"0"0"0,0 0 1,-6 12-8,-4-12-17,10 0-3,0 0-2,-1 10-1,1-10 0,0 0-1,17-1-1,-3 2-4,2-1 0,5 4 0,2-3 0,3 3 0,-1-1 0,2 2 0,-3-3 0,1 0 0,-2-3 0,-1-2 0,-1 0 0,-5-5 0,7 8 0,-13-6-41,0 2 0,-10 4-2,0 0 2</inkml:trace>
          <inkml:trace contextRef="#ctx0" brushRef="#br0" timeOffset="13369.2235">7651-10 65,'0'0'34,"0"0"0,-11 4 1,11-4-14,0 0-7,-12-5-3,12 5-2,-14 8-2,14-8-1,-16 12-1,16-12-1,-19 15-1,19-15-1,-19 18 0,12-5 1,0-1-3,2 3 0,-2 0 0,3 1 0,3-1 0,1 1 0,3 0 0,6-4 0,0 0 0,8-6 0,4-5 0,4-2 0,2-4 0,2-3 0,-4-2 0,1-2 0,-5-2 0,-5 2 0,-4-2 0,-5 3 0,-3-4 0,-2 0 0,-4 0 0,-2-3 0,-3 1 0,-2 1 0,-3 2 0,-2 2 0,-2 5 0,-2 4 0,3 3 0,-2-2 0,17 2 0,-26 13-37,26-13-5,0 0 0,0 0 0</inkml:trace>
          <inkml:trace contextRef="#ctx0" brushRef="#br0" timeOffset="14367.6252">7919 190 49,'0'0'31,"0"0"3,0 0 1,-7-12-12,7 12-6,0 0-1,12 1-4,-12-1-2,0 0-3,14-1-1,-3 5-2,-1-4-1,5 3 0,-3-1-1,1 3 1,-3 0-3,-10-5 0,13 14 0,-12-3 0,-8 2 0,-2 3 0,-6-1 0,-3 3 0,0-3 0,-2 0 0,2-2 0,3-4 0,2 0 0,13-9 0,-10 12 0,10-12 0,0 0 0,14 13 0,-4-11 0,3-1 0,2 0 0,-1-3 0,5 3 0,-11-11-17,-8 10-24,15-10-1,-15 10 1,0 0-1</inkml:trace>
          <inkml:trace contextRef="#ctx0" brushRef="#br0" timeOffset="29967.6526">8860 179 76,'0'0'34,"0"0"0,0 0 2,8 13-25,-8-13 0,0 0 1,0 0-3,0 0-1,0 0-1,0 0-1,11 1-1,-11-1-2,7 12 0,-4-1-3,1 0 0,0 3 0,0 2 0,-1 3 0,-4 0 0,-1 3 0,-2-1 0,-3-1 0,-1-1 0,-1-3 0,-2-3 0,0-8 0,11-5 0,-24 0-33,16-10-8,1-1-1,-1-4 0</inkml:trace>
        </inkml:traceGroup>
        <inkml:traceGroup>
          <inkml:annotationXML>
            <emma:emma xmlns:emma="http://www.w3.org/2003/04/emma" version="1.0">
              <emma:interpretation id="{C8D739C2-E76C-4E11-B5CC-D108D245DB89}" emma:medium="tactile" emma:mode="ink">
                <msink:context xmlns:msink="http://schemas.microsoft.com/ink/2010/main" type="inkWord" rotatedBoundingBox="13402,2320 15891,2328 15890,2738 13401,2730"/>
              </emma:interpretation>
              <emma:one-of disjunction-type="recognition" id="oneOf3">
                <emma:interpretation id="interp15" emma:lang="en-US" emma:confidence="0">
                  <emma:literal>has-towers</emma:literal>
                </emma:interpretation>
                <emma:interpretation id="interp16" emma:lang="en-US" emma:confidence="0">
                  <emma:literal>ha-towers</emma:literal>
                </emma:interpretation>
                <emma:interpretation id="interp17" emma:lang="en-US" emma:confidence="0">
                  <emma:literal>hay-towers</emma:literal>
                </emma:interpretation>
                <emma:interpretation id="interp18" emma:lang="en-US" emma:confidence="0">
                  <emma:literal>hat-towers</emma:literal>
                </emma:interpretation>
                <emma:interpretation id="interp19" emma:lang="en-US" emma:confidence="0">
                  <emma:literal>hi-towers</emma:literal>
                </emma:interpretation>
              </emma:one-of>
            </emma:emma>
          </inkml:annotationXML>
          <inkml:trace contextRef="#ctx0" brushRef="#br0" timeOffset="34772.461">10744-201 79,'0'0'37,"0"0"-2,10-2 4,-10 2-28,0 0-2,16-2 1,-1 9-3,-2-8 0,6 7-2,0-6 0,8 1-3,-2-5 1,0 6-2,1-4 0,-3 2-1,-1 0-1,-3-7-5,4 12-10,-7-10-25,-3 1 0,2-4 0,-4-2-1</inkml:trace>
          <inkml:trace contextRef="#ctx0" brushRef="#br0" timeOffset="35505.6622">11263-206 70,'-11'12'38,"11"-12"-2,2 10 4,-2-10-15,11 0-18,-11 0 0,13 6-2,-13-6-1,23 1-1,-8-2-1,6 0 0,0-2-1,4 1-1,2 0-1,-1-6-4,6 10-5,-12-6-26,3-3-3,-1 3-1,-3-4 0</inkml:trace>
          <inkml:trace contextRef="#ctx0" brushRef="#br0" timeOffset="35068.8615">11384-408 82,'0'0'38,"0"0"0,10-1 2,-10 1-27,0 0-3,5 17-1,-5-17-1,0 21-1,-3-8-3,4 7 0,-4 1-2,2 5-2,1 2 0,1 3 0,-5 2 0,0-2 0,1 1 0,-2-3 0,-1-4 0,6-5 0,-2-3 0,1-5 0,1-12 0,0 0 0,10 10 0,-10-10-9,12-17-33,-12 17 0,-4-16-1,4 16 1</inkml:trace>
          <inkml:trace contextRef="#ctx0" brushRef="#br0" timeOffset="35770.8628">11695-207 78,'-2'15'37,"2"-15"2,-4 12 0,-2 1-23,-4-9-5,11 12-2,-1-16-1,-7 20-2,7-20-1,-3 21-1,3-11-1,3 1-3,-3-11 0,11 15 0,3-9 0,1-4 0,0-1 0,5-3 0,-4-4 0,0-2 0,1-4 0,-4-2 0,-5-5 0,-4-5 0,-3 1 0,-3-1 0,-1 2 0,-4 3 0,-3 6 0,0 4 0,-5 11 0,-3 5 0,3 5 0,-1-2-4,8 10-5,-9-12-21,13 3-10,4-11-2,0 0 1,15 4-1</inkml:trace>
          <inkml:trace contextRef="#ctx0" brushRef="#br0" timeOffset="37065.665">12026-236 78,'-9'-13'39,"9"13"-2,0 0 3,-14-10-27,14 10-2,0 0-2,0 0-1,0 0-2,2 17-1,-2-17 1,-3 23-3,-2-10-3,3 4 0,1 1 0,1 2 0,-3-2 0,2-3 0,2 0 0,-1-2 0,1-3 0,-1-10 0,6 16 0,-6-16 0,0 0 0,13-3 0,-13 3 0,19-25 0,-3 2 0,0-3 0,1-1 0,0 2 0,-4 2 0,-3 5 0,-10 18 0,12-10 0,-12 20 0,-3 6 0,-3 2 0,1 2 0,3 0 0,4 0 0,-1-2 0,4-6 0,-5-12 0,8 14 0,-8-14 0,16-2 0,-16 2 0,18-19 0,-12 1 0,3-2 0,2-2 0,-2 0 0,2 1 0,-2 1 0,1 4 0,-3 1 0,5 8 0,-11-3-4,-1 10-8,0 0-24,0 0-7,0 0 1,0 0 0</inkml:trace>
          <inkml:trace contextRef="#ctx0" brushRef="#br0" timeOffset="37674.0662">12363-156 77,'0'10'36,"0"-10"0,0 0 1,15 12-24,-15-12-3,14 3-1,-14-3-1,15 2-2,-15-2-1,15 0 0,-15 0-2,19-7 0,-19 7-1,20-15-1,-8-1 0,-1 0 0,-1-1-2,0 1 2,-6 0-1,-2 5 2,-2 11-2,-5-13 0,-6 18 0,-1 5 0,-2 4 0,-1 4 0,1-1 0,2 4 0,3 0 0,2-2 0,5-1 0,2-2 0,4-2 0,4-1 0,3-3 0,-1-3 0,5-3 0,1-10 0,9 8-18,-1-10-24,-3-5-1,-4 2 0,1-1 0</inkml:trace>
          <inkml:trace contextRef="#ctx0" brushRef="#br0" timeOffset="38079.6668">12644-39 77,'0'0'37,"0"0"2,-11 7 2,6-17-25,5 10-3,4-15 0,-4 15-4,13-26-3,0 9-2,-4-8-4,5 1 0,1 0 0,4-1 0,0 3 0,2 2 0,-1 3 0,-2 5 0,1 5 0,-1 3 0,2 6 0,-7-2-6,12 8-30,-10 0-6,0-1-1,1-1 1</inkml:trace>
          <inkml:trace contextRef="#ctx0" brushRef="#br0" timeOffset="41277.6725">13202-276 59,'17'-8'34,"-17"8"1,0 0-2,14-4-17,-14 4-2,0 0-3,0 0-2,0 0-1,0 0-2,0 0 0,-12-6-2,12 6-1,-14 1-1,14-1 0,-21 8-1,5 0 0,-1 2 0,1 1 0,-1 1-1,1 0 1,4-2 0,1 0-1,11-10 2,-8 13-2,8-13 1,6 15 0,1-4 0,2-1 1,2 5-2,-1 2 0,2 4 0,-2 0 0,-2-1 0,-1-3 0,-2-2 0,-3-1 0,-2-3 0,0-11 0,-5 13 0,5-13 0,-19 4 0,5-4 0,-1 1 0,-2-2 0,2 0 0,-2-2 0,17 3 0,-24-11-5,24 11-31,6-11-6,-6 11-1,20-20 1</inkml:trace>
          <inkml:trace contextRef="#ctx0" brushRef="#br0" timeOffset="31668.0556">9799-569 83,'0'0'38,"0"0"0,0-11 1,-3 0-27,3 11-3,0 0 0,5 11-1,-5-11-2,-2 26-2,-2-6 0,5 7-1,-2 4-1,1 5-2,-1 4 0,3 3 0,-3-1 0,1 0 0,0-3 0,1-1 0,0-4 0,-1-4 0,0-3 0,-2-7 0,3-4 0,2-6 0,-3-10 0,0 0 0,10-3 0,-3-11 0,2-3 0,3-3 0,1 0 0,0-1 0,1 3 0,2 5 0,-3 6 0,-2 6 0,1 4 0,-1 5 0,-2 4 0,-2 2 0,-1 1 0,-4 2 0,2 1 0,-2-1 0,-2 1 0,-1-2 0,-2 0 0,1-2 0,1-1 0,1-13 0,2 11 0,-2-11-31,6-19-11,3-1-3,2-2 2</inkml:trace>
          <inkml:trace contextRef="#ctx0" brushRef="#br0" timeOffset="32994.0579">10163-34 49,'0'0'32,"0"0"3,0 0 1,13 3-16,-13-3-2,0 0-2,0 0-4,0 0-2,-2-11-3,2 11-1,0 0-1,0 0-2,0 0-1,0 0-2,10 4 1,-10-4 0,14 10-1,-3-5 2,-11-5-2,22 15 0,-12-8 0,2 3 0,-12-10 0,15 19 0,-10-6 0,-7 1 0,-3 1 0,-3 0 0,-3 0 0,-2 0 0,2-1 0,-1-3 0,1-2 0,11-9 0,-12 12 0,12-12 0,0 0 0,0 0 0,-7 11 0,7-11 0,0 0 0,0 0 0,0 0 0,9 12 0,-9-12 0,0 0 0,15 3 0,-4-4 0,-1-2 0,1-2 0,2 5 0,-5-11-13,7 6-28,-15 5-1,15-6 0,-15 6 0</inkml:trace>
          <inkml:trace contextRef="#ctx0" brushRef="#br0" timeOffset="33867.6595">10411 2 27,'-11'-3'30,"11"3"3,0 0-3,0 0-4,0 0-5,0 0-2,0 0-4,0-12-4,0 12-2,0 0-2,0 0-1,0 0-1,0 0 0,0 0-1,0 0 0,0 0-1,7 14-3,-7-14 0,2 17 0,0-4 0,-1 4 0,-4 1 0,5 1 0,-4 0 0,2 2 0,2-2 0,-1 1 0,-1-2 0,2-3 0,1-3 0,2 0 0,-1-2 0,-4-10 0,7 14 0,-7-14 0,0 0 0,0 0-5,0 0-37,0 0-2,0 0 1,-11-14 0</inkml:trace>
        </inkml:traceGroup>
        <inkml:traceGroup>
          <inkml:annotationXML>
            <emma:emma xmlns:emma="http://www.w3.org/2003/04/emma" version="1.0">
              <emma:interpretation id="{E0C76E94-32B5-455C-875E-665D1AE9BEA4}" emma:medium="tactile" emma:mode="ink">
                <msink:context xmlns:msink="http://schemas.microsoft.com/ink/2010/main" type="inkWord" rotatedBoundingBox="17224,2155 19518,2163 19515,2953 17222,2945"/>
              </emma:interpretation>
              <emma:one-of disjunction-type="recognition" id="oneOf4">
                <emma:interpretation id="interp20" emma:lang="en-US" emma:confidence="0.5">
                  <emma:literal>cancel!</emma:literal>
                </emma:interpretation>
                <emma:interpretation id="interp21" emma:lang="en-US" emma:confidence="0">
                  <emma:literal>cancel!'</emma:literal>
                </emma:interpretation>
                <emma:interpretation id="interp22" emma:lang="en-US" emma:confidence="0">
                  <emma:literal>cancel!!</emma:literal>
                </emma:interpretation>
                <emma:interpretation id="interp23" emma:lang="en-US" emma:confidence="0">
                  <emma:literal>cancel!!'</emma:literal>
                </emma:interpretation>
                <emma:interpretation id="interp24" emma:lang="en-US" emma:confidence="0">
                  <emma:literal>cancel?!</emma:literal>
                </emma:interpretation>
              </emma:one-of>
            </emma:emma>
          </inkml:annotationXML>
          <inkml:trace contextRef="#ctx0" brushRef="#br0" timeOffset="61729.3084">14796-192 61,'0'0'37,"16"-12"-1,-16 12 3,-2-18-18,2 18-4,0 0-6,0 0-3,-21-16-1,9 16-2,-6-3-1,0 7-1,-3-1-1,0 8 0,-5 0 0,3 7-2,1 1 0,2 3 0,3 3 0,4 0 0,4 3 0,5-1 0,6 0 0,7-1 0,3-1 0,5-2 0,5-2 0,3-3 0,2-2 0,0-6 0,2-2 0,-4-12 0,7 8-24,-8-12-18,-6-4-1,-6-2 1,-2-2-1</inkml:trace>
          <inkml:trace contextRef="#ctx0" brushRef="#br0" timeOffset="62353.3095">15130-92 68,'0'0'36,"0"0"1,-9-15 1,6 4-14,3 11-12,-18-2-3,18 2-1,-29 6-2,15 3-2,-5-2 0,5 6-1,-2 1 0,7 2-2,1 2 1,4 1-2,6 0 0,3-1 0,3-2 0,5-2 0,2-2 0,3-5 0,3-7 0,1-4 0,0-6 0,0-4 0,-3-3 0,-2-2 0,-2 0 0,-3 3 0,-4 1 0,-2 5 0,-6 10 0,0 0 0,0 0 0,0 10 0,0 3 0,2 2 0,-1 4 0,5 1 0,-1 4 0,0-3 0,2-3 0,-3-2 0,1-2 0,-5-14 0,10 15 0,-10-15-10,17-14-27,-10 3-6,1-3 2,0-1-1</inkml:trace>
          <inkml:trace contextRef="#ctx0" brushRef="#br0" timeOffset="62961.7106">15408-115 100,'0'0'37,"0"0"2,10-10-2,-10 10-25,0 0-3,7 14 0,-7-14-3,0 18 0,0-7-6,4 5 0,-4 3 0,4 3 0,-2-1 0,-1 2 0,3-3 0,2-3 0,-3-2 0,-2-2 0,-1-13 0,0 0 0,10 5 0,-10-5 0,13-22 0,-5 3 0,0-2 0,4-3 0,3 0 0,2-1 0,-5 4 0,4 4 0,-4 4 0,1 4 0,0 3 0,-3 5 0,1 1 0,1 3 0,-12-3 0,14 15 0,-6-3 0,2 2 0,-5 3 0,1 3 0,-3 1 0,-3 2 0,1-1 0,-2 0 0,4-4 0,-5-3 0,5-4 0,-3-11 0,0 14 0,0-14 0,0 0-22,4-15-21,-8 2-1,-6-3 1,3-4-1</inkml:trace>
          <inkml:trace contextRef="#ctx0" brushRef="#br0" timeOffset="65332.9147">16093-150 23,'0'0'31,"0"0"2,0 0-5,0 0-1,13-4-4,-13 4-2,0 0-6,0 0-3,0 0-5,0 0 0,0 0-2,0 0-1,0 0-2,-12 3 1,12-3-1,-19 9 0,8-1 1,-4 1 0,3 6-1,-2 2 0,-1 1-2,5 3 0,2 1 0,-1 1 0,5 0 0,0 2 0,2-2 0,5-3 0,1-2 0,2-1 0,3-5 0,3-1 0,6-7 0,4-1 0,2-7 0,3 1 0,-2-10-2,3 13-13,-6-9-26,-5 1-2,-17 8 2,2-15-1</inkml:trace>
          <inkml:trace contextRef="#ctx0" brushRef="#br0" timeOffset="66284.5163">16346-31 51,'0'0'36,"0"0"0,0 0 2,0 0-10,17 11-12,-17-11-3,15 0-3,-15 0-2,16 1-2,-16-1-2,21-4-1,-6 1 0,0 1 0,-3-3-3,1 0 0,-3-1 0,-10 6 0,19-12 0,-19 12 0,12-20 0,-3 6 0,-7-2 0,-1 0 0,1-2 0,0 3 0,-3 1 0,-2 3 0,-7 4 0,-9 5 0,2 7 0,0 4 0,-2 3 0,-2 5 0,-3 3 0,3 4 0,4 2 0,6 1 0,8 1 0,2 1 0,3 0 0,5-3 0,2-1 0,8-2 0,3-5 0,0-1 0,4-8 0,0-6 0,-3 1 0,1-12 0,6 8-7,-8-13-36,-3-3 0,-10-2 0,1 0-1</inkml:trace>
          <inkml:trace contextRef="#ctx0" brushRef="#br0" timeOffset="67735.319">16860-569 73,'0'0'37,"0"0"0,0 0 1,0 0-22,0 0-5,0 0-1,-6 10-1,6-10-2,2 20 0,-4-5-1,5 9-2,-2 3-4,0 7 0,-3 3 0,3 5 0,-5 4 0,3 2 0,1-1 0,-2 1 0,0-3 0,0 0 0,1-3 0,2 0 0,-1-5 0,-2-2 0,0-6 0,1-1 0,-2-5 0,2-2 0,-2-4 0,-2-5 0,5-12 0,-1 16 0,1-16 0,0 0 0,0 0 0,0 0 0,10-24-33,-3 2-10,-2-4-2,1-5 1</inkml:trace>
          <inkml:trace contextRef="#ctx0" brushRef="#br0" timeOffset="69076.9213">17545-523 34,'0'0'32,"0"0"3,3-15-1,-3 15-8,0 0-6,-5-11-4,5 11-5,0 0-2,0 0-1,0 0-1,0 0-1,0 0-1,0 0-1,0 0-1,0 0 0,0 0-1,2 10-2,-2-10 0,-3 22 0,1-5 0,-4 7 0,-1 3 0,2 7 0,-5 2 0,1 4 0,-5-1 0,-5 3 0,6-2 0,-1 1 0,-1-4 0,4 0 0,-3-3 0,9-3 0,-3-4 0,6-5 0,-2-3 0,3-6 0,-6-2 0,7-11 0,-4 10 0,4-10 0,0 0 0,0 0 0,11-9 0,-7-4 0,12 4 0,-10-11-16,0 6-28,-2-2-1,-4 2 0,0 14 1</inkml:trace>
          <inkml:trace contextRef="#ctx0" brushRef="#br0" timeOffset="69732.1225">17297 292 82,'0'0'36,"-14"9"-1,14-9 2,-17 20-25,17-20-4,0 0-1,-14 2-1,14-2 0,0 0-1,-1 13-1,1-13 0,0 0-1,0 0-1,16 10-1,-16-10 1,13-4-1,-13 4 0,14-15 0,-6 4 1,-1 1-2,-7-2 0,0 12 0,-9-14 0,9 14 0,-17 0 0,17 0 0,-17 18 0,8-4 0,-3 1 0,5 0 0,10 0 0,1-2 0,-3-2 0,-1-11 0,7 13 0,-7-13 0,12-1 0,-12 1 0,9-18 0,2 7 0,-7-1 0,1 1 0,-3 0 0,-2 11 0,12-8-3,-12 8-38,0 0-2,-15 10 0,15-10 0</inkml:trace>
        </inkml:traceGroup>
      </inkml:traceGroup>
    </inkml:traceGroup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9:08.485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261 110 19,'-9'-23'23,"9"23"-6,0 0 1,-12-21 0,12 21-3,0 0-2,0 0-3,-20-21-1,20 21-3,0 0-2,0 0-1,0 0-2,0 0 1,0 0-2,23 14 1,-2-10 0,6 1 0,8-5 0,8-2 0,6-3 0,6-2-1,3-4 1,-3 1-1,-1-2 1,-4 3-1,-10 2 1,-6 3 0,-9 1 1,-8 3-1,-17 0 0,0 0 0,0 0 1,-28 19-1,-2-14 0,-5 2 0,-9 0-1,-8 0 0,-8-1 0,-1-1 1,-5-2-1,3 1 0,-3-1-1,5 3 1,2 1 0,6 0 0,9 2 0,7-1 0,9 1-1,10 0 1,18-9 0,-7 21-1,7-21 1,34 23 0,-2-11 0,12-4 0,5 4 0,8-3 0,3 2 0,0-6 1,0 0-1,-6 2 0,-8-2 0,-5 2 1,-11 0 0,-11 6-1,-19-13 1,9 21 0,-9-21 0,-37 23-2,5-13 2,-8 6-2,-4-4 2,-2 1-2,-4-1 1,6 2-1,4 0 2,8-2-2,7-1 1,7 1 0,18-12 0,-10 20-1,10-20 1,21 14-1,2-9 1,5-2 0,6 3 0,5-3 0,5-1 0,-2 1 0,2-1 0,-5 2 0,-5-3 0,-8 5 0,-8-3 1,-18-3-1,16 14 1,-16-14 0,-13 20-1,-3-6 1,-1 1-1,-4-1 1,3-2-1,-2 0 0,5-5 0,15-7 0,-22 12 0,22-12 0,0 0 0,0 0-1,0 0 1,0 0 0,27-1-1,-27 1 1,30-7 0,-14 3 0,-16 4 0,28-5 0,-28 5 1,18-4-1,-18 4 1,0 0-1,0 0 1,-23 13-1,2-5 1,-4 5-1,-7 1 1,2 2-1,-4-2 0,6 0 0,4-2-1,6-7-2,18-5-7,0 0-22,0 0-1,33-10-1,-3-15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4:02:21.42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CF83F5C-F573-4773-9902-A1D03B089D45}" emma:medium="tactile" emma:mode="ink">
          <msink:context xmlns:msink="http://schemas.microsoft.com/ink/2010/main" type="inkDrawing" rotatedBoundingBox="9024,2662 9332,2454 9490,2688 9183,2897" semanticType="enclosure" shapeName="Other"/>
        </emma:interpretation>
      </emma:emma>
    </inkml:annotationXML>
    <inkml:trace contextRef="#ctx0" brushRef="#br0">6502-154 89,'0'0'36,"0"0"0,0 0 3,-12 1-29,12 10-1,0-11-1,-10 16-2,10-16 0,-11 23 0,7-11-1,2 5 0,1 0-5,2 3 0,-2 1 0,2 3 0,1-2 0,1 1 0,2-1 0,3-2 0,0-3 0,3-5 0,1-3 0,2-3 0,2-5 0,1-5 0,2-4 0,-1-3 0,1-9 0,2-2 0,0-7 0,2-4 0,-1 1 0,-2 1 0,-3 3 0,-2 3 0,-5 6 0,-3 6 0,-7 13 0,0 0 0,0 0 0,0 0-42,1 15 1,-1-15-3,0 0 2</inkml:trace>
  </inkml:traceGroup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8:30.1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AB53F5A-0141-4208-82D7-4148F062891E}" emma:medium="tactile" emma:mode="ink">
          <msink:context xmlns:msink="http://schemas.microsoft.com/ink/2010/main" type="writingRegion" rotatedBoundingBox="19492,9813 22588,9203 22633,9432 19538,10043"/>
        </emma:interpretation>
      </emma:emma>
    </inkml:annotationXML>
    <inkml:traceGroup>
      <inkml:annotationXML>
        <emma:emma xmlns:emma="http://www.w3.org/2003/04/emma" version="1.0">
          <emma:interpretation id="{61A09056-D497-4B91-9EAC-118A5F36060F}" emma:medium="tactile" emma:mode="ink">
            <msink:context xmlns:msink="http://schemas.microsoft.com/ink/2010/main" type="paragraph" rotatedBoundingBox="19492,9813 22588,9203 22633,9432 19538,100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AE6407-7B05-4404-A7E3-E4AF77FE9AF8}" emma:medium="tactile" emma:mode="ink">
              <msink:context xmlns:msink="http://schemas.microsoft.com/ink/2010/main" type="line" rotatedBoundingBox="19492,9813 22588,9203 22633,9432 19538,10043"/>
            </emma:interpretation>
          </emma:emma>
        </inkml:annotationXML>
        <inkml:traceGroup>
          <inkml:annotationXML>
            <emma:emma xmlns:emma="http://www.w3.org/2003/04/emma" version="1.0">
              <emma:interpretation id="{0E31952D-E3A3-4CCC-9BB0-431B013D8528}" emma:medium="tactile" emma:mode="ink">
                <msink:context xmlns:msink="http://schemas.microsoft.com/ink/2010/main" type="inkWord" rotatedBoundingBox="20866,9543 22588,9203 22628,9403 20905,9742"/>
              </emma:interpretation>
              <emma:one-of disjunction-type="recognition" id="oneOf0">
                <emma:interpretation id="interp0" emma:lang="en-US" emma:confidence="0">
                  <emma:literal>coed-to</emma:literal>
                </emma:interpretation>
                <emma:interpretation id="interp1" emma:lang="en-US" emma:confidence="0">
                  <emma:literal>coed-to.</emma:literal>
                </emma:interpretation>
                <emma:interpretation id="interp2" emma:lang="en-US" emma:confidence="0">
                  <emma:literal>toed-to.</emma:literal>
                </emma:interpretation>
                <emma:interpretation id="interp3" emma:lang="en-US" emma:confidence="0">
                  <emma:literal>boa-to.</emma:literal>
                </emma:interpretation>
                <emma:interpretation id="interp4" emma:lang="en-US" emma:confidence="0">
                  <emma:literal>coed-to:</emma:literal>
                </emma:interpretation>
              </emma:one-of>
            </emma:emma>
          </inkml:annotationXML>
          <inkml:trace contextRef="#ctx0" brushRef="#br0">8717-1953 46,'0'0'28,"0"0"0,0 0-6,11-7-2,-11 7-6,-13-1-5,13 1-2,0 0-2,-17-8-2,17 8 0,-11-4-1,-1 6 0,12-2 1,-11 2-1,-2-1 1,13-1-1,-20 9 0,20-9-1,-17 11 0,17-11 0,-13 10-1,13-10 0,0 0 0,-1 15 0,1-15 0,-3 12 0,3-12 2,13 14-2,-13-14 2,8 15-2,-8-15 2,8 12-2,6-10 2,-1 0-1,-13-2-1,21 1 1,-21-1-1,12-2 1,-12 2 0,13-5-1,-13 5 0,11-10 0,-11 10 0,4-17 0,-2 3-1,-2 0 1,8-2-1,-3 0 0,-5 2 2,1 3-2,-1 0 2,0 11-1,5-10 0,-5 10 0,-11 1 0,11-1 0,-11 7 0,11-7 1,-12 11-1,-2-4 0,14-7 1,-16 16-1,16-16 1,-19 20 0,19-20-1,-16 20 1,16-20-1,3 20 1,-3-20-1,11 15 0,-11-15 1,17 11-1,0-8-1,-5-1 1,-12-2 0,20 2 0,-20-2 0,17 0 0,-17 0-1,12-4 2,-12 4 1,18-9 0,-18 9-1,2-21 0,-2 5 0,-7-1 0,0-1-1,-1 2 0,-5 1-1,2 3-2,-2 8-1,2-2-9,1 9-24,10-3-2,-7 16 2,6-5-2</inkml:trace>
          <inkml:trace contextRef="#ctx0" brushRef="#br1" timeOffset="34101.6599">8736-1952 41,'-9'-11'30,"9"11"0,0 0-2,-12-3-15,12 3-4,0 0-3,-10 2-2,10-2 0,-17 2-1,17-2 0,-13 5 0,3-3 0,10-2-1,-15 9 1,3-1-1,12-8-1,-3 14-1,3-14 0,-2 18 0,2-18 1,7 16-1,5-10 1,1-2 0,-13-4 0,24 3 0,-24-3 0,17-4 0,-3-2 0,-4 2 0,1-6 1,-1 2-1,-6-2 0,5-1 1,-3-1-1,-5 1 0,1-2 1,3 3-2,-5 10-1,-12-16 2,12 16-1,-23-8-1,23 8 1,-17 0 1,3 2-3,3 4 2,-2 1 0,0 1 0,9 2 0,-6 1 0,7 0-1,3 0 1,-7-1 1,7-10-1,-5 18 0,5-18 1,-4 12-1,4-12 1,3 11 0,-3-11-1,14 6 0,-14-6 1,23 4-1,-6-3 1,-7-2-1,9 0 2,-4-2-1,-15 3-1,22-10 2,-9 3 1,-13 7-3,2-18 1,-6 5 0,-3 1-2,3 1 1,-7-1 0,-3 4-1,-2 1-1,-1 3 2,4 2 0,-4 5 0,-8 1 0,12 2 0,0 2 0,-7 2 0,11 0 0,-1 2 0,1 0 0,9 1 0,0 1 0,-2-2 0,5-2 0,0 1 0,-3-11 1,12 17-1,-12-17 0,12 12 2,-1-8-1,-11-4-1,27 5 0,-5-6 1,-9 0-1,9-4 2,0-1-2,-22 6-1,18-20 2,-17 9 0,-1-2-1,-2 0 1,-2 3-1,-5-1-1,9 11 1,-15-14 0,15 14 0,-14-1 0,-2 4 0,16-3-1,-10 10 2,-4-3-2,14-7 0,-15 17-3,1-14-19,14-3-13,-6 10-2,6-10 1,0 0-1</inkml:trace>
          <inkml:trace contextRef="#ctx0" brushRef="#br1" timeOffset="56050.8985">7069-1569 85,'0'0'32,"0"0"1,0 0 0,6-10-30,4 8-6,3-1-19,6 6-9,-6-9-1,8 7-1,-8-8 0</inkml:trace>
          <inkml:trace contextRef="#ctx0" brushRef="#br1" timeOffset="56144.4986">7324-1631 97,'0'0'35,"0"0"-1,0 0 1,5-11-32,-5 11-4,23-2-6,-9-2-13,3 0-14,8 5 0,-4-7-1,7 7 1</inkml:trace>
          <inkml:trace contextRef="#ctx0" brushRef="#br1" timeOffset="56425.299">7588-1679 98,'14'-1'35,"-14"1"-1,0 0 1,10-11-37,8 11-13,5 3-18,-11-8-1,4 6-1,-4-4 0</inkml:trace>
          <inkml:trace contextRef="#ctx0" brushRef="#br1" timeOffset="56518.8993">7884-1709 91,'0'0'35,"0"0"0,20-6 1,-20 6-31,21-5-4,2 0-6,6 5-15,6 2-14,-12-5 0,4 5-1,-10-6 1</inkml:trace>
          <inkml:trace contextRef="#ctx0" brushRef="#br1" timeOffset="56799.6998">8213-1735 89,'0'0'33,"22"-4"1,-12-3 0,-10 7-30,0 0-11,36-12-18,-20 17-7,2-10-2,10 10 0</inkml:trace>
          <inkml:trace contextRef="#ctx0" brushRef="#br1" timeOffset="56877.6998">8438-1759 77,'0'0'34,"0"0"1,22-6-1,-22 6-22,0 0-5,14-6-5,4 4-4,-2 4-3,-4-6-8,6 5-10,-1-3-3,8-1-1,-8 1-2,1-2 3</inkml:trace>
          <inkml:trace contextRef="#ctx0" brushRef="#br1" timeOffset="55770.098">6732-1520 67,'0'0'31,"14"-17"-3,3 19-1,-17-2-35,16-10-19,10 12 0,-11-11-2,6 11 0</inkml:trace>
          <inkml:trace contextRef="#ctx0" brushRef="#br0" timeOffset="-9079.2158">5800-1416 22,'0'0'24,"0"0"0,-17-2-2,17 2-8,0 0-4,0 0-3,0 0-1,0 0 0,0 0 0,0 0-1,-2 11 0,2-11 0,0 0-1,-5 15-1,5-15-1,-1 12-2,1-12 1,1 14-1,-1-14 0,4 11 1,-4-11 2,0 0-1,13 11 0,-13-11 1,16 0 0,-16 0-1,19-4 1,-19 4-1,17-11 0,-17 11 0,18-10-1,-18 10 0,11-13 0,-11 13 0,1-13 0,-1 13-1,-3-11 1,3 11-1,-5-12 0,5 12-1,-11-4 1,11 4-1,-18 5 0,18-5 0,-16 12 0,5-2 0,1 0 0,-1 2 0,4 0 0,6 1 0,1-13 1,3 20 0,2-10 1,-5-10-1,17 12 1,-7-9 0,-10-3 1,18 1-1,-6-3 0,0-2 0,-1 0 0,-11 4 0,16-14 0,-16 14-1,17-20 1,-10 9 0,-2 0 0,-6-2 0,1 13-1,-1-19 0,1 19 1,-6-16-2,6 16 1,-15-4 0,4 5 0,11-1-1,-23 8 0,12-1 1,11-7-1,-16 14 1,6-7-1,10-7 0,-12 16 1,12-16-1,8 14 2,-8-14-1,8 11 1,-8-11 0,14 5 0,-14-5 0,15-2 1,-15 2-1,14-9-1,-14 9-3,11-13-17,-11 0-14,0 13 0,-2-12-1,2 12 1</inkml:trace>
          <inkml:trace contextRef="#ctx0" brushRef="#br1" timeOffset="54615.6958">5718-1183 93,'0'0'37,"9"-12"-1,-9 12 1,14-16-32,5 12 0,-3-2-3,4 1-4,4 5-6,-7 0-27,0-7-1,2 6 0,-7-9-1</inkml:trace>
          <inkml:trace contextRef="#ctx0" brushRef="#br1" timeOffset="31980.0562">5923-1418 63,'-1'-10'32,"-12"3"-1,13 7 0,-10 0-18,10 0-6,0 0-3,-18-5-1,18 5-1,0 0 1,-10 4 0,10-4 0,0 0 0,-15 4 0,15-4-1,-17 10-1,17-10 0,-12 11-1,12-11 0,-9 11 0,9-11-1,-9 15 0,9-15 1,2 15 0,-2-15 1,9 16-1,-9-16 0,14 14 1,-2-9 0,1-4-1,3-2 1,-2-3 0,3-2 0,-6-3 0,2 2-1,-6-3 1,-7 10 0,11-20 0,-11 20 0,2-15 0,-2 15-1,-15-8 0,3 4 1,2 3-1,-2 1-1,-1 2 1,-2 1 0,0 1-1,0 2 0,15-6 1,-19 15-1,13-3 1,-2-2-1,1 4 0,4-2 1,-1-1 0,5 1 0,-1-12 0,10 17 1,-10-17-1,22 8 1,-9-9 0,1 0 0,0-3 0,2-1 0,-3-2 0,0 0 0,-13 7 0,14-16 0,-14 16 0,5-18-1,-5 18 1,2-18 0,-2 18-1,-12-15 0,12 15 0,-22-10 0,11 7-1,-3 3 1,0 3 0,-2 2-1,-1 2 0,4-2 0,2 5 0,1 1 0,10-11 1,-7 19-1,6-8 1,2-1 0,6 1 0,-7-11 1,13 17 0,1-11 0,-3-2-1,0-1 1,-1-3 0,8-4 0,-4-3 0,1-2 0,-4-5 0,-2-2 0,-6-2 0,-1 3 0,-4 0 0,-3 4 0,-5-1 0,-2 4 0,-4 6 0,-4 5-1,7 3 0,-1 0 0,3 2-1,11-8 0,-14 23-3,14-23-9,2 14-23,12-5-2,-14-9 1,21 15-1</inkml:trace>
          <inkml:trace contextRef="#ctx0" brushRef="#br1" timeOffset="55395.6972">6075-1406 86,'0'0'32,"10"-3"0,-10 3 0,0 0-28,0 0-3,0 0 0,20-11-5,-1 13-10,2 3-18,-3-11 1,13 7-1,-6-10 0</inkml:trace>
          <inkml:trace contextRef="#ctx0" brushRef="#br1" timeOffset="55707.6978">6430-1448 69,'0'0'33,"15"-9"-1,-15 9-1,19-21-20,-8 16-10,4 2-13,6 4-17,-8-9-2,6 9 0,-5-8-1</inkml:trace>
        </inkml:traceGroup>
      </inkml:traceGroup>
    </inkml:traceGroup>
  </inkml:traceGroup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59:20.7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047DDC1-0C18-417E-84CD-0691CA80F1F0}" emma:medium="tactile" emma:mode="ink">
          <msink:context xmlns:msink="http://schemas.microsoft.com/ink/2010/main" type="writingRegion" rotatedBoundingBox="13743,11189 19338,9830 19396,10069 13800,11427"/>
        </emma:interpretation>
      </emma:emma>
    </inkml:annotationXML>
    <inkml:traceGroup>
      <inkml:annotationXML>
        <emma:emma xmlns:emma="http://www.w3.org/2003/04/emma" version="1.0">
          <emma:interpretation id="{2D24F1A4-7DEA-419D-902B-A67DCE275927}" emma:medium="tactile" emma:mode="ink">
            <msink:context xmlns:msink="http://schemas.microsoft.com/ink/2010/main" type="paragraph" rotatedBoundingBox="13743,11189 19338,9830 19396,10069 13800,114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F54759-D2A2-4AFE-9143-025B66F21EC1}" emma:medium="tactile" emma:mode="ink">
              <msink:context xmlns:msink="http://schemas.microsoft.com/ink/2010/main" type="line" rotatedBoundingBox="13743,11189 19338,9830 19396,10069 13800,11427"/>
            </emma:interpretation>
          </emma:emma>
        </inkml:annotationXML>
        <inkml:traceGroup>
          <inkml:annotationXML>
            <emma:emma xmlns:emma="http://www.w3.org/2003/04/emma" version="1.0">
              <emma:interpretation id="{36158044-6E64-4FC6-8216-BE37EF0F89F5}" emma:medium="tactile" emma:mode="ink">
                <msink:context xmlns:msink="http://schemas.microsoft.com/ink/2010/main" type="inkWord" rotatedBoundingBox="13747,11209 14808,10951 14855,11143 13794,11401">
                  <msink:destinationLink direction="to" ref="{84F92066-551B-4F92-A9F0-75A142AC15EF}"/>
                  <msink:destinationLink direction="with" ref="{903D028C-8C58-4410-A4AD-E2931C5AE6ED}"/>
                  <msink:destinationLink direction="to" ref="{3AC88E1E-20BA-42B1-B5B8-E3FEBE7E8C74}"/>
                  <msink:destinationLink direction="with" ref="{9C022425-8198-4BCC-981A-3890D1F9CB0A}"/>
                </msink:context>
              </emma:interpretation>
              <emma:one-of disjunction-type="recognition" id="oneOf0">
                <emma:interpretation id="interp0" emma:lang="en-US" emma:confidence="0">
                  <emma:literal>out</emma:literal>
                </emma:interpretation>
                <emma:interpretation id="interp1" emma:lang="en-US" emma:confidence="0">
                  <emma:literal>at.</emma:literal>
                </emma:interpretation>
                <emma:interpretation id="interp2" emma:lang="en-US" emma:confidence="0">
                  <emma:literal>out.</emma:literal>
                </emma:interpretation>
                <emma:interpretation id="interp3" emma:lang="en-US" emma:confidence="0">
                  <emma:literal>o...</emma:literal>
                </emma:interpretation>
                <emma:interpretation id="interp4" emma:lang="en-US" emma:confidence="0">
                  <emma:literal>door!</emma:literal>
                </emma:interpretation>
              </emma:one-of>
            </emma:emma>
          </inkml:annotationXML>
          <inkml:trace contextRef="#ctx0" brushRef="#br0">328 8 55,'0'0'32,"0"0"-2,13 0 0,-13 0-16,0 0-13,0 0 0,0 0-1,10-4-1,-10 4-2,15-5-6,-4-4-18,5 11-1,-8-12-3,9 11 2</inkml:trace>
          <inkml:trace contextRef="#ctx0" brushRef="#br0" timeOffset="-22198.8389">53 48 45,'-12'-4'31,"12"4"2,-14 3-1,14-3-16,0 0-5,0 0 1,0 0-5,-15-5-1,15 5-2,-10 2 0,10-2-1,-11 8-1,11-8 0,-13 14-1,13-14 0,-11 18-1,7-8 1,4 2-1,-1-1 0,2 0 0,4 0 1,-5-11-1,13 16 1,-13-16-1,21 6 1,-9-7 0,2-1 0,0-4 0,0-1 0,-2-3 0,-2 1 0,1-4 0,-2 2-1,-5-1 1,2-2 0,-6-1-1,1-2 1,-1 0-1,-4 2 0,0 0 1,-1 1-1,-1 0 0,6 14 0,-13-15 0,13 15 0,-13-4 0,13 4 1,-12 8-1,12-8 0,-17 19 0,10-6 0,0 2-1,0 0 2,2 1-1,1 2 0,1-2 0,1 0 0,5 0 0,0-2 1,5-1-1,3-5 0,-1 0 0,6-4 0,-1-3 1,2-2-1,-1-4 1,1-2-1,-7-2 1,-10 9 0,18-19 0,-14 9-1,1-2 1,-5-1 0,-2 1-1,-1-1 0,-1 2 1,-2 1-1,-2 0 0,8 10 0,-21-11 0,9 11 0,0 2 0,0 3 0,0 1-1,12-6 1,-17 16 0,17-16-1,-12 20 1,7-10 0,3 2-1,2-2 2,1 1-1,1-1 0,-2-10 0,9 18 0,-9-18 1,15 9 0,-15-9 0,21-2-1,-9-4 1,0-1 0,-3-4 0,-9 11 0,16-19 0,-13 7 0,-4 2 0,1 10-1,-9-18 0,9 18-2,-11-7-6,1 6-30,10 1-2,-11 1 1,11-1-1</inkml:trace>
          <inkml:trace contextRef="#ctx0" brushRef="#br1" timeOffset="-69139.3215">103 23 40,'0'0'29,"0"0"2,0 0-1,-14-9-17,14 9-3,-12 4-2,12-4-4,-15 8-1,15-8 0,-17 15-1,17-15 0,-15 16-1,11-6 1,4-10-1,-5 16 0,5-16-1,7 12 1,-7-12 0,12 7 0,-12-7 0,15 0 1,-15 0-1,15-6 1,-15 6-1,10-13 1,-10 13-1,4-18 0,-4 8-1,0-2 1,-2 2-1,0-1 0,2 11 1,-10-15-1,10 15 0,-14-7 1,14 7-1,-18 4 1,18-4-1,-19 9 0,19-9 0,-13 14 0,13-14 0,-6 17 0,6-17-1,6 18 1,-6-18 0,14 15 1,-14-15-1,20 10 1,-8-7 0,2-1 0,-14-2 0,19-7 0,-19 7 0,17-13-2,-17 13-4,11-14-16,-11 3-14,0 11 1,5-12-2,-5 12 1</inkml:trace>
          <inkml:trace contextRef="#ctx0" brushRef="#br0" timeOffset="249.6004">632-62 76,'0'0'32,"19"-2"-1,-19 2 0,0 0-33,9-10-3,2 9-11,6 2-14,-5-9-1,10 7 0,-7-11 0</inkml:trace>
          <inkml:trace contextRef="#ctx0" brushRef="#br0" timeOffset="483.6008">900-138 29,'0'0'26,"0"0"0,0 0 0,0 0-17,17 0-3,-17 0-2,21 1-14,-21-1-15,35-7-2,-20-4 1,15 11 1</inkml:trace>
        </inkml:traceGroup>
        <inkml:traceGroup>
          <inkml:annotationXML>
            <emma:emma xmlns:emma="http://www.w3.org/2003/04/emma" version="1.0">
              <emma:interpretation id="{8D221812-063D-4780-99F9-721348391148}" emma:medium="tactile" emma:mode="ink">
                <msink:context xmlns:msink="http://schemas.microsoft.com/ink/2010/main" type="inkWord" rotatedBoundingBox="15654,10790 16895,10421 16939,10571 15698,10939">
                  <msink:destinationLink direction="with" ref="{650CFF3E-B3E9-48DB-949C-114E74E431AC}"/>
                  <msink:destinationLink direction="with" ref="{4C0CC1EC-75F8-4682-8647-62C4723FADB6}"/>
                  <msink:destinationLink direction="from" ref="{60325DDF-C20C-499B-8C68-FDB4F93B4F43}"/>
                  <msink:destinationLink direction="to" ref="{60325DDF-C20C-499B-8C68-FDB4F93B4F43}"/>
                </msink:context>
              </emma:interpretation>
              <emma:one-of disjunction-type="recognition" id="oneOf1">
                <emma:interpretation id="interp5" emma:lang="en-US" emma:confidence="0">
                  <emma:literal>"-d.</emma:literal>
                </emma:interpretation>
                <emma:interpretation id="interp6" emma:lang="en-US" emma:confidence="0">
                  <emma:literal>ode</emma:literal>
                </emma:interpretation>
                <emma:interpretation id="interp7" emma:lang="en-US" emma:confidence="0">
                  <emma:literal>qt</emma:literal>
                </emma:interpretation>
                <emma:interpretation id="interp8" emma:lang="en-US" emma:confidence="0">
                  <emma:literal>"-d!</emma:literal>
                </emma:interpretation>
                <emma:interpretation id="interp9" emma:lang="en-US" emma:confidence="0">
                  <emma:literal>"ad.</emma:literal>
                </emma:interpretation>
              </emma:one-of>
            </emma:emma>
          </inkml:annotationXML>
          <inkml:trace contextRef="#ctx0" brushRef="#br0" timeOffset="-24055.2423">3063-720 29,'0'0'30,"-11"-10"2,11 10 0,0 0-14,0 0-3,0 0-1,-11-11-5,11 11-2,0 0 0,0 0-2,0 0 0,-11 2-1,11-2-1,-10 6 0,10-6-1,-13 10-2,13-10 1,-11 15-1,11-15 0,-8 19 0,8-19-1,-3 17 1,3-17 0,2 19 1,-2-19-1,6 15 0,-6-15 0,13 9 1,-13-9-1,19 1 1,-8-3 0,0-3 0,-11 5 0,20-17-1,-13 7 1,-1-2 0,-4 0 0,0 2 0,-6-2-1,-1 1 1,5 11-1,-15-18 0,15 18 0,-17-14 0,6 11-1,1 1 1,-1 2 0,11 0-1,-18 2 1,18-2 0,-17 8-1,17-8 1,-11 14-1,11-14 1,-6 19 0,5-9 0,2 2 0,4-2 0,-5-10 0,10 17 0,-10-17 1,16 10-1,-5-8 1,1-2-1,-2-2 1,1-2 0,-1-2 0,0-1 0,-10 7 0,14-16-1,-14 16 1,7-20 0,-7 10-1,0 0 1,-2-1-1,2 11 0,-13-17 1,13 17-1,-14-14 0,14 14 0,-17-9 0,17 9-1,-16-5 1,16 5 0,-14 2 0,14-2-1,-16 11 1,16-11 0,-16 17 0,10-5-1,-2 0 1,2 0 0,4 0 0,1-1 0,1-11 0,4 18 0,-4-18 1,14 12-1,-14-12 0,23 5 0,-11-5 1,1 0 0,2-3-1,-1-2 0,-1-1 1,0-1 0,-1-1-1,-12 8 1,14-17-1,-11 5 1,-3 0-1,0 0 1,-5 0-1,0 0 0,-4 2 0,-1 1 0,-1 3 0,1 4-1,-3 3 1,0 5 0,3 2-1,-2 3 1,4 3-1,1 1 1,4 2-1,3-1 1,4-1 0,2-2 0,2-2-1,-8-11-4,27 4-32,-15-3-2,-12-1 0,10-7-1</inkml:trace>
          <inkml:trace contextRef="#ctx0" brushRef="#br0" timeOffset="2402.4042">3298-759 52,'0'0'33,"0"0"-2,0 0 1,0 0-23,0 0-3,0 0-1,0 0 1,13 0-4,-13 0-3,22-4-7,-4-2-19,6 8-4,-8-11-2,11 10 1</inkml:trace>
          <inkml:trace contextRef="#ctx0" brushRef="#br0" timeOffset="1435.2025">2620-534 33,'3'-10'26,"12"15"-2,-15-5-8,4-21-33,9 27-6,-12-19 0,13 17-3</inkml:trace>
        </inkml:traceGroup>
        <inkml:traceGroup>
          <inkml:annotationXML>
            <emma:emma xmlns:emma="http://www.w3.org/2003/04/emma" version="1.0">
              <emma:interpretation id="{CE3F92C4-D2F5-41A9-863E-9EA00AFEF3AF}" emma:medium="tactile" emma:mode="ink">
                <msink:context xmlns:msink="http://schemas.microsoft.com/ink/2010/main" type="inkWord" rotatedBoundingBox="16423,10609 19382,10003 19399,10085 16440,10692"/>
              </emma:interpretation>
              <emma:one-of disjunction-type="recognition" id="oneOf2">
                <emma:interpretation id="interp10" emma:lang="en-US" emma:confidence="0">
                  <emma:literal>.....</emma:literal>
                </emma:interpretation>
                <emma:interpretation id="interp11" emma:lang="en-US" emma:confidence="0">
                  <emma:literal>....</emma:literal>
                </emma:interpretation>
                <emma:interpretation id="interp12" emma:lang="en-US" emma:confidence="0">
                  <emma:literal>...i.</emma:literal>
                </emma:interpretation>
                <emma:interpretation id="interp13" emma:lang="en-US" emma:confidence="0">
                  <emma:literal>...it</emma:literal>
                </emma:interpretation>
                <emma:interpretation id="interp14" emma:lang="en-US" emma:confidence="0">
                  <emma:literal>...it.</emma:literal>
                </emma:interpretation>
              </emma:one-of>
            </emma:emma>
          </inkml:annotationXML>
          <inkml:trace contextRef="#ctx0" brushRef="#br0" timeOffset="1092.0019">1853-373 70,'0'0'33,"9"-11"0,1 12-2,6-3-25,-16 2-6,22-11-8,-5 5-16,8 6-8,-9-11 0,10 12 0</inkml:trace>
          <inkml:trace contextRef="#ctx0" brushRef="#br0" timeOffset="1170.002">2214-458 69,'13'-2'32,"-13"2"0,8-12-8,-8 12-19,17-2-1,-3-1-3,5 4-11,1 5-20,-4-13 0,12 12-3,-7-12 2</inkml:trace>
          <inkml:trace contextRef="#ctx0" brushRef="#br0" timeOffset="1544.4027">2852-613 45,'0'0'35,"10"-4"0,-10 4-1,2-12-13,-2 12-12,0 0-2,0 0-10,0 0-26,14 0-5,-14 0 0,14-6-2</inkml:trace>
          <inkml:trace contextRef="#ctx0" brushRef="#br0" timeOffset="2652.0045">3640-810 75,'0'0'33,"0"0"-1,9-14 0,-9 14-33,10-3-15,-10 3-14,19-4-2,-19 4-1,26-5 1</inkml:trace>
          <inkml:trace contextRef="#ctx0" brushRef="#br0" timeOffset="2917.2051">3895-868 67,'0'0'31,"0"0"0,0 0-1,13-4-35,-13 4-23,15-4-1,4 8-3,-19-4 1</inkml:trace>
          <inkml:trace contextRef="#ctx0" brushRef="#br0" timeOffset="3229.2057">4410-984 62,'0'0'30,"0"0"-1,20-3 0,-10-1-31,6 1-11,3 5-15,-8-11-1,9 11 0,-20-2 0</inkml:trace>
          <inkml:trace contextRef="#ctx0" brushRef="#br0" timeOffset="3494.4061">4748-1034 83,'0'0'36,"0"0"-3,0 0 2,-6-13-33,19 10-6,5 4-7,-1 3-21,-3-9 0,13 7-3,-10-6 2</inkml:trace>
          <inkml:trace contextRef="#ctx0" brushRef="#br0" timeOffset="3588.0063">5070-1106 99,'0'0'35,"0"0"-1,0 0-7,0 0-24,0 0-1,14 4-1,-14-4-4,23 2-5,-11-4-12,1 1-15,10 4 1,-1-6-1,4 5 0</inkml:trace>
          <inkml:trace contextRef="#ctx0" brushRef="#br0" timeOffset="3853.2067">5352-1124 43,'12'-6'32,"-12"6"1,13-4 0,-13 4-17,15-4-2,6 4-4,-10-4-5,8 2-3,3 2-6,-6-1-20,3-5-8,10 7-1,-8-8 0,5 7-1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9:10.87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160 331 1,'-16'-14'11,"16"14"-8,-19-13-1,19 13 1,-20-12 1,20 12 1,0 0-1,0 0 1,0 0 0,0 0 1,-14-16-2,14 16 0,0 0-1,0 0 0,0 0 1,0 0 0,0 0-1,0 0 0,0 0 0,0 0 0,0 0 0,0 0-1,0 0-1,0 0 0,0 0 0,0 0 1,18-2 1,-18 2 0,0 0 0,0 0 0,0 0 0,-5-15 1,5 15-1,0 0 0,-21-9-2,21 9 1,-22-9-1,22 9 0,-21-5 0,21 5 0,-21-4 0,21 4-1,0 0 1,-18-3-1,18 3 1,0 0-1,0 0 0,16 0 0,-16 0 1,25 2 0,-7-1 1,5-2-1,-1 4 1,5-3 0,3 2 0,0-2-1,2 2 1,0-4-1,-1 4 0,-4-2 0,1 0 0,-5 1 0,0-1 0,0 2-1,-2 0 1,-2 1-1,1-1 0,1 3 0,0-3 1,2 2-1,0-3 0,4-1 0,1 0 0,2-3 0,0-1 0,0 1 0,-2-2 0,2 1 0,-3 1 0,-3 1 1,-1 0-1,-3 0 0,-3 1 0,1-5 0,0 1 0,-18 5 0,28-11 0,-28 11 1,23-14-1,-23 14 1,16-10-1,-16 10 1,0 0 0,9-16 0,-9 16 0,0 0-1,-2-19 1,2 19-1,-2-25 1,2 9-1,-2 0 0,4-1 0,-2 1-1,2 0 1,-2 16 0,5-26 0,-5 26 0,7-19 0,-7 19 0,0 0 0,0 0 1,9-16-1,-9 16 0,0 0 1,0 0-1,0 0 0,0 0 0,0 0 0,0 0-3,0 0-7,2 21-19,-2-21-1,-2 23 0,2-23-1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8:08.4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3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30T01:52:20.036"/>
    </inkml:context>
  </inkml:definitions>
  <inkml:traceGroup>
    <inkml:annotationXML>
      <emma:emma xmlns:emma="http://www.w3.org/2003/04/emma" version="1.0">
        <emma:interpretation id="{115165E2-FCC6-444C-9419-E3C0B87AEC7D}" emma:medium="tactile" emma:mode="ink">
          <msink:context xmlns:msink="http://schemas.microsoft.com/ink/2010/main" type="writingRegion" rotatedBoundingBox="955,15418 13891,15327 13912,18368 977,18460"/>
        </emma:interpretation>
      </emma:emma>
    </inkml:annotationXML>
    <inkml:traceGroup>
      <inkml:annotationXML>
        <emma:emma xmlns:emma="http://www.w3.org/2003/04/emma" version="1.0">
          <emma:interpretation id="{C5B62D3B-8596-47D9-B9CE-D44DB6F0255F}" emma:medium="tactile" emma:mode="ink">
            <msink:context xmlns:msink="http://schemas.microsoft.com/ink/2010/main" type="paragraph" rotatedBoundingBox="924,15434 3188,15296 3227,15927 962,160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F02479-7FFB-498A-B8C6-805FCA8208E9}" emma:medium="tactile" emma:mode="ink">
              <msink:context xmlns:msink="http://schemas.microsoft.com/ink/2010/main" type="line" rotatedBoundingBox="924,15434 3188,15296 3227,15927 962,16066"/>
            </emma:interpretation>
          </emma:emma>
        </inkml:annotationXML>
        <inkml:traceGroup>
          <inkml:annotationXML>
            <emma:emma xmlns:emma="http://www.w3.org/2003/04/emma" version="1.0">
              <emma:interpretation id="{8D494BBB-96F5-4102-84B9-E16D09EAFD03}" emma:medium="tactile" emma:mode="ink">
                <msink:context xmlns:msink="http://schemas.microsoft.com/ink/2010/main" type="inkWord" rotatedBoundingBox="924,15434 1978,15370 2016,16001 962,16066"/>
              </emma:interpretation>
              <emma:one-of disjunction-type="recognition" id="oneOf0">
                <emma:interpretation id="interp0" emma:lang="en-US" emma:confidence="0">
                  <emma:literal>I'm</emma:literal>
                </emma:interpretation>
                <emma:interpretation id="interp1" emma:lang="en-US" emma:confidence="0">
                  <emma:literal>Im</emma:literal>
                </emma:interpretation>
                <emma:interpretation id="interp2" emma:lang="en-US" emma:confidence="0">
                  <emma:literal>IM</emma:literal>
                </emma:interpretation>
                <emma:interpretation id="interp3" emma:lang="en-US" emma:confidence="0">
                  <emma:literal>Ism</emma:literal>
                </emma:interpretation>
                <emma:interpretation id="interp4" emma:lang="en-US" emma:confidence="0">
                  <emma:literal>Imo</emma:literal>
                </emma:interpretation>
              </emma:one-of>
            </emma:emma>
          </inkml:annotationXML>
          <inkml:trace contextRef="#ctx0" brushRef="#br0">-6330 3362 10,'0'-16'26,"0"16"2,0 0 1,0 0-10,0 0-3,0 0 0,-7 28-4,7-28-3,-9 18 0,9-18-2,-5 17-2,5-17-1,-7 26 0,7-26-1,-2 37 0,-1-16 0,4 9 0,-2 0-1,2 5 0,1-1 0,0-1-1,0-3 0,1-2 0,1-5-1,-1-4 1,-3-19-1,0 18-1,0-18 0,0 0-2,0-18-2,-9-6-7,9 24-17,-3-32-7,-6 9 0,2 6-1</inkml:trace>
          <inkml:trace contextRef="#ctx0" brushRef="#br0" timeOffset="377.0216">-6639 3393 22,'0'0'26,"0"0"4,14-17 1,-14 17-14,27-9-3,-27 9 0,37-7-2,-21 0-1,14 12-2,-9-8-4,14 6 0,-5-5-3,6 2-1,-1-1 0,0-3 0,-1 2-1,1 1 0,-1-1 0,-6 0 0,-2 4-2,-10-7-2,5 12-6,-21-7-9,0 0-16,0 0 1,0 0-3,-1 24 3</inkml:trace>
          <inkml:trace contextRef="#ctx0" brushRef="#br0" timeOffset="787.045">-6635 3924 34,'0'0'29,"0"19"2,0-19 0,0 0-17,0 0-2,19-10-1,4 8 0,-5-14-3,13 7-1,-4-8-1,12 5-1,-6-8-2,10 6-1,-4 2-1,-1 3 1,1 4-2,-3 5 1,-6 0-1,-2 3 1,-3 1-1,-4-1 0,-4-1 0,-17-2-2,29 5-1,-29-5-5,17 0-10,-17 0-18,0 0 1,0 0-2,0 0 1</inkml:trace>
          <inkml:trace contextRef="#ctx0" brushRef="#br0" timeOffset="1696.097">-5951 3667 26,'0'0'28,"0"0"0,0 0 0,0 0-11,1 18-2,3-2-2,-4-16-3,-5 26-1,5-26-2,-6 37-1,1-18-2,7 6-1,-8-4-1,8 2 0,-5-5-1,3-1-1,0-17 1,0 21-1,0-21 1,0 0-1,0 0 1,0 0-1,10-30 1,-4 11-1,-1-6 1,2-3-1,2-2 1,1 1-1,1 0 0,1 5 0,1 1 0,-1 5 0,-12 18 0,25-19 0,-25 19 0,23-5 0,-23 5 0,21 3 1,-21-3-1,21 18 1,-21-18-1,18 31 1,-13-11-1,2 1 1,-3 0-1,-1 2 1,-1-4-1,0-3 0,-2-16 0,0 19 0,0-19 0,0 0 0,0 0 0,0 0 0,5-26 0,0 10 0,2-5 0,2-2 0,0 0 0,0 1 0,5 0 0,-3 5-1,-11 17 1,22-21 0,-22 21 0,20 3 0,-20-3 0,16 25 1,-11-4-1,2 5 0,-3 4 1,-1 0-1,1 2 0,-2-2 0,1-4 0,-1-1 1,-2-6-1,0-3 0,0-16 0,2 16-1,-2-16-2,0 0-4,0 0-9,0 0-20,0-30 0,0 30-1,0-34 1</inkml:trace>
        </inkml:traceGroup>
        <inkml:traceGroup>
          <inkml:annotationXML>
            <emma:emma xmlns:emma="http://www.w3.org/2003/04/emma" version="1.0">
              <emma:interpretation id="{A1F533E4-6F5F-4305-81FC-1B265518EBDF}" emma:medium="tactile" emma:mode="ink">
                <msink:context xmlns:msink="http://schemas.microsoft.com/ink/2010/main" type="inkWord" rotatedBoundingBox="2332,15466 3195,15413 3224,15886 2361,15938"/>
              </emma:interpretation>
              <emma:one-of disjunction-type="recognition" id="oneOf1">
                <emma:interpretation id="interp5" emma:lang="en-US" emma:confidence="1">
                  <emma:literal>t</emma:literal>
                </emma:interpretation>
                <emma:interpretation id="interp6" emma:lang="en-US" emma:confidence="0">
                  <emma:literal>+</emma:literal>
                </emma:interpretation>
                <emma:interpretation id="interp7" emma:lang="en-US" emma:confidence="0">
                  <emma:literal>J</emma:literal>
                </emma:interpretation>
                <emma:interpretation id="interp8" emma:lang="en-US" emma:confidence="0">
                  <emma:literal>5</emma:literal>
                </emma:interpretation>
                <emma:interpretation id="interp9" emma:lang="en-US" emma:confidence="0">
                  <emma:literal>4</emma:literal>
                </emma:interpretation>
              </emma:one-of>
            </emma:emma>
          </inkml:annotationXML>
          <inkml:trace contextRef="#ctx0" brushRef="#br0" timeOffset="3171.1814">-4964 3434 28,'0'0'30,"0"0"2,0 0-6,0 0-6,-16-9-2,16 9-4,0 0-3,0 0-3,0 0-2,0 0-1,-16 2-2,16-2 0,0 0-2,0 0 1,0 0-1,19 7 0,-19-7 0,27 9 0,-8-4 0,2 5 1,1 1-1,-3 3 1,-1 2-1,-2 5 0,-6 2 0,3 1 0,-8 1 0,-2 1 0,-3-1 0,-3-1 0,-4-1-1,-4-3 1,1-1-1,-5-1 1,-2-3-1,1 1 0,-5-4 1,-2 2-1,3-1 0,3-4 0,1-2 0,16-7 0,-27 10 0,27-10 0,-24 7 0,24-7 0,-23 4 0,23-4 0,-29 1 0,12-1-1,1 2 0,-2-7-1,18 5-1,-32-11-2,32 11-3,-26-24-9,26 24-20,-14-30 0,7 11-1,1 3 2</inkml:trace>
          <inkml:trace contextRef="#ctx0" brushRef="#br0" timeOffset="3644.2085">-5249 3418 34,'-7'17'30,"7"-17"1,0 0-7,0 0-7,0 0-2,0 0-2,0 0-2,-3 18-3,3-18-2,0 0 0,0 0-1,26 9-1,-10-9-1,5 2 0,0-4 0,10 4-1,-1-4 1,7 4-1,0-4 0,5 2 0,-1-5-1,3 1 1,0-3-1,2 0 0,0-5 0,2-1 0,-4-1-1,-4 2 1,-4 0-1,-3 1 1,-1 2-1,-6 4 0,-1 0 0,-4 3 0,-5 2 0,-16 0-1,30 0-3,-30 0-3,27-2-22,-27 2-10,0 0 0,0 0-1</inkml:trace>
        </inkml:traceGroup>
      </inkml:traceGroup>
    </inkml:traceGroup>
    <inkml:traceGroup>
      <inkml:annotationXML>
        <emma:emma xmlns:emma="http://www.w3.org/2003/04/emma" version="1.0">
          <emma:interpretation id="{2E69300A-CDC4-404D-A2DD-376ABA8FBB98}" emma:medium="tactile" emma:mode="ink">
            <msink:context xmlns:msink="http://schemas.microsoft.com/ink/2010/main" type="paragraph" rotatedBoundingBox="2395,17262 13904,17181 13912,18368 2403,184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1AA583A-1D43-44E2-B1A6-372FB9E8D03C}" emma:medium="tactile" emma:mode="ink">
              <msink:context xmlns:msink="http://schemas.microsoft.com/ink/2010/main" type="line" rotatedBoundingBox="2395,17262 13904,17181 13912,18368 2403,18449"/>
            </emma:interpretation>
          </emma:emma>
        </inkml:annotationXML>
        <inkml:traceGroup>
          <inkml:annotationXML>
            <emma:emma xmlns:emma="http://www.w3.org/2003/04/emma" version="1.0">
              <emma:interpretation id="{22190C5F-50FC-46D1-9C8A-DD05E799C717}" emma:medium="tactile" emma:mode="ink">
                <msink:context xmlns:msink="http://schemas.microsoft.com/ink/2010/main" type="inkWord" rotatedBoundingBox="2398,17723 2913,17719 2916,18077 2401,18080"/>
              </emma:interpretation>
              <emma:one-of disjunction-type="recognition" id="oneOf2">
                <emma:interpretation id="interp10" emma:lang="en-US" emma:confidence="1">
                  <emma:literal>=</emma:literal>
                </emma:interpretation>
                <emma:interpretation id="interp11" emma:lang="en-US" emma:confidence="0">
                  <emma:literal>I</emma:literal>
                </emma:interpretation>
                <emma:interpretation id="interp12" emma:lang="en-US" emma:confidence="0">
                  <emma:literal>--</emma:literal>
                </emma:interpretation>
                <emma:interpretation id="interp13" emma:lang="en-US" emma:confidence="0">
                  <emma:literal>_</emma:literal>
                </emma:interpretation>
                <emma:interpretation id="interp14" emma:lang="en-US" emma:confidence="0">
                  <emma:literal>-.</emma:literal>
                </emma:interpretation>
              </emma:one-of>
            </emma:emma>
          </inkml:annotationXML>
          <inkml:trace contextRef="#ctx0" brushRef="#br0" timeOffset="65262.7328">-5161 5692 23,'0'0'16,"0"0"0,-16 3 3,16-3-2,0 0-1,0 0-3,-19-7 0,19 7-3,0 0-1,16 2-1,-16-2-1,17-4 0,-17 4-1,37-3-3,-14 1 0,6 4-1,2-4-1,5 2 0,4-2 0,3 1-1,-1-3 0,-3 1 0,-2-3-1,-5-1-1,-4 7-3,-10-12-4,3 14-18,-21-2-5,0 0-3,0 0 2</inkml:trace>
          <inkml:trace contextRef="#ctx0" brushRef="#br0" timeOffset="65669.7561">-5138 5934 22,'0'0'23,"0"0"3,4 18-9,-4-18-2,0 0-1,0 0 0,26 10-1,-26-10-3,41-7-1,-18-2-1,12 13-3,-3-6-2,6 8-1,-2-1-1,3 4 0,-6 3-1,-1-3-2,-2 6-4,-12-20-11,1 0-15,4 1 0,-23 4-3,30-24 3</inkml:trace>
        </inkml:traceGroup>
        <inkml:traceGroup>
          <inkml:annotationXML>
            <emma:emma xmlns:emma="http://www.w3.org/2003/04/emma" version="1.0">
              <emma:interpretation id="{34EC057F-69F8-4472-BAA4-6C56618B12ED}" emma:medium="tactile" emma:mode="ink">
                <msink:context xmlns:msink="http://schemas.microsoft.com/ink/2010/main" type="inkWord" rotatedBoundingBox="3833,17349 7174,17325 7182,18416 3841,18439"/>
              </emma:interpretation>
              <emma:one-of disjunction-type="recognition" id="oneOf3">
                <emma:interpretation id="interp15" emma:lang="en-US" emma:confidence="0">
                  <emma:literal>kervaire</emma:literal>
                </emma:interpretation>
                <emma:interpretation id="interp16" emma:lang="en-US" emma:confidence="0">
                  <emma:literal>Keruaire</emma:literal>
                </emma:interpretation>
                <emma:interpretation id="interp17" emma:lang="en-US" emma:confidence="0">
                  <emma:literal>Kervaire</emma:literal>
                </emma:interpretation>
                <emma:interpretation id="interp18" emma:lang="en-US" emma:confidence="0">
                  <emma:literal>Keroaire</emma:literal>
                </emma:interpretation>
                <emma:interpretation id="interp19" emma:lang="en-US" emma:confidence="0">
                  <emma:literal>keruaire</emma:literal>
                </emma:interpretation>
              </emma:one-of>
            </emma:emma>
          </inkml:annotationXML>
          <inkml:trace contextRef="#ctx0" brushRef="#br0" timeOffset="67819.8791">-3676 5317 18,'5'-19'29,"-5"19"0,0 0 3,-9-23-14,9 23-2,0 0-2,-7 23-2,7-23-2,-12 39-2,3-9-2,9 15-3,-9-1 1,9 12-2,-5 1 1,5 8-2,-2 0 0,4 3 0,-4-6 0,4-3 0,-2-4-1,1-4 1,-2-11-1,-1-6 1,0-11-2,2-8 1,0-15 0,0 0-1,-2 18-2,2-18-1,0 0-2,-16-19-4,16 19-4,0 0-8,-7-16-7,7 16-5,-5-27-1,5 27 4</inkml:trace>
          <inkml:trace contextRef="#ctx0" brushRef="#br0" timeOffset="68366.9099">-3332 5476 20,'21'3'28,"-21"-3"3,0 0-4,18 4-4,-18-4-4,-4 28-4,-12-20-2,7 22-7,-12-14 0,4 16-3,-8-9 0,0 8-2,-3-6 1,-2-1-3,-4-1 2,4-2 0,0-3-1,2 0 1,3-6 0,6 0-1,3-5 1,16-7-1,-16 11 0,16-11 1,0 0-1,0 0 0,18 10 0,-2-6 1,3 3-1,2 0 0,4 3 1,0 4-1,5 6 1,0 1-1,0 3 1,0 5-1,-2-1 0,-2 3 1,-1-3-1,-4-3 1,1-4-1,-3-7 0,-1-5-1,-18-9-1,19-5-3,-19-20-5,0 25-16,21-32-8,-21 10-2,0 2 0,-9-1 0</inkml:trace>
          <inkml:trace contextRef="#ctx0" brushRef="#br0" timeOffset="69137.9544">-2997 5948 7,'0'0'24,"23"6"3,-23-6 2,12-16-10,-12 16-3,23-14-1,-5 14-2,-11-16-3,11 12-2,-9-13 0,8 8-3,-10-9-1,-7 18-1,16-29-1,-11 13 0,-6 0-1,-3 0 0,-6-2-1,10 18 1,-29-28 0,10 18-1,0 5 1,-3 5-1,-1 7 1,2 7-1,2 5 1,5 6 0,1 4 0,3 7 0,4 0 0,6 3 0,2-2-1,5 0 1,6-5 0,1-1-1,5-3 0,2-5 0,2-4 0,4-4 0,1-5 0,0-5-1,4 2-2,-7-14-2,12 13-8,-20-22-13,6 4-10,-3 1 1,-3-7-1</inkml:trace>
          <inkml:trace contextRef="#ctx0" brushRef="#br0" timeOffset="69505.9755">-2520 6041 21,'0'0'28,"0"0"1,0 0 2,-6 21-9,14-3-8,-8-18-4,0 26-1,0-26-2,1 36-2,-1-36 0,4 29-2,-4-29-1,2 21 0,-2-21 1,0 0-1,-7-28 0,7 2-1,-6-13 1,6-1-1,-3-9 0,3 0 0,3 1-1,3 4 0,4 9 0,2 9 0,6 10-1,-2 5-1,7 17-3,-23-6-7,42 0-19,-15 10-3,-4-3-3,1 0 3</inkml:trace>
          <inkml:trace contextRef="#ctx0" brushRef="#br0" timeOffset="69970.0021">-2116 5788 59,'0'0'34,"-12"21"-2,8-3 1,6 7-20,-9-10-6,12 17-1,-7-6-1,13 15-1,-6-3-2,8 8 1,-1-7-1,6 1-1,-3-8 0,5-4-1,-2-7 0,1-7 1,-3-9-1,1-6 1,-17 1-1,27-37 1,-16 5-1,-3-7 1,-1-10-1,-1-2 1,-3-1-1,1 4 0,-1 9-1,-3 6-2,4 17-3,-8-3-5,4 19-17,20 21-7,-15-3 0,6 6-1</inkml:trace>
          <inkml:trace contextRef="#ctx0" brushRef="#br0" timeOffset="70434.0286">-1495 5850 29,'0'0'28,"-19"-9"4,3 20-8,-10-3-3,3 22-3,-14-7-6,15 16-1,-13-9-4,17 7-2,-5-9-1,9 3-2,2-4 0,8-5-1,4-2-1,0-20 1,18 23-1,-18-23 0,27-2 0,-8-14 1,0-12-1,4-5 0,0-6 1,0 2-1,-3 0 1,-3 9 0,-3 9 1,-14 19-1,18 8 0,-13 21 1,-3 7-1,2 8 1,-3 4-2,3 1 0,3-5 0,-2-7-1,6-7-2,-11-30-1,19 30-3,-19-30-3,18-2-4,-20-21-8,2 23-7,20-21-4,-15-4-1,7 2 3</inkml:trace>
          <inkml:trace contextRef="#ctx0" brushRef="#br0" timeOffset="70773.048">-1382 5463 58,'-10'16'33,"3"10"-2,8 15 0,-4 5-21,6-13-11,1-8-14,-4-25-15,23 22-2,-23-22-2,33 11 3</inkml:trace>
          <inkml:trace contextRef="#ctx0" brushRef="#br0" timeOffset="70598.038">-1311 5927 33,'0'0'29,"0"0"-1,18 35-3,-17-7-5,-1-3-7,7 8-7,-7-4-4,2-10-4,3 5-8,-5-24-8,0 0-11,0 0-1,0 0 0,0 0 1</inkml:trace>
          <inkml:trace contextRef="#ctx0" brushRef="#br0" timeOffset="71181.0713">-1120 5876 67,'1'32'33,"-8"-9"-1,9 10 0,2 0-24,-6-8-4,7 3-1,-3-5 0,1 0-1,-3-23 1,13 21 0,-13-21 0,0 0 0,17-40-1,-10 11 0,1-13 1,4 0-1,-3-5 0,5 4-1,0 1 0,2 11 0,1 4 0,3 13-1,-1 11-1,-3 1-2,7 16-5,-23-14-10,30 16-19,-12 0 2,-2-4-3,0-2 3</inkml:trace>
          <inkml:trace contextRef="#ctx0" brushRef="#br0" timeOffset="95491.4617">-755 6115 5,'0'0'22,"0"0"1,0 0-6,11-19-2,-11 19 3,0 0-4,15-21-1,-15 21-3,0 0-1,22-4-3,-22 4 0,0 0-3,0 0 1,17 2-1,-17-2 1,0 0-2,16-4 0,-16 4 0,0 0 0,25-12-1,-25 12 1,16-14-1,-16 14 0,17-14-1,-17 14 1,0 0-1,20-16 1,-20 16-1,0 0 0,16-19 1,-16 19-1,14-25 0,-7 10 0,-7 15 0,14-27 1,-14 27-1,11-24 0,-11 24 1,7-18-1,-7 18 0,0 0 0,0 0 0,-7-18 1,7 18-1,0 0 0,-16-14 0,16 14 0,-18-3 0,18 3 1,-19 0-1,19 0 0,-20 5 0,20-5 0,-21 9 0,21-9 0,-21 3 0,21-3 0,-21 2 0,21-2 0,-20-3 0,20 3 0,-16-6 0,16 6 0,0 0 0,-19 0 1,19 0-1,0 0 0,-21 18 0,21-18 0,-16 21 0,16-21 0,-16 25 0,16-25 0,-12 24 0,12-24 0,-11 23 1,11-23-1,-7 21 0,7-21 0,-4 25 0,4-25 0,-3 30 0,5-15 0,-2 1 0,0 4 0,0-1 0,0 2 0,0 0 1,0 2-1,1-2 0,1 0 0,2-2 1,1-3-1,2 2 1,-7-18 0,21 26 0,-21-26 0,29 20 0,-14-13 0,1 0 0,2-4 0,0 1 0,-1-4-1,1-2 1,0-3 0,-1-1-1,-1-2 1,0 0-1,-16 8 1,28-15-1,-28 15 0,25-13 0,-9 8 0,0 2 1,0-1-1,1 4 0,-17 0-1,27-5-2,-10 12-7,-17-7-26,0 0 1,0 0 0,0 0-3</inkml:trace>
        </inkml:traceGroup>
        <inkml:traceGroup>
          <inkml:annotationXML>
            <emma:emma xmlns:emma="http://www.w3.org/2003/04/emma" version="1.0">
              <emma:interpretation id="{54085ECC-B636-4CF8-B738-529A9E6B985D}" emma:medium="tactile" emma:mode="ink">
                <msink:context xmlns:msink="http://schemas.microsoft.com/ink/2010/main" type="inkWord" rotatedBoundingBox="7930,17437 11679,17410 11686,18300 7936,18326"/>
              </emma:interpretation>
              <emma:one-of disjunction-type="recognition" id="oneOf4">
                <emma:interpretation id="interp20" emma:lang="en-US" emma:confidence="1">
                  <emma:literal>Invariant</emma:literal>
                </emma:interpretation>
                <emma:interpretation id="interp21" emma:lang="en-US" emma:confidence="0">
                  <emma:literal>Invar-ant</emma:literal>
                </emma:interpretation>
                <emma:interpretation id="interp22" emma:lang="en-US" emma:confidence="0">
                  <emma:literal>Invar-rant</emma:literal>
                </emma:interpretation>
                <emma:interpretation id="interp23" emma:lang="en-US" emma:confidence="0">
                  <emma:literal>Invar-int</emma:literal>
                </emma:interpretation>
                <emma:interpretation id="interp24" emma:lang="en-US" emma:confidence="0">
                  <emma:literal>Invar:ant</emma:literal>
                </emma:interpretation>
              </emma:one-of>
            </emma:emma>
          </inkml:annotationXML>
          <inkml:trace contextRef="#ctx0" brushRef="#br0" timeOffset="72435.1431">350 5595 58,'0'-23'32,"0"23"-1,11-26 0,-8-1-22,15 15 0,-8-14-2,17 14-1,-2-13 0,13 14-2,-2-10 0,8 14-2,3 2-1,3 3-1,-1 2-1,-1-3-2,1 6-1,-12-8-4,9 12-6,-16-11-13,-5 3-6,2 4-2,-27-3 2</inkml:trace>
          <inkml:trace contextRef="#ctx0" brushRef="#br0" timeOffset="72733.1601">341 6203 34,'5'25'27,"-5"-25"2,23-14 2,4 10-19,-4-22-1,19 15 0,-5-20 0,18 16-1,-7-14-2,13 15-3,-4-8-1,1 7-3,-3 4-5,-15-8-8,3 13-19,-11 5-2,-15-1-3,-17 2 2</inkml:trace>
          <inkml:trace contextRef="#ctx0" brushRef="#br0" timeOffset="72185.1288">638 5363 68,'0'0'34,"0"0"1,-16-2 1,16 2-23,0 0-4,-16 23-1,16-23-2,-12 46-2,10-6 0,4 17-2,-2 8 0,5 14-1,0 5 0,4 6-1,-4-1 0,2-12 0,-1-10-1,-3-16-1,2-14-1,-5-37-2,0 0-3,-1-23-9,-1-15-20,-7-12 0,-5-8 0,-4-3 2</inkml:trace>
          <inkml:trace contextRef="#ctx0" brushRef="#br0" timeOffset="73158.1844">1047 5971 56,'0'0'32,"0"28"-2,4-8-4,1 15-14,-10-12-2,14 13-2,-11-15-2,11 6 0,-9-27-2,0 0-1,23-16-2,-11-10 1,-1-13-1,1 0 0,-2-3 0,3 4 0,-3 4 0,1 10 0,-2 8 1,-9 16-1,21 1 0,-21-1 0,21 32 0,-8-7 0,-3-1 0,3 4 0,-3 1-1,1 0 0,-2 0 0,-1 0 0,-1 3-1,0-7-1,2 5-3,-9-30-4,11 35-12,-11-35-14,0 0-1,0 0 0,14-27 0</inkml:trace>
          <inkml:trace contextRef="#ctx0" brushRef="#br0" timeOffset="73428.1999">1437 5906 54,'20'0'33,"-20"0"-1,16 9 3,-11 14-22,-5-23-3,16 35-1,-11-16-2,11 18-1,-7-5-1,8 8-2,-2-7-1,2 1-1,1-6-1,-4-9-1,4-1-2,-18-18-3,30 5-5,-30-26-16,7 4-9,-2-3 1,-3-6-2</inkml:trace>
          <inkml:trace contextRef="#ctx0" brushRef="#br0" timeOffset="73695.2151">1896 5825 64,'0'0'32,"0"0"1,-23 16 1,-10-4-23,15 20-4,-15-4 0,8 14-1,-9-8 0,13 8-1,-7-11-2,12-1-1,2-5-2,14-25 0,-12 28-3,12-28-2,7 18-4,-7-18-8,0 0-19,24-2 0,-24 2 0,32-9 1</inkml:trace>
          <inkml:trace contextRef="#ctx0" brushRef="#br0" timeOffset="74141.2407">2205 5866 28,'-12'-25'27,"12"25"4,-25-9-9,0 4-1,8 21-3,-15-7-4,13 24-2,-11-8-4,10 17-1,1-7-3,8 5 0,2-6-3,11-8 0,3-8-1,-5-18 0,29 10 0,-10-19 0,4-8 0,0-4 0,0-6 0,-2 1 0,-3 1 0,-2 4 0,-2 4 0,-14 17 1,16-16 0,-16 16 0,0 0 0,8 18 0,-8-18-1,6 29 1,-5-11-1,3 0-1,3 3-2,-7-21-1,14 37-5,-14-37-11,0 0-14,25 24-1,-25-24-1,23 18 3</inkml:trace>
          <inkml:trace contextRef="#ctx0" brushRef="#br0" timeOffset="74440.2577">2392 6131 8,'11'-16'28,"-13"-5"1,14 4 3,-3-5-11,-7-20-1,16 16-5,-11-20-4,14 18-3,-9-11-3,11 13-2,-3 0-2,-3 10 1,1 7-2,1 7 1,-3 2-1,2 4-1,0 5-2,-18-9-5,33 15-14,-19 1-9,-14-16-2,27 32 0,-27-32 0</inkml:trace>
          <inkml:trace contextRef="#ctx0" brushRef="#br0" timeOffset="74713.2734">2781 6073 56,'0'0'31,"0"18"-1,0-18 1,-22 24-21,21 6-5,-10-7-1,6 5-3,-2-5 1,1-6-2,6-17-6,0 0-10,0-28-11,9 2-4,-7-22-1,9 5 1</inkml:trace>
          <inkml:trace contextRef="#ctx0" brushRef="#br0" timeOffset="74877.2827">2809 5472 74,'-2'33'34,"4"8"-1,-7-4 0,-1-4-25,8 1-9,7-8-7,-9-26-18,7 24-8,7-6 1,-14-18-1</inkml:trace>
          <inkml:trace contextRef="#ctx0" brushRef="#br0" timeOffset="75361.3104">3195 5873 54,'0'0'33,"0"0"-1,0 0 2,-3 23-22,-13-23-2,7 15-3,-10-4-2,5 15-1,-4 1-1,6 6-1,-1 2-2,6-5 1,5 0-2,4-9 1,-2-21 0,21 14-1,-1-23 1,-1-8 0,-1-10 0,1-3 0,-1-3 0,-2 1 0,-4 4 0,-1 5 1,-11 23 0,0 0-1,0 0 1,0 0-1,14 43-1,-16-21-2,7 19-5,-12-25-10,13 7-16,-1-8 1,-5-15-3,19 0 2</inkml:trace>
          <inkml:trace contextRef="#ctx0" brushRef="#br0" timeOffset="75702.3299">3446 5989 48,'0'0'30,"2"22"3,-2-22-8,0 0-9,0 0-3,-2-15-1,2 15-4,12-25-2,-12 25-1,18-26-1,-18 26-2,27-21 0,-12 17-1,1 2-1,0 8 1,-16-6 0,25 15-1,-25-15 0,25 23 0,-18-5 1,-4 1-2,-1 4 0,-4-2-1,4 9-4,-7-12-2,10 17-9,-5-35-11,-9 24-7,9-24-1,0 0 2</inkml:trace>
          <inkml:trace contextRef="#ctx0" brushRef="#br0" timeOffset="76145.3553">3676 5823 60,'0'0'34,"-16"-19"-1,16 19-7,0 0-7,21-14-8,9 11-5,0-13-2,10 0-1,3-5-2,5-5-6,12 3-30,-6 9 2,-6 1-2,5 10 1</inkml:trace>
          <inkml:trace contextRef="#ctx0" brushRef="#br0" timeOffset="75972.3454">3868 5412 64,'18'-3'34,"-18"3"0,12 23-1,-10 10-19,-13-7-7,9 18-2,-10-2-2,5 11-3,-4 5 1,-1 2-2,1-2-1,1-4 0,6 8-4,-6-25-8,13 14-11,-6-16-8,-1-16-2,6-3 3,-2-16 0</inkml:trace>
        </inkml:traceGroup>
        <inkml:traceGroup>
          <inkml:annotationXML>
            <emma:emma xmlns:emma="http://www.w3.org/2003/04/emma" version="1.0">
              <emma:interpretation id="{659454CA-95A5-46D3-9EA9-2A66F8FFEA80}" emma:medium="tactile" emma:mode="ink">
                <msink:context xmlns:msink="http://schemas.microsoft.com/ink/2010/main" type="inkWord" rotatedBoundingBox="-220,12858 15285,-2750 24939,6839 9433,22448"/>
              </emma:interpretation>
              <emma:one-of disjunction-type="recognition" id="oneOf5">
                <emma:interpretation id="interp25" emma:lang="en-US" emma:confidence="0">
                  <emma:literal>It</emma:literal>
                </emma:interpretation>
                <emma:interpretation id="interp26" emma:lang="en-US" emma:confidence="0">
                  <emma:literal>it.</emma:literal>
                </emma:interpretation>
                <emma:interpretation id="interp27" emma:lang="en-US" emma:confidence="0">
                  <emma:literal>It.</emma:literal>
                </emma:interpretation>
                <emma:interpretation id="interp28" emma:lang="en-US" emma:confidence="0">
                  <emma:literal>t</emma:literal>
                </emma:interpretation>
                <emma:interpretation id="interp29" emma:lang="en-US" emma:confidence="0">
                  <emma:literal>'t.</emma:literal>
                </emma:interpretation>
              </emma:one-of>
            </emma:emma>
          </inkml:annotationXML>
          <inkml:trace contextRef="#ctx0" brushRef="#br0" timeOffset="77546.4354">4989 6062 52,'0'0'29,"37"2"2,-37-2 0,21-23-20,0 22-3,-10-15 0,14 16-2,-9-9 0,8 13-1,-3-8-1,9 9-1,2-5-1,9 6-1,1-3-1,2-1 0,2 3-4,-7-17-11,-4 8-20,4 4 2,-14-7-3,-7 4 2</inkml:trace>
          <inkml:trace contextRef="#ctx0" brushRef="#br0" timeOffset="77220.4161">5215 5179 44,'0'0'30,"0"0"3,0 0 0,0 0-14,-23-4-10,23 4 0,0 0-1,-4 23-2,-12-14-2,9 10-1,-7 4-3,0 1-3,7 19-10,-14-8-21,5 2 0,5 5-2,-1-7 2</inkml:trace>
          <inkml:trace contextRef="#ctx0" brushRef="#br0" timeOffset="77003.4044">5285 5152 52,'4'-19'35,"-4"19"0,0 0 1,-9-18-18,9 18-3,0 0-3,11 30-3,-11-30-3,-9 41-1,0-12-2,4 24 0,-9 5-1,3 14-1,-5 4 1,6 8-2,-1-1 1,4 1-1,3-7 0,4-10 0,7-11 0,-1-12 0,1-10 0,-2-11-1,-5-23-1,0 0 0,0 0-2,5-41-2,-3 17-3,-16-26-5,18 15-18,-15-9-5,0 6 0,1-1 0</inkml:trace>
          <inkml:trace contextRef="#ctx1" brushRef="#br0">6300 5883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0:22.0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C5E7D7C-2331-4F80-A430-AECA9AF7CB5A}" emma:medium="tactile" emma:mode="ink">
          <msink:context xmlns:msink="http://schemas.microsoft.com/ink/2010/main" type="inkDrawing" rotatedBoundingBox="7618,11657 7975,12742 7940,12753 7583,11669" semanticType="callout" shapeName="Other">
            <msink:sourceLink direction="with" ref="{AB8CC028-645D-4783-9E7B-65C9BF2D3A00}"/>
          </msink:context>
        </emma:interpretation>
      </emma:emma>
    </inkml:annotationXML>
    <inkml:trace contextRef="#ctx0" brushRef="#br0">17-414 11,'0'0'16,"0"0"-1,0 0-2,0 0-1,0 0 0,0 0-1,0 0 0,0 0-1,0 0 0,2 17-2,-2-17 0,0 0-2,15 28 1,-15-28-2,6 27-1,-6-27-1,3 31 0,1-15-2,1 5 1,-1-2 1,-1 6-1,4-4-1,2 4 0,-2-4 0,2 2-1,-2-4 1,-2-1-1,-5-18 1,11 28-1,-11-28 1,7 24-1,-7-24 0,5 25 1,-5-25-1,4 28 0,-2-12 1,1 0-1,-3-16 1,7 28-1,-7-28 1,12 24 0,-12-24 0,15 20 0,-15-20-1,10 15 1,-10-15-1,0 0 1,11 22-1,-11-22 1,5 17-1,-5-17 0,7 21 0,-7-21 0,13 25 1,-13-25-1,12 23 0,-12-23 0,12 21 1,-12-21-1,9 17 1,-9-17-1,4 18 0,-4-18 0,3 16 0,-3-16 0,2 17 0,-2-17 0,3 18 0,-3-18 0,0 0 0,9 17 1,-9-17-1,0 0 0,9 21 0,-9-21 0,5 18 0,-5-18 0,9 25 0,-9-25 0,6 26 1,-6-26-1,3 26 0,-3-26 0,4 21 0,-4-21 0,1 16 0,-1-16 0,2 16 0,-2-16 0,4 18 0,-4-18 0,3 19 0,-3-19 0,5 21 0,-5-21 0,6 18-1,-6-18 1,0 0 0,0 0 0,10 19 0,-10-19 1,0 0-1,0 0 0,9 18 0,-9-18 0,0 0 0,9 21 1,-9-21-2,0 0 2,11 17-2,-11-17 1,0 0-1,0 0-7,0 0-25,0 0 1,-11-26-1,11 26-1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5:47.2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6831365-6074-49E2-AB56-B2C2A446905B}" emma:medium="tactile" emma:mode="ink">
          <msink:context xmlns:msink="http://schemas.microsoft.com/ink/2010/main" type="inkDrawing" rotatedBoundingBox="10929,13497 14566,11627 15731,13892 12094,15762" hotPoints="15094,13771 13392,15474 11689,13771 13392,12069" semanticType="enclosure" shapeName="Circle">
            <msink:sourceLink direction="with" ref="{B5E14A83-718B-4833-B760-E418A212434A}"/>
            <msink:destinationLink direction="with" ref="{6C4A5B22-1520-4F30-83F7-15F816CF0635}"/>
          </msink:context>
        </emma:interpretation>
      </emma:emma>
    </inkml:annotationXML>
    <inkml:trace contextRef="#ctx0" brushRef="#br0">116 930 24,'0'0'22,"0"0"-2,0 0 0,-19 21-5,19-21-1,-11 16-3,11-16-1,-12 18-2,12-18-2,-13 23-1,13-23-2,-8 24 0,8-24-1,-11 32 1,2-16-2,6 5 2,-3-2-1,5 4 0,-6 0-1,3 3 0,-1-1 1,1 1-1,1 2 0,3 0 0,0-3 0,1 3-1,-1-3 1,2-1 0,2-1-1,-1 0 0,-1-2 1,2 2-1,-1 0 1,-1-2-1,0 0 1,-1 2-1,1-4 1,2 2 0,-1-1-1,-1 1 1,2-4-1,-1 3 1,2-3 0,2 2-1,0 2 1,1-3-2,0 3 2,-2 0-1,1-1 1,-2 1-2,0-4 2,1 1-1,-6-18 0,8 30 1,-8-30-1,2 28 1,-2-28-1,2 24 1,-2-24-1,5 25 0,-5-25 0,4 25 1,-4-25-1,9 22 0,-9-22 0,12 22 1,-12-22-1,9 21 0,-9-21 1,7 21-1,-7-21 0,5 19 0,-5-19 1,9 23-1,-9-23 0,7 24 0,-2-8 0,-5-16 0,14 32 0,-6-16 1,-3 0-1,0-1 0,-5-15 0,16 28 0,-16-28 0,12 23 1,-12-23-1,11 20 0,-11-20 0,12 19 0,-12-19 0,13 19 1,-13-19-1,12 25 0,-12-25 0,12 28 0,-12-28 0,14 28 1,-6-12-1,-8-16 0,15 21 0,-15-21 0,0 0 0,22 21 0,-22-21 0,21 4 0,-21-4 0,17 3 1,-17-3-1,20 7 0,-20-7 0,23 9 0,-23-9 1,19 10-1,-19-10 0,21 13 0,-21-13 0,23 10 0,-23-10 0,25 13 1,-25-13-1,25 8 0,-25-8 0,28 9 0,-12-4 1,-16-5-1,26 11 0,-26-11 0,27 12 1,-27-12-1,26 14 0,-26-14 0,25 11 0,-25-11 0,23 9 0,-23-9 0,25 8 1,-25-8-1,23 9 0,-23-9 1,23 7-1,-23-7 1,24 7-1,-24-7 0,27 9 1,-11-5-1,-16-4 1,31 7-1,-11-6 1,3 3-1,-4-2 1,4-1-1,-3-1 1,1 2-1,-2 0 0,-1 0 1,-2 1-1,0 1 0,0-1 1,-16-3-1,26 6 0,-26-6 0,26 3 0,-26-3 0,29 0 0,-12-2 0,-17 2 0,32-3 1,-12 1-1,-1 0 0,4 1 1,2-1-1,-2-2 0,0 1 0,1-1 0,5 1 0,-1-3 1,4 3-1,-1-2 0,-1-2 0,2 0 0,2 0 0,-1 0 0,-1 1 0,-2 1 1,-2 0-1,-3-1 0,1 1 0,-4 2 0,1-1 0,-1 1 0,-2 1 0,-2-2 0,-1 1 0,-1-1 0,0 3 0,3-3 0,-3 2 0,4 1 0,-3-5 0,6 3 0,0-1 0,4-1 0,1 0 0,-2-1 1,4-1-1,-5 2 0,2-2 0,-3-2 0,1 1 0,2 2 0,-3-1 0,3 0 0,-3-2 0,1 1 0,2 2 0,-1 1 0,1 2 0,-4-6 0,-4 2 0,0 0 0,1 0 0,-3 0 0,5 0 0,-3 0 0,0 0 0,4 0 0,-1 0 0,2-2 0,3-2 0,3 1 0,-4-3 0,1-1 0,-1-2 0,-1 1 1,0-1-1,-1 2 0,-2 0 0,-3 0 0,0 1 0,-3 1 0,0 2 0,0-5 0,0 3 0,-16 12 0,30-26 0,-30 26 1,25-25-1,-25 25 0,24-21 0,-24 21 0,25-19 0,-25 19 0,28-23 0,-12 9 0,4 0 0,1-2 0,3-3 0,-1 1 1,-1 1-1,1 1 0,-6 2 0,-1 0 0,2 1 0,-18 13 0,26-21 0,-26 21 1,27-21-1,-27 21 0,30-30 1,-13 13-1,1 1 2,1-2-2,-3 1 1,-2-1-1,4-1 1,-18 19-1,27-30 0,-27 30 0,23-30 0,-23 30 0,19-30 0,-8 14 0,-11 16 0,21-26 0,-21 26 0,16-28 0,-16 28 0,14-30 0,-5 14 0,1 0 1,1-1-2,1-2 2,0-3-1,-3 1 0,5 0 0,1 5 0,-3-1 0,-2 1 0,-2 0 0,-1 0 0,-7 16 0,14-24 0,-14 24 0,16-32 0,-6 15 0,-3-3 1,0 1-1,2-2 0,2 0 0,-1 1 0,-3-1 0,-1 2 0,-1 0 0,0 1 1,2 1-1,-1-1 0,-1 0 0,0 3 0,-1-1 0,-4 16 0,7-28 0,-7 28 0,7-28 0,-7 28 0,3-29 0,-1 14 0,0-5 1,0 1-1,1-2 0,3-5 0,-5 1 1,3-1-1,-6 3 1,0 2-1,4 3 2,-2 2-2,0 16 2,-3-21-2,3 21 1,-8-17-1,8 17 1,-3-20-1,3 20 0,-5-23 0,5 23 0,-6-22 0,6 22 0,-9-23 1,9 23-2,-5-18 2,5 18-2,-9-17 2,9 17-2,-12-21 2,12 21-2,-9-23 1,9 23 0,-9-23 1,9 23-1,-12-23 0,12 23 0,-12-18 0,12 18 0,0 0 0,-16-21 0,16 21 0,-14-15 0,14 15 0,-13-16 0,13 16 0,-10-18 0,10 18 0,-13-16 0,13 16 0,0 0 0,-16-22 0,16 22 0,0 0 0,-14-23 0,14 23 0,-14-20 0,14 20 0,-10-17 0,10 17 0,0 0 0,-18-23 0,18 23 0,0 0 0,-19-16 0,19 16 0,0 0 0,-16-19 0,16 19 0,0 0 0,-20-23 0,20 23 0,-7-18 0,7 18 0,-12-19 0,12 19 0,-20-19 0,20 19 0,-19-14 0,19 14 0,-26-13 0,10 6 0,16 7 0,-30-14 0,30 14 0,-29-14 0,29 14 0,-30-14 0,14 7 0,1 4 0,-3-3 0,2 5 0,-2-3 0,3 4 0,-3 0 0,0-2 0,2 2 0,16 0 0,-28-1 0,28 1 0,-30-4 0,11 1 0,3 3 0,-4-2 0,4 2 0,-1 2 0,-3-2 1,1 0-1,1 0 0,2 0 0,-1 0 0,17 0 0,-32-4 0,16 2-1,-2-1 1,3-1 0,-1 2 1,0-1-1,16 3-1,-30-4 2,12 3-1,-1-1 0,1 2 0,0-2 0,18 2-1,-31-2 1,15 1 0,0-1 0,-4 0 0,3-1 0,-1 1 0,1 0 0,-6 0 0,1 2 0,-2-1 1,-3-1-1,6 4 0,0-1 0,1-1 0,-1 2 0,2-2 0,-2 0 0,1 0 0,3 0 0,-5 0 0,1 0 0,-4-2 0,6 2 0,-6 0 0,4-1 0,2 1-1,-1 0 1,3-2 0,1 2 0,-2 0 0,1 0 0,1 0 0,0 2 0,-2 1 0,-3 2 0,-7-1 0,-2 3 0,-2 2 0,-2-1 0,-1 3 0,1 1-1,-1 1 2,0-1-2,7-2 1,1 1 0,2-2 0,4 0 0,2-4 0,-1 0 0,1 0 0,1-1 0,-3-1 0,0 3 0,0-1 0,-4 2 0,-3 2 0,-2 0 0,2 3 0,-2-2 0,3 4 0,4 1 0,2-3 0,-2-3 0,2-1 0,5-1 0,16-7 0,-25 7 0,25-7 0,-23 4 0,23-4 0,-28 2 0,28-2 0,-28 5 0,12 2 0,0-2 0,-2 6 0,1-2-1,1 3 1,16-12 0,-23 25 0,23-25-1,-16 17-1,16-17-4,0 0-6,0 0-26,0 0-2,0 0 0,27-3-1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2:14:13.9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2:13:30.9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890786-A12F-4917-BBC3-AB4689C0DC0B}" emma:medium="tactile" emma:mode="ink">
          <msink:context xmlns:msink="http://schemas.microsoft.com/ink/2010/main" type="writingRegion" rotatedBoundingBox="13054,13879 24135,13334 24189,14432 13108,14977"/>
        </emma:interpretation>
      </emma:emma>
    </inkml:annotationXML>
    <inkml:traceGroup>
      <inkml:annotationXML>
        <emma:emma xmlns:emma="http://www.w3.org/2003/04/emma" version="1.0">
          <emma:interpretation id="{7BEAE5D9-E1C4-4E26-9BFA-C66520541296}" emma:medium="tactile" emma:mode="ink">
            <msink:context xmlns:msink="http://schemas.microsoft.com/ink/2010/main" type="paragraph" rotatedBoundingBox="13054,13879 24135,13334 24189,14432 13108,149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A5FEAA-D789-4395-96DD-C2971C246151}" emma:medium="tactile" emma:mode="ink">
              <msink:context xmlns:msink="http://schemas.microsoft.com/ink/2010/main" type="line" rotatedBoundingBox="13054,13879 24135,13334 24189,14432 13108,14977"/>
            </emma:interpretation>
          </emma:emma>
        </inkml:annotationXML>
        <inkml:traceGroup>
          <inkml:annotationXML>
            <emma:emma xmlns:emma="http://www.w3.org/2003/04/emma" version="1.0">
              <emma:interpretation id="{DD78E6FE-A5C0-402B-8571-0707CF36B704}" emma:medium="tactile" emma:mode="ink">
                <msink:context xmlns:msink="http://schemas.microsoft.com/ink/2010/main" type="inkWord" rotatedBoundingBox="13057,13829 20384,13730 20397,14724 13071,14823">
                  <msink:destinationLink direction="with" ref="{E61AE4FA-C669-49DA-BD7B-13214B1E3A28}"/>
                </msink:context>
              </emma:interpretation>
              <emma:one-of disjunction-type="recognition" id="oneOf0">
                <emma:interpretation id="interp0" emma:lang="en-US" emma:confidence="0">
                  <emma:literal>Barratt-Jones-Mah.</emma:literal>
                </emma:interpretation>
                <emma:interpretation id="interp1" emma:lang="en-US" emma:confidence="0">
                  <emma:literal>Barratt-Jones-Mah,</emma:literal>
                </emma:interpretation>
                <emma:interpretation id="interp2" emma:lang="en-US" emma:confidence="0">
                  <emma:literal>Barratt-Jones-Mahon</emma:literal>
                </emma:interpretation>
                <emma:interpretation id="interp3" emma:lang="en-US" emma:confidence="0">
                  <emma:literal>Barratt-Jones-Mah"</emma:literal>
                </emma:interpretation>
                <emma:interpretation id="interp4" emma:lang="en-US" emma:confidence="0">
                  <emma:literal>Barratt-Jones-Mah</emma:literal>
                </emma:interpretation>
              </emma:one-of>
            </emma:emma>
          </inkml:annotationXML>
          <inkml:trace contextRef="#ctx0" brushRef="#br0">64 169 34,'0'0'30,"0"0"4,0 0 1,0 0-12,2-17-5,7 32-2,-9-15-2,0 34-4,-7-5-1,12 21-4,-9 0-1,10 17-2,-6-1 1,5 8-2,-2-2 0,3-2-1,-3-12 0,3-9 0,-3-9-1,-1-15-1,3-6-2,-5-19-4,0 0-8,2-33-15,-2-6-8,2-5 0,-8-12 1</inkml:trace>
          <inkml:trace contextRef="#ctx0" brushRef="#br0" timeOffset="563.0318">0 122 43,'18'-7'29,"-11"-18"3,13 17-1,1-3-16,-9-10-2,20 12 0,-11-10-3,13 14-3,-8-9 0,9 14-3,-6-5 0,1 13-1,-9 3 0,0 12 0,-10 3-1,-3 11 0,-15 1 0,-5 6 1,-7 1-2,-3 3-1,-4-8 1,-2-3-1,-1-7 0,1-6 0,5-6 0,4-6-1,19-12 1,-25 0 0,25 0 0,5-18 0,-5 18 0,32-19 0,-11 12 0,9 5 0,4 4 0,-1 7 1,-1 7-1,-2 10 1,-5 0 1,-6 13-1,-6-2 1,-6 5 0,-9 0 0,-1 1 0,-13-2 0,0-3 0,-9-5-1,0-1 0,-3-7 0,-2-3 0,0-4-1,0-4 0,5-4 0,1-4-3,6 6-3,-7-23-12,25 11-21,-16-3-2,16 3 2,0 0-2</inkml:trace>
          <inkml:trace contextRef="#ctx0" brushRef="#br0" timeOffset="19192.0977">844 560 14,'0'0'25,"0"-16"1,0 16 0,0 0-7,2-18-1,-2 18-4,-18-8-2,18 8-1,-23-2-1,23 2-3,-24 10-1,24-10-1,-29 22-1,29-22-1,-31 28 0,20-9-1,-1 0-1,3 4 0,4 1 0,-1 1 0,5-1-1,-1-3 0,5 0 0,4-5 0,-7-16 0,0 0 0,23 5 0,-12-20 0,1-10 0,4-3 0,-2-3 0,-1-1 0,3 2 1,-6 4-1,1 10 0,-11 16 1,0 0-1,10 23 1,-8 2 0,0 8-1,-4 0 1,0 4 0,-1-4-1,5-1 0,-1-6 0,-1-7 0,2-3-2,-2-16-1,0 0-2,0 0-4,28-2-10,-28 2-17,20-23 1,-3 13-1,-8-11 2</inkml:trace>
          <inkml:trace contextRef="#ctx0" brushRef="#br0" timeOffset="19640.1233">1058 682 38,'0'0'27,"0"0"2,0 0 0,12 27-18,-12-27 0,4 26-2,-4-26-2,-2 37-2,0-20 1,6 4-2,-4-5-2,0-16 0,5 19 0,-5-19 0,0 0-1,0 0 1,7-35 0,-2 14 0,-5-10 0,4-3-1,-2-2 1,1 2-2,2-1 1,3 7-1,-1 4 0,0 5 0,-7 19 0,14-18 0,-14 18-2,16 3 0,-16-3-4,12 20-4,0-4-9,-5 1-11,-7-17-3,18 26-1,-18-26 2</inkml:trace>
          <inkml:trace contextRef="#ctx0" brushRef="#br0" timeOffset="20053.1469">1275 794 1,'0'0'23,"0"18"2,0-18 2,0 0-6,-5 18-3,5-18-1,0 17-3,0-17-2,0 0 0,0 0-4,0 0-2,0 0-2,0 0 1,-20-10-2,20 10 0,-3-37 0,4 14-1,-1-5-1,4 0 0,0-2 0,4 0 0,1 2-1,2 4 0,3 1 0,2 4 0,-16 19-1,30-27 0,-13 20 0,-17 7-2,29 2-3,-29-2-9,17 2-20,-3 14 1,-14-16-2,16 28 3</inkml:trace>
          <inkml:trace contextRef="#ctx0" brushRef="#br0" timeOffset="20877.1941">1692 642 19,'0'-19'28,"0"19"1,0 0 1,0 0-9,-18-11-4,0 6-2,18 5-2,-26 7-5,26-7-1,-28 21-1,13-3-2,-2-1-1,4 8 0,-4 1-2,4 2 1,5-2-1,0 0 0,5-1-1,5-6 0,-2-19 1,12 20-1,-12-20 0,25-9 1,-11-7-1,0-3 0,0-6 1,0-1-1,0 1 1,-1 3-1,-4 2 1,-9 20 0,0 0 0,19 0 1,-19 16-1,5 9 0,-3 1 0,2 4 1,1 0-2,-2-4 0,4-3 0,-1-8 0,1 1-2,-7-16 0,12 18-2,-12-18-4,0 0-12,18 3-17,-18-3 1,7-19 0,-7-4 0</inkml:trace>
          <inkml:trace contextRef="#ctx0" brushRef="#br0" timeOffset="21259.2159">1932 404 36,'0'0'29,"-4"19"2,4-19 0,-9 21-9,7 9-11,-10-11 0,12 18-5,-7-7-1,4 8-1,-5-1-1,7 2 0,-1-3-2,-2-2-1,4-1 0,-1-5 0,-1-2-1,5-8 0,3 1-3,-6-19-2,17 16-7,-17-16-10,11-19-9,5 8-2,-9-19 2,9 9 1</inkml:trace>
          <inkml:trace contextRef="#ctx0" brushRef="#br0" timeOffset="21581.2343">2152 281 28,'20'4'28,"-20"-4"1,0 0-7,0 16-1,-7-1-3,7 17-2,-15-6-2,12 16-6,-13-5-2,7 12-2,-5-9 0,11 9-1,-3-5-1,8-2-1,-2-3 0,7-3-1,-2-4 0,8-6 0,-1-3-1,-12-23-2,27 25 0,-27-25-4,28-4-8,-28 4-15,12-35-4,-1 16 0,-9-16 0</inkml:trace>
          <inkml:trace contextRef="#ctx0" brushRef="#br0" timeOffset="21928.2542">1752 612 25,'-38'7'27,"38"-7"2,-24 0 1,24 0-13,0 0-2,0 0-1,0 0-3,5-21-1,16 21-3,0-10 0,15 6-2,4-10 0,12 6-2,4-5-1,8 3 0,-1-1-1,2 1 0,-6 3-1,-3 0-1,-5 5-3,-14-7-10,-1 2-22,-5 7 2,-11-9-2,-1 8 1</inkml:trace>
          <inkml:trace contextRef="#ctx0" brushRef="#br0" timeOffset="23439.3406">2729 584 38,'0'0'29,"-17"0"2,17 0 0,0 0-13,-16-7-4,16 7-1,0 0-4,0 0-1,0 0-2,0 0-1,0 0-2,21-3 0,-21 3-1,32 3-1,-13-1-1,6-2-1,3 5-4,-7-10-6,13 2-24,0 6 0,-12-6 0,1 6 0</inkml:trace>
          <inkml:trace contextRef="#ctx0" brushRef="#br0" timeOffset="23924.3684">3240 229 60,'0'0'30,"-6"-15"1,6 15-5,0 0-13,0 0 0,30 10-1,-30-10-4,27 21 0,-27-21 0,39 37-2,-18-10-2,9 9-1,-5 0 1,3 8-2,-7-2 1,0 5-2,-7-1 0,2 1 0,-12-5 0,-3 1 0,-8-5-1,-3-3 1,-8-5-1,-3-5-1,-6-6-1,-6-12-2,5-2-2,-13-19-4,18 7-12,-10-14-16,1-10 0,5-3 0,-4-10 2</inkml:trace>
          <inkml:trace contextRef="#ctx0" brushRef="#br0" timeOffset="24220.3853">2887 328 59,'-4'23'32,"4"-23"-3,0 0 4,16-4-22,-11-13 0,22 11-1,-10-18-3,22 11 0,0-13-1,12 9-1,-1-3-2,11 6-1,-4 0 0,3 7-1,0 4-1,-5 1 0,-2 5-2,-9 1-1,3 6-5,-18-8-12,2 3-16,-1 9 2,-14-3-3,2 10 3</inkml:trace>
          <inkml:trace contextRef="#ctx0" brushRef="#br0" timeOffset="24675.4113">3693 713 62,'0'0'32,"0"0"0,0 0 0,-17 7-20,17-7-2,-4 21-3,8-4-2,-4-17-1,8 32-1,-2-14 0,8-1-2,-14-17 1,30 21-1,-12-21 0,4-2 1,0-8-1,-1-4 1,-4-5-1,3-4 1,-8-4-1,-1 1 0,-9-2 0,-6 2 0,-8 3 0,-4 5 0,-5 4 0,-4 9-1,-3 3 0,-1 7 0,1 6 0,3 1-2,11 7-2,-7-8-2,18 10-5,3-21-11,-18 12-15,18-12 2,23 4-2,0-4 3</inkml:trace>
          <inkml:trace contextRef="#ctx0" brushRef="#br0" timeOffset="25156.4388">3933 611 46,'0'0'29,"7"21"3,-7-21-1,0 16-13,6 5-7,-6-21-1,5 35-3,-5-35-3,7 33 1,-7-33-2,7 27 0,-7-27-1,0 0 0,0 0 1,20 1-1,-20-1-1,15-31 1,-8 8 0,6 0-1,-3-3 1,5 3-2,0 0 1,1 7 0,-16 16 0,27-16 0,-27 16 0,25 11 0,-25-11 0,24 30 0,-18-13 0,1 4-1,-6 1 1,6-3-1,-8 0 0,6-3 0,-5 0-1,0-16-2,0 21-3,0-21-7,0 0-24,0 0 1,0 0-1,-4-16 0</inkml:trace>
          <inkml:trace contextRef="#ctx0" brushRef="#br0" timeOffset="25642.4666">4394 627 43,'0'0'29,"25"-7"3,-25 7-9,23-16-3,-2 12-5,-16-12-3,11 11-3,-12-12-2,-4 17-2,8-25 0,-8 25-2,-3-21 1,3 21 0,0 0-2,-21-16 0,21 16 0,-20 2-1,20-2 1,-19 17-1,19-17 0,-18 27-1,18-27 1,-12 30-1,7-13 0,1-1 0,2 0 1,2-16-1,2 30 0,3-14 0,-5-16 0,13 28-1,-13-28 0,19 19-1,-19-19-1,23 2-5,-2 3-10,-21-5-18,25-16-1,-25 16 1,23-26 0</inkml:trace>
          <inkml:trace contextRef="#ctx0" brushRef="#br0" timeOffset="26113.4936">4708 479 43,'0'0'31,"0"0"2,0 0 1,0 0-15,-26 11-2,24 6-4,-14-10-4,13 11-1,3-18-2,-20 26-1,20-26-2,-14 23-1,14-23-1,-5 17 0,5-17 0,0 0 0,12 22-1,-12-22 1,25 17 0,-9-5 1,3-1-1,1 3 0,4-2 1,-1 1-1,-3-5 0,-3 5 0,-17-13 0,16 23 0,-16-23 0,-3 28 0,-11-11-1,-4 1 1,-3 1 0,-1-1-1,7-2 0,15-16-1,-25 21-1,25-21-4,0 0-8,-16-11-24,23-7-2,4-3 2,3-3-2</inkml:trace>
          <inkml:trace contextRef="#ctx0" brushRef="#br0" timeOffset="26758.5304">4964 600 40,'-28'-2'29,"28"2"2,-30 9 0,30-9-13,0 0-6,7-21-1,14 16-4,-1-9-3,8 3 0,4 1-2,1 1-2,8 7-6,-13 4-19,0-4-8,4 13 1,-16-9-3</inkml:trace>
          <inkml:trace contextRef="#ctx0" brushRef="#br0" timeOffset="27728.5859">5748 191 58,'0'0'34,"0"0"-2,0 0 3,-21-2-19,21 27-3,-14-3-3,10 19-3,-10-2-2,9 13 0,-6-3-2,6 8 0,-2-5-1,3 1-2,1-11 1,1-1 0,2-10 0,2-4-1,-2-10 0,0-17 1,1 21-1,-1-21 0,0 0 0,6-15 0,-4-7 1,3-4-1,-2-13 0,6-10 1,-2-10-1,4-5 0,-1-4 1,1-1 0,0 4-1,-3 9 1,1 7-1,-2 15 1,-3 10 0,-4 24-1,0 0 1,0 0 0,17 16 0,-9 8 0,-1 4 0,1 7 0,3 6-1,3-1 0,-1-1 0,1-7-1,-2-4 1,6-4 0,-6-8-1,-12-16 0,25 16 1,-25-16 0,23-16 0,-13-3 1,6-9-1,-4-6 1,3-8-1,6-5 1,-4-6-2,1 4 2,-2 5-1,-2 7 0,-5 9 0,3 12 1,-12 16-1,13 16 1,-12 14 0,1 10 0,-4 13 0,4 10-1,-4 6 1,2 4-1,0-2 0,4-5 0,1-2 1,4-8-2,0-10 1,3-11 0,1-7-1,-3-11 0,-10-17-2,20 13-3,-20-13-5,0 0-15,15-21-14,-15 21 1,9-28-1,-9 28 2</inkml:trace>
          <inkml:trace contextRef="#ctx0" brushRef="#br0" timeOffset="28237.6151">6578 576 62,'-4'-21'33,"4"21"1,-23-7 0,-3-1-20,26 8-2,-43 11-3,26 3-2,-10-5-1,11 8-2,0-1-2,8 5 0,2-5-1,3 0 0,3-16-1,10 25 0,-10-25 0,0 0 0,27 8 1,-27-8-1,30-17 0,-13 1 0,1-3 1,0 1-1,5-1 1,-2 6 0,-3 5 0,-1 8 0,-17 0 0,27 21 1,-20-2-1,2 4 0,-2 3 0,-4-3 0,4 0-1,-3-4-1,-1-3-2,-3-16-1,11 19-5,-11-19-10,0 0-20,0 0 2,0-21-2,0 21 2</inkml:trace>
          <inkml:trace contextRef="#ctx0" brushRef="#br0" timeOffset="28724.6429">6761-103 67,'0'0'34,"5"-28"1,-5 28-4,0 0-14,2 21-5,5 21-2,-14-1-2,11 19-1,-8 3-3,6 12 0,-4 5-1,6-1-2,1-6 0,2-2-1,0-12 1,2-8-2,-2-10 1,2-13-1,0-12 1,-9-16 0,19 2 0,-5-18 0,-3-7 0,3-7 0,0-3 0,2-1 0,0 4 0,-4 4 0,1 7 0,-13 19 1,17 0-1,-10 15 0,-1 8 0,-1 5 0,0 4 0,2 0 0,-1-1 0,-3-4-1,2-4 0,-5-23-2,9 26-1,-9-26-2,0 0-5,0 0-10,0 0-17,18-14 1,-18 14-1,12-18 3</inkml:trace>
          <inkml:trace contextRef="#ctx0" brushRef="#br0" timeOffset="29117.6654">7278 512 68,'0'0'32,"-5"32"1,-7-11-8,-1-5-13,13 7-2,0-23-3,-7 35-1,7-35-2,6 17 0,-6-17-1,17-1 0,-17 1 0,25-18 0,-16 1 0,7 2-1,-9-4 1,2 0 0,-8-4-1,1 4 0,-4-6 0,-1 4-1,-6-5 0,-2 5 1,-3 3-1,-2 9 1,-3 4-2,0 7 0,-3 6-1,3 1-2,5 12-1,-6-7-4,17 13-3,3-27-15,-18 19-13,18-19 2,11 16-1,-11-16 3</inkml:trace>
        </inkml:traceGroup>
        <inkml:traceGroup>
          <inkml:annotationXML>
            <emma:emma xmlns:emma="http://www.w3.org/2003/04/emma" version="1.0">
              <emma:interpretation id="{EB382435-4FF4-4557-A14F-32B24E86765D}" emma:medium="tactile" emma:mode="ink">
                <msink:context xmlns:msink="http://schemas.microsoft.com/ink/2010/main" type="inkWord" rotatedBoundingBox="20484,13774 22156,13403 22403,14512 20730,14883"/>
              </emma:interpretation>
              <emma:one-of disjunction-type="recognition" id="oneOf1">
                <emma:interpretation id="interp5" emma:lang="en-US" emma:confidence="0">
                  <emma:literal>world</emma:literal>
                </emma:interpretation>
                <emma:interpretation id="interp6" emma:lang="en-US" emma:confidence="0">
                  <emma:literal>wall</emma:literal>
                </emma:interpretation>
                <emma:interpretation id="interp7" emma:lang="en-US" emma:confidence="0">
                  <emma:literal>Wald</emma:literal>
                </emma:interpretation>
                <emma:interpretation id="interp8" emma:lang="en-US" emma:confidence="0">
                  <emma:literal>wold</emma:literal>
                </emma:interpretation>
                <emma:interpretation id="interp9" emma:lang="en-US" emma:confidence="0">
                  <emma:literal>wald</emma:literal>
                </emma:interpretation>
              </emma:one-of>
            </emma:emma>
          </inkml:annotationXML>
          <inkml:trace contextRef="#ctx0" brushRef="#br0" timeOffset="29714.6994">7563 324 64,'17'16'36,"-17"-16"-3,0 21 4,7 6-21,-7-27-4,-9 35-3,9-35-4,-10 38-1,5-20-1,5 5-2,0-7 0,0-16 0,3 26 0,-3-26-1,18 16 1,-18-16 0,21 5 0,-21-5 0,21-7-1,-3 0 1,-18 7 0,30-26-1,-16 8 1,-2-1-1,1 1 1,-13 18-1,21-28 1,-21 28-1,0 0 1,17-7 0,-17 7-1,7 23 1,-7-23 0,11 28-1,0-12 0,-11-16 0,21 24 0,-21-24 1,25 13-1,-25-13 0,24 0 0,-24 0 0,23-13 1,-23 13-1,21-33 1,-10 5-1,1-7 0,1-4 1,-1 0-2,-1 1 1,1 4-3,-5 1 1,4 14-3,-13 1-3,2 18-15,14 18-16,-14-18 1,9 26 3,-9-26-3</inkml:trace>
          <inkml:trace contextRef="#ctx0" brushRef="#br0" timeOffset="30233.7292">8235 410 58,'0'0'35,"9"-19"-2,-9 19 3,0 0-21,0 0-2,0 0-2,-25 5-4,25-5-1,-33 13-1,15-1-1,-1-5-2,-1 7 1,4-2-2,16-12 1,-21 28-2,12-12 1,8 0-1,1-16 0,8 25 1,-8-25-1,25 7 0,-4-9 0,0-5 0,4-5 0,2-2 0,-4-4 0,1 2 0,-6 2 0,-2 4 1,-16 10-1,17-2 0,-17 2 1,2 30-1,-5-7 1,1 1-1,0 3 0,2-1-1,0-5 0,5 0-2,-5-21-3,16 14-3,-16-14-8,22-17-17,-22 17-3,21-29 0,-9 12 0</inkml:trace>
          <inkml:trace contextRef="#ctx0" brushRef="#br0" timeOffset="30581.7491">8562-347 93,'5'33'36,"2"24"1,0 4 2,-2 6-32,-1 10-2,-8-1-1,1 12 0,-4-6-1,1 3-2,-1-13 0,-1-7-1,-1-9 0,3-7-1,5-8 0,2-13-2,7-4 0,-8-24-3,17 27-3,-17-27-10,0 0-19,25-20 2,-25 20-2,21-24 3</inkml:trace>
          <inkml:trace contextRef="#ctx0" brushRef="#br0" timeOffset="31211.7852">8906 384 45,'12'-16'31,"-12"16"5,0 0-1,-12-21-11,12 21-3,0 0-8,0 0-2,-32-10-4,32 10 0,-28 8-3,28-8-1,-23 23 0,23-23-3,-18 28 1,11-10-2,0 1 2,5 2-2,2-1 1,6-3-2,2-1 2,-8-16 0,29 23 0,-13-20 0,5-6 0,0-4 0,2-7 0,-2-5 1,0-13-1,0-7 1,1-10-1,-1-9 1,-2-18 0,1-8 0,-3-13 0,-1-1 1,-7 1-1,-2 10 1,-5 9 0,-2 17 0,-2 19 0,0 22-2,2 20 0,-14 35 0,5 13 0,2 17 0,4 9 0,-1 10 0,6 9 0,0 2 0,5-4 0,2-8 0,3-6 0,2-10 0,4-9 0,-1-5 0,5-6 0,-3-13 0,2-1 0,-3-14 0,10 1-5,-28-20-7,41 3-29,-22-5 0,-19 2-1,20-10 1</inkml:trace>
        </inkml:traceGroup>
        <inkml:traceGroup>
          <inkml:annotationXML>
            <emma:emma xmlns:emma="http://www.w3.org/2003/04/emma" version="1.0">
              <emma:interpretation id="{50ECF5E8-3896-4DCA-BF61-642C572C50CA}" emma:medium="tactile" emma:mode="ink">
                <msink:context xmlns:msink="http://schemas.microsoft.com/ink/2010/main" type="inkWord" rotatedBoundingBox="22922,13495 24140,13435 24186,14370 22968,14430"/>
              </emma:interpretation>
              <emma:one-of disjunction-type="recognition" id="oneOf2">
                <emma:interpretation id="interp10" emma:lang="en-US" emma:confidence="0">
                  <emma:literal>"84</emma:literal>
                </emma:interpretation>
                <emma:interpretation id="interp11" emma:lang="en-US" emma:confidence="0">
                  <emma:literal>184</emma:literal>
                </emma:interpretation>
                <emma:interpretation id="interp12" emma:lang="en-US" emma:confidence="0">
                  <emma:literal>484</emma:literal>
                </emma:interpretation>
                <emma:interpretation id="interp13" emma:lang="en-US" emma:confidence="0">
                  <emma:literal>*84</emma:literal>
                </emma:interpretation>
                <emma:interpretation id="interp14" emma:lang="en-US" emma:confidence="0">
                  <emma:literal>1484</emma:literal>
                </emma:interpretation>
              </emma:one-of>
            </emma:emma>
          </inkml:annotationXML>
          <inkml:trace contextRef="#ctx0" brushRef="#br0" timeOffset="43410.4829">10120-386 43,'0'0'29,"0"0"3,-23 9 0,23-9-19,-10 23 1,10-23-2,-20 33-3,4-17-1,9 12-1,-10-7-2,4 11-1,-2-6-1,-3 8 0,-5-4-1,4 1-1,3-6 0,-2-4-1,9 0-1,9-21 0,-16 19-3,16-19-2,0 0-8,9-31-14,-4 10-7,17 5-1,-10-7 0,13 11 1</inkml:trace>
          <inkml:trace contextRef="#ctx0" brushRef="#br0" timeOffset="44462.543">10394-162 10,'-4'-20'27,"4"20"1,0 0 2,0 0-12,0 0-1,-26 4-2,26-4-4,-16 10-2,16-10-1,-16 16-2,16-16-1,-18 19 0,18-19-2,-19 18 1,19-18-1,-16 16-1,16-16 0,0 0-1,-5 23 0,5-23 0,0 0 0,5 21 0,-5-21-1,11 17 1,-11-17 0,17 27 0,-17-27-1,23 30 1,-8-15 0,-1 5-1,2 1 1,3 0-1,-3 4 1,-2-3 0,-7 5 0,7-3 0,-9 4 1,4-3-1,0 3 0,-12 0 1,8 0-2,-5-3 1,0 0-1,-9-3 0,5 0-1,-3-3 1,0-3-1,7-16 2,-10 19-1,10-19 0,-18 9 0,18-9 1,-18 0-1,18 0 0,-22-6 0,6 3 0,-2-1 0,2-3-1,0 0 1,16 7 0,-25-24-1,17 8 1,1-2 1,3-1-2,2-2 2,4 0-2,2 0 1,1-2 0,0 4 0,-1 1 0,1-3-1,0 2 1,2-1-1,4 1 1,0 0 0,1 3 0,2-2 0,0 1 1,4 1-1,1 0 0,-1 2 0,3-2 1,0 0-1,-5 2 1,-16 14-1,21-31 0,-15 13 1,-8 1-1,0-3 0,0-1 0,-5 2 0,-3-2 0,13-2 0,-5 4 0,1-1 0,2 4 0,-1 16 0,0-22 0,0 22 0,2-20 0,-2 20-1,-23-5 0,7 7-1,16-2 0,-26 3-2,26-3-3,-32 9-5,32-9-9,-10 21-13,10-21-2,3 18 0,-3-18 1</inkml:trace>
          <inkml:trace contextRef="#ctx0" brushRef="#br0" timeOffset="45113.5803">10717-182 42,'0'0'31,"0"0"3,0 0-1,12-17-13,-12 17-7,0 0-1,-3 28-4,3-28-2,-9 24-2,9-24 0,-11 30-1,8-10 0,-1-1-1,1 0 0,-1 6 0,-1-4 0,1 4 0,3-3-1,-3 1 1,-3-3-1,2-1 0,-2-3 0,7-16 0,-2 23-1,2-23 0,0 0 0,19 10 0,-19-10 0,27-7 0,-27 7 0,37-12 0,-11 3 0,6 0 0,-2 0 0,2-1 0,-2 1 0,-2 0 0,4 1 0,0 2 0,-6 1 0,-10 3 0,0 0 0,-16 2 0,19 2 0,-19-2-1,29 7 1,-29-7-2,0 0-1,0 0-2,17 13-2,-17-13-4,0 0-6,0 0-11,0 0-9,-16-13 0,16 13 3,0 0 0</inkml:trace>
          <inkml:trace contextRef="#ctx0" brushRef="#br0" timeOffset="45617.6089">10922-189 34,'-29'-17'31,"29"17"2,0 0 1,0 0-16,0 0-1,0 0-2,2 28-5,-2-28-3,-2 30-2,-3-15 0,9 14-1,-10-1 0,5 9-1,-3 0 0,6 10 0,-2-3-1,3 2 1,4-1-1,-5 4 1,-2-5-1,6-1-2,-6-5 1,8-1-1,3-5 1,-8-4-2,-6-5 1,3-7-1,0-16 1,0 22 0,0-22-2,0 0 0,0 0-4,0 0-5,0 0-19,0 0-9,0 0 0,0 0 0,0 0 1</inkml:trace>
        </inkml:traceGroup>
      </inkml:traceGroup>
    </inkml:traceGroup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2:13:29.7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61AE4FA-C669-49DA-BD7B-13214B1E3A28}" emma:medium="tactile" emma:mode="ink">
          <msink:context xmlns:msink="http://schemas.microsoft.com/ink/2010/main" type="inkDrawing" rotatedBoundingBox="15992,13520 16050,12479 16503,12504 16445,13545" semanticType="callout" shapeName="Other">
            <msink:sourceLink direction="with" ref="{DD78E6FE-A5C0-402B-8571-0707CF36B704}"/>
          </msink:context>
        </emma:interpretation>
      </emma:emma>
    </inkml:annotationXML>
    <inkml:trace contextRef="#ctx0" brushRef="#br0">322 1046 31,'0'0'26,"-27"-4"2,27 4 1,0 0-15,-23-5-2,23 5 1,-9-16 0,9 16-2,-8-21-2,8 21-1,-9-32-2,9 17-1,-4-15-1,8 3-1,-8-8 0,4-2 0,-1-8-1,4 1 2,1-9-2,1 2 1,-2-5-1,1-2 1,-4-2-2,3 2 2,-1 0-2,2 7 0,-6 2 1,2 7-1,-2 3 0,4 7 0,-2 6 0,0 7 0,0 19-1,5-23 1,-5 23 0,0 0-1,0 0 1,0 0-1,0 0 1,0 0 0,0 0-1,0 0 1,0 0 1,0 0-2,0 0 0,0 0 0,0 0 0,0 0 0,0 0 0,0 0 0,0 0 0,0 0 0,0 0 0,0 0 0,-10 25 0,4-8 0,-2 8 0,-7 3 0,0 3 0,-7 6 0,-1 2 0,2 1 0,-2-1 0,-3 0 0,3-6 0,0-1 0,4-6 0,4-3 0,3-6 0,12-17 0,-12 22 0,12-22 0,0 0 0,0 0 0,0-18 0,10-3 0,6-7 0,2-9 0,3-9 0,4-6 0,-2-3 0,7 1 0,-2 3 0,-3 5 0,-1 7 0,-1 6 0,-7 10 0,-3 7 0,-13 16 0,22-14 0,-22 14 0,0 0 0,22 14 0,-17 2 0,4 3 0,3 8 0,1 1 0,-1 9 0,2 1 0,2 3 0,-2-1 0,-2-3 0,-3-2 0,2-5 0,-4-7 0,-2-7 0,-5-16 0,5 19 0,-5-19 0,0 0 0,0 0-9,0 0-31,0 0-2,0 0 1,0 0 0</inkml:trace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2:14:13.9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6F8A5C-5396-40F9-B0DF-A5DE36012342}" emma:medium="tactile" emma:mode="ink">
          <msink:context xmlns:msink="http://schemas.microsoft.com/ink/2010/main" type="writingRegion" rotatedBoundingBox="29977,19328 29992,19328 29992,19343 29977,19343"/>
        </emma:interpretation>
      </emma:emma>
    </inkml:annotationXML>
    <inkml:traceGroup>
      <inkml:annotationXML>
        <emma:emma xmlns:emma="http://www.w3.org/2003/04/emma" version="1.0">
          <emma:interpretation id="{E7A46FF1-724E-46AA-81C2-53DEA07582D3}" emma:medium="tactile" emma:mode="ink">
            <msink:context xmlns:msink="http://schemas.microsoft.com/ink/2010/main" type="paragraph" rotatedBoundingBox="29977,19328 29992,19328 29992,19343 29977,193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7C87C2-3AA8-45E6-B852-D80767516E07}" emma:medium="tactile" emma:mode="ink">
              <msink:context xmlns:msink="http://schemas.microsoft.com/ink/2010/main" type="line" rotatedBoundingBox="29977,19328 29992,19328 29992,19343 29977,19343"/>
            </emma:interpretation>
          </emma:emma>
        </inkml:annotationXML>
        <inkml:traceGroup>
          <inkml:annotationXML>
            <emma:emma xmlns:emma="http://www.w3.org/2003/04/emma" version="1.0">
              <emma:interpretation id="{C446AC6A-4888-44C0-B2DF-BC1C06434DDE}" emma:medium="tactile" emma:mode="ink">
                <msink:context xmlns:msink="http://schemas.microsoft.com/ink/2010/main" type="inkWord" rotatedBoundingBox="29977,19328 29992,19328 29992,19343 29977,19343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2:14:13.9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80C716-B55E-47AC-AF31-1318C16ABD84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13.31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347 33 27,'0'0'23,"0"0"-4,4-19-1,-4 19-4,0 0-3,0 0-2,0 0-2,-21-12-1,21 12-2,0 0 0,-16 3-2,16-3 1,0 0-1,0 0 0,0 0-1,-21-3 1,21 3 0,0 0 0,0 0-1,-21 2 1,21-2-1,-18 8 0,18-8-1,-25 9 0,25-9 1,-23 11-1,23-11 0,-24 8 0,24-8 1,0 0-1,-16 2 0,16-2 1,0 0-1,0 0 0,-9-16 1,9 16-1,0 0 1,0 0-1,0 0 0,-18-15 2,18 15-2,0 0 1,-19 1-1,19-1 1,0 0 0,-23 6-1,23-6 1,-16 8 0,16-8 0,-18 9-1,18-9 1,-19 11-1,19-11 1,-21 9 0,21-9-1,-20 5 0,20-5 1,-16 2-1,16-2 0,0 0 0,0 0 0,0 0 0,0 0 1,0 0-2,0 0-4,0 0-26,39 19 1,-39-19-2,41 33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15.71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79-1 5,'0'0'12,"0"0"-2,0 0 0,0 0 1,0 0 0,-17 2 0,17-2 0,0 0-1,0 0-3,-16 7-2,16-7 0,0 0-2,0 0 1,-7 18 0,7-18 1,0 17-1,0-17 1,3 23 1,-3-23-1,6 26-1,-6-26-1,5 32 0,-2-16 0,3 3 0,-5 0-1,3 3 0,-2-7 1,-1 8 0,-1-5-1,0 3-1,-1-4 1,1 1-1,-4-2 0,2 1 0,-1 1-1,3-18 1,-5 32 0,5-17 0,-4 1 0,2 2-1,-1-2 1,1-1 0,2 1-1,0 4 1,-2-5-1,0 3 1,1-2-1,-1 0 0,2-16 0,-4 29 1,4-29-1,-3 25 0,3-25 0,-5 21 0,5-21 0,-2 23 0,2-23 1,-2 23-2,2-23 2,-2 24-1,2-24 0,2 23 0,-2-23 1,2 27-1,-2-27 0,2 24 1,-2-24-1,-2 23 0,2-23 1,-4 23-1,4-23 0,-1 23 0,1-23 0,-2 26 0,2-26 1,0 21-2,0-21 2,-2 21-2,2-21 2,-5 18-2,5-18 2,-4 16-1,4-16-1,-2 17 1,2-17 0,0 0 1,-3 21-2,3-21 2,0 0-1,-2 18 0,2-18 0,0 0 1,0 0-1,0 0 0,0 0 0,0 0 1,0 0-1,0 0 0,0 0 0,0 0-1,0 0 2,0 0-1,0 0 0,0 0 0,0 0 1,-5 17-1,5-17 0,0 0 1,0 0-1,0 0-2,0 0-15,17 15-16,-17-15 0,0 0-1,-1-30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0.4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46 5 6,'0'0'10,"16"-2"2,-16 2 0,0 0 0,0 0-1,-3 17 0,-1-1 1,0 2 1,-1 5-2,-2-2-2,-2 2-1,2-2-1,2 3-1,1-1-2,1 2-1,-4-3-1,3 3 1,2 0-1,4 1-1,-2-3 1,6 3 0,-3-3 0,4 2-1,-2-2 1,4-2-1,-5-2 0,3 0 0,0 1 0,-7-20 1,5 29-1,-5-29-1,11 27 1,-11-27 0,10 30 0,-6-13 0,-6 1-1,0 1 1,1-1-1,-5 3 1,3-4-1,-2 3 1,5-20-1,-8 28 0,8-28-1,-1 24 1,1-24 0,5 23 0,-5-23 0,0 23 0,0-23 0,2 21 1,-2-21-1,2 21 0,-2-21 0,5 20 0,-5-20 0,0 15 1,0-15-1,7 16 0,-7-16 0,3 16 0,-3-16 0,-1 16 0,1-16 0,0 0 1,3 19-1,-3-19 0,0 0 0,4 18 0,-4-18 0,0 0 0,0 0 0,7 21 0,-7-21 0,0 0 0,-14 19 0,14-19 0,0 0 0,-9 18 0,9-18 0,0 0-1,0 0 1,0 0 0,9 16 0,-9-16 0,16 3 0,-16-3 0,0 0 0,19 2 0,-19-2 0,16 3 0,-16-3 0,0 0 0,16-12 0,-16 12 1,0 0-1,0 0 0,16-17 0,-16 17 0,0 0 0,0 0 0,0 0 0,0 0 0,0 0 0,0 0 0,0 0 0,0 0 0,17-9 0,-17 9 0,13-23 0,-3 5 0,1-1 1,5-6-1,1 1 0,4-4 0,2 3 0,0-1 0,-1 5 0,1 0 0,-4 3 0,-3 0 0,0 4 0,0-1 0,-16 15 0,30-29 0,-15 14 0,1-1 0,4-2 0,3-1 0,1 3 0,-1-2-1,2 4 2,0-1-1,3-1 0,-5 4 0,4-4 0,1 2 0,-4-4 0,3 4 0,-1-2 0,-1 0 0,-4 1 0,2-1 0,-3 5 1,-20 11-1,28-17 0,-28 17 0,23-13 1,-23 13-1,23-7 0,-23 7 0,25-12 0,-25 12 0,26-21 0,-26 21 1,34-28-1,-19 14 0,0-2 0,-1 0 0,-14 16 0,23-23 0,-23 23 1,19-14-1,-19 14 1,0 0-1,0 0 1,0 0 0,0 0-1,0 0-3,0 0-15,0 0-12,0 0 0,-19 27-2,-6-27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1.69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 98 6,'-5'18'9,"5"-18"0,0 0-2,0 0-1,9 19-1,-9-19 0,17-3-2,-17 3 1,21-13-1,-21 13 1,23-21 0,-23 21-1,22-26-1,-14 6 0,-8 20 0,18-28 0,-18 28-1,12-26 0,-12 26 0,0 0 0,0 0 1,0 0-1,0 0 2,4 21 0,-4-21-1,-9 30 0,6-14 0,1 3-1,-2-3 0,3 0 1,-3 1-2,-3 1 1,0 3 0,0 0-1,-4-2 1,1-1 0,3-2 0,7-16-1,-15 17 1,15-17 0,0 0 0,0 0 0,2-24-1,4 6 1,-5 1 0,3-3-1,-1 3 2,-3 17-1,0-27-1,0 27-10,-16-19-12,16 19 1,0 0-1,-5 26-1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4.67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94-5 12,'0'0'15,"0"0"-1,-16 17 0,21-1-2,-5-16 0,-2 25-1,0-9-1,6 0-1,-2 3-1,1 4-1,-1 1-1,-2 3 0,0 4-1,-4 3 0,4-1-2,-5 0 0,3 3 0,-5-6 0,4 2 0,-4-4 0,5 2 0,-3-2 0,1 2-1,-3 0 0,2 2 0,-4-1-1,4 1 0,-4-2-1,4 0 1,-1-2-1,4-2 1,-1-3-1,5 0 0,-1-2 0,5 0 1,-3 0 0,3-2-1,-3-1 1,2 1 0,-3 1-1,2-3 1,-3-1-1,1 3 0,-2-19 0,2 28 1,-2-28-1,2 25 0,-2-25 0,3 21 0,-3-21 0,2 19 0,-2-19 1,0 17-1,0-17 0,2 20 0,-2-20 0,0 19 0,0-19 0,0 17 0,0-17 0,0 0 0,5 22 1,-5-22-1,0 0 0,4 19 0,-4-19 0,0 0 0,1 19 0,-1-19 1,-3 16-1,3-16 0,-4 16 0,4-16 0,-3 16 0,3-16 0,0 0 0,-4 19 0,4-19 0,0 0 0,-1 16 0,1-16-1,0 0 1,3 19 0,-3-19 0,4 16 0,-4-16-1,8 16 1,-8-16 0,0 0 0,9 16 0,-9-16 0,0 0 1,0 0-1,0 0 0,0 0 0,6 21 0,-6-21 0,0 0 0,-8 19 1,8-19-2,0 0 1,-7 18 0,7-18 0,0 0 0,0 0 0,4-16 0,-4 16 0,9-20 1,-9 20-2,10-19 2,-10 19-1,15-18 0,-15 18 0,15-12 0,-15 12 0,18-12 0,-18 12 0,21-16 0,-21 16 0,28-25 0,-28 25 0,30-24 0,-14 12 0,-16 12 0,30-23 0,-12 14 0,-2-2 0,3 1 0,3-4 0,0-2 0,5-3 0,5-2 0,-4-4 0,2 2 0,-2-1 0,-3 3 1,-4 0-1,-1 4 0,-5 1 0,-15 16 1,22-27-1,-22 27 0,17-30 0,-17 30 0,20-28 0,-10 13 1,-10 15-1,21-27 0,-21 27 0,22-24 0,-22 24 0,21-23 0,-21 23 0,19-23 0,-19 23 0,23-25 0,-23 25 0,27-26 0,-27 26 0,26-23 0,-26 23 0,27-26 0,-27 26 0,28-28 0,-28 28 0,32-30 0,-15 14 0,1 0 0,0 2 0,-1 0 0,-1 2 1,-16 12-1,23-18 0,-23 18 0,0 0 1,0 0-1,18-14 1,-18 14-1,0 0 1,0 0-1,0 0-8,0 0-24,0 0 1,-21 2-2,8 17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5:56.2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4A5B22-1520-4F30-83F7-15F816CF0635}" emma:medium="tactile" emma:mode="ink">
          <msink:context xmlns:msink="http://schemas.microsoft.com/ink/2010/main" type="inkDrawing" rotatedBoundingBox="12393,15033 12570,12721 12758,12735 12581,15047" semanticType="callout" shapeName="Other">
            <msink:sourceLink direction="with" ref="{E6831365-6074-49E2-AB56-B2C2A446905B}"/>
          </msink:context>
        </emma:interpretation>
      </emma:emma>
    </inkml:annotationXML>
    <inkml:trace contextRef="#ctx0" brushRef="#br0">-6 2294 0,'0'0'12,"0"0"-1,0 0-1,2 16 0,-2-16 0,0 0 0,0 0 0,0 0 2,0 0-1,16 2-1,-16-2 0,0 0 0,17-11-2,-17 11-1,0 0-1,7-22-1,-7 22-1,7-18-1,-7 18 0,6-23 0,-6 23-1,5-28 2,4 12-2,-6 0 1,4-1-1,-1-2 0,-1 1-1,-1 0 1,1 1-1,-2 1 0,-1-2 0,2 3-1,-1-1 1,-1 0-1,-2 16 0,7-30 1,-7 30-1,12-31 1,-12 31-1,13-34 1,-8 18-1,0-3 1,2 1 0,-1 1-1,1-2 1,-4-1 0,3 4 0,-3-1-1,1 1 1,-1-2-1,1 3 0,-3-1 1,1 0-1,-2-2 0,2 3 0,2-5 1,3 3-1,-2-3 1,0 1-1,-1-2 1,1 2 0,-1-1 0,1 1 0,-3 0 0,-1-1 1,-2 3-1,2-1 1,-2-1-2,4 3 1,-1-2-1,-2 18 1,3-29-2,-1 13 1,-2 16 0,7-28 0,-5 12 0,2 0 1,-3 0-1,-1-3 0,0-2 1,0-2-1,-1-3 0,2 1 1,3-1-1,-4 3 0,0 3 1,0 1-1,2 3 0,-2 16 0,5-26 1,-5 26-1,0-23 0,0 7 1,-4-5-1,4-2 0,2-1 1,-2-1-1,0 1 0,-2-1 0,-1 0 1,3 8-1,-2-1 1,2 18-1,2-24 1,-2 24-1,-4-23 1,4 23-1,-1-25 0,2 9 0,-1 16 0,2-31 1,-2 31-1,2-30 0,-2 30 0,0-26 0,0 26 0,0-22 0,0 22 1,-2-26-1,0 10 0,1-1 1,-3-3-1,4 1 2,0 1-2,-4-1 2,1 3-2,3 16 2,-4-21-3,4 21 2,0 0-1,2-19 1,-2 19-1,0 0 0,-3-25 0,3 25 0,0-23 0,0 23 0,0-26 0,0 26 1,-4-25-1,4 25 0,-2-19 0,2 19 0,0-17 0,0 17 0,-1-21 0,1 21 1,-4-27-1,4 11 0,-2 1 0,-3-1 0,-2 0 1,7 16-1,-14-26 0,14 26 0,-9-16 1,9 16-1,0 0 0,0 0 0,0 0 1,-11-16-1,11 16-1,0 0 1,0 0 0,0 0 0,0-18 0,0 18 0,0 0 0,0 0 0,9-19 0,-9 19 1,0 0-1,2-23-1,-2 23 0,-2-17-1,2 17-2,0 0-2,0 0-8,0 0-22,0 0-3,0 0 0,0 0 1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6.66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154 702 11,'-9'-26'18,"9"26"-3,0 0 1,-4-18-3,4 18 0,-10-18-4,10 18-1,-7-19-2,7 19-2,-6-18 0,6 18 1,-3-17-1,3 17 0,0 0 1,2-21-1,-2 21 0,0 0-1,-8-21 0,8 21 0,0 0-1,-8-25-1,8 25 0,-11-21 0,4 5 0,5 0 0,-1-3 0,3-4 1,3 0-1,-3 1 0,0-3 0,2 0-1,-2-1 1,2 1 0,0 1-1,-1 1 1,-1-2-1,2 1 2,0-1-2,0 2 0,3 2 1,-3 0-1,1 2 0,1 3 1,-4 16-1,-6-25 0,6 25 1,0-17-1,0 17 0,0 0 1,0 0-1,0 0 1,-8-16-1,8 16 0,0 0 1,0 0-1,0 0 0,0 0 0,0 0 0,-11 16 0,11-16 0,-7 21 1,7-21-1,-12 32 0,6-11 0,3 3 0,-3 4 0,1 0 0,0 4 0,1 0 0,-5 3-1,4-4 1,0 1 0,-2-2 0,3-2 0,1 2 0,-1-5 0,6-1 0,-2-5 0,2 3 0,1-5 0,-1 2 0,0-1 0,-2 0 0,0-3 0,0-15 0,-2 25 0,2-25 0,-3 19-1,3-19 1,0 16 0,0-16 0,3 16 0,-3-16 0,2 19 0,-2-19 0,2 25 0,-2-25 0,0 19 0,0-19 1,-2 18-1,2-18 0,0 0 0,0 0 0,0 0 0,0 0 0,-4 16 0,4-16 0,0 0 0,0 0 0,0 0-1,0 0 2,0 0-1,0 0-1,0 0 1,0 0 0,7 15 0,-7-15 1,0 0-1,0 0 0,4 18 0,-4-18 0,0 0 0,0 0 0,0 0 0,0 0 0,0 0-1,0 0 2,0 0-1,2 16-1,-2-16 2,0 0-1,0 0 1,0 0-3,0 0-20,21-2-7,-23-17 0,2 19-2,-3-32 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8.71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71-6 9,'0'0'17,"0"0"-2,0 0 0,0 0-3,0 0 0,7 17 0,-7-17-3,3 25-1,-3-9-2,0 1-1,-3 1-1,1 6-1,-3 1 1,1 1-1,-5 2 1,4 1-1,-4-1-1,4 0 1,1 0-1,1-2 0,1-3-1,4 3 0,-2-4 0,0 4 0,2-3-1,-2 1 1,-2-1-1,0 2 1,-1-4-1,-1 0 1,2-3-1,1-3 0,1-15 1,-2 28-1,2-28 0,0 23 1,0-23-1,3 23 1,-3-23 0,-1 27 0,1-12-1,0-15 1,-8 28-1,8-28 0,-3 27 0,3-27 1,-4 23-1,4-23 0,-1 15 1,1-15 0,0 0-1,1 22 0,-1-22 1,0 0-1,-5 19 0,5-19 0,0 16 0,0-16 0,0 0 0,9 19 0,-9-19 0,0 0 0,0 0 1,16 12 1,-16-12-1,0 0 0,0 0 0,0 0 0,0 0-1,0 0 0,0 0-6,0 0-9,0 0-14,0 0-1,0 0-2,0 0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1.75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93-9 30,'0'0'18,"-16"6"-1,16-6 1,-1 19-1,1-19-3,-6 30-3,3-11-3,-1 6-2,-3-1 0,5 8-2,-3-2 1,3 3-2,-3 2 1,7 6-1,-6-4 0,4 3 1,-1-1-2,2 1 1,-4-1-2,5-2 1,-2-2-1,1-3-1,-1-4 1,2 2-1,0-4 1,0 0-1,-1-3 1,1 0-1,-2 0 0,4 0 1,-3-6-1,1 1 0,2-2 0,-4-16 0,3 24 0,-3-24 0,4 21 0,-4-21 1,3 16-1,-3-16 0,0 0 1,0 19-1,0-19 1,0 0-1,0 0 1,0 0-1,0 0 0,-3 16 0,3-16 0,0 0 0,0 0 0,0 0 0,0 0 0,-7 18 1,7-18-1,0 0 0,0 0 0,0 0 0,-7 16 0,7-16 1,-14 15-1,14-15 0,-16 22-1,16-22 1,-14 22 0,14-22 0,0 0 0,-8 16 0,8-16 0,0 0 0,0 0 0,0 0 0,0 0 0,16 0 0,-16 0 0,0 0 0,0 0 0,0 0 0,0 0 0,16-2 0,-16 2 0,0 0 0,16-10 1,-16 10-1,18-18 0,-18 18 0,16-22 0,-16 22 0,14-22 1,-14 22-2,16-14 1,-16 14 0,0 0 0,23-10 0,-23 10 0,19-11 0,-19 11 0,25-19 0,-25 19 0,26-28 0,-12 12 0,0 0 0,-14 16 0,27-30 0,-27 30 0,28-30 0,-8 16 0,-3-1 0,6-3 1,2-1-1,1-4 0,4 0 0,2-3 0,-4-1 0,2 1 1,0-2-1,-1 1 0,-1 1 1,-2 3 0,-4 6-1,-3-3 0,-1 6 1,-18 14-1,24-21 0,-24 21 0,16-12 0,-16 12 0,18-19 0,-18 19 0,26-21 0,-8 5 0,3-2 0,2 1 0,2-5 1,0 5-1,-1-1 0,-3 1 0,-1 4 0,-2 3 0,-18 10 1,24-16-1,-24 16 1,0 0 0,0 0 1,0 0-3,0 0-10,0 0-22,-23 0 1,0-2-1,23 2-1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3.25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26-3 18,'0'0'15,"0"0"-1,0 0-2,16 7-2,-16-7-1,0 0 0,1 19-2,-1-19 0,-1 25 1,-3-10-1,2 5-1,-3-1-1,2 6 0,-4-1-1,3 4-1,-3 1 0,3 0-1,1 1 0,3-2-1,-4-1 0,6-3 0,0-1 0,1 0 0,1-5 0,-1-3 0,3 1-1,-6-16 1,7 28-1,-7-28 1,9 27-1,-9-27 0,10 24 0,-10-24 1,7 28-1,-3-10 1,-4-2-1,-2 1 1,0-1-1,-1 4 0,-3-5 1,3 5-1,-1-3 0,1 1 1,5-2 0,-2-16-1,1 28 1,-1-28 0,6 26 0,-6-26-1,1 21 1,-1-21-1,0 27 0,0-27 0,0 24 0,0-24 0,2 21 0,-2-21 0,4 16 0,-4-16 0,0 0 1,0 0-1,0 0 1,0 0 0,0 0 1,16 0-5,-16 0-10,26-12-15,-21-13 0,18 13-2,-17-18 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6.07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103 11 6,'0'0'12,"0"0"-1,0 0-2,2-18 0,-2 18 1,0 0-1,0 0 0,0 0 2,0 0-1,0 0-2,0 0 0,0 0-2,0 0-3,0 0 1,0 0-1,-16 14 1,16-14 0,-11 23 0,4-7 1,2 5 0,0-1 0,1 8-1,-3-4 0,7 10-1,-4-6-1,6 5 1,0-5-1,3 4-1,-1-4 0,1 2 0,-1-2 0,-1 2 1,-3-4-1,2 4 0,-4-5 2,2 3-3,-3-2 3,3-1-3,-2-1 2,0 3-3,0-4 3,1 3-3,-5-2 1,1 3 1,0-4-1,-1 3 0,1-1 0,2-1 0,-1-1 0,1 0 0,-1-2 1,2 0-1,2-2 0,0 1 0,0-1 0,0-1 0,-2-1 1,-1 3-1,3-1 0,-4-2 0,3 3 0,1-4 0,-2 3 0,0-1 0,2 3 0,0-4 0,0 4 0,0-1 0,0 2 0,-2 1 0,1-2 0,-1-1 0,2-3 0,0 1 0,0-18 0,2 28 0,-2-28 1,3 26-1,-3-26 0,5 25 0,-5-25 0,2 28 0,-2-28 1,-5 30-1,5-30 0,-4 30 0,4-30 0,-3 28-1,3-28 1,2 26 0,-2-26 0,7 25 0,-7-25 0,7 21 0,-7-21 0,3 19 1,-3-19-1,-3 18 0,3-18 1,-4 16-1,4-16 0,-2 17 0,2-17 0,0 0 0,6 21 0,-6-21 0,0 0 0,10 16 0,-10-16 0,0 0 0,0 0 0,9 16 0,-9-16 0,0 0 0,-2 16 0,2-16 0,0 0 0,-1 17-1,1-17 1,0 0 0,0 0-1,0 0 1,0 0 1,0 16-1,0-16 0,0 0 0,0 0 0,0 0 0,0 0 0,0 0 0,0 0 0,0 0 1,0 0-1,17 0 0,-17 0 1,0 0 0,6-23-1,-6 23 1,7-26 0,-7 26-1,12-26 0,-12 26 1,16-23-2,-16 23 1,19-21 0,-19 21 0,21-16 0,-21 16 0,25-27 0,-11 12 0,0-5 0,0-1 0,-1-2 1,1 1-1,0 0 0,-3 1 0,5 2 0,-6 3 0,-10 16 0,21-28 0,-21 28 0,25-24 0,-25 24-1,27-29 1,-15 14 0,6-5 0,-3 1 0,5-4 0,-1 2 0,-1-2 1,0 2-1,-1 4 0,-1-3 0,-16 20 0,25-30 0,-25 30 0,23-24 0,-23 24 0,23-21 0,-23 21 0,28-21 0,-28 21 0,32-25 0,-11 9 0,0 4 0,4-2 0,-6-4 0,6 2 0,1 1 0,-3-1 0,2 2 0,0 1 0,-4 3 0,-3 1 0,1 2 0,-19 7 0,25-14 0,-25 14 0,21-12 0,-21 12 1,0 0-1,14-18 0,-14 18 0,0 0 1,14-17-1,-14 17 1,0 0 0,0 0-1,0 0 0,5-16-3,-5 16-14,0 0-17,0 0 0,0 0-1,-17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8.02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61-3 26,'0'0'24,"0"0"-1,0 0-2,0 0-4,0 0-3,-2 16-2,2-16-4,-10 19-1,10-19-2,-7 25 0,7-25-1,-4 29 1,1-13 0,4 7-1,-4-2-1,3 5 0,-4-1-1,4 5 0,-1 0-1,1 0 0,-4-2-1,1 3 0,1-4 0,2 1 1,-2-3-2,0-1 2,0-3-1,1 0 0,1-3 0,0-1 1,0-1-1,0-16 0,-2 27 0,2-27 1,-5 22-1,5-22 0,-4 20 0,4-20 0,0 17 0,0-17 0,0 0 0,0 21 0,0-21 0,0 0 1,4 20-1,-4-20 0,0 0 1,-2 23-1,2-23 1,0 0-1,3 19 1,-3-19-1,0 0 1,4 18-1,-4-18 1,0 0-1,3 22 1,-3-22-1,4 18 0,-4-18 0,0 0 0,7 19 0,-7-19 0,0 0 0,0 0 1,0 0 0,0 0-1,0 0 1,16 11 0,-16-11-1,0 0 0,0 0-1,0 0-2,0 0-2,-2 21-4,2-21-11,0 0-15,0 0 1,7-19-1,-7 19 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0.28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6-3 26,'18'-10'21,"-18"10"-1,0 0 0,3-18-5,-3 18 0,0 0-3,0 0-2,0 0-1,0 0-1,0 0-3,0 0 0,-16 23 1,16-23-2,-2 25 0,2-25-1,0 35 0,0-18-1,4 10 0,-1-3-1,3 6 0,-4 2 0,1 5-1,-5 1 1,-1 3-1,-3 1 0,1-2 1,2 4-1,-1-2 0,1 1 0,1-5 1,4 1-1,1-2 0,2-2 1,2 4-1,-3-6 1,3 0-1,-3-3 1,1-2-1,-2-3 0,1-2 0,-1-6 1,-1-1-1,-2-16 0,2 25 0,-2-25 0,0 16 0,0-16 0,0 0 1,-4 15-1,4-15 0,0 0 0,-7 16 0,7-16 0,0 0 0,0 0 0,0 0 0,0 0 0,0 0 0,0 0 1,0 0-1,0 0 0,0 0 0,0 0 0,0 0 0,0 0 0,0 0 0,0 0 0,0 0-1,0 0 1,-3 16 0,3-16 0,0 0 0,0 0 0,0 0 0,10 16 0,-10-16 1,0 0-1,0 0-1,16 17 2,-16-17-1,0 0 0,18 4 0,-18-4 0,0 0 0,21-11 0,-21 11 0,0 0 0,21-12 0,-21 12 0,0 0 0,20-12 0,-20 12 0,0 0 0,0 0 0,0 0 1,17-16-1,-17 16 0,11-25 0,-6 6 0,4-6 0,0-3 0,2-5 0,1-2 1,2-4-1,0 0 0,2 1 0,-2 3 0,4 0 0,-1-1 0,3 7 0,1-1 1,4 0-1,1 0 0,3 4 1,-3-4-1,2 3 0,0-1 1,1 2-1,-3-1 0,-3 6 0,-3 0 1,-1 5-1,-1 1 0,-2 1 1,-1 0-1,-15 14 0,29-22 1,-29 22-1,26-21 0,-26 21 1,25-17-1,-25 17 0,25-14 0,-25 14 1,15-11-1,-15 11 1,0 0-1,18-9 0,-18 9 1,0 0-1,0 0 1,0 0-1,0 0 0,0 0-4,16-3-16,-16 3-15,0 0-1,0 0-1,0 0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1.80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80 12 18,'0'0'17,"0"0"0,0 0-1,0 0-2,0 0-1,0 0-3,-6-16 0,6 16-1,0 0 0,0 0-2,0 0 1,-14 21-2,14-21-1,-10 22 0,10-22-1,-16 33 1,9-16-3,0 6 1,1-3-2,1 2 1,0 1 0,5 4 0,-4-3 0,6 4 0,-2-1 0,3-1-1,-3-1 1,9 1-1,-7-3 0,2-2 0,-3-5-1,6 0 1,-7-16 0,9 28 0,-9-28-1,2 24 1,-2-24 0,3 28 0,-3-28 0,-1 27-1,1-27 1,-2 28 0,2-28-1,-7 26 1,7-26-1,0 23 0,0-23 1,-2 21-1,2-21 0,-3 18 1,3-18-1,1 17 0,-1-17 1,0 18-1,0-18 1,-3 16-1,3-16 1,0 0-1,7 17 1,-7-17-1,0 0 0,0 0 1,0 0-1,0 0 0,0 0 0,0 0 1,16 14-1,-16-14 1,0 0-1,0 0 0,0 0 0,0 0 1,-2 16-1,2-16 0,0 0 0,0 0 0,2 18 0,-2-18 0,0 0 0,0 0 0,0 0 0,7 16 1,-7-16-1,0 0 0,0 0 0,0 0 0,0 15 0,0-15 0,0 0 0,0 0-1,9 16-3,-9-16-3,0 0-15,23 2-15,-23-2 2,0 0-3,0 0 3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4.25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38-1 40,'0'0'29,"-16"10"1,16-10-7,-2 30-4,-5-11-5,4 8-5,-6-3-1,9 10-4,-4-3 1,9 6-2,-10-2 1,7 6-1,-2-6 0,3 9 1,-4-5-2,6 1 1,-5 0-1,5 6 0,-1-7 0,5 1-1,-2 1 0,0-1 0,0-1 0,-4 1 0,-4-3 0,-1-2 0,-2 2-1,-1-2 1,-4-3-1,4-4 0,-2-2 0,3-5 1,3-1-1,1-20 0,3 28 0,-3-28 0,0 24 0,0-24 0,4 23 0,-4-23 0,1 23 0,-1-23 0,4 23 0,-4-23 0,7 19 0,-7-19 0,0 0 0,11 20 0,-11-20 0,0 0 1,0 0-1,0 0 0,0 0 0,0 0 0,0 0 0,0 0 0,0 0 0,7 15 0,-7-15 0,0 0 1,0 0-1,0 0 0,0 0 1,0 0-1,0 0 0,0 0 0,0 0 0,0 0 0,0 0 0,0 0 0,0 0 0,0 0 0,0 0 0,0 16 0,0-16 0,0 0 0,0 0 0,0 0 0,0 0-1,14 16 2,-14-16-1,0 0 0,0 0 0,0 0 0,17 11 0,-17-11 0,0 0 0,0 0 0,0 0 0,0 0 0,0 0 0,0 0 0,0 0 0,0 0 0,20-6 0,-20 6 0,0 0 0,23-14 0,-23 14 0,24-23 0,-8 9 0,2-5 0,1-2 0,1-2 0,5-1 0,1-5 1,0 1-1,3 0 0,-5 0 0,1 3 0,-2-1 1,0 2-1,-5-1 0,-1 2 0,-4 2 1,-1 0-1,2-2 0,-1 2 0,-1-4 0,0 8 0,2-3 1,1 3-1,0-1 0,0 3 0,0 0 0,3 0 0,-18 15 1,34-28-1,-17 10 0,1 2 0,5-3 0,2 1 0,-2-3 1,1 2-1,-1 1 0,0 1 0,-3 1 0,-1 0 0,-19 16 0,25-21 1,-25 21-1,0 0 0,17-19 1,-17 19-1,0 0-1,0 0-3,20-7-4,-20 7-21,0 0-9,0 0 1,0 0-2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7.09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54-3 22,'-16'5'27,"16"-5"1,0 0-2,0 0-5,3 18-6,-3-18-3,0 0-3,0 18-2,0-18 1,-2 22-4,4-4 0,-7-2 0,0 5-1,-1-2 0,1 6 0,-4-1-1,7 5 2,-5-5-1,7 6 0,-1-4-1,2 6 1,1-6-1,5 4 0,-2-3-2,4 1 1,-2 0 0,0 0-1,0-3 0,2 1 1,-5-3-1,3 1 1,-4-1 0,-1 0 0,0-2 0,-2-2 0,0 1-1,3-1 1,-3 0-1,-1-1 1,1 0-1,0-3 0,0 1 1,1 0-1,-2 0 0,1-16 0,-6 26 0,6-26 0,-3 28 0,3-28 0,-7 28 0,7-28 0,-5 27-1,5-27 1,-6 21-1,6-21 1,0 0-1,-2 21 1,2-21-1,0 0 1,0 0 1,2 16-1,-2-16 0,0 0 0,0 0 0,6 19 0,-6-19 0,0 0 0,0 0-2,0 0-8,26-28-25,-26 28-3,21-33 1,-10 17-1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4:35.3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5F987D-8B0E-487E-A3A1-33CFDD1531BF}" emma:medium="tactile" emma:mode="ink">
          <msink:context xmlns:msink="http://schemas.microsoft.com/ink/2010/main" type="inkDrawing" rotatedBoundingBox="6894,15162 9338,10847 12045,12380 9602,16695" semanticType="verticalRange" shapeName="Other">
            <msink:sourceLink direction="with" ref="{1F524E52-A036-49CA-9CF2-274F6F9CB993}"/>
            <msink:sourceLink direction="with" ref="{B5E14A83-718B-4833-B760-E418A212434A}"/>
            <msink:sourceLink direction="with" ref="{3CBB5B9E-6501-43D7-A216-DD5EE4659D27}"/>
          </msink:context>
        </emma:interpretation>
      </emma:emma>
    </inkml:annotationXML>
    <inkml:trace contextRef="#ctx0" brushRef="#br0">4107 384 1,'-15'-31'19,"15"31"1,0 0-7,-17-18 2,1 6 0,0 5 2,-3 0-2,-1 0-1,20 7-3,-33-9-2,33 9-1,-30-10-2,14 8-1,-4-7 0,20 9-2,-33-12 0,15 6 0,-5-4 0,4 3-1,-8-7 1,4 7-1,-3-6 0,1 6 0,-5-5 0,-2 7 0,1-7 0,-1 6-1,-2-4 1,2 3-1,1-6 0,-1 1 1,-2 0-1,6-2 1,-7 0 0,1 3 0,-5-1 0,-3 5 0,-6-4 1,-3 6-2,-3-2 2,-3 3-2,2-1 0,2 2 0,0-4 0,4 3-1,1-1 1,2 1 0,1 1-1,0 3 0,-2 0 1,-3 3 0,1 1-1,1 3 1,-1-2-1,1 4 1,0 0-1,3-2 0,0 0 0,3 0 1,0-2-1,-2 2 0,1 0-1,-1 0 1,-4 4-1,1 1 1,-3 2-1,-1 4 0,-4 1 1,2 4 0,1 0 0,2 7 1,2-4-1,1 2 1,1-2-1,4 3 0,1-3 0,2 4 0,0-2 0,2-2 0,0 1-1,2 2 1,0 1 0,3 2 0,2 0 0,0-1 0,0 1 0,0-1 0,1 1 0,-1 1 0,0 3 0,0-1 0,-1 2 0,-3 0 1,1-1-1,-1 5 0,2-1 0,-1 1 0,-1-3 0,4 1 0,2-4 0,1 2 0,1-2 0,0 2 0,1 2 0,4-1-1,-2 3 1,-2 1-1,2 4 1,-2-1-2,1 3 2,1 1-2,0-2 3,0 3-1,-2-1 0,2 0 0,2 2 0,0 0 0,1 3 0,1-1 0,1 0-1,1 1 2,1 1-2,0-1 3,2 1-2,1-1 1,1-1 0,3 0-2,0-1 1,2-1 0,2 0 0,1 0-1,3 2 0,1-2 0,0 0 1,1 2 0,3-4 0,0 0 0,1-2 0,0 1 0,2-6 0,0 0 1,2-3-1,0 0 0,0-1 0,1-3 0,1 1 0,-1-3 0,5 0 1,0 1-1,1-3 1,2 1-1,1-2 1,1 0-1,-1-2 0,1 0 0,1 0 0,-3-2 0,-1 1 0,4-3 0,2 1 0,0 1 0,2-1 0,1 1 0,3 1 1,-1-1-1,4 0 0,-1 1 0,-1-1 0,0 0 1,2 1-1,-2 1 1,-1 0-1,2 2 0,-1-6 0,0 3 1,6-1-1,-1-1 1,2-1-1,7-3 1,-2-1-1,3-3 0,0 3 1,0-3-1,1 1 0,1-1 1,-3 1-1,-1-4 0,-1 2 1,0-2-1,1-4 1,1 1-1,0-2 0,0-2 1,2-2-1,-2 0 0,2-1 0,-2-1 1,2-1-1,0 0 0,0-2 0,-2-2 0,-2-1 0,3-3 0,-3-1 0,0-1 0,-5-1 0,-1-4 0,-3 5 0,-3-1 0,-2 2 0,-5 0-2,0 5-1,-23 2-3,36-2-7,-36 2-26,0 0 0,0 0-1,3-16 1</inkml:trace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9.33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57 0 21,'-21'2'26,"21"-2"1,0 0-5,9 21-2,-9-21-3,0 0-2,10 28-3,-10-28-2,4 25-3,-4-25-1,-2 32-1,2-32-1,-11 35 0,4-18 0,4 4-1,-2-3 0,6 3 1,-4-2-2,3 4 1,-4-1 0,4 3-1,2-4-1,0 5 1,0-5-2,-1 2 1,-1 0-1,0 3 1,-1-3-1,-1 2 1,-2-2-1,1 0 0,-3 1 1,-1 3-1,2-5 1,2 3-1,3-2 1,-2 1-1,0-1 0,2 0 1,0-2-1,0-1 0,2-3 0,1-1 1,-3-16-1,4 26 0,-4-26 0,2 24 0,-2-24 0,7 21 0,-7-21 0,1 25 1,-1-25-1,-1 26 1,1-26-1,0 23 0,0-23 0,1 21 1,-1-21-1,-3 18 0,3-18 0,0 0 0,3 21 0,-3-21 0,0 0 0,-5 19 1,5-19-1,0 0 0,-2 21 0,2-21 0,0 0 0,-3 20 0,3-20 0,0 0 0,7 21-1,-7-21 2,0 0-1,9 19-1,-9-19 1,0 0 0,0 0 0,0 0-1,5 16 1,-5-16 0,0 0 0,0 0 0,0 0 0,0 0 0,0 0 0,0 0 0,0 0 1,0 0-1,0 0 0,0 0 0,0 0 0,11-21 1,-6 5-1,4-3 1,1-6 0,4-3-1,9-4 1,2 1-2,-4 1 2,6 0-1,-4 2 0,0 0 0,5 2 0,0 1 0,0 1 0,2-6 0,0-2 0,6-3 0,4-4 0,1-1 0,-1 1 0,3 1 0,-13 3 1,3 5-1,-3 3 0,-12 6 0,1 4 0,-3 3 1,-5-2-1,-11 16 0,30-28 1,-14 12-1,1 2 0,3-1 0,-4 1 0,0 3 0,-16 11 0,19-16 0,-19 16 0,0 0 0,18-8 0,-18 8-1,0 0-1,0 0 0,26-4-1,-26 4-1,0 0-3,13-21-7,-13 21-24,7-18 0,-13 3 0,6 15 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51.73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194-5 15,'0'0'22,"0"0"-1,0 0 0,0 0-2,0 0-3,0 0-1,0 0-3,-5 16-1,5-16-4,0 0-1,-19 8 0,19-8-3,0 0 1,-11 18-1,11-18 0,0 0 1,-17 14 0,17-14-1,0 0 1,0 17-1,0-17-1,0 0-1,-11 23 1,11-23-2,0 0 1,-4 21-1,4-21 0,0 0 0,-5 18 0,5-18 0,0 0 0,-5 18 0,5-18 0,3 15 0,-3-15 0,-1 21 0,1-21 1,1 27 0,-1-27 0,9 28 1,-9-28-1,5 30 1,-5-30 0,0 30 0,0-30 0,9 30 0,-9-15-1,7 1 1,-7-16-1,6 30 0,-6-30 0,14 25 0,-14-25 0,9 19-1,-9-19 1,-2 18-1,2-18 0,2 17 0,-2-17 0,-2 19 1,2-19-1,-9 18 0,9-18 1,-5 21-1,5-21 0,1 19 1,-1-19-1,-3 18 0,3-18 0,-4 18 1,4-18-1,4 15 0,-4-15 1,2 16-1,-2-16 1,-7 16-1,7-16 0,3 16 0,-3-16 0,-2 17 0,2-17 0,-10 18-1,10-18 2,3 16-2,-3-16 1,0 0 0,0 17 1,0-17-1,0 0 1,-3 16-1,3-16 0,0 0 0,0 18 0,0-18 1,0 0-1,0 0 0,-7 16 0,7-16 0,0 0 0,0 0 1,0 0-1,0 0 0,0 0 0,0 0 0,0 0 0,0 0 0,0 0 0,-18 14 0,18-14 1,0 0-1,0 0 0,0 0 0,0 0 0,-21-21 1,21 21-1,-18-30 0,13 9 0,0 0 1,-6-4-1,0 2 0,3 0 0,-6 0 0,12 2 1,-2 4-1,-5-1 0,9 18 0,-10-30 0,10 30-1,-7-28 1,10 12 0,-3 1 0,6-1 0,-5 0 0,1 0 0,7 0 0,3 0 0,-12 16 0,20-26 0,-20 26 0,1-23 0,-1 23 0,13-23 0,-13 23 0,16-24 0,-16 24 0,7-28 0,-7 28 0,9-28 0,-9 28 0,8-27 0,-8 27 0,4-21 0,-4 21 1,-5-19-1,5 19 0,9-23 0,-9 23 0,5-26 0,-5 26 0,-4-29-1,4 29 1,6-19 0,-6 19 0,0 0 1,5-19-1,-5 19 0,0 0 0,0 0 0,0 0 0,9-19 0,-9 19 0,0 0 0,0 0 0,0 0-1,0 0-1,5-20-3,-5 20-9,0 0-24,16 18-2,-16-18 1,0 0-2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6:49.248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45 638 20,'0'0'9,"0"0"1,0 0-1,0 0 0,-23 2-3,23-2-3,0 0 1,-16-2-2,16 2 1,0 0-2,0 0 1,0 0-1,0 0 0,0 0 0,0 0-1,-10-16 1,10 16 2,0 0-2,0 0 1,0 0 0,0 0 0,7-17 0,-7 17 0,0 0-1,7-21 1,-7 21-1,9-23-1,-9 23 1,14-28 0,-14 28-1,17-27 0,-17 27 1,20-24 0,-20 24-1,18-21 1,-18 21 0,15-16-1,-15 16 1,11-20 1,-11 20-1,5-15 0,-5 15 1,0 0-1,4-21 0,-4 21 0,2-18 0,-2 18 0,8-16-1,-8 16 0,16-19 0,-16 19 1,25-21-1,-25 21 0,30-23 1,-11 12 0,1 1 0,-2 1-1,-3 2 1,3 0 0,-18 7-1,27-12 1,-27 12 0,17-6-1,-17 6 1,0 0-1,0 0 1,0 0-1,0 0 0,16-17 1,-16 17-1,0 0 0,16-21 0,-16 21 1,14-16-1,-14 16 0,11-18 0,-11 18 1,0 0-1,10-17 0,-10 17 0,0 0 0,9-20 0,-9 20-1,0 0 1,23-17 0,-23 17 0,25-16 0,-25 16 2,30-19-2,-14 10 1,-16 9 0,24-19 0,-24 19-1,14-16 2,-14 16-2,0 0 1,8-16 0,-8 16 0,0 0 0,0 0-1,0 0 1,0 0-1,0 0-1,0 0 1,0 0 0,0 0-1,0 0 1,0 0 0,0 0 1,0 0-1,0 0 0,0 0 1,0 0-1,0 0-2,0 0-8,-2-21-15,2 21-2,0 0 1,-9 24-1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6:53.454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69 553 9,'0'0'9,"0"0"-1,-10-18-1,10 18-1,0 0 0,0 0-1,0 0 0,0 0-1,-13-17-1,13 17-1,0 0 1,0 0-1,0 0-1,0 0 1,0 0-1,0 0 0,0 0 0,0 0 1,0 17 0,0-17 0,0 0 0,0 0 1,0 0-1,0 0-1,-17 13 1,17-13 0,0 0 0,0 0 1,-18-2-1,18 2 1,0 0-1,0 0 1,0 0-1,0 0 0,0 0 0,0 0-1,-11-16 0,11 16 1,0 0-1,0 0-1,0 0 1,0 0-1,0 0 1,18-9 0,-18 9 0,0 0 0,0 0 1,18-21 0,-18 21 0,0 0 0,15-21 0,-15 21 0,6-16 0,-6 16-1,5-19 1,-5 19 0,5-16-1,-5 16 1,2-16-1,-2 16 0,0 0 0,7-19 0,-7 19 0,0 0-1,14-21 2,-14 21-2,16-16 1,-16 16-1,16-19 2,-16 19-2,14-16 1,-14 16 0,0 0-1,18-19 0,-18 19 1,0 0-1,14-20 0,-14 20 0,0 0 1,14-17-1,-14 17 0,0 0 2,16-20-2,-16 20 2,0 0-1,9-15-1,-9 15 1,0 0-1,0 0 0,0 0 1,0 0-1,0 0 0,3-16 0,-3 16 1,0 0-1,0 0 2,0 0-2,0 0 0,11-18 0,-11 18 0,0 0 0,0 0 0,16-16 1,-16 16-1,0 0 0,0 0 0,0 0 0,17-15 1,-17 15-1,0 0 1,0 0-1,15-20 1,-15 20-1,0 0 0,8-16 1,-8 16-1,0 0 0,0 0 1,0 0-1,0 0 0,16-14 0,-16 14 1,0 0-1,0 0 0,0 0 0,0 0 0,18-10 0,-18 10 1,0 0-1,0 0 0,0 0 0,18-11 0,-18 11 1,0 0-1,0 0 0,16-10 0,-16 10 0,0 0 0,15-6 1,-15 6-1,0 0 0,0 0 0,18-7 0,-18 7 0,0 0 0,0 0 0,18-10 0,-18 10 0,0 0 0,16-9 1,-16 9-1,0 0 0,15-9 0,-15 9 0,0 0 0,16-1 0,-16 1 0,0 0 0,0 0 0,0 0 0,18-4 0,-18 4 1,0 0-1,0 0 0,0 0 0,16-2 0,-16 2 0,0 0 0,16-5 0,-16 5 0,0 0 0,16-7 0,-16 7 0,0 0 0,17-7 1,-17 7-1,0 0 0,0 0 0,0 0 1,0 0-1,0 0 0,0 0 0,16-11 1,-16 11-1,0 0 0,0 0 0,0 0 0,0 0 0,0 0 0,0 0 0,0 0 0,18-3 0,-18 3 0,0 0 0,0 0 0,16 0 0,-16 0 1,0 0-1,0 0 0,0 0 1,0 0-1,0 0 0,0 0 0,0 0-1,0 0-3,0 0-5,0 0-15,-18-9-7,18 9-1,0 0 0,-10 26 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6:56.390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26 545 13,'-16'-10'14,"16"10"0,0 0 0,0 0-3,-16 3-2,16-3-1,0 0-1,0 0-2,0 0-1,0 0-1,0 0-1,0 0 0,0 0 0,0-15 1,0 15-1,0 0 0,14-23 1,-14 23-2,11-16 1,-11 16 0,18-14-1,-18 14 1,17-12-1,-17 12 1,0 0-1,21-13 0,-21 13 0,0 0 0,16-7 0,-16 7 0,0 0 1,13-17-1,-13 17 0,10-25 0,-4 9 0,-6 16-1,15-31 1,-15 31 0,15-28-1,-15 28 0,12-22 1,-12 22-1,0 0 0,11-22 0,-11 22 1,0 0-1,12-20 0,-12 20 0,0 0 1,19-23-1,-19 23 0,21-15 0,-21 15 1,22-16-1,-22 16 1,23-18-1,-23 18 1,19-17-1,-19 17 1,18-14 0,-18 14-1,0 0 0,17-18 0,-17 18 1,0 0-1,6-19 1,-6 19-1,0 0 0,0 0 0,1-18 0,-1 18 0,0 0 0,0 0 0,9-16-1,-9 16 1,0 0 1,20-12 0,-20 12 0,23-11-1,-23 11 2,21-12-2,-21 12 2,16-10-1,-16 10-1,0 0 1,12-16 0,-12 16-1,0 0 0,0 0 1,0 0-1,0 0 0,0 0 0,11-18 0,-11 18-1,0 0 2,16-5-1,-16 5 0,0 0 0,0 0 1,0 0-1,15-4 0,-15 4 1,0 0-1,0 0 0,0 0 0,0 0 0,0 0 1,0 0-1,0 0 0,0 0 0,0 0 0,0 0 0,0 0 0,0 0 1,0 0-1,0 0-1,0 0-1,0 0-5,0 0-10,0 0-12,0 25-1,0-25 1,0 0-1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6:59.33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0 623 5,'0'0'13,"0"0"-1,0 0-2,0 0 2,0 0-1,0 0-1,0 0-1,0 0-1,0 0-2,0 0-2,16 11 1,-16-11-2,0 0 1,19-11 0,-19 11 0,0 0-1,20-18 0,-20 18-1,18-12 1,-18 12-1,0 0-1,19-17 1,-19 17 0,0 0-1,12-21 1,-12 21-1,7-16 0,-7 16 0,7-18 0,-7 18-1,13-16 0,-13 16 1,17-14-1,-17 14 0,16-14 0,-16 14 1,16-9-1,-16 9 0,0 0 1,18-17-1,-18 17 0,0 0 1,10-19-1,-10 19 1,9-16-1,-9 16 0,13-16 0,-13 16 0,10-18 0,-10 18 0,14-15 0,-14 15 0,22-16 0,-22 16 1,15-18-1,-15 18 0,0 0 0,20-19 0,-20 19 1,0 0-1,9-16 0,-9 16 0,0 0 1,0 0-1,5-21 0,-5 21 0,0 0 0,18-21 0,-18 21 0,17-16 0,-17 16 0,20-18 1,-20 18-1,16-14 0,-16 14 0,0 0 1,14-19-1,-14 19 0,0 0 0,0 0 0,16-19 0,-16 19 0,0 0 0,14-18 0,-14 18 1,0 0-1,23-23 0,-23 23 0,16-16 1,-16 16-1,15-15 0,-15 15 0,0 0 0,20-14 0,-20 14 0,0 0 0,9-16 0,-9 16 0,0 0 1,0 0-1,3-16 0,-3 16 0,0 0 0,0 0 0,0 0 0,0 0 0,0 0 0,7-16 0,-7 16 0,0 0 0,0 0 0,0 0 0,0 0 0,18-17 0,-18 17 1,0 0-1,0 0 0,0 0 0,0 0 0,0 0 0,0 0 0,0 0-1,0 0 1,12-16 0,-12 16 0,0 0 0,0 0 1,0 0-1,0 0 0,0 0 1,0 0-1,0 0 0,0 0-2,0 0-4,0 0-8,0 0-14,0 0-1,20-6 0,-24-9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7:01.436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0 661 14,'23'-2'9,"-23"2"2,0 0-1,0 0 1,20-12 0,-20 12-1,0 0 0,7-18-1,-7 18-2,5-16-1,-5 16-2,9-19-1,-9 19 0,14-23-1,-14 23 0,18-21 0,-18 21 0,24-19 0,-24 19 0,27-23 0,-11 11 0,-1 1-1,-15 11 1,29-25-1,-29 25 1,23-26-1,-13 10 1,-10 16-1,14-28 0,-14 28 0,16-24 0,-16 24 0,20-25-1,-20 25 1,17-21-1,-17 21 1,20-19-1,-20 19 1,19-21-1,-19 21 1,16-18-1,-16 18 1,11-18-1,-11 18 1,0 0-1,8-21 1,-8 21-1,0 0 0,4-23 1,-4 23-1,0 0 0,11-19-1,-11 19 1,0 0 0,15-16 0,-15 16 0,0 0 0,20-10 0,-20 10 0,0 0 0,18-20 0,-18 20 0,14-17 0,-14 17 0,14-21 0,-14 21 0,14-21 0,-14 21 0,16-18 0,-16 18 0,16-14 0,-16 14-1,19-11 1,-19 11 0,20-7 0,-20 7 0,15-7 1,-15 7-1,0 0 0,18-5 0,-18 5 1,0 0-1,0 0 0,0 0 0,0 0 1,5-17-1,-5 17 0,0 0 0,0 0 0,2-16-1,-2 16 1,0 0 0,0 0 1,0 0-1,0 0 1,0 0-4,0 0-9,0 0-15,-19 10 0,12 11-1,-18-15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7:03.622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-3 577 21,'0'0'13,"0"0"-1,0 0-2,0 0-1,0 0-2,0 0-1,0 0-2,6-15 1,-6 15-3,0 0 1,0 0 0,17-22 0,-17 22 2,14-15-1,-14 15 0,22-23 0,-22 23 0,21-25-1,-11 8-1,-10 17 0,21-30 0,-10 14 0,0 0-1,-11 16 1,19-28-1,-19 28 1,20-21-1,-20 21 0,19-18 1,-19 18-2,19-15 1,-19 15 0,16-16 0,-16 16 0,14-16 0,-14 16 0,16-16-1,-16 16 1,11-16 0,-11 16 0,0 0 0,17-19-1,-17 19 1,0 0 0,16-18 1,-16 18-2,0 0 1,22-21 0,-22 21-1,12-17 1,-12 17-1,14-16 1,-14 16-1,14-16 0,-14 16 0,0 0 0,16-16 0,-16 16 0,0 0 0,14-17 1,-14 17-1,0 0 0,20-20 0,-20 20 0,0 0 0,17-21 1,-17 21-1,0 0 0,13-21-1,-13 21 1,0 0 0,0 0 0,7-17 1,-7 17-1,0 0 0,0 0 0,0 0 0,0 0 0,0 0 0,0 0 0,0 0 0,0 0-1,0 0 1,0 0 0,17-9 0,-17 9-1,0 0-6,18-14-11,-18 14-9,0 0-1,2-20 0,-2 20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7:05.97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-3 696 2,'0'0'14,"0"0"-4,0 0-2,0 0 2,0 0 0,0 0 0,0 0-2,0 0 0,0 0 0,0 0-2,4-16-1,-4 16-1,0 0 0,0 0-1,3-16 0,-3 16 0,0 0 0,11-21-1,-11 21 1,9-21-1,-9 21 0,14-28 0,-9 12-1,2-3 1,-2 3-1,2-2-1,2 2 1,0 1-1,-9 15 1,18-30-1,-18 30 0,16-23 1,-16 23-1,16-18 0,-16 18 1,17-17 0,-17 17 0,18-20 0,-18 20 0,14-26-1,-3 9 1,-11 17 1,21-34-2,-21 34 1,17-31 0,-17 31 0,16-23-1,-16 23 1,14-20-1,-14 20 0,11-15 0,-11 15 0,7-20 1,-7 20-1,11-16 0,-11 16 0,7-17 1,-7 17-1,0 0 1,14-21-1,-14 21 1,19-16-1,-19 16 0,21-18 0,-21 18-1,23-17 2,-23 17-1,23-20 0,-23 20 0,16-15 0,-16 15 0,0 0 0,13-18 1,-13 18-1,0 0 1,0 0-1,0 0 0,0 0 1,0 0-1,-4-16 0,4 16 0,0 0 0,0 0 0,0 0 0,0 0-1,0 0 1,0 0 0,0 0 0,0 0 0,0 0 0,0 0 0,0 0 0,12-17 0,-12 17 0,0 0 0,16-9 0,-16 9 0,0 0 0,0 0 0,0 0 1,16-14-1,-16 14 0,0 0 0,0 0 0,0 0 1,0 0-1,0 0-1,0 0 1,0 0 0,0 0 0,0 0 0,0 0-1,0 0 0,0 0-2,0 0-3,0 0-6,0 0-8,4 23-7,-4-23-1,7 15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1T19:30:16.59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10459 37,'0'0'20,"0"0"-1,16 21 0,-16-21-3,0 0-3,-12 19-3,12-19-2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5:20.5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2D681F9-BE44-4305-A543-9781481D24BC}" emma:medium="tactile" emma:mode="ink">
          <msink:context xmlns:msink="http://schemas.microsoft.com/ink/2010/main" type="inkDrawing" rotatedBoundingBox="9796,12296 10644,12406 10636,12470 9788,12361" semanticType="underline" shapeName="Other">
            <msink:sourceLink direction="with" ref="{5AC0B3A4-9D0D-43BD-A35E-84A400D650F0}"/>
            <msink:destinationLink direction="with" ref="{723E40EC-7DF1-4FBB-9A90-B2167602C181}"/>
          </msink:context>
        </emma:interpretation>
      </emma:emma>
    </inkml:annotationXML>
    <inkml:trace contextRef="#ctx0" brushRef="#br0">-64 843 7,'0'0'14,"0"0"1,0 0 1,0 0 0,0 0 1,0 0-4,0 0-1,0 0-2,0 0-1,20 13-3,-20-13 0,16 1-1,-16-1 1,24-1-1,-24 1 0,32-6-1,-14 1 2,1 3-3,-1-1 0,0 5-1,-1-4 0,3 5 0,-20-3-1,31 7 0,-31-7-1,29 11 1,-29-11 0,30 10-1,-30-10 1,26 7 0,-26-7-1,25 4 1,-25-4-1,25 0 1,-25 0-1,26-4 1,-26 4-1,25-3 1,-25 3-1,26-2 1,-26 2-1,28 2 0,-28-2 1,29 3-1,-29-3 0,28 2 0,-12-2 1,1-2-1,-1 1 0,0 1 1,0 0 0,-16 0-1,27 10 1,-12-1-1,-15-9 1,25 23-1,-25-23 0,21 23 1,-21-23-1,25 14 0,-7-11 0,-18-3 0,26-3 0,-26 3 0,25-7 0,-25 7 0,19-4 0,-19 4 0,0 0 1,0 0-1,0 0 0,16 7 1,-16-7-1,0 0 0,0 0 0,0 0 0,0 0-1,0 0-1,0 0-2,0 0-1,0 0-3,0 0-5,0 0-9,0 0-9,0 0-2,21-9-1,-21 9 3</inkml:trace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40:33.70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30B6085-A277-48F7-B8BA-534F160D6ADD}" emma:medium="tactile" emma:mode="ink">
          <msink:context xmlns:msink="http://schemas.microsoft.com/ink/2010/main" type="writingRegion" rotatedBoundingBox="18936,15437 23649,15428 23650,16102 18937,16112"/>
        </emma:interpretation>
      </emma:emma>
    </inkml:annotationXML>
    <inkml:traceGroup>
      <inkml:annotationXML>
        <emma:emma xmlns:emma="http://www.w3.org/2003/04/emma" version="1.0">
          <emma:interpretation id="{996511A5-D166-4D36-A8AF-D45A58B9CD30}" emma:medium="tactile" emma:mode="ink">
            <msink:context xmlns:msink="http://schemas.microsoft.com/ink/2010/main" type="paragraph" rotatedBoundingBox="18936,15437 23649,15428 23650,16102 18937,16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359164-AB45-4905-AF68-C4E38EDFF601}" emma:medium="tactile" emma:mode="ink">
              <msink:context xmlns:msink="http://schemas.microsoft.com/ink/2010/main" type="line" rotatedBoundingBox="18936,15437 23649,15428 23650,16102 18937,16112"/>
            </emma:interpretation>
          </emma:emma>
        </inkml:annotationXML>
        <inkml:traceGroup>
          <inkml:annotationXML>
            <emma:emma xmlns:emma="http://www.w3.org/2003/04/emma" version="1.0">
              <emma:interpretation id="{BD1D87DC-62C0-406B-8E6A-BA649ED34B18}" emma:medium="tactile" emma:mode="ink">
                <msink:context xmlns:msink="http://schemas.microsoft.com/ink/2010/main" type="inkWord" rotatedBoundingBox="18936,15437 19907,15435 19908,16110 18937,16112"/>
              </emma:interpretation>
              <emma:one-of disjunction-type="recognition" id="oneOf0">
                <emma:interpretation id="interp0" emma:lang="en-US" emma:confidence="1">
                  <emma:literal>for</emma:literal>
                </emma:interpretation>
                <emma:interpretation id="interp1" emma:lang="en-US" emma:confidence="0">
                  <emma:literal>foe</emma:literal>
                </emma:interpretation>
                <emma:interpretation id="interp2" emma:lang="en-US" emma:confidence="0">
                  <emma:literal>fo</emma:literal>
                </emma:interpretation>
                <emma:interpretation id="interp3" emma:lang="en-US" emma:confidence="0">
                  <emma:literal>foo</emma:literal>
                </emma:interpretation>
                <emma:interpretation id="interp4" emma:lang="en-US" emma:confidence="0">
                  <emma:literal>fe</emma:literal>
                </emma:interpretation>
              </emma:one-of>
            </emma:emma>
          </inkml:annotationXML>
          <inkml:trace contextRef="#ctx0" brushRef="#br0">5748-2050 32,'21'-25'23,"18"18"0,-11-10-6,9 6-4,-3 6-4,-10 1-4,3 4-2,-11 4-1,0 1 0,-16-5 0,24 7 0,-24-7-1,25-2-1,-9-1-2,-16 3-4,33-13-8,-8 17-10,-25-4-3,32-5 2,-32 5 0</inkml:trace>
          <inkml:trace contextRef="#ctx0" brushRef="#br0" timeOffset="-311.0178">6118-2432 18,'0'0'26,"0"0"0,0 0-2,-21 11-4,21-11-4,-21 9-3,5-7-2,16-2-3,-28 10 1,28-10-4,-26 18 0,26-18-1,-25 22-1,14-6-1,11-16 0,-21 28 0,10-12-1,3 0 0,8-16 0,-16 28-1,16-28 1,-14 25-1,14-25 1,-9 24-1,9-24 0,-4 25 1,4-25-1,4 21 0,-4-21 0,12 25 0,-12-25 0,25 28 0,-9-12 1,0 1-1,-2 4 1,3 2-1,-2 3 1,-3 1 0,-3-1 0,-4 0 0,-1-1 0,-3 1 0,-2-1 0,-1-4 0,-4-2 0,3-3-1,3-16 1,-16 25-1,16-25 0,-23 12 1,23-12-1,-30-7 0,14 2-2,-10-9 0,6 7-5,-10-14-6,9 3-21,-2 4 0,-2-7-1,8 3-1</inkml:trace>
          <inkml:trace contextRef="#ctx0" brushRef="#br0" timeOffset="373.0209">6161-2026 25,'0'0'25,"-2"32"1,2-32 1,-3 19-13,6-3-2,-3-16-3,5 25-2,-5-25-3,15 19 0,-15-19 0,19 9 0,-19-9-1,28-4 1,-28 4 0,28-17-2,-28 17 1,27-28-1,-18 10 0,-2 0 0,-5 1 0,-4 1-1,2 16 0,-13-25 0,13 25-1,-28-15 1,9 11-1,1 2 0,-1 4 1,19-2-2,-25 4-1,25-4-5,0 0-17,0 0-7,0 0-1,0 0-1,0 0 0</inkml:trace>
          <inkml:trace contextRef="#ctx0" brushRef="#br0" timeOffset="637.0364">6434-2057 34,'0'0'28,"0"0"2,0 0-1,-26-6-13,26 6-4,-5-17-3,5 17-4,1-21-1,-1 21-1,11-25-2,-11 25 0,28-26 0,-3 12-1,1-2 0,6 0 0,2 4-2,1-2-6,0 0-22,4 17 1,-16-6-2,4 15 0</inkml:trace>
        </inkml:traceGroup>
        <inkml:traceGroup>
          <inkml:annotationXML>
            <emma:emma xmlns:emma="http://www.w3.org/2003/04/emma" version="1.0">
              <emma:interpretation id="{76518567-EBE8-40EF-8A77-A15ED94F8345}" emma:medium="tactile" emma:mode="ink">
                <msink:context xmlns:msink="http://schemas.microsoft.com/ink/2010/main" type="inkWord" rotatedBoundingBox="21700,15459 23649,15455 23650,15997 21701,16001"/>
              </emma:interpretation>
              <emma:one-of disjunction-type="recognition" id="oneOf1">
                <emma:interpretation id="interp5" emma:lang="en-US" emma:confidence="0">
                  <emma:literal>n=8k+2</emma:literal>
                </emma:interpretation>
                <emma:interpretation id="interp6" emma:lang="en-US" emma:confidence="0">
                  <emma:literal>n = 8k +2</emma:literal>
                </emma:interpretation>
                <emma:interpretation id="interp7" emma:lang="en-US" emma:confidence="0">
                  <emma:literal>n ¥ 8k +2</emma:literal>
                </emma:interpretation>
                <emma:interpretation id="interp8" emma:lang="en-US" emma:confidence="0">
                  <emma:literal>n=8K+2</emma:literal>
                </emma:interpretation>
                <emma:interpretation id="interp9" emma:lang="en-US" emma:confidence="0">
                  <emma:literal>n F 8k +2</emma:literal>
                </emma:interpretation>
              </emma:one-of>
            </emma:emma>
          </inkml:annotationXML>
          <inkml:trace contextRef="#ctx0" brushRef="#br0" timeOffset="7003.4006">8766-2409 41,'0'0'22,"0"0"-3,0 0 1,0 0-3,0 0-3,0 0-3,0 0-2,0 0-2,0 0-1,0 0-1,0 0-1,0 0-2,-23-1 1,23 1-2,-28 5 1,12 2 0,-7-4 0,4 4-1,-4 0 1,5 2-1,-1-2 0,19-7 1,-27 13-2,27-13 1,-16 12-1,16-12 1,-17 12-1,17-12 1,-9 16-1,9-16 1,-7 16-1,7-16 0,0 0 1,-9 21-1,9-21 0,0 0 0,2 21 0,-2-21 0,0 0 0,7 21 0,-7-21 0,0 0 0,18 21 0,-18-21 0,0 0 1,19 16-1,-19-16 0,0 0 0,23 9 0,-23-9 0,23 3 0,-23-3 0,19 4 0,-19-4 0,21 5 0,-21-5 0,27 7 0,-27-7 0,21 5 0,-21-5 0,21 7 0,-21-7 0,27 9 0,-27-9 1,21 11-1,-21-11 0,19 14 0,-19-14 0,18 16 0,-18-16 0,11 17 1,-11-17-1,10 21 0,-10-21 0,9 23 0,-9-23 0,12 23 1,-12-23-1,9 17 0,-9-17 0,0 0 1,13 20-1,-13-20 1,0 0-1,0 0 0,8 17 1,-8-17-1,0 0 0,0 0 0,6 21 1,-6-21-1,0 0 0,-6 16 0,6-16 1,0 0-1,-10 21 0,10-21 1,0 0-1,-20 13 0,20-13 0,-21 7 0,21-7 0,-21 5 0,21-5 0,-25 0 0,9-2 0,16 2 0,-26-7 0,26 7 0,-25-2 0,25 2 0,-23-5 0,23 5 0,-21-7 0,21 7 0,-19-9 0,19 9 0,0 0 0,-20-21 0,20 21 0,-12-16 0,12 16 0,-9-15 0,9 15 0,-10-16 0,10 16 0,-9-16 0,9 16-1,0 0 1,-4-19 0,4 19 0,0 0 0,4-20 0,-4 20 0,0 0-1,7-19 1,-7 19 0,0 0 0,21-18 0,-21 18 0,19-12 0,-19 12 0,23-10 0,-23 10 0,25-13 0,-25 13-1,23-14 1,-23 14 0,25-16 0,-25 16 0,24-15 1,-24 15-2,18-15 2,-18 15-1,16-12 0,-16 12 0,0 0 0,21-17 0,-21 17 0,11-16 0,-11 16 1,14-20-1,-14 20 0,14-19 0,-14 19 0,2-17 1,-2 17-1,0 0 0,-2-22 0,2 22 0,0 0 0,-11-19 0,11 19 1,0 0-1,-10-17 0,10 17 0,0 0 0,-20-11 0,20 11 1,-19 2-1,19-2-1,-19 7 0,19-7-2,0 0-4,-15 17-8,15-17-20,0 0 0,0 0 0,0 0 0</inkml:trace>
          <inkml:trace contextRef="#ctx0" brushRef="#br0" timeOffset="9700.5548">9086-2291 3,'0'0'18,"0"0"-4,0 0 0,-11-19 0,11 19-2,0 0-1,0 0-1,0 0-1,0 0-1,0 0 0,0 0 0,0 0-1,-16 15 0,16-15-1,0 0 1,-1 23-1,1-23 0,-2 16 0,2-16-1,-4 19 0,4-19-1,0 23-1,0-23 0,6 27-1,-6-27 0,5 30 0,-2-15-1,4 3 0,-1 0 0,1 3-1,-4-2 1,-1 2 0,2-2-1,-3 1 1,1-1-1,2 2 1,-4-21-1,0 32 0,0-32 0,1 26 0,-1-26 0,4 19 0,-4-19 0,0 0 0,2 20 0,-2-20 0,0 0 0,0 0 0,0 0 0,5-16-1,-5 16 0,2-21-2,-2 21-2,2-32-3,-2 32-4,7-31-8,-2 15-9,-5 16-5,5-32 1,-5 32 1</inkml:trace>
          <inkml:trace contextRef="#ctx0" brushRef="#br0" timeOffset="10390.5943">9303-2229 37,'0'0'27,"-11"17"-2,11-17-3,-16 21-5,16-21-3,-12 19-3,12-19-3,-18 22-1,18-22-1,-21 24-2,21-24-1,-21 25-1,21-25-1,-26 24 0,26-24 0,-22 20 0,22-20 0,-21 12-1,21-12 1,0 0 0,-17 5-1,17-5 1,0 0-1,0 0 1,0 0-1,0 0 0,0 0 1,24 16-1,-24-16 1,23 12 0,-7-5-1,2 2 1,-2-2 0,0 4-1,-16-11 1,28 14 0,-28-14-1,17 14 1,-17-14-1,0 0 1,18 19-1,-18-19 0,0 0 1,0 0-1,0 0 0,12 16 0,-12-16-1,0 0-1,0 0-2,4-19-4,-4 19-7,0 0-17,3-16-1,-3 16-1,0 0 1</inkml:trace>
          <inkml:trace contextRef="#ctx0" brushRef="#br0" timeOffset="11678.668">9479-2142 13,'0'0'24,"0"0"1,0 0 1,0 0-9,0 0-5,0 0-2,0 0-4,-15 4-2,15-4 0,0 0-1,0 0 1,0 0 0,22-11 0,-22 11 0,0 0 1,22-8 0,-22 8 0,26 0-2,-10 3 0,-16-3 0,27 0 0,-12-3-1,7 3-1,-7-4 0,8 1 0,-7-1 0,2 2 0,-18 2-1,26-2 1,-26 2-1,23 6 0,-23-6 1,20 9-1,-20-9 1,0 0-1,0 0-1,16 8-1,-16-8-1,0 0-4,0 0-6,0 0-11,-22 0-9,22 0-1,0 0 2,-17 2 1</inkml:trace>
          <inkml:trace contextRef="#ctx0" brushRef="#br0" timeOffset="11153.6379">9631-2284 22,'16'-2'24,"-16"2"-3,0 0 1,0 0-4,-16 4-3,16-4-3,0 0-1,0 0-3,0 0-1,-7 21-1,7-21 0,0 0-2,-2 23-1,4-7 0,-2-1 0,2 6 0,-6-1-1,8 4 1,-8 1-1,6 0-1,-5-1 1,-1-1-1,1-2-1,1-3 1,0-3-1,2-15 0,5 22 0,-5-22 0,0 0 0,0 0 0,0 0 0,0 0 0,0 0 0,0 0-1,13 17-1,-13-17-1,0 0-2,0 0-3,0 0-5,-16-12-6,16 12-13,0-16-2,-9 0 2,9 16 2</inkml:trace>
          <inkml:trace contextRef="#ctx0" brushRef="#br0" timeOffset="14506.8297">10101-2326 30,'0'0'23,"0"0"-4,0 0-1,0 0-1,0 0-6,0 0-1,0 0-2,0 0-2,0 0 0,0 0-2,0 0 0,0 0-1,0 0 0,0 0 0,0 0 0,0 0 2,0 0-2,16-11-1,-16 11 1,0 0 0,0 0-1,16 6 0,-16-6 0,0 0-1,0 0 1,17 8-1,-17-8 0,0 0 0,18 9 0,-18-9 0,16 7 0,-16-7 0,0 0 0,17 9-1,-17-9 1,0 0 0,15 16-1,-15-16 1,1 19 0,-1-19 0,-1 26-1,1-26 1,3 27-1,-3-27 1,2 23-1,-2-23 0,0 19 0,0-19 1,0 16-1,0-16 0,0 0 1,2 23-1,-2-23 0,-4 17 1,4-17-1,-5 21 0,5-21 0,-7 27 0,7-27 1,-9 26-1,9-26 0,-9 23 0,9-23 0,-7 24 0,7-24 0,-7 22 0,7-22 1,-7 17-1,7-17 0,0 0 0,-11 21 0,11-21 0,0 0 0,-21 16 1,21-16-1,-19 11 0,19-11 0,-23 8 0,23-8 0,-29 6 0,29-6 0,-24 1 0,24-1 0,0 0 0,-21-1 0,21 1 0,0 0 0,-18-7 0,18 7 0,0 0 0,0 0 0,-16-2 0,16 2 0,0 0 0,-18-9 0,18 9 0,0 0 0,-1-16 0,1 16-1,-4-19 1,4 19 0,5-25 0,-5 25-1,9-24 1,-9 24 0,9-20 0,-9 20 0,0 0 0,12-19 0,-12 19 0,0 0 0,22-9 0,-22 9 0,0 0 0,23-1 0,-23 1 0,24 3 0,-24-3 0,25 9 0,-25-9 0,26 14 0,-26-14 0,30 16 0,-30-16 0,29 19 0,-29-19 0,24 18 1,-24-18-1,23 15 0,-23-15 1,27 18 0,-27-18-1,26 11 1,-26-11 0,27 10-1,-8-6 1,1-3-1,-20-1 0,31 2 1,-13 0-1,-18-2 0,27-2 0,-27 2 0,21 0 0,-21 0 0,0 0-1,16-3-2,-16 3-4,1-18-11,-1 18-18,4-16 0,-4 16-1,0-24 1</inkml:trace>
          <inkml:trace contextRef="#ctx0" brushRef="#br0" timeOffset="1908.1091">7361-2166 19,'0'0'26,"0"0"2,0 0 1,0 0-11,0 0-1,0 0-3,0 0-3,16 3 0,-16-3-4,0 0-1,-2 23-2,4-5-1,-4-2 0,4 5-1,-4-2 0,6 2 0,-4 0-1,0-2 0,0-1 0,2-2 0,-2-16 0,3 24-1,-3-24 1,0 0-1,0 0 0,0 0 1,0 0-1,0 0 0,9-21 0,-4 6 0,-1-5 1,-1-1-1,1-2 0,1 4 0,0 0 0,4 1 0,-2 2 0,-7 16-1,16-26 1,-16 26 0,21-21 0,-21 21 0,27-13 0,-27 13 0,19-5 0,-19 5 0,16 12 1,-9 4-1,-1 4 0,-3 1 1,-1 3-1,0 3 0,-2-1 0,1 2 1,-1-3-1,2-2 0,2-6 0,-1-1 1,-3-16-1,7 23 0,-7-23 0,0 0 0,0 0 0,0 0 0,16 9 0,-16-9-1,5-16-2,-6-5-5,1 21-12,17-21-16,-15 1 2,2 4-2,-3-3 0</inkml:trace>
          <inkml:trace contextRef="#ctx0" brushRef="#br0" timeOffset="2549.1457">7875-2201 11,'0'0'26,"-21"-6"0,21 6 3,0 0-9,0 0-2,0 0-4,0 0-4,0 0-1,0 0-2,0 0-2,0 0-1,0 0-2,0 0 1,0 0-1,0 0 0,24-5-1,-24 5 0,23-7 1,-23 7-1,32-12 0,-16 5-1,2 0 1,-1 0 0,1 3-1,3-1 1,-3 1-1,-2 3 1,0 1-1,-16 0 0,26 3 0,-26-3 0,21 7 0,-21-7-3,0 0-2,0 0-6,0 0-14,-7 16-8,7-16 0,-17 7-1,17-7 2</inkml:trace>
          <inkml:trace contextRef="#ctx0" brushRef="#br0" timeOffset="3094.177">7910-2089 10,'0'0'23,"0"0"0,0 0 1,2 16-8,-2-16-5,0 0-1,0 0-5,0 0-1,0 0 0,-9 17 0,9-17 1,0 0-1,0 0 1,0 0 0,0 0-1,0 0-1,0 0 0,0 0 0,0 0-1,0 0 1,0 0-1,0 0 0,0 0 0,0 0 1,0 0-1,0 0 1,0 0 0,21 2 0,-21-2 0,21-9-1,-21 9 1,29-14-1,-13 4 1,1 1-2,4-1 1,6 1-1,-6 0 0,2 2 0,-4 0 0,-1 3-1,0 3 1,-2 1-1,-16 0 0,19 8 1,-19-8-1,0 0-2,18 18-4,-18-18-12,0 0-18,0 0 1,-18 9-1,18-9 1</inkml:trace>
        </inkml:traceGroup>
      </inkml:traceGroup>
    </inkml:traceGroup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8:30.78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14 26 12,'-15'5'11,"15"-5"1,0 0-2,0 0 0,0 0 0,0 0-2,0 0-1,0 0 0,0 0-3,0 0-2,0 0 1,0 0 0,0 0 1,0 0 1,23 0 0,-23 0 0,26-10 1,-8 1 0,4 5-1,-1-3-1,0 5-1,-2 1-1,0 1 0,-3 3-1,-16-3 1,17 14-1,-17-14 0,11 20 1,-11-20-1,3 19 0,-3-19 0,0 17 0,0-17 0,0 0 0,-5 20 0,5-20 0,0 0-1,-16 9 1,16-9 0,-23 3-1,8-3 1,-2 2 0,-3-2-1,-1 0 0,0 0 0,0-2 0,2 0 0,4 1 0,15 1-1,-16-9 0,16 9 1,0 0-1,0 0 0,17-5 1,-17 5 0,30 3-1,-13 1 1,4 3 0,-1 0 1,1 1-1,-4-1 0,0 0 0,-17-7 1,27 11-1,-27-11 1,0 0 0,14 16 0,-14-16 0,0 0 0,-22 21 0,7-7 1,-4 0-2,0 5 0,-6-1 0,6 1 1,-3-6-1,8 1 0,14-14-1,-23 14 1,23-14 0,0 0-2,0 0 1,0 0 1,8-18-1,-8 18 1,19-14 0,-19 14 0,26-9 0,-26 9 0,27-3 0,-27 3 1,25 5-1,-25-5 0,19 9 1,-19-9-1,17 5 0,-17-5 2,15 4-2,-15-4 0,0 0 1,0 0 0,0 0 0,16 1-2,-16-1-5,0 0-12,-17 2-12,17-2-1,0 0 0,0 0-1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8:33.90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101 32 7,'0'0'15,"0"0"-2,7-16-2,-7 16-2,0 0 0,0 0-3,-17 7-2,17-7-2,0 0 0,0 0-2,0 0 0,0 0 0,0 0 0,0 0 1,0 0-1,24-8 0,-6 2 1,1 3 0,-3-1 1,0 2 0,-16 2 0,21 4-1,-21-4 0,-1 18 1,1-18-1,-22 26 0,10-10 0,-6 0 0,2-2-1,-3-4 1,1 1-1,-1-4 1,-2-4 0,3-1 0,2-2 0,16 0-1,-26-7 1,26 7-1,0 0 0,0 0 0,0 0 0,0 0 0,16-7 0,3 5 1,8 2 1,1-2-1,4-1 1,1 1 0,-1 0 0,0 1 0,-6 1-1,-1 3 1,-7 2 0,-18-5 0,19 25-1,-21-7 1,-5 1 0,-5 6-1,-4-3 0,-7 5 0,4-4 0,-4-1-1,3-4 0,3-2 0,17-16-1,-25 17 1,25-17-1,0 0 0,0 0 0,9-17 1,-9 17-1,24-18 0,-24 18 1,27-10 1,-27 10-1,23 1 1,-23-1 0,9 18-1,-9-18 1,-2 19 0,2-19-1,-9 16 1,9-16-1,-18 11 1,18-11-1,-26 7 0,26-7 1,-28 9-1,28-9 0,-23 7-1,23-7 1,-18 3 0,18-3 0,0 0-1,0 0 1,0 0 0,0 0 0,0 0 0,19-16 0,-19 16-2,16-12-6,-7-6-17,9 20-2,-11-19 1,16 22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8:39.9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D323790-8BF5-49B3-BCBA-E1E0BFA85A2C}" emma:medium="tactile" emma:mode="ink">
          <msink:context xmlns:msink="http://schemas.microsoft.com/ink/2010/main" type="writingRegion" rotatedBoundingBox="5431,14518 15631,14166 15698,16106 5499,16458"/>
        </emma:interpretation>
      </emma:emma>
    </inkml:annotationXML>
    <inkml:traceGroup>
      <inkml:annotationXML>
        <emma:emma xmlns:emma="http://www.w3.org/2003/04/emma" version="1.0">
          <emma:interpretation id="{02B5432F-CD06-4C92-A95B-D5244F356F03}" emma:medium="tactile" emma:mode="ink">
            <msink:context xmlns:msink="http://schemas.microsoft.com/ink/2010/main" type="paragraph" rotatedBoundingBox="5458,14373 8009,14573 7959,15205 5409,150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7F8037-4FC1-4D54-B878-E69CBFC1F291}" emma:medium="tactile" emma:mode="ink">
              <msink:context xmlns:msink="http://schemas.microsoft.com/ink/2010/main" type="line" rotatedBoundingBox="5458,14373 8009,14573 7959,15205 5409,15005"/>
            </emma:interpretation>
          </emma:emma>
        </inkml:annotationXML>
        <inkml:traceGroup>
          <inkml:annotationXML>
            <emma:emma xmlns:emma="http://www.w3.org/2003/04/emma" version="1.0">
              <emma:interpretation id="{6E182B7B-003E-4419-8201-9035176115FE}" emma:medium="tactile" emma:mode="ink">
                <msink:context xmlns:msink="http://schemas.microsoft.com/ink/2010/main" type="inkWord" rotatedBoundingBox="5445,14536 5711,14556 5692,14804 5426,14783"/>
              </emma:interpretation>
              <emma:one-of disjunction-type="recognition" id="oneOf0">
                <emma:interpretation id="interp0" emma:lang="en-US" emma:confidence="0">
                  <emma:literal>=</emma:literal>
                </emma:interpretation>
                <emma:interpretation id="interp1" emma:lang="en-US" emma:confidence="0">
                  <emma:literal>}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l</emma:literal>
                </emma:interpretation>
                <emma:interpretation id="interp4" emma:lang="en-US" emma:confidence="0">
                  <emma:literal>[</emma:literal>
                </emma:interpretation>
              </emma:one-of>
            </emma:emma>
          </inkml:annotationXML>
          <inkml:trace contextRef="#ctx0" brushRef="#br0">23 58 6,'0'0'17,"-15"-28"-1,15 28-1,0 0-3,0 0-1,-9-17-1,9 17-2,0 0-2,0 0-2,0 0 0,0 0 0,17-7 0,-17 7 0,0 0 0,20 3 0,-20-3-1,19 5 0,-19-5 0,20 4-1,-20-4 0,21-2-1,-21 2 0,21-7 0,-21 7 0,18-9 0,-18 9-1,17 0 1,-17 0 0,16 16-1,-16-16-1,16 26-3,-16-26-4,19 16-8,-19-16-11,0 0-3,27 4 2,-31-22 0</inkml:trace>
          <inkml:trace contextRef="#ctx0" brushRef="#br0" timeOffset="502.0287">52 204 12,'0'0'21,"0"0"-2,-18 4-1,18-4-2,-23-6-3,23 6-2,0 0-1,-16 0-3,16 0 0,0 0-2,0 0-1,16 18 0,-16-18-2,34 12 0,-17-6 0,10-1 0,-6-2-1,4-1 0,-8-2 0,-1 2 0,-16-2-1,25 0 1,-25 0 0,0 0-1,0 0 0,18-7 0,-18 7-2,0 0-7,14-25-20,-14 25 0,0 0-2,26-10 1</inkml:trace>
        </inkml:traceGroup>
        <inkml:traceGroup>
          <inkml:annotationXML>
            <emma:emma xmlns:emma="http://www.w3.org/2003/04/emma" version="1.0">
              <emma:interpretation id="{E64CE738-DFEE-4DFC-9542-63FC2329563C}" emma:medium="tactile" emma:mode="ink">
                <msink:context xmlns:msink="http://schemas.microsoft.com/ink/2010/main" type="inkWord" rotatedBoundingBox="6236,14459 7273,14541 7228,15113 6191,15032"/>
              </emma:interpretation>
              <emma:one-of disjunction-type="recognition" id="oneOf1">
                <emma:interpretation id="interp5" emma:lang="en-US" emma:confidence="0">
                  <emma:literal>In</emma:literal>
                </emma:interpretation>
                <emma:interpretation id="interp6" emma:lang="en-US" emma:confidence="0">
                  <emma:literal>Im</emma:literal>
                </emma:interpretation>
                <emma:interpretation id="interp7" emma:lang="en-US" emma:confidence="0">
                  <emma:literal>Ion</emma:literal>
                </emma:interpretation>
                <emma:interpretation id="interp8" emma:lang="en-US" emma:confidence="0">
                  <emma:literal>Inn</emma:literal>
                </emma:interpretation>
                <emma:interpretation id="interp9" emma:lang="en-US" emma:confidence="0">
                  <emma:literal>Ian</emma:literal>
                </emma:interpretation>
              </emma:one-of>
            </emma:emma>
          </inkml:annotationXML>
          <inkml:trace contextRef="#ctx0" brushRef="#br0" timeOffset="1946.1112">786-14 3,'16'-2'22,"-16"-20"1,0 22 3,16-14-8,-16 14-4,0 0-4,0 0-1,17-7-1,-17 7-2,0 0-1,20 10-2,-20-10-1,32 4-1,-9-3 1,3-2-1,6 1-1,3-2 1,0 2 0,4-2-1,0 0 1,-5 2-1,-3-1 0,-4 1 0,-8-2-3,-3 5-9,-16-3-16,0 0-2,0 0 1,0 0 0</inkml:trace>
          <inkml:trace contextRef="#ctx0" brushRef="#br0" timeOffset="2307.132">784 487 10,'0'0'23,"0"0"3,18-16-4,-1 4-6,5 1-1,-1 1-3,5 5-2,-3-1-2,7 12-2,-5-5-2,3 8-1,0-2-1,4 5-1,0-3 0,5 0 0,-2-4-1,1 1 1,1-5-2,-7-2-1,-2 1-10,-5 5-17,-23-5 0,19-9-2,-19 9 2</inkml:trace>
          <inkml:trace contextRef="#ctx0" brushRef="#br0" timeOffset="1576.09">975-47 20,'0'0'27,"19"-5"2,-19 5-5,0 0-5,0 0-5,0 0-3,-14 33-3,5-15-3,6 6-1,-6 2-2,5 4 1,-3 2-1,7 1 0,0 3-1,4-3 1,-1-3-2,1 3 1,1-6-1,1-1 0,-3-7 1,1 1-1,-4-20 0,3 19 1,-3-19-1,-3 16 0,3-16 0,-15 16-2,15-16-1,-15 12-4,15-12-3,0 0-11,-18-2-10,18 2-1,3-37 1,8 16 1</inkml:trace>
          <inkml:trace contextRef="#ctx0" brushRef="#br0" timeOffset="3342.1912">1425 296 28,'0'0'23,"0"0"-5,0 0 0,0 0-5,0 0-2,-4 17-2,4-17-2,-12 18 0,12-18-2,-14 22 0,14-22-1,-12 22-1,12-22 0,-11 22-1,11-22-1,-4 20 0,4-20-1,-1 16 0,1-16 0,0 0 0,0 0 0,12 15 0,-12-15 0,0 0 0,18-10 0,-18 10 0,16-23 0,-8 4 0,3-1 0,1-4 0,-1 1 0,0-2 0,-3 4 0,-1 4 0,-7 17 1,11-21-1,-11 21 0,0 0 0,0 0 1,0 0-1,0 0 0,12 28 0,-12-28 0,9 31 0,-2-15 0,0 3 1,-7-19-1,18 30 0,-18-30 0,19 21 0,-19-21 0,18 13 0,-18-13 0,0 0-1,0 0 1,18-7 0,-18 7 0,7-27 0,-4 10 0,3-4-1,1 0 2,-4-4-2,4 7 1,0-1 0,-7 19 0,11-19 1,-11 19 0,0 0 0,0 0 0,19 26 0,-13-8 0,2 5 1,1-2-1,2 3 1,-1-1-1,1 0-1,0-4 1,-1-1-1,1-2 0,-11-16 1,17 21-1,-17-21-1,0 0 0,0 0-5,18 1-2,-18-1-5,-2-19-7,2 19-8,-8-23-3,8 23 0,-2-21 2</inkml:trace>
        </inkml:traceGroup>
        <inkml:traceGroup>
          <inkml:annotationXML>
            <emma:emma xmlns:emma="http://www.w3.org/2003/04/emma" version="1.0">
              <emma:interpretation id="{BF6D5CAA-DD56-4DDF-BCA5-E88CA6E50B5A}" emma:medium="tactile" emma:mode="ink">
                <msink:context xmlns:msink="http://schemas.microsoft.com/ink/2010/main" type="inkWord" rotatedBoundingBox="7435,14528 8008,14573 7959,15205 7386,15160"/>
              </emma:interpretation>
              <emma:one-of disjunction-type="recognition" id="oneOf2">
                <emma:interpretation id="interp10" emma:lang="en-US" emma:confidence="1">
                  <emma:literal>J</emma:literal>
                </emma:interpretation>
                <emma:interpretation id="interp11" emma:lang="en-US" emma:confidence="0">
                  <emma:literal>5</emma:literal>
                </emma:interpretation>
                <emma:interpretation id="interp12" emma:lang="en-US" emma:confidence="0">
                  <emma:literal>T</emma:literal>
                </emma:interpretation>
                <emma:interpretation id="interp13" emma:lang="en-US" emma:confidence="0">
                  <emma:literal>j</emma:literal>
                </emma:interpretation>
                <emma:interpretation id="interp14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4247.2429">2279 46 30,'0'0'26,"0"0"-2,0 0-3,0 0-4,-16 16-5,16-16-2,0 0-2,0 0-1,0 0-2,-1 17-1,1-17-1,17 23 2,-3-3-2,-3 1 1,1 8-1,-8 3-1,1 9 0,-3-3 0,-2 8 0,-5-2 0,-4 2-1,-4-6 0,1 2 0,-2-5 0,5-5 0,-3-8-1,3-3 0,9-21 0,-14 20 1,14-20-1,0 0 0,-23-4 0,23 4 0,-25-17 0,9 6 0,-1-1 0,-3-4-2,20 16-1,-35-33-2,35 33-2,-27-39-6,27 23-10,-1-2-10,-3-6-2,4 24 3,4-39 1</inkml:trace>
          <inkml:trace contextRef="#ctx0" brushRef="#br0" timeOffset="4708.2693">1986 42 22,'0'0'25,"0"0"2,0 0-5,0 0-5,0 0-3,0 0-1,32 13-3,-32-13 0,34 9 0,-17-8-3,15 8-1,-4-9-1,11 7-1,0-10-1,9 3 0,-4-6-1,3 1-1,-1-4 1,-2 2-1,-5-3 0,-9 3-1,-5 1 1,-9 5-1,-16 1 0,18-2-2,-18 2-4,0 0-11,0 0-19,0 0 1,0 0-1,0 0 0</inkml:trace>
        </inkml:traceGroup>
      </inkml:traceGroup>
    </inkml:traceGroup>
    <inkml:traceGroup>
      <inkml:annotationXML>
        <emma:emma xmlns:emma="http://www.w3.org/2003/04/emma" version="1.0">
          <emma:interpretation id="{4CB6D78B-BB91-4D59-BD8D-52AAB1681143}" emma:medium="tactile" emma:mode="ink">
            <msink:context xmlns:msink="http://schemas.microsoft.com/ink/2010/main" type="paragraph" rotatedBoundingBox="5505,15400 15661,15049 15698,16106 5542,164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CFEF39-18F6-4A74-9B94-8EDF196E462C}" emma:medium="tactile" emma:mode="ink">
              <msink:context xmlns:msink="http://schemas.microsoft.com/ink/2010/main" type="line" rotatedBoundingBox="5505,15400 15661,15049 15698,16106 5542,16457"/>
            </emma:interpretation>
          </emma:emma>
        </inkml:annotationXML>
        <inkml:traceGroup>
          <inkml:annotationXML>
            <emma:emma xmlns:emma="http://www.w3.org/2003/04/emma" version="1.0">
              <emma:interpretation id="{BA22F398-39E1-40A3-B6AF-2AF657C27C90}" emma:medium="tactile" emma:mode="ink">
                <msink:context xmlns:msink="http://schemas.microsoft.com/ink/2010/main" type="inkWord" rotatedBoundingBox="5519,15808 5737,15801 5747,16097 5530,16104"/>
              </emma:interpretation>
              <emma:one-of disjunction-type="recognition" id="oneOf3">
                <emma:interpretation id="interp15" emma:lang="en-US" emma:confidence="1">
                  <emma:literal>=</emma:literal>
                </emma:interpretation>
                <emma:interpretation id="interp16" emma:lang="en-US" emma:confidence="0">
                  <emma:literal>}</emma:literal>
                </emma:interpretation>
                <emma:interpretation id="interp17" emma:lang="en-US" emma:confidence="0">
                  <emma:literal>¥</emma:literal>
                </emma:interpretation>
                <emma:interpretation id="interp18" emma:lang="en-US" emma:confidence="0">
                  <emma:literal>F</emma:literal>
                </emma:interpretation>
                <emma:interpretation id="interp19" emma:lang="en-US" emma:confidence="0">
                  <emma:literal>f</emma:literal>
                </emma:interpretation>
              </emma:one-of>
            </emma:emma>
          </inkml:annotationXML>
          <inkml:trace contextRef="#ctx0" brushRef="#br0" timeOffset="8700.4975">90 1260 25,'0'0'18,"0"0"-2,0 0-2,-15 4-1,15-4-3,0 0-2,0 0-3,15 10-1,-15-10-1,22-2-1,-22 2-1,30-3 1,-14 3-1,1 3 0,3 1-1,-3 1 1,1 2 0,-18-7-2,30 18-5,-30-18-8,0 0-11,18 14 1,-18-14-1,0 0 1</inkml:trace>
          <inkml:trace contextRef="#ctx0" brushRef="#br0" timeOffset="9314.5328">175 1517 16,'-10'-16'10,"10"16"-2,0-25 1,0 25 0,-2-19-2,2 19-2,0 0-1,0 0-1,0 0 0,0 0 0,0 0-1,0 0-1,-14 21-1,14-21 1,1 23-1,-1-23 1,2 19-1,-2-19 1,-3 18 1,3-18 0,0 0 0,-9 17-1,9-17 2,0 0-1,0 0 0,0 0-1,0 0 1,0 0-1,0 0 0,0 0 1,0 0 0,0 0 1,0 0-1,21-12 1,-21 12 0,19-10 0,-19 10-1,18-9-1,-18 9 1,16-4-1,-16 4 0,0 0-1,19-7 1,-19 7-4,0 0-6,22-7-10,-5 11-7,-17-4 1,29-11 0</inkml:trace>
        </inkml:traceGroup>
        <inkml:traceGroup>
          <inkml:annotationXML>
            <emma:emma xmlns:emma="http://www.w3.org/2003/04/emma" version="1.0">
              <emma:interpretation id="{A0F6C006-6421-4C17-80F5-D537D3853EC4}" emma:medium="tactile" emma:mode="ink">
                <msink:context xmlns:msink="http://schemas.microsoft.com/ink/2010/main" type="inkWord" rotatedBoundingBox="6465,15636 8578,15563 8599,16184 6487,16257"/>
              </emma:interpretation>
              <emma:one-of disjunction-type="recognition" id="oneOf4">
                <emma:interpretation id="interp20" emma:lang="en-US" emma:confidence="0">
                  <emma:literal>8-fold</emma:literal>
                </emma:interpretation>
                <emma:interpretation id="interp21" emma:lang="en-US" emma:confidence="0">
                  <emma:literal>8.fold</emma:literal>
                </emma:interpretation>
                <emma:interpretation id="interp22" emma:lang="en-US" emma:confidence="0">
                  <emma:literal>8-fuld</emma:literal>
                </emma:interpretation>
                <emma:interpretation id="interp23" emma:lang="en-US" emma:confidence="0">
                  <emma:literal>8-feld</emma:literal>
                </emma:interpretation>
                <emma:interpretation id="interp24" emma:lang="en-US" emma:confidence="0">
                  <emma:literal>8-5 dl</emma:literal>
                </emma:interpretation>
              </emma:one-of>
            </emma:emma>
          </inkml:annotationXML>
          <inkml:trace contextRef="#ctx0" brushRef="#br0" timeOffset="24900.4242">1252 1181 0,'-16'-9'19,"16"9"-2,0 0-2,0 0-1,0 0 0,0 0 0,-21 11-2,21-11-3,-23 17-3,5-6-1,-1 0-2,-2 1-1,3-3-1,-3 1 0,3-3-1,1 2 1,17-9-1,-23 12 0,23-12 0,0 0 1,0 0-1,-9 16 1,9-16 0,0 0-1,23 14 1,-23-14 0,23 14 1,-23-14-1,26 14 0,-26-14 0,27 18 0,-27-18-1,30 17 1,-13-8 0,3 0-1,-3 0 1,5 3 0,-3-1 0,4 4 0,-4-2 1,1 1-1,-4-2 1,-2 6 0,-5-3 0,-1 3 1,-8-18-1,2 30-1,-2-30 1,-12 32-1,12-32 1,-21 29-1,21-29 0,-27 23-1,27-23 0,-25 14 0,25-14 0,-19 2 0,19-2-1,-16-9 1,16 9 0,-14-16 0,14 16 0,-18-19 0,18 19 0,-19-23 0,19 23 0,-18-26 0,18 26 0,-16-26-1,16 26 1,-10-25 0,10 25 0,-7-23 1,7 23-1,2-19 1,-2 19-1,5-18 1,-5 18 0,0 0 1,19-14-1,-19 14 1,21-9 0,-21 9 0,20-8 1,-4 4 0,-16 4 0,30-16-1,-30 16 1,24-16-1,-24 16-1,22-17 1,-22 17 0,17-19-1,-17 19 0,13-22 0,-13 22 0,5-21 0,-5 21 0,3-26 0,-3 26-1,-1-23 1,1 23-1,-7-23 1,7 23-1,-13-19 1,13 19-1,-19-14 1,19 14-1,-25-7 0,25 7 0,-23 2 0,23-2 0,-19 7 0,19-7-2,0 0-1,0 0-3,0 0-6,0 0-21,19 3-3,-19-3 0,34-10 0</inkml:trace>
          <inkml:trace contextRef="#ctx0" brushRef="#br0" timeOffset="25344.4496">1587 1434 34,'0'0'27,"-17"0"-2,17 0-3,-16-5-2,16 5-4,0 0-3,0 0-3,0 0-2,0 0-3,0 0-3,28-4 0,-9 1 0,6-2-1,3-1-1,1 3 1,2 1-1,-1-1-3,2 4-8,-9 8-21,-23-9-1,30 5 0,-30-5 0</inkml:trace>
          <inkml:trace contextRef="#ctx0" brushRef="#br0" timeOffset="26419.5111">2022 1471 31,'0'0'24,"0"0"0,0 0-6,0 0-7,0 0-5,0 0-1,0 0-2,0 0 0,0 0 0,15-12 0,-15 12 0,32-9 1,-14 2 0,5 2-1,-2-2 0,0 3-1,-1 1-4,-4-3-7,-1 1-14,5 12-5,-20-7-1,21-3 1</inkml:trace>
          <inkml:trace contextRef="#ctx0" brushRef="#br0" timeOffset="26170.4969">2228 1195 28,'0'0'25,"0"0"3,0 0-5,-2-19-6,2 19-3,-16-5-4,16 5-1,-17-4-2,17 4-1,-20 4 0,20-4-1,-23 10-1,23-10-2,-22 16 1,22-16-1,-18 18-1,18-18 0,-14 19-1,14-19 1,-9 23-1,9-23 0,0 30 0,2-13 0,1 6 0,2 0 0,1-2 0,4 5 0,-1-5 0,4 0 0,-3 1 0,1-1 0,-1-6 1,3 3-1,-4 0 0,-9-18 0,15 29 0,-9-13 0,-6-16 0,3 27 1,-3-27-1,-2 21 0,2-21 0,-8 17 1,8-17-1,0 0 0,-22 20 0,22-20 0,-15 8-1,15-8 0,0 0-3,-22-5-2,22 5-9,0 0-15,-19-17-2,19 17-2,-14-29 1</inkml:trace>
          <inkml:trace contextRef="#ctx0" brushRef="#br0" timeOffset="26856.5361">2482 1415 27,'0'0'25,"0"0"-6,9 21 0,-9-21-4,-10 23-3,10-23-3,-20 26-3,6-10-3,5 0 0,-1 0-2,4-1 0,6-15 1,-1 21 0,1-21 1,0 0 0,21 2 1,-21-2-1,23-16 1,-23 16 0,23-24-1,-23 24 1,14-32-2,-9 16-1,-5 16 0,0-26 0,0 26 0,-4-23-1,4 23 1,0 0-1,0 0 1,-15-7-1,15 7-1,0 0 0,0 0-4,-20 11-8,20-11-13,0 0-6,0 0 0,0 0 1</inkml:trace>
          <inkml:trace contextRef="#ctx0" brushRef="#br0" timeOffset="27202.5559">2671 1123 1,'0'0'21,"0"0"1,0 0 2,0 0-7,-3 23-5,3-4-2,-6 6 0,10 7-2,-4 1 0,7 4-2,-5-4-2,7 6 0,-4-8-1,2 3-1,-2-10 0,-1-1-1,-4-5-1,-2-1 0,2 1-2,0-18-3,-2 21-5,2-21-8,0 0-10,0 0-1,5-16 0,13 15 1</inkml:trace>
          <inkml:trace contextRef="#ctx0" brushRef="#br0" timeOffset="27764.588">2885 1373 18,'0'0'24,"0"0"1,-14 22 2,14-22-12,-32 27-5,18-4-3,-2-6-2,7 8-2,0-8 0,11 5 0,-2-22 0,23 24 2,-4-24 0,11 0 0,-3-16 0,6 2 2,-6-16-1,5 1-1,-13-14 0,4 6-2,-14-8 0,-2-1-1,-9 0 0,-1 4 0,-8 0 1,2 9-1,-3 1 1,1 7-1,1 3 0,10 22 0,-13-27 0,13 27-1,0 0 0,0 0 0,0 0 0,0 0 0,0 0 0,2 34-1,2-8 1,-1 9-1,1 7 1,-1 7-1,2 6 0,3-2 1,-1-1-1,1-1 0,3-7 0,0-5 0,1-7-1,-1-13 0,3-3-3,-14-16-4,26 5-11,-26-5-18,25-26 0,-11 5-1,-3-8 2</inkml:trace>
        </inkml:traceGroup>
        <inkml:traceGroup>
          <inkml:annotationXML>
            <emma:emma xmlns:emma="http://www.w3.org/2003/04/emma" version="1.0">
              <emma:interpretation id="{2E6C7C9A-38A9-4DEA-8774-B7C37FB8F1F8}" emma:medium="tactile" emma:mode="ink">
                <msink:context xmlns:msink="http://schemas.microsoft.com/ink/2010/main" type="inkWord" rotatedBoundingBox="9297,15548 11858,15459 11883,16203 9323,16292"/>
              </emma:interpretation>
              <emma:one-of disjunction-type="recognition" id="oneOf5">
                <emma:interpretation id="interp25" emma:lang="en-US" emma:confidence="0">
                  <emma:literal>periodic</emma:literal>
                </emma:interpretation>
                <emma:interpretation id="interp26" emma:lang="en-US" emma:confidence="0">
                  <emma:literal>periodic,</emma:literal>
                </emma:interpretation>
                <emma:interpretation id="interp27" emma:lang="en-US" emma:confidence="0">
                  <emma:literal>Periodic</emma:literal>
                </emma:interpretation>
                <emma:interpretation id="interp28" emma:lang="en-US" emma:confidence="0">
                  <emma:literal>periodize</emma:literal>
                </emma:interpretation>
                <emma:interpretation id="interp29" emma:lang="en-US" emma:confidence="0">
                  <emma:literal>Periodic,</emma:literal>
                </emma:interpretation>
              </emma:one-of>
            </emma:emma>
          </inkml:annotationXML>
          <inkml:trace contextRef="#ctx0" brushRef="#br0" timeOffset="28639.6381">3935 1320 49,'0'0'31,"0"0"2,0 0-8,-12-16-8,12 16-2,0 0-5,-13 25-3,13-25-2,-16 37-1,8-13-1,6 11-1,0 2 0,2 7 0,2-2-1,3 1 0,2-5-1,2-3 1,2-5-1,-3-5 0,-8-25 0,16 23 0,-16-23 0,0 0 0,0 0 0,4-34 0,-9 10 1,-1-10-1,-3-4 1,1-1-1,-3-7 1,2 1 0,0-3 0,2 6-1,0 2 1,2 8-1,0 2 1,5 7-1,3 4 1,-3 19-1,14-25 0,-14 25 0,34-10 0,-11 10 1,2 2-1,3 3 0,-2 2 0,3 2 1,-3 1-1,-1 4 0,-8 2 0,-4 2 1,-6 1-1,-5 2 0,-8 2 1,-6 1-1,-4-2 0,-5-3 0,-4-2 0,0-4 0,2-4-1,0-8 1,4-1-2,3-10 0,16 10-2,-17-27 0,17 27-2,1-38-2,-1 38-3,14-37-7,8 23-8,-5 3-7,1-5-1,7 11 3,-6-4 4</inkml:trace>
          <inkml:trace contextRef="#ctx0" brushRef="#br0" timeOffset="29037.6609">4166 1302 19,'27'18'25,"-27"-18"0,33 9 0,-33-9-5,25 5-5,-6 0-4,-19-5-1,29-10-1,-29 10-1,26-18 0,-19 2-1,-7 16-2,21-21-1,-21 21 0,15-23-1,-15 23-1,7-17 0,-7 17-1,0 0 0,-6-19 0,6 19 0,-19-2-1,19 2 1,-28 10-1,10-1 0,2 2 1,-3-1-1,3 2 0,16-12 0,-27 23 0,27-23 0,-14 27 0,14-10 0,2 4 0,3 2 0,6 2 0,5 1 0,5 0 0,4-1 0,3-11-1,5-3-2,-3-15-2,13 4-6,-17-19-15,3-4-8,2-2-1,-11-8-1,-3 5 2</inkml:trace>
          <inkml:trace contextRef="#ctx0" brushRef="#br0" timeOffset="29359.6791">4592 1397 58,'5'34'30,"-5"-34"1,0 0-9,4 22-8,-4-22-4,0 0-2,0 0-2,0 0-1,1-19-1,-1 19-1,11-31-1,-1 9-1,3 0 0,4-5-1,1 1 1,2 1-1,-1 2 0,0 6 0,1 8-2,-20 9-4,35-2-8,-35 2-12,0 0-7,28 32-1,-19-14 0</inkml:trace>
          <inkml:trace contextRef="#ctx0" brushRef="#br0" timeOffset="31082.7778">4865 1392 14,'0'0'24,"0"0"2,0 0-4,0 0-5,0 0-3,0 0-1,0 0-3,0 0 0,-19 21-3,21 0 0,-2-21-1,0 30-2,0-30 0,7 33-2,-4-17 0,-3-16-1,14 28 0,-14-28 0,16 21-1,-16-21 1,14 18-1,-14-18 0,0 0 0,0 0 0,16 5-1,-16-5-1,0 0-5,11-26-8,-6 7-17,-5 19 0,7-30-1,-7 30 1</inkml:trace>
          <inkml:trace contextRef="#ctx0" brushRef="#br0" timeOffset="29674.6973">4909 1434 4,'0'0'17,"8"19"1,-8-19-4,0 0-6,0 0-3,0 0-2,-16 2-2,16-2 0,-9-24-1,5 8 1,1-5-1,1-7-1,2-6 1,0-6-1,-2-1 0,4-1 1,-2 2 2,0-1 3,0 13 4,-2 0 1,2 28 1,-3-26 2,3 26-1,0 0 1,0 0-3,1 16-3,-1-16-4,13 28-5,-13-28-5,21 26-10,-7-5-12,-14-21-2,32 28 1,-32-28-1</inkml:trace>
          <inkml:trace contextRef="#ctx0" brushRef="#br0" timeOffset="31914.8254">5134 1334 30,'-22'-4'25,"22"4"-3,0 0 0,0 0-6,-10 22-3,10-22-3,-14 17-2,14-17-2,-14 23-1,14-23-2,-13 23 0,13-23 0,-7 26-1,7-26 2,-2 21-2,2-21 0,6 21 0,-6-21 0,12 20-1,-12-20 1,23 14-2,-23-14 1,32 10 0,-16-8 0,5-2 0,-3-5 1,1-1-1,-3-1 1,0 2-1,-16 5 1,28-19-1,-28 19 0,19-19 0,-19 19 0,13-23-1,-13 23 0,7-30 1,-7 30-1,-2-32 1,-2 15-1,-3 1 0,7 16 0,-15-25 1,15 25-1,-25-14-1,25 14 0,-32 0-2,32 0-2,-32 11-4,32-11-9,-19 24-15,19-24 0,0 0-2,-20 6 3</inkml:trace>
          <inkml:trace contextRef="#ctx0" brushRef="#br0" timeOffset="30036.718">5135 1397 31,'0'18'25,"0"-18"2,0 0-7,0 0-4,22 7-2,-5-2-4,-17-5-1,28 2-2,-28-2-2,29-9-1,-29 9 1,21-19-2,-21 19-1,7-28 1,-11 7-1,-1 3-1,-5-3 1,10 21-1,-27-30 0,11 21 0,-3 0-1,1 8 1,2 2-1,16-1 0,-24 9-1,24-9-1,-16 13-3,16-13-3,0 0-14,0 0-10,0 0-1,0 0 0,7-20 1</inkml:trace>
          <inkml:trace contextRef="#ctx0" brushRef="#br0" timeOffset="33158.8966">5554 1285 8,'0'0'15,"-29"10"-4,29-10-2,-30 18 1,30-18-1,-21 28-1,21-28 0,-10 33-1,10-17-2,1 4 0,1-5-2,5 3 0,0 0 0,2-3-1,2 1-1,-11-16 0,23 19 0,-23-19 0,26 7 0,-26-7-1,30-17 1,-14 1-1,0-5 1,-2-5 2,-3-9 0,-1 1 1,-3-6 1,-1 3 0,-8-7 0,2 3 1,-9-6 0,7 10-1,-7-7 0,8 13-1,-5-5-1,6 12 2,-5 1-2,5 23 0,2-26 0,-2 26-1,0 0 0,0 0 0,0 0 0,0 0 0,0 0 0,0 22 0,0-22 0,0 22-1,0-22 1,-2 28 0,2-13-1,0 8 0,-2 2 0,1 7 0,-3 1 0,6 6 0,-4 3-1,4 2 1,0 0-1,3-2 0,2 0 0,7-5 0,0-4 0,0-6 1,4-8-2,0-7 1,1-5 0,0-7-2,1-7-2,-8-12-2,9 7-6,-12-20-12,2 4-11,1 3 1,-5-5-2,4 6 3</inkml:trace>
          <inkml:trace contextRef="#ctx0" brushRef="#br0" timeOffset="33524.9175">5903 1336 40,'-5'16'32,"7"10"1,-11-7-1,-2-3-13,10 9-4,1-25-6,-16 31-3,16-31-3,-13 18-2,13-18-2,0 0-2,0 0-4,-7-18-5,7 18-5,11-37-7,-2 8-1,-4-8-1,2-6 2,-2 0 4,1-3 8,-3 5 7,1 1 11,-6 5 8,5 14 4,-10 1 1,7 20 0,0 0-2,0 0-4,0 0-5,-19 22-5,19-22-3,-5 31-4,5-31-2,5 23-6,-5-23-5,0 0-10,28 19 1,-28-19 1</inkml:trace>
          <inkml:trace contextRef="#ctx0" brushRef="#br0" timeOffset="33960.9425">6089 1276 38,'0'0'30,"0"0"2,-22 18-1,1-13-12,11 14-5,-13-8-3,10 12-4,-4-6-3,6 4-1,1-5-1,8 5 0,2-3-1,9-1 0,3-1 0,6 0 0,1-4 1,6 2-1,1-5 0,8-4 1,3-3-1,3-7 0,-1-6 0,4 1-1,-6-4 1,0 0-1,-6 0 0,-8-1-2,-3 5-2,-20 10-4,21-11-11,-21 11-16,0 0 0,0 0-1,0 0 2</inkml:trace>
        </inkml:traceGroup>
        <inkml:traceGroup>
          <inkml:annotationXML>
            <emma:emma xmlns:emma="http://www.w3.org/2003/04/emma" version="1.0">
              <emma:interpretation id="{2BA89BD4-BA6B-4E64-BA8C-08583BDE5605}" emma:medium="tactile" emma:mode="ink">
                <msink:context xmlns:msink="http://schemas.microsoft.com/ink/2010/main" type="inkWord" rotatedBoundingBox="12621,15565 13546,15533 13569,16180 12644,16212"/>
              </emma:interpretation>
              <emma:one-of disjunction-type="recognition" id="oneOf6">
                <emma:interpretation id="interp30" emma:lang="en-US" emma:confidence="0">
                  <emma:literal>I</emma:literal>
                </emma:interpretation>
                <emma:interpretation id="interp31" emma:lang="en-US" emma:confidence="0">
                  <emma:literal>☺</emma:literal>
                </emma:interpretation>
                <emma:interpretation id="interp32" emma:lang="en-US" emma:confidence="0">
                  <emma:literal>#</emma:literal>
                </emma:interpretation>
                <emma:interpretation id="interp33" emma:lang="en-US" emma:confidence="0">
                  <emma:literal>9</emma:literal>
                </emma:interpretation>
                <emma:interpretation id="interp34" emma:lang="en-US" emma:confidence="0">
                  <emma:literal>*</emma:literal>
                </emma:interpretation>
              </emma:one-of>
            </emma:emma>
          </inkml:annotationXML>
          <inkml:trace contextRef="#ctx0" brushRef="#br0" timeOffset="66616.8103">7252 1139 4,'-18'21'6,"18"-21"0,0 0 1,-23 18 1,23-18 1,0 0 1,-12 15 0,12-15 1,0 0 1,0 0-1,-16 2-2,16-2-1,0 0-1,0 0-1,0 0 0,0 0-2,0 0 1,19-9 0,-19 9 1,16-1 0,-16 1-2,25 3 0,-25-3 0,34 4 1,-13-6-2,9 2 0,3-4-1,4 1 0,2-6 0,4 6 0,-3-3 0,6 5-1,-7 1 0,1 3-1,-4 1 1,-3 3 0,-3-2-1,0 2 0,-5-4 1,-4 1-1,-3-2 1,-18-2 0,23 3-1,-23-3 1,0 0 0,16 5-2,-16-5-2,0 0-2,0 0-7,0 0-15,0 0-6,-16-19-1,7 3 1</inkml:trace>
          <inkml:trace contextRef="#ctx0" brushRef="#br0" timeOffset="67437.8572">7215 1411 9,'0'0'21,"-16"-8"0,16 8-2,0 0-1,0 0-5,0 0-2,0 0-1,0 0-1,0 0-2,16 3-2,-16-3 0,0 0-1,16 4 0,-16-4-1,26 7 0,-8-4 0,-2-1 0,5 1 1,-2-3-1,6 2 0,0-4-1,3 2 1,0-1-1,6-3 1,-4-1-1,7-4 0,-4-3 0,6 3-1,-5-3 0,1 3 1,-7-2-1,-1 6-1,-6 0 1,0 5 0,-21 0-1,27 7 1,-27-7-1,15 9 1,-15-9-1,0 0 0,0 0 1,0 0-1,16 10 0,-16-10 0,0 0-1,0 0-2,0 0-3,0 0-8,2-17-19,-2 17-1,0 0-1,7-22 2</inkml:trace>
          <inkml:trace contextRef="#ctx0" brushRef="#br0" timeOffset="68425.913">7679 1000 11,'-19'11'21,"19"-11"2,-18 19-5,18-19-1,-11 18-5,11-18-1,-8 19-1,8-19-1,0 0-2,-2 19-1,2-19-1,16 14 1,0-5-2,-16-9 0,31 19-1,-9-10 1,6 3-2,-2-1 1,6 0-1,0-6 0,3 0 0,0-5-1,4 0 0,-5-5 1,-1 0-2,-3-1 1,-5-1 0,-7 2 0,-18 5 0,24-2-1,-24 2 1,0 0 0,0 0 0,0 0-1,0 0 1,11 16-1,-11-16 1,0 0-1,0 0 0,0 0 1,0 0-1,0 0 0,0 0 0,0 0 1,0 0-1,0 0 0,-11 18 0,11-18 0,0 0 0,-14 19 0,14-19 1,-14 18-1,14-18 1,-25 22-1,8-8 1,-6 2 0,0 4 0,-2 2 0,-3 1 0,-6 0-1,4 2 1,-3-1-1,5 4 1,-1-1-1,5 1 0,1-4 1,2 3-1,3-1 0,0-1 0,6-6 0,1-1 0,11-18-1,-10 16-3,10-16-6,0 0-21,0 0-3,24-27 0,-13 4-1</inkml:trace>
        </inkml:traceGroup>
        <inkml:traceGroup>
          <inkml:annotationXML>
            <emma:emma xmlns:emma="http://www.w3.org/2003/04/emma" version="1.0">
              <emma:interpretation id="{4BA1631B-0613-4AE8-AF43-CD283BBA135F}" emma:medium="tactile" emma:mode="ink">
                <msink:context xmlns:msink="http://schemas.microsoft.com/ink/2010/main" type="inkWord" rotatedBoundingBox="14546,15088 15661,15049 15694,15992 14579,16030"/>
              </emma:interpretation>
              <emma:one-of disjunction-type="recognition" id="oneOf7">
                <emma:interpretation id="interp35" emma:lang="en-US" emma:confidence="0">
                  <emma:literal>In</emma:literal>
                </emma:interpretation>
                <emma:interpretation id="interp36" emma:lang="en-US" emma:confidence="0">
                  <emma:literal>In.</emma:literal>
                </emma:interpretation>
                <emma:interpretation id="interp37" emma:lang="en-US" emma:confidence="0">
                  <emma:literal>Ins</emma:literal>
                </emma:interpretation>
                <emma:interpretation id="interp38" emma:lang="en-US" emma:confidence="0">
                  <emma:literal>Inn</emma:literal>
                </emma:interpretation>
                <emma:interpretation id="interp39" emma:lang="en-US" emma:confidence="0">
                  <emma:literal>Ina</emma:literal>
                </emma:interpretation>
              </emma:one-of>
            </emma:emma>
          </inkml:annotationXML>
          <inkml:trace contextRef="#ctx0" brushRef="#br0" timeOffset="77798.4497">9322 914 6,'-1'-16'24,"1"16"2,0 0 1,0 0-7,16-3-3,-16 3-1,0 0-4,0 0-1,1 30-3,-1-30-1,-3 28-2,-1-11-2,2 6 0,-5 0-1,2 2-1,-2-3 0,0 3 0,0-2 0,0-4 0,0-3-1,2 0 1,5-16-1,-11 19 0,11-19 0,0 0-1,0 0-3,0 0-3,0 0-11,0 0-13,-16-17-2,16 17 0,-2-29 0</inkml:trace>
          <inkml:trace contextRef="#ctx0" brushRef="#br0" timeOffset="78289.4779">9435 949 18,'0'0'24,"0"0"1,0 0-4,-8 18-5,8-18-3,0 0-3,0 0-3,-16 17-1,16-17-3,0 0 1,1 20-2,-1-20 0,2 15 0,-2-15 0,0 20 0,0-20 0,2 23 0,-2-23 0,0 26 0,0-26-1,5 26 0,-5-26 0,13 23-1,-13-23 0,21 20 0,-21-20 0,25 10 0,-25-10 0,31 5 0,-13-3-1,-18-2-2,32-3-3,-32 3-7,23-20-16,-7 18 0,-16-13-2,0 15 2</inkml:trace>
          <inkml:trace contextRef="#ctx0" brushRef="#br0" timeOffset="78842.5095">9190 875 17,'0'0'22,"0"0"2,0 0-6,0 0-1,0 0-3,0 0-2,0 0-3,11-19-1,-11 19 0,17-9-2,-17 9 0,27-7-1,-6 5 0,0-1-1,9 3-1,-2-4 0,8 3-1,-1-1-1,-1 2 0,-3-2 0,-4 2 0,1 0-1,-5 0 0,2 2 0,-25-2-3,31 7-7,-31-7-14,0 0-8,22 30 1,-22-30-2,7 21 1</inkml:trace>
          <inkml:trace contextRef="#ctx0" brushRef="#br0" timeOffset="81084.6378">9940 517 30,'0'0'24,"0"0"1,0 0-6,0 0-4,-17-5-3,17 5-2,0 0-3,-16 12 0,16-12-2,0 0 0,-23 10 0,23-10-2,-16 11 1,16-11-2,-16 9-1,16-9 1,0 0-1,0 0-1,-19 16 1,19-16 0,0 0 0,0 0 0,0 0-1,-6 17 0,6-17 1,0 0-1,-5 20 0,5-20 0,0 0 0,-2 19 0,2-19 0,0 0 0,0 0 0,0 0 0,0 0 0,9 16 0,-9-16 0,0 0 0,19 7 1,-19-7-1,16 10 1,-16-10 0,20 13-1,-20-13 1,16 15 0,-16-15-1,8 16 1,-8-16 0,9 16 0,-9-16-1,0 0 2,4 21-1,-4-21 0,0 0 0,-11 19 1,11-19-1,0 0 0,-19 20-1,19-20 1,-23 10-1,23-10 0,-21 11 0,21-11 0,-20 7 0,20-7 0,0 0-1,-16 5-1,16-5-2,0 0-6,0 0-12,0 0-12,0 0 2,7-19-2,-7 19 2</inkml:trace>
          <inkml:trace contextRef="#ctx0" brushRef="#br0" timeOffset="79610.5535">9870 1072 12,'0'0'22,"0"0"1,0 0-4,-20 0-2,20 0-3,0 0-2,0 0-2,-7 20-1,7-20-2,-5 17-2,5-17-1,-2 26 0,2-26-1,0 29-1,0-29 1,0 28-1,0-28 0,2 26 0,-2-26-1,5 16 1,-5-16-2,0 0 2,0 0-1,0 0 0,0 0 0,0 0-1,5-25 1,-1 9 0,-2-1 0,1-1-1,3-1 0,1 1 0,0 3 1,-7 15-2,14-25 2,-14 25-1,0 0 0,25-16 0,-25 16 0,19 0 0,-19 0 1,18 9-1,-18-9 1,12 18-1,-12-18 0,9 28 1,-7-11-1,-1 3 1,-2-3-1,-1 2 0,2-19 0,0 29 0,0-29 0,2 17 0,-2-17-2,0 0-2,0 0-4,0 0-6,0 0-13,14-17-4,-14 17-2,12-20 2</inkml:trace>
          <inkml:trace contextRef="#ctx0" brushRef="#br0" timeOffset="84458.8308">9134 1471 17,'0'0'21,"17"0"-2,-17 0-2,18 2 0,-18-2-2,23 0-2,-6 5-1,-1-8-2,7 6-1,-2-12-1,11 9 0,0-10-1,10 6-2,-5-8 0,9 3-2,0-1 1,0 3-2,-2 0 0,-1 3 0,-6 2-1,-2 4 0,-1 2 0,-4 3 0,-4-6 0,1 6 1,-3-1-1,4-1 0,-1-5-1,-2 3 1,-1-4 0,-2 1 0,-3 0 0,0 1-1,-1-2 1,-2 1-1,0 0 0,1-2 0,-17 2 0,30-2 1,-12 0-1,-2 1 0,3 1 0,1-2 0,-4 2 0,-16 0 0,26 2 0,-26-2 0,23 3 1,-23-3-1,0 0 0,0 0 0,0 0 0,0 0 0,0 0-3,0 0-2,0 0-11,0 0-19,-26 11 0,26-11-1,-32 0 1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40:06.3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context xml:id="ctx1">
      <inkml:inkSource xml:id="inkSrc6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29T23:54:59.735"/>
    </inkml:context>
  </inkml:definitions>
  <inkml:traceGroup>
    <inkml:annotationXML>
      <emma:emma xmlns:emma="http://www.w3.org/2003/04/emma" version="1.0">
        <emma:interpretation id="{DF03ED37-F644-41D7-8FF8-D5C16618FEFC}" emma:medium="tactile" emma:mode="ink">
          <msink:context xmlns:msink="http://schemas.microsoft.com/ink/2010/main" type="writingRegion" rotatedBoundingBox="12865,16895 17369,15400 17697,16390 13194,17884"/>
        </emma:interpretation>
      </emma:emma>
    </inkml:annotationXML>
    <inkml:traceGroup>
      <inkml:annotationXML>
        <emma:emma xmlns:emma="http://www.w3.org/2003/04/emma" version="1.0">
          <emma:interpretation id="{6AABD279-E04F-40C2-8007-63BD4555CB7E}" emma:medium="tactile" emma:mode="ink">
            <msink:context xmlns:msink="http://schemas.microsoft.com/ink/2010/main" type="paragraph" rotatedBoundingBox="12865,16895 17369,15400 17697,16390 13194,178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8DA7E8-1DAA-4A07-BAAC-B0E40B26B7A2}" emma:medium="tactile" emma:mode="ink">
              <msink:context xmlns:msink="http://schemas.microsoft.com/ink/2010/main" type="line" rotatedBoundingBox="12865,16895 17369,15400 17697,16390 13194,17884"/>
            </emma:interpretation>
          </emma:emma>
        </inkml:annotationXML>
        <inkml:traceGroup>
          <inkml:annotationXML>
            <emma:emma xmlns:emma="http://www.w3.org/2003/04/emma" version="1.0">
              <emma:interpretation id="{80B36C17-C583-48B8-BF73-87A846642340}" emma:medium="tactile" emma:mode="ink">
                <msink:context xmlns:msink="http://schemas.microsoft.com/ink/2010/main" type="inkWord" rotatedBoundingBox="-437,15008 15584,-1056 24438,7773 8416,23838"/>
              </emma:interpretation>
              <emma:one-of disjunction-type="recognition" id="oneOf0">
                <emma:interpretation id="interp0" emma:lang="en-US" emma:confidence="0">
                  <emma:literal>.Im5</emma:literal>
                </emma:interpretation>
                <emma:interpretation id="interp1" emma:lang="en-US" emma:confidence="0">
                  <emma:literal>Imps</emma:literal>
                </emma:interpretation>
                <emma:interpretation id="interp2" emma:lang="en-US" emma:confidence="0">
                  <emma:literal>jims</emma:literal>
                </emma:interpretation>
                <emma:interpretation id="interp3" emma:lang="en-US" emma:confidence="0">
                  <emma:literal>Imai</emma:literal>
                </emma:interpretation>
                <emma:interpretation id="interp4" emma:lang="en-US" emma:confidence="0">
                  <emma:literal>.Img</emma:literal>
                </emma:interpretation>
              </emma:one-of>
            </emma:emma>
          </inkml:annotationXML>
          <inkml:trace contextRef="#ctx0" brushRef="#br0">1402-1214 11,'0'0'24,"7"16"2,-7-16 1,0 0-10,26-4-5,-26 4 1,32 0-3,-16-5-2,11 5-2,-4-9-1,5 4-1,-2-4-2,-1 2 0,0 0 1,-4 0-3,-2 4 1,-3-1-4,0 6-2,-16-2-5,16-2-9,-16 2-11,0 0-2,16 5 2,-16-5 0</inkml:trace>
          <inkml:trace contextRef="#ctx0" brushRef="#br0" timeOffset="-330.0188">1370-1491 11,'0'0'23,"0"0"1,0 0 3,0 0-11,0 0-1,0 0-1,16 7-2,-16-7-2,28-13-1,-10 1-2,10 3 0,0-8-3,11 4 0,2-4-1,-1 4-1,-1 1-1,-2 3 0,-7 4 0,-1 7 0,-10 1-1,-19-3 0,19 16-1,-19-16-2,0 19-2,0-19-7,0 0-9,-17 22-10,17-22-1,-21 12-1,5-10 2</inkml:trace>
          <inkml:trace contextRef="#ctx0" brushRef="#br0" timeOffset="-744.0423">1598-1479 10,'0'0'21,"0"0"1,0 0 2,0 0-9,0 0-2,0 0 0,0 0-1,0 0-2,0 0 0,0 0-2,-7 16-2,7-16 0,-2 19-2,2-19-1,0 28-1,-2-12 0,2 1-1,0 5 0,4-5-2,-4 2 2,3-1-2,-3 0 1,2-1-1,2-1 1,-4-16-1,3 25 1,-3-25-1,4 15-1,-4-15-2,0 0-7,0 0-11,-18-15-9,18 15 0,-14-25-1,14 25 2</inkml:trace>
          <inkml:trace contextRef="#ctx0" brushRef="#br0" timeOffset="790.045">1810-1367 10,'17'4'20,"-17"-4"3,0 0-4,0 0-3,0 0-5,0 0-2,4 16-2,-4-16-2,3 26 0,3-10-2,-6 0 1,3-1-3,-3-15 1,4 21-1,-4-21 1,0 0-1,0 0 0,0 0 0,0 0 0,0 0 0,9-31 0,-4 13 2,0-6-2,2 3 2,4-4-2,3 7 2,-3-1-1,-11 19 0,22-17 0,-22 17-1,0 0 0,20 15 0,-20-15 0,5 30-1,-7-12 1,1-1-2,1-1 1,0-16-1,1 27 1,-1-27-2,0 0 2,2 17-1,-2-17 1,0 0 0,0 0 0,14-16 1,-14 16-1,14-23 2,-5 8-2,0-1 1,2-2-1,-1 2 1,-10 16-1,20-22 0,-20 22 0,16-13 0,-16 13 0,0 0 1,19 14-1,-19-14 0,7 30 1,-5-12-2,0 1 1,3 0-1,-3 1 1,3-4-1,-3-1 1,-2-15-2,5 20 3,-5-20-1,0 0-1,0 0 0,0 0-4,0 0-11,4-16-14,-4 16 2,3-26-1,-3 26 0</inkml:trace>
          <inkml:trace contextRef="#ctx0" brushRef="#br0" timeOffset="1317.0753">2281-1497 14,'0'0'25,"0"0"1,0 0 2,0 0-12,0 0-1,-21 9-2,21-9-3,-11 18-2,11-18-1,-7 21-2,7-21 1,4 21-2,-4-21 0,8 21-1,-8-21-1,18 24 1,-5-8-2,-3 2 0,1 3-1,-4 0 0,2 5 0,-6-1 0,2 0-1,-5-1 2,0-1-2,-3-5 1,3-18 1,-11 26-1,11-26 0,-14 16 0,14-16-2,-19 0-1,19 0-2,-20-14-6,6-6-12,2-1-10,7 2 0,-4-7 0,9 6 3</inkml:trace>
          <inkml:trace contextRef="#ctx0" brushRef="#br0" timeOffset="1737.0993">2117-1525 10,'0'0'22,"0"0"2,0 0-7,0 0 1,0 0-1,0 0-3,0 0-2,0 0-1,0 0-2,16-17-1,-16 17 1,21-7-2,-2 8-2,-19-1 0,30-5-2,-30 5 0,34-7-1,-18 3 0,0 3-1,0-5-1,-16 6 1,26-8-1,-26 8 1,21-7-2,-21 7 0,20 3-3,-20-3-7,0 0-23,21 0 1,-21 0-1,0 0 0</inkml:trace>
          <inkml:trace contextRef="#ctx1" brushRef="#br0">0 0,'0'0,"0"0,0 0</inkml:trace>
        </inkml:traceGroup>
        <inkml:traceGroup>
          <inkml:annotationXML>
            <emma:emma xmlns:emma="http://www.w3.org/2003/04/emma" version="1.0">
              <emma:interpretation id="{37C31B4F-6411-4183-953C-99367D31F840}" emma:medium="tactile" emma:mode="ink">
                <msink:context xmlns:msink="http://schemas.microsoft.com/ink/2010/main" type="inkWord" rotatedBoundingBox="16290,15758 17369,15400 17547,15938 16469,16296"/>
              </emma:interpretation>
              <emma:one-of disjunction-type="recognition" id="oneOf1">
                <emma:interpretation id="interp5" emma:lang="en-US" emma:confidence="0">
                  <emma:literal>to</emma:literal>
                </emma:interpretation>
                <emma:interpretation id="interp6" emma:lang="en-US" emma:confidence="0">
                  <emma:literal>#0</emma:literal>
                </emma:interpretation>
                <emma:interpretation id="interp7" emma:lang="en-US" emma:confidence="0">
                  <emma:literal>¥0</emma:literal>
                </emma:interpretation>
                <emma:interpretation id="interp8" emma:lang="en-US" emma:confidence="0">
                  <emma:literal>'+0</emma:literal>
                </emma:interpretation>
                <emma:interpretation id="interp9" emma:lang="en-US" emma:confidence="0">
                  <emma:literal>#10</emma:literal>
                </emma:interpretation>
              </emma:one-of>
            </emma:emma>
          </inkml:annotationXML>
          <inkml:trace contextRef="#ctx0" brushRef="#br0" timeOffset="3910.2236">3201-1866 5,'0'0'17,"-16"7"1,16-7-1,0 0-11,0 0 1,0 0 0,0 0 1,0 0 1,0 0 1,0 0 1,0 0 0,10 20 0,-10-20 0,0 0-3,18-4 0,-18 4 1,21-5-2,0 5-1,-21 0-1,34-7-1,-15-2 0,4 11-1,-2-8 0,4 8-1,-2-4-1,2 2 0,-2 2 0,-2-4-1,-2 4 0,-1-2 1,0 2-1,-1-4 0,-17 2 0,23 2 0,-23-2 1,0 0-2,16-5 0,-16 5-3,0 0-1,-10-16-5,10 16-7,0 0-13,0 0-4,0 0-1,-22-23 1</inkml:trace>
          <inkml:trace contextRef="#ctx0" brushRef="#br0" timeOffset="3395.1942">3213-2050 19,'0'0'23,"0"0"1,0 0-7,0 0 0,0 0-1,16-4-1,-16 4-3,18 4-1,-18-4-1,26 5-1,-26-5-3,41 2 0,-20-8-2,9 8 0,-4-5-2,6 3 0,2 0 0,-6 1-1,0 3-1,-1 1 1,-6 1-1,-2 1 0,-19-7 0,28 7 0,-28-7-1,16-6 0,-16 6-3,0 0-2,9-15-5,-9 15-9,-12-23-14,12 23 1,-18-6-1,18 6 2</inkml:trace>
          <inkml:trace contextRef="#ctx0" brushRef="#br0" timeOffset="4400.2516">3483-2237 28,'0'0'25,"-2"18"2,2-18-1,-12 30-11,10-4-2,-5-1-2,7 8-2,-14-1 0,10 7 0,-6-8-3,6 10-1,-6-6-1,4 5 0,-2-5-2,1 0 0,-4-1-1,4-3 0,2-1 0,-1-3-1,3-8 0,1-3 0,2-16-1,0 0-2,0 0-4,0 0-12,14-34-13,0 19-1,-7-13-1,7 6 1</inkml:trace>
          <inkml:trace contextRef="#ctx0" brushRef="#br0" timeOffset="5587.3195">4182-2191 20,'-7'16'26,"7"-16"0,0 0 2,-19 5-11,19-5-4,-22 11-2,7-6-2,15-5-2,-30 23-1,30-23-1,-32 25-1,25-10 0,7-15-2,-20 28 0,20-28 1,-14 30-1,12-14 0,4 2-1,-2-1 1,4 3 0,-3-3-1,7 2 1,-1-3-1,0 0-1,-7-16 1,21 23-1,-5-16 1,3-2-1,2-5 0,0-3 1,1-3-1,6-1 1,-7-1-1,0-6 1,-21 14-1,29-32 1,-29 32 0,17-26-1,-10 10 1,-7 16-1,9-25 1,-9 25-1,9-19 1,-9 19-1,5-19 1,-5 19-1,4-20 1,-4 20-1,-2-21 1,2 21-1,-14-26 0,14 26 1,-16-23-1,16 23 0,-19-23 0,19 23 0,-22-19 1,22 19-1,-17-9 0,17 9-1,0 0-1,-23-11-2,23 11-4,-16-5-9,16 5-19,0 0 2,-7-17-2,7 17 2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5:05:11.2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2D17BE-1D1B-4FFB-9634-D1BB73606EF9}" emma:medium="tactile" emma:mode="ink">
          <msink:context xmlns:msink="http://schemas.microsoft.com/ink/2010/main" type="writingRegion" rotatedBoundingBox="15281,3641 23393,3654 23391,4441 15280,4428"/>
        </emma:interpretation>
      </emma:emma>
    </inkml:annotationXML>
    <inkml:traceGroup>
      <inkml:annotationXML>
        <emma:emma xmlns:emma="http://www.w3.org/2003/04/emma" version="1.0">
          <emma:interpretation id="{05267DAC-10B5-433A-926E-3FBD4EFBF2EE}" emma:medium="tactile" emma:mode="ink">
            <msink:context xmlns:msink="http://schemas.microsoft.com/ink/2010/main" type="paragraph" rotatedBoundingBox="15281,3641 23393,3654 23391,4441 15280,44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CA3F40-AFF3-46BC-927C-0A8BAE084739}" emma:medium="tactile" emma:mode="ink">
              <msink:context xmlns:msink="http://schemas.microsoft.com/ink/2010/main" type="line" rotatedBoundingBox="15281,3641 23393,3654 23391,4441 15280,4428"/>
            </emma:interpretation>
          </emma:emma>
        </inkml:annotationXML>
        <inkml:traceGroup>
          <inkml:annotationXML>
            <emma:emma xmlns:emma="http://www.w3.org/2003/04/emma" version="1.0">
              <emma:interpretation id="{ABA96D42-1149-4C9E-BD2F-6B2C0ECD505E}" emma:medium="tactile" emma:mode="ink">
                <msink:context xmlns:msink="http://schemas.microsoft.com/ink/2010/main" type="inkWord" rotatedBoundingBox="15281,3697 15871,3698 15870,4429 15280,4428"/>
              </emma:interpretation>
              <emma:one-of disjunction-type="recognition" id="oneOf0">
                <emma:interpretation id="interp0" emma:lang="en-US" emma:confidence="0">
                  <emma:literal>far</emma:literal>
                </emma:interpretation>
                <emma:interpretation id="interp1" emma:lang="en-US" emma:confidence="0">
                  <emma:literal>Dar</emma:literal>
                </emma:interpretation>
                <emma:interpretation id="interp2" emma:lang="en-US" emma:confidence="0">
                  <emma:literal>Dakar</emma:literal>
                </emma:interpretation>
                <emma:interpretation id="interp3" emma:lang="en-US" emma:confidence="0">
                  <emma:literal>tartar</emma:literal>
                </emma:interpretation>
                <emma:interpretation id="interp4" emma:lang="en-US" emma:confidence="0">
                  <emma:literal>Davar</emma:literal>
                </emma:interpretation>
              </emma:one-of>
            </emma:emma>
          </inkml:annotationXML>
          <inkml:trace contextRef="#ctx0" brushRef="#br0">31 0 10,'0'0'22,"18"14"1,-18-14-4,0 0-2,0 0 1,0 0-2,0 0-2,0 0-3,0 0-1,0 0-2,-9 17 0,9-17-3,-6 32-1,-1-14-1,7 11-1,-5 1-1,0 7 1,-1 0-1,3 4 1,-2-3-2,3 4 1,2 1 0,-2 0-1,2-2 1,4-4-1,-1-4 0,4-1 0,0-8 0,2-3-1,-9-21 1,11 22 0,-11-22 0,0 0 0,0 0 0,0 0 0,0 0 0,0 0-1,16 10 1,-16-10 0,0 0 0,0 0 0,23-9 0,-23 9 1,24-5-1,-8 3 0,2 1 1,5-1-1,3-2 0,1 2 0,3-1 0,1-2 0,3 1 0,1-1 0,1-2 0,-3 2 0,-5-1 1,-1 1-1,-6-2 0,0 4 0,-21 3 0,28-9 0,-28 9 0,16-11 1,-16 11-1,0 0 0,20-12 0,-20 12 0,0 0 0,0 0 1,16-12-1,-16 12 1,0 0 0,0 0 0,0-25-1,0 25 1,-4-28-1,-1 12 1,-2-9-1,3 1 0,-3-6 0,2 2 0,0 0 0,-4-2 0,3 0 0,3 0 0,-2 4 0,-1-1 0,3 3 0,-1 1 0,3 4 0,-3 1 0,4 18-1,-5-26 1,5 26 0,0 0 0,1-16 0,-1 16 0,0 0 1,0 0-1,0 0 0,0 0 1,0 0-1,0 0 0,0 0 0,-19 2 1,19-2-1,-19-2 0,19 2 0,-30-2 0,5 2 0,-5 2 0,0-2 0,-2 2 0,2-2 0,0 0 0,4-2 0,-3 0 0,8-3 0,4 0 0,17 5 0,-25-13 0,25 13 0,-16-10-1,16 10 1,0 0 0,0 0-1,-18-9 0,18 9 0,0 0 1,0 0-1,0 0 1,0 0-1,4 21 1,-6-5 0,2 8 0,0 6 0,0 6 1,0 0-1,2 7 0,1-3 0,1-3 0,3-4 0,0-5 0,0-5 0,0-7 0,-7-16 0,11 21 0,-11-21 0,0 0 0,0 0 0,16 2 0,-16-2 0,1-21 0,1 1 0,0-1 0,0-3 0,-1-3 0,-2 1 1,-1 0-1,0 5 0,0 1 0,2 20 0,-3-15 0,3 15 1,0 0-1,-18 31 0,9-6 0,4 6-1,0 3 1,-1 8 1,3-2-2,1-1 1,2-6-1,4-3 2,1-7-2,0-5 1,-1-3-1,-4-15 1,0 0 0,0 0 0,0 0 0,14-26-1,-12 3 2,1-7-1,1-5 0,-1-7 0,-1-5 1,2 1-2,1 7 1,-3 8 1,1 8-2,-3 23 2,0 0-1,-10 17 0,4 22 0,1 14 1,-2 7-2,0 5 2,0 1-2,2-2 1,1-8 0,6-12 0,0-7-1,1-16 0,-3-21 1,0 0 0,16-7 0,-7-18-1,0-12 2,3-9-2,-1-4 1,-4-7 0,1 1 0,1 3 0,-2 6 0,6 7 0,-8 11 0,0 10 0,-5 19 0,6-19 1,-6 19-1,0 0 0,7 17 1,-7-1-1,1 2 0,-2 5 0,-1-1 1,2 5-1,0-4 0,2 3 1,-2-8-1,1-1 0,-1-17 0,2 16 0,-2-16 0,0 0 0,25-12-1,-20-6 1,6-5 0,-2-8-1,3-6 1,-1 0 0,-1-2-1,-3 4 2,-2 7-1,-1 5 1,-4 23-1,0 0 1,-9 21 0,2 9-1,-5 7 1,5 2-1,-4 3 1,2 0-1,2-11 0,4-2 0,-1-7-1,6-6 2,-2-16-2,0 0 1,0 0-1,0 0 1,21-14 0,-14-10-1,6-8 2,-1-5-2,2-2 1,0-3 0,-2 7 0,-1 3 0,0 8 0,-11 24 0,0 0 0,0 0 1,16 21-1,-18 5 0,4 6 1,-2 0-1,0-1 0,3-3 1,-1-7-1,-2-21-1,3 25 1,-3-25 0,0 0 0,0 0 0,0 0 0,15-26-1,-14 3 1,1-7 0,2-5 0,-3-2 0,-1-2 0,2 6 1,-4 3-1,-1 9 0,3 21 0,-9-18 1,9 18-1,-21 14 0,21-14 0,-27 28 0,15-12 1,12-16-1,-25 27 0,25-27 0,-19 17 0,19-17 0,0 0 0,-16 9 0,16-9 0,0 0 0,0 0 0,0 0 0,-18-7 0,18 7 0,-24-14 0,24 14 0,-29-19 0,12 8 0,1 1 0,-4 4 0,1 3 0,3 6 0,0 4 0,16-7 0,-28 30-1,16-12 1,1 3 0,6 0-1,1 2 1,8-4 0,-3 0 0,-1-19 0,8 28-1,-8-28 1,7 20 0,-7-20 0,0 0-1,19 0 1,-19 0 0,12-23 0,-3 4 0,5-6 0,-1-5 0,-3-1 1,1-3-1,-6 4 0,2 2 0,-3 7 1,-4 21-1,0 0 0,0 0 1,-14 23-1,1 9 0,-1 4 0,2 7 0,1 4 1,1-5-1,4-1 0,3-11-1,5-4 1,3-5-1,-5-21 1,23 21 0,-6-21 0,-17 0-1,32-19 1,-14 1 0,0-10 0,4-4 1,0-3-2,-5 2 1,-4 0 0,3 3 0,-6 7 0,-1 5 0,-9 18 1,0 0-1,0 0 0,5 35 1,-5-8-1,0 3 0,0 3 1,6 0-1,-1-3 0,-2-9 0,4-3 1,-7-18-2,0 0 1,16 7 0,-16-7 0,11-25 0,-4 8-1,2-3 1,0-2 0,5 0 0,0 5-1,0-2-3,4 13-9,-18 6-22,0 0 1,16-1 0,-16 1-1</inkml:trace>
        </inkml:traceGroup>
        <inkml:traceGroup>
          <inkml:annotationXML>
            <emma:emma xmlns:emma="http://www.w3.org/2003/04/emma" version="1.0">
              <emma:interpretation id="{E38CEE6D-FF25-4BA4-8091-9C4953BD73A7}" emma:medium="tactile" emma:mode="ink">
                <msink:context xmlns:msink="http://schemas.microsoft.com/ink/2010/main" type="inkWord" rotatedBoundingBox="16430,3923 16734,3924 16733,4142 16429,4141"/>
              </emma:interpretation>
              <emma:one-of disjunction-type="recognition" id="oneOf1">
                <emma:interpretation id="interp5" emma:lang="en-US" emma:confidence="1">
                  <emma:literal>=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[</emma:literal>
                </emma:interpretation>
                <emma:interpretation id="interp8" emma:lang="en-US" emma:confidence="0">
                  <emma:literal>tm</emma:literal>
                </emma:interpretation>
                <emma:interpretation id="interp9" emma:lang="en-US" emma:confidence="0">
                  <emma:literal>tv</emma:literal>
                </emma:interpretation>
              </emma:one-of>
            </emma:emma>
          </inkml:annotationXML>
          <inkml:trace contextRef="#ctx0" brushRef="#br0" timeOffset="2276.1302">1148 253 16,'0'0'20,"0"0"-2,0 0-3,0 0 2,0 0 0,0 0-1,0 0-2,0 0-1,0 0-3,0 0-2,0 0-2,0 0-2,0 0-1,0 0-1,18 7 0,-18-7 0,25 0-1,-8-2 1,-1-3-1,5-1 0,-1 1 0,-1 0 0,-1 0 0,-18 5-1,23-6 1,-23 6 0,0 0-1,0 0 0,0 0-1,12 16-3,-12-16-5,0 0-9,0 0-13,0 0-1,0 0-1,0 0 1</inkml:trace>
          <inkml:trace contextRef="#ctx0" brushRef="#br0" timeOffset="2766.1582">1173 430 3,'0'0'16,"0"0"-3,0 0 1,0 0 1,0 0-1,25 11 1,-25-11-3,0 0 0,17 3-1,-17-3-1,25-8-2,-25 8-2,32-13-1,-32 13-1,33-14 0,-13 5-2,1 6 0,-3-1-2,-1 4 1,-17 0-1,25 0 1,-25 0-1,23 2 0,-23-2 0,0 0-2,23 5-7,-23-5-15,0 0-4,0 0-3,0 0 2</inkml:trace>
        </inkml:traceGroup>
        <inkml:traceGroup>
          <inkml:annotationXML>
            <emma:emma xmlns:emma="http://www.w3.org/2003/04/emma" version="1.0">
              <emma:interpretation id="{A5D3FCF7-52D0-411E-94D5-CD79CC2CDD05}" emma:medium="tactile" emma:mode="ink">
                <msink:context xmlns:msink="http://schemas.microsoft.com/ink/2010/main" type="inkWord" rotatedBoundingBox="17097,3703 20307,3708 20306,4271 17096,4265"/>
              </emma:interpretation>
              <emma:one-of disjunction-type="recognition" id="oneOf2">
                <emma:interpretation id="interp10" emma:lang="en-US" emma:confidence="0">
                  <emma:literal>kervaire</emma:literal>
                </emma:interpretation>
                <emma:interpretation id="interp11" emma:lang="en-US" emma:confidence="0">
                  <emma:literal>Kerr wire</emma:literal>
                </emma:interpretation>
                <emma:interpretation id="interp12" emma:lang="en-US" emma:confidence="0">
                  <emma:literal>Kerr afire</emma:literal>
                </emma:interpretation>
                <emma:interpretation id="interp13" emma:lang="en-US" emma:confidence="0">
                  <emma:literal>Kervaire</emma:literal>
                </emma:interpretation>
                <emma:interpretation id="interp14" emma:lang="en-US" emma:confidence="0">
                  <emma:literal>Kerr aire</emma:literal>
                </emma:interpretation>
              </emma:one-of>
            </emma:emma>
          </inkml:annotationXML>
          <inkml:trace contextRef="#ctx0" brushRef="#br0" timeOffset="3601.206">1844 30 16,'0'0'20,"0"0"2,0 0-8,5-23 0,-5 23 0,0 0-1,0 0 0,0 0-3,0 0-1,0 0 0,-18 5-3,20 11-1,-2-16 0,-5 35-1,-2-16-1,7 11 0,-6-5 0,8 10 0,-2-5-1,6 7 0,-5-2-1,3 2 1,-2 1-1,1-2 0,-1-1 0,1-2-2,-1-5 2,2-5-2,-1-4 2,-3-19-2,7 21 1,-7-21-1,0 0 1,0 0 0,0 0 1,0 0-1,0 0 0,0 0 0,0 0 0,0 0-1,0 0-3,4-19-1,-4 19-7,-4-23-5,6 4-9,-2 19-6,5-42-1,6 26 2</inkml:trace>
          <inkml:trace contextRef="#ctx0" brushRef="#br0" timeOffset="4186.2392">2130 151 18,'17'0'23,"-17"0"-2,0 0-2,0 0 0,0 0-3,0 0-2,-8 17-3,8-17-2,-23 18-3,7-2-2,-7-2 0,3 5-2,-8-3 0,2 3 0,-3-1-1,3-1-1,1-2 1,8-3-1,1-3 1,0-1-1,16-8 1,-20 7-1,20-7 1,0 0-1,0 0 0,0 0 0,0 0 0,0 0 0,0 0 0,0 0 0,0 0 1,21 14-1,-5-12 0,2 2 1,1-1 0,3 1-1,-1 3 2,5 3-1,1 4 0,-4-1 0,0 3 1,-2-1-3,-2 3 3,6-2-3,-4 0 1,-1-4 0,-5-2 0,-15-10-1,27 11 0,-27-11-3,19-4-8,-19 4-7,-1-28-11,1 28-1,-4-30-2,4 30 2</inkml:trace>
          <inkml:trace contextRef="#ctx0" brushRef="#br0" timeOffset="4720.2699">2331 360 13,'0'0'23,"18"-2"1,-18 2-5,17-7 0,-17 7-3,21-7-4,-21 7-1,20-10-3,-20 10-1,0 0-2,23-18 0,-23 18-1,9-18 1,-9 18-2,3-19 0,-3 19-1,0-19 1,0 19-1,0 0-1,-12-20 0,12 20 0,-20-1 0,20 1 0,-30 10-1,14-1 1,-1 0-1,1 1 0,-2 1 0,2-2 0,16-9 0,-24 17 0,24-17-1,-9 21 1,9-21 0,3 27 0,3-6 0,2-2 0,5 4 0,3-2 0,0-3 0,1-4 0,-1-2 1,2-5-1,-2-3 0,-16-4 0,26-4 0,-26 4-1,21-7-4,-21 7-6,0 0-11,27-14-10,-27 14 0,16-16-1,-13-1 1</inkml:trace>
          <inkml:trace contextRef="#ctx0" brushRef="#br0" timeOffset="5258.3007">2619 362 12,'0'0'24,"0"0"1,0 0 1,0 0-11,0 0-1,0 0-1,-18 8-2,18-8-3,-7 20-3,7-20-1,-2 28 0,7-12-3,-5 0 1,0-16-1,6 26 0,-6-26 0,0 0 2,21 19-1,-21-19 1,0 0 0,7-19 0,-7 19 0,9-33-1,-4 13 1,-3-10-2,5 4 1,2-6-2,-2 4 0,3 2 0,1 3 0,1 5 0,-12 18 0,27-19 0,-27 19 0,30 0 0,-30 0-2,32 12-3,-32-12-6,38 7-11,-13 2-10,-7-14 0,5 8-1,-23-3 1</inkml:trace>
          <inkml:trace contextRef="#ctx0" brushRef="#br0" timeOffset="5696.3258">3033 223 25,'0'0'26,"18"32"0,-18-32 3,0 0-14,-7 31-2,4-15-1,4 7-3,-8-4-3,9 7-1,-2-1 0,5 0-2,-1-1-1,6-4-2,-1-3 1,-9-17 0,28 21-1,-10-19 1,-2-13 0,0 3 0,2-12 0,-1 3 0,3-8 0,-1 2-1,-3-5 1,-2 5-1,-3 2 0,1 4 1,-12 17-1,11-25 0,-11 25-1,0 0-2,0 0-3,0 0-5,0 0-7,0 0-13,0 0 0,21 12-2,-21-12 3</inkml:trace>
          <inkml:trace contextRef="#ctx0" brushRef="#br0" timeOffset="6330.3621">3609 263 11,'0'0'20,"0"0"-4,0 0 2,0 0-1,0 0 2,0 0-3,0 0 0,0 0-3,0 0-1,-27 4-4,27-4-2,-28 5-3,28-5-1,-32 12 0,17-1-1,-5 1 0,2 4-1,3 2 1,2 1-1,4 7 0,6-5 0,1 4 0,7-9 0,2 0 0,-7-16 0,29 15 0,-12-16 0,1-8-1,-2-2 1,0-6 0,-2 1 0,-2-3 0,-12 19 0,20-30 0,-20 30 0,10-18 0,-10 18 1,0 0-1,0 0 0,16-2 1,-16 2-1,0 0 0,11 18 1,-11-18-1,5 21 1,-3-3 0,1-3-2,3 5 2,-3-3-2,1 1 2,-4-18-2,7 26 1,-7-26-1,0 0-3,17-3-2,-17 3-10,18-20-10,-14-8-5,13 14-2,-6-19 2</inkml:trace>
          <inkml:trace contextRef="#ctx0" brushRef="#br0" timeOffset="6811.3896">3874 9 29,'0'0'26,"0"0"0,0 0-5,-23 8-6,19 8-5,4 2-3,-2-1-4,6 3-3,1-5-2,-5-15-4,16 16-7,0-2-13,-16-14-1,23-5 1,-19-11 0</inkml:trace>
          <inkml:trace contextRef="#ctx0" brushRef="#br0" timeOffset="6623.3786">3877 316 22,'0'0'23,"13"23"-4,-13-23 0,1 21-3,-1-21-4,2 30-2,-2-14-2,-3 1-4,4-1-1,-2 2-2,1-18-1,3 22 0,-3-22 0,0 0-1,0 0-3,0 0-2,0 0-5,9-21-7,-9 21-9,2-37 2,-2 37-1</inkml:trace>
          <inkml:trace contextRef="#ctx0" brushRef="#br0" timeOffset="7525.4304">4108 305 21,'0'0'24,"0"0"3,0 0-7,-15-7-2,15 7-2,0 0-4,0 0-3,-15 16-2,15-16-2,-7 18-1,7-18-2,0 21 1,0-21 0,9 25-2,-9-25 1,18 19-1,-18-19 2,19 14-2,-19-14 1,16 3 1,-16-3-1,0 0 1,14-17 0,-14 17 0,7-23 0,-7 23 0,11-33 0,0 13-1,-8-1-1,6 2 0,3 0 0,-3 3-1,-9 16 0,25-25 0,-9 20 0,-16 5 0,30 3 0,-11 3-1,-1 6-2,-2-5-2,14 11-6,-11-15-11,6 1-12,10 3-1,-7-14-1,8 3 2</inkml:trace>
          <inkml:trace contextRef="#ctx0" brushRef="#br0" timeOffset="8840.5055">4603 363 14,'0'0'23,"0"0"1,0 0 2,0 0-14,0 0 0,0 0-2,21-3-1,-21 3-3,0 0 0,19-7-1,-19 7-1,27-7 0,-10 5-1,-1-7 0,4 2 0,-20 7-1,26-23 0,-26 23 1,27-24-1,-27 24 0,12-26-1,-12 26 0,-9-23 1,9 23-1,-17-14 0,1 12-1,16 2 1,-32 2-1,16 1 0,-2 2 0,1 2 1,-1 2-1,2 0 0,0-2 0,16-7 0,-28 21 0,28-21 1,-21 25 0,14-9-1,2 1 1,1 2 0,0 6 0,4-2 1,2 1-1,4 3-1,-1-4 1,5-2-1,1-5 2,5-1-2,2-8 1,3 2 0,0-7 0,2 0 0,-2-2 0,0 0 0,4-2-1,-6 4 1,4-2-1,2 3 0,-2 3 0,3-3 0,1 2-2,-4-6-3,7 8-10,-5-7-19,-6-13 0,6 3-1,-9-11 1</inkml:trace>
        </inkml:traceGroup>
        <inkml:traceGroup>
          <inkml:annotationXML>
            <emma:emma xmlns:emma="http://www.w3.org/2003/04/emma" version="1.0">
              <emma:interpretation id="{73E11806-A1EE-441B-999C-1389A5391A1C}" emma:medium="tactile" emma:mode="ink">
                <msink:context xmlns:msink="http://schemas.microsoft.com/ink/2010/main" type="inkWord" rotatedBoundingBox="21108,3667 22074,3669 22073,4228 21107,4226"/>
              </emma:interpretation>
              <emma:one-of disjunction-type="recognition" id="oneOf3">
                <emma:interpretation id="interp15" emma:lang="en-US" emma:confidence="0.5">
                  <emma:literal>inv</emma:literal>
                </emma:interpretation>
                <emma:interpretation id="interp16" emma:lang="en-US" emma:confidence="0">
                  <emma:literal>in</emma:literal>
                </emma:interpretation>
                <emma:interpretation id="interp17" emma:lang="en-US" emma:confidence="0">
                  <emma:literal>int</emma:literal>
                </emma:interpretation>
                <emma:interpretation id="interp18" emma:lang="en-US" emma:confidence="0">
                  <emma:literal>inn</emma:literal>
                </emma:interpretation>
                <emma:interpretation id="interp19" emma:lang="en-US" emma:confidence="0">
                  <emma:literal>init</emma:literal>
                </emma:interpretation>
              </emma:one-of>
            </emma:emma>
          </inkml:annotationXML>
          <inkml:trace contextRef="#ctx0" brushRef="#br0" timeOffset="9524.5448">5872 277 28,'0'0'29,"0"0"1,0 0 1,-18 9-12,18-9-3,-3 18-3,4-1-3,-1-17-4,-7 34-1,0-13-2,4 3 0,-1 1-2,1 1-1,1-1 0,4 0-1,-2-8 1,0-17-1,0 0-4,16 4-4,1-13-6,-10-18-2,9 1-4,-7-11 0,5 0-2,-5 2-4,-11-19-1,16 19 3</inkml:trace>
          <inkml:trace contextRef="#ctx0" brushRef="#br0" timeOffset="9706.5548">5863-30 30,'0'0'25,"0"0"0,0 0-5,-14 19-5,14-19-5,2 23-2,-2-23-4,12 19-1,-12-19-2,0 0-1,21 20-4,-21-20-5,0 0-11,28 8-7,-28-8 0,0 0 0</inkml:trace>
          <inkml:trace contextRef="#ctx0" brushRef="#br0" timeOffset="10361.5926">6140 284 19,'0'0'25,"0"0"1,0 0 2,0 0-13,0 0-2,-16 18-2,16-18-3,-7 19-2,7-19-1,-7 23-2,7-23 0,-5 26-1,5-26-1,-2 25 0,2-25-1,0 0 0,-5 19 1,5-19-1,0 0 1,0 0 1,16-22-1,-7 6-1,-1 0 1,5-5 0,3 2-1,-2 1 0,-2 2 1,-12 16-1,25-23 0,-25 23 0,21-7 1,-21 7 0,16 7-1,-16-7 1,9 23 0,-9-23 0,10 34 0,-4-12 0,-1 3 0,-2 1-1,3-1 1,-1 0 0,-1-4-1,-3-4 0,-1-17 0,13 21-1,-13-21-3,0 0-4,16-24-7,-8 3-10,5 5-7,-13-14 0,10 14 0</inkml:trace>
          <inkml:trace contextRef="#ctx0" brushRef="#br0" timeOffset="10722.6133">6449 263 31,'21'6'27,"-21"-6"4,0 0-2,18 10-14,-18-10-1,0 0-3,9 18-4,0-2 0,-9-16-3,10 24-1,-3-6-2,6-3 0,-1 3 0,4-2 0,-16-16-1,28 26 0,-28-26 1,25 20-2,-25-20 0,23 10-2,-23-10-3,0 0-3,26 9-4,-26-9-6,0 0-8,18-12-6,-16-9 3,14 17 2</inkml:trace>
          <inkml:trace contextRef="#ctx0" brushRef="#br0" timeOffset="11056.6324">6792 193 17,'0'0'26,"0"0"2,0 0-4,0 0-3,0 0-2,-6 33-4,-11-20-4,8 13 0,-12-5-5,5 9 0,-9-2-1,6 4-2,-4-4 0,1 0-1,7-3-1,4-3-2,4-4 1,3 0-1,4-18 1,-3 15-2,3-15 1,0 0-2,0 0-4,0 0-3,16-7-13,-16 7-10,12-22-1,4 11 2,-7-14 0</inkml:trace>
        </inkml:traceGroup>
        <inkml:traceGroup>
          <inkml:annotationXML>
            <emma:emma xmlns:emma="http://www.w3.org/2003/04/emma" version="1.0">
              <emma:interpretation id="{D053E541-93EA-4766-9D8B-F746BF1B7AF5}" emma:medium="tactile" emma:mode="ink">
                <msink:context xmlns:msink="http://schemas.microsoft.com/ink/2010/main" type="inkWord" rotatedBoundingBox="22896,3653 23393,3654 23391,4325 22895,4324"/>
              </emma:interpretation>
              <emma:one-of disjunction-type="recognition" id="oneOf4">
                <emma:interpretation id="interp20" emma:lang="en-US" emma:confidence="0">
                  <emma:literal>E</emma:literal>
                </emma:interpretation>
                <emma:interpretation id="interp21" emma:lang="en-US" emma:confidence="0">
                  <emma:literal>¥</emma:literal>
                </emma:interpretation>
                <emma:interpretation id="interp22" emma:lang="en-US" emma:confidence="0">
                  <emma:literal>1</emma:literal>
                </emma:interpretation>
                <emma:interpretation id="interp23" emma:lang="en-US" emma:confidence="0">
                  <emma:literal>¢</emma:literal>
                </emma:interpretation>
                <emma:interpretation id="interp24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12521.7162">7794-39 5,'0'0'23,"0"0"1,-19-5 1,19 5-9,0 0-2,-25 14-2,25-14-2,-23 17-4,23-17 0,-16 27-3,9-8 0,-2 0-2,2 4-2,-2 4-3,1-1-3,-5 4-4,6 2-7,-12-13-10,19 18 0,-18-23 1</inkml:trace>
          <inkml:trace contextRef="#ctx0" brushRef="#br0" timeOffset="12901.7379">7715 602 9,'7'16'23,"-7"-16"0,16 9 3,-16-9-12,0 0-2,17-5-3,-17 5-1,16-11-1,-16 11-1,28-14-2,-12 5 0,4 4-2,-3 0 0,5 3 0,-1 2-1,4 2 0,-3 1-1,5 3 0,-4 1-3,2-2-7,-4-9-18,12 15-1,-33-11-1,39 5 2</inkml:trace>
          <inkml:trace contextRef="#ctx0" brushRef="#br0" timeOffset="12206.6982">7785 16 19,'0'0'19,"16"-7"0,-16 7 1,0 0 0,0 0-3,-14-20-2,14 20-2,0 0-2,0 0-2,-19 0 0,19 0-2,-18 11-1,18-11-1,-11 17-2,11-1 0,-7 0 0,4 5-1,-2 4 0,3 4 0,0 3-1,6 5 1,1 0-1,-2 2 1,4 3-1,-1-2 0,-1-3-1,4-4 0,1-3 0,-2-3-1,-3-8 1,0-3-1,-5-16 1,0 0-1,0 0 0,0 0 1,0 0-2,7-23 0,-7 23-4,-3-39-3,3 39-10,8-33-14,-13 7-1,9 6-2,-8-10 3</inkml:trace>
        </inkml:traceGroup>
      </inkml:traceGroup>
    </inkml:traceGroup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7:06:45.1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DADA56-7CD0-4ADF-BADC-66125C6147C0}" emma:medium="tactile" emma:mode="ink">
          <msink:context xmlns:msink="http://schemas.microsoft.com/ink/2010/main" type="inkDrawing" rotatedBoundingBox="23249,17123 24129,16720 24472,17469 23592,17872" hotPoints="24265,17365 23825,17806 23384,17365 23825,16924" semanticType="enclosure" shapeName="Circle">
            <msink:sourceLink direction="with" ref="{DC16F6E9-7C9B-43B6-BA6E-F19ACC491C21}"/>
          </msink:context>
        </emma:interpretation>
      </emma:emma>
    </inkml:annotationXML>
    <inkml:trace contextRef="#ctx0" brushRef="#br0">313 60 23,'0'0'23,"0"0"1,-17 0-3,17 0-8,0 0 0,0 0 0,-21-24 0,21 24-2,0 0 0,0 0-2,-26-11-3,26 11-2,0 0 0,-24 5 0,24-5-1,-23 6 0,23-6-1,-24 11 1,24-11-1,-23 19 0,23-19-1,-26 20 1,26-20-1,-24 24 0,24-24 0,-17 24 0,17-24 0,-17 27 0,17-27-1,-17 29 1,17-29 0,-15 34 0,10-14 0,-1 3 0,-1-3-1,1 3 1,0-1 0,1 0-1,3-1 1,2-1-1,-2-3 0,2 0 0,0 0 1,2-1-1,0 1 0,3 0 0,-3 7 0,4-1-1,-6-1 1,6 0-2,-1 1 2,3-3-1,1-1 1,-2-1-1,-7-18 1,17 21 0,-17-21 0,21 19 0,-21-19 0,21 18 1,-21-18-1,20 15 0,-20-15 0,19 13 0,-19-13 0,17 15 0,-17-15 1,30 13-1,-30-13 0,24 15 0,-24-15 1,30 11-1,-11-5 1,1-2-1,-20-4 0,28 5 0,-28-5 1,36 2-1,-19-2 0,3-2 0,-3 2 1,2-2-1,-2-1 0,0-1 0,-17 4 1,35-9-1,-16 1 0,2 1 1,1-3-1,-3 1 0,-2 0 0,1 1 1,-1-1-1,2 0 0,-2-1 0,-17 10 0,28-17 1,-28 17-1,26-18 0,-26 18 0,24-19 0,-24 19 0,25-20 1,-25 20 0,13-28-1,2 9 2,-6 0-2,8 1 2,2-1-2,-8 1 2,0-3-2,6 1 0,-17 20 0,22-23 0,-22 23 1,19-20-1,-19 20 0,0 0 1,11-25-1,-11 25 0,8-18 1,-8 18-1,11-23 1,-11 23-1,0-26 0,0 26 1,-4-26-1,4 26 0,0-24 1,0 24-1,-9-26 0,9 26 1,-17-28-1,17 28 0,-9-30 0,9 30 0,-13-28 0,13 28 1,-19-26-1,19 26 0,-17-20 0,17 20 0,-15-19 1,15 19-1,-20-22 0,1 12 0,19 10 0,-23-18 0,23 18 0,-24-17 1,24 17-1,-26-13 0,9 5 0,17 8 0,-24-7 1,24 7-1,-23-9 0,4 5 0,-1-2 1,-4 4-1,5-1 0,19 3 0,-34-2 0,14 0 0,1 0 1,0 0-1,2 2 0,17 0 0,-24 0 0,24 0 0,-21 4 0,21-4 0,-24 4 0,24-4 0,-21 9-1,21-9 0,0 0-1,-26 9-1,26-9-3,-24-5-7,24 5-26,0 0-1,0 0 1,-23-15-1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7:06:50.0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C16F6E9-7C9B-43B6-BA6E-F19ACC491C21}" emma:medium="tactile" emma:mode="ink">
          <msink:context xmlns:msink="http://schemas.microsoft.com/ink/2010/main" type="writingRegion" rotatedBoundingBox="24276,17049 24177,17680 23743,17612 23841,16981">
            <msink:destinationLink direction="with" ref="{56DADA56-7CD0-4ADF-BADC-66125C6147C0}"/>
          </msink:context>
        </emma:interpretation>
      </emma:emma>
    </inkml:annotationXML>
    <inkml:traceGroup>
      <inkml:annotationXML>
        <emma:emma xmlns:emma="http://www.w3.org/2003/04/emma" version="1.0">
          <emma:interpretation id="{E08E37F5-3534-4CC6-AA7F-DCBA616D5E7A}" emma:medium="tactile" emma:mode="ink">
            <msink:context xmlns:msink="http://schemas.microsoft.com/ink/2010/main" type="paragraph" rotatedBoundingBox="24276,17049 24177,17680 23743,17612 23841,169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430D08-6B87-401B-8D12-04180375AA4A}" emma:medium="tactile" emma:mode="ink">
              <msink:context xmlns:msink="http://schemas.microsoft.com/ink/2010/main" type="line" rotatedBoundingBox="24276,17049 24177,17680 23743,17612 23841,16981"/>
            </emma:interpretation>
          </emma:emma>
        </inkml:annotationXML>
        <inkml:traceGroup>
          <inkml:annotationXML>
            <emma:emma xmlns:emma="http://www.w3.org/2003/04/emma" version="1.0">
              <emma:interpretation id="{05C2B7AC-1CB3-4EF6-8504-31A9E333FF74}" emma:medium="tactile" emma:mode="ink">
                <msink:context xmlns:msink="http://schemas.microsoft.com/ink/2010/main" type="inkWord" rotatedBoundingBox="24276,17049 24177,17680 23743,17612 23841,16981"/>
              </emma:interpretation>
              <emma:one-of disjunction-type="recognition" id="oneOf0">
                <emma:interpretation id="interp0" emma:lang="en-US" emma:confidence="0">
                  <emma:literal>third</emma:literal>
                </emma:interpretation>
                <emma:interpretation id="interp1" emma:lang="en-US" emma:confidence="0">
                  <emma:literal>third.</emma:literal>
                </emma:interpretation>
                <emma:interpretation id="interp2" emma:lang="en-US" emma:confidence="0">
                  <emma:literal>(Amid</emma:literal>
                </emma:interpretation>
                <emma:interpretation id="interp3" emma:lang="en-US" emma:confidence="0">
                  <emma:literal>(Amid.</emma:literal>
                </emma:interpretation>
                <emma:interpretation id="interp4" emma:lang="en-US" emma:confidence="0">
                  <emma:literal>(Amide</emma:literal>
                </emma:interpretation>
              </emma:one-of>
            </emma:emma>
          </inkml:annotationXML>
          <inkml:trace contextRef="#ctx0" brushRef="#br0">157 75 16,'21'-8'27,"-21"8"0,0 0 1,0 0-8,0 0-3,0 0-3,0 0-4,0 0-2,0 0-1,0 0-2,-21-7 1,21 7-2,0 0 1,0 0-2,0 0 1,0 28-1,0-28-1,-11 32 0,0-10-1,7 6 1,-2 2-1,-5 3 0,-2-1-1,4 0 1,3-4-1,2-4 0,-1-4 0,1-1 1,0 1-1,4-20 0,-9 26 0,9-26 0,-2 27-1,2-27 1,0 18 0,0-18 0,0 0 0,0 0 0,0 0-1,0 0 1,7-20 0,-7 20 0,-1-34 0,1 34 0,0-41 0,3 19 0,-1-10 0,4 4 0,1 2 0,1 0 0,-1 2 0,1 1-1,-1 7 1,-7 16 0,15-25 0,-15 25 0,10-16 0,-10 16 0,0 0 0,7-19 1,-7 19-1,0 0 0,0 0 0,0 0 0,6-17 0,-6 17 0,0 0 1,0 0-1,0 0 0,7 21 0,-7-21 1,2 24-1,-2-5 0,-2 1 0,4 2 1,-4 3-1,4-1 0,-2-2 0,0-1 0,2-1 0,-2-20 0,11 30 0,-11-30 0,6 19 0,-6-19 0,0 0 0,0 0 0,0 0 0,0 0 0,0 0 0,0 0-1,0 0 1,0 0 0,0-23 0,-2 5 0,-2-7 0,0-1 0,-5-3 0,2-3 0,1 0 0,4 6 0,2 0 0,-2 6 0,-5 1 0,-1 2 0,8 17 0,-5-26 0,5 26 0,1-20 0,-1 20 0,-5-17 0,5 17 0,0 0 0,0 0 1,0 0-1,0 0 0,0 0 1,-23 11-1,23-11 0,-11 30 0,0-12 0,5 3 0,-1-1 0,-3 3 0,3-3 0,-2 1 0,-1-3 0,10-18 0,-17 28 0,17-28 0,-7 21-1,7-21 1,0 0 0,0 0-1,0 0 1,0 0 0,0 0 0,0 0 0,4-28 0,-4 28 0,3-32 0,1 14 0,4-1 0,-7 0 0,5 3 0,-4-1 0,-2 17 0,7-21 0,-7 21 0,0 0 0,0 0 0,0 0 1,0 0-1,4 23 0,-6-7 0,2 1 0,0 2 0,0-1 0,0-18 0,-7 28 0,7-28 0,0 17 0,0-17 0,0 0-1,0 0 1,0 0 0,0 0 0,0 0-1,0 0 1,0 0 0,22-11 0,-22 11 0,12-22 0,-12 22 0,16-23 0,-16 23 0,19-15 0,-19 15 0,0 0 0,0 0 1,0 0-1,0 0 0,13 26 0,-11-7 1,2 0-1,-6 3 0,6 2 0,1 2 0,-3-3 0,4-3 0,-2-3 0,-4-17 0,7 24 0,-7-24 0,0 0 0,0 17 0,0-17 0,0 0-1,0 0 1,0 0 0,0 0 0,13-26 0,-7 9 0,5-5 0,4-4 0,-4-2 0,2 0 0,-1 0 0,4 5 0,-4 3 0,-12 20 0,18-21 0,-18 21 1,0 0-1,0 0 0,0 0 0,-13 21 0,13-21 1,4 34-2,-10-12 2,10 4-1,-11 2 0,1 0 0,6 0 0,-4 4 0,-1-12 0,1-1 0,4-19 0,-8 24 0,8-24 0,2 19 0,-2-19 0,0 0-1,0 0 1,0 0 0,0 0-1,0 0 1,0 0 0,10-25 0,-7 9 0,-3 16 0,12-30 0,-7 9 0,6 1-1,3-3 2,-11 1-1,5 0 0,-8-3 0,4 1 0,-3-2 0,1 0 0,-4-4 0,-1 0 0,3 2-1,-6 4 2,2 4-2,2 1 2,2 19-1,2-17 0,-2 17 0,0 0 0,0 0 0,-3 23 0,3-23 0,-6 33 0,-2-10 0,7 3 0,-5 0 0,-5 0 0,3 0 0,3-2-1,7-3 1,-1-3 0,-1-18 0,10 26-1,-10-26 1,11 17 0,-11-17 0,26 8 0,-26-8-1,19 0 1,-19 0 0,19-10 0,-19 10 0,24-22 0,-24 22 0,21-34 0,-16 10 0,3-2 0,-6-4 0,-4 2 0,5 0 0,-1 4 0,0 4 0,-6 3 0,4 17 1,-18-21-1,18 21 0,0 0 0,-27-5 0,27 5-1,-37 9 1,13 2-1,-2 4 1,-3 6-1,-1 3 1,-1 4 0,1 2 0,3 3 0,3 1 0,5-3 0,8-1 0,6-2 0,8-4 0,1-3 0,4-4-1,-8-17 1,20 20 0,-20-20 0,28 11 0,-28-11 0,26 0 0,-9 0 0,-17 0 0,23-7 0,-23 7 0,26-9 0,-26 9 0,32-15 0,-32 15 0,15-23 0,-10 7 1,3-5-1,3-5 0,-7-4 0,-4-5 0,-2-3 1,-2 3-1,-3 1 0,5 7 0,-2 4 1,4 23-1,-7-24 1,7 24-1,0 0 0,0 0 1,-12 24-1,11-7 0,-7 5 0,-1 4 1,-6 6-1,0 2 0,3 3 0,3-2 0,2-1-1,3-2 1,6-6 0,0-4-1,1 4 1,-3-26 0,25 32-1,-25-32-1,28 18-3,-28-18-7,22-18-20,-22 18-4,26-28 1,-26 28-1</inkml:trace>
          <inkml:trace contextRef="#ctx0" brushRef="#br0" timeOffset="-3166.8056">-26-31 32,'0'0'22,"0"0"-2,0 0-2,0 0-7,0 0-1,0 0-1,0 0 0,0 0 0,0 0-1,0 0-1,0 0 0,0 0-1,0 0 1,0 0-2,0 0-1,0 0-1,0 0 1,0 0-2,0 0 1,2 20-1,-2-20 1,0 22-1,-2-5 1,2-17-1,-10 32 0,5-15-1,3 1 1,0-1-1,-2 0-1,4-17 1,-9 30-1,9-30 1,0 28-1,0-28 1,-4 29-1,4-29 1,-7 30-1,7-30 1,-4 26-1,4-26 0,-6 23 1,6-23-1,0 0 0,0 22 0,0-22 0,0 0 0,0 0 0,0 19 0,0-19 0,0 0 0,0 0 0,0 0 0,0 16 0,0-16 0,0 0 0,0 0 0,0 0 0,0 0-1,0 0 1,0 0 0,0 0 0,0 0-1,0 0 1,0 0 0,0 0-1,0 0 1,0 0 0,0 0 0,0 0 0,0 0 0,0 0 0,0 0 0,0 0 0,0 0 0,0 0 0,0 0 0,0 0 0,0 0 0,0 0 0,0 0 0,0 0 1,0 0-1,0 0 0,0 0 0,0 0 0,0 0 0,0 0 1,17 8-1,-17-8 0,0 0 0,0 0 0,0 0 0,0 0 1,0 0-1,0 0 0,23 20 1,-23-20-1,0 0 1,13 19-1,-13-19 1,9 21-1,-9-21 0,15 29-1,-15-29 1,13 28-1,-13-28 1,15 26-1,-15-26 1,21 23-2,-21-23 3,22 13-1,-22-13 0,17 15 0,-17-15 0,21 13 0,-21-13 1,16 9-1,-16-9 0,0 0 0,21 15 0,-21-15 0,0 0 0,26 15 1,-26-15-1,26 11 0,-26-11 0,0 0 0,21 11 0,-21-11 0,21 6 0,-21-6 0,0 0 0,0 0 0,0 0 0,17 7 0,-17-7 0,0 0-2,0 0 0,0 0-3,0 0-4,-8-26-12,8 26-16,-2-18 1,2 18-2,-7-25 4</inkml:trace>
        </inkml:traceGroup>
      </inkml:traceGroup>
    </inkml:traceGroup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4:03:48.73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0 836 48,'5'4'19,"-10"-4"-1,10 0-2,-5 0-2,0 0-3,0 0-1,0 0-3,4 0-1,-4 0-2,13 4-1,-9-4 0,14 5-1,-5-5 1,8 4 0,-3-4 0,8 5 0,-9-10 0,5 10 0,-5-10 0,5 10 0,-5-10-1,0 5 0,5 0 0,4 0 0,-4 0-1,8 0 0,0 0 1,5 0-1,0-4 1,-5 8-1,1-8 1,-1 4 0,-4-5 0,0 5 0,0-4-1,0 4 1,4-4-1,-4 4 0,0 0-1,0 0 1,-4 0-1,0 0 1,-1 0-1,1 0 1,-5 0-1,5 0 1,-5 0-1,1 0 0,-1 0 1,5 4-1,-5 0 0,0-4 1,1 5-1,4-1 1,-5-4-1,9 5 1,-4-1 0,4-4-1,-5 4 1,1 1 0,0-5-1,4 4 1,-5-4-1,1 4 1,-5-4-1,9 5 0,-4-5 0,8 0 1,-4-5-1,-4 5 0,4-4 1,0 4-1,-4-4 0,-5 4 0,1 0 1,-5-5-1,0 5 0,0-4 0,4 4 0,-4 0 0,9 0 0,-5-4 0,9 4 1,0-5-1,-4 5 0,4 0 0,-9 0 0,5-4 0,-1-1 0,1 5 0,-5 0 1,5-4-1,0 4 0,-1 0 0,5-4 0,0 4 0,-4 0 0,4 0 0,-4 0 0,0 0 0,-5 0 0,-4 4 0,0-4 0,0 0 0,0 4 0,0-4 1,0 0-1,4 0 0,5 0 0,0 0 1,4 0-1,-5 0 0,-3-4 1,-1 4-1,0-4 1,-4 4-1,-4-5 1,0 5-1,4-4 1,-5 0-1,5 4 0,0-5 0,0 5 1,5-4-1,-5 4 0,0 0 0,0-4 0,0 4 0,0-5 1,0 5-1,0-4 0,4 4 0,0 0 0,1 0 0,4 0 0,-1 4 0,5-4 0,0 0 0,0 5 0,-4-5 0,0 0 0,-1 0 0,5-5 0,-8 5 0,3 0 0,1 0 0,4 0 1,-4 0-1,4 5 0,0-1 0,4 0 0,-4-4 0,4 5 0,1-1 0,-5-4 0,0 0 1,0-4-1,0 4 0,-4-5 0,-1 1 0,1 4 0,4-9 1,-4 9-1,8-9 0,-4 9 0,4-4 0,1 0 0,-1-1 0,-4 1 0,-4 4 0,-1-4 0,-3-1 0,-1 5 0,-4-4 0,0 0 0,0 4 0,0-5 0,0 5 0,0 0 0,5 5 0,-5-5 0,0 4 0,0-4 0,-5 4 0,10-4 0,-10 0 0,10 5 0,-5-1 0,4-4 0,0 0 0,5 4 0,-5 1 0,5-1 0,0 0 0,4 1 0,0-1 0,4 5 0,0-5 0,-4 5 0,9-5 0,-5 1 0,-4-5 0,0 4 0,1 0 0,-10-4 0,5 0 0,-5 5 0,0-5 0,-4 4 1,0-4-2,0 5 1,5-5 0,-5 4 1,4-4-1,0 0 0,5 0 0,4 0 0,0 0 0,4 0 0,-4-4 0,5 4-1,-5-5 1,-5 5 0,1 5 0,0-5 0,-5 0 0,0 4 0,1-4 0,-1 0 0,1 4 0,-5-4 0,0 0 0,-5 0 0,1 0 1,-5 0-1,1 0 0,-1 0 0,0 0 0,-4 0 0,5 0 0,3 0 0,1 5 0,4-5 0,4 0 0,-4 0 1,5 0-1,-1-5 0,-4 5 0,0 0 0,-4 0 0,4-4 0,-9 4 0,0 0 0,5 0 0,-5 0 0,1 0 0,3 0 0,1-4 0,-5 4 0,5 0 1,-5 0-1,5 0 0,-5-5 0,1 5 0,-1 0 0,5 0 0,-1-4 0,5 4 0,0-5 0,5 5 0,-1-4 0,9 4 0,-4-4 0,4 4 0,-5-5 0,-3 1 1,-1 4-2,1-4 1,-5 4 0,0-5 0,0 5 1,-5 0-1,5 0 0,5 0 0,-1-4 0,0 4 0,1 0 0,-1 0 0,5 0 0,-5 0 0,0-4 0,-4 4 1,5 0-1,-5 0 0,4 0 0,0 0 0,5 0 0,4 0 0,0-5 0,4 5 0,1 0 0,-1-4 0,-4 4 0,0-5 0,-4 5-1,0 0 1,-5 0 0,5 0 0,-1 0 0,1 0 0,4 5 0,0-5 1,0 0-1,0 0 0,0 0 0,4 0 0,-4 0 0,0-5 0,5 1 0,-1 0 0,0 4 0,9-5 0,1 1 0,-1 0 0,4-1 1,-4 5-1,0 0 0,0-4 0,0 4 0,0 0 0,-4 0 0,8-4 0,0-1 0,1 1 0,-1-1 0,1 1 0,-5-5 0,0 5 0,0 4 0,-13-4 0,0 8 0,-5-4-1,1 0 1,-5 4 0,5 1 1,-5-1-1,9 0 0,-4-4 0,0 0 0,4 5 0,-5-5 0,1 0 0,-5 0 0,5 4 0,-9-4 0,4 0 0,1 0 0,-1 5 0,-4-1 0,13-4 0,0 4 0,-4-4 0,8 5 0,-4-5 1,5 0-2,-1 0 1,0 0 0,-4 4 0,0-4 0,0 0 1,5 0-2,-5 4 1,0 1 1,0 3-1,0-8 0,0 9 0,4-9 0,1 5 0,-5-1 0,4-4 0,-4 0 0,0 0-1,0 0 1,0 0 0,-4 0 0,4 4 0,-5-4 0,1 0 0,0 0 0,-1 0 1,1 0-2,0 0 1,-1 0 0,-3 0 0,3 0 1,1 0-1,0 0-1,-5 0 1,1-4 1,-1 4-1,5 0 0,-1-4 0,1-1 0,-5 5 0,1-4 0,8 4 0,-5 0 0,5 0 0,-4 0 0,4-5 0,4 5 0,-4-4 0,9 4 0,0-4 0,-1 4 0,1-5 0,0 1 0,4 4 0,0-4 0,-4 4 0,-1-5 0,1 5 0,-5-4-1,5 8 1,0-8 0,-5 4 0,-4 4 1,4-4-1,-4 0 0,5 0 0,-5 0 0,0 0 0,4 0 0,-4 0 0,0 0 0,0-4 0,5 8 0,-5-8 0,4 8 0,0-4 0,1 0 0,-1 0 0,5 0 0,-5 0 0,0 0 0,1 0 0,-5 0 0,0 5 0,0-5 0,4 4 0,0 0 0,1 1 0,-1-1 0,5 0 0,-5-4 0,1 5 0,3-1 0,-8-4 0,0 0 0,0 0 0,5 0 0,-10-4 0,5 4 0,0-5 0,0 5 0,5-4 0,-5 4 0,4-4 0,-4 4 0,0 0 0,5 0 0,-5-5 0,0 5 0,4-4 0,5 0 0,-1-1 0,5 5 0,0-4 0,5 4 0,-1-9 0,0 9 0,-4 0 0,-4 0 0,0 0 0,0 0 0,-1 0 0,5 0 0,0 5 0,-4-5 0,8 4 0,-8-8 0,8 8 0,-4-8 0,0 4 0,0-5 0,0 5 1,0-4-2,5-1 1,-1 1 0,1 0 1,8-1-1,0 1 0,4 0 0,-4-1 0,4 1 0,-4 0 0,0-1 0,5 5 0,-9-4 0,-1-1 0,5 5 0,-4 0 0,0 0 0,-1 5 0,-3-5 0,-1 4 0,0-4 0,-8 5 0,0-5 0,-5 0 0,1 0-1,3 4 1,-3-4 0,-1 0 0,5 0 0,-1 0 0,1 4 0,-5-4 0,1 0 0,3 5 0,-3-1 0,-1 0 0,5 1 0,-1-1 0,1-4 0,4 4 1,0 1-1,0-5 0,0 4 0,-4-4 0,4 0 0,0 0 0,-4 0 0,4 0-1,-5 0 1,-3 0 0,3 5 0,-3-5 0,3 0 0,-7 4 0,-1-4 0,0 0 0,0 0 0,4 0 0,-4 0 0,0 0 0,0 0 0,4 0 0,1 0 0,-1 0 0,0 0 0,9 0 0,-4 0 0,4 0 0,0 0 0,0 4 0,0-8 0,0 8 0,-4-4 0,0 0 0,-5 0 0,0 0 0,-4 0 0,0-4 0,-4 4 0,-5 0 0,5 0 0,-5 0 0,-4 0 0,0 0 0,0-4 0,5 4 0,-1 0 0,0-5 0,5 5 0,0-4 0,4-1 0,4 1 0,1 0 0,-1 4 0,5-5 0,-1 5 0,10-4 0,-5 4 0,4 4 0,0-4 0,5-4 0,0 4 0,4 0 0,4 0 0,1 0 0,-1-4 0,-4 4 0,4-5 0,-4 5 0,5 0 0,-5 0 0,-5 0 0,-3 0 0,4 0 0,-9 5 0,8-1 0,-3-4 0,-5 0 0,0 4 0,0 1 1,0-5-1,0 4 0,-5 0 0,5-4 0,5 0 0,-5 5 0,4-5 0,5 0 0,0 4 0,-1-4-1,10 0 1,-1 5 0,0-1 0,5-4 0,4 4 0,-4-4 0,4 0 0,0 0 0,0 0 0,9 0 0,-9 0 0,0-4 0,0 4 0,4 0 0,1 0 0,-1 0 0,0 0 1,-4 0-1,5 0 0,-5 0 1,0 0-1,-4 0 0,-5 0 0,0 4 0,-4-4-1,-4 5 1,0-5 0,-1 4-1,-3-4 1,-1 4 0,-4-4 0,5 0 1,-1 0-1,0-4 0,1 4 0,-1-4 0,0-1 0,1 5 0,3-4 0,-8 4 0,5-4 0,-5 4 0,0-5 0,0 5 0,-4-4 0,8-1 1,-4 1-1,4 0 0,-4-1 0,5 1 0,3-5 0,-3 9 0,3-8 0,-3 8 0,-5-5 0,4 5 0,-8-4 0,0-1 0,-1 5 0,-3-4 0,-5 4 0,0-4 0,0 4 0,0-5 0,-5 1 0,5 4 0,0-4 0,5-1 0,-1 5 0,5-4 0,4-1 0,0 5 0,4-4 0,-4 4 0,5 0 0,-1 0 0,0 0 0,-4 0 0,5 0 0,-5 0 0,0 0 0,0 0 0,0-4 0,0 4 0,4 0 0,-4-5 0,9 5 0,-9-4 0,4 0 0,1 4 0,-1-5 0,-4 5 0,0-4 0,0 4 0,-4 0 0,-1 4 0,5-4 0,-8 0 0,4 0 0,-5 0 0,0 0 0,5 0 0,-5 0 0,5-4 0,-9 4 0,9 0 0,-5 0 0,0 0 0,1 0 0,-1 0 0,0 0 0,1 4 0,-1 1 0,0-5-1,5 4 1,4 0 1,0-4-1,0 5 0,5-5 0,-5 0 0,4 0 1,0 0-1,-4 4 0,5-4 0,-1 0 0,-4 4-1,5-4 1,-1 5 0,0-5 0,1 4 0,-5 1 0,4-1 0,-8-4 0,4 4 0,-5-4 1,1 0-1,-5 0 0,1-4 0,3 4 0,-3-4 0,4 4-1,-5-5 1,5 5 0,-1-4 0,1 4 0,4-5 0,-4 5 0,-1 0 0,1-4 0,0 4 0,-1-4 0,5 4 0,0 0 0,0 0 0,0 0 0,1 0 0,-1 0 0,-5 0 0,-3 0 0,-1 0 0,-4 0 0,0-5 0,0 5 0,0-4 0,4 0 0,5 4 0,0 0 0,4-5 0,-5 5 0,1-4 0,-4 4 0,-1 0 0,0 0 0,-4 0 0,0-4-1,-4 4 1,4 0 0,4 0 0,-4 0 0,5 0 0,-1-5 0,-4 5 0,9 0 0,-9 0 0,4-4 0,0 4 0,5 0 0,-5 0 0,1 0 0,-5 0 0,0 0 0,0 0 0,-4 0 0,-5 0 0,0 0 0,1 0 0,-1 0 0,0 0 0,5 0 0,0 4 0,-1-4 0,1 0 0,0 5 0,-5-1 0,0-4 0,1 4 0,-1-4 0,0 5 0,1-5 0,8 8 0,0-8-1,4 5 1,-4-1 0,5 0 0,-5-4 1,-5 5-1,1-1 0,-9-4 0,0 0 0,4 5 0,-4-5 0,5 4 0,-1-4-1,9 4 1,-4 1 0,-1-5 0,1 4 0,-5-4 0,1 4 0,-1-4 0,0 0 1,1 0-1,-1 0 0,5-4 0,-5 8 0,5-4 0,-1 0 0,-8-4 0,5 8 0,-10-8 0,1 4 0,-4 0 0,3-4-1,1 8 1,4-8 0,9 8 0,-1-4 0,1 0 0,0 0 0,-1 4 0,-8-4 0,0 0 1,-4 0-1,-5 0 0,-4 0 0,0 0 0,5 0 0,-5 0 0,0 0 0,4 0 0,-4 0 0,0 0 0,0 0 0,0 0 0,0 0 1,0 0-1,0 0 0,0 0 1,0 0-1,0 0 0,0-4 1,0 4-1,-9-4 1,5-5-1,-9 0 0,-4 0 0,-1-4 0,-8 0 0,0 0 0,-4 0 0,-5 0 0,0 0 0,1-5 0,-1 10 0,0-5 0,1 0 0,3 4 0,5-4 0,0 8 0,9-3 0,4 3 0,0 5 0,13-4 0,0 4 0,9 0 0,8-4 0,5-1 0,8 5 0,9-4 0,4-1-1,1-3 1,3 3 0,-7-3 1,-1 3-1,-9-4 0,-8 1 0,-1-1 0,-12 0 0,0 1 0,-9-6 0,-5 1 0,-3 0 0,-5-9 0,-5 9 0,-3-4 0,-5-1 0,-5 1 0,5 4 0,4 4-1,-4-4 2,9 9-2,4-1 1,0 1 0,4 0 1,9-1-2,0-4 1,5 5 0,3-5 0,1 1-1,4-1 1,0-4 0,0 4 0,4 5 0,-4-5-1,0 5 1,-4-1 1,-4 1-1,-1 4 0,0-9 0,1 5 0,-5-5 0,4-4 0,-4 0 0,0 0 0,0-5 0,-4 5 0,4 0 0,-5 0 0,-3 4 0,-6 5-1,1 0-1,0 4-1,0 0-2,0 4 0,13 5-4,-4-14-8,26 10-22,4 3-1,13-3 2,4-1 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4:03:56.9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242 41 62,'-13'-17'20,"9"8"-3,-5 1-3,-8 3-1,8 5-4,-17 0-2,13 0-1,-9 5-2,6-1-1,-6 5-1,1-5-1,3 0-1,1 1 1,4 3-2,0-8 1,9 8 0,-1-8 0,10 4-1,-1 1 1,5-5 0,-1 8-1,5-3-3,0 8-19,5-18-6,8 14 1,-9-13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6:39.8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524E52-A036-49CA-9CF2-274F6F9CB993}" emma:medium="tactile" emma:mode="ink">
          <msink:context xmlns:msink="http://schemas.microsoft.com/ink/2010/main" type="writingRegion" rotatedBoundingBox="11218,11537 11660,15429 10617,15547 10175,11656">
            <msink:destinationLink direction="with" ref="{461BE8F6-D1D0-42D0-89B5-22EE1ECBCA99}"/>
            <msink:destinationLink direction="with" ref="{903ECE3D-8C1D-41A5-B4FE-2B9164D1DE44}"/>
            <msink:destinationLink direction="with" ref="{295F987D-8B0E-487E-A3A1-33CFDD1531BF}"/>
          </msink:context>
        </emma:interpretation>
      </emma:emma>
    </inkml:annotationXML>
    <inkml:traceGroup>
      <inkml:annotationXML>
        <emma:emma xmlns:emma="http://www.w3.org/2003/04/emma" version="1.0">
          <emma:interpretation id="{34F7676B-50C8-43FC-A724-FC8CEF3B091C}" emma:medium="tactile" emma:mode="ink">
            <msink:context xmlns:msink="http://schemas.microsoft.com/ink/2010/main" type="paragraph" rotatedBoundingBox="11218,11537 11660,15429 10617,15547 10175,116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768BCD-B8DC-4936-8411-EB4C0851960D}" emma:medium="tactile" emma:mode="ink">
              <msink:context xmlns:msink="http://schemas.microsoft.com/ink/2010/main" type="line" rotatedBoundingBox="11218,11537 11660,15429 10617,15547 10175,11656"/>
            </emma:interpretation>
          </emma:emma>
        </inkml:annotationXML>
        <inkml:traceGroup>
          <inkml:annotationXML>
            <emma:emma xmlns:emma="http://www.w3.org/2003/04/emma" version="1.0">
              <emma:interpretation id="{5AC0B3A4-9D0D-43BD-A35E-84A400D650F0}" emma:medium="tactile" emma:mode="ink">
                <msink:context xmlns:msink="http://schemas.microsoft.com/ink/2010/main" type="inkWord" rotatedBoundingBox="10861,13844 11683,15239 11052,15612 10230,14216">
                  <msink:destinationLink direction="with" ref="{22D681F9-BE44-4305-A543-9781481D24BC}"/>
                </msink:context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:</emma:literal>
                </emma:interpretation>
                <emma:interpretation id="interp2" emma:lang="en-US" emma:confidence="0">
                  <emma:literal>[</emma:literal>
                </emma:interpretation>
                <emma:interpretation id="interp3" emma:lang="en-US" emma:confidence="0">
                  <emma:literal>☺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618 2586 13,'-16'-1'22,"16"1"0,0 0-1,-4 17-2,4-17-2,0 0-2,0 0-2,0 0-2,21 2-2,-21-2 0,25-2-2,-25 2 0,35 0-3,-13 0 0,6 5-1,-2-5 0,6 4-1,-5-2-1,4 0 0,1-2 0,0 0 0,-4-4-1,2-1 0,-2-2-1,-5-6 0,4 6-3,-11-8-5,7 9-11,-4 1-16,-19 5 1,21-7-2,-21 7 2</inkml:trace>
          <inkml:trace contextRef="#ctx0" brushRef="#br0" timeOffset="589.0337">879 3518 3,'-18'7'20,"18"-7"-6,0 0-1,-1 16 2,1-16 0,0 0 1,0 0-1,0 0-2,0 0-1,0 0-2,24-15 0,-17 0-1,15 6 0,-7-14-2,12 9-2,-4-9-1,7 4-1,-4-4-1,3 5 0,-3 3-2,0 2 1,-3 1-1,0-2 0,4 2-1,-9-6-4,10 11-7,-9-4-19,1-8-3,4 12-1,-24 7 0</inkml:trace>
          <inkml:trace contextRef="#ctx0" brushRef="#br0" timeOffset="1204.0689">1437 3973 19,'0'0'26,"0"0"-5,0 0 1,16-25-2,-16 25-3,10-30-3,-6 6-2,8 3-4,-5-9-2,6 3-1,-3-4-3,6 4 0,0-2-1,5 4 1,0 2-2,0 2 1,1 5-1,-3 2-1,0 5-1,-3-5-10,0 4-19,2 17-1,-18-7 0,18 12 0</inkml:trace>
          <inkml:trace contextRef="#ctx0" brushRef="#br0" timeOffset="-606.0346">890 1673 26,'0'0'27,"0"0"3,-11 19-3,11-19-7,18 7-3,-18-7-4,31 2-1,-13-6-4,10 10-2,-1-5-3,5 10 0,-2-4-2,3 5 0,1-3-1,-3 5 0,1-5 1,-2 3-1,-5-5 0,0-2 1,-8-1-2,-17-4 0,23 5-4,-23-5-6,0 0-17,0 0-6,0 0-2,-19-3 2</inkml:trace>
          <inkml:trace contextRef="#ctx0" brushRef="#br0" timeOffset="-2709.1549">870 147 19,'18'-5'23,"-24"-21"2,6 26-3,13-23-5,-13 23-1,0 0-2,0 0-1,-9 18-2,-5 1-1,5 12-2,-9-1-5,4 9 0,-3-2-2,3 3 1,-2-6-2,5-4 0,0-6-1,4-3 0,6 4 0,-6-8-3,10 10-3,-8-11-4,8 10-5,-8-3-8,-6-7-8,17 8-1,-6-24 2</inkml:trace>
          <inkml:trace contextRef="#ctx0" brushRef="#br0" timeOffset="-1204.0688">1158 1142 5,'0'0'22,"0"0"3,0 0-5,0 0-2,5 18-2,-5-18-2,0 0-2,23 21-2,-23-21-2,27 21 0,-27-21-2,35 26 0,-12-12-3,5 7 0,-5-5-1,7 3-1,-5-5 0,3 1-1,-5-7 1,-4-1-1,1-3 0,-20-4 0,28 0-1,-28 0-1,16-4-3,-16 4-6,0 0-12,0 0-9,0 0-1,0 0 1</inkml:trace>
        </inkml:traceGroup>
      </inkml:traceGroup>
    </inkml:traceGroup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3:13:00.8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4507092-7BDF-4A27-BCE1-C56D8B8C6ABE}" emma:medium="tactile" emma:mode="ink">
          <msink:context xmlns:msink="http://schemas.microsoft.com/ink/2010/main" type="inkDrawing"/>
        </emma:interpretation>
      </emma:emma>
    </inkml:annotationXML>
    <inkml:trace contextRef="#ctx0" brushRef="#br0">30 11 23,'0'0'27,"4"-17"-2,-4 17 0,0 0-2,0 0-4,0 0-2,0 0-3,0 0-2,0 0-3,11 15-2,-11-15-1,-9 22-2,9-22-1,-7 35 0,3-9-1,2 7 0,1 1 1,4 5-2,-3-3 1,0 7-1,-3-3 1,1 0-1,-2-4-1,1-3 0,-1-5 0,-1-7-2,5-5-1,0-16-3,0 0-5,-5-16-12,6-10-15,5 1 2,-8-10-3,5 5 4</inkml:trace>
    <inkml:trace contextRef="#ctx0" brushRef="#br0" timeOffset="421.0241">-240 136 21,'0'0'25,"0"0"2,0 0-9,0 0-2,-5-18 1,5 18-2,5-15-3,-5 15-1,16-13 1,0 13-3,-16 0-2,35-12 0,-13 1-2,16 8 0,0-9-2,9 5-1,3-6-1,1 5 0,-2 1 0,-3 3-1,-7 2 0,-7 4 1,-9 5-1,-23-7-1,23 25-1,-23-25-2,1 30-3,-1-30-3,-1 21-3,1-21-5,0 0-10,24-2-7,-24 2 0,30-18 2</inkml:trace>
    <inkml:trace contextRef="#ctx0" brushRef="#br0" timeOffset="850.0486">-261 570 25,'-17'-9'25,"17"9"3,0 0 3,28-21-17,-5 16 0,-6-11 0,15 14 0,-12-10-1,13 16-4,-13-8-1,8 13-3,-7-4-1,4 4-1,-2-2-1,7-4 0,-2-3-1,4 0-1,-1-5 1,-1 2-1,-3-1-1,-6-6-4,2 13-16,-7 1-14,-16-4-1,0 0 0,0 0 1</inkml:trace>
    <inkml:trace contextRef="#ctx0" brushRef="#br0" timeOffset="1594.0909">357 435 22,'0'-18'29,"0"18"1,0 0 3,0 0-12,0 0-4,0 0-1,0 0-4,0 0-5,7 30-1,-7-30-2,-3 30-1,1-13-1,2 3 0,0-4-1,0 3 0,0-19 0,3 25-1,-3-25 1,0 0-1,0 0 1,0 0-1,16 1 1,-16-1 0,11-33 0,-2 12-1,-1-4 1,3 1-1,5-3 0,-4 6 0,2 4 1,-14 17 0,23-14 0,-23 14-1,18 10 1,-18-10 0,14 26 0,-14-26-1,14 27 1,-14-27-1,11 16 0,-11-16 0,0 0 0,0 0 0,16-2 0,-16 2 0,14-25 0,-4 8 0,6-3 1,0-2-1,2 0 0,1 3 0,-3 5 0,-16 14 0,23-7 1,-23 7-1,5 26 1,-6-5 0,-3 4-1,-1 3 1,1 2-1,1 2 1,1-4-1,2-2 0,2-5 0,-1-1 0,-1-20 0,9 21-1,-9-21-2,16-9-2,2 4-6,-16-20-11,6 0-15,5 8 0,-11-10-1,5 12 3</inkml:trace>
    <inkml:trace contextRef="#ctx0" brushRef="#br0" timeOffset="2135.1221">1287 113 57,'-14'-17'36,"14"17"-2,0 0 1,-16-9-19,16 9-3,0 0-4,6 16-3,-6-16-2,8 19 0,-8-19 0,25 37 0,-9-18-1,5 6 0,0-1-1,4 5 0,-2-3 1,2 2-2,-6-5 0,-1 1 0,-6-2 0,-5 2 0,-10-1 0,-4 2-1,-9-1 1,-5-1-1,-6-2 0,-7-3 0,-1-4 0,-5-4-2,3-3-1,-4-14-2,16 5-4,-14-20-11,15-1-19,8 3 1,-2-9-1,13 4 2</inkml:trace>
    <inkml:trace contextRef="#ctx0" brushRef="#br0" timeOffset="2465.141">991 145 33,'17'-14'31,"-17"14"3,30-21 0,-7 15-15,-7-11 1,18 17-5,-17-14-3,19 16-4,-13-10-1,14 12-2,-7-4-1,10 4-1,-3-4 0,9 1-2,-2-4 0,2 1 0,0-3-1,-5-2 0,-4 5-4,-21-9-9,-16 11-24,0 0-3,0 0 2,-27 11-2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3:13:04.2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9BC490-59A5-434D-BEA3-2A20D872B977}" emma:medium="tactile" emma:mode="ink">
          <msink:context xmlns:msink="http://schemas.microsoft.com/ink/2010/main" type="inkDrawing"/>
        </emma:interpretation>
      </emma:emma>
    </inkml:annotationXML>
    <inkml:trace contextRef="#ctx0" brushRef="#br0">264 50 37,'0'0'30,"0"-15"2,0 15-1,0 0-16,-13-25-1,13 25-2,-31-11-3,15 15-2,-14-9 0,7 14-2,-5-9-1,6 8 0,-4-6-1,8 3 0,1-5-1,17 0 0,-23 6 0,23-6 0,0 0-1,0 0 0,-16 14 0,16-14 0,0 21 0,2-4 0,-2 4 0,3 8 0,-1 4 0,1 7 0,-3 11 0,0 11 1,-1 1-1,-1 9 1,0 4-1,2 3 0,0 0 0,2-4 0,0-6-1,8-6 0,3-7 1,1-6-1,0-10 0,-2-7 0,0-10 0,1-2-1,-13-21 1,21 18 0,-21-18 0,28-5 0,-10-2 0,3 0 0,2-1 0,0 1 0,2 4 0,-8-4-3,6 12-3,-23-5-12,18-10-20,-2 13-2,-16-3 1,35-3-1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3:13:05.18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93FE0B6-BCB0-49F8-8656-81D251D4F769}" emma:medium="tactile" emma:mode="ink">
          <msink:context xmlns:msink="http://schemas.microsoft.com/ink/2010/main" type="inkDrawing"/>
        </emma:interpretation>
      </emma:emma>
    </inkml:annotationXML>
    <inkml:trace contextRef="#ctx0" brushRef="#br0">0 98 46,'0'0'33,"0"0"2,0 0-4,0 0-11,0 0-4,11-17-6,6 13-4,-17 4-2,30-17-1,-14 4 0,9 4 0,-6-1 0,8 1-1,-6 0 1,0 6 0,-1-4 0,1 9-1,-5 1 0,3 9 0,-5 4 0,-2 9 0,-3 5-1,2 10 0,-6 8 0,4 4 0,-2 8 0,0 7 1,-2 1 0,4 6-1,-2 0 1,4 3 0,-1-3-1,3 5 1,-3-12-2,1-2 1,-2-7 0,3-4 1,-3-6-2,0-6 0,0-7 0,-4-9 0,-1-1 0,1-4 0,-5-21 0,7 26 0,-7-26 0,0 0 0,0 0 0,0 0 0,0 0 0,-28 15 0,10-14 0,-7 5 0,-7-1 0,-3 2 0,0 2 0,-2-1 0,3 3 0,3-4 0,2-2 0,1-5 0,10 2 0,-8-12-6,26 10-17,0 0-18,-27-9-1,27 9 1,-21-20 0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4:53.77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114 9 3,'0'0'14,"0"0"1,0 0-1,0 0-2,-16-11-1,16 11-2,-19 0 0,19 0-1,-16 3-1,16-3 0,0 0-1,-20 13-1,20-13-2,-2 28 1,4-8-1,-2 2-1,3 6 0,1 1-1,0 4 0,1-6 1,-3 5-1,2-7 0,-1 3 0,-1-4 0,2-2 0,-4-4 0,2 1 0,-4-3 0,2-16 0,-4 26 0,4-26 0,-2 16 0,2-16 0,0 0 0,0 0 1,0 0-1,0 0 1,0 0 0,0 0-1,0 0 0,0 0 1,-18-11-1,18 11-1,-9-22 1,9 22-1,-11-31 0,3 15 0,3-1 0,5 17 0,-11-26 0,11 26 0,-6-18 0,6 18 0,0 0 0,0 0 0,0 0 0,0 0-1,0 0 1,0 0 0,4 31 0,-2-11 1,3 8-1,1 1 0,1 6 1,0-2-1,5 4-3,-1-11-8,0-10-19,15 12 0,-26-28-2,40 25 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4:54.97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69-5 19,'0'0'19,"0"0"-1,0 0 1,-16 0-3,16 0-3,-9 22-3,9-22-2,-11 40-2,3-14-1,4 13-1,-1-3-1,3 12 0,-3-2 0,1 9 0,0-3-2,6-3 1,-2-1-1,4-4 0,-1-6-1,5-5 0,-3-7 0,3-4 0,-8-22 0,13 24 1,-13-24-1,0 0 0,0 0-1,0 0-4,20 2-13,-20-2-11,15-22-1,-15 22 1,16-37-1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4:56.32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 12 12,'-9'-17'19,"9"17"-4,0 0-3,0 0 1,0 0-2,0 0 0,0 0-2,9 17-1,-9-17-3,0 28 0,3-8-1,-6 0 0,3 7-1,0 1-1,3 1 0,-1 3 0,2-1-1,-4 0 0,1-2 0,1 3-1,0-5 1,2-1-1,-2-4 1,-1-2-1,-1-20 0,7 28 0,-7-28 0,0 0 0,4 18 0,-4-18-5,0 0-13,0 0-8,0 0-2,0 0 1,0 0-1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14:19:35.578"/>
    </inkml:context>
    <inkml:brush xml:id="br0">
      <inkml:brushProperty name="width" value="0.03528" units="cm"/>
      <inkml:brushProperty name="height" value="0.03528" units="cm"/>
      <inkml:brushProperty name="color" value="#0000FF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A4274558-0945-4E76-BEE4-92A4B6908701}" emma:medium="tactile" emma:mode="ink">
          <msink:context xmlns:msink="http://schemas.microsoft.com/ink/2010/main" type="writingRegion" rotatedBoundingBox="11640,14784 13147,14704 13203,15769 11696,15848"/>
        </emma:interpretation>
      </emma:emma>
    </inkml:annotationXML>
    <inkml:traceGroup>
      <inkml:annotationXML>
        <emma:emma xmlns:emma="http://www.w3.org/2003/04/emma" version="1.0">
          <emma:interpretation id="{7E91DFE2-E8CB-4C00-8033-3A9CD068DB57}" emma:medium="tactile" emma:mode="ink">
            <msink:context xmlns:msink="http://schemas.microsoft.com/ink/2010/main" type="paragraph" rotatedBoundingBox="11640,14784 13147,14704 13203,15769 11696,158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25FE1D-A0B5-4E00-B3B1-7C6F4BD38A62}" emma:medium="tactile" emma:mode="ink">
              <msink:context xmlns:msink="http://schemas.microsoft.com/ink/2010/main" type="line" rotatedBoundingBox="12388,15805 12389,14743 12559,14744 12558,15806"/>
            </emma:interpretation>
          </emma:emma>
        </inkml:annotationXML>
        <inkml:traceGroup>
          <inkml:annotationXML>
            <emma:emma xmlns:emma="http://www.w3.org/2003/04/emma" version="1.0">
              <emma:interpretation id="{349A728F-8B3A-4C07-BFF8-342B3CB5C4DF}" emma:medium="tactile" emma:mode="ink">
                <msink:context xmlns:msink="http://schemas.microsoft.com/ink/2010/main" type="inkWord" rotatedBoundingBox="12388,15805 12389,14743 12559,14744 12558,15806"/>
              </emma:interpretation>
              <emma:one-of disjunction-type="recognition" id="oneOf0">
                <emma:interpretation id="interp0" emma:lang="en-US" emma:confidence="0">
                  <emma:literal>11</emma:literal>
                </emma:interpretation>
                <emma:interpretation id="interp1" emma:lang="en-US" emma:confidence="0">
                  <emma:literal>||</emma:literal>
                </emma:interpretation>
                <emma:interpretation id="interp2" emma:lang="en-US" emma:confidence="0">
                  <emma:literal>"</emma:literal>
                </emma:interpretation>
                <emma:interpretation id="interp3" emma:lang="en-US" emma:confidence="0">
                  <emma:literal>It</emma:literal>
                </emma:interpretation>
                <emma:interpretation id="interp4" emma:lang="en-US" emma:confidence="0">
                  <emma:literal>1</emma:literal>
                </emma:interpretation>
              </emma:one-of>
            </emma:emma>
          </inkml:annotationXML>
          <inkml:trace contextRef="#ctx0" brushRef="#br0">725 7 47,'-8'-4'25,"16"4"-3,-12 4-6,4-8-2,4 8-2,-8-8-2,8 8 0,-8-8-1,13 8 0,-14-8-2,10 8 0,-10-8-2,10 8 0,-10-8 0,10 8-1,-10-4-1,10 5 1,-10-1-1,10 5 0,-10 4 1,10 0-1,-10 0 0,5 8 0,-4-3-1,4 8 0,0 0 0,0 4 0,-4 5 0,-1-1-1,5 5 1,0 0 0,-4 0-1,4 5 1,0 3-1,0-3 0,-4-1 0,4 1 0,0-5-1,0 0 0,0 0 0,0-9 0,-5 0 0,10 1 0,-5-10 0,-5 1 0,5 0 0,0-5 0,0-4 0,0 0 0,0-4 0,0-1 0,0-3 0,5 3 0,-5-3 0,0-5 0,0 8 0,0-8 0,0 0 0,0 0 0,0 5-5,-5-18-7,14 17-9,-13-17-15,4-4-5,0-1 0,4-3 1</inkml:trace>
          <inkml:trace contextRef="#ctx0" brushRef="#br0" timeOffset="937">864 77 49,'5'4'17,"-10"-8"-1,5 8-3,0-4 0,0-4-2,5 8 0,-10-8-1,10 12-1,-10-12-1,10 8-1,-10-8 0,10 8-2,-10-4 0,10 5 0,-10-1 0,10 9 0,-10-4 0,5 12-1,-4 1 0,4 8 0,-4-4 0,4 13 0,-9-4-2,9 4 1,-4 0-1,4-4 1,-5 4-1,1 0 0,4-9 0,-4 5 0,-1-5 0,5 1-1,-4-1 1,4-4-1,-4-4 1,4-1-2,-5 1 1,5 0 0,0-5 0,0 0-1,0 1 1,0-1 0,5 0-1,-5 1 1,0-1 0,0-4-1,4 0 1,-4 4-1,0-4 0,0 0 0,0 0 0,0-4 0,-4 0 0,4 4 0,0-5 0,0 1 0,0 0 0,0-1 0,-5-3 0,5 3 0,0 1 0,5-5 0,-5 5 0,-5-5 0,10 1 0,-5-5 0,0 4 0,-5-8-2,10 8-4,-10-13-4,14 9-18,-5-8-13,-4-1 0,0 0 0,0 1 2</inkml:trace>
        </inkml:traceGroup>
      </inkml:traceGroup>
      <inkml:traceGroup>
        <inkml:annotationXML>
          <emma:emma xmlns:emma="http://www.w3.org/2003/04/emma" version="1.0">
            <emma:interpretation id="{EDC726A9-5A4A-41BC-886E-3DA6EF3A2005}" emma:medium="tactile" emma:mode="ink">
              <msink:context xmlns:msink="http://schemas.microsoft.com/ink/2010/main" type="line" rotatedBoundingBox="11679,15522 13186,15443 13200,15716 11693,15795"/>
            </emma:interpretation>
          </emma:emma>
        </inkml:annotationXML>
        <inkml:traceGroup>
          <inkml:annotationXML>
            <emma:emma xmlns:emma="http://www.w3.org/2003/04/emma" version="1.0">
              <emma:interpretation id="{36508779-F272-4DE4-95C9-9712AA98CF36}" emma:medium="tactile" emma:mode="ink">
                <msink:context xmlns:msink="http://schemas.microsoft.com/ink/2010/main" type="inkWord" rotatedBoundingBox="11679,15522 13186,15443 13200,15716 11693,15795"/>
              </emma:interpretation>
              <emma:one-of disjunction-type="recognition" id="oneOf1">
                <emma:interpretation id="interp5" emma:lang="en-US" emma:confidence="0">
                  <emma:literal>~&gt;t</emma:literal>
                </emma:interpretation>
                <emma:interpretation id="interp6" emma:lang="en-US" emma:confidence="0">
                  <emma:literal>-&gt;t</emma:literal>
                </emma:interpretation>
                <emma:interpretation id="interp7" emma:lang="en-US" emma:confidence="0">
                  <emma:literal>-&gt;f</emma:literal>
                </emma:interpretation>
                <emma:interpretation id="interp8" emma:lang="en-US" emma:confidence="0">
                  <emma:literal>57 t</emma:literal>
                </emma:interpretation>
                <emma:interpretation id="interp9" emma:lang="en-US" emma:confidence="0">
                  <emma:literal>5 t</emma:literal>
                </emma:interpretation>
              </emma:one-of>
            </emma:emma>
          </inkml:annotationXML>
          <inkml:trace contextRef="#ctx0" brushRef="#br0" timeOffset="2047">5 913 55,'4'9'28,"-13"-18"1,5 5-13,13 8 0,-14-12-1,14 16-3,-13-16-2,21 8 0,-17-5 0,13 10-2,0-14-2,13 9-2,-4-4-1,17 4 0,-4-5-1,8 1 0,-4 0-1,9-1-1,-9 1 0,-4 0 0,-5 4-1,-12-9-3,-1 18-3,-17-18-5,13 13-12,-13 1-12,-4-10-2,4 1 2</inkml:trace>
          <inkml:trace contextRef="#ctx0" brushRef="#br0" timeOffset="2390">365 783 66,'9'5'30,"-14"-10"2,14 5-9,4 5-11,-9-5 0,14 13-3,-5-13-3,9 13 0,-5-9-2,5 9 0,-1-4-3,-3-1 1,-5 1-1,0 0 1,-9-1 0,0 5 0,-12-4 0,-1 4 0,-4-4-1,-4 4-1,-1 0-2,1-13-6,4 13-18,4-5-10,1-8-1,8 0 1</inkml:trace>
          <inkml:trace contextRef="#ctx0" brushRef="#br0" timeOffset="2875">964 848 65,'-4'5'32,"-5"-10"1,9 1-1,5 13-17,-10-18-3,10 13-2,-10-8-2,14 8-2,-9-4 1,17 0-2,-8 0-1,17 5-1,-4-5 0,12 4 0,1-4-1,9 0-1,-1 4 0,0-4 0,-3 5-1,-1-5 0,4 0-2,-13 0-2,5 0-3,-17-13-7,12 13-17,-13-9-7,-8 0-2,0 1 2</inkml:trace>
          <inkml:trace contextRef="#ctx0" brushRef="#br0" timeOffset="3281">1251 727 47,'-22'-9'28,"18"9"0,-5 5-6,-4-10-1,13 14-3,-17-13-3,12 12-3,-12-12-1,8 13-3,-8-5-2,0 5-1,-5-5 0,4 9-1,1-4-1,0 4-1,-1 0 1,10-5-2,-1 5 1,5 0-2,4-4 1,8 4-1,1 0-1,0 0 1,8 4-2,-4-8-2,13 13-5,-8-18-11,3 13-19,5-4 1,0 0-2,5 0 2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07.64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59 50,'4'5'13,"0"-14"-2,0 5-2,0-4-1,-1 4 0,5-4 0,-8 5 2,12-5-1,-12 4 1,4 4-1,-8-4-1,8 8-1,-8-8-1,8 8-3,-4-8 0,4 8-1,0-8-1,3 4 0,-3-4 1,4 4 1,-4-4-1,0 4 1,0 0-1,0 0 1,0 0-1,-4 0 0,4 4-1,-1-4 1,5 0-1,0 0 0,4 0-1,-1-4 0,-3 4 0,4 0 1,-4-4-1,0 4 0,-1 4 1,-7 0-1,4 0 1,0 4 0,8-8 0,-4 4 0,7 0-1,-3-4 1,4 0-1,-5 0 0,1 0 0,0 0 1,-5 3-1,-3-3 0,0 4 0,0 0 0,0-4 0,4 4 0,0-4 1,3 0-1,-3 0 0,4-4 0,0 0 0,-5 4 1,1 0-1,-4-4 0,0 4 1,0 0-1,-4 4 0,0-4-1,4 4 1,0 0 0,0 0 0,-1 0 0,1 0 0,4 0-1,-4-4 2,4 0-1,-4 5 0,4-5 0,-8 4 0,3-4 0,1 4 0,0-4 0,0 0 0,4 4 0,0-4 0,0 0 0,3 0 0,-3-4 0,0 4 0,4 0 0,-9 0 0,5-4 0,-4 8 0,0-4 0,0 0 1,0 0-1,4 0 0,3 0 0,-3 0 0,4 0 0,0-4 0,-1 4 0,-3 0 0,0 0 0,-4-4 0,4 4 0,-4 0 0,-1 0 0,1 0 0,4 0 0,-4 0 0,4 0 0,4 0 0,-5 0 0,1-5 0,-4 5 0,4 0 0,-4 0 0,0 0 0,-4 0 0,4 0 0,-1 0 0,-3 0 0,8 0 0,0 5 0,0-5 0,0 0 0,-1 0 0,1 0 0,0 0 0,-4 0 0,0 0 0,0 0 0,-4 0 0,4 0 0,-4 4 0,4-4 0,-1 0 0,5 0 0,-4 0 0,4 0 0,0 0 0,-4 0 0,3 0 0,-3 0 0,0 0 0,-4 0 1,4 0-2,0 0 2,0 0-1,0 0 0,0 0 0,4 0 0,-1 0 0,1 4 0,-4-4 0,0 0 0,-4 0 0,0 0 0,4 0 0,-4 4 0,0-4 0,0 4 0,4-4 1,-4 0-1,4 0 0,0 0 0,-1 0 0,1 0 0,0 0 1,0-4-1,0 4 0,-4 0 1,0 0-1,0 0 0,0 0 1,0 0-1,4 0 0,-4 0 0,0 0 1,4 0-1,-4 0 1,0-4-1,0 4 1,0 0 0,0 0 0,0 0-1,0 0 1,0 0 0,0 0 0,0 0-1,4 0 1,-4 0-1,0 0 0,4-4 1,-4 4-1,0 0 0,4 0 0,-4 8-3,-8 3-33,0-3 0,0 8-1,-11-4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11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 56,'0'0'12,"-4"0"-2,4 0 0,4 0-1,-4-4 1,4 8-1,0-8 0,4 4-2,-4-4 0,7 4 0,-3-4-1,0 4 0,0-4-2,4 4-1,-5-4 0,5 4-1,-4 0 0,4 0 0,-1 0-1,1 0 0,-4 0 0,3 0 0,-3 4 0,0-4-1,0 4 1,0 0 0,-4-4-1,-1 4 1,5 0 0,-4-4 0,8 0-1,-4 0 1,3-4 0,-3 4-1,4-4 1,-4 4-1,-1-4 0,1 0 1,-4 4-1,0 0 0,0 0 1,0 0-1,0 0 0,0 0 0,3 0 0,1 0 1,4-4-1,0 0 0,-1 0 1,1 0-1,-4 4 0,0-3 0,-1 3 1,-3 0-1,0 0 0,0 0 0,0 0 0,4 0 1,0 0-1,3 0 0,1-4 0,4 4 1,-5-4-1,1 0 0,0 4 0,-4-4 0,-1 4 0,-3 0 0,0 0 1,0 0-1,0 4 0,0 0 0,0-4 0,4 4 0,-1-4 0,1 0 1,0 0-1,0 0 0,0 0 0,-5 0 0,1 4 0,0-4 0,0 3 0,0-3 0,0 0 0,4 4 0,3-4 0,-3 4 0,0-4 0,4 0 0,-4 0 1,-1 0-1,-3 0 0,0 0 0,0 0 0,-4 0 0,4 0 0,4 4 0,0-4 0,-1 4 0,5-4 0,0 0 0,3 0 0,-3-4 0,0 4 0,-1 0 0,-3-4 0,0 4 0,-4 0 0,0 0 0,0-4 0,4 4 0,-5 0 0,9 0 0,-4-4 0,0 4 0,0 0 0,-1-3 0,-3 3 0,0-4 0,0 4 0,-4 0 0,4 0 1,-4 0-1,4 0 0,-4 0 0,8 0 0,-8 4 0,4-4 0,-1-4 0,1 4 0,0 0 0,-4 0 0,4 0 0,-4 4 0,4-8 0,-4 4 0,4 0 0,0 0 0,0 4 0,0-4 0,0-4 1,-1 4-1,1 0 0,0 0 0,-4 0 0,4 0 0,-4 0 0,0 4 0,4-4 0,-4 0 0,4 0 0,-4 0 0,4 0 0,-4 0 0,4 0 0,-4 0 0,0 0 0,4 0 0,-4 0 0,0 0 0,0 0 0,0 0 0,4 0 0,-4 0 0,0 3 0,3-3 0,-3 0 0,4 0 0,0 0 0,-4 0 0,4 0 0,-4 0 0,4 0 0,-4 0 0,0 0 0,4 4 0,-4-4 0,0 0 0,0 0 0,4 4 0,-4-4 0,0 0 0,4 0 0,-4 4 0,0-4 0,4 4 0,-4-4 1,0 0-1,0 4 0,0-4 0,0 4 0,0-4 0,0 4 0,0 0 0,0-4 0,0 0 0,4 4 0,-4-4 0,0 4 0,0-4-1,3 0 2,-3 3-2,0-3 2,0 0-1,0 0 0,0 4 0,0-4 0,0 0 0,0 0 0,0 0 0,0 0 1,0 0-1,0 0 0,0 0 0,0 0 0,4 4 0,-4-8-4,4 4-30,4 4 1,-8-4-1,4 8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16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28 55,'0'-7'15,"4"7"-1,0-4-1,0 0-2,0 0-1,-4 0-3,3 4 0,-3 0-1,0 0-1,0 0-2,8 0 0,-8 0-1,8 4 0,4-8 0,-1 4 0,1 0 0,0 0-1,-1-4 0,1 4 0,4 0 0,-9 0 0,1 0 0,-4 4 0,4-4 0,0 8 0,3-8 0,1 0 0,0 4 0,3-4 0,5 0 0,-5-4 0,1 4-1,0 0 1,-5 0-1,1 0 1,-4 4-1,0 0 1,-4-4-1,3 3 1,5 1 0,0-4-1,3 0 0,1 0 1,7 0-1,-7 0 0,-1-4 1,1 4-1,-8 4 0,0-4 1,-5 4-1,-3 0 0,4-1 0,4 1 1,0 0-1,5-4 0,2 0 0,1 0 0,-4 0 0,3-4 1,-3 4-1,-4-4 0,-1 4 0,-3 4 0,0-4 0,0 4 0,4-4 0,0 0 1,-1 4-1,5-4 0,0 0 0,-1-4 0,1 4 0,-4 0 0,0 0 0,-4 0 0,0 0 0,-4 4 0,0 0 0,3 0 0,1-1 1,4-3-1,0 0 0,0 0 0,3 0 0,-3 0 0,4 0 0,0-3 0,-9 3 0,5 0 0,-4-4 0,0 4 0,0 0 0,0 4 0,0-4 0,0 0 0,0 0 0,3-4 0,1 4 0,0 0 0,0 0 0,0-4 0,-1 4 0,-3 0 0,0 0 0,-4-4 1,4 4-1,0 0 0,-4 0 0,8 0 0,-4-4 0,3 0 0,1 4 0,0 0 0,-4-3 0,0 3-1,0 0 2,-4 0-2,0 0 1,4 0 0,-4 0 0,3 0 0,-3 0 0,4 0 1,0 0-1,0 0 0,0 0 0,0-4 0,0 4 0,-4 0 0,4 0 0,-4 0 0,0 0 0,0 0 1,0 0-1,4 0-1,-4 0 1,0 0 0,4-4 0,-1 4 0,-3 0 1,4 0-1,-4 0 0,4 0 0,-4 0 1,0 0-1,0 0 0,0 0 0,0 0 0,0 0 0,0 0 1,0 0-1,0 0 0,0 0 0,0 0 0,0 0 1,0 0-1,0 0 0,0 0 1,0 0-1,0 0 0,0 0 0,0 0-1,0 0 1,0 0 0,0 0 0,0 0 0,0 0 0,0 0 0,0 0 0,0 0 0,0 0 0,0 0 0,0 0 0,4 0 0,-4 0 0,0 0 0,0 0 0,0 0 1,0 0-1,4 0 0,-4 0 0,0 0 0,0 0 0,0 0 0,0 0 0,0 0 0,0 0 0,4 4 0,-4-4 0,0 4 0,4-4 0,-4 7-5,4 5-27,-12-8-1,4 7 1,-19-7-1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6:47.30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4716C4D-6093-429F-9355-4784154C7ABD}" emma:medium="tactile" emma:mode="ink">
          <msink:context xmlns:msink="http://schemas.microsoft.com/ink/2010/main" type="writingRegion" rotatedBoundingBox="16364,12880 12090,12339 12236,11186 16510,11727">
            <msink:destinationLink direction="with" ref="{461BE8F6-D1D0-42D0-89B5-22EE1ECBCA99}"/>
            <msink:destinationLink direction="with" ref="{903ECE3D-8C1D-41A5-B4FE-2B9164D1DE44}"/>
            <msink:destinationLink direction="with" ref="{06BED31A-02D2-4E1B-82D2-C063E4E622A4}"/>
          </msink:context>
        </emma:interpretation>
      </emma:emma>
    </inkml:annotationXML>
    <inkml:traceGroup>
      <inkml:annotationXML>
        <emma:emma xmlns:emma="http://www.w3.org/2003/04/emma" version="1.0">
          <emma:interpretation id="{FF3670D2-A11B-4935-993E-398FF53BD8AC}" emma:medium="tactile" emma:mode="ink">
            <msink:context xmlns:msink="http://schemas.microsoft.com/ink/2010/main" type="paragraph" rotatedBoundingBox="16364,12880 12090,12339 12236,11186 16510,117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B28FCF-B6D6-49BD-AF8B-05F751CB29AC}" emma:medium="tactile" emma:mode="ink">
              <msink:context xmlns:msink="http://schemas.microsoft.com/ink/2010/main" type="line" rotatedBoundingBox="16364,12880 12090,12339 12236,11186 16510,11727"/>
            </emma:interpretation>
          </emma:emma>
        </inkml:annotationXML>
        <inkml:traceGroup>
          <inkml:annotationXML>
            <emma:emma xmlns:emma="http://www.w3.org/2003/04/emma" version="1.0">
              <emma:interpretation id="{E85F8E05-B704-4B2F-938E-18F842F5AD3C}" emma:medium="tactile" emma:mode="ink">
                <msink:context xmlns:msink="http://schemas.microsoft.com/ink/2010/main" type="inkWord" rotatedBoundingBox="16364,12880 12090,12339 12236,11186 16510,11727"/>
              </emma:interpretation>
              <emma:one-of disjunction-type="recognition" id="oneOf0">
                <emma:interpretation id="interp0" emma:lang="en-US" emma:confidence="0">
                  <emma:literal>111111,</emma:literal>
                </emma:interpretation>
                <emma:interpretation id="interp1" emma:lang="en-US" emma:confidence="0">
                  <emma:literal>11111,</emma:literal>
                </emma:interpretation>
                <emma:interpretation id="interp2" emma:lang="en-US" emma:confidence="0">
                  <emma:literal>11111',</emma:literal>
                </emma:interpretation>
                <emma:interpretation id="interp3" emma:lang="en-US" emma:confidence="0">
                  <emma:literal>1111/1,</emma:literal>
                </emma:interpretation>
                <emma:interpretation id="interp4" emma:lang="en-US" emma:confidence="0">
                  <emma:literal>"11111,</emma:literal>
                </emma:interpretation>
              </emma:one-of>
            </emma:emma>
          </inkml:annotationXML>
          <inkml:trace contextRef="#ctx0" brushRef="#br0">6556 1017 24,'0'0'27,"0"0"-1,0 0 0,0 0-4,-4-21-4,4 21-1,0 0-3,-16 2-3,-3-6-4,19 4-1,-42 16-2,12 0-1,-13-4 0,3 8 0,-12 1-1,3 3 0,-4-1-1,0 4 0,2-3 0,7 1 0,3-1-2,9-6-1,13 3-6,-6-17-12,8 3-16,17-7 0,0 0-1,0 19 1</inkml:trace>
          <inkml:trace contextRef="#ctx0" brushRef="#br0" timeOffset="880.0504">5848 181 36,'0'0'30,"0"0"3,0 0-6,-16-4-4,16 4-2,0 0-5,-3 18-4,3-18-3,-8 21-2,-7-7-2,6 14-2,-7 2 0,0 10-1,-7 8-1,5 10-1,-8 2 1,-2 5-1,1 0 0,-1-2 1,3-9-2,-1-8-1,10-7-2,-5-22-6,21-17-23,0 0-5,0 0 0,-2-17 0</inkml:trace>
          <inkml:trace contextRef="#ctx0" brushRef="#br0" timeOffset="1710.0979">5098 38 39,'0'0'30,"0"0"1,0 0-4,0 0-3,17 27-3,-17-27-7,-7 24-3,7-24-3,-16 34-3,4-15 0,9 13-2,-6-2-1,-4 7 0,-2 3-1,0 7 0,-2 4-1,4 2 0,-2-4 0,2-5 0,4-3-2,-1-13-1,10 0-4,0-28-6,0 0-25,0 0 2,0-19-1,7-1 1</inkml:trace>
          <inkml:trace contextRef="#ctx0" brushRef="#br0" timeOffset="2515.1439">4367-60 38,'19'5'32,"-19"-5"2,0 0 0,0 0-13,0 0-5,0 0-1,0 0-4,7 21-4,-7-21-2,-7 34 0,2-11-3,5 12 0,-3 3 0,1 6-1,-3 6-1,1 1 1,-1 1-1,1 3 0,2-3-1,-3-2 1,2-6-1,-4-9 0,5-4-2,-5-11-4,12 4-7,-5-24-23,0 0 0,0 0 1,-16-19-2</inkml:trace>
          <inkml:trace contextRef="#ctx0" brushRef="#br0" timeOffset="3279.1875">3758-130 39,'25'7'31,"-25"-7"3,0 0 0,14 30-14,-14-30-5,0 33-1,-11-12-4,15 20-4,-11-3-1,5 11-2,-7 1-1,6 6-1,-3-2 0,5 3-1,1-3 0,1-6 0,1-6-1,2-5 1,3-8-2,-2-7-2,6 0-6,-11-22-16,0 0-11,0 0 2,-4-15-3,4 15 3</inkml:trace>
          <inkml:trace contextRef="#ctx0" brushRef="#br0" timeOffset="4008.2293">3198-2 40,'23'14'30,"-23"-14"3,0 0-9,0 0-6,0 0 0,11 28-2,-11-28-6,2 25-1,-2-25-2,-4 37-2,1-13-1,6 10-1,-1 3-1,3 7 0,-3-1-1,3 10 0,-3-4-1,2 2 1,3-7-2,-2-3 1,-1-8 0,-3-7-2,3-3-1,-4-23-3,9 20-12,-9-20-19,0 0 0,0 0-1,-18-7 1</inkml:trace>
          <inkml:trace contextRef="#ctx0" brushRef="#br0" timeOffset="4750.2716">2333 256 18,'0'0'26,"0"0"3,0 0-5,0 0-2,-15-8-1,15 8-3,0 0-2,-7 22-3,7-22-3,-6 23-2,6-23-3,9 44 0,0-12-1,10 10-1,-1-2 0,5 10-1,0-5 0,7 8 0,-4-7-1,4-1-1,-5-2-3,-9-14-2,7 15-12,-9-12-20,-7-9-3,-2 1 2,-5-24-2</inkml:trace>
        </inkml:traceGroup>
      </inkml:traceGroup>
    </inkml:traceGroup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20.9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13 60,'0'-4'15,"3"8"-1,-3-4-2,4 0-2,0 0-1,0 0-1,0 4-1,0-4-1,4 4-1,0-8 0,3 8-1,-3-8 0,0 8-1,0-8 0,3 8-1,-3-4 0,0 0 0,0 0-1,0 0 0,-1 4 0,5-4 1,0 0-1,-1 0 0,5 0 1,0 0-1,-1 0 1,-3-4-1,4 4 0,-9 0 0,1-4 0,0 4-1,-4 0 1,0 0-1,-1 0 1,4 0-1,1 0 0,0 0 1,0-4-1,0 4 0,-4 0 0,3 0 1,1 0-1,-4 0 0,0 0 0,0 0 0,0 0 0,0 0 0,0 4 0,-1-4 0,1 0 0,4 0 1,0 0-1,0 0 0,0 0 0,3 0 0,-7 0 1,8-4-1,-4 4 0,-4 0 0,3 0 0,-3 0 0,0 0 0,0 0 0,0 0 0,0 0 1,4-4-1,-4 4 0,3 0 0,-3 0 0,4 0 0,-4 0 0,0 0 0,0 0 0,0 0 0,0 0 0,-1 0 0,1 0 0,0 0 0,4-4 0,-4 4 0,8 0 0,-5 0 0,1 0 0,0-4 0,4 4 1,-4 0-2,3 0 1,-7 0 0,4 0 0,-4 0 0,0 0 0,4 0 0,-5 4 0,1-4 0,4 0 0,0 4 0,4-4 0,-5 0 1,1 0-1,0 0-1,0 0 1,4 0 0,-9 0 0,1 0 0,4 0 0,-4 0 0,0 4 0,-4-4 0,8 0 0,-4 4 0,3-4 0,-3 4 0,4-4 1,-4 0-1,4 0 0,0 0 0,-8 0 0,4 0 0,-1 0 0,-3 0 0,4 0 0,-4-4 0,4 4 0,0 0 0,-4 0 0,7 0 0,-3-4 0,4 4 0,-4-4 0,3 4 0,1-4 0,-4 4 0,-4 0 0,4-4 0,0 4 1,-4 0-1,0 0 0,4 0 0,-4 0 0,0 0 0,0 0 0,0 0 0,4 0-1,-4 0 1,4 0 0,-1 0 0,-3 0 0,4 0 0,0 0 0,-4 4 0,4-4 0,0 0 0,0 0 0,0 0 0,-4 0 0,4 0 0,0 0 0,0 0 1,3 0-1,-3 4 0,0-4 0,4 0 0,-4 0 0,0 0 0,0 0 0,0 0 0,-1 0 0,-3 0 0,4 0 0,0 0 0,-4 0 0,4 0 0,0 0 0,-4 0 0,4 0 0,0 0 0,0 4 0,-4-4 0,4 0 0,-4 0 0,0 0 0,0 0 0,4 0 0,-4 0 0,3 0 0,-3 0 0,4 0 0,-4 0 0,4 0 0,-4 0 0,4 4 0,-4-4 0,0 0 0,4 0 0,-4 0 0,4 0 0,0 0 0,0 4 0,-4-4 0,4 0 0,0 0 0,-1 0 0,1 0 0,-4 0 0,0 0 0,4 0 0,-4 0 0,0 0 0,0 0 0,4 4 0,-4-4 0,0 0 0,4 0 0,-4 0 0,4 4 0,-4-4 0,4 0 0,-4 0 0,0 0 0,0 0 0,0 0 0,0 0 0,0 0 0,0 0 0,0 0 0,0 4 0,4-4 0,-4 4 0,4 0-3,3 0-22,1 8-8,-8-12 0,0 8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32.625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0 115 51,'8'4'16,"-8"-12"-1,8 8-1,-8 4-1,4-4-2,0 4-3,3-8-2,9 8-1,-4-4 0,7 0 1,5-4-2,-1 4 1,-4-4-1,9 4-1,-13-4-1,5 4 0,-5-4-1,1 8 0,-5-4 1,-3 4-1,4-4 0,0 0 0,3 0 0,1 4 0,-5-4 1,9 0-1,-5 0 0,1 0 0,0-4 0,-1 4 0,-3 0 0,3 0-1,-7 0 1,4 0 0,-4-4 0,3 4-1,1-4 1,0 4 0,-1-8-1,1 5 1,4-1-1,-1-4 1,-3 4-1,0 0 0,-1-4 1,1 4-1,-4 1 0,0-1 0,-5 4 1,1-4-1,4 0 0,-4 4 0,4-8 0,4 8 1,-1-4-1,5-4 0,-1 5 0,1-1 0,-1 0 0,-3 0 0,0 4 0,-4-4 1,-1 0-1,-3 4 0,0 0 0,0 0 0,0 0 0,4 0 0,0 0 0,-1 0 0,5 0 0,-4 0 0,0 0 0,-1 4 0,-3-4 0,0 4 0,0-4 0,0 0 1,0 4-1,-4 0 0,8 0 0,-4-4 0,3 3 0,-3-3 0,4 4 0,-4-4 0,0 4 0,4-4 0,-5 4 0,-3-4 0,4 0 0,0 4 0,0 0 0,0-4 0,-4 4 1,4 0-1,0-4 0,0 4 0,0-1 0,3 5 0,-3-4 0,4 0 0,0 0 0,-4 4 0,4-8 0,-5 7 0,1-3 0,0 0 0,0 0 1,0 0-1,0 4 0,4-4 0,-4 0 0,3 3 0,1-3 0,-4 4 0,4-4 0,-4 0 0,4 0 0,-5 0 0,1 0 0,4-1 0,-4 1 0,4 0 0,-8 0 0,4 0 0,0 0 0,0 0 0,-4 0 0,3 0 0,-3-1 1,0 1-1,4 0 0,-4 0 0,0 4 0,-4 0 1,8-4-1,-8 3 0,4 1 1,-3 0-1,-1 0 0,0 3 1,4 1-1,-8-4 0,4 4 0,-4-5 0,4 1 0,0 0 0,1 0 1,3-4-1,-4-1 0,0 5 0,-4-4 1,4 0-1,-4 0 0,1 4 0,-5-4 1,0-1-1,4 5 0,-3-8 0,3 4 0,-4 0 0,4 0 0,1 0 1,3 0-1,-4 0 0,0-1 0,-4 1 0,5 0 0,-1 0 0,-4 0 0,4 4 0,-3-4 0,-1 0 1,4 0-1,-3-1 0,-5 1 0,4-4 0,1 8 0,-1-8 0,-4 8 0,1-4 0,-1 0 0,1 0 0,3-1 0,0 1 1,-3 0-1,3-4 0,0 0 0,1 4 0,-5-4 0,4 4 0,-3-4 0,-1 0 0,5 5 0,-1-5 0,0 4 0,1-4 0,3 4 0,4-4 0,-4 0 0,0 0 0,4 0 0,-3 7 0,-1-7 0,0 4 0,-4 0 1,5 0-1,-5 0 1,4 0-1,0 0 1,1-4-1,3 0 0,-4 4-1,8-4 1,-4 4 0,0-1 0,0 5-1,0-4 1,4 0 0,-4 4 0,4 0 0,0-4 0,-3 3 0,3-3 0,0 0-1,0 4 1,0-4 0,0 0 0,0 3 0,3-3 0,1 4 0,-4 0 0,4-4 0,0 4 0,0-1 0,0 1 0,-4-4 0,4 4 0,-4-4 0,4 0 0,-4-1 0,0 5 0,0-4 0,4 4 0,-4-4 0,3 8 0,-3-5 0,0 1 0,0 4 0,4-4 0,-4-1 0,0 1 0,4-4 0,-4 4 0,0-4 0,4 3 0,0-3 0,-4 0 0,4 4 0,-4-4 0,4 4 0,0-4 0,-4 3 0,0-3 0,4 4 0,-4-4 0,4 4 0,-4-4 0,0 0 0,3-1 0,-3 1 0,4 0 0,-4 0 0,0 0 0,4 0 0,-4 0 0,0 0 0,4 0 0,-4 3 0,4-3 0,-4 4 0,4-4 0,0 0 0,0 0 0,-4 0 0,4-4 0,-4 3 0,3 1 0,1-4 0,-4 4 0,0 0 0,4 0 0,0 4 0,-4-4 0,4 0 0,0-1 0,0 1 0,0 0 0,0 4 0,-1-8 0,5 4 0,-4-4 0,4 0 0,0-4 0,0 4 0,-1 0 1,1-4-1,-4 0 0,4 0 0,-4 0 0,0 4 0,-1-3 0,1 3 0,-4-4 1,4 0-1,0 4 0,0-4 0,0 0 0,0 4 0,0-4 0,0 0 0,-4 0 0,4 4 0,-1-4 0,-3 4 0,4 0 0,-4 0 0,4-3 0,0 3 0,0 0 0,0 0 0,0 0 0,4 0 0,-1-4 0,1 4 0,-4 0 0,4-4 1,0 0-1,3 0 0,-3-4 0,0 0 0,0 1 0,-1-1 0,1 0 0,0 4 0,4-4 0,-5 1 0,-3-1 0,4 0 0,-4 4 0,4 0 0,0-4 0,-4 5 0,-1-1 0,1 0 0,4-4 0,0 8 0,0-4 0,-4 0 0,3 0 0,1 0 0,0 4 0,0-3 0,-1-1 0,1 4 0,4-4 0,-4 0 0,0 4 0,3 0 0,-3-4 0,0 4 0,0-4 0,-5 4 0,5-4 0,0 4 0,-4-4 1,4 0-1,0 4 0,-1-3 0,-3 3 0,4-4 0,-4 4 0,0 0 0,4-4 0,-5 4 0,1-4 0,0 4 0,0 0 0,0-4 0,0 4 0,0-4 0,0 4 0,0-4 0,-4 0 0,7 0 0,-7 4 0,4-3 0,0-1 0,0 0 0,-4 0 0,4 4 0,-4 0 0,0 0 0,0-4 0,-4 4 0,8 0 0,-8 0 0,4-4 0,0 4 0,4 0 0,-4 0 0,4-4 0,0 0 0,0 4 0,0 0 0,-1-4 0,5 4 1,-4-4-1,0 4 0,4-3 0,-4 3 0,0 0 0,3-4 0,-3 0 0,0 4 0,4-4 0,0 0 0,0 0 0,-1 0 0,5 0 0,-8 0 0,4-3 0,-1 3 0,1 0 0,-4 4 0,0-4 0,0 4 0,0-4 0,4 0 0,-8 4 0,7-4 0,-3 0 0,4-3 0,0 3 0,0 0 0,-4 0 0,3 0 0,-3 0 0,4 0 0,-4 0 0,0 4 0,0-3 0,0-1 0,3 0 0,1 0 0,0 0 0,0 0 0,-4 0 0,3 0 0,1 0 0,-4 4 0,4-4 0,-8 1 0,8-1 0,-4 0 0,-1 4 0,1-4 0,4 4 0,0-4 0,-4 4 0,4 4 0,-4-4 0,-1 0 0,1 4 0,0-4 0,-4 0 0,4 4 0,-4-4 0,0 0 0,0 0 0,0 4 0,0-4 1,-4 3-1,4-3 0,0 4 0,-4 0 0,0 4 0,1-4 0,-5 4 0,4-4 0,-4 3 0,0 1 0,0 0 0,1 0 0,-1-4 0,0 3 0,4-3 0,0 0 0,-3 0 0,7 0 0,-4-4 0,0 0 1,4 4-1,0-4 0,-4 0 0,4 0 0,0 4 0,0-4 0,-4 0 0,4 4 0,-4-4 0,4 0-1,0 4 1,-4-4 0,4 3 0,-4-3 0,4 4 0,0 0 0,-4 0 0,0 4 1,1-4-1,-1 4 0,0-5 0,0 5 0,0-4 0,-4 4 0,4 0 0,0-4 0,-3 3 0,-1 1 0,4 0 0,0-4 0,-4 4 0,1-1 0,3-3 0,-4 4 0,0-4 0,-4 4 0,5-4 0,-1 3 0,-4-3 0,4 0 0,1 4 0,-1-4 0,4-4 0,-4 4 0,4-4 0,0 4 0,0-4 0,0 4 0,-3-4 0,3 3 0,-4 1 0,-4-4 0,8 4 0,-3 0 0,3 0 0,-4-4 0,8 4 0,-8-4 0,8 4 0,0-4 0,0 4 0,0-4 0,-4 4 0,8-4 0,-8 0 0,8 4 0,-8-4 0,4 0 0,0 0 0,-4 3 0,4-3 0,0 0 0,-3 4 0,-1-4 0,0 4 0,0 0 0,0 0 0,-4 0 0,8-4 0,-4 4 0,0 0 0,4-4 0,-4 4 0,1-4 0,3 3 0,-4 5 0,-4-4 0,4 0 0,0 0 0,-4 0 0,4 4 0,1-5 0,3-3 0,0 4-1,3 0-4,9 4-27,8-4-3,-13 0-1,5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41.0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202 8 52,'0'0'15,"0"0"-1,0 0-1,-4 0 0,4 0-3,0 0-1,-4-4-1,4 8-3,-4-8 0,4 4 0,-4-4-1,4 4 0,-4 0 0,0 0 0,0 0 0,4 0 1,-7 0-2,3 4 1,-4-4 0,0 4-1,0 0-1,4 0 0,-4-4 0,1 5-1,-1-1 1,8-4-1,-8 0-1,4 4 1,0-4 0,-4 0 0,0 0-1,1 0 1,-1 0 0,-4 4 0,0-8-1,5 4 0,-5 0 1,4-4-1,0 4 1,4 0-1,0 0 0,4 0-1,4 4-3,-8-8-12,12 12-19,0 4 1,-8-3-1,4 7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42.6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324 13 54,'-12'0'15,"4"4"-2,1 0-1,-1-4-1,0 0-1,0 0-1,4 0-1,-4-4-2,5 4 0,-5-4-1,1 4-1,-1 0-1,4 0 0,-4 0 0,5 0-1,-5 0 1,4 0-1,-4 0 1,4 0-1,-4 0 0,1 0 0,-1-3 0,0 6 0,-4-3 0,5 0-1,-1 0 0,4 0 0,-4 0 0,4 4 0,0-8-1,4 4 1,-4 0-1,1 0 1,-1 0-1,-4-3 1,4 3-1,-4 0 1,1 0-1,0-4 1,-1 4-1,4 0 1,-4 0-1,4 0 0,0 0 1,0 0-1,-3 0 1,-1 0-1,4 0 1,0-3 0,0 3-1,-4 0 0,8 0 1,-4-4-1,1 4 0,3 0 0,0 0 0,0 0 1,0 4-1,0-4 0,0 3 0,0-3-2,0 15-14,7 1-17,-7-13-1,4 8 0,-15-7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55.1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92 57,'8'0'12,"-4"-4"-1,4 0-1,-4 4-2,0-4 0,4 0-3,-8 4 0,7 0-1,-10 0-1,6 0 0,-3 0 0,8 0 0,-4 0-1,4 0 0,0 0 0,0 0-1,4-3 1,-9 3 0,5 0 0,-4 0 0,-4 0 0,4 0-1,-4 0 1,4 0-1,-4 0 0,8 0 1,4-4-1,-1 0-1,5 4 0,0-4 1,3 0-1,-3-4 0,4 1 0,-9 7 1,1-7-2,-8 3 2,4 0-1,-8 4 0,8-4 1,-8 0-1,7 4 0,-3-4 0,4 4 0,0-4 0,-4 4 1,4-4-1,0 4 0,-4-4 0,-4 4 1,4 0-1,-1 0 0,-3 0 0,0 0 1,0 0-1,0 0 0,0 0 0,0-3 0,4 3 1,0 0-1,0 0 0,0 0-2,0 3-15,-4 1-12,4 16 0,-16-12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56.3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0 122 52,'4'0'10,"4"0"0,-4-4-3,4 4 0,0-4-1,3 4-1,-3 0 0,8-4-1,-9 4-1,5 0-1,-4 0 0,4 0 0,-5 0-1,1 0 0,4 0 1,0 0-1,-5 0 0,5-3 0,0 3 0,-1 0-1,1 0 1,-4 0-1,0 0 1,-1 0-1,1 0 1,0 3-1,-4-3 0,4 0 1,0 0-1,-1 0 1,5 0-1,0-3 1,-1 3-1,1-4 0,-4 0 1,0 0-1,-1 0 1,-3 4-1,0 0 0,-4 0 1,4-4-1,0 4 0,0 0 0,0-4 1,0 1-1,4 3 0,3-8 1,-3 4-1,0 0 0,0 0 1,-5 1-1,1 3 0,0 0 0,-4 0 1,0 0-1,0-4 0,4 4 1,0-4-1,4 4 0,-4-4 1,0 0 0,0 0 0,-1 1 1,1-1 0,0 4-1,-4 0 1,0 0 0,0 0 0,4-4 0,-4 4-1,4-4 0,-4 4 0,4-4-1,-4 0 1,4 4-1,0-3 1,0-1-1,-4 4 1,4 0-1,-4-4 1,0 4-1,0 0 0,0 0 0,0 0 0,0 0 0,0 0 0,0 0 1,0 0-1,0 0 1,0 0 0,0 0 0,0 0 0,-4-4 0,4 4 0,-4 0 0,4 0-1,0 0-1,0 4-4,-4 0-13,-4 0-11,12 11-1,-16-7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57.39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630 0 54,'0'8'9,"-3"-8"-1,-1 8-2,-4 0-1,0 3-2,-4 1 0,4 4 1,-7 3-1,-1 1 0,0-1-1,5 1 0,-5-1 0,8 1-1,-4 0 0,5-4 0,-1 0-1,8-5 0,-4 5 0,4-4 0,4-4 0,-4-5 0,8 5 0,-4-4 0,-1 0 0,1-4 0,0 4 0,0-4 1,0 0 0,4-4-1,-4 4 1,0-4 0,4 0-1,-5 0 2,5 0-1,-4 4 2,0-3 0,-4-1 0,0 4 1,-8-4 1,4 4-1,-3-4 0,-5 4 0,0-4 0,-4 4 0,-3 0-1,3 0 0,-7 0 0,3 0 1,1-4-2,3 8 1,-4-8-1,9 4 0,-5 0-1,4 0 0,1 0 0,0 0 0,-5 0-1,4 0 1,-3-4-1,-1 4 1,0 0-1,1 0 1,3-4-1,-4 4 1,8 0-1,-3 4 1,-1 4-1,4-4 0,-8 4 1,5-4-1,-9 3 0,4 1 0,-7-4 0,7 0 0,1 0 0,7-4 0,-4 0 0,8 0-1,4 12-5,-4-5-20,4 1-5,8 12-1,-8-8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8:59.0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236 0 49,'-11'8'6,"3"8"0,-8-8 0,1 8 1,-4-4-1,-1 4 0,1-4 1,-5 0-1,5 4 0,-5-8-1,10 4-1,-6-4-2,8-4 0,1 0-2,7 0-10,4-12-13,15 8-1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00.07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2194 59 54,'8'0'8,"-8"0"0,8 0-3,-4 0-1,-1 0-1,5 4-1,4-4 0,0 4 0,-1-4 0,5 0 0,-1 0 1,1-4-1,0 4 1,-5 0-1,-3-4 1,0 4-1,-4 0 0,4 0-1,-8 0 0,4 0 0,-1 0-1,5 0 1,-4 0-1,4 0 1,0-4-1,-1 4 1,5 0-1,-4 0 0,0-4 1,-4 4-1,3 0 0,-3-4 1,0 4-1,0 0 1,0-4-1,0 4 0,0 0 0,0 0 0,-4-4 1,4 4-1,0 0 0,-1 0 0,1 0 0,4 0 0,-4 0 1,4 0-1,0 0 0,-1 0 1,5-3-1,-8 3 0,8-4 1,-5 0-1,1 0 0,0 4 0,-4-4 1,0 0-1,0 4 0,0 0 0,-4 0 1,4 0-1,-4 0 0,0 0 1,0 0-1,0 0 1,-4 0 0,4 0 0,0 0 0,0 0 0,-4 0 0,0 0 0,0 4 0,0-4-1,0 4 0,0-4-1,4 0 1,-4 0 0,8 4-1,0-4 1,0 0 0,8 0-1,-4 4 1,3-4 1,1 0-1,-4 0 0,-1 0 0,5 4 0,-8-8 1,0 4-1,0-4 0,0 0 1,0-4-1,-4 4 1,0 0-1,0-4 1,-4 8-1,-12-3 0,8 3 1,-11 0-1,-1 3 0,-3-3 0,0 0 0,-5 4 1,1-4-1,0 0 1,0 0 0,-1 0 0,-3 4 0,4-4 0,-4 0 1,3 8-1,-3-4 1,8 0-1,-4 4 0,3-4 0,5-1 0,-1 1-1,5 0 1,3 0-1,-8-4 1,5 0-1,-1 0 1,-3 4-1,-1 0 1,1 4-1,-1-4 1,1 0-1,3 3 0,1 1 1,-1-4-1,4 4 0,1-4 1,-1 0-1,-4 3 0,1 1 0,-1-4 0,-3 4 1,-1 0-1,1 0 0,-5-1 1,5 1-1,0 0 0,-1 0 1,4 0-1,-3-4 1,3 3-1,1 1 1,3-4-1,-3 0 1,3 0-1,-4 0 1,5 4-1,-1-5 1,-4 1-1,1 4 0,-1-4 0,4 4 1,-3 4-1,3-5 1,-3 5-1,-1-4 1,4 4 0,-3-5-1,-1 5 1,1 0-1,-1-4 0,0 3 0,1-3 1,-1 4-2,1-4 2,-5 3-2,1 1 2,-5-4-1,5 0 0,-1-1 0,1 1 0,3 0 0,1-4 1,-1 4-1,4-8 0,5 4 0,-9 0 1,4-4-1,-7 3 0,3 1 0,-7 0 0,0 0 0,-1 4 0,-3 0 0,3 0 0,5-1-1,-4 1 2,3 0-1,1 4 0,-1-5 0,5 5 0,-5-4 0,5 4 0,-5-4 0,1 3 0,-5-3 0,1 4 0,-1-4 0,-3 3 0,4-3 0,-1 0 0,1 4 1,0-1-1,7 1 0,-3-4 0,7 0 0,0 3 0,1 1 0,-1 0 0,0-5 0,4 5 0,-7 0 1,3 4-1,-4-1 0,1 1 0,-1-1 0,1 1 1,3 0-1,0-1 0,-3 1 1,7-5-1,-4 1 1,1 0-1,-5 3 1,0-3-1,1 0 1,-1 0-1,-3-1 1,3 1-1,5 0 1,-1-4-1,0-1 1,4 1-1,1 0 1,-1 0-1,0 3 0,-4 1 1,1 0-1,-1 0 0,0-1 1,-3 1-1,3 0 0,4-5 0,-4 1 1,9-4-1,-5 0 0,4 0 0,0 4 1,0-8-1,0 4 0,0 0 0,0-1 1,4 5-2,-4 0-4,12 0-24,-4 15-3,-4-11 0,4 8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03.70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1336 51,'8'-4'7,"0"4"-2,-4 0 0,3-4-1,1 4 0,0-4-1,8 0 1,-1-3-2,5-1 1,-1 4-1,1-4-1,-1 0 1,4 1-1,-11 3 0,4 0 0,-5 0-1,-3 4 1,0-4 0,4 0-1,-1 4 1,5-8-1,0 4 1,3 0-1,4-3 1,-3 3-1,-4-4 1,-1 8-1,-3-4 0,-4 0 0,-1 8 0,1-4 0,-4 4 0,4-4 1,7 0-1,1 0 1,0-4-1,3 0 0,4 0 1,-3 0-1,3-4 0,-11 4 0,4 1 1,-5-1-1,-3 4 0,-4-4 0,4 4 0,0 0 0,-1 0 0,1 0 0,4 0 0,3 0 0,-3-4 1,0 4-1,3 0 0,-3-4 0,-4 4 0,0-4 0,-1 4 0,1-4 0,0 4 0,-4-4 1,4 4-1,3-4 0,-3 0 0,0 4 0,0 0 0,3-4 0,-3 4 0,0-3 0,-4 3 0,8-4 0,-5 4 0,1-4 0,0 4 0,4-4 0,-4 0 0,-1 4 0,1-4 0,-4 4 0,0 0 0,-4 0 0,4-4 0,-4 4 0,4 0 0,0-4 0,3 4 0,1-4 0,0 0 0,0 0 1,3 1-1,-3-1 0,0 0 0,0 0 0,-4 0 1,0 0-1,0 0 0,-1 0 0,-3 4 0,4-8 0,0 8 0,0-3 1,-4-1-1,4 0 0,0 0 0,-4 4 1,0-4-1,0 0 1,0 4-1,0 0 1,4-4-1,-4 4 1,0-4-1,0 4 1,0 0-1,0 0 0,0-4 1,0 4-1,0 0 1,4-4-1,-4 4 1,0-4-1,0 4 1,0 0-1,0-3 0,0-1 0,4 0 0,-4 0 0,3 0 1,-3 0-1,0 0 0,0 4 0,4-4 1,-4 0-1,0 4 0,0-4 0,4 0 0,-4 4 1,4-3-1,0-1 0,-4 0 0,4 0 0,-4 4 0,4 0 1,-4-4-1,4 4 0,-4-4 0,0 4 0,4-4 0,0 0 0,-4 0 0,3 0 0,1 0 0,0 4 0,0-3 0,0-1-1,0 0 1,0 0 0,0 0 0,7-4 1,-7 4-1,4-4 0,0 1 0,0-5 1,-1 4-1,1 0 0,-4 0 0,0 1 1,4-1-1,-4 0 0,0 0 0,0 0 0,-1 4 0,5-7 0,-4 3 0,8-4 0,-4 0 0,3 1 0,1-1 1,-4 0-1,3 1 0,1 3 0,-4-4 0,4 4 0,-5-4 0,1 5 0,4-1 0,0-4 0,-1 0 0,1 1 0,0-1 0,-1 0 0,1 1 0,0-1 1,-4-4-1,-1 1 0,-3 3 0,4-4 0,-4 1 0,0-1 0,4 4 0,-1-3 0,1 3 0,4 0 0,0-4 0,-5 5 0,5-1 1,-4 4-1,0-3 0,-8-1 0,7 0 1,-7 0-1,0-3 0,0 3 0,4-4 0,0 1 0,-4-1 1,0 0-1,4 5 0,-4-5 0,0 0 0,0 5 1,0-1-1,0-4 0,0 5 0,0-5 0,0 0 0,4 1 1,0-1-1,0 1 0,0 3 0,-4-4 1,4 4-1,-1 1 1,-3 3-1,0 0 1,-3 0 0,3 4 0,-4-3 0,4 3 0,-8 4 0,0-4 0,0 4 0,1 0 0,-5 0 0,0 4-1,0 0 1,1 3-5,3 5-11,-8-4-12,16 8 1,-11-9-1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1:36:18.71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13FDF7-F7D3-47D1-8BA2-5B6E14F79A31}" emma:medium="tactile" emma:mode="ink">
          <msink:context xmlns:msink="http://schemas.microsoft.com/ink/2010/main" type="writingRegion" rotatedBoundingBox="16527,14333 17786,14333 17786,15165 16527,15165"/>
        </emma:interpretation>
      </emma:emma>
    </inkml:annotationXML>
    <inkml:traceGroup>
      <inkml:annotationXML>
        <emma:emma xmlns:emma="http://www.w3.org/2003/04/emma" version="1.0">
          <emma:interpretation id="{53721E16-AEBF-4D06-981B-49BD8B0F804A}" emma:medium="tactile" emma:mode="ink">
            <msink:context xmlns:msink="http://schemas.microsoft.com/ink/2010/main" type="paragraph" rotatedBoundingBox="16527,14333 17786,14333 17786,15165 16527,151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0662E0-7249-4FF5-9954-A7AEE8EA1921}" emma:medium="tactile" emma:mode="ink">
              <msink:context xmlns:msink="http://schemas.microsoft.com/ink/2010/main" type="line" rotatedBoundingBox="16527,14333 17786,14333 17786,15165 16527,15165"/>
            </emma:interpretation>
          </emma:emma>
        </inkml:annotationXML>
        <inkml:traceGroup>
          <inkml:annotationXML>
            <emma:emma xmlns:emma="http://www.w3.org/2003/04/emma" version="1.0">
              <emma:interpretation id="{5E5EC8A5-BA75-4F2C-B384-E44F9C5061F8}" emma:medium="tactile" emma:mode="ink">
                <msink:context xmlns:msink="http://schemas.microsoft.com/ink/2010/main" type="inkWord" rotatedBoundingBox="16527,14333 17786,14333 17786,15165 16527,15165"/>
              </emma:interpretation>
              <emma:one-of disjunction-type="recognition" id="oneOf0">
                <emma:interpretation id="interp0" emma:lang="en-US" emma:confidence="0">
                  <emma:literal>+</emma:literal>
                </emma:interpretation>
                <emma:interpretation id="interp1" emma:lang="en-US" emma:confidence="0">
                  <emma:literal>*</emma:literal>
                </emma:interpretation>
                <emma:interpretation id="interp2" emma:lang="en-US" emma:confidence="0">
                  <emma:literal>F</emma:literal>
                </emma:interpretation>
                <emma:interpretation id="interp3" emma:lang="en-US" emma:confidence="0">
                  <emma:literal>&amp;</emma:literal>
                </emma:interpretation>
                <emma:interpretation id="interp4" emma:lang="en-US" emma:confidence="0">
                  <emma:literal>4</emma:literal>
                </emma:interpretation>
              </emma:one-of>
            </emma:emma>
          </inkml:annotationXML>
          <inkml:trace contextRef="#ctx0" brushRef="#br0">68 209 32,'0'0'17,"0"0"1,0 0-2,-26-3 1,26 3-4,0 0-2,0 0-1,0 34-3,0-34-1,-5 48-1,-1-22-1,6 16 0,-2-3-1,4 8 0,1 0-1,2 3 0,0-3-1,1 5-1,-1-7 1,3-1-2,-6-10 2,1-2-2,-3-32 1,3 39 1,-3-39-1,0 0 1,0 0 0,2-26-1,-2 2 1,0-7 1,0-8-1,3-1 1,-6 1-1,1 0 1,-4 0-2,1 7 2,-3-2-2,0 8 2,1 2-2,7 24 0,-16-42 0,16 42 0,-16-28 0,16 28 0,-5-24-1,5 24 1,-3-23 0,3 23 0,0 0 0,11-34 0,-11 34 1,8-24-1,-8 24 0,0 0 0,0 0 0,5-26 1,-5 26-1,0 0 0,0 0 1,0 0-1,2-29 1,-2 29-1,0 0 1,0 0-1,6-23 0,-6 23 1,0 0-1,0 0 0,0 0 0,0 0 1,13-27-1,-13 27 1,0 0-1,0 0 1,0 0 0,0 0 0,0 0 1,26-5-1,-26 5 0,0 0 1,37 3-1,-37-3 0,45-6 1,-11 1 0,5-5-1,11-1 1,-3-4 0,6 4-1,0 1 1,-1-1-1,-4 3 0,-4 8 0,-7-2 0,0 4-1,-3 1 0,-5 0 1,-5-6-1,-1 3 0,-23 0 0,34-13 0,-34 13 1,27-13-1,-27 13 0,0 0-1,23-24-1,-23 24-3,0 0-7,0 0-26,14-23 2,-14 23-2,0 0 0</inkml:trace>
          <inkml:trace contextRef="#ctx0" brushRef="#br0" timeOffset="-1328.076">118 52 13,'0'0'22,"0"0"1,0 0-6,-8 29 0,8-29-3,0 31-3,0-31-3,3 37 0,-3-37 0,16 39-1,-16-39-2,31 37 0,-7-24-1,10 16 1,0-11 0,11 11-1,-1-8-1,9 5 1,0-10 0,7 4-1,1-9 0,7-1 0,-2-7-1,-3 2 0,-3-5 0,1 8-1,-3-3 0,-3 6 0,-8 5 0,-7 2 0,-4 3 0,-7 2 0,0 1 0,-5-1-3,-8 1 3,-16-24-3,23 31 2,-23-31-2,0 0 2,13 29-2,-13-29 2,0 0-1,0 0-1,0 0-1,0 0-3,-31-5-5,31 5-16,0 0-7,-37-37 0,37 37-1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6:22.30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2EFE1AC-C2BF-47F4-BF8E-C11A61D16529}" emma:medium="tactile" emma:mode="ink">
          <msink:context xmlns:msink="http://schemas.microsoft.com/ink/2010/main" type="writingRegion" rotatedBoundingBox="10205,11630 7736,15279 6627,14529 9096,10879">
            <msink:destinationLink direction="with" ref="{461BE8F6-D1D0-42D0-89B5-22EE1ECBCA99}"/>
          </msink:context>
        </emma:interpretation>
      </emma:emma>
    </inkml:annotationXML>
    <inkml:traceGroup>
      <inkml:annotationXML>
        <emma:emma xmlns:emma="http://www.w3.org/2003/04/emma" version="1.0">
          <emma:interpretation id="{7B47B730-8932-4F03-A3CA-2402BC08057D}" emma:medium="tactile" emma:mode="ink">
            <msink:context xmlns:msink="http://schemas.microsoft.com/ink/2010/main" type="paragraph" rotatedBoundingBox="10205,11630 7736,15279 6627,14529 9096,10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E4F8E8-4281-4AE4-824D-5969C2555741}" emma:medium="tactile" emma:mode="ink">
              <msink:context xmlns:msink="http://schemas.microsoft.com/ink/2010/main" type="line" rotatedBoundingBox="10205,11630 7736,15279 6627,14529 9096,10879"/>
            </emma:interpretation>
          </emma:emma>
        </inkml:annotationXML>
        <inkml:traceGroup>
          <inkml:annotationXML>
            <emma:emma xmlns:emma="http://www.w3.org/2003/04/emma" version="1.0">
              <emma:interpretation id="{6D0F0DF7-A92B-4744-9455-9AD9BFC8F86C}" emma:medium="tactile" emma:mode="ink">
                <msink:context xmlns:msink="http://schemas.microsoft.com/ink/2010/main" type="inkWord" rotatedBoundingBox="10205,11630 7736,15279 6627,14529 9096,10879"/>
              </emma:interpretation>
              <emma:one-of disjunction-type="recognition" id="oneOf0">
                <emma:interpretation id="interp0" emma:lang="en-US" emma:confidence="0">
                  <emma:literal>El"</emma:literal>
                </emma:interpretation>
                <emma:interpretation id="interp1" emma:lang="en-US" emma:confidence="0">
                  <emma:literal>Ell"</emma:literal>
                </emma:interpretation>
                <emma:interpretation id="interp2" emma:lang="en-US" emma:confidence="0">
                  <emma:literal>'I"</emma:literal>
                </emma:interpretation>
                <emma:interpretation id="interp3" emma:lang="en-US" emma:confidence="0">
                  <emma:literal>£1"</emma:literal>
                </emma:interpretation>
                <emma:interpretation id="interp4" emma:lang="en-US" emma:confidence="0">
                  <emma:literal>I"</emma:literal>
                </emma:interpretation>
              </emma:one-of>
            </emma:emma>
          </inkml:annotationXML>
          <inkml:trace contextRef="#ctx0" brushRef="#br0">150 5 50,'-11'-16'32,"11"16"2,0 0-8,0 0-6,0 0 0,-21 13-9,21-13-2,-10 21-4,6-2 0,-7 4-2,6 7 0,-5 3-2,4 8 0,-3 2-1,2 8 0,-1-1 0,0 1-1,1-2 0,2-2 0,3-5 0,1-5 0,-1-7 1,2-5-1,2-6-2,-2-19-2,0 0-7,0 0-16,0 0-8,0 0 1,-27-17-3,27 17 4</inkml:trace>
          <inkml:trace contextRef="#ctx0" brushRef="#br0" timeOffset="569.0323">-517 139 32,'7'19'28,"-7"-19"2,0 0 0,3 19-12,-3-19-4,4 18-1,-4-18-4,-5 24-2,5-24-3,-9 41 1,2-18-2,3 12 0,-3-2-1,4 6-1,-1 0 0,2 3 0,2-5 1,0 1-2,-2-6 1,6-2-1,-2-4 0,0-6-1,3-5-2,-5-15-3,5 20-7,-5-20-13,0 0-9,0 0 1,-18 3-2,18-3 3</inkml:trace>
          <inkml:trace contextRef="#ctx0" brushRef="#br0" timeOffset="1221.0698">-1292 399 32,'0'0'29,"0"0"2,0 0 0,0 0-15,10 16-3,-1-1-1,-9-15-1,13 28-4,-8-10-1,12 15-1,-4-3 0,10 11-1,-7-3-1,8 10-1,-4-1 0,1 4 0,-3-3-2,-1-3 1,-4-1-1,1-7 1,-2-3-1,-1-10 0,1-3-1,-12-21-2,21 18-3,-21-18-10,6-28-20,-6 28 0,-2-27-1,2 27 1</inkml:trace>
          <inkml:trace contextRef="#ctx0" brushRef="#br0" timeOffset="1851.1058">-1822 954 8,'6'19'22,"-6"-19"3,0 0 2,0 0-10,15 2-3,-15-2 1,20 5 0,-3 9-1,-17-14-1,39 34-2,-23-15-3,14 15-2,-2-3-1,8 11-2,-1-1-1,6 4 0,-1-4-1,3-3 0,-1-1-1,0-1 1,-3-7-1,-5-4 0,-6-2 0,-2-4 0,-8 0 0,-18-19-2,25 32-5,-25-32-12,0 0-17,-14 21 0,-2-23 0,0 8 0</inkml:trace>
          <inkml:trace contextRef="#ctx0" brushRef="#br0" timeOffset="2442.1396">-2140 1669 11,'4'19'26,"-20"-19"-2,16 0 0,0 0-4,0 0-1,23 18-2,-23-18-2,42 2-4,-17-7 0,19 13-3,-5-8-2,12 13-2,-1-5-2,3 8 0,-2 0-1,4 2 0,-6 1 0,0 2-1,-6-3 1,-6-1-1,-9-3 0,-3-1 0,-6 1-3,-19-14-3,18 24-11,-18-24-19,-16 14 0,16-14-1,-28 6 1</inkml:trace>
          <inkml:trace contextRef="#ctx0" brushRef="#br0" timeOffset="3071.1756">-2373 2622 15,'-15'-4'27,"15"4"1,0 0-2,0 0-7,-9 19-3,9-19-4,0 0-3,0 0-2,0 0-1,0 0 0,0 0-1,17-1-1,1 1 1,-2-6-1,12 6 0,0-5 0,10 3-2,-1-1 0,7 1 0,0-3-1,4-1-1,-1-1 0,1-1 1,-1-1-1,-6 0-1,-4 2-1,-10-3-2,3 11-13,-30-1-20,0 0 2,12 23-2,-31-11 2</inkml:trace>
          <inkml:trace contextRef="#ctx0" brushRef="#br0" timeOffset="3702.2117">-2464 3507 17,'0'0'21,"0"0"-1,0 18-1,0-18-2,0 0-4,-9 17 0,9-17 0,0 0-2,0 0-1,0 0-2,0 0 0,30-8-2,-18-10 1,15 9-1,-3-15-1,13 1 0,1-9-1,6 2-2,2-3 0,1 5 0,-1-2-2,2 2 1,-4 3-1,-3 4 0,-3 2 1,-4 3-1,-4 2-1,-4 2 0,-3 3-1,-5-2-2,1 15-6,-19-4-11,0 0-16,16 12 2,-16-12-2,2 28 2</inkml:trace>
        </inkml:traceGroup>
      </inkml:traceGroup>
    </inkml:traceGroup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08.8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-1 175 49,'27'-15'6,"8"-4"-1,-4-1-1,-5 5 0,6 0-2,-9 7 0,-4-4-1,1 5 0,-5 3 0,-3 0 0,0-4 0,0 5 1,-1-1-1,1-8 0,6 8 0,-2-3 0,0-1 0,-5 4 0,5 0 0,-8 4 0,-4 4-1,-1-4 1,-3 8 0,0-4 0,0-1-1,0 1 1,0 0-1,0 0 0,4-4 1,-4 4-1,0-4 1,0 4 0,-4-4 0,1 4 0,-1-1-1,0 1 1,0 0-1,4 0 0,-8 4 0,8-1 0,-4-3 0,4 4 0,-4-4 1,4 3-1,-4 1 0,-7 0 0,7-4 1,-8-1-1,0 1 0,1-4 0,0 8 0,-1-4 1,1 0-1,-1 0 0,-4-1 0,5 5 0,-5 4 0,1-5 1,3 5-1,-4-4 0,8 3 1,-3-3-1,7-4 1,4 3-1,0-7 1,8 0-1,-4 0 1,3 0-1,1 0 0,0-4-7,4 12-14,-12-12-1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10.75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35 54,'4'-4'9,"4"4"-1,-4-8-1,4 8-1,-1-4-2,5 0-1,0 4-1,3-4 0,1 0 0,-4 1-1,3 3 2,-7-4-1,0 8 1,-4-4 0,3 3 0,-7 1 0,0 0 0,4 4-1,0-4 0,0 4-1,0-4 0,4 0 0,0 3-1,-1-3 1,1 0-1,0 4 0,0-4 0,-4 0 0,3 0 0,-3 3 0,0-3 1,0 0-1,4 0 0,-4 0 0,0 0 0,4 0 1,-1 0-1,1 0 0,-4-4 0,4 3 1,0 1-1,-5-4 1,5 4-6,-8 0-19,12 12-1,-16-16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12.8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15 54,'0'-3'9,"8"-1"-1,0 0-2,-4 0-1,4 4 0,-4 4 1,0 4-2,0-5 0,0 9 0,3-1-1,-3 1 0,8-1 0,0 2 0,0-6-1,-1 1-1,5 0 1,-8-5-1,4 1 0,-4 0-1,-1 0 1,5 0 0,0-4-1,0 0 1,0-4 0,3 0 0,1 0 0,0-3-1,-1 3 1,-3 0 0,0-4 0,-8 8-1,0 0 1,0 0-1,-4 0 1,4 4-1,0 0 1,3-4-1,1 4 0,0 0 0,0-1 0,0 1 1,0-4-1,-4 4 0,0 0 0,-1 0 1,-3-1-1,4 1 0,-4 4 0,4 0 1,0-5-1,0 5 0,4-4 0,0 0 0,-4-1 1,4 1-1,0-4 0,-1 0 0,-3 4 0,0-4 1,-4 4-1,4-4 0,0 4 0,0-4 0,0 4 0,0-4 1,4 0-1,3 0 0,1-4 0,0 0 0,0 0 0,-4 0 1,3 0-1,-3 1 0,-4 3-1,0 0 1,0 0 0,-4 3 0,4 1 1,0-4-1,0 0 0,8 4 0,-5 0 0,1-4 0,0 0 0,0 0 0,-4 0 0,4 0 0,-4 4 0,-4 0 0,4-4 0,-4 8 0,8-4 1,-5 0-1,1-4 0,4 4 0,-4-1 0,4-3 1,-4 0-1,0 0 1,-4 0-1,0 0 0,-4 0 1,0 0-1,0 4 0,-4-4 0,4 0 1,-7 0-1,-1-4 0,0 4 0,0-3 1,-4-1-1,1 4 0,-1-4 0,0 0 0,5 4 1,-5-5-1,8 5 0,-4-3 0,4-1 1,4 0-1,1-4 0,-5 1 0,0-1 0,0 0 0,-4 1 0,-3 3 0,-1 0 0,-4 4 0,4 0 0,1 4 0,-1-4 0,4 4 0,4-4 0,1 4 0,-1-4 0,4 0 1,0 0-1,0 0 0,-4 3 0,0-3 0,0 4 0,4-4-1,-3 4 1,3 0 0,-4-4 0,4 4 0,0-1 1,0-3-1,4 4 0,-4 0 0,0 0 0,-4-4 0,8 4 0,-8 0 0,5-1 0,-1 2 0,4-5 0,-4 0 0,0 0 0,4 4 0,0-4 0,-4 4 0,4-4 0,-8 4 0,4-1 0,0 1 0,-4 0 0,0 4 0,5-4 0,-1 3 0,4-7 0,4 4 0,-1 0 0,-3 0 0,8-1 0,-4-3 0,0 0 0,0 0 0,0 0 0,-4 0 0,4 0 0,0 0 0,4-3 0,0-5 1,3 4-1,5-3 0,-4-1 0,0 0 0,-1 1 1,-3-1-1,-4 4 0,0-1 0,-4 2 0,-4 3 0,4 0 0,-4 0 0,4 0 0,-4-4 0,0 4 1,4-4-1,-4 4-1,1-4 1,-5 0 0,0 0 0,0 1 0,0-1 0,-4 4 0,4-4 0,-3 4 0,3-4 0,0 4 0,4 0-1,-4 0-6,8 0-20,4 8-1,-12-8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17.46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-1 189 52,'4'-8'8,"7"8"-2,1-4-1,0-4-2,3 4 0,1-4-2,0 5 2,-1-5-2,-3 8 1,4-8-1,-9 8 1,5 0 0,0-4-1,-1 0 0,9 0 1,-4 0-2,3 0 1,-3-4 0,7 4 0,-7 0 0,-1-4 0,-3 8 0,-8-3 0,4 3 1,-8-4-1,0 4 0,0 0 1,4 0-2,0 0 1,3-4-1,1 4 0,4-4 1,0 4-1,-1-4 0,1 4 0,-4-4 0,3 4 0,-3 0 1,0 0-1,0 0 0,0-4 0,-1 4 0,5-4 1,-4 0-1,0 4 0,-4-4 0,3 0 0,1 4 0,-4 0 0,0-4 0,-4 4 0,4 0 0,0 0 0,-4 4 0,8-4 0,0-4 0,-1 4 1,5 0-1,-4-4 0,0 4 0,-1 0 1,-3 0-1,0-4 1,0 4-1,-4 0 0,0 0 0,4 0 1,-4 0-1,4-4 0,-4 4 0,4 0 0,0 0 0,-4-4 0,4 4 0,-4 0 0,0 0 0,0 0 0,0 0 0,0 0 0,4 0 0,-4 0 0,3 0-1,1 0 1,-4 0 0,8 0 0,-8-3 0,4 3 1,0 0-1,0 0 0,0 0 0,0 0 0,0 0 0,-1 0 0,5 0 0,0 0 0,-4 0 0,0 0 0,0 0 0,4 0 1,-8 0-1,3 0-1,-3 0 1,4 0 0,-4 0 0,0 0 0,4 0 0,0 0 0,-4 0 0,8 0 0,-4 0 0,0 0 0,0 0 0,3 0 0,-3 0 0,0 0 0,-4 0 0,4 0 0,8 0-1,-8 0 1,7-4 0,-7 4 0,12 0 0,-5 0 0,0-4 0,1 4 0,-4-4 0,8 4 0,-9 0 1,5-4-1,-8 4 0,8-4 0,-5 4 0,5 0 0,-4 0 0,0-4 0,-4 4 0,3 0 0,-3 0-1,0 0 1,0 0 0,0 0 0,0 0 0,-4 4 0,4-4 0,0 0 0,0 4 0,3-4 0,1 4 1,-4-4-1,4 0 0,0 0 0,-4 0 0,0 0 0,-1 0 0,-3 0 0,4 0 0,0 0 0,-4 4 0,4-4 0,0 0 0,0 4 0,0-4 0,0 0 0,0 0 0,0 0-1,-1 0 2,1 0-1,0 0-1,0 0 1,4 0 1,0-4-1,3 4 0,-3-4 0,4 4 0,-4 0 0,3 0 0,-3-4 0,0 4 0,-4 0 0,0-4 0,0 8 0,-4-4 0,0 0 0,8 0 0,-5 0 0,1 0-1,4 0 2,0 4-1,0-4 0,-4 0 0,4 0 0,-5 0 0,1 0 0,-4 0 0,4 0-1,0 0 1,0 0 0,4 0 0,0 4 0,3-4 0,-3 0 0,4 0 0,0 0 1,-5 0-1,1 0 0,-4-4 0,0 8 0,-4-4 0,0 0 0,4 0 0,-4 0 0,4 0 0,0 0 0,-4 4 0,4-4 0,-1 0 0,1 0 0,0 0 0,-4 0 0,4 4 0,0-4 0,-4 0 0,4 0 0,0 0 0,-4 0 0,4 3 0,0-3 0,0 0 1,3 0-1,-3 4 0,4-4 0,-4 0 0,0 0 0,0 0 1,0 0-1,0 0 0,-4 0 0,3 0 0,-3 0 0,4 0 0,-4 0 0,4 0 0,-4 0 0,0 0 0,4 0 0,-4 0 0,4 0 0,0 0 0,-4 0 0,4 0 0,0 4 1,-4-4-1,4 0 0,-4 0 0,4 0 0,-4 0 0,3 0 0,-3 0 0,4 4 0,0-4 0,-4 0 0,4-4 0,0 4 0,0 0 0,0 0 0,0 0 0,-4 0 1,4 0-1,-4 0 0,0 0 0,4-4 0,-4 4 0,0 0 1,3 0-1,1 0 0,0-4 0,4 4 0,-4-3 0,0 3 1,-4 0-1,4 0 1,0 0 0,-4-4-1,0 4 1,4 0 0,-4 0 0,4 0-1,-4-4 1,0 4 0,3-4 0,-3 4 1,4 0 0,-4 0 0,0 0 1,0 0-1,0 0 1,0 0-1,-4 0 0,4 0-1,0 0 0,0 0-1,0 0 1,0 0-1,0 0 0,0 0 1,0 0-1,0 0 1,0-4-1,0 4 1,0 0 0,0 0 0,0 0-1,0-4 1,0 4 0,-3 0-1,3 0 0,0 0 1,0-4-1,0 4 0,0 0 0,0 0 0,0 0 0,0 0 0,0 0 0,0 0 0,0 0 0,0 0 0,0 0-1,0 0 1,0 0 0,3 0 0,-3 0 0,0 0 0,0 0 0,4 0 0,-4 0 0,0 0 0,0 0 0,0 0 0,0 0 1,0 0-1,0 0 0,0 0 0,4 0 0,-4 0 0,0 0 0,4 0 0,-4 0-1,0 0 2,0 0-1,4 0 0,-4 0 0,4 0 0,-4 0 0,0 0 0,4 0 0,0 0 0,-4 0 0,0 0 0,4 0 0,0-4 0,-1 4 0,-3 0 0,8 0 0,-8 0 0,4 0 0,0 0 0,-4 0 0,4 0 0,0 0 0,-4 0 0,4 0 0,-4 4 1,4 0-1,-8 0-2,0 8-5,0-5-11,-8-3-9,4 16-2,-3-16 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22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0 118 47,'4'0'3,"0"-3"0,-4-1 1,4 0-1,4 0 0,-5 0-1,5-3 0,0 3 0,4-4-1,-4 0 0,3 5 0,-3-1 1,0 0 0,-4 4 1,0-4 0,0 4 0,-4 0-1,4-4 1,0 4 0,-1-4-1,5 1-1,0-1-1,4 0 1,-4 0-1,3 0 0,1 4 1,-8-4-1,4 4 1,-4-3 0,0 3 0,-4 0 1,3 0-1,1 0 1,4-4 0,0 4-1,0-4 1,3 4-1,5-4 0,-4 0 0,0 0 0,-1 4 0,-3 0-1,0-3 1,-4 3-1,0 0 1,-4 0 0,4 0-1,0 0 1,-4 0 0,3 0-1,1 0 0,0 0 1,0 0-1,0 0 0,-4 0 0,4 0 0,0 0 1,-4 0-1,4 3 0,0-3 0,-4 0 1,7 0-1,-7 0 0,4 0 1,4 0-1,-8 0 0,8 4 0,-8-4 0,4 0 0,0 0 1,0 4-1,-4-4 0,4 0 0,-4 4 0,4-4 0,-1 0 0,1 4 0,0 0 0,0-4 0,0 3 1,0 1-1,0-4 0,0 4 0,0-4 0,0 4 0,0-4 0,-1 4 0,5 0 1,0-4-1,4 3 0,-4-3 0,3 4 0,-3-4 0,4 0 1,-8 0-1,4 4 0,-1-4 0,1 0 0,-4 0 0,4 4 1,0-4-1,-1 0 0,5 0 1,-4 0-1,4 0 0,-4 4 1,-5-4-1,5 0 0,-5 0 0,1 0 0,0 4 1,0-4-1,0 0 0,4 3 1,-1-3-1,1 0 1,0 0-1,0 0 1,0 0 0,-1 0-1,1 0 1,-4 0-1,0 4 0,-4-4 1,8 0-1,-4 4 1,8-4-1,-1 0 1,1 0-1,0 0 1,3-4 0,1 4 0,-4 0 0,-1 0-1,-3-4 1,0 4-1,0 0 1,0 0 0,-1 0-1,5 4 1,0-4-1,0 0 1,-1 0-1,5 0 1,-8 0 0,3 0-1,-3 0 0,4 0 1,-4 0-1,-4 0 1,4 0 0,-1 0-1,1 0 0,0 0 1,0 4-1,0-4 0,-1 0 1,1 0-1,0 0 0,-4 0 1,4 0-1,-4 0 0,3 0 1,1-4-1,4 4 0,0-4 1,-1 4-1,5-3 0,-4 3 1,-4-4-1,-1 4 0,1-4 1,-4 4-1,0 0 0,-4 0 1,0 0-1,4 0 0,-4-4 0,0 4 0,4 0 0,-4 0 0,0 0 0,4 0 1,-4 0-1,0 0 0,0 0 0,0 0 0,0 4-1,4-4 1,-4 0 0,7 0 0,-7 0 0,4 0 0,0 0 0,0 4 0,-4-4 0,4 0 0,-4 0 0,4 0 0,-4 0 0,0 0 0,4 0 0,0 4 1,-4-4-1,4 0 0,-4 0 0,4 0 0,-4 0 0,0 0 0,3 0 1,-3 0-1,0 0 0,0 0 0,0 3 1,0-3-1,0 0 0,-3 12-11,3-1-18,-16-3 0,4 7-1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24.5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18 53,'0'-8'15,"0"4"-2,0 0-3,0 4-1,4 0-2,0-4-1,4 8-1,-5-4-1,9 0-2,0 0 0,4 4 0,3-4 0,0 0-1,5 0 0,-4 0 1,-1-4-1,1 4 0,0 0 0,-6 0-2,6 8-7,-4 0-12,-8-12-6,15 16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25.64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1806 1 47,'-43'12'4,"0"0"-1,-8-1 0,4 1 0,-4 0 1,-3 7-1,3-7 0,0 3 0,0-3 0,8 8 0,0-9-1,1 5 0,-1-1-1,0 5 1,0-5 0,4 1 0,-4 4 1,0-5-1,0 5 0,8-5 0,-3 5-1,-1-5 1,-1-3-1,5 4-1,0-1 1,-4 1-1,4-5 1,-4 5-1,0-4 1,4-1-1,-4 1 1,4 0-1,-5-4 1,5-1-1,0-3 1,4 0 0,0 0-1,3 0 1,5-4 0,0 0 1,-1 4-1,5-4 0,-5 4 0,5-4 1,-1 4-1,1-1 0,-1 5 0,4-4-1,5 0 1,-1 8-1,4-4-4,0-1-11,12 13-9,-19-16 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26.6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-1 101 47,'35'-12'3,"-3"0"0,-2 1-1,2 3-1,0 0 0,3-4 0,-7 5 0,4-1 0,-6 0 0,2 0 0,-8 0-1,-5 5-4,1 6-11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28.17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0 295 58,'4'0'13,"-4"-3"-3,4-1-3,0 0-1,4-4-2,3 4 0,1-4-1,4 1 1,-1-1-1,5 0 0,-1 1 0,4-1 0,-3 4-1,3-4-1,1 4 0,-5 0 0,4-3-1,1 7 1,-5-4-1,1 0 1,-1 0-1,1 0 0,-1 4 1,1-4-1,-1 0 0,1 1 1,-1 3-1,1-4 0,-5 0 1,5 0-1,-5 0 0,1 4 0,-5-4 0,1 0 0,-4 4 1,4-3-1,-8 3 0,3-4 0,5 4 0,0-4 0,3 0 0,5 0 0,-5 0 0,5 0 1,-1-3-1,-3 3 0,-1 0 0,-3 4 0,-4-4 0,0 4 0,-4-4 0,3 4 0,-3 0 0,8 0 0,-4-4 0,3 0 0,1 4 0,0-4 0,-4 1 0,3 3 1,-7-4-1,0 4 0,0 0 0,0 0 0,0 0 0,0 0 1,-1 0-1,1 0 0,4 0 0,-4 0 0,4 0 0,-4 0 1,0 0-1,0 0 0,-1 0 0,1 4 0,-4-4 0,4 0 0,4-4 0,-4 8 0,4-8 0,-4 4 0,3 0 1,-3 0-1,4 0 0,-8 0 0,4 0 0,-4 0 0,0 0 0,4 0 1,-4 0-1,4 4 0,-4-4 0,4 0 0,-4 0 1,4 0-1,-4 0 0,0 0 1,0 0-1,3 0 1,-3 0 0,0 0-1,4 0 1,-4 0-1,4-4 1,-4 4-1,4 0 0,-4 0 1,4 0-1,-4 0 0,4 0 0,-4 0 0,0 0 0,0 0 1,0 0-1,4 0 0,-4 0 0,4-4 1,0 4-1,3-4 0,-3 4 0,0 0 0,0 0 1,4-4-1,-8 4 1,4 0-1,-4 0 1,0 0-1,0 0 1,0 0-1,0 0 0,0 0 0,4 0 0,0-4 0,-1 4 0,1-4 1,0 1-1,0 3 0,0 0 1,-4-4-1,4 4 0,-4 0 0,0 0 0,0 0 0,0 0 0,4-4 1,-4 4-2,0 0 2,4 0-1,0-4 0,-1 0 0,1 4 0,4-4 0,-4 4-1,0 0 2,0-4-2,0 0 2,0 4-1,0 0 0,-1-3 0,5-1 0,-4 4 0,0-4 0,4 4 0,-4-4 0,3 0 0,1 4 0,-4-4 0,0 4 0,0 0 0,-4 0 0,0 0 0,4 0 0,-4-4 0,0 4 0,0 0 0,4 4 0,0-8 0,0 4 0,-1 0 0,1 0 0,4 0 0,-8 0 0,8 0 0,-8 0 0,4 0 0,-4 0 0,4 0 0,-4 0 0,0 0 0,0 0 0,4 0 0,-1 0 0,-3 0 0,8 0 0,-4 0 0,-4 0 0,4 0 0,0 0 0,0 0 0,-4 0 0,4 0 0,-4 0 0,0 4 0,0-4 0,4 0 0,-4 0 0,4 4 0,-1-4 0,-3 0 0,4 4 0,0-4 0,-4 0 0,4 0 0,-4 0 0,4 0 0,-4 4 0,4-4 0,-4 0 0,4 0 0,-4 4 0,4-4 1,0 0-1,-4 0 0,3 0 0,1 0 0,0 0 0,-4 0 0,4 4 0,-4-4 0,4 3-1,0-3 1,-4 0 0,4 4 0,0-4 1,0 4-1,-1-4 0,1 0 0,4 0 0,0 0 0,0 4 0,0-4 0,-1 0 0,5 0 0,-4 0 0,0 0 0,-1 0 0,1 0 0,0 0 0,0 0 0,3 0 0,1 0 0,4 0 0,-5 0 0,5-4 0,0 4 0,-5 0 0,1 0 0,-4 0 0,-1 0 0,-7 0 0,8 0 0,-8 4 0,8-4 0,-4 0 0,0 0 0,4 4 0,-4-4 0,3 4 0,1-4 0,0 0 0,0 0 0,-4 0 1,3 4-1,-3-4 0,0 0 0,4 4 0,-8-4 0,8 0 0,-4 3 0,0-3 0,3 0 0,-3 4 0,4-4 0,-4 0 0,0 0 0,4 4 0,-8-4 0,3 0 0,1 4 0,-4-4 0,4 0 0,0 4 0,0 0 0,0-4 0,0 4 0,0-4 0,0 0 0,0 0 1,-1 3-1,-3-3 0,0 0 0,0 0 0,0 0 0,0 0 0,0 0 0,0 0 0,0 0 0,0 0 0,4 0 0,-4 0 0,4 0 0,0 0 0,-4 4 0,4-4 0,0 0 0,-4 0 0,4 0 0,0-4 0,0 4 0,-1-3 1,5 3-1,-4 0 0,4-4 0,-4 4 0,4-4 0,-1 0 0,-3 4 0,4-4 0,-4 4 0,0-4 0,0 4 0,0 0 0,-4 0 0,4 0 0,-1 0 0,-3 0 0,4 0 0,0 0 0,-4 0 0,8 0 0,-4 0 0,0 0 0,0 0 1,0 0-1,0 0 0,-1 0 0,1 0 0,0 0 0,-4 0 0,4 0 0,0 0 0,0 0 0,0 0 0,4-4 0,-1 4 0,1-3 0,0 3 0,0 0 0,0-4 0,-1 4 0,-3 0 0,-4-4 0,0 4 0,4 0 0,-4 0 0,4 0 1,-4 0-1,4 0 0,0-4 0,-4 4 0,0 0 0,4 0 0,-4 0 0,0 0 0,0 0 0,0 0 1,0 0-1,0 0 0,0 0 0,0 0 0,0 0 0,0 0 0,4-4 0,-1 4 0,1 0 0,-4 0 0,8 0 0,-8 0 0,4-4 0,0 4 0,0 0 0,-4 0 0,4-4 1,-4 4-1,4 0 0,-4 0 0,0-4 0,3 4 0,-3 0 0,4 0 0,-4 0 0,4 0 0,0-3-1,-4 3 2,4 0-1,0-4 0,-4 4 0,0 0 0,4 0 0,-4 0 0,0 0 0,0 0 0,0 0 0,0 0 0,4 0 0,-4 0 0,0 0 0,0 0 0,0 0 0,0 0 0,0 0 1,0 0-1,0 0 0,0 0-1,0 0 1,0 0 0,0 0 0,0 0 0,0 0 0,0 0 0,0 4 0,0-4 0,0 0 0,0 0 0,0 3 0,4 5-9,3 0-20,-7-8 0,8 12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33.515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45 55,'0'-7'12,"8"3"-1,0 4-4,4-4 1,-1 0-2,-3 0 1,8 4-2,-8-4 0,7 4-2,-3-4 0,0 1 0,-1 3-1,5 0 0,-4-4 0,3 4-1,-3 0 0,0 0-1,-1 0 1,1 0 0,-4 4-1,4-4 0,-4 3 1,3-3-1,1 4 1,4-4-1,-1 0 1,5 0-1,-1-4 0,-3 4 1,3-3-1,-3 3 0,-4 0 1,-1-4-1,-3 4 0,-4 0 0,0 0 0,4 0 0,0 0 0,-4 0 1,7 0-1,1 0 0,4 4 0,-5-4 0,5 0 0,0 0 0,-5 0 0,-3 0 0,0 0 0,0 0 0,3 0 0,1 0 0,-4 0 0,4 0 1,3 0-1,1 0 0,-4 0 0,-1 0 0,1 0 0,-4 0 0,-4 0 0,4 0 0,-8 0 0,7 0 0,-3 0 0,4 0 0,0 0 0,0 0 0,-4 3 0,3-3 0,1 0 0,-4 4 0,0-4 0,0 0 0,4 0 0,-4 0 0,0 4 0,3-4 0,1 0 1,0 0-1,0 0 0,4 0 0,-1 0 0,-3 0 0,4 0 1,-4 0-1,-1 0 0,-3 0 0,4 0 0,-4 0 0,0 0 0,0 4 0,4-4 0,-4 0 0,3 0 0,1 0 1,-4 0-1,4 0 0,-4 0 0,0 0 0,0 0 0,-1 0 0,1 4 0,0-4 0,4 0 0,-4 4 0,4-4 0,-4 0 0,4 0 0,-1 4 0,1-4 0,-4 0 0,0 0 0,0 0 0,0 0 0,0 3 0,-4-3 0,7 0 0,-3 4 0,0-4 0,4 0 0,0 0 0,0 0 0,0 0 0,-5 4 1,1-4-1,0 0 0,-4 0 0,4 0 0,0 0 0,0 0 0,4-4 0,0 4 0,3 0 0,-3-4 1,0 1-1,4 3 0,-8 0 1,3 0-1,-3-4 0,-4 4 0,4 0 1,-4 0-1,4 0 0,-4 0 0,4 0 0,-4 0 0,4 0 0,0 0 0,0 0 0,0 0 0,-1 0 1,1-4-1,0 4 0,0 0 0,-4 0 0,4 0 0,0-4 0,4 4 0,-4 0 0,4 0 0,-5-4 0,5 4 1,-4-4-1,4 4 0,-8 0 0,4 0 1,0 0-1,0-4 0,-4 4 0,0 0 0,0 0 1,4 0-1,-4 0 0,0 0 0,0 0 0,0 0 0,3 0 0,-3 0 0,0 0 0,4-3 0,-4 3 0,0 0 0,4 0 0,-4 0 0,0 0 0,4 0 0,-4 0 0,4 0 0,0 0 0,0 0 0,0 0 0,0 0 1,0 0-1,0 0 0,-4-4 0,3 4 0,1 0 0,-4 0 0,0 0 0,4 0 0,-4 0 0,8-4 0,-8 4 0,8 0 0,-4 0 0,0 0 0,3 0 0,-3 0 0,0-4 0,-4 4 1,0 0-1,4 0 0,-4 0 0,0 0 0,0 0 0,0 0 0,0 0 0,0 0 0,4 4 0,-4-4 0,4 4-2,0 3-19,0 5-7,-20-4 0,12 11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6:43.0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775ADA-F797-4031-8919-49104FC37F95}" emma:medium="tactile" emma:mode="ink">
          <msink:context xmlns:msink="http://schemas.microsoft.com/ink/2010/main" type="writingRegion" rotatedBoundingBox="9735,15797 16120,13139 16712,14561 10327,17219">
            <msink:destinationLink direction="with" ref="{461BE8F6-D1D0-42D0-89B5-22EE1ECBCA99}"/>
          </msink:context>
        </emma:interpretation>
      </emma:emma>
    </inkml:annotationXML>
    <inkml:traceGroup>
      <inkml:annotationXML>
        <emma:emma xmlns:emma="http://www.w3.org/2003/04/emma" version="1.0">
          <emma:interpretation id="{702D0366-A6B7-42C5-8061-BC33F84C9C56}" emma:medium="tactile" emma:mode="ink">
            <msink:context xmlns:msink="http://schemas.microsoft.com/ink/2010/main" type="paragraph" rotatedBoundingBox="9735,15797 16120,13139 16712,14561 10327,172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B3676A-18BC-4FAD-99D1-5E275B1C757A}" emma:medium="tactile" emma:mode="ink">
              <msink:context xmlns:msink="http://schemas.microsoft.com/ink/2010/main" type="line" rotatedBoundingBox="9735,15797 16120,13139 16712,14561 10327,17219"/>
            </emma:interpretation>
          </emma:emma>
        </inkml:annotationXML>
        <inkml:traceGroup>
          <inkml:annotationXML>
            <emma:emma xmlns:emma="http://www.w3.org/2003/04/emma" version="1.0">
              <emma:interpretation id="{25AC1AA9-0C3B-479A-9F9E-31246A91A54A}" emma:medium="tactile" emma:mode="ink">
                <msink:context xmlns:msink="http://schemas.microsoft.com/ink/2010/main" type="inkWord" rotatedBoundingBox="13415,14265 16120,13139 16712,14561 14007,15687">
                  <msink:destinationLink direction="with" ref="{903ECE3D-8C1D-41A5-B4FE-2B9164D1DE44}"/>
                </msink:context>
              </emma:interpretation>
              <emma:one-of disjunction-type="recognition" id="oneOf0">
                <emma:interpretation id="interp0" emma:lang="en-US" emma:confidence="0">
                  <emma:literal>to</emma:literal>
                </emma:interpretation>
                <emma:interpretation id="interp1" emma:lang="en-US" emma:confidence="0">
                  <emma:literal>two</emma:literal>
                </emma:interpretation>
                <emma:interpretation id="interp2" emma:lang="en-US" emma:confidence="0">
                  <emma:literal>trot</emma:literal>
                </emma:interpretation>
                <emma:interpretation id="interp3" emma:lang="en-US" emma:confidence="0">
                  <emma:literal>tot</emma:literal>
                </emma:interpretation>
                <emma:interpretation id="interp4" emma:lang="en-US" emma:confidence="0">
                  <emma:literal>toot</emma:literal>
                </emma:interpretation>
              </emma:one-of>
            </emma:emma>
          </inkml:annotationXML>
          <inkml:trace contextRef="#ctx0" brushRef="#br0">4198 4149 19,'-8'-18'25,"8"18"2,0 0-7,-19-16-2,19 16-1,-26-26-3,26 26-4,-38-41 0,24 15-3,-10-18-1,4 2-1,-3-9-1,6 0-1,-1 0 0,4 5-1,2 4-1,3 12 0,7 11-2,2 19-2,0 0-7,0 0-19,0 0-3,21 21-3,-21-21 2</inkml:trace>
          <inkml:trace contextRef="#ctx0" brushRef="#br0" timeOffset="642.0367">4807 3917 38,'0'0'24,"0"0"-3,0 0 1,0 0-4,0 0-3,0 0-4,-29-9 0,29 9-3,-19-13 0,19 13-2,-18-31-1,11 6 1,-7-12-2,0 0 0,-6-10-2,3 0 1,-3-4-1,1 5 0,1 4-1,2 3 0,-1 7-1,8 8 0,0 5-1,4 3-3,5 16-4,0 0-16,0 0-13,0 0 2,0 0-2,32 35 2</inkml:trace>
          <inkml:trace contextRef="#ctx0" brushRef="#br0" timeOffset="1423.0809">5486 3514 16,'0'0'24,"-16"-3"1,16 3 0,0 0-9,-26 5-4,26-5-1,-36-2-2,21 7-1,-8-12 1,23 7 0,-34-12 0,34 12-1,-33-31 0,18 13-3,-6-12 0,5 2-1,-7-11 0,4 2-2,-4-1 1,5 3-2,-5-1 0,9 5 0,-2 4-1,6 6 1,-1 6-2,1-3-2,10 18-3,-13-26-9,17 10-21,-4 16 0,2-28-1,-2 28 1</inkml:trace>
          <inkml:trace contextRef="#ctx0" brushRef="#br0" timeOffset="2157.1234">5696 3050 30,'16'-8'29,"-16"8"0,0 0-3,0 0-3,0 0-3,0 0-5,-32 0-3,32 0-4,-17 1 0,17-1-3,-25-10-1,25 10 0,-35-28-2,19 7 0,-5-9 0,-1-5-1,-4-9 0,1 0 1,-1-2-2,1 6 1,0 3 0,2 7 0,4 5-1,1 8 0,18 17-6,-26-13-6,26 13-18,0 0-7,0 0 0,30-1-2</inkml:trace>
          <inkml:trace contextRef="#ctx0" brushRef="#br0" timeOffset="2915.1665">6155 2607 29,'0'0'30,"0"0"3,0 0-1,0 0-10,-33 0-6,33 0-2,-29-10-4,29 10-4,-38-19-1,15 6-1,-9-6-2,4-4-1,-6-3 1,-1-6-2,-4-5 0,4 2 0,-3-2 0,5 6 0,5 1 0,5 7 0,5 5-1,18 18-1,-19-16-5,19 16-9,0 0-19,0 0 0,0 0-1,0 0 1</inkml:trace>
          <inkml:trace contextRef="#ctx0" brushRef="#br0" timeOffset="3666.2097">6381 1920 10,'0'0'28,"0"0"1,0 0 4,0 0-10,-33-22-4,11 20-2,-16-10-3,7 12-4,-21-9-3,9 11-2,-12-8-1,3 6-1,-3-3-1,2 4 0,-2-2-1,9 2-1,9-1 1,4 2-1,8 0-1,5-2-2,20 0-4,0 0-16,0 0-13,22-12 2,-3-2-3,18 7 2</inkml:trace>
          <inkml:trace contextRef="#ctx0" brushRef="#br0" timeOffset="-32272.8459">85 4755 16,'0'0'19,"0"0"-1,0 0-7,-16-4-2,16 4-2,0 0 1,0 0-4,0 0-1,0 0-1,16-10 2,-16 10 0,0 0 0,0 0 0,19-2 0,-19 2 0,0 0 0,0 0-1,9 16 1,-9-16-2,0 0 0,0 0 1,19 0-1,-19 0 0,20-14 0,-20 14 0,19-16-1,-19 16 1,21-16-1,-21 16 0,20-12 0,-20 12 0,0 0 0,21-14 0,-21 14 0,0 0 0,23-13 0,-23 13 0,18-12 0,-18 12-1,19-12 1,-19 12 0,23-14 0,-23 14 0,25-13-1,-25 13 1,23-8-1,-23 8 1,22-6-1,-22 6 1,20-5 1,-20 5-1,16-5 0,-16 5 1,0 0-1,21-14 1,-21 14-1,18-14 0,-18 14 1,19-20-2,-19 20 1,23-17-1,-23 17 1,25-12-1,-25 12 0,19-11 1,-19 11-1,18-7 0,-18 7 0,17-2 0,-17 2 1,23-7-1,-23 7 0,23-9 1,-23 9-1,32-10 1,-16 3-1,0-2 1,0 4-1,-16 5 0,32-13 1,-32 13-1,30-10 0,-15 6 0,-15 4 1,27-12-1,-27 12 0,25-10 1,-25 10 0,23-11-1,-23 11 1,21-14 0,-21 14-1,17-12 1,-17 12-1,22-13 0,-22 13 1,19-10-1,-19 10 0,16-9 0,-16 9 0,0 0 0,18-7 0,-18 7 0,0 0 1,0 0-1,17-9 0,-17 9 0,0 0 0,20-14 0,-20 14 0,0 0 0,0 0 1,19-16-1,-19 16 0,0 0 0,0 0 0,0 0 0,16-7 0,-16 7 0,0 0 0,0 0 0,18-7 1,-18 7-1,0 0 0,0 0 0,0 0 0,0 0 0,0 0 1,0 0-1,0 0 0,0 0 0,0 0 0,0 0 0,0 0 0,0 0 0,0 0 0,0 0 0,0 0 0,0 0 0,0 0 0,0 0 0,15-5 0,-15 5 0,0 0 0,0 0 0,0 0 0,0 0 0,18-12 0,-18 12 0,0 0 0,0 0 0,0 0 0,0 0 0,0 0 0,0 0 0,0 0 0,0 0 0,0 0 0,0 0 0,0 0 0,0 0 0,16-11 0,-16 11 0,0 0 0,0 0 0,0 0 0,0 0 0,0 0 0,0 0 0,0 0 0,0 0 0,0 0 0,0 0 0,0 0 0,0 0 0,0 0 0,0 0 0,0 0 0,0 0 0,0 0 0,0 0 0,0 0 0,0 0 0,0 0 0,0 0 0,0 0 0,0 0 0,0 0 0,0 0 0,0 0 0,0 0 0,0 0 1,0 0-1,0 0-2,19-5-5,-19 5-23,0 0-4,0 0 1,4 16-3</inkml:trace>
          <inkml:trace contextRef="#ctx0" brushRef="#br1" timeOffset="-37204.1272">881 5001 9,'0'0'11,"0"0"-2,0 0-3,0 0-1,0 0 2,0 0 0,0 0 1,0 0 1,0 0 0,0 0 0,16 16-1,-16-16-1,0 0-1,16 14-1,-16-14 0,15 5-1,-15-5-1,22-4-1,-22 4 0,24-8 1,-24 8-2,23-9 1,-23 9-1,21-9 0,-21 9 0,18-3-1,-18 3 1,0 0 0,21-4 0,-21 4 0,16-9 0,-16 9 0,23-14 0,-7 7 0,-16 7 0,28-21 0,-28 21 0,28-19 0,-12 12-1,-16 7 1,25-11-1,-25 11 1,18-7-1,-18 7 1,0 0 0,19-2-1,-19 2 1,0 0 0,16-7-1,-16 7 1,18-7-1,-18 7 1,17-8-1,-17 8 1,20-9-1,-20 9 1,16-6-1,-16 6 0,0 0 1,21-7-1,-21 7 1,16-7-1,-16 7 0,19-12 1,-19 12-1,25-14 1,-25 14-1,26-16 0,-26 16 0,29-16 0,-14 9 1,1 0-1,2 0 0,-2-1 0,0 1 0,1-2 0,-1 2 0,0 0 0,-16 7 0,25-9 1,-25 9-1,16-9 0,-16 9 0,0 0 0,0 0 2,19-10-2,-19 10 0,0 0 0,20-11 0,-20 11 1,0 0-1,23-9 0,-23 9 0,0 0 0,19-10 1,-19 10-1,0 0 0,21-13 0,-21 13 0,18-12 0,-18 12 1,16-10-1,-16 10 0,0 0 0,16-15 1,-16 15-1,0 0 0,0 0 0,0 0 0,15-5 0,-15 5 1,0 0-1,22-2 0,-22 2 0,0 0 0,23-8 0,-23 8 0,0 0 0,17-7 0,-17 7 0,0 0 1,0 0-1,16-9 0,-16 9 0,0 0 0,0 0 0,0 0 0,18-14 0,-18 14 0,0 0 0,12-18 0,-12 18 0,0 0 0,16-10 0,-16 10 0,0 0 0,16-9 0,-16 9 0,0 0 1,0 0-1,16-4 0,-16 4-1,0 0 1,0 0 0,0 0 1,17-10-1,-17 10 0,0 0 0,0 0 0,0 0 0,0 0 0,0 0 0,15-16 0,-15 16 0,0 0 1,0 0-1,0 0 0,0 0 0,0 0 0,0 0-1,0 0-2,0 0-5,0 0-10,0 0-13,5-18 0,-5 18-1,0 0 0</inkml:trace>
          <inkml:trace contextRef="#ctx0" brushRef="#br0" timeOffset="-1229.0701">2291 4289 22,'0'0'26,"0"0"0,0 0-5,0-23-2,0 23-1,4-26-4,-4 26-4,8-44 0,3 18-2,-2-15-2,7 4-1,-4-10-1,4 1-1,0-3-1,3 9 0,-5 3-1,2 7 1,-9 9-2,-7 21 1,15-23-1,-15 23-2,0 0-6,0 0-19,-2 19-8,2-19 1,0 23-1</inkml:trace>
          <inkml:trace contextRef="#ctx0" brushRef="#br0" timeOffset="-600.0343">3292 4351 20,'0'0'26,"0"0"-4,0-18-2,0 18 1,-5-23-3,-2 0-4,7 2-4,-11-16-3,6 4-2,-4-9-2,7 3-1,0-3 1,2 7-2,-1 3-1,2 6 1,5 8-2,-6 18-4,10-17-7,-10 17-18,0 0-1,21 3-1,-21-3 1</inkml:trace>
        </inkml:traceGroup>
      </inkml:traceGroup>
    </inkml:traceGroup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36.70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987 0 52,'-16'-4'6,"5"8"1,-5 0-1,0-1-1,-3 1 0,3 0-1,5 4-1,-5-4 0,4 0 0,-3 0 0,3 0 0,0 4-1,-3-4 1,3 4 0,-4 0-1,1-4 0,-1 3 0,1-3 0,3 4-1,-4-4 0,5 0 1,-1 0-1,-4 0-1,5 0 2,-9 4-1,5-4 0,-5 0 0,1 4 0,-5 0 0,1-1-1,-1 1 1,1 0 0,0 0 0,-1 4 0,1-4 1,-5 4-1,5-1 1,-4 1-1,3 0 1,-3 0-1,4 0 0,-1 0 0,5 3 0,-5-3-1,5 0 1,-1 4-1,1-4 1,-1 7-1,1-3 1,3 0-1,-3 0-1,3 7-6,1 1-19,-5-12-1,12 12-1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39.9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1132-1 54,'-11'0'9,"-5"0"0,0 4-1,-7-4 0,3 4-2,-7 0 0,-1 0-1,-3-1-1,0 5 1,3-4-1,-3 0-1,-1 4 1,-3-4 0,8 4-1,-8-4 0,-1 3 0,1-7 0,0 8 0,-4-4 0,0 4-1,4 0 1,-4-4-1,8 0 1,3 3-1,5-3 0,3 0 0,8 0 0,1 0-1,3 0 0,4 0-1,4 0 0,-4 4 0,0-1 1,4 5-1,-8-4 1,4 8 0,-7-1 0,3 9 0,-4-1 0,0 5 1,1 3 0,-1 4 0,0 8 0,4 4 1,-7-4 0,3 4 0,-8 0 0,8-4 0,-11 0 0,3-1 0,1-7-1,3-4 0,0 1-1,5-9 0,3 1 0,0-5-1,4 1 1,4-1-1,-4-3 0,4 0 0,-4-1 1,4 1-1,-4-1 0,4 1 0,-8-4 1,5 0-1,-1 3 0,-4-3 1,8 4-1,-8-5 0,8 1 0,-8 0 0,8 0 1,0-1-1,0 1 0,0 0 0,-4-1 0,4 5 0,0-4 0,0 0 0,0-1 0,0 5 0,-4-8 0,4 4 0,8-5 0,-8 1 0,-4-8 0,4 8 1,0-4-1,0 0 0,0 0 0,0 0 0,0 0 0,4-1 0,0 1 0,0 0-1,0 0 1,0-4 0,4 4 1,-1-4-1,-3 0 0,4 4 1,0-4-1,0 0-2,8 8-5,-9-8-20,5 4-9,8-4 0,-8-4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9:41.20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1247 48,'4'-12'9,"0"5"-1,0-9 2,8 4-3,-4-7 0,3-1-2,1-3 0,4-1-1,-1 1 0,1-1-1,3 1-1,-3-4 0,3 3-1,1 1 1,-1-1-1,-3 1-1,0-1 1,7 1 0,-7 3-1,-1-3 1,1 3 0,-1 1-1,1 3 1,0 0 0,-1 1-1,-3-5 1,2 5-1,2-1 1,0 0 0,-1 1-1,5 3 1,-5-4 0,-3 1 0,4-1 0,-5 0 0,1 1 0,-8-1 0,4 1 0,0-1 0,-5 0-1,1 5 1,4-5-1,0 4 0,0-3 1,3 7-1,1-8 0,4 8 0,-5-3 0,1 3 1,4 0-1,-5 0 0,1 0 1,0 1-1,-1-1 1,-3 0-1,4 0 1,4 0-1,-9-3 1,9 3-1,-8 0 1,7 0-1,-3-4 0,0 5 1,-1 3-1,-3-4 1,0 0-1,0 0 0,0 4 1,-1 0-1,1 0 0,-4 1 0,4-1 0,0 4 1,0-4-1,-1 4 0,1 0 0,-4 0 0,4 0 0,0 0 0,-1 0 0,1 0 0,0 0 0,0 0 1,0 0-1,-4 0 0,3 0 0,-3 0 0,0 0 0,4 0 1,-8 0-1,4 4 0,-4 0 1,4-4-1,4 3 1,-5 1 0,5 0-1,0 0 1,4 0-1,-5 0 0,1-4 0,-4 4 1,0-4-1,4 4 0,-4-4 0,0 0 0,-4 0 0,4 0 0,-1 4 1,-3-4-1,4 0 0,0 4 0,-4-4 0,4 4 0,-4-4 0,4 3 1,-4 1 0,-4 4 0,0-4 0,0 4 0,-3-4 0,-1 4 0,0-1 0,0-3 0,0 4-1,4-4 0,1 0 0,3-4 0,0 4 0,0 0 1,0-4-1,0 4 0,-4 0 0,0-4 1,-4 4-1,4-1 0,-8 1 1,9-4-1,-9 0 1,4 4-1,-4-4 1,5-4-1,-1 4 0,0-4 0,-4 4 0,-3-3 0,-5 6 0,1-3 0,-9 4 0,1 4 0,-8 0 0,4 0 0,-4 4 0,3-5 1,1 5-1,-4 0 0,8 3 0,-4-3 0,3 0 0,1 0 0,0-1 1,0 1-1,3 0 1,1 3-1,-1-7 2,6 0-2,-2 0 2,5 4-2,3-5 1,0 1-1,-3 4 1,3 0 0,0-1-1,-3 5 1,3-4-1,0 7 1,1-3-1,3 0 1,0-1 0,4 1-1,0-4 1,4 3-1,0 1 0,-4-4 1,8-1-1,-4 1 0,4 0 0,0-1 0,0-3 0,4 0 1,0 0-1,-1 4 0,5-5 0,0 1 0,-4 0 0,3-4 1,-3 4-1,-4-4 0,0 4 0,0-1 1,-4-3-1,0 4 0,0-4 0,-4 4 0,4 0 0,0-1 0,0 1 0,-4 0 1,0 0-1,4 4 0,-4-1 0,0 1 0,0 0 0,1 0 0,-1-1 0,0-3 0,4 0 0,0 0 0,0-1 0,4-3 0,-4 0 0,0 0 0,4 0 0,-4 0 0,0 0 0,0 0 1,-4 4-1,4-4 0,-4 3 0,4-3 0,-4 4 0,4 0 0,4-4 0,0 4-1,0-4 1,3 3 0,1-3 0,4 4 0,0-4 0,3 0 0,1 0 1,3-4-1,0 0 0,4-4 0,-3-4 1,7 0-1,-4-7 0,8-1 1,-7 4-1,3-7 0,-3-1 0,-5 5 0,1-5 0,3 4 0,-7 1 1,-1-1-1,5 1 0,-1 3 0,-3 0 0,7 0 0,-3 1 0,3-1 0,-4-4 0,5 1 0,-9-1 1,1 4-1,-4-7 0,-1 3 0,1 4 0,-8 1 0,0-5 1,0 4-1,4 1 0,-4-1 0,3 0 0,-3 0 0,4 1 0,0 3 0,-4 0 0,0 0 0,0 0 0,3 8 0,-3-4 0,0 1 0,4 3 0,0 0 0,0 0 0,-1 0 0,1 0 0,0 0 0,0 0 0,-1 0 0,-3 3 0,4 1 0,-4-4 0,0 4 0,0 0 0,4-4 0,-8 8 0,7-8 0,-3 4 0,0 0 0,4 0 0,-4 0 0,4 0 0,0-1 0,-1-3 0,1 0 0,-1 0 0,1 0 0,-4 0 1,3-3-1,1-1 0,0 4 0,4-4 0,-4 0 0,-1 0 0,5 0 0,0 4 0,-4-4 0,-1 0 0,1 0 0,0 0 0,-4 4 0,4-4 0,3 1 0,-3 3 0,0-4 0,4 4 0,-1-4 0,1 4 0,0-4 0,-4 4 0,-5 0 0,5 0 1,-4 0-1,0 0 0,0-4 0,0 4-1,-4 0 1,8 0 0,-5-4 0,1 4 0,0 0 0,4-4 0,-4 4 0,0-4 1,-4 4-1,4 0 0,-4 0 0,0 0 0,4 0 0,-4 0 0,0 0-1,0 0 1,4 0 0,-4 0 0,0 0 0,3-4 0,-3 4 0,0 0 0,0 0 0,0 0 0,4 0 0,-4 0 0,0 0 0,0 0 0,0 0 0,0 0 0,4 4 0,-4-4 0,4-4 0,0 4 0,0 4 0,0-8 0,0 4 1,-4 0-1,0-4 0,-4 4 1,-4 0-1,0-7 0,0 3 1,1 0-1,-1-4 0,-4-4 0,8 4 0,-4-7 0,5-1 0,-1 0-1,0-3 2,4-1-2,-4 1 1,4-1-1,-4 1 1,0-1 0,0 5 0,0-1 0,0 0 0,-3 5 0,3-1 0,-4 0 0,4 4 0,0 1 0,-4-5 0,1 4 0,3-4 0,-4 1 0,0 3 0,0 0 0,0-4 0,1 4 0,-1 1 0,0-1 0,0 0 0,0 0 0,1 4 0,-1-4 0,0 1 1,0 3-1,4 0 0,-3-4 0,3 4 0,-4 0 0,0 0 1,4-4-1,4 4 0,-8 1 0,4-5 0,1 0 0,-1 4 0,0-4 0,0 0 0,0 1 0,-3 3 1,7-4-1,-8 4 0,4-4 0,-3 4 0,3-4 1,-4 1-1,0-1 0,0 0 1,-3 0-1,3 0 1,-4 0-1,0 1 1,1-1 0,-1 4-1,0-4 1,5 0-1,-5 4 1,4 0-1,0 1 1,-3 3-1,3-4 0,-4 0 1,0 0-1,5 0 0,-1 4 0,0-4 0,4 0 0,0 4 1,0-4-1,4 4 0,-4-4 0,4 4 0,-3 8 1,-1 4-1,-8 3 0,-4 13 0,1 3 0,-9 8 0,1 4-1,-8 4 2,7-4-2,1-4 2,3-4-2,1-7 1,7-5 0,5-3 0,-1-5 0,8 1 1,-4-4-2,4-1 2,0 1-1,0 4 0,0-1 0,4 1 0,-4 0 0,0 3 0,0-3 1,4 3-1,-4-3 1,4 4-1,-4-5 0,3 1 0,-3 3 0,4-3 0,-4 0 0,0-1 1,0 1-1,4 0 0,-8-1 0,4-3 0,0 0 0,0 3 0,0-3 0,0-4 0,0 4 0,0-1 0,4-3 0,-4 4 0,0 3 0,0-3 0,4 0 0,-4 0 0,4-1 0,-4 1 0,4-4 0,0 4 0,4-5 0,-1 1 0,1 4 0,4-4 0,-4 0 0,3-1 0,1 5 0,0-4 0,-4-4 0,-1 4 0,1-4 0,-4 0 0,0-4 0,-4 3 0,0 1 0,4 0 0,0-4 0,-4 4 0,4 0 0,0 0 0,-4 0 0,3 0 0,1 0 0,0 0 0,0-1 0,4 1 0,-4 0 0,4 0 0,-1 0 0,5 0 0,-4-4 1,4 4-1,-1 0 0,-3-4 0,4 4 0,-4 0 0,-1-4 0,1 4 0,0-4 0,0 3 0,-4-3 0,4 4 0,-1-4 0,1 4 0,0-4 0,0 0 0,-4 0 0,3 0 0,-3 4 0,0-4 0,-4 0 0,4 0 0,-4 0 0,4 0 0,-4 0 1,4 0-1,-4 0 0,4 0 0,-4 0 0,4-4 0,-4 4 0,4 0 0,-4-4 0,3 0 0,1 4 0,4-7 0,-4 3 1,4 0-1,0 0 0,3 0 0,1 0 0,-4 0 0,0 0 0,-1 0 0,-3 4 0,4-4 0,-8 4 0,3 0 0,1 0 0,-4-3 0,0-1 0,4 4 0,0-8 0,0 4 0,3 0 0,1 0 0,0 0 0,0 0 0,0 0 0,-1 4 1,-3 0-1,-4 0 0,0 0 0,4-3 0,-4 3 0,4-4 0,-4 4 0,0 0 0,4 0 0,0-4 0,-4 4 0,0 0 0,0 0 0,0 0-1,0 0 1,4 0 0,-4 0 0,0 4 0,4-4 0,-4 0 0,4 0 0,0 0 0,3 0 0,1 0 0,0-4 0,4 4 0,-5-4 0,5 0 0,-4 4 0,4-4 0,-5 0 0,-3 4 1,0 0-1,0-4 0,-4 4 0,0 0 0,4-4 0,0 4 0,0-4 0,4 0 0,-1 1 0,1-1 0,0-4 0,0 4 0,0 4 0,-1-4 0,-7 0 0,4 4 0,-4 0 0,0-4 0,4 4 0,-4 0 0,0 0 0,0-4 0,4 4 0,-4 0 0,0 0 0,0 0 0,0 0 0,0-4 0,0 4 0,4-4 0,-4 4 0,0-3 0,0-1 0,0 4 0,4-4 0,-4 0 0,0 0 0,0 0 1,0 0-1,0 4 0,0-4 0,0 0 0,4 4 0,-4 0 0,0-4 0,0 4 0,0 0 0,0-4 0,0 4 0,0 0 0,0 0 0,-4 0 0,4 0 1,0 0-1,0 0 0,0-3 0,0 3 0,-4-4 0,4 4 0,0 0 0,0-4 0,-4 4 0,4 0 0,0 0 0,0-4 0,0 4 0,0 0 0,-4 0 0,4 0 0,0 0 0,0 0 0,0 0 0,4-4 0,-4 4 0,0 0 0,0-4 0,0 4 0,4 0 0,0-4 0,0 4 0,0-4 0,3 0-1,-3 4 1,4-4 0,0 0 0,4 1 0,-1-1 0,-3-4 1,0 4-1,-4 0 0,4 0 0,-4 0 0,-1 4 0,-3 0 0,0 0 0,0 0-1,4 4-3,-8-4-11,4 8-22,4 0 1,-8 0-1,-3 7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12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4 202 62,'-4'-8'26,"12"8"-12,0 0-4,0-8 0,4 8 0,-1-8 0,5 8-1,-5-7-2,1 7 0,0-4-2,-4 4 0,-1 0-1,5 4 0,-8-8 0,8 4-1,-1-4 0,9 0-1,-5 0-1,5-1 0,-8 1 0,3 0 0,-7 4 0,0-4 0,0 4-1,-1-4 1,-3 4-1,4 0 1,0-3 0,7-1 0,-3 0 0,8 0-1,-9 0 1,9 0-1,-8 4 1,-1-4-1,1 4 0,-4 0 1,-1 0-1,-3 0 0,4 0 0,-4 0 0,4 0 0,0 0 0,-1-4 1,5 4-1,0 0 0,-4 0 0,-1-4 0,5 8 0,-4-4 0,4 4 0,-5-4 0,5 4 0,-4 0 0,4-4 0,-1 0 1,1 4-1,3-4 0,-3 0 0,4-4 0,-5 4 0,1 0 0,0-4 0,-4 4 0,-4-4 0,3 4 0,-3 0 0,0 0 0,4 0 0,4 0 0,-1-4 0,1 4 0,0-4 0,-1 4 0,-3-3 0,0 3 0,-4-4 0,4 4 0,-8 0 0,4 0 0,-1 0 0,5 0 0,-4 0 1,4 0-1,0 0 0,3-4 0,-3 4 0,0-4 0,0 4 0,0 0 0,-5-4 0,1 4 0,0 0 0,0 0 0,-4 0 0,4 0 0,0 0 0,0 0 0,0 0 0,0-4 0,0 4 0,-4 0 0,3 0 0,1 0 0,0 0 0,0-4 0,0 4 0,0 0 0,0-4 0,4 0 0,-1 0 0,1 1 0,0-1 0,-4-1 0,4 1 0,-4 0 0,3 0 0,-3 0 0,0 4 0,0-4 0,0 4 0,0-4 0,4 4 0,-5-3 0,5-1 0,0 0 0,0 4 0,4-4 0,-5 0 0,1 4 0,0-4 0,0 4 0,-4 0 0,7 0 0,-7 0 0,0 0 0,4 0 0,4 4 0,-5-4 0,1 0 0,4 0 0,-8-4 0,4 8 0,-5-8 0,5 4 0,-8 0 0,4 0 0,-4 0 0,0 0 0,0 0 0,4 0 0,-4 0 0,0 0 0,4 0 0,0 0 0,0 0 0,0 4 0,-4-4 0,4 0 0,-1 0 0,-3 0 0,0 0 0,0 0 0,0 0 0,0 0 0,4 0 0,-4 0 0,4 0 0,0 0 0,0 0 0,0 4 0,0-4 0,0 0 0,0 0 0,-4 0 0,3 4 0,-3-4-1,0 0 1,0 0 0,4 4 0,-4-4 0,0 0 0,0 4 0,0-4 0,4 0 1,-4 0-1,0 0 0,0 0 0,0 0 0,0 0 1,-4 0-1,4 0 0,0 0 0,0 0 0,4 0 1,-4 0-1,0 0 0,-4 0 0,4 0 0,0 0 0,0 0 1,0 0-1,0 0 0,0 0 0,0 0 0,4 0-1,-4 0 1,0 0 0,0 0-1,0 0 1,0 0 0,0 0-1,0 0 1,0 0 0,4 0 0,-4 3 0,4-3 0,0 4 0,-4-4 0,4 4 0,0-4 0,0 4 0,0-4 0,-1 0 0,1 0 0,4 4 0,-4-4 0,0 0 0,0 0 0,0 0 0,0 0 0,0 0 0,-1 0 0,5 0 0,-4 0 0,4 0 0,-4 0 1,4 0-1,-1 0 0,1-4 0,-4 4 0,4-4 0,0 4 0,-1 0 0,1 0 0,0-4 0,0 4 0,4 0 0,-5 0 0,5-4 0,0 4 0,-1 0 0,5-3 0,-4 3 0,-1-4 0,-3 4 0,0-4 0,-4 4 0,0 0 0,0 0 0,-4 0 0,3 4 0,-3-4 0,4 0 0,0 0 1,0 0-1,4 0 0,-4 0 0,0 0 0,0 0 0,-4 4 0,4-4 0,-4 0 0,0 0 0,0 0 0,3 0 0,-3 0 0,4 0 0,0 3 0,0-3 0,0 0 0,0 0 0,0 4 0,0-4 0,0 0 0,0 0 0,-4 4 0,3-4 0,1 0 0,-4 0 0,4 0 0,0 0 0,0 0 0,0 0 0,0 0 0,0 0 0,0 4 0,-4-4 0,3 0 0,1 0 0,-4 0 0,4 0 0,0 4 0,-4-4 0,4 0 0,0 0 0,-4 0 0,0 0 0,4 0 0,-4 0 0,0 0 0,0 0 0,0 0 0,0 0 0,4 0 0,-4 4 0,0-4 0,0 0 0,4 0 0,-4 0 0,0 0 1,0 0-1,0 0-1,0 4-4,-4-12-8,4 8-23,0 0 0,-4 0 0,0 0-1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16.18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64 60,'4'-8'13,"7"4"0,5-4-3,-8 1-1,7 3-2,-3-4-1,4 4 0,-5 0-2,1 0 0,-4 0-1,3 4-1,-3 0 0,0 0 1,4-4-1,-1 4 0,1 0 0,4 0-1,-5-4 1,5 4-1,0 0 0,-5 0 0,1 0-1,0 4 1,-5 0-1,1-4 1,0 0 0,0 4-1,0-4 1,3 0 0,5 0-1,0 0 1,3-4 0,1 4 0,-5 0-1,8 0 1,-8 0-1,5 0 1,-5 4-1,-3 0 0,3-4 1,-3 4-1,0 0 1,-4-4-1,3 4 1,1-4-1,-4 0 1,4 4-1,-5-4 0,5 0 1,-4 4-1,0-4 1,3 3-1,-3 1 1,4-4 0,0 0-1,-1 4 1,5-4-1,-8 4 0,7-4 1,-7 0-1,0 4 0,0 0 0,-1-4 1,-3 4-1,4 0 1,0-4-1,0 0 0,0 0 1,-1 4-1,5-4 0,-4 0 1,0 0-1,-1 0 0,1 4 1,-4-4-1,4 0 0,-4 3 0,0-3 1,0 0-1,3 0 1,1 0-1,0 0 1,0-3-1,0 3 0,-1 0 1,5-4-1,-4 4 0,0-4 1,-4 4-1,-1 0 0,1 0 0,0 4 1,0 0-1,0-4 0,0 3 0,0-3 0,4 4 0,3-4 1,-3 4-1,4-4 0,-4 3 0,3 1 0,-3 0 0,0 0 0,4 0 0,-8 0 0,3 0 1,-3 0-1,4-4 0,0 4 0,-4-4 0,0 4 0,0-4 1,3 0-1,-7 0 0,4 0 0,0 0 0,0 0 0,0 4 0,0-4 1,0 0-1,3 0 0,-3 0 1,4 0-1,0 0 0,0 0 1,-4-4-1,3 4 0,-3 4 0,0-4 1,4 0-1,-4 0 0,0 4 1,4-4-1,-1 0 0,1 0 0,0 0 1,0 4-1,-1-4 0,0 0 0,1 0 1,0 0-1,0 0 0,-4 0 0,0 0 1,0 0-1,-1 4 0,-3-8 1,4 8-1,0-4 0,-4 0 0,4 0 0,0 0 0,0 0 1,0 0-1,0 0 0,0 0 0,3 0 0,-3 3 0,4-3 0,0 0 1,-4 0-1,0 0 0,4-3 0,-8 3 0,3 3 0,-3-6 0,4 3 0,-4 0 0,0 0 0,4 0 1,0 3-1,0-3 0,4 0 0,-4 0 0,4 0 0,-5 0 0,5 0 0,-4 0 0,0 4 0,0-4 0,0 0 0,0 4 0,0-8 1,0 8-1,-1-4 0,1 0 0,0 0 0,0 0 0,-4 0 0,4 0 0,-4 0 0,4 0 0,-4 0 0,4 0 0,0 0 0,0 0 0,3 0 0,-3 0 1,8-4-1,-8 4 0,0-4 0,4 4 0,-8 0 0,3 0 0,-3 0 0,0 0 0,0-3 0,0 6 0,0-6 0,0 3 0,0 0 0,0 0 0,0 0 0,0 0 0,0 0 0,0 0 0,0 0 0,4 0 0,-4 3 0,4-3 0,-4 0 0,4 0 0,-4 0 0,4 0 0,0 0 0,0 0 0,-4 0 0,4 0 0,0 0 0,0 0 0,-4 0 0,3 0 0,-3 0 0,4 0 0,-4 0 0,0 0 0,0 0 0,0 0 1,0 0-1,4 0-1,-4-3 1,0 3 1,4 0-1,-4 0 0,8 0 0,-8-4 0,8 8 0,-8-4 0,4-4 0,0 4 0,-1 0 0,1 0 0,-4 0 0,0 0 0,0 0 0,4 0 0,-4 0 0,4 0 0,-4 0 1,4 0-1,-4 0 0,4 0 0,-4 0 0,0 0 1,0 0-1,4 0 1,-4 0-1,0 0 0,0 0 1,0 0-1,0 0 0,0 0 0,0 0 1,0 0-1,0 0 0,0 0 0,4 0 0,-4 0 0,4 0 1,0 0-1,3 0-6,-3 4-29,-4-8 0,-8 4 0,-11-8-1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19.8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68 60,'4'0'18,"-8"0"-1,4-4-3,4 4-2,-8-4-3,8 8-1,-4-8-1,4 8-1,-4-8 0,4 12-1,-4-8 0,4 4 0,4 0-1,0 0 0,3-4 0,5 4-1,7-4-1,4-4 0,4 0 0,1 0 0,-1 0-1,4-4 0,-8 4 0,4 0 0,-11 0-1,-1 1 1,1 3-1,-5 0 0,1 0 0,-5 0 0,1 0 1,0 3-1,-1 1 0,-3-4 0,0 4 0,0 0 0,0 0 0,-1 0 0,5-4 0,4 4 1,-1-4-1,1 0 0,3 0 0,1 0 0,-5 4 0,1-4 0,-1 4 0,-3-4 0,0 0 0,-5 4 1,1 0-1,0-4 0,4 0 0,-5 4 0,5-4 0,0 0 0,0-4 0,3 4 0,-3 0 0,-1-4 0,1 4 0,4-4 0,-9 4 0,5 0 0,-4 0 0,4 0 0,-5 0 0,5 0 0,0 0 0,-1 0 0,5 0 0,0-4 0,3 0 0,-3 4 0,3-4 0,0-4 0,-3 8 0,0-8 0,-1 4 0,-3 1 0,0-1 0,3 0 0,-7 4 0,4-5 0,-5 5 0,1 0 0,0 0 0,-4 0 0,0 0 0,3 0 0,-3 0 0,0 0 0,8 5 1,0-5-1,-1 0 0,5 0 1,-4 0-1,-1 4 0,1-4 1,3 0-1,-11 0 0,4 0 1,0 0-1,-4 0 0,4 0 0,-4-4 0,3 4 0,-3 0 0,4-5 0,0 5 0,-4-4 0,0 4 0,-1 0 0,1 0 0,-4 0 0,4 0 0,0 0 0,0-4 0,0 4 0,4 0 0,-4 0 0,3 0 0,-3 4 0,4-4 1,-4 0-2,4 0 2,-4 0-1,-1 0 0,5-4 0,0 4 0,-4 0 0,4-4 0,-4 4 0,0 0 0,-1 0 0,1 0 0,-4 0 0,0 0 0,4 0 0,-4 0 0,4 0 0,0 4 0,-4-4 0,8 0 0,-4 0 0,0 0 0,3 0 0,-3 0 0,0 0 0,0 0 0,0 0 0,0 0 0,-4 0 0,4 0 0,-4 4 0,4-4 0,-1 0 0,1 0 0,0 0 0,0 0 0,0 4 0,0-4 0,4 0 0,-4 0 0,-1 0 0,1 5 0,0-5 0,0 0 0,-4 0 0,4 0 0,0 0 0,4-5 0,-4 5 0,3 0 0,1-4 0,4 4 0,-4-4 0,-1 4 0,5 0 0,-8-4 0,0 4 0,4 0 0,-8 0 0,4 0 0,-1 0 0,1-4 0,4 4 0,-4-4 0,4 0 0,0 4 0,-1 0 0,-3-4 0,0 4 0,0 0 0,0 0 0,-4 0 0,4 0 0,-4 0 0,4 0 0,0 0 0,0 0 0,-4 0 0,3 0 0,1 0 0,0 0 0,-4 0 0,4 0 0,-4 0 0,4 0 0,-4 0 0,0 0 0,4 0 0,0 0 0,0 0 0,0 0 0,-1 0 0,1 0 0,0-4 0,-4 4 0,4 0 0,0 0 0,-4 0 0,0 0 0,4 0 0,-4 0 0,0 0 0,4 0 0,0 0 0,-4 0 0,0 0 0,0 0 0,0 0 0,4 0 0,-4 0 0,0 0 0,0 0 0,3 0 0,-3 0 0,4 0 0,-4 0 0,0 0 0,0 0 0,0 0 0,4 0 0,-8 0 0,4 0 0,0 0 0,0 0 0,0 0 0,0 0 0,4 0 0,-8 0 0,8 0 0,-8 0 0,8 0 0,-4 0 0,0 0 0,0 0 0,0 0 0,4 4 0,-4-4 0,0 0 0,4 0-1,-4 0 1,4 4 0,-4-4 0,4 0 0,-4 0 0,4 0 0,-4 0 0,4 0 0,0 4 0,-4-4 0,3 0 0,-3 4 0,0-4 0,4 0 0,-4 4 0,0-4 0,4 0 0,-4 0 0,0 4 0,0-4 0,4 0 0,-4 0 0,0 4 0,0-4 1,0 0-1,0-4 0,0 8 0,0-4 0,0 0 0,0 0 0,0-4-8,-4 0-27,8 8 0,-16-12 0,9 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25.20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33 50,'0'0'16,"4"0"-2,0 0-2,0 0-3,7 0-1,-3-3-1,4-1 0,0 0-2,3 4 0,-3-8-1,0 8 0,-5-4 0,1 1 0,-4 3 1,0 0-1,-4 0-1,4 0 0,-4 0-1,4 0 0,3 0-1,1 3 0,4-3-1,-4 0 1,-1 0 0,5 0-1,-4 0 1,-4 0-1,0 4 1,0 0 0,-1-4-1,1 4 1,0-4 0,4 4-1,4-8 1,-1 4-1,-3 0 1,4-4-1,-4 4 0,-1 0 1,1 0-1,-8 0 0,4 0 0,-4 0 0,4 4 1,0 0-1,-4-4 0,8 4 0,-4-1 1,-1-3-1,5 0 0,-4 4 0,0-4 0,0 0 0,0 4 0,0-4 0,0 0 1,-1 4-1,5 0 0,-4-4 0,4 0 0,0 4 0,3-4 0,1 4 0,-4-8 0,4 8 1,-5-8-1,5 8 0,-4-8 0,0 4 0,-1 4 1,-3-4-1,4 0 0,-8 0 0,8 0 0,-8 0 0,4 0 0,0 3 0,3-3 0,-3 0 0,4 0 0,0 0 0,0 0 1,-1-3-1,1 3 0,-4 0 0,4 0 0,0 3 0,-4-3 0,-1 0 0,5 4 1,-4-4-1,0 4 0,4-4 0,-4 0 0,3 4 0,1-8 0,0 4 1,0 0-1,0 0 0,-1 0 0,-3-4 0,4 4 1,-4 0-1,0 0 0,-4 0 0,4 0 0,0 4 0,3-4 1,-3 0-1,4 0 0,4 0 0,-4 0 0,-1 0 0,1 0 0,0 0 1,0 0-1,-4 0 0,3 0 0,1 0 0,0 0 0,0 0 0,-1 0 0,5 0 0,-4 0 0,0 0 0,-1 0 0,1 4 1,0-4-1,0 0 0,0 0 0,-4 0 0,3 0 0,1 0 0,0 0 0,0 0 0,3-4 0,-3 4 0,0 0 0,0 0 0,-1 0 0,-3 0 0,0 0 0,4 0 0,0-4 1,0 4-1,-1 0 0,1-4 0,4 1 0,-4 3 0,3-4 0,1 4 0,-4-4 0,3 4 0,-3 0 0,-4-4 0,4 4 0,-4 0 0,4-4 0,-5 4 0,5-4 0,0 4 0,0-4 0,0 4 0,-1-3 0,1 3 0,-4-4 0,0 4 0,0 0 0,0 0 0,0-4 0,0 4 0,-1 0 0,5 0 0,0-4 0,-4 4 0,4 0 0,-4 0 1,3 0-1,-3 0 0,0-4 0,0 4 0,4 0 0,-4 0 0,0 0 0,3 0 0,-3 0 0,4 0 0,-4 0 0,0 0 0,4 0 0,-8 0 0,7 0 0,-7 4 0,4-4-1,0 0 1,-4 0 0,4 4 0,0-4 0,0 4 0,0-4 1,0 0-1,3 0 0,-3 0 0,0 0 0,0 0 0,0 0 0,4 0 0,-4 0 0,3 0 0,-3 0 0,0 0 0,4 0 0,-4 0 0,0 0 0,0 0 0,0-4 0,-4 4 0,3 0 0,-3 0 0,4 0 0,-4 0 0,0 4 0,4-4 0,-4 0 0,8 0 0,-8 0 0,4 0 0,0 4 0,4-4 0,-5 0 0,1 3 0,0-3 0,0 0 0,0 4 1,4-4-1,-8 0 0,8 4 0,-8-4 0,4 0 0,-1 4 0,1-4 0,4 0 0,-4 4 0,4-4 0,-4 0 0,3 0 0,-3 0 0,0 0 0,0 0 0,0 0 0,0 0 0,0 0 0,4-4 0,-5 4 1,5-4-1,0 0 0,0 0 0,0 4 0,-1-7 0,1 3 0,-4 4 0,0-4 0,0 4 0,0 0 0,-4-4 0,4 4 0,-4 0 0,0 0 0,3 0 0,1 0 0,-4-4 0,4 4 0,0 0 0,0 0 0,-4 0 1,4 0-1,-4 0 0,0 0-1,0 0 1,0 0 1,4 0-1,0 0 0,0-3 0,0 3 0,-1 0 0,5 0 0,-8 0 0,8 0 0,-8 0 0,4 0 0,0 0 0,-4 0 0,4 0 0,-4 0 0,4 0 0,-1 0 0,1 0 0,-4 0 0,4 0 0,-4 0 0,4 0 0,-4 0 0,4 0 0,-4 0 0,4 0 0,0 3 0,0-3 0,3 0 0,-3 0 0,4 0 0,-4 0 0,4-3 0,0 3 0,-5 0 0,1 0 0,4 0 0,-8 0 0,4-4 0,-4 4 0,0 0 1,0 0-1,0 0-1,4 0 1,-4 0 0,0 0 0,0 0 0,0 0 0,0 0 0,0 0 0,4 0 0,-8-4-5,8 4-29,-4 8 1,-16-8-1,5 7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29.6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0 149 57,'16'-12'13,"7"8"-3,-7-4-1,3 0-2,1 4 0,-5 0-2,5 0 1,-5 0-2,5 0-1,-5 0-1,9 0 1,-9 0-2,9 0 1,-5 0 0,4 4 1,-3-3 0,7-1 0,-4 0-1,5-1 1,-1-3 0,0 8 0,0-8-1,1 4 0,-5-4-1,4 4 0,-3 0 0,-5 0 0,-3 0-1,-1 4 1,-3-4 0,-4 4 0,3-4-1,1 4 1,-4 0 0,4 0 0,3-4 0,1 4 0,-1 0-1,1-4 1,3 4-1,-3 0 1,-1-4-1,-3 8 1,0-4-1,-4 0 0,3 0 1,1 0-1,-4 0 1,-1 0-1,-3 0 0,4 0 0,0 0 1,-4 0-1,4 0 0,-1 4 0,1-4 0,0 4 1,4-4-1,-1 4 0,1 0 1,4-4-1,-1 4 0,1-4 0,-1 0 0,1 0 1,-1 0-1,1 0 0,-4 0 0,3 0 0,-3 0 0,-4 0 1,3 0-1,1 0 0,0 0 0,3 0 0,-3 0 0,4 0 0,-1 0 1,-3 0-1,-4 0 0,-1 4 0,1-4 0,-4 0 0,0 0 0,0 4 0,0 0 0,0-4 0,3 4 1,1 0-1,4-4 0,0 4 0,-1 0 0,1-4 0,0 4 0,-1-4 0,1 4 0,0 0 0,-1 1 0,1-1 0,0 0 0,3-4 0,-3 3 0,3-3 0,-7 4 0,8-4 0,-5 0 0,1 0 0,0 0 0,-1 0 0,1 0 1,0 0-1,0-4 0,-5 4 0,1 0 0,0 0 0,-4 0 0,0 0 0,0 0 0,3 4 0,-3-4 0,4 0 0,0 0 0,0 0 0,3 0 0,1 0 0,0 0 1,-5 0-1,5 0 0,-4 0 0,-4 0 0,0 0 0,0 0 0,-1 4 0,-3-4 0,4 0 0,4 0 0,0 0 0,0 0 0,-1 0 0,1 0 0,-4 0 0,4 0 0,-4 0 0,0 0 0,0 0 0,-4 4 0,4-4 0,-1 0 0,5 0 0,-4 0 1,4 0-1,0 0 0,3-4 0,-3 4 0,0 0 0,-4 0 0,0 0 1,0 0-1,-4 0 0,0 0 0,0 0 0,3 0 0,-3 0 0,4-4 0,0 4 0,4-4 0,-4 1 0,8-1 0,-12 0 1,11-5-1,-7 9 0,4-4 0,-4 0 0,-4 4 0,8 0 0,-8 0 0,4 0 0,-1 0 0,-3 0 0,4-4 1,-4 4-1,0 0 0,4-4 0,-4 4 0,4 0 0,-4 0 1,4 0-1,-4-4 0,4 4 0,-4 0 0,4 0 0,-4 0 0,4 0 0,-4 0 0,0 0 0,0 0 0,0 0 0,0 0 0,0 0 1,0 0-1,0 0 0,0 0 0,0 0 0,0 0 0,0 0 0,0 0 0,0 0 0,0 0 0,0 0 0,0 0 0,0 0 0,0 0 0,0 0 0,0 0 0,0 0 0,0 0 0,0 0 0,0-4 0,0 4 0,0 0 0,0 0 0,0 0 0,0 0-1,0 0 2,0 0-1,4 0 0,-1 0 0,1 0 0,0 0 0,0-4 0,0 4 0,0-4 0,0 4 0,0-4 0,0 4 1,-4-4-1,3 4 0,1 0 0,0-4 0,-4 4 0,0-4 0,4 4 0,-4 0 0,4 0 0,-4 0 0,0 0 0,0 0 0,4 0 0,-4 0 0,4 0 0,-4 0 0,0 0 0,0 0 0,-4 4 0,0 0-5,4 0-21,-4 8-7,-8-4 1,-3 8-2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33.71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0 457 53,'0'-12'15,"8"8"-3,0-3-3,0-5-2,7 1-2,-3-1-2,4-3 0,-1-1-2,5 1 1,-9-1-1,5 8 1,-4-7 1,3 11-1,-7-7 0,4 7 1,-5-4-1,5 4 0,0-7 0,-1 3-1,5 0 0,-1 0 0,-3-3-1,0 3 1,7 4-1,-7-7 1,3 7-1,-3-4 1,0 0-1,0 1 1,-1 3-1,5-4 1,-5 0 0,1 1-1,0-1 1,3 4 0,-3-4-1,0 1 1,-1-1 0,1 4 0,0-4 0,-5 4 1,1 0-1,0 1 0,0-1 0,0 0 0,-1 4-1,1-4 1,0 4-1,0 0 1,0-4-1,3 4 1,-3 0-1,0 0 0,0 0 0,-1 0 1,1 0-1,4 0 0,-4 0 1,7 4-1,1-4 0,-1 4 1,1-4-1,3 0 1,-3 0-1,3 0 0,-3 0 0,-5 0 1,1 0-1,0 0 0,0 4 0,-1-4 1,1 0-1,3 0 0,1 0 1,0 0-1,3 0 0,4 0 1,-7 0-1,7-4 0,-7 4 0,3 0 0,-3-4 1,-4 4-1,-1 0 0,1-4 0,-4 4 0,-1 0 1,5 0-1,0 0 0,-1 0 1,-3-4-1,8 4 1,-5-4-1,1 1 1,0-1 0,-4 4-1,-1-4 1,1 0-1,0 4 1,0 0-1,-1 0 1,1 0-1,0-4 0,0 4 0,0 0 0,3-4 1,1 4-1,-4 0 0,0 0 0,3 0 0,-3 0 0,8 0 0,-9 0 0,5 0 0,4 0 1,-5 0-1,5-4 0,-8 4 0,7 0 0,-7 0 0,4 0 0,-9-3 0,5 3 1,-4 0-1,4 0 0,0 0 0,0 0 0,3 0 1,-3 0-1,4 0 0,-1 0 0,5 0 1,-4-4-1,3 4 1,-3 0-1,-1-4 1,5 0-1,0 0 1,-5 0-1,1 4 1,3-4-1,-3 1 1,0 3-1,-1-4 0,-3 0 1,4 4 0,0 0-1,-5-4 1,1 4-1,0-4 1,-4 4-1,4 0 1,-4-4-1,-1 4 1,-3 0-1,0 0 0,8 0 1,-8 0-1,4 0 0,4 0 0,0 4 0,-4-4 0,3 0 0,1 0 1,-4 0-1,4 0 0,-4 0 0,0 0 0,-1 4 0,5-4 0,0 0 0,0 4 0,0-4 0,3 0 0,1 4 1,-4-4-1,3 0 0,-3 4 0,-4-4 0,0 0 0,0 0 0,0 0 0,-4 0 0,0 0 0,4 0 0,-4 0 0,0 3 0,4-3 0,-1 0 0,-3 0 1,8 4-1,-8-4 0,4 0 0,0 0 0,4 0 0,-4 0 0,0 0 0,3 0 0,1 0 0,0 0 0,0 0 0,-1 0 0,1-4 0,4 4 0,-4 0 0,-4-3 0,3 3 1,1 0-1,0-4 0,-4 0 0,4 4 0,-1-4 0,-3 4 0,4-4 0,-4 4 0,0 0 0,-4 0 0,4 0 0,-4 0 0,0 0 0,0 0 0,0 0 0,4 0 0,-4 0 0,3 0 0,-3 0 0,4 0 0,-4 0 0,4 0 0,-4 0 0,4 0 0,-4 4 0,0-4 0,0 0 0,0 0 0,4 4 0,0-4 0,-4 0 0,0 0 0,4 0 0,0 0 0,-4 0 1,0 4-1,0-4 0,0 0 0,0 0 0,0-4 0,0 4 0,0 4 0,0-4 0,0 0 0,4 4-3,-8-8-12,-4 8-18,8 3 0,-8-7-1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36.20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0 223 52,'0'0'10,"8"-4"1,-8 0 0,8 0 0,-5 4-1,5-8-3,4 4-1,-4 1-1,7-1-1,1-4 0,3 4-2,1-4 1,-4 4-1,3 0-1,-3 0 0,3 0 0,-3 1 0,-1 3 0,-3-4 0,4 0 0,3 4 0,-3-4-1,-1 0 1,5 0 0,-5 0 0,5 4-1,-5-8 1,1 8 0,0-4-1,-9 0 1,5 0 0,-4 4 0,4 0 0,-5-3 0,5-1 0,0 4 0,3-4-1,1 0 1,0 0 0,-1 0-1,1 4 1,-1-8-1,-3 8 1,0-4 0,-4 0-1,-1 4 1,-3 0-1,0-4 1,-4 4 0,4 0-1,0 0 0,0 0 1,4 0-1,-1-3 0,1 3 0,4-4 1,0 4-1,-1-4 0,5 0 0,-8 4 0,3 0 1,-3-4-1,0 4 0,0 0 0,-4-4 0,0 4 0,0 0 1,-1 0-1,5-4 0,-4 4 0,4-4 1,0 4-1,0-4 0,-1 0 0,1 4 1,4-4-1,-4 0 0,-1 4 0,-3 0 0,4-3 0,0 3 0,-4 0 0,4 0 1,-1 0-1,5 0 0,-4 0 0,4-4 0,-1 4 0,1-4 0,-4 4 0,0 0 1,-1 0-1,1 0 0,0 0 0,0 0 0,3 0 0,-3 0 1,8 0-1,-4 0 0,3 0 0,1 0 0,-5 0 1,1 0-1,-4 0 0,4 0 0,-5 0 1,-3 0-1,4 0 1,4 0-1,-1 0 0,1 0 1,0-4-1,3 4 0,-3-4 1,0 4-1,0 0 0,-1 0 0,-3 0 0,0 0 1,0 0-1,-1 0 0,1 4 0,0-4 0,4 4 0,-4-4 0,-1 0 0,1 4 0,0-4 1,0 4-1,0-4 0,-1 3 0,1-3 0,-4 4 0,4 0 0,0-4 0,-1 4 1,1 0-1,0-4 0,0 0 0,-4 4 0,3-4 0,-3 4 0,0-4 0,0 0 0,4 0 0,-8 0 0,8 0 0,-8 0 0,8 0 1,-5 4-1,5-4 0,-4 0 0,4 0 0,0 4 0,-4-4 0,3 0 0,1 0 1,-4 0-1,0 0 0,0 0 0,-4 0 0,8 0 0,-8 0 0,8 0 0,-5 0 0,1 0 0,0 0 0,0 0 0,0 0 0,0 0 0,0 0 0,0 0 0,0 0 0,-4 0 0,4 0 0,-1 0 0,1 0 0,0 0 0,0 0 0,0 4 0,0-4 0,0 0 0,0-4 0,0 4 0,0 0 0,-1 4 0,1-4 0,-4 0 0,4 0 0,0 0 0,-4 4 0,4-4 0,-4 0 0,0 0 0,4 0 0,-4 0 0,0 0 1,4 0-1,-4 0 0,4-4 0,-4 4 0,4 0 0,0 0 0,-4 0 0,3 0 0,1 0 0,-4 0 0,4 0 0,0 4 0,-4-4 0,4 0 0,-4 0 0,4 0 0,-4 0 0,4 0 0,-4 0 0,0 0 0,0 0 0,0 0 0,0 0 0,0 0 0,0 0 1,0 0-2,0 7-2,-8-3-24,4-4-5,0 12-1,-15-12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5:47.3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5E14A83-718B-4833-B760-E418A212434A}" emma:medium="tactile" emma:mode="ink">
          <msink:context xmlns:msink="http://schemas.microsoft.com/ink/2010/main" type="writingRegion" rotatedBoundingBox="11337,14393 11474,13016 12464,13114 12327,14491">
            <msink:destinationLink direction="with" ref="{461BE8F6-D1D0-42D0-89B5-22EE1ECBCA99}"/>
            <msink:destinationLink direction="with" ref="{E6831365-6074-49E2-AB56-B2C2A446905B}"/>
            <msink:destinationLink direction="with" ref="{903ECE3D-8C1D-41A5-B4FE-2B9164D1DE44}"/>
            <msink:destinationLink direction="with" ref="{A0144AE8-6C85-4C30-8E69-56F63E79A445}"/>
            <msink:destinationLink direction="with" ref="{295F987D-8B0E-487E-A3A1-33CFDD1531BF}"/>
          </msink:context>
        </emma:interpretation>
      </emma:emma>
    </inkml:annotationXML>
    <inkml:traceGroup>
      <inkml:annotationXML>
        <emma:emma xmlns:emma="http://www.w3.org/2003/04/emma" version="1.0">
          <emma:interpretation id="{A9B3F007-F8DE-4F49-BD3A-5074526838C4}" emma:medium="tactile" emma:mode="ink">
            <msink:context xmlns:msink="http://schemas.microsoft.com/ink/2010/main" type="paragraph" rotatedBoundingBox="11337,14393 11474,13016 12464,13114 12327,144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FC4CC5-C827-48BE-9788-0C9F7C8FF577}" emma:medium="tactile" emma:mode="ink">
              <msink:context xmlns:msink="http://schemas.microsoft.com/ink/2010/main" type="line" rotatedBoundingBox="11337,14393 11474,13016 12464,13114 12327,14491"/>
            </emma:interpretation>
          </emma:emma>
        </inkml:annotationXML>
        <inkml:traceGroup>
          <inkml:annotationXML>
            <emma:emma xmlns:emma="http://www.w3.org/2003/04/emma" version="1.0">
              <emma:interpretation id="{9E8E1514-544B-47FE-894B-2A956CC37FD5}" emma:medium="tactile" emma:mode="ink">
                <msink:context xmlns:msink="http://schemas.microsoft.com/ink/2010/main" type="inkWord" rotatedBoundingBox="11337,14393 11474,13016 12464,13114 12327,14491"/>
              </emma:interpretation>
              <emma:one-of disjunction-type="recognition" id="oneOf0">
                <emma:interpretation id="interp0" emma:lang="en-US" emma:confidence="0">
                  <emma:literal>#</emma:literal>
                </emma:interpretation>
                <emma:interpretation id="interp1" emma:lang="en-US" emma:confidence="0">
                  <emma:literal>€</emma:literal>
                </emma:interpretation>
                <emma:interpretation id="interp2" emma:lang="en-US" emma:confidence="0">
                  <emma:literal>☺</emma:literal>
                </emma:interpretation>
                <emma:interpretation id="interp3" emma:lang="en-US" emma:confidence="0">
                  <emma:literal>¥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1589 1871 9,'0'0'12,"0"0"-2,-6 16-2,6-16-1,0 0-1,0 0 1,0 0-1,0 0 1,0 0 0,0 0 1,0 0 2,0 0 0,0 0 0,18 18-1,-18-18 0,0 0-2,0 0 0,0 0-2,0 0-1,5 19 0,-5-19-2,0 0 1,0 0 0,9 21-1,-9-21 0,9 16 0,-9-16 0,14 16 0,-14-16-1,19 19 0,-19-19 0,20 19 0,-20-19 0,17 18-1,-17-18 1,15 19-1,-15-19 1,12 23 0,-12-23 0,7 25 0,-7-25-1,7 30 1,-7-30 0,12 28 0,-12-28 0,7 24-1,-7-24 1,6 20-1,-6-20 0,7 17 1,-7-17-1,0 0 0,-2 21 0,2-21 0,2 20 1,-2-20-1,2 19 0,-2-19 0,1 19 0,-1-19 0,0 18 0,0-18 0,0 0 0,6 21 0,-6-21 1,0 0-1,1 21 0,-1-21 0,2 16 0,-2-16 0,-2 17 0,2-17 0,-5 20 0,5-20 0,-2 21 0,2-21 0,-1 21 0,1-21 1,-2 17-1,2-17 0,0 0 0,-2 22 0,2-22 0,0 0 0,2 19 0,-2-19 0,-4 16 0,4-16 0,2 15 0,-2-15 1,0 0-2,-3 20 2,3-20-1,0 0 0,0 0 0,0 0 0,0 0 0,-9 16 0,9-16 0,0 0 0,0 0 1,0 0-1,0 0 0,-9 15 0,9-15 0,0 0 0,0 0-2,0 0-4,0 0-20,0 0-9,0 0 1,7-21-3,-12 4 2</inkml:trace>
          <inkml:trace contextRef="#ctx0" brushRef="#br1" timeOffset="48496.7732">2148 1796 21,'0'0'26,"5"-18"-4,-5 18-3,16-19 1,-16 19-3,27-23-2,-4 16-4,-7-12-3,8 8-1,-4-7-2,1 8-2,0-4-2,-1 3 0,1 1-4,-21 10-8,28-28-20,-5 28-1,-23 0 0,18-9 0</inkml:trace>
          <inkml:trace contextRef="#ctx0" brushRef="#br0" timeOffset="1201.0687">1753 2625 7,'17'-2'11,"-17"2"-2,0 0 0,0 0 1,0 0 0,0 0 1,0 0 0,0 0 1,0 0-1,0 0-1,0 0-2,0 0-3,0 0 0,-17 16-2,17-16-1,-9 16-1,9-16 1,-4 18-2,4-18 1,0 0 0,-7 15 0,7-15 0,0 0 1,0 0-1,0 0 0,-14 20-1,14-20 1,0 0 0,-19 14 0,19-14-1,0 0 0,-14 16 1,14-16-1,0 0 0,0 0 1,-2 15-1,2-15 0,0 0 1,0 0-1,0 0 1,0 0 0,-7 18-1,7-18 1,0 0 0,0 0 0,-18 17-1,18-17 1,0 0-1,0 0 0,-16 11 1,16-11-1,0 0 0,0 0 0,0 0-1,0 0-1,0 0-3,18-11-7,-18 11-5,0 0-7,0 0-5,0 0-1,0 0 2</inkml:trace>
          <inkml:trace contextRef="#ctx0" brushRef="#br1" timeOffset="47313.7062">2053 2952 14,'-16'-4'23,"16"4"1,0 0-5,0 0 0,0 0-4,0 0 0,0 0-3,-16-5-1,16 5-3,0 0-1,0 0-2,0 0-1,0 0-1,21 2-1,-21-2-1,30-5 1,-7 3-1,0-2 0,5 3 0,-1 1 0,3 3 0,-2 1-1,2 3 1,2-2-1,0 0 0,-2 0 1,-2-3-1,-2-2 0,-3-2 0,-3-1 0,-3-4 0,-17 7-2,9-18-2,-9 18-7,0 0-16,-32-17-7,32 17 0,-40-13 0</inkml:trace>
          <inkml:trace contextRef="#ctx0" brushRef="#br1" timeOffset="47899.7391">2063 2214 54,'0'0'31,"0"0"-6,0 0-2,16 2-4,-16-2-7,0 0-3,16-9-4,-16 9 0,27-16-1,-4 7 0,-2-12 0,9 5-1,-2-6-1,7 0 0,-1-2 0,3 6-1,-5-3 0,-1 7-1,-4 2 1,-6 5 0,-5 0-1,-16 7 0,0 0-1,0 0-1,0 0-4,0 0-3,-16 3-11,0 1-15,0-9-2,16 5 1,-26-9 2</inkml:trace>
        </inkml:traceGroup>
      </inkml:traceGroup>
    </inkml:traceGroup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38.5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-1 317 46,'4'-8'9,"-1"5"0,5-9-2,0 4 0,-4 4-2,4-8 1,0 8-1,-1-4-1,5 5 0,0-9 0,0 8-1,-1-4 0,9 0-1,-5 0 0,1 0 0,4 1 0,-1 3 0,-3-8 0,3 8 0,1-4 1,-1 0 0,1-3 0,-1 3 0,1 0 0,3 0 0,-3 0-1,0 0 0,-5 4-1,5-3 0,-9 3 0,1 0 0,-4 4 0,-4 0 0,0-4 0,4 4 0,-1 0 0,1 0-1,0 0 1,4 0 0,3 0 0,-3 0-1,4-4 1,-1 4-1,1 0 0,-4 0 0,-1 0 1,1 0-1,-4 0 0,0 0 0,-4 4 0,7-4 1,-3 4-1,4-4 0,0 0 1,-1 0-1,1 0 0,4 0 1,-1 0-1,-3 0 0,-4-4 1,0 4-1,0 0 0,-1-4 1,-3 4-1,0 0 0,0 0 1,4 0-1,0 0 0,0 0 0,3 0 1,-3 0-1,4-4 0,-1 4 1,-3 0-1,0-4 0,4 4 0,-4 0 1,-1 0-1,1-4 1,0 4-1,0-4 1,0 4-1,3-4 1,1 4-1,0-4 1,-4 1-1,0 3 0,-1-4 0,5 0 0,-8 4 0,4-4 1,-4 4-1,3-4 0,-3 0 0,0 0 0,0 4 0,4-4 0,-4 4 0,0-4 0,4 4 0,-4 0 0,3 0 0,1-4 0,-4 4 0,4 0 1,0 0-1,0 0 0,-1-4 0,1 4 0,0 0 0,0 0 0,0 0 0,3-4 0,1 4 0,0 0 0,-4 0 0,3 0 0,1-4 0,-4 4 0,0 0 0,3 0 0,-3-3-1,4 3 1,-4 0 0,3 0 0,-3-4-1,4 4 1,-4 0 0,0 0 0,-1-4 0,-3 4 0,0 0 0,0 0 1,4 0-1,-4 4 0,0-4 0,0 0 0,0 0 0,0 0 0,-1 0 0,1 0 0,4 4 0,-4-4 0,4 0 0,0 0 0,-1 3 1,1-3-1,0 0 1,0 4-1,-4-4 0,4 4 0,-1-4 0,1 0 0,4 4 0,-4 0 0,4 0 0,-1 0 0,1 0 0,0 0 0,-1 0 0,-7 0 0,8-4 0,-8 4 0,0 0 0,4-4 0,-4 0 0,7 0 0,-3 3 0,4-3 0,-4 0 0,-1 0 0,5 0 0,-8 0 0,4 0 0,-4 0 0,-4 0 0,4 0 0,0 0 0,0 0 0,3 0 1,-3-3-1,4 3 0,4 0 0,-4 0 0,-1-4 1,1 4-1,-4 0 0,0-4 0,-4 4 0,0 0 0,0 0 0,0 0 0,0 0 0,4 0 0,-4 0 1,0 0-1,0 0 0,0 0 0,0 0 0,0 0 0,0-4 0,0 4 1,0 0-1,0 0 0,0 0 0,0 0 0,0 0 0,0-4 0,4 4 0,-4 0 0,0 0 0,0 0 1,0 0-1,0 0 0,0 0 0,4 0 0,-4 0 0,0 0 0,0 0 0,0 0 1,0 0-1,0 0 1,0 0-1,0 0 1,0 0 0,0-4-1,0 4 1,4 0 0,-4 0-1,0-4 1,4 4-1,-1 0 0,1 0 0,0 0 0,0 0 1,0 0-1,-4 0 0,4 0 0,-4 0 0,0 0 0,8-4 0,-8 0 0,4 4 1,-4 0-2,4-8 1,-4 8 0,7 0 0,-7-4 1,0 4-1,4 0 0,-4 0 0,0 0 0,4 0 0,-4 0 0,4 0 0,0 0 0,-4 0 1,4 0-1,0 0 0,-4 0 0,4 0 0,-4 0 0,-4 4 0,8 4-5,-8 4-28,-4-8 0,0 8-1,-11-12 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41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0 234 61,'20'-7'16,"11"3"-1,0-4-2,8-4-2,4 4-1,4-7-3,11 3-1,-3-3-1,3-1-1,1 0 0,-1 5-1,-3-5 0,-5 8 0,-7-3-1,-8 3 0,-4 0 0,-7 0 0,-5 1-1,1 3 1,-5-4-1,1 4 0,-4-4 0,-1 4 0,1 0 0,0 1 0,-1-1-1,-3 4 1,4-4-1,-1 4 0,1 0 0,-4 0 1,4 0-1,-1 4 0,1-4 0,-4 4 0,3-4 0,-3 0 0,0 0 0,0 0 0,0 0 1,-4 3-1,3 1 0,5-4 0,-8 4 0,12 4 0,-9 0 0,9-4 0,-4 4 0,3-5 0,-7 5 1,0-4-1,0 0 0,-1 4 0,-3-4 0,0 3 0,0 1 0,0 4 0,0-4 0,0 3 0,0-3 0,0 4 1,3-4-1,-3-1 0,0 1 0,0 0 0,4 0 0,-4-4 0,3 3 0,1 1 0,0 0 0,0 0 0,4-4 1,-1 3-1,1 1 0,-4 0 0,3-4 0,-3 4 0,0-4 1,0 0-1,0-1 0,-5 1 0,1 0 0,0 0 0,0 0 0,0 0 0,-4 0 0,4 4 0,0-5 0,0 1 0,0 4 0,0-4 0,-1 4 0,1-4 1,4 3-1,-4-3 0,4 0 0,-4 0 0,4 0 0,-1 0 0,-3-4 0,0 4 0,0-4 0,-4 4 0,4-4 1,-4 4-1,4-1 0,0-3 0,0 4 0,3 0 0,-7-4 0,12 4 0,-8 0 1,4-4-1,-4 0 0,3 4 0,-3-4 0,0 0 0,0 4 0,-4-4 0,4 0 0,0 4 0,0-4 0,0 0 1,0 4-1,-1 0 0,1-4 0,4 3 0,-4 1 0,4-4 0,0 4 0,-4 0 1,-1-4-1,1 0 0,0 4 0,-4 0 0,4-4 0,-4 4 0,4 0 0,0 0 1,-4-1-1,4-3 0,0 4 0,0 0 0,-4-4 0,4 4 0,-4-4 1,0 4-1,3 0 0,-3-4 0,0 4 0,4 0 0,-4-4 0,0 4 1,0-1-1,4-3 0,-4 4 0,4 0 0,-4-4 0,0 4 0,4 0 0,-4 0 0,4 0 0,-4 0 0,0 0 1,0 0-1,4-1 0,-4-3 0,0 4 0,4-4 0,-4 4 0,4-4 0,-4 4 1,0 0-1,3 0 0,1 0 1,-4-4-1,4 4 0,-4 0 0,4-4 1,-4 3-1,0-3 0,0 0 0,0 4 0,0-4 0,0 4 0,0-4 0,0 4 1,4 0-1,-4 0 0,0-4 0,0 4-1,0 0 1,0-4 0,0 4 0,-4-1 0,4 1 0,-4 0 0,0 0 0,-3 0 0,-5 0 0,4 4 1,-4-4-1,1 3 0,3 1 0,-4 0 0,4 0 0,-3 0 0,3-1 0,0 1 0,-4 0 0,9 4 1,-9-5-1,0 1 0,-3 0 0,3 4 0,-4-5 0,1 1 1,3 0-1,-7-4 0,7 0 0,-4 4 0,9-5 0,-5 1 0,0 0 0,0 0 0,1 0 0,-1 4 0,0-4 0,1 3 1,-1-3-1,-4 4 0,5-8 0,-1 8 0,0-8 0,1 4 0,-1 0 0,0-4 0,1 4 0,-5-1 0,0 1 0,5 0 0,-5 0 0,4 4 0,1-4 0,-1 0 0,-3 0 0,3 3 0,-4-3 0,5 0 0,-5 4 0,4 0 1,-3-4-1,3 3 0,4-3 0,0 4 0,1-4 0,-1 0 0,4 0 0,-4-4 0,4 4 0,-4 0 0,1-4 0,-1 3 0,-4 1 0,4-4 0,-3 4 0,3-4 0,0 0 1,4-4-1,-4 4 0,1-4 0,-1 1 0,0-1 0,-4 0 0,-3-4 0,-1 4 0,-7 0 0,3 0 0,-7-3 0,0 3 0,0 0 1,-1-4-1,5 0 0,-4 4 0,11-7 0,-3 3 0,3-4 0,4 0 0,4 1 0,5-5 0,-1 1 0,8-1 1,-4 1-1,11-9 0,1 5 0,7-5 0,1 5 0,11-4 0,0-1 1,4 5-2,0-1 1,4 5 0,0-5 0,-8 9 0,1-1 0,-5 4-1,-8 0 1,-3 4 1,-8 1-1,0 3 0,-8-4 0,3 4 0,-3 0 0,4 0 0,-4 0 0,0 0 0,0 0 0,4 0-1,0 0 1,-4 0 0,0 4 0,0-4 0,4 0 0,-4 0 0,4 7 0,-4-7 0,4 4 0,0 0 0,4 0 0,3-4 0,1 4 0,-4-4 0,-1 4 0,5-4 1,-8 0-1,0 0 0,-4 0 0,-4 0 0,-4 4 0,0-4 1,-3 4-1,-5-4 0,1 3 0,-5 1 1,5 0-1,-5 0 1,1 4-2,-1-4 2,1 0-1,3 0 0,0-4-1,5 3 1,3-3 0,0 0 0,8 0 0,0-3 0,8-1 1,4 4-2,-1-8 1,5 4 0,0-8 0,7 5 0,-4-1 0,1-4-1,3 0 1,5-3 0,-1 3 0,4-3 0,0 3 0,0 0 0,-3 4 0,-1 5 0,-8-1 0,-7 0 0,-4 4 0,-4 0 0,-8 4 0,-8 0 0,0-1 0,-11 1 0,0 4 0,-8-4 0,-1 4 1,-3 3-1,-8-7 0,1 8 0,-1 0 0,-4-1 1,0 1-1,-3 0 0,-1-1 0,0-3 0,4 0 0,1 0 1,3-4-2,4 0 1,8-4 0,3 3 0,9-3 0,0 0 0,3 0 0,8-3 0,0 3 0,-3-4 0,3 4 0,-8 0 0,5 0 0,-5 0 0,0 0 0,1 7 0,-5-7-1,5 4 1,3 4 0,0 0 0,5 0-1,-1 0 1,4-1 0,0 1 0,0 4 0,4-4 0,0 3 0,0 1 0,-4 0 0,4-1 0,0 1 0,-4 3 0,4-3 0,-4 4 0,4-1 1,-3-3-1,-1 4 0,0-1 0,4 1 0,-4-5 0,4 5 0,-4 0 0,4-5 0,0 1 0,0 0 0,-4-1 0,8-3 0,-4 0 0,4-4 0,4 0 1,-1 3-1,5-7 0,4 4 0,-1-4 0,5 0 0,-5 4 0,5 0 0,-5 0 0,-3 0 0,4 4 0,-1-4 0,-3 3 0,0 1 0,-1 0 0,-3-4 0,0 4 1,-4-5-1,0 1 0,-8 0 1,0 4 0,-4 0-1,-7 0 1,3 7 0,-4-3 0,1 3-1,3-3 0,0 0 1,1-4-1,3-5 0,4 5 1,4-8-1,-4 4 0,8-4 0,0 4 0,-4-4 0,4 4 0,0-4 0,3 4 0,1-4 0,0 0 0,4-4 1,-1 0-1,1 0 0,4-4 0,-1 1 1,1-5-1,-1 0 1,-3-3-1,-4 3 0,0-4 1,-4 1-1,-1 3 0,-3 0 0,0 1 1,0 3-1,-3 4 0,3 0 0,0 4 0,0 0 0,0 0 0,0 4-1,0 0 1,0 4-1,0 0 1,3 3 0,1 1 0,-4 0 0,8-1 0,-4-3 0,-4 4 0,8-5 0,-4 1 0,0-4 0,0 0 0,-1 0 0,1 0 1,0 0-1,8 0 0,-4 0-1,7 7-5,-7-3-30,4-8-1,-1 4 0,-7-8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49.765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-1 248 51,'19'4'8,"-3"-4"0,4 0-1,-1 0 0,1 0-1,3 0 0,-3 0-2,-4 0 0,-1 0 0,-3-4-1,4-3-1,-1-1 1,1-4-1,-4 0 0,3-3 0,4 3 0,-3-4-1,3 1 0,-3 3 0,0 4 0,-5 2 0,1 2 0,-4 0-1,0 0 1,-4 4-1,-4-4 1,4 4-1,-4 0 1,4 0-1,-4 0 0,0 0 0,0 0 0,4 0 0,-4 0 0,0 0 0,3 0 1,-3 0-1,4-4 0,0 4 0,0-4 0,0 4 1,0-4-1,0 0 0,4 4 0,-4-3 0,0-1 1,0 0-1,0 4 0,-4-4 0,3 0 1,1 4-1,-4-4 0,0 4 0,0-4 1,4 4-1,-4 0 0,0 0 0,0-4 0,4 0 0,-4 4 0,0-3 0,4-1 0,0 0 1,-4 0-1,4 0 0,0 0 0,-4 0 0,0 4 0,4 0 0,-4-4 0,0 0 0,4 4 0,-4-4 0,4 1 0,-4-1 0,4 4 1,-4-4-1,3 0 0,-3 4 0,0 0-1,0-4 1,0 4 0,4 0 0,-4 0 0,0 0 0,4 0 0,-4 0 0,0 0 0,4 0 0,-4 4 0,4-4 0,-4 0 0,4 0 0,-4 0 0,4 4 0,-4-4 1,0 0-1,0 0 0,4 0-3,-8 4-7,0-12-15,8 20-1,-12-16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0:58.79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46 48,'12'0'10,"0"0"-1,-4 4-1,3 0-2,-3 0 0,0 0-1,4 0 0,-5 0-1,1-4 0,4 0-1,-4 0 0,7-8 0,1 8 0,0-8-1,-5 4 0,1 0 0,4-1 0,-9 1 0,5 4 0,-8 0 0,4 4 0,-4 1-1,4-1 1,-5-4-1,9 4 0,-4-4 0,0 4 0,3-4 0,5 0-1,-8 4 1,4-8 0,-5 8-1,1-8 1,0 8 0,0-4 0,0 0-1,-4 0 1,3 0 0,1 0 0,4-4 0,-4 8 0,3-8-1,-3 4 1,4-4 0,-4 8 0,-1-4 0,1-4 0,-4 4 0,4-4-1,-4 4 1,4 4-1,-1-8 1,1 4 0,0-4-1,0 8 1,0-8-1,-1 8 1,1-8-1,-4 4 0,0-5 1,0 5-1,0 0 0,-4 0 1,4 0-1,0 0 0,-4 0 0,4 0 0,0 0 1,3-4-1,-7 4 0,4 0 0,0-4 0,0 4 1,0 0-1,0 0 0,-4 0 0,4 0 1,-4 0-1,4 4 0,-4-4 0,4 0 1,-4 0-1,3 0 0,-3 0 0,0 0 0,4 0 1,-4 0-1,4 0 0,-4 0 0,0 0 0,0 0 0,4 0 1,-4 0-1,0 0 0,0 0 0,0 0 0,0 0 1,0 0-1,0 0 0,0 0 1,0 0-1,0 0 1,0 0-1,0 0 0,0 0 0,0 0 1,0 0-1,0 0 0,0 4 0,0-4 0,0 0 1,0 5-1,0-5 1,0 0-1,0 0 0,0 0 0,4-5 1,-4 5-1,4-4 0,-4 4 0,4-4 0,0 4 0,-4 0 0,0 0 1,4 4-1,0-4 0,-4 4 0,0-8 1,3 8-1,1-4 0,0 0 0,0-4 1,-4 4-1,4-4 0,0 4 0,0-4 0,-4 4 1,4-4-1,-4 4 0,4-4 1,0 0-4,7 0-20,-3 4-8,-8-12-1,0 12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1:01.64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25 53,'20'-3'9,"-9"-5"-1,5 8-2,-8 0 0,7 4-2,-3 0 0,4-1 0,-1 1-1,5-4-1,3 4 0,4 1 0,1-5-1,-1-5 0,0 5 0,-7 0 0,-1 5 0,-3-5 0,-8 4 0,3 0 0,-3 4 0,4-4-1,-4 3 1,3-7 0,5 8 0,-1-8 0,1 0-1,3 0 1,-3 0-1,0 0 1,-1 0-1,-3 0 1,-4 4-1,0-4 1,-1 4-1,-3 0 0,0 0 1,-4 0-1,4 0 1,0 4-1,0-4 0,4-4 0,-5 8 0,1-8 0,4 0 0,-4 0 0,8 0 0,-8 0 0,3 0 1,1 0-1,0 0 0,-4 0 0,4 0 0,-4 4 0,-1-4 0,5 0 0,-4 0 0,4 0 0,-4 0 1,8-4-1,-5 4 0,1-4 0,-4 4 0,4-4 0,0 4 0,-1 0 0,-3 4 0,0-4 0,4 4 0,0-4 0,0 0 1,-1 0-1,5 0 0,0-4 0,-1 4 0,5-4 0,-8 4 0,4-4 0,-5 4 0,1 0 0,-4 0 0,0 0 0,4-5 0,-4 5 0,-1-3 0,5 3 0,0-8 0,0 4 0,0 0 0,-1 0 1,1 0-1,0 0 0,-4 0 0,0 4 0,0-4 0,-4 4 0,4 0 0,-4 4 0,4-4 0,-1 0-1,1 0 1,4 0 1,-4 0-1,4-4 0,0 4 0,-1-3 1,1 3-1,0-4 1,0 0 0,-4 0 0,3 4-1,-3-4 1,4 0 0,0-1-1,4 1 0,-5-3 0,5-1 0,0 4 0,-1 0-1,1 0 1,-4 0 0,4 4-1,-8 0 0,3 4 1,-3-4-1,0 4 1,0 0 0,0 0 0,4 0 0,-1-4 0,1 4 0,-4-4 0,4 3 0,0 1 0,-4-4 0,3 4 0,-3 1-1,0-5 1,0 4 0,0 0 0,0-4 0,4 4 0,0 0 0,-1-4 0,-3 0 0,4 4 0,-4-4 0,0 3 0,4 1 0,-5-4 0,1 4 0,0 0 0,0-4 1,0 4-2,0 0 2,-4-4-1,4 4 0,0 0 0,0 0 0,0-4 0,-1 4 0,1-4 0,0 3 0,4 2-1,-4-5 1,0 0 0,0 0 0,0 4 0,0-4 0,-1 0 1,1 4-1,-4-4-1,8 4 1,-4-4 0,0 0 0,0 4 0,4 0 0,-5-4 0,5 0-1,-4 0 1,4 0 0,-4 0 0,0 4 0,4-8 0,-1 4-1,-3 0 1,0 0 0,4 0 0,-4 0 0,4 0 0,3 0 0,-3 0 0,4 0 0,-1 0 0,-3 0 0,8 0 1,-4 0-1,-5 0 0,5 0 0,0 0 0,-8 0 0,3 0 0,-3 0 1,0 0-1,0 0 0,0 0 0,-4 4 0,4-4 0,4 0 0,-4 0 0,-1 4 0,1-4 0,4 0 0,-4 0 0,0 0 0,-4 0 0,4 0 0,-4 0 0,0 4 0,0-4 0,4 0 1,-4 0-1,0 0 0,0 0 0,0 0 0,0 0 0,0 0 0,0 0 0,0 0-1,4 0 1,-4 0 0,0 0 0,4-4 0,-1 4 0,-3 0 0,4 0 0,0 0 0,-4 0 0,4 0 0,-4 0 0,4 0 0,-4 0 0,0 0 0,0 0 0,0 0 0,0 0 0,4 0 1,-4 0-1,4 0 0,-4 0 0,0 0 0,4 0 0,-4 0 0,4 0 0,-4 0 0,0 0 0,0 0 0,0 0 0,0 0 0,0 0 0,0 0 0,0 0 0,0 0 0,3 0 0,-3 0 0,0 0 0,0 0 0,0 0 0,4 4 0,0-4 0,-4 0 0,8-4 0,-8 4 0,4 0 0,0 0 0,0 0 0,0 0 0,0 0 0,-4 0 0,3 0 0,-3 4 0,4-4 0,0-4 0,-4 4-1,4 0 1,0 0 0,0 0 0,0-4 0,0 4 0,0 0 0,0-4 0,-1 4 0,1 0 0,4 0-1,-4 0 1,0 0 0,0-4 0,4 4 1,-5 0-1,1 0 0,-4 0 0,4 0 1,-4 0 1,4 0-3,-4 4-20,0-12-3,8 12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1:04.57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 46,'16'8'5,"0"-8"-1,-1 0-1,5 0 1,-5 4-1,1-4-1,-1 4 0,1-4 0,-4 0 0,3 3 0,-3 1 0,7-4-1,-3 0 1,0 0-1,7 0 0,-4-4 0,1 1 0,-5 3 0,5-4 0,-4 4-1,-5 0 1,5 0-1,-4 0 1,-1 4-1,1-1 1,0 1-1,-5-4 1,9 4 0,-4-4-1,3 4 1,-3-4-1,0 0 1,-1 0 0,1 4-1,-4-4 0,0 0 1,-1 0-1,1 0 0,0 4 0,0-4 1,0 0-1,3 0 0,1 0 1,0 0-1,-5-4 1,5 4-1,0-4 0,-4 4 0,-5-4 1,5 8-1,-4-4 0,0 0 0,4 4 0,-4-4 0,7 0 1,-3 0-1,0 4 1,4-4 0,-1 0-1,-3 0 1,4 0 0,-8 0 0,4 0 0,-5 0-1,1 4 1,0-4-1,0 0 1,4 0-1,-4 0 1,4 4-1,-1-4 1,1 0-1,4-4 1,0 4-1,-1 0 1,-3 0-1,4 0 1,-4-4-1,-1 4 1,1 0-1,0 0 0,0 0 0,0 0 1,-1 0-1,5 0 0,-4-4 0,3 4 1,1-4-1,0 4 0,-4-4 1,-1 4-1,1 0 0,0 0 1,-4 0-1,0 4 0,0 0 0,4 0 0,-1 0 1,1-4-1,0 4 0,4-4 1,-1 4-1,-3-4 0,4 0 1,-4 0-1,-1 0 0,1 0 1,-4 3-1,4-3 0,-4 4 0,0-4 0,0 4 1,3 0-1,-3-4 0,-4 4 0,8 0 0,-8-4 0,8 0 0,-4 4 0,0-4 1,-1 0-1,1 4 0,0-4 0,-4 0 0,4 0 1,0 0-1,-4 4 0,4-4 0,-4 0 0,4 0 0,0 4 1,0-4-1,3 3 0,1-3 0,0 0 0,-4 4 1,4-4-1,-1 4 0,1-4 1,-4 0-1,0 4 0,4-4 0,-4 4 1,4-4-1,-5 4 0,5 0 0,0-4 0,0 0 0,0 0 1,-4 4-1,3-4 0,-3 0 0,0 0 0,0 0 0,-4 4 0,4-4 1,0 0-1,0 4 0,0-4-1,-1 0 2,1 3-1,0-3 0,0 0 0,0 0 0,-4 0 0,4 4 1,0-4-1,-4 0 0,4 0 0,0 0 0,0 4 0,-1-4 0,1 4 0,0-4 0,4 0 0,0 0 0,-4-4 1,4 4-1,-5-4 1,1 4 0,0-4-1,0 4 0,-4 0 0,4 0 1,-4-3-1,4 3 0,-4 0-1,8 0 1,-4-4 0,-1 4 1,1-4-1,0 4 0,0-4 0,0 4 0,-4 0 0,4 0 0,0 0 0,0 0 0,-4 0 0,8 0 0,-5 0 0,1-4 0,0 4 0,0 0 0,0 4 0,-4-4 0,4 0-1,0 0 2,0 0-1,0 0 0,-4 0 0,4 0 0,-1 0 0,1 0 0,0 0 0,-4 0 0,4 0 0,0 0 0,-4 0 0,0 0 0,4 0 0,-4 0 0,4 0 0,0 0 0,-4 0 0,4-4 1,-1 4-1,1-4 1,0 0-20,4 8-6,-12-12 0,0 20-1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1:06.98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59 48,'11'12'7,"-7"0"-1,8-4-1,-4 4 0,3-10-2,1 6 0,4-8 0,-1 4 1,1-4-1,-5 0 0,9 0 0,-5-4-1,1 4 1,0-4-2,-5 4 1,1 0-1,0-4 0,3 4 0,-3 0-1,4 0 1,-1-2 0,1 2 0,-5-4 0,5 4 0,-4 0 1,3-4-1,-7 4 0,8 0 0,-5 0 1,1 0-1,0 0 0,3 0 0,-3-4-1,4 4 1,-1 0-1,-3-4 1,0 4-1,3-4 1,-3 4-1,3-4 1,-3 4 0,0-4 0,-1 4-1,5-4 1,-8 4 0,4-4-1,-5 4 1,1 0-1,-4 0 0,0-4 1,4 4-1,-4 0 0,3-4 0,1 4 0,0-4 1,4 0-1,-1 4 0,-3-4 1,0 4-1,-4-4 1,4 0-1,-1 4 0,-7 0 0,4 0 1,0-4 0,0 4-1,0 0 0,-4 0 0,4-2 0,-4 2 0,4 0 0,-4 0 0,0 0 0,4 0 0,0 0 0,-1-4 0,5 0 0,0 4 0,-4-4 0,8 0 0,-8 0 0,3 0 0,1 0 1,-4 4-1,0-4 0,4 4 0,-8-4 0,3 4 0,1 4 0,-1-4 0,1 4 0,4-4 0,0 0 0,0 0 0,3 0 0,-3 0 0,0 0 1,-4 0-1,4-4 0,-4 4 0,-1-4 0,-3 4 0,4 0 0,-4 0-1,0 4 1,4-4 0,-4 4 0,4-4-1,0 0 1,0 4 0,0 0 0,0-4 0,0 4 1,0 0-2,3-4 1,-3 4 0,4 0 0,0 0 0,3-2 0,-3 2-1,4 0 1,-4 0 0,3 4 0,1-4 0,0 0 0,-4 0 0,7 4 0,-3-4 0,-4 0 0,3 0 0,1 0-1,-4-4 1,0 8-1,-1-8 1,1 4 0,-4-2-1,4-2 1,0 4 0,0 0-1,-1 0 0,1-4 0,-4 4 0,4-4 0,0 4-1,-1-4 1,-3 0 0,0 4 0,0-4 0,0 4 1,-4-4-1,4 0 1,0 4 0,0-4 0,3 0 0,1 0 0,0 0 0,0 0 0,0 0 0,-1 0 0,1 0 0,-4 0-1,4 0 1,-4 0 0,4 0-1,-5-4 0,5 4 1,4 0 0,-4-4-1,3 4 1,1-4 0,-4 4 0,4 0-1,-5-4 1,1 4-1,0 0 0,-4 0 0,0 0 0,0 0 0,0 0-1,-1 0 0,-3 0 0,8 0 1,-8-4 0,8 4-1,-8 0 1,8 0 0,-4 0 0,0 0 0,3 0 1,-3 0-1,0 0 0,4-4 1,-4 4-1,4 0 0,-4 0 0,-1 0 1,5 0-1,-4 0 0,0-4 0,0 4 0,0 0 0,0 0 0,0 0-1,-4 0 1,4-4 0,-4 4 0,0 0 0,0 0-1,0 0 1,3 0 0,1 0 0,-4 0 0,4-2 1,0 2-1,0 0 1,0-4 0,-4 4-1,4 0 0,-4 0 0,4 0-1,-4 0 1,4 0-1,0-4 0,-1 0 1,-3 4 1,4-4-1,0 4 1,0-4 0,-4 4 0,4 0 0,-4 0 0,0 0 0,0 0-1,0 0 0,0 0 1,0 0-1,0 0 0,0 0 0,0 0 1,4 0-1,0 0 0,-4 0 1,4 0-1,0 0 0,-1 0 0,1 0 0,0 0-1,4 0 1,-4 0 1,0 0-1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1:10.67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65 48,'12'0'2,"4"-4"0,-1 0 0,1 4-1,4-3 0,-9-5 0,5 4 0,-4-3 0,3 2 0,-7-2 1,4 3-1,-8 0 0,11 4 0,-3 0 0,-4 4 0,4-8 0,-1 4-1,5 0 1,-4 0-1,-1-3 1,1 3 0,-4-4 0,4 0-1,-4 0 1,-1 4 0,-3 0-1,0 0 1,4 4-1,-8-4 0,8 4 1,0-4-1,-1 7 0,-3-7 0,3 8 0,1-8 0,0 7 1,0-7-1,-5 5 0,1-5 0,4 4 0,-8-4 0,4 0 0,4 0 1,-8 0-1,8 0 0,-4 0 0,3 0 0,-3-9 0,4 9 0,0-4 0,4 1 0,-8-1 0,7 0 0,-7 1 0,4-1 0,-4 4 0,-4 0-1,4 0 1,0 0-1,0 0 0,0 0 1,0 0-1,3 0 1,1 0 0,0 0 0,0 0 0,-4 0 0,4 0 0,-5 0 0,1 0 1,-4 0-1,8 4-1,-8-1 1,8 1 0,-8 0-1,12-1 1,-8 1-1,7 1 1,-3-1-1,4-4-1,0 0 0,-1 0 0,1 3-2,-4-3 0,4 0 1,-5 0-1,1 4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1:13.4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83 60,'15'-15'24,"4"4"-9,5-1-1,-9 1 1,5 7-3,-13-4 1,1 8-2,-8-3 0,4 6-2,-8-6-2,8 6-4,-4-3-2,4 0 0,-4 4-1,8-4 1,-4 0 0,3 4-1,9-4 1,-4 0 0,3-4-1,8 4 1,-7 0 0,-1 0-1,1 0 1,-1 0-1,-3 4 1,0 0 0,-1 0-1,5-1 1,-1-3 0,9-3 0,3 3-2,4-8 2,0 0-1,0 5 0,-4-5 0,-3 0 0,-5 8 0,-7-3 1,-1 6-1,-7-3 1,0 4 1,0 0-2,0 0 2,0 0-2,0-1 2,-1-3-2,5 4 1,-4-4-1,0 4 1,4-4-1,-8 0 0,8 0 1,-8 0-1,7 0 0,-3 0 0,0 0 0,4 0 1,3 0-1,-3-4-1,4 0 1,0 4 0,-5 0 0,1-3-1,0 3 1,-4 0 0,3 0 0,-7 0 0,4 0 0,0 0 0,4 0 0,-4 0 0,0 0 0,3 0 0,1 0 0,0 0 0,4 0 0,-5 0 1,5 0-1,0 0 0,-1 0 1,1 0-2,0 0 2,-1 0-1,-3 0 0,0 0 0,-4 0 0,3 0 0,-3 0 0,0 0 1,0 3-1,0-3 1,4 0-1,-4 4 1,3-4-2,-3 4 2,8-4-1,-4 0 0,-1 0 0,1 0 0,0-4 0,0 4 0,-4 0 0,0 0 0,-1 0 0,-3 0 0,0 0 0,4 0 0,-4 0 0,0 0 1,4 4-1,0-4-1,0 0 1,4 0 0,-4 0 0,3 0 0,-3 0 0,0 0 0,0 0 0,0 0 1,-4 0-1,0 0 0,4 0 0,-4 0-1,0 0 1,0 0 0,0 0 0,0 0 0,0 0 0,0 0 0,0 0 0,0 0 0,0 0 0,0 0 0,0 0 0,4 0 0,-4 0 0,0 0 0,4 4 0,-1 0 0,1-4-6,8 7-16,-4 1-14,-8-4-1,0 7 1,-8-7-1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1:14.92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440 0 59,'-31'8'16,"4"4"-1,-1-1-1,-3-3 0,4 4-2,-1 0-1,1 3-2,1-3-2,-2 5-2,1-5-2,7 3 0,-3-3-2,0 0 1,3 0 1,4-5-1,1 1 1,7-4-1,-4 0 1,5 0-1,3-4 0,0 0-1,4 0 0,0 0 0,-4-4 0,0 4 0,4 0-4,0 4-24,0-12-6,8 8 1,-8-12-2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6:26.64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CBB5B9E-6501-43D7-A216-DD5EE4659D27}" emma:medium="tactile" emma:mode="ink">
          <msink:context xmlns:msink="http://schemas.microsoft.com/ink/2010/main" type="writingRegion" rotatedBoundingBox="7718,14904 10855,15280 10681,16732 7544,16355">
            <msink:destinationLink direction="with" ref="{461BE8F6-D1D0-42D0-89B5-22EE1ECBCA99}"/>
            <msink:destinationLink direction="with" ref="{295F987D-8B0E-487E-A3A1-33CFDD1531BF}"/>
          </msink:context>
        </emma:interpretation>
      </emma:emma>
    </inkml:annotationXML>
    <inkml:traceGroup>
      <inkml:annotationXML>
        <emma:emma xmlns:emma="http://www.w3.org/2003/04/emma" version="1.0">
          <emma:interpretation id="{10C5DADE-8F54-4A28-929B-1F307CB3FF44}" emma:medium="tactile" emma:mode="ink">
            <msink:context xmlns:msink="http://schemas.microsoft.com/ink/2010/main" type="paragraph" rotatedBoundingBox="7718,14904 10855,15280 10681,16732 7544,163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F511E6-FC15-43A8-AB9A-D68C34D03914}" emma:medium="tactile" emma:mode="ink">
              <msink:context xmlns:msink="http://schemas.microsoft.com/ink/2010/main" type="line" rotatedBoundingBox="7718,14904 10855,15280 10681,16732 7544,16355"/>
            </emma:interpretation>
          </emma:emma>
        </inkml:annotationXML>
        <inkml:traceGroup>
          <inkml:annotationXML>
            <emma:emma xmlns:emma="http://www.w3.org/2003/04/emma" version="1.0">
              <emma:interpretation id="{024F8D55-27FA-46FB-A12C-722EA60E52EE}" emma:medium="tactile" emma:mode="ink">
                <msink:context xmlns:msink="http://schemas.microsoft.com/ink/2010/main" type="inkWord" rotatedBoundingBox="7718,14904 10855,15280 10681,16732 7544,16355">
                  <msink:destinationLink direction="with" ref="{723E40EC-7DF1-4FBB-9A90-B2167602C181}"/>
                </msink:context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0">
                  <emma:literal>in.</emma:literal>
                </emma:interpretation>
                <emma:interpretation id="interp2" emma:lang="en-US" emma:confidence="0">
                  <emma:literal>tri</emma:literal>
                </emma:interpretation>
                <emma:interpretation id="interp3" emma:lang="en-US" emma:confidence="0">
                  <emma:literal>in,</emma:literal>
                </emma:interpretation>
                <emma:interpretation id="interp4" emma:lang="en-US" emma:confidence="0">
                  <emma:literal>Fri</emma:literal>
                </emma:interpretation>
              </emma:one-of>
            </emma:emma>
          </inkml:annotationXML>
          <inkml:trace contextRef="#ctx0" brushRef="#br0">-2214 4103 3,'0'0'13,"0"0"-3,0 0 2,0 0 0,-8 17 0,8-17 0,0 0 2,0 0-1,0 0-1,3 18-1,-3-18 0,0 0-2,0 0-1,0 0 0,16-23 0,-16 23 0,25-30-1,-2 14-1,-4-13 0,13 0-2,-4-7 0,9-1-1,0-6-1,4 5 1,-2-4-2,1 3 0,1 2 0,-2 7 0,-4 4-1,-5 8 0,-5 6 1,-4 5-2,-5 9 0,-16-2-2,19 14-5,-19-14-13,0 0-16,-14 30 1,14-30-2,-21 37 3</inkml:trace>
          <inkml:trace contextRef="#ctx0" brushRef="#br0" timeOffset="578.033">-1908 4590 22,'9'-16'22,"-9"16"1,17-18 0,-17 18-3,25-26-3,-14 5-3,8 3-2,-5-12-2,9 7-1,-4-13-1,13 4-2,-7-10 1,12 3-3,-5-8 1,8 8-2,-4-1-1,1 6 0,-6 3-1,1 6 0,-3 6-1,-5 5 0,-4 5-1,-20 9-2,31-7-5,-31 7-19,0 0-10,20 7 2,-20-7-2</inkml:trace>
          <inkml:trace contextRef="#ctx0" brushRef="#br0" timeOffset="1237.0707">-1149 4871 17,'0'0'26,"0"0"0,0 0-3,0 0-6,0 0-1,0 0-3,-4-18-1,1 2-3,3 16-1,0-33 0,7 15-2,-5-15-1,8 0 0,-3-10 0,7 1-2,-1-10 0,6-1-1,2-3 1,2 3-2,-2 0 1,2 9-2,-3 4 1,-1 8-1,-1 9-1,-6 4-1,-12 19-5,14-16-16,-14 16-14,0 0 2,0 0-2,14 18 1</inkml:trace>
          <inkml:trace contextRef="#ctx0" brushRef="#br0" timeOffset="1922.1099">-351 5071 11,'0'0'27,"0"0"-1,8 23 5,-8-23-11,0 0-4,0 0-2,0 0-3,0 0-2,-7-16 0,7 16-1,-7-35-3,4 10 1,-8-12-3,2-5 0,-3-9-1,5-3 1,-4-8-1,4 4-1,2-1 0,3 1 0,2 5-1,4 5 1,1 10-1,0 4-1,6 13-1,-8-7-5,13 14-19,-16 14-10,11-17 1,-11 17-2,0 0 1</inkml:trace>
          <inkml:trace contextRef="#ctx0" brushRef="#br0" timeOffset="2612.1493">360 4878 31,'0'0'27,"0"0"4,0 0-2,0 0-12,0 0-3,5-23-2,-15 0 0,8 4-5,-12-18 0,5 2-2,-9-15-2,2 0-1,-3-7 0,1 3-1,1 3 0,1 5-1,3 9 0,1 9-1,7 12-2,5 16-4,0 0-12,0 0-16,16 9 1,0 5-1,-1-9 0</inkml:trace>
          <inkml:trace contextRef="#ctx0" brushRef="#br1" timeOffset="-36281.0752">469 3815 0,'0'0'15,"0"0"0,-3-25-2,3 25-10,3-25 0,-3 25 1,7-21 2,-7 21 1,0 0 1,0 0 3,16-8-2,-16 8 1,0 0-2,0 0-1,0 0-2,0 0-1,18 15 0,-18-15-1,0 0-1,0 0 0,16-7 0,-16 7 0,0 0 0,0 0 0,16-1 0,-16 1-1,0 0 1,0 0 0,16 7-1,-16-7 1,0 0-1,0 0-1,0 0 1,0 0-1,17-4 1,-17 4-1,0 0 0,0 0 1,0 0-1,20-12 0,-20 12 1,0 0-1,0 0 1,0 0-1,0 0 0,0 0-4,0 0-8,0 0-17,0 0-1,0 0-1,0 0 1</inkml:trace>
          <inkml:trace contextRef="#ctx0" brushRef="#br0" timeOffset="3272.1871">897 4644 23,'0'0'29,"0"0"1,0 0 1,0 0-9,-25-21-6,25 21-3,-23-32-2,14 13-4,-10-13-3,3-1-1,-5-7 0,3 1-2,2-1 0,0 8-2,7 6-1,-3-3-7,12 12-19,0 17-6,-5-16 0,5 16 0</inkml:trace>
        </inkml:traceGroup>
      </inkml:traceGroup>
    </inkml:traceGroup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51:15.812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0 179 52,'4'8'18,"-8"-8"-3,8 4-3,0 0-1,0-4-1,4 4 1,-8 0 0,11 3-3,-7-3-1,8 0-1,-4 0-1,7 0-1,5-12-1,3 8 0,12-11 0,4 3 1,8-8-1,4 4 0,3-7 0,5 7 0,-4-4 0,-1 4-1,-7 1 1,4 3-1,-8 0 0,-1 4 0,1-4-1,-8 4 0,4-4 0,-3 5 0,-1-1 0,-4 4 0,0-4-1,-4 4 1,1 0-1,-1 4 1,-4-4-1,5 0 1,-5-4-1,8 4 0,-3-4 1,-1 0-1,0 0 0,-3 4 0,-1-4 0,-3 0 0,-1 4 1,1 0-1,-1-4 0,1 0 0,3 0 1,-4 0-1,9 0 0,-5 1 0,1-1 0,-5 0 0,-3 4 0,3 0 0,-7 0-1,0 4 1,3 0 0,1 3 0,-1-3 0,5 8 0,-5-4 0,9 0 0,-5 0 0,1 3 0,-5-3 0,1 0 0,0 0 0,-5 0-1,1-4 1,0 3 0,3 1 0,1-4 0,3 4 0,1-4 0,7 4 0,1-4 0,-5 0 1,4 0-1,-7 3 1,-1-3-1,-3 4 0,-4 0 1,-1 0-1,-3 0 0,4 0 0,-4-1-1,-1 5 1,-3-4 0,4 0 1,0-4-1,-8 0 0,4-4 0,0 4 0,-4-4 0,0 0 1,0 0-1,0 0 0,0 4 0,0-4 0,0 0 0,0 0 0,0 3 0,0-3 0,4 0 0,-4 0 0,0 4 0,0-4 0,0 0 0,0 0 0,0 0 0,0 0 0,0 0 0,0 0 1,0 0-1,0 0 0,0 0 0,0 0 0,0 0 0,0 4 0,0-4 0,0 0 0,0 0 0,0 0 0,0 0 0,0 4 0,0-4 0,0 0 0,0 0 0,0 0 0,0 0 1,0 0-1,0 0 0,0 0 0,-4 0 0,4 0 0,0 0 0,0 0 0,0 0 0,0 0 0,0 0 1,0 0-1,0 0 0,0 0 0,0 0 0,0 0 0,-4 0 0,4 0 0,-4 4 0,4-4 0,-4 4 0,0-4 0,4 0 0,-4 4 0,0-4 0,0 4 0,1 0 1,-5 0-1,4 4 0,-8-1 0,4 1 0,1-1 0,-5 1 0,4 0 1,0 0-1,0 0 0,5-1 0,-5-3 0,0 4-1,0 4 1,-4-8-1,1 8 1,-1-1-1,-4-3 1,1 4-1,-1 0 1,5-4 0,-1 3 0,4-3 0,-4 0 0,4 0 0,1-4 0,-1 4 0,0 3 0,0-3 0,-3 0 1,-1 0-1,-4 8 0,1-5 0,-1 1 0,0 0 0,1 4 1,3-9-1,-3 9 1,-1-4 0,4-4-1,1-1 1,-5 5 0,0 0-1,5-4 0,-9 4 0,8-1 0,-3-3 0,-1 4 0,5-4 1,-1 0-1,0-1 0,0 1 0,1 0 0,3 0 0,-8-4 0,1 4 1,7 0-1,-4 3 0,-3-3 0,3 0 0,0 4 0,1-4 0,3 0 0,0-1 0,-4 5 0,4-8 0,1 8 0,-1-4 0,-4-1 0,0 1 0,-3 8 0,-5-4 0,1 6 0,-5-2 0,1 0 1,-4 3-1,3 1 0,-3 0 0,4-1 0,-5 1 0,-3 3 0,0 1 0,0-1-1,-4 1 1,3-1 0,1-7 0,4 0 0,0-1-1,11-7 2,4-4-1,1 0 0,3-8 0,4-4 1,-4 1-1,4-5 0,-4-4 0,4-4 0,1-3 1,-1-5-1,8-3 0,-1-8 0,9-4 0,8-4 0,7-7 0,8-1 0,4 0 0,4 0 0,8 0-1,-5 4 1,5 4 0,4 4 0,-1 4-1,1 0 1,4 7-1,-5 9 1,-3-1 0,3 5 0,-7 3 0,-4 4-1,-8 8 1,-11-3 0,-1 7 0,-11 0 0,-4 3 0,-8 1 0,0 8 0,-8 0 1,-4-4-1,-4 7 0,-3-3 0,-4 4 0,-9-4 1,-3 3-1,-4-7 0,0 0 1,-8 0-1,1 0 0,-1-1 1,-4-3-1,4 4 0,0-4 0,1 0 0,3 4 0,0-4 0,4 0-1,8-4 1,-1 4 0,5-8 0,4 0-1,7-8 1,4-4 0,9-7 1,3-5-1,3-7 0,1 0 0,4-4 0,-4 0 0,-4 0 0,0 8 0,-4-4 0,-8 7 1,1 5-1,-5 3 0,-3 4 0,-1 8 0,-7 12 0,-4 4 0,-4 12 0,-8 7 0,-4 9-1,0 3 1,0 4 0,4 3 0,0 1 0,8 4 0,4 0 0,12 4 0,3 4 1,8 3-1,4 1 0,8 0 0,0 0 1,8-9-1,-4 0 0,3-3 0,-3-4 0,4-7 0,-4-5 0,-1-4 0,-3-3 0,4-5 0,-8-7 0,4 0 0,4-5 0,-4-3 0,7-4 0,1 0 0,4-8 0,11 4 0,-4-8 0,9 0 0,3 1 0,-4-5 0,4 0 0,-4 0 0,-3 1 0,-1-1 0,-4 0 0,1 4 0,-5-4 0,1 1 0,-1-1 0,1-4 0,-1 1 0,1-1 0,-5-4 0,9 5 1,-9-5-1,5 4 0,-5-3 1,1-1-1,0 4 1,-5-2-1,1-6 1,-4 1-1,3 3 0,-3-3 0,0 3 0,0-4 0,-4 5 0,0-1 0,0 1 0,-1 3 0,5-8-1,-8 9 1,8-9-1,-4 5 1,4-5-1,-4 5 1,3-5 0,-3 4-1,-4 1 2,8 3-1,-8 0 0,4 5 0,0 3 0,0-4 0,0 4-1,7 0 1,1 1 0,8 3 0,3 0 0,4 0 0,5 0 0,7 4 0,4-4 0,7 0-1,5 4 1,7-4-1,5 0 1,-5-4 0,4 0-1,1 1 1,-5-1 0,-3 0 1,-9-4-1,-11 4 1,-4 1-1,-7-1 1,-5 8-1,-7-4 0,-5 4 0,1 0-1,0 4 1,-1 0 0,5 0-1,0-1 1,-1 1 0,5 0-1,-5 0 1,1 0 0,0 0-1,-1-4 1,-3 4 0,-4 0-1,3 0 1,-3-4 0,-4 4 0,4 0 0,0 0 0,-4-1 0,-1-3 0,5 4 0,-4 0 0,0-4 0,4 0 0,-4 4 0,7-4 0,-3 0-1,4 4 1,4-4 0,3 0 0,1 4 0,-1 0-1,1-4 1,-5 4 0,1 0 0,-5 0 0,1-4-1,0 8 1,-4-4 0,-1-1 0,5 5 0,0-4 0,4 0-1,-5 4 1,5 0 0,-1-4 0,-3 0-1,0 0 1,-4-1 0,-1 1 0,-3 0 0,0-4 0,0 4 0,4 0 0,0 0-1,0 0 1,3 0 0,1-4 0,-4 4 0,3-4 0,-7 0 0,4 0 0,-4 0 0,-4 0 0,0 0 0,0 0 0,0 4 0,0-4 0,0 0 0,0 0 0,0 0 0,0 0 0,0 0 0,0 0 0,0 0 0,-4 4 0,4-4 0,-4 0 0,-4 4 1,1-4-1,-5 4 0,-4-4 1,-3 0-1,-5 3 1,-3-3-1,-8 0 1,0 0-1,-4 0 1,0 0-1,4 0 1,0 0-1,0 4 1,7-4-1,9 0 0,-1 8 1,5 0-1,3 0 0,-4 0 1,5 4-1,-5-1 1,0 5-1,-3 0 1,-1-5-1,-7 5 1,4 0 0,-1-4-1,5-1 1,-1 5-1,5-8 0,3 4 0,0-1 0,5 1 0,3-4 0,4 4 0,0 3 0,0-3 0,4 0-1,-1 0 1,9 3 0,0 1 0,3-4-1,5 3 1,-1-3 0,5 4-1,-1 0 1,5-2-1,-1 2 1,0 0 0,0-1-1,5-3 1,-9 4 0,0-4-1,-3-1 1,-4-3 0,-5 0 0,1 4 0,-8-4-1,4-1 1,-1 1 0,1-4 0,-4 4 0,4-4 0,-4 0 0,0 0 0,0-4 0,0 4 0,-4-4 0,0 4 0,0-4 0,-4 4 1,0-1-1,-4-3 0,0 4 0,0 0 1,1 0-1,-1 0 0,-4-4 0,0 0 0,5 0 1,-5-4-1,-4-4 0,-3 1 1,-1-1-1,1 0 0,-5 0 1,1-4-1,0 1 1,3 3-1,1-8 0,-5 8 0,9-4 1,-5-3-1,1 3 0,-1-4 1,1-3-1,-1 3 0,4 0 1,-3-2-1,3 2 0,-7 4 0,3 0-1,1 5 1,-4-1 0,-1 4-1,1 0 1,-1 0-1,1 0 1,-1 4 0,5-4 1,3 4-1,-3-4 0,3 0 0,1 4 1,-1-4-1,0 4 0,-3 0 0,3 0 0,1 4 0,-1-4 0,4 0 0,-3 4 1,3-4-1,4 4 0,-3-4 0,7 0 0,-4 0 0,0 4 0,4-4 0,-4 0 0,1 0 0,-1 0 0,-4 0 0,0 4 0,5-4 0,-5 0 0,4 4 0,0-4 0,4 0 0,1 0 0,-1 0 1,0 0-1,4 0 0,-4-4 0,-4 4 0,4 0 0,-4-4 0,-3 4 0,3 0 0,-4 0 0,4-4 0,-3 4 0,-1 0 1,0 0-1,1 0 0,-1-4 0,0 0 0,0 0 0,-3 1 0,-5-5 0,5 4 0,-5-4 0,-3 0 0,3 0 0,-3 0 1,-1 1-1,1-1 0,0 0 0,-1 0 0,5 0 0,-9 4 0,5-4 0,-4 1 0,3-1-1,1 4 1,-4-4 0,3 0 0,-3 0-1,4 0 1,-5 1 1,1-1-1,-4 0 0,3 4 0,-3-4 0,0 0 0,4 4 0,3 0-1,5 1 1,3-1 0,5 4 0,3 0 0,4-4 0,0 4 0,4 0 0,-4-4 0,0 4 0,-4-4-1,1 0 1,-1 0-1,0 0 0,0 0 0,4 4 1,0-4 0,4 4 0,4-4-1,0 4-2,16 8-11,-5-4-23,-3 0-1,0 4 0,-12-4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7T01:00:48.08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506CE2E-B7B9-4F6E-9471-C32A74190956}" emma:medium="tactile" emma:mode="ink">
          <msink:context xmlns:msink="http://schemas.microsoft.com/ink/2010/main" type="writingRegion" rotatedBoundingBox="20824,11165 20839,11165 20839,11180 20824,11180"/>
        </emma:interpretation>
      </emma:emma>
    </inkml:annotationXML>
    <inkml:traceGroup>
      <inkml:annotationXML>
        <emma:emma xmlns:emma="http://www.w3.org/2003/04/emma" version="1.0">
          <emma:interpretation id="{123EFCD2-832F-4025-9C02-BDD836B784BF}" emma:medium="tactile" emma:mode="ink">
            <msink:context xmlns:msink="http://schemas.microsoft.com/ink/2010/main" type="paragraph" rotatedBoundingBox="20824,11165 20839,11165 20839,11180 20824,111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5575CB-2D7B-401A-9DBB-D68914D8D441}" emma:medium="tactile" emma:mode="ink">
              <msink:context xmlns:msink="http://schemas.microsoft.com/ink/2010/main" type="line" rotatedBoundingBox="20824,11165 20839,11165 20839,11180 20824,11180"/>
            </emma:interpretation>
          </emma:emma>
        </inkml:annotationXML>
        <inkml:traceGroup>
          <inkml:annotationXML>
            <emma:emma xmlns:emma="http://www.w3.org/2003/04/emma" version="1.0">
              <emma:interpretation id="{1F1090FB-A79B-4960-96E3-2FBA6B968D99}" emma:medium="tactile" emma:mode="ink">
                <msink:context xmlns:msink="http://schemas.microsoft.com/ink/2010/main" type="inkWord" rotatedBoundingBox="20824,11165 20839,11165 20839,11180 20824,11180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0:53.44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D3175F4-6AE0-44F9-8D3B-522C438BEC8C}" emma:medium="tactile" emma:mode="ink">
          <msink:context xmlns:msink="http://schemas.microsoft.com/ink/2010/main" type="inkDrawing" rotatedBoundingBox="6944,6629 7013,10197 6953,10199 6884,6630" semanticType="callout" shapeName="Other"/>
        </emma:interpretation>
      </emma:emma>
    </inkml:annotationXML>
    <inkml:trace contextRef="#ctx0" brushRef="#br0">30 3564 17,'0'0'13,"0"0"2,16-2-1,-16 2-1,0 0-2,0 0 2,0 0-3,0 0 0,0 0-3,0 0 0,0 0-2,0 0-1,0 0-1,0 0 1,0 0-1,0 0 1,0 0 0,0 0 0,0 0 0,0 0 2,0-22-2,0 22 0,0 0 0,2-20-1,-2 20 0,0-24 0,0 24-1,2-26 1,-2 26-1,-4-25 0,4 25 0,0-28 0,0 28-1,0-24 1,0 24-1,2-25 0,-2 25 1,5-26-2,-5 26 1,2-26 0,-2 10-1,0 16 1,4-24-1,-4 24 1,2-26-1,-2 26 0,2-27 1,-2 27-1,2-28 1,-2 28-1,1-31 0,1 14 1,0 1-1,-2-1 1,0 17-1,0-29 0,0 29 1,0-28-1,0 28 0,2-27 1,-2 27-1,-2-28 0,2 28 0,0-25 0,0 25 1,0-26-1,0 26 0,0-24 0,0 24 0,0-26 0,0 26 0,-2-29 0,2 29 0,0-29 0,0 29 0,-2-30 0,2 30 1,0-27-1,0 27 0,0-28 0,0 28 0,2-27 0,-2 27 0,2-28 0,-2 28 0,0-29 1,0 29-1,0-32 1,0 16-2,0-1 1,0 1-1,0-1 2,0-1-2,0 18 1,-2-31-1,2 14 1,0 17 0,-2-25 0,2 25 0,-3-28 0,3 28 0,-2-28 0,2 28 0,-4-25 0,4 25 0,-2-26 0,2 26 0,-2-27 0,2 27 0,-3-30 0,-1 14 0,2-3 0,-1 3 0,-1-4 0,4 1 1,-2-1-1,-2 2 0,3-1 1,-1-1-1,2 2 1,-2-2-1,4 1 1,-8-3-1,6 4 1,-2-4 0,4-2-1,-2 0 1,2 0-1,-2-2 0,0 3 1,0-3 0,2 4-1,-2-4 1,0 2-1,0 0 1,2 4 0,-4-2 0,2 2-1,-2 0 1,2 0 0,0-1-1,-2 3 1,2 0 0,-2-1-1,2 1 0,-2 1 1,2-1-1,2-4 0,-2 2 0,2-2 0,-2 0-1,0 2 2,0-2-2,2 0 1,0-2 0,0 4 0,-4 1 0,4-1 0,-4 2 1,2-3-1,0-1 1,2 2-1,-4 2 0,2-2 1,-2 1-1,2-1 1,0-2-1,2 0 0,-4 0 0,2 2 1,0-2-1,-2 2 0,2-1 1,-2 1-1,2 0 0,0 20 0,0-29 1,0 29-1,-3-26 0,3 26 0,0-28 1,0 28-1,0-29 0,0 29 0,-6-31 1,6 14-1,-2-1 0,2 0 0,-2-1 1,2 3-1,0-3 0,0 19 0,-1-31 0,1 31 0,0-29 1,0 29-1,0-26 0,0 26 0,-2-26 0,2 26 0,0-25 0,0 25 0,0-24 0,0 24 0,-2-22 0,2 22 0,0-20 0,0 20 0,0-23 0,0 23 0,2-18 0,-2 18 0,0 0 0,0-24 0,0 24 0,0 0 0,-2-22 0,2 22 0,0 0 0,-2-24 0,2 24 0,2-16 0,-2 16 0,0-20 0,0 20 0,-2-19 0,2 19 0,0-18 0,0 18 0,0 0 0,-2-18 0,2 18 0,0 0-1,0-21 1,0 21-1,0-16 1,0 16-1,2-20 0,-2 20 0,0-19 1,0 19 0,0 0 0,2-18 0,-2 18 0,0 0 0,0 0 0,2-17 0,-2 17 0,0 0 0,2-16 0,-2 16 1,0 0-2,-2-20 2,2 20-1,2-17 0,-2 17 0,1-16 0,-1 16 0,0-17 0,0 17 0,0 0 0,2-20 0,-2 20 0,2-17 0,-2 17 0,0 0 0,0-20 0,0 20 0,0 0 0,2-22 0,-2 22 0,0 0 0,0-16 0,0 16 0,0 0 1,0 0-1,0-19 0,0 19 0,0 0 0,0 0 0,0 0 0,0 0 0,0 0 0,-6-20-4,6 20-3,0 0-19,0 0-13,0 0-3,0 20 1,6-1-1</inkml:trace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0:57.09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ADB34CD-509A-4C74-970D-F79AFFE56425}" emma:medium="tactile" emma:mode="ink">
          <msink:context xmlns:msink="http://schemas.microsoft.com/ink/2010/main" type="inkDrawing" rotatedBoundingBox="8159,6575 8781,9497 7613,9745 6991,6824" semanticType="callout" shapeName="Other">
            <msink:sourceLink direction="to" ref="{E680B2FD-241F-4711-8DA1-9306D31DE80F}"/>
          </msink:context>
        </emma:interpretation>
      </emma:emma>
    </inkml:annotationXML>
    <inkml:trace contextRef="#ctx0" brushRef="#br0">23 3032 9,'0'0'18,"0"0"-1,0 0-2,0 0-1,0 0 0,0 0-2,0 0-2,0 0 0,0 0 0,0 0-1,0 0-2,0 0 0,0 0-1,0 0 0,0 0 0,-4-16-1,4 16-1,0 0 0,0 0-1,0 0 0,0 0 1,-5-21-1,5 21-1,0 0 1,0 0-1,-8-16 0,8 16-1,0 0 1,0 0-1,-3-19 0,3 19 0,0 0 0,0 0 0,-4-18 0,4 18 0,0 0-1,0-18 1,0 18 0,0 0-1,0-22 1,0 22 0,0 0-1,4-19 1,-4 19-1,0 0 0,2-20 1,-2 20-1,0 0 1,3-20-1,-3 20 0,2-17 1,-2 17-1,4-16 1,-4 16-1,3-18 1,-3 18-1,0 0 1,0-22-1,0 22 1,0 0-1,6-21 0,-6 21 1,0 0-1,2-18 0,-2 18 0,0 0 0,5-18 0,-5 18 0,0 0 2,0-24-2,0 24 1,0 0-2,6-28 2,-6 28-1,0-25 0,0 25-1,2-26 1,-2 26 0,2-26-1,-2 26 1,0-22 0,0 22 0,1-18 0,-1 18 1,0-19-1,0 19 0,0-18 0,0 18 1,2-22-1,-2 22 0,0-20 1,0 20-1,2-22 1,-2 22-1,2-22 0,-2 22 1,0-26-1,0 26 0,0-26 0,0 26 1,4-29-1,-4 29 0,0-31 0,0 31 0,2-31 1,-1 14-1,-1 17 0,2-33 0,-2 15 0,2-1 1,-2 3-1,0-3 0,2 3 0,-2-3 0,0-1 0,0 0 1,0 0-1,0 2 0,-2-4 0,2-1 1,-2 3-1,2 0 1,-2 2-1,1-1 0,1 1 0,-2 0 0,2 1 1,0 1-1,0-3 0,0 1 0,-2 1 0,4-1 0,-4 2 0,4-1 1,-2-1-1,0 1 0,2-1 0,-2-1 1,0 1-1,1 0 0,1-1 0,-2 1 1,2-6-1,-2 2-1,0 0 1,0 0 0,0-2 0,0 2-1,0 0 2,-2-4-2,2 6 1,-2-2 1,2 2-1,-1 0 0,1 0 0,-2-1 1,2 3-1,-2 0 0,0 1 0,2 1 1,0-1-1,0 1 0,0-3 1,-2 1-1,2-2 0,-2-1 0,2 1 1,-2-2-1,2 2 0,-1 0 0,-3-2 1,2 5-1,0 1 0,0-1 0,2 17 0,-3-29 1,3 29-1,-4-31 0,4 31 0,-2-32 0,2 16 0,0-1 0,0 17 1,-2-31-1,2 15 0,0-1 0,0 1 0,0 16 0,-3-32 0,3 32 1,-8-31-1,8 31 0,0-27 0,0 27 0,0-28 0,0 28 0,2-26 0,-2 26 0,2-23 0,-2 23 0,-2-26 0,2 26 0,-4-28 0,4 28 0,0-25 0,0 25 0,0-28 0,0 28 0,4-29 0,-4 29 1,0-28-1,0 28 0,0-27 0,0 27 0,-2-24 0,2 24 0,0-30-1,0 30 1,2-27-1,-2 27 1,0-30-1,0 30 1,4-27 0,-4 27 0,2-18 0,-2 18 0,1-19 0,-1 19 0,0-16 0,0 16 0,0-19 0,0 19 0,-1-18 0,1 18 0,1-17 0,-1 17 0,0 0 0,-5-22 0,5 22 1,0 0-2,2-22 1,-2 22 0,0 0 0,3-20 0,-3 20 1,0 0-1,2-22 0,-2 22 0,0 0 0,2-16 0,-2 16 0,0 0 0,-2-19 0,2 19 0,0 0 0,0 0 0,0-18 0,0 18 0,0 0 0,0 0 0,0 0 0,0 0 0,0 0 0,0 0 0,-2-17 0,2 17 0,0 0 0,0 0 0,0 0-1,0 0-2,0 0-3,0 0-25,6 17-11,-6-17 2,-6 20-1,6-20 0</inkml:trace>
    <inkml:trace contextRef="#ctx0" brushRef="#br0" timeOffset="1959.1012">-831 168 33,'0'0'18,"0"0"2,0 0 0,0 0-6,0 0-1,0 0-2,0 0-1,-20-4-2,20 4-2,0 0 0,0 0 0,0 0-1,0 0 0,0 0-1,0 0 0,0 0-1,0 0 0,0 0 0,0 0-1,-19 17 1,19-17-1,0 0 0,-11 17 0,11-17 0,-16 12 0,16-12-1,-21 17 1,21-17-1,-22 15 0,22-15 0,-29 16 0,29-16-1,-30 24 1,14-9 1,16-15-1,-33 25 0,33-25 0,-28 24-1,28-24 1,-26 19 0,26-19-1,0 0 0,-18 16-1,18-16 1,0 0 0,0 0 0,0 0 0,0 0 1,0 0-1,0 0 0,0 0 1,0 0-1,0 0 0,0 0 0,0 0 0,0 0 0,0 0 0,0 0 0,0 0 0,0 0 1,0 0-1,0 0 0,24 11 1,-24-11-1,22 7 1,-22-7 0,27 10 0,-27-10-1,30 7 1,-30-7 0,31 9 0,-14-7 0,-1 4-1,1-3 1,-17-3 0,28 9-1,-28-9 1,27 10-1,-27-10 1,24 11-1,-24-11 1,0 0-1,22 14 1,-22-14-2,0 0 0,13 20-4,-13-20-7,0 0-27,0 0 0,-22 10 0,22-10-1</inkml:trace>
    <inkml:trace contextRef="#ctx0" brushRef="#br0" timeOffset="5618.3027">-224 131 22,'0'0'20,"7"17"-3,-7-17-1,0 0 0,0 0-2,0 0-1,0 0-1,0 0-2,11 18 0,-11-18-2,0 0-1,0 0 0,0 0-1,0 0-2,19 21 0,-19-21-1,0 0 0,0 0 0,16 18-1,-16-18 0,0 0 0,19 11-1,-19-11 1,0 0-1,22 13 0,-22-13 0,17 5 0,-17-5 0,0 0 0,20 8 0,-20-8-1,0 0 1,18 7-1,-18-7 1,0 0-1,0 0 0,0 0 1,19 13-1,-19-13 0,0 0 1,0 0-1,0 0 0,0 0 0,0 0 0,0 0 0,0 0 0,0 0 0,0 0 0,0 0 0,0 0 0,0 0 0,16 9 1,-16-9-1,0 0 0,0 0 0,0 0 0,0 0 0,0 0 0,0 0 0,0 0 0,0 0 0,0 0 1,0 0-1,0 0 0,0 0 0,0 0 0,0 0 0,0 0 0,0 0 0,0 0 0,0 0 0,0 0 0,0 0 0,0 0 1,0 0-1,0 0 0,0 0 1,0 0 0,0 16 1,0-16-1,-7 21 0,7-21 1,-17 27-1,17-27 0,-16 31 0,16-31 0,-19 28-1,19-28 0,-18 22 0,18-22 0,-15 20 0,15-20 0,-11 17 0,11-17 0,-11 16 0,11-16 0,0 0 0,-11 19 0,11-19 0,0 0 0,0 0 0,-9 18 0,9-18 0,0 0 0,0 0 0,0 0 0,0 0 0,-8 16 0,8-16-1,0 0 0,0 0-1,0 0-2,0 0-2,0 0-4,0 0-16,0 0-13,0 0 2,0 0-1,0 0 3</inkml:trace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1:01.06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680B2FD-241F-4711-8DA1-9306D31DE80F}" emma:medium="tactile" emma:mode="ink">
          <msink:context xmlns:msink="http://schemas.microsoft.com/ink/2010/main" type="inkDrawing" rotatedBoundingBox="7180,6891 8121,6803 8128,6880 7187,6968" shapeName="Other">
            <msink:destinationLink direction="to" ref="{5ADB34CD-509A-4C74-970D-F79AFFE56425}"/>
          </msink:context>
        </emma:interpretation>
      </emma:emma>
    </inkml:annotationXML>
    <inkml:trace contextRef="#ctx0" brushRef="#br0">0 145 36,'16'7'24,"-16"-7"-2,0 0-1,17-11-4,-17 11-3,17-4-2,-17 4-1,22-7-2,-22 7-1,22-7-2,-22 7-1,26-6-1,-26 6-1,26-3 0,-26 3 0,24 0-1,-24 0 0,25 0-1,-25 0 1,28 1-1,-28-1 0,22 0 0,-22 0 0,22-1-1,-22 1 1,21-2-1,-21 2 1,0 0-1,25-6 0,-25 6 1,17-2-1,-17 2 0,0 0 0,20-1 0,-20 1 0,19 0 0,-19 0 1,16 0-1,-16 0-1,19 0 1,-19 0 1,16 0-1,-16 0 0,21 0 0,-21 0 0,16 0 0,-16 0 0,17 0 0,-17 0 0,16-2 0,-16 2 0,17-6-1,-17 6 0,20-7 1,-20 7 0,19-4 0,-19 4 0,16-2 0,-16 2 0,0 0 1,21-2-1,-21 2 0,0 0 0,0 0 0,16-3 0,-16 3-1,0 0 1,0 0 0,0 0 0,19 2 0,-19-2 0,0 0 0,0 0 0,0 0 0,20 3 0,-20-3 1,0 0-1,0 0 0,0 0 0,0 0 0,17 2 0,-17-2 0,0 0 1,0 0-1,0 0 0,0 0 1,0 0-1,0 0 0,0 0 1,0 0-1,16 11 0,-16-11 0,0 0 0,0 0 0,0 0 1,0 0-1,17 6 0,-17-6 0,0 0-1,0 0 0,0 0 2,20-10-2,-20 10 1,0 0 0,0 0 0,19-1 0,-19 1 0,0 0 0,16 3 1,-16-3-1,0 0 1,0 0-2,19-5 1,-19 5 0,0 0 0,16 2 0,-16-2 0,0 0 0,0 0-1,17-8 1,-17 8 0,0 0 0,0 0 0,0 0 0,0 0 0,18-9-1,-18 9 1,0 0 0,0 0 0,0 0 0,19-11 0,-19 11 0,0 0 0,0 0 0,0 0 0,18-5 0,-18 5 0,0 0 0,0 0 0,0 0 0,0 0 0,0 0 0,0 0 0,19-4 0,-19 4 0,0 0 0,0 0 0,0 0 0,0 0 0,16-2 0,-16 2 0,0 0 0,0 0 0,0 0 0,0 0 0,19-5 0,-19 5 0,0 0 1,0 0-1,0 0 0,0 0-1,0 0 0,16-8-3,-16 8-5,0 0-17,17-13-11,-17 13 1,0 0-2,-2-25 3</inkml:trace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4:33.50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62 48,'8'4'8,"-8"-4"-2,8 3 0,-4-3-1,3 4 0,5 0 0,-8 0 0,11-4 0,-7 4 0,8-4-1,-4 0 1,3 0-2,1 0 0,-5 0 0,1-4-2,-4 4 1,0 0-2,-1 0 1,-3 0-1,0 4 0,0-4 1,-4 0-1,4 0 1,4 0 0,3 0 0,-3 0-1,8 0 1,-8-4 0,7 4-1,-3 0 1,0-4 0,-1 4-1,-3 0 1,0 0-1,0-4 1,-1 4 0,-3 0-1,4 0 1,0 0-1,0-4 0,-1 4 0,-3 0 1,8 0-1,-4 0 0,3 4 0,-3-4 0,8 0 0,-8 0 0,3 0 0,-3 0 1,-4 0-1,0 4 0,0-8 0,0 4 0,-4 0 1,4 0-1,-4 0 0,3 0 0,1 0 0,0 0 0,0-4 0,4 4 0,-4 0 0,4 0 0,-1 0 0,-3 0 0,4 0 0,-4 4 1,4-4-1,-4 0 0,0 0 0,-1 0 0,1 0 0,0 0 0,0-4 1,0 4-1,0 0 0,-4 0 0,4 0 0,0 0 0,0 0 0,-1 0 0,1 0 0,0 0 0,0 0 0,4 0 0,-4 0 0,0 0 0,0 0 0,-1 4 0,5-8 0,-4 4 0,4 0 0,-4 0 0,4 0 0,-4 0 0,3 0 0,1 0 0,-4 0 0,4 0 0,-4 0 0,0 0 0,-1 0 0,5 0 0,-4 0 0,4 0 1,0 0-1,-4 0 0,3 0 0,1 0 0,0 0 0,-4 0 0,0 0 0,4 0-1,-8 0 1,3 0 0,1 0 0,0 0 0,0 0 1,-4 0-1,0 0 0,0 0 0,4 0 0,-4 0 0,0 0-1,0 0 1,4 0 0,0 0 0,0 0 0,0 0 0,-1 0 0,1 0 0,4 4 0,-4-4 0,4 0 1,-4 0-1,0 0 0,3 0 0,-3 0 0,0 0 0,4 0 0,-4 0 0,0 0 0,4 4 0,-5-8 0,9 4 0,-4 0 0,4-4 0,-5 4 0,1-3 0,0 3 0,0 0 0,-4 0 0,0-4 0,-4 4 0,3 4 0,-3-4 0,4 0 0,-4 3 0,4-3 0,0 0 0,0 4 0,0-4 0,0 4 0,0-4 0,0 0 0,-1 0 0,-3 0 0,4 0 0,0 0 0,-4 0 0,4 0 0,0 0 0,-4-4 1,8 4-1,0-4 0,-1 4 0,1 0 0,0-3 0,0 3 0,0-4 0,-1 4 0,-3 0 0,0-4 0,0 4 0,0-4 1,0 4-1,0 0 0,-4-4 0,8 1 0,-8 3 0,7-4 0,-7 4 0,8-4 0,-8 0 0,4 4 0,0 0 0,-4-4 0,4 4 0,0-3 0,0 3 0,-4 0 0,7 0 0,-3-4 0,0 4 0,4 0 0,-4-4 0,0 4 0,0 0-1,-1 0 1,-3 0 0,4 0 0,-4 0 0,0 4 0,4-4 0,0 0 0,0 0 0,0 0 1,4 0-1,0 0 0,-5 0-1,5 4 1,0-4 0,0 0 0,0 0 0,-5 0 0,9 3 1,-8-3-1,4 0 0,-4 0 0,0 0 0,3 0 0,-3 0 0,0 0 0,4 0 0,-4 0 0,0 0 0,4 0 0,-5 0 0,5 4 0,0-8 0,0 4 0,-4 0 0,7 0 0,-7 0 0,0 0 0,4 0 0,-4 0 0,4 0 0,-4 4 0,3-4 0,-3 0 0,8 0 0,-4 0 0,-1 0 0,1 0 0,8 0 0,-8 0 0,3 0 0,-3 0 0,4 0 0,-4 0 0,-1 0 0,-3-4 0,4 4 0,-4 4 0,0-8 0,0 4 0,0 0 0,-1 0 0,5 0 0,-4 4 0,4-4 0,0 0 0,0 0 0,-5 4 0,5-4-1,0 4 1,0-4 0,-4 4 1,7-4-1,-3 0 0,0 0 0,0 3 0,3-6 0,-3 3 0,4 0 0,-4 0 0,-4 0 0,3 0 0,-3 0 0,0 0 0,0 0 0,0 0 0,4 0 0,-4 0 0,7 0 0,-3-4 0,4 4 0,-4 0 0,-1 0 0,1 0 0,0-4 0,0 4 0,-1 0 1,-3-4-1,4 4 0,0-4-1,0 4 1,3-3 0,-3 3 1,0-4-2,0 4 1,-4 0 0,3-4 0,-3 4 0,-4 0 0,4 0 0,-4 0 0,4 0 0,0 0 0,-4 0 0,4 0 0,4 0 0,-4 4 0,-1-4 0,5 0 0,-4 0 0,0 4 0,4-4 0,-8 0 0,8 0 0,-8 0 0,4 0 0,-1 3 0,5-3 0,-4 0 0,4 0 0,0 0 1,-1 0-1,1 0-1,-4 0 1,0 0 0,0 4 0,0-4 0,0 0 0,-4 0 0,4 0 1,-1 0-1,1 0 0,0 0 0,0 0 0,0 0 0,0 0 0,0-4 0,-4 4 0,0 0 0,0 0 0,0 0 0,4 0 0,-4 0 0,0 0 0,4 0 0,-4-3 0,4 3 0,-4 0 0,3 0 0,-3 0 0,4 0 0,-4 0 0,4 0 0,0 0 0,0 0 0,0 0 0,4 0 0,-1 0 0,1 0 0,4 0 0,-4 0 0,3 0 0,1 0 0,-4 0 0,4 0 0,-5 0 0,-3 0 0,4 0 0,-4 0 0,4 0 0,-4 0 0,3 0 0,1 0 0,0 0 0,8-4 0,-9 8 0,9-4 0,-4 0 0,3 0 0,1 0 0,-1 3 0,1-3 0,-1 4 0,-3-4 0,0 0 0,-1 0 0,-3 0 0,0 0 0,0 0 0,-4 0 0,0 0 0,0-4 0,-1 4 0,5 0 0,0 0 0,0-3 0,3 3 0,-3 0 0,8 0 0,-8 0 0,-1 0 0,1 0 0,0-4 0,-4 4 0,4 0 0,-4-4 0,3 4 0,1-4 0,0 4 0,0-4 0,3 4 1,-3-4-1,0 1 0,0 3-1,0 0 1,-5 0 0,1-4 1,0 4-1,0 0-1,4 0 1,-4 0 0,0 0 0,3 0 0,1 0 0,-4 0 0,4-4 0,-4 8 0,4-8 0,-4 8 0,-1-4 0,1 0 0,0 0 0,4 0 0,0 0 0,3 0 0,-3 0 0,0 0 0,0 4 0,0-4 0,-8 0 0,7 0 0,-7 0 0,4 0 0,-4 0 0,0 0 0,4 3 0,0-3 0,0 0 0,0 0 0,0 0 0,-4 4 0,4-4 0,0 0 0,-1 0 0,-3 0 0,0 0 0,0 0 0,4 0 0,-4 0 0,0 0 0,0 0 0,0 0 0,0 0 0,0 0 0,4 0 0,-4 0 0,0 0 0,0 0 0,4 0 0,-4 0 0,0 4 0,4-4 0,-4 0 0,0 0 0,4 0 0,-4 0 0,4 0 0,-4 0 0,0 0 0,0 0 0,0 4 0,0-4 0,0 0 0,4 0 0,-4 0 0,0 0 0,4 0 0,-4 0 0,3 0 0,-3 0 0,4 4 0,0-4 0,-4 0 0,0 0 0,0 0 0,0 0 0,0 0 0,0 4 0,0-4 0,0 0 0,4 3 0,-4 1 0,0-4 0,0 0 0,0 0 0,0 0 0,0 0 0,0 0 0,0 0 0,0 0 0,0 0 0,0 0 0,0 0 0,0 0 0,0 4 0,4-4 0,-4 0 0,4 0 0,-4 4 0,4-4 0,0 0 0,0 0 0,-4 0 1,4 0-1,-1 0 0,1-4 0,0 4 0,-4 0 1,4-4-1,-4 4 0,0 0 0,4 0 0,-4 0 0,0 0 0,0-4 0,4 4 0,-4 0 0,0 0 0,0 0 0,4 0 0,0 0 0,-4 0 0,4 0 0,-4 0 0,3 0 0,-3 4 0,0-4 0,4 0 0,-4 0 0,4 0 0,-4 4-1,0 0-10,-8-4-16,12 7 0,-19-10-1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4:43.812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0 46,'0'0'7,"4"-4"-1,-1 4-1,-3 0 0,4 0 0,0 0 0,0 0-1,4 0 2,-4 0-1,0 0 0,0 0-1,-1 0 1,1 0-2,0 0 1,4 0-2,-4 4 1,0-4-1,0 0 0,4 0-1,-5 0 1,5 4-1,-4-4 1,0 0-1,0 0 1,0 0-1,0 0 1,-4 0-1,4 0 0,3 0 1,1 0-1,4-4 0,-4 4 0,3 0-1,-3 0 1,0 0 0,0 0-1,0 0 0,-8 0 0,0 0 0,0 0 1,4 0-1,-4 0 0,0 4 0,3-4 0,1 0 0,4 0 1,-4 0-1,4 4 0,0-4 1,-5 0-1,5 4 0,-4-4 0,4 0 0,-4 0 1,0 0-1,4 0 0,-5 0 0,5 0 0,0 0 0,0 4 0,-4-4 1,7 0-1,-3 0 0,0 0 0,0-4 0,0 4 0,-4 0 0,3 0 0,1 0 0,-4 0 0,0 0 0,-4 0 0,4 4 0,0-4 0,-4 0 0,4 0 0,0 0 0,-4 4 0,3-4 0,-3 0 0,0 0 0,4 0 0,0 0 0,-4 4 1,0-4-1,4 0 0,0 0 0,-4 0 0,0 0 0,0 0 0,0 0 1,0 0-1,4 0 0,0 0 0,-4 0 0,8 0 0,-1 0 0,-3-4 0,4 4 0,0 0 0,-4 0 1,0 0-1,0 0 0,-1 0 0,-3 0 0,4 0 0,-4-4 1,4 4-1,0-4 0,0 4 0,4 0 0,-4-4 0,4 0 0,-5 4-1,5 0 1,-4 0 1,0-4-1,0 4 0,0 0 0,0 0 0,0 0 0,3 0 0,-3 0-1,4 0 1,0 0 0,-4 0 0,4 4 0,-4-4 0,-1 0 0,1 0 0,0 4 0,0-4 0,4 0 1,0 0-1,-4 4 0,7-4 0,-7 0 0,8 0 0,-4 0 0,3 0 0,-3 0 0,0 4 0,0-4 0,-4 0 0,3 4 0,1-4 0,0 0 0,0 0 0,0 0 0,-4 0 0,3 0 0,-3 0 0,0 0 0,4 0 0,-8-4 0,8 4 0,-8 0 0,4-4 0,0 4 0,-1 0 0,1 0 0,0 0 0,0 0 0,0 0 0,0 0 0,0 0 0,0 0 0,0 0 0,-4 0 0,3 0 0,1 0 0,-4 0 0,12 0 0,-8 0 0,8 0 0,-5 0 0,5 0 0,0 0 0,0 0 0,-5 0 0,1 0 0,-4 0 0,0 0 0,0 0 0,0 0 0,4 4 0,-8-4 0,3 0 0,1 4 0,4-4-1,-4 0 1,4 4 0,-4 0 0,0-4 0,0 0 0,-1 0 0,-3 4 0,0-4 0,0 0 0,4 0 0,-4 0 0,4 0 0,0 0 0,-4 0 0,8-4 1,-4 4-2,0 0 2,0 0-2,-1 0 1,1 0 0,0 0 0,-4 0 0,8 0 0,-4 0 0,0 0 0,4 0 0,-1-4 0,1 4 1,0 0-1,4 0 0,-8-4 0,3 4 0,1 0 0,-4 0 0,0 0 0,0-4 0,0 4 0,0 0 0,0 0 0,0-4 0,3 4 0,-3 4-1,0-4 1,0 0 0,4 0 0,-4 0 0,4 4 0,-5-4 0,1 0 0,0 0 0,4 0 0,-4 0 0,0 0 0,3 4 1,-4-4-1,5 0 0,-4 0 0,4 4 0,-4-4 0,4 0 0,-1 0 0,-3 0 0,4 0 0,0 0 0,4 0 0,-8 0 0,3 0 0,1 0 0,0 0 0,-4 0 0,-4 0 0,4 0 0,-4 0 0,8 0 0,-8 0 0,3 0 0,-3 0 0,4 0 0,4 0 0,-4 0 0,4-4 0,-4 4 0,0-4 0,3 4 0,-3 0 0,0 0 0,0-4 0,0 4 0,0 0 0,-4 0 0,4 0 0,-4 0 0,8 4 0,-8-4 0,7 0 0,-7 0 0,8 0 0,-4 0 0,0 0 0,0 0 0,0 0 0,0 0 0,0 0 0,-4 0 0,7 0 0,-7 0 0,8 0 0,-4 0 0,0 0 0,4 0 0,-4 4 0,0-4 0,-1 0 0,5 0 0,-4 0 0,0 4 0,-4-4 0,4 0 0,0 0 0,0 0 0,0 4 0,0-4 0,-1 0 0,-3 4 0,4-4 0,-4 0 0,4 0 0,-4 4 0,4-4 0,-4 0 0,0 0 0,8 0 0,-4 0 0,0 0 0,4 0 0,-1 0 0,1 0 0,0 0 0,4 4 0,-5-4 0,1 0 0,0 0 0,0 0 0,-4 0 0,3-4 0,1 4 0,4 0 0,-4 0 0,3 0 0,1-4 1,-4 4-1,0 0 0,3 0 0,-3 0 0,0 0 0,-4 0 0,4 0 0,-4 0 0,0 0 0,3 0 0,-3 0 0,4 0 0,-4 0 0,4 4 0,-1-4 0,1 0-1,0 0 1,0 4 0,4-4 0,-5 0 0,1 4 0,0-4 0,0 0 0,0 4 1,-1-4-1,5 4-1,-4-4 1,7 0 1,-7 4-2,4-4 1,-4 4 1,3-4-2,-7 0 1,4 0 0,0 0 0,-4 0 0,4 0 1,-1 0-1,-3 0 0,8 4 0,-4-4 0,0 0 0,-1 0 0,-3 0 0,4 0 0,0 0 0,-4 0 0,0 0 0,0 0 0,-1 0 0,1 0 0,0 0 0,4 0 0,-4 0 0,4 0 0,0 0 0,-1 0 0,-3 4 0,0-4-1,0 0 1,-4 0 0,0 0 0,4 0 0,-4 0 0,4 4 0,4-4 0,-4 0 0,3 4 0,1 0 0,4-4 0,-4 0 0,-1 4 0,5-4 0,-4 4 1,0-4-1,-4 0 0,3 0 0,-3 0 0,4 0 0,-4 0 0,4 0 0,0 0 0,-1 0 0,-3 0 0,0 0 0,0 0 0,0 0 0,0 0 0,4 0 0,-4 0 0,-1 4 0,5-4 0,-8 0 0,8 4 0,-4-4 0,0 0 0,-4 0 0,4 0 0,-4-4 0,4 4 0,-1 0 1,-3 0-1,4-4 0,0 4 0,0 0 0,0-4 0,0 4 0,0 0 0,0-4 0,0 4 0,0 0 0,-1-4 0,1 4 0,-4-4 0,0 4 0,4 0 0,-4-4 0,4 4 0,-4-4 0,0 0 1,4 4-1,-4 0 0,0-4 0,4 4 0,-4 0-6,0 4-23,-8-8 0,8 8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10-02-28T22:45:20.60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 61,'4'4'15,"0"-4"0,0 0-2,8 0 0,-8-4-1,7 4-1,-7-4-2,12 4-1,-12-4-1,4 8 0,-4-4-1,7 4 0,-7-4-1,8 4-1,0-4 0,7 0 0,-3 0-1,3 0-1,-7 0 0,7 0 0,-7 0-1,4 0 1,-9 4-1,1-4 0,-4 0 0,0 8-1,0-8 1,4 0 0,-1 4 0,5-4 0,0 0 0,3 0 0,-3-4-1,4 4 1,-1-4 0,-3 0-1,0 4 1,-5 0-1,1-4 1,-4 8-1,0-4 1,4 0-1,0 4 0,-4-4 1,7 4-1,-3-4 0,4 0 0,-4 0 1,-1 0-1,1 0 0,-4 0 0,4 0 0,-4 0 0,-4 0 0,4 0 0,-4 0 1,0 0-1,4 0 0,-4 0 0,3 0 0,1 0 0,0 0 0,0 0 0,0 0 0,0 0 1,0 0-1,0 0 0,0 0 0,-1 0 0,1 0 0,0 4 0,0-4 0,0 0 0,0 0 0,0 0 0,0 3 0,0-3 0,0 0 0,-1 0 0,1 0 0,4 0 0,-8 0 0,8 0 0,-8 0 0,4 4 0,0-4 0,-4 4 0,4-4 0,0 0 0,-4 4 0,3-4 1,1 0-1,0 0 0,4 0 0,-4 0 0,0 0 0,0 0 0,0 0 0,0 0 0,-1 0 0,-3 0 0,0 0 0,0 0 0,0 0 0,4 0 0,-4 4 0,4-4 0,-4 0 0,0 0 0,4 4 0,-4-4 0,4 0 0,-4 0 0,0 0 0,4 0 0,-4 0 0,0 0 0,4 4 0,-4-4 0,4 0 0,-4 4 0,4-4 0,-1 0 0,-3 0 0,4 0 0,0 4 0,0-4 0,-4 0 0,4 0 0,-4 0 1,4 4-1,0-4 0,-4 0 0,0 0 0,0 0 0,0 0 0,4 0 0,-4 0 0,0 0 0,0 0 0,4 0 0,-4 4 0,4-4 0,-4 0 0,0 4 0,3-4 0,1 0 0,-4 0 0,0 0 0,4 0 0,-4 0 0,0 3 0,4-3 0,-4 0 0,0 0 0,0 0 0,0 0 0,0 0 0,0 0 0,0 0 0,0 0 0,0 4 0,4-4 0,-4 0 0,0 0 0,4 0 0,-4 0 0,0 0 0,0 0 0,0 0 0,0 0 0,0 0 0,4 0 0,-4 0 0,0 0 0,0 0 0,0 0 0,0 0 0,0 0 0,4 0 0,-4 0 0,0 4 0,4-4 0,-4 0 0,4 0 0,-1 0 0,-3 0 0,4 0 0,-4 0 0,4 0 0,-4 4 0,4-4 0,0 0 0,-4 0 0,4 0 0,0 0 0,-4 0 0,4 0 0,-4 0 0,4 0 0,-4 0 0,0 0 0,0 0 0,4 0 1,-1 0-1,-3 4 0,4-4 0,-4 0 0,4 0 0,-4 0 0,4 0 0,-4 0 0,0 0 0,4 0 0,-4 0 0,4 0 0,0 0 0,4-4 0,-4 4 0,3 0 0,1-4 0,4 4 0,-4-4 0,-1 4 0,-3 0 0,0 0 0,4 0 0,-4 0 0,0 0 0,0 0 0,3 0 0,-3 0 0,0 0 0,0 0 0,0 0 0,0-4 0,0 4 0,-4 0 0,4 0 0,-4 0 0,4 0 0,-4 0 0,4 0 0,3 0 0,-3 0 0,4-3 0,0 3 0,0 0 0,-1-4 0,1 4 0,-4-4 0,0 4 0,0 0 0,0 0 0,-4 0 0,4 0 0,0 0 0,-4 0 0,3 0 0,1 4-1,-4-4 1,4 0 0,-4 4 0,4-4 0,-4 3 0,0-3 0,4 4 0,-4-4 0,0 4 0,4-4 0,-4 0 0,0 4 0,4-4 1,-4 0-1,4 0 0,-4 0 0,4 4 0,-4-4 0,4 0-1,-1 0 1,-3 0 0,4 4 0,0-4 1,0 0-1,0 4 0,0-4 0,0 0 0,4 0 0,-4 0 0,3 0 0,1 0 0,-4 0 0,4 0 0,-4 0 0,0 0 0,0 0 0,-4 0 0,3 0 0,1 0 0,0 0 0,0 0 0,0 0 0,4 0-1,0 0 1,-4 4 0,3-4 0,-3 4 0,0-4 0,4 0 0,0 4 0,-4-4 0,3 4 0,1-4 1,0 0-1,0 0 0,0 4 0,-1-4 0,1 3 0,0-3 0,4 4-1,-5 0 1,5 0 0,-4 4 0,4-4 0,-1 0 0,1 0-1,0 0 2,-1 0-1,-3-4 0,0 4 0,0-4 1,0 0-1,-1 3 0,1-3 0,-4 0 0,0 4 0,4-4 0,-4 0 0,0 0 0,-1 4 0,1-4 0,0 0 0,4 4 0,-8-4 1,8 0-1,-4 0 0,0 0 0,3 0 0,1 0 0,4 0 0,-4 0 0,0 0 0,-1 0 0,1 0 0,4 0 0,-8 0 0,3 0 0,-3 4 0,0-4 0,0 0 0,4 0 0,-4 0 0,4-4 0,-1 4 0,5 0 0,0 0 0,-4 0 0,-1 0 0,-3-4 0,0 4 0,0 0 0,0 0 0,-4 0 0,0 0 0,4 0 0,-4 0 0,4 0 0,0 0 0,-4 0-1,4 4 1,0-4 0,-4 0 0,3 0 0,-3 0 0,4 0 0,-4 4 0,0-4 1,4 0-1,-4 0 0,0 0 0,0 0 0,0 0 0,0 0 0,0 0 0,4 0 0,0 0 0,0 0 0,0 0 0,4-4 0,-1 4 0,1 0 0,0 0 0,4 0 0,-1-4 0,5 0-1,-4-3 2,3-1-2,1 0 2,-4 0-2,-1 4 2,5-4-2,-8 4 1,3 0 0,-3 4 0,0-3 0,4-1 0,-5 4 0,5 0 0,-4 0 0,4-4 0,-5 4 0,1 0 0,0 0 0,-4-4 0,4 4 0,-4 4 0,-1-4 0,5 0 0,-4 0 0,4 0 0,-4 0 0,4 0 0,-1 0 0,1 0 0,0 0 0,0 0 0,-4 0 0,4 0 0,-5 0 0,1 0 0,0 0 0,0 0 0,0 0 0,0 0 0,0 0 0,0 0 0,0 0 0,-4 0 0,0 0 0,0 0 0,0 0 0,0 0 0,3 0 0,-3 0 0,4 4 0,-4-4 0,4 0 0,0 4 0,4-4 0,-8 0 0,8 0 0,-4 3 0,3-3-1,1 0 1,0 0 0,0-3 0,0 3 0,-1-4 0,-3 4 0,4 0 0,4 0 0,0-4 0,-9 4 0,9 0 0,-4-4 0,4 4 0,-5 0 0,5-4 0,-4 4 0,0 0 0,3-4 0,1 4 0,-4 0 0,0 0 0,3 0 0,-3 0 0,4-4 0,-4 4 0,-1 0 0,1 0 0,0 0-1,-4 0 1,0 0 0,0 0 0,-4 0 0,4 4 0,-4-4 0,0 0 0,4 4 0,-1-4 0,-3 4 0,4 4 0,4-4 0,0-1 0,0 1 0,-4 0 0,7 0 0,-7-4 0,4 4 0,-4-4 0,0 0 0,0 0 0,0 0 0,-1 0 0,-3 0 0,4 0 0,0 0 0,0 0 0,4-4 0,-8 4 0,8-4 0,-8 4 0,8 0 0,-8-4 0,3 4 0,5-4 0,-8 4 0,4-3 0,-4-1 0,8 4 0,-8-4 0,8 0 0,-4 0 0,-4 0 0,4 4 0,-4-4 0,3 4 0,1-4 0,0 4 0,-4 0 0,4 0 0,0-4 0,0 4 0,-4 0 0,4 0 0,0 0 0,-4 0 0,0 0 0,0 0 0,0 0 0,0 0 0,0 0 0,0 0 0,0 0 0,0 0-1,0 0 1,0 4 0,0-4 0,0 0-1,4 0-1,0 0 0,-1 4 1,1-4-2,-4 0 1,4 8-1,4-8 1,-8 4 0,8 0 0,-8 0 1,4-4-1,0 7-4,-8 1-29,4-12 1,-4 8-2,-4-12 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9:31.68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4246025-ABC2-4070-9C92-7D44C80DF014}" emma:medium="tactile" emma:mode="ink">
          <msink:context xmlns:msink="http://schemas.microsoft.com/ink/2010/main" type="inkDrawing" rotatedBoundingBox="5490,5413 5529,12858 4816,12861 4777,5417" semanticType="callout" shapeName="Other">
            <msink:sourceLink direction="with" ref="{83F270C3-89FC-4FBA-A937-5D700DECB656}"/>
          </msink:context>
        </emma:interpretation>
      </emma:emma>
    </inkml:annotationXML>
    <inkml:trace contextRef="#ctx0" brushRef="#br0">205 7415 4,'0'0'14,"0"0"-1,16 5-1,-16-5-1,0 0-1,0 0-1,0 0 0,0 0 0,0 0-2,0 0 0,0 0-1,0 0-1,0 0 0,0 0-1,0 0 0,-7-20-2,7 20 1,0 0-2,-9-22 1,9 22 0,-6-19 0,6 19 0,-2-22 0,2 22 0,-4-23-1,4 23 2,-3-28-2,3 28 2,-2-29-1,2 29 1,0-32-2,0 32 2,-4-31-2,8 15 1,-4 16-1,-2-33-1,4 14 2,-2 1-2,0-2 1,2-4-1,0 0 0,-1-2 1,3 1-1,-2 1 1,0-2-1,0 2 0,0-3 1,-1 1-1,3 0 1,-2-1-1,0-1 0,-2-5 1,0 2-1,0-2 0,-2 0 1,2 0-1,0-4 0,-2 4 0,0-4 0,2 2 0,0-1 1,2-1-1,0 0 0,-2 1 0,2-1 1,0 0-1,-2 0 1,3 2 1,1 1-2,0 1 2,-1-2 0,-1 3 0,0 1-1,-2 0 1,-2 0-1,4 0 0,-4-1 0,-1 1-1,-1 0 1,2 2-1,0-4 1,0 1-1,0-1 0,1 4 1,-3-4-1,2 2 1,-2-2 0,4 0-1,-3 1 1,3 1 0,-2-2 0,0 4 0,-2-4 0,4 5 0,-3-3 0,3 3 0,0-1 0,-2 2-1,0-1 1,0-3 0,0 1-1,2-1 1,-2 0 0,2 2 0,-1-3-1,-1 1 1,-2 0 0,4 3 0,-2 1 0,2 1-1,0 1 1,-2 1 0,1 0 0,2 2 0,-2-2-1,1 4 1,0-4 0,-2 0-1,0 0 1,-2-2 0,2-3-1,0 1 1,1-1-1,-1-2 0,-4 0 1,3-1-1,-5 1 1,6 2 0,-3-2-1,1-1 1,-3 1 0,1 4-1,3-3 1,-1 3 0,-2-3 0,4 1-1,-1 2 1,-1-1-1,2-1 1,-1 1-1,-1 1 1,2 1-1,0-4 0,2 5 0,-2-3 0,0-3 0,1-2 0,1 2 0,-2-2-1,2 2 2,2-3-2,-4 3 1,2-2 1,-2 4-2,2-2 1,-2-1 0,2-2 0,-4 0 0,3-2 0,-3-3 0,0 2 0,2-1 0,2-1 0,-2-1 0,2 3 1,0 1-2,-1-1 1,2 2 0,-2 0 0,1 0 0,1 0 0,-1 4 0,0-4 0,0 2 0,0-4 0,0-1 0,2 1-1,-2-1 1,2 1-1,-4 2 1,2-2 0,0 2 0,0 2-1,0 4 1,0-2 0,0 3 0,-2-1 0,2 0 0,-1 1 1,2-1-1,-1 1 0,-1 1 0,1 1 0,-2 0 0,0 0 0,0 1 0,2-3 0,-2 4 0,-1-1 0,1-1 0,2 0 1,-2-1-2,0-1 2,4-1-2,-2 1 2,-2 1-2,4-1 1,-2-1 0,0 1 0,2 1 0,-2 1 1,-2 0-2,2 1 2,0-1-1,0 2 0,0-2 0,-2 2 0,2 2 0,2-3 1,-4 3-1,0-2 1,2 0-1,-3-2 0,3 2 0,0-1-1,-2 1 1,0 0 0,2 0 0,-2 2-1,2 2 0,0 2 2,0-1-1,-2 3 0,2-1 0,0 17 0,-2-31 0,2 14 0,2-1 0,-2 2 1,-2-1-2,2 0 2,0 17-1,0-29 0,0 11 0,0 18 0,0-31 0,0 12 0,0 1 0,0-1 0,0-3 0,0 0 1,0 2-1,0-2 0,-3 2 0,1-2 0,0 0 0,0 0 1,0 0-1,2 0 0,-3 0 0,3 0 0,0 0 0,-2 2 1,2-2-1,2 1 0,-2 3 0,1 0 0,-1 1 0,0 1 0,0-1 1,0 1-2,0 16 3,0-32-3,0 32 3,-1-31-2,1 13 1,-2-2-1,2-1 0,0-1 0,2 2-1,-2 0 1,0 0-1,-2 1 1,0-1-1,2 20 1,0-31 0,0 31 0,-2-31 0,2 31 0,0-30 0,-2 14 1,4-1-1,-2 17 0,0-27 0,0 27 0,-2-26 0,2 26 0,2-27 0,-2 27 1,2-30-1,-2 30 0,0-26 0,0 26 1,2-23-1,-2 23 0,2-22 0,-2 22 1,-2-17-2,2 17 1,0-16 0,0 16 1,0 0-1,2-22 0,-2 22 0,0 0 0,-2-19 0,2 19 0,0 0 0,0 0 0,0-16 0,0 16 0,0 0 0,0 0 0,0 0-2,0 0-2,0 0-4,0 0-9,0 0-23,18 9-1,-18-9 1,0 0 0</inkml:trace>
    <inkml:trace contextRef="#ctx0" brushRef="#br0" timeOffset="8063.4467">699 38 14,'9'18'21,"-27"-25"0,18 7-9,0 0-4,-19 26 3,19-26-3,-33 25-1,15-6 0,-3-6 1,5 5-1,-5-5 0,3 5-1,-4-5-1,0 7 0,-4-7-1,6 5 1,-6-5-2,2 4 1,-6 1-1,3 1 2,-3-1-3,4-2 2,-3 3-3,1-3 2,0 3-2,3 1 1,-1-5-1,7 1 0,-3-3 0,9 3-1,13-16 1,-26 26 0,26-26 0,-16 15-1,16-15 1,0 0-1,0 0 0,-17 15-1,17-15 1,0 0 0,0 0 0,0 0-1,0 0 1,0 0 0,0 0 1,0 0-1,0 0 1,0 0 0,0 0-1,0 0 1,0 0 0,0 0-1,0 0 0,0 0 1,0 0-1,0 0 0,0 0 1,0 0-1,0 0 0,0 0 0,0 0 0,0 0 0,0 0 1,0 0-1,0 0 0,0 0 0,0 0 1,21 9-1,-21-9 1,16 9 0,-16-9 1,32 9-3,-12-5 3,2 3-2,4-1 1,3 1-1,-5 0 2,6 4-2,-1-3 1,3 5 0,-7-1 0,7 1 0,-6 0 0,3-2-1,2-2 1,-3 0-1,-6-1 1,-1-1-1,-3-3 0,-1-1 1,-17-3-1,18 2 0,-18-2 0,0 0-2,0 0-2,0 0-5,0 0-10,0 0-18,-20 6-1,20-6 0,-17-8 1</inkml:trace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9:37.40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F2FDB91-DE98-460A-8CA9-FF05293313DC}" emma:medium="tactile" emma:mode="ink">
          <msink:context xmlns:msink="http://schemas.microsoft.com/ink/2010/main" type="inkDrawing" rotatedBoundingBox="10504,5096 10764,12217 10682,12220 10422,5099" semanticType="callout" shapeName="Other">
            <msink:sourceLink direction="with" ref="{38582CAC-9BA9-4E5B-8CCB-35AF8A2D6FA1}"/>
          </msink:context>
        </emma:interpretation>
      </emma:emma>
    </inkml:annotationXML>
    <inkml:trace contextRef="#ctx0" brushRef="#br0">267 7076 14,'0'0'13,"0"0"0,0 0-2,0 0-2,0 0-1,0 0-2,0 0-1,2-16 1,-2 16-2,0 0-1,-6-20 1,6 20-1,-4-22 0,4 22 0,-1-30 0,-1 12 0,2 0 0,-4-6-1,4 5 1,0-4 0,0 2 0,-2-3 0,0 4-1,1-5 1,1 4-1,0-2 0,0 0 0,0 0 0,0-1-1,0-2 0,0 4 0,-2-4 1,4-1-1,-4 3 0,2-2 1,-2 4 0,2-2-1,-4 2 1,6 0-1,-4 0 1,2 2 0,0-4-1,-2 4 1,2-6-1,0 2 1,0-3 0,0 1 0,-1 0 0,1 1-1,-2-3 1,2 1-1,-2 1 0,0 0 0,2 1 0,-2 1 0,2 0-1,-2 0 1,0 0-1,2 2 1,0 0-1,2 0 0,-4 0 1,2-2-1,-3 0 1,3 2-1,-4-2 1,4 2-1,-4-3 1,1 3 0,-1-4 0,2 2-1,-2-2 1,3 4-1,1-3 1,-2 1-1,0-2 1,0 2-1,2-2 1,0 3-1,0-1 1,2 0 0,-4-2 0,2 0 0,-2 1 0,2 3 0,0-4 0,0 2 0,-2-3-1,1 3 1,1-2-1,-2 0 1,0-1-1,2-1 0,-2 1 1,2-1-1,-2 1 0,0-1 1,1-1-1,-1 1 0,0-1 1,2-1-1,-2-1 1,0-2 0,-2-3-1,3 1 1,-1-4 0,2 2-1,0 1 1,-2-3-1,2 2 1,-2 4-1,2 0 1,0 4-1,0-2 1,-2 1 0,2 1-1,-2-2 1,-1 0 0,1-1-1,0-1 1,0-3-1,0 1 1,0-2 0,-3-2-1,3 3 1,-2-1-1,3-2 1,-3 1-1,0 1 1,-1-5-1,1 2 0,-2-1 0,3-1 1,-3-2-1,4 0 1,-1 2 0,-3-2-1,2-1 1,4 5-1,-1-2 1,1 3 0,0 1-1,0-3 1,-2 1-1,4 1 1,-2 1-1,1-1 0,-1 3 1,2-5 0,-4 3-1,1 1 1,-1-2-2,2 4 2,-4-1-1,2 1 1,-1 0-1,-1 2 0,0 0 1,4-2-1,-4-2 1,3 2-1,-1-3 0,0-1 1,0-1-1,2 3 0,-4-1 1,4 1-1,0-2 1,2 1-1,-2-1 1,-2-1-1,2 0 0,0-3 0,0 3 1,2 0-1,-2 3 0,-2 0 0,2 4 1,2 2-1,-4 1 0,2 1 0,0 2 0,0-7 1,-1 1-1,1 2 0,-2-4 0,4 2 0,-2 0 0,0 0 0,0 0 0,0 6 0,-2-1 0,2 1 0,0-1 0,0 0 0,0 3 1,0-5-1,0 1 0,0-4 0,0 0 0,0 2 0,0-2 1,-2 0-1,2 0 0,-2 0 0,0-2 0,2 5 1,-2-1-1,4 0 0,-2 0 0,-2-1 1,2 1-1,0 2 0,0-2 0,0-1 0,2 1-1,-4-2 3,2 2-3,0-6 2,0-1-2,0-1 1,-2 2-1,2 1 1,-1-1 1,-1 2-3,2 0 2,0 6-1,-2 0 1,2 3 0,2 0 0,-2 0 0,0 4 0,0-1 0,2 2 0,-1 5 0,1-1 0,-2 17 0,0-31 1,0 31-1,2-29 0,-2 29 0,2-28 0,-2 28 0,0-27 0,0 27 0,-2-28 0,2 28 0,-2-20 0,2 20 0,2-17 0,-2 17 1,0 0-1,-4-20 0,4 20 0,0 0 0,0-18 0,0 18 0,0 0 0,-5-24 0,5 24 0,-4-22 0,4 22 0,-3-20 0,3 20 0,-2-17 0,2 17-1,0 0-1,0 0 0,0 0-3,0 0-4,0 0-14,0 0-18,0 0 2,0 0-2,-15 19 3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13.31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347 33 27,'0'0'23,"0"0"-4,4-19-1,-4 19-4,0 0-3,0 0-2,0 0-2,-21-12-1,21 12-2,0 0 0,-16 3-2,16-3 1,0 0-1,0 0 0,0 0-1,-21-3 1,21 3 0,0 0 0,0 0-1,-21 2 1,21-2-1,-18 8 0,18-8-1,-25 9 0,25-9 1,-23 11-1,23-11 0,-24 8 0,24-8 1,0 0-1,-16 2 0,16-2 1,0 0-1,0 0 0,-9-16 1,9 16-1,0 0 1,0 0-1,0 0 0,-18-15 2,18 15-2,0 0 1,-19 1-1,19-1 1,0 0 0,-23 6-1,23-6 1,-16 8 0,16-8 0,-18 9-1,18-9 1,-19 11-1,19-11 1,-21 9 0,21-9-1,-20 5 0,20-5 1,-16 2-1,16-2 0,0 0 0,0 0 0,0 0 0,0 0 1,0 0-2,0 0-4,0 0-26,39 19 1,-39-19-2,41 33 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9:42.47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3F270C3-89FC-4FBA-A937-5D700DECB656}" emma:medium="tactile" emma:mode="ink">
          <msink:context xmlns:msink="http://schemas.microsoft.com/ink/2010/main" type="inkDrawing" rotatedBoundingBox="5066,5774 10354,5753 10354,5898 5067,5920" shapeName="Other">
            <msink:destinationLink direction="with" ref="{24246025-ABC2-4070-9C92-7D44C80DF014}"/>
          </msink:context>
        </emma:interpretation>
      </emma:emma>
    </inkml:annotationXML>
    <inkml:trace contextRef="#ctx0" brushRef="#br0">0 167 20,'0'0'11,"0"0"1,0 0 0,0 0-2,0 0 0,0 0 0,0 0-1,0 0 1,20-4 0,-20 4 0,24-4-2,-7 6 0,-17-2-1,27 4-1,-27-4-1,35-4 0,-35 4-2,39-4 1,-20 1-1,5 1-1,-4-2 0,8-1 0,-5-1 0,5 3 0,-2-3-1,2 2 0,-3-1 0,3-1 0,-2-1 0,3 2 0,-5-1-1,0 1 1,-3 1-1,1 2 1,-6-2-1,3 3 0,-1 1 1,-18 0-1,32 1 1,-16-1-1,1 0 1,5 0-1,-4 0 1,5 0-1,-5-1 1,2 1-1,-3-2 0,3 2 1,-3-2-1,-1 0 0,-16 2 0,32 0 0,-32 0 0,31 0 0,-31 0 0,31-2 0,-12 2 1,1 0-1,-1 0 0,-1 0-1,2 0 2,2 0-1,-1 0 0,1-2 0,0 2 0,0 2 0,-3-2 0,3 0 0,-4 2 0,2-2 0,1 2 0,-3 0 0,2 1 0,-1-1 0,1 2 0,2-2 0,0 1 0,2-1 0,0 2 0,0-2 0,2 0 0,2-1 0,-4 1 1,3 0-1,1 0 0,-2 3-1,-2-3 2,0 4-1,-2-4-1,0 3 1,2-3 0,-2 3 0,0-1 0,1-4 1,1 2-1,1-2 0,3 0 0,0 0 0,-3-2 0,3 2 0,0-2 0,-1 0 0,-1 1 0,2-5 1,-2 2-1,0 4 0,1-1 0,-1-1 0,2 0 0,-1-4 0,3 6 0,-2 0 0,-1-1 0,3 1 0,-3 0 0,-1 0 0,2 1 0,-4 5 0,2-4 0,-4 3 0,2-5 0,-2 2 1,0 0-1,2-2 0,-4 0 0,4 2 0,-3-4 0,1 4 0,-4-2 0,2-2 0,-1 4 0,3-2 0,-4-2 1,1 2-1,1 0 0,0 0 0,3 0 0,-1 0 0,0 0 0,0 0 0,0 0 0,2 0 0,2 0 0,3 0 0,-1 0 0,0 0 0,1 0 0,1 2 0,1-2 0,0 0 0,-1 2 0,-1-2 0,3 0 0,-1 1 0,2-1 0,-1 2 0,-1-2 1,0 2-1,1 0 0,-3 0 1,-1 0-1,0 1 0,-1-1 1,5-2-1,-5 2 1,5-2 0,-1-2-1,0 2 1,3-2 0,-1 0 0,-6-1 0,1 3 0,-2-4 0,-4 2-1,0-1 1,-2 1-1,-1 0 1,-3 2-1,1-2 1,0 0-1,-1 0 0,1 2 1,-17 0-1,31-3 0,-31 3 1,32 0-1,-16-2 0,1 2 1,-1-2-1,3 0 0,1 0 1,0 1-1,1-1 0,-1 0 0,-2 0 1,3 2-1,-3-2 0,2 0 0,-20 2 1,32-1-1,-16-1 1,1 2-1,0 0 1,-1-2-1,1 2 1,-1 0-1,1 0 0,-17 0 1,31-2-1,-14 2 1,0-2-1,-1 0 0,-16 2 1,33-1-1,-16-3 1,3 2-1,-1 0 0,-1 0 1,-1 1-1,-1 1 0,-16 0 1,32-2-1,-32 2 0,24-2 0,-24 2 0,18 0 0,-18 0 1,0 0-1,22-2 0,-22 2 0,0 0 0,20 0 0,-20 0 0,0 0 0,19 0 0,-19 0 0,18 0 0,-18 0 0,17 0 0,-17 0 0,17 0 0,-17 0 0,24 0 0,-24 0 0,20-2 0,-20 2 1,16 0-1,-16 0 0,19-2 0,-19 2 0,16 0 0,-16 0 0,17 0 0,-17 0 0,0 0 0,22-1 0,-22 1 0,17 0 0,-17 0 0,18 0 0,-18 0 0,20 0 0,-20 0 0,23 0 0,-23 0 0,20 0 0,-20 0 0,18 1 0,-18-1 0,19 0 0,-19 0 0,16 0 0,-16 0 0,0 0 0,21-1 0,-21 1 0,0 0 0,20 1 0,-20-1 0,0 0 0,0 0 0,17 0 0,-17 0 0,0 0 0,0 0 0,16-1 0,-16 1 0,0 0 0,0 0 1,0 0-1,17-4 0,-17 4 0,0 0-1,0 0-2,0 0-2,11-30-7,-11 30-18,16-18-10,-14 2 2,-2 16-2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09:43.71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8582CAC-9BA9-4E5B-8CCB-35AF8A2D6FA1}" emma:medium="tactile" emma:mode="ink">
          <msink:context xmlns:msink="http://schemas.microsoft.com/ink/2010/main" type="inkDrawing" rotatedBoundingBox="9945,6112 10127,5601 10520,5741 10339,6252" shapeName="Other">
            <msink:destinationLink direction="with" ref="{7F2FDB91-DE98-460A-8CA9-FF05293313DC}"/>
          </msink:context>
        </emma:interpretation>
      </emma:emma>
    </inkml:annotationXML>
    <inkml:trace contextRef="#ctx0" brushRef="#br0">5 0 15,'0'0'19,"0"0"-1,0 0 2,21 15-1,-21-15-3,0 0-2,27 14-1,-27-14-3,26 11-1,-26-11-2,32 10-1,-32-10-1,31 11-1,-31-11-1,28 11 0,-28-11-1,25 14 1,-25-14-2,24 22 3,-24-22-2,22 21 1,-22-21-2,19 18 2,-19-18-2,17 16 2,-17-16-2,16 8 0,-16-8-1,0 0 1,22 7-1,-22-7 1,0 0-1,21 11 0,-21-11 0,0 0 0,0 0 0,16 13 0,-16-13 0,0 0 0,0 0 0,17 15 0,-17-15 0,0 0 1,0 0-1,0 0 0,0 0 0,0 0 1,0 0-1,0 0 0,0 0 1,0 0-1,0 0 1,0 0 0,0 0 0,0 0 0,0 0 1,0 0 1,0 0-1,0 0 0,0 0 0,-4 18 0,4-18 0,-31 18 0,10-7 0,-6 6-3,-1 1 2,-5 4-2,0 4 3,3-2-4,3 0 3,1 1-2,4 1 1,5-2 0,0-2 0,6-4 0,2-1 0,9-17 0,-11 24 0,11-24 0,-6 16 0,6-16 0,0 0 0,0 0 0,0 0-1,0 0-1,0 0-1,-16 6-4,16-6-7,0 0-22,0 0-3,0 0 1,0 0 0</inkml:trace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46:59.8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97E840A-4CF5-48DE-9C4E-20394ABEEF58}" emma:medium="tactile" emma:mode="ink">
          <msink:context xmlns:msink="http://schemas.microsoft.com/ink/2010/main" type="writingRegion" rotatedBoundingBox="19448,9889 19977,9889 19977,11176 19448,11176"/>
        </emma:interpretation>
      </emma:emma>
    </inkml:annotationXML>
    <inkml:traceGroup>
      <inkml:annotationXML>
        <emma:emma xmlns:emma="http://www.w3.org/2003/04/emma" version="1.0">
          <emma:interpretation id="{D74DF399-BD94-4B0A-BD0A-990E80788939}" emma:medium="tactile" emma:mode="ink">
            <msink:context xmlns:msink="http://schemas.microsoft.com/ink/2010/main" type="paragraph" rotatedBoundingBox="19448,9889 19977,9889 19977,11176 19448,111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0D656B-85EE-4AE1-848C-919C84E56BB6}" emma:medium="tactile" emma:mode="ink">
              <msink:context xmlns:msink="http://schemas.microsoft.com/ink/2010/main" type="line" rotatedBoundingBox="19448,9889 19977,9889 19977,11176 19448,11176"/>
            </emma:interpretation>
          </emma:emma>
        </inkml:annotationXML>
        <inkml:traceGroup>
          <inkml:annotationXML>
            <emma:emma xmlns:emma="http://www.w3.org/2003/04/emma" version="1.0">
              <emma:interpretation id="{7C93340E-E2E3-40E8-A866-1E511BFA8161}" emma:medium="tactile" emma:mode="ink">
                <msink:context xmlns:msink="http://schemas.microsoft.com/ink/2010/main" type="inkWord" rotatedBoundingBox="19448,9889 19977,9889 19977,11176 19448,11176"/>
              </emma:interpretation>
              <emma:one-of disjunction-type="recognition" id="oneOf0">
                <emma:interpretation id="interp0" emma:lang="en-US" emma:confidence="0">
                  <emma:literal>vex</emma:literal>
                </emma:interpretation>
                <emma:interpretation id="interp1" emma:lang="en-US" emma:confidence="0">
                  <emma:literal>Fix</emma:literal>
                </emma:interpretation>
                <emma:interpretation id="interp2" emma:lang="en-US" emma:confidence="0">
                  <emma:literal>ox</emma:literal>
                </emma:interpretation>
                <emma:interpretation id="interp3" emma:lang="en-US" emma:confidence="0">
                  <emma:literal>Hex</emma:literal>
                </emma:interpretation>
                <emma:interpretation id="interp4" emma:lang="en-US" emma:confidence="0">
                  <emma:literal>"ex</emma:literal>
                </emma:interpretation>
              </emma:one-of>
            </emma:emma>
          </inkml:annotationXML>
          <inkml:trace contextRef="#ctx0" brushRef="#br0">0 35 18,'0'0'23,"0"0"-4,0 0-1,0 0 2,0 0-4,0 0-2,0 0-2,0 0-2,0 0-1,0 0-1,19-5 0,-19 5-2,0 0-1,0 0-1,0 0 1,0 0-2,0 0 0,-11 16-1,11-16 1,-2 22-2,2-22 1,-2 26-1,2-26 0,2 27 0,-2-27 0,3 29 0,-3-29 0,2 28-1,-2-28 1,6 25-1,-6-25 0,11 24 1,-11-24-1,9 20 0,-9-20 1,13 18-1,-13-18 1,13 18-1,-13-18 0,0 0 1,20 22-1,-20-22 1,0 0-1,22 20 1,-22-20-1,22 8 1,-22-8-1,21 5 1,-21-5-1,24 0 1,-24 0-1,24-3 1,-24 3-1,25-8 1,-25 8-1,28-13 0,-11 8 1,-17 5-1,29-16 0,-29 16 1,28-19-1,-28 19 0,26-22 0,-26 22 1,24-23-1,-24 23 0,22-24 1,-22 24-1,15-24 1,-15 24-1,12-24 0,-12 24 1,10-25-1,-10 25 1,3-26-1,-3 26 0,4-25 0,-4 25 0,2-22 0,-2 22 0,0 0 0,4-22 0,-4 22 0,0 0-2,0 0 0,0 0-2,0 0-1,0 0-4,0-20-3,0 20-11,0 0-15,0 0 2,0 0 0,-2-20 1</inkml:trace>
          <inkml:trace contextRef="#ctx0" brushRef="#br0" timeOffset="825.0447">205 37 16,'0'0'16,"-17"-6"1,17 6-1,0 0 0,0 0 0,0 0-2,0 0-2,0 0-1,0 0-1,0 0-1,0 0-1,0 0-1,0 0 0,0 0 0,0 0-2,-7 19 1,7-19-2,-7 18 1,7-18-1,-6 29-1,6-29 0,-9 35 0,3-19-1,6 4 0,-5-3 0,5 5-1,0-4 0,-4-2 0,4 1-1,0-17 1,0 25-1,0-25 0,4 22 0,-4-22 0,0 0 0,5 20 0,-5-20 0,0 0 0,0 0-1,0 0 0,0 0-1,0 0 0,11 17-3,-11-17-2,0 0-3,0 0-8,0 0-15,22 9-3,-22-9 0,17 9 2</inkml:trace>
          <inkml:trace contextRef="#ctx0" brushRef="#br0" timeOffset="2511.1397">68 889 19,'0'0'17,"0"0"-1,0 0 0,0 0-2,0 0 1,0 0-2,0 0-2,0 0-1,0 0-2,0 0-1,0 0-1,0 0-1,0 0-1,0 0-1,-7-18 0,7 18 1,0 0-2,7-22 0,-7 22 0,10-24 0,-10 24 0,11-28-1,-4 12 1,-7 16-2,19-26 1,-19 26-1,18-22 1,-18 22-1,0 0 1,22-17-1,-22 17 1,0 0 0,0 0-1,20 2 1,-20-2 0,0 0 0,0 0-1,23 17 1,-23-17 0,0 0 0,14 25 0,-14-25 0,6 24-1,-6-24 1,5 26-1,-5-26 0,4 28 1,-4-28-1,7 25 0,-7-25 0,8 24 0,-8-24 0,9 22 1,-9-22-1,13 20 0,-13-20 0,9 19 1,-9-19-1,11 20 0,-11-20 1,15 20-1,-15-20 0,15 17 1,-15-17-1,20 14 0,-20-14 0,20 8 1,-20-8-1,26 2 0,-26-2 0,24-4 1,-24 4-1,26-7 0,-26 7 0,22-10 0,-22 10-1,17-13 0,-17 13-2,14-16 0,-14 16-3,17-20-3,-15 1-5,-2 19-8,22-14-11,-22-5-1,0 19 2,5-22 1</inkml:trace>
          <inkml:trace contextRef="#ctx0" brushRef="#br0" timeOffset="3150.1763">439 715 2,'0'0'23,"0"0"3,-9 20 2,9-20-9,0 0-1,-22 25-2,5-17-1,17-8-2,-22 22-2,15-6-2,-14-6-2,12 8-1,-9-5 0,8 7-2,-8-7 0,3 7-1,-1-5 0,1 5 0,-2-4-1,4 3 0,-5-1-1,3 0 1,-1-1-1,3 3 0,-2-1 0,2 1 0,-2-4 0,4 1-1,11-17 1,-22 26-1,22-26 0,-17 27 1,17-27-1,-16 24 0,16-24 0,-13 24 0,13-24 0,-9 25 0,9-25-1,-6 19-1,6-19-1,0 0-2,4 24-4,-4-24-6,0 0-17,0 0-6,0 0 2,0 0-2</inkml:trace>
        </inkml:traceGroup>
      </inkml:traceGroup>
    </inkml:traceGroup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47:04.9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4194473-1511-4A22-B50C-9393D9523DF2}" emma:medium="tactile" emma:mode="ink">
          <msink:context xmlns:msink="http://schemas.microsoft.com/ink/2010/main" type="writingRegion" rotatedBoundingBox="13608,9864 13669,11371 13005,11398 12944,9890"/>
        </emma:interpretation>
      </emma:emma>
    </inkml:annotationXML>
    <inkml:traceGroup>
      <inkml:annotationXML>
        <emma:emma xmlns:emma="http://www.w3.org/2003/04/emma" version="1.0">
          <emma:interpretation id="{3AD939B8-9E41-4D8D-972E-A0AC48685324}" emma:medium="tactile" emma:mode="ink">
            <msink:context xmlns:msink="http://schemas.microsoft.com/ink/2010/main" type="paragraph" rotatedBoundingBox="13608,9864 13669,11371 13005,11398 12944,98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D319AA-2101-46A5-979B-9607F22B81A1}" emma:medium="tactile" emma:mode="ink">
              <msink:context xmlns:msink="http://schemas.microsoft.com/ink/2010/main" type="line" rotatedBoundingBox="13608,9864 13669,11371 13005,11398 12944,9890"/>
            </emma:interpretation>
          </emma:emma>
        </inkml:annotationXML>
        <inkml:traceGroup>
          <inkml:annotationXML>
            <emma:emma xmlns:emma="http://www.w3.org/2003/04/emma" version="1.0">
              <emma:interpretation id="{D92FEA4C-EFB3-4B93-B6C5-A791B55611FC}" emma:medium="tactile" emma:mode="ink">
                <msink:context xmlns:msink="http://schemas.microsoft.com/ink/2010/main" type="inkWord" rotatedBoundingBox="13608,9864 13669,11371 13005,11398 12944,9890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5</emma:literal>
                </emma:interpretation>
                <emma:interpretation id="interp2" emma:lang="en-US" emma:confidence="0">
                  <emma:literal>%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28 96 35,'0'0'23,"0"0"-1,0 0 0,0 0-4,0 0-2,0 0-3,0 0-3,0 0-2,-2 20 0,2-20-3,-7 22-1,7-22-1,-9 30 0,9-30-1,-8 33 0,8-33-1,-3 31 0,5-15 0,-2-16-1,9 28 0,-9-28 1,22 28-1,-22-28 1,29 23-1,-12-13 1,0-3-1,1 0 0,1-3 1,-1 0-1,2-3 1,-1 1-1,1-4 1,-2 2-1,-1-3 1,1-1-1,3 0 1,-3 1-1,1-5 1,-3 1-1,-16 7 1,32-20 0,-32 20-1,31-22 1,-31 22-1,28-26 1,-28 26-1,20-26 1,-20 26-1,18-25 0,-18 25 1,19-30-1,-14 14 0,1-1 1,-4 1-1,3-1 0,-1 1 0,-4 16 0,7-30 0,-7 30-1,0-27-1,0 27-2,-5-22-1,5 22-4,0 0-4,-19-28-9,19 28-12,0 0-1,-29-2 1,29 2 1</inkml:trace>
          <inkml:trace contextRef="#ctx0" brushRef="#br0" timeOffset="480.026">250 39 4,'-2'19'22,"2"-19"2,0 0 1,0 0-7,-10 22-4,10-22 0,-5 20-2,7-4-1,-2-16-2,-6 30 0,6-30-3,-9 36 0,0-19-1,7 10-2,-4-6 0,5 8-1,-5-7 0,2 4-1,3-4-1,1-2-1,1-2-1,-1-18-5,6 24-6,-6-24-10,0 0-9,0 0-2,0 0 1,0 0 0</inkml:trace>
          <inkml:trace contextRef="#ctx0" brushRef="#br0" timeOffset="1861.105">-10 1154 10,'0'0'21,"7"-23"-3,-7 23-2,0 0-1,7-16-1,-7 16-3,0-17-1,0 17-2,9-16-1,-9 16-1,17-22-1,-17 22 0,22-28-1,-22 28 1,26-27-1,-9 18-1,-1-4 1,1 4 0,-17 9-1,29-17-1,-29 17 1,26-9-1,-26 9 0,22-4 0,-22 4 0,0 0 0,17 4 0,-17-4 0,0 0 0,15 22-1,-15-22 1,9 22 0,-9-22 0,5 31-1,-1-12 1,3 3-1,-1-2 0,-2 4 0,1-1-1,-1 0 1,3 0-1,1-1 0,-1 0 1,0-1-1,1-1 0,-1-4 0,-7-16 0,13 30 0,-13-30 0,13 22 0,-13-22 0,0 0 0,20 16 0,-20-16-1,19 0 1,-19 0 0,31-9 0,-14 0 0,5-2 0,-4-4-1,4 4 0,-3-3-2,1 6-1,-20 8-3,28-18-3,-28 1-6,0 17-10,24-7-9,-24 7 0,0 0 2</inkml:trace>
          <inkml:trace contextRef="#ctx0" brushRef="#br0" timeOffset="2450.1133">505 977 22,'-18'4'25,"18"-4"-2,0 0-2,0 0-2,-10 18-1,10-18-2,-11 17-2,-7-14-2,20 18-2,-19-12-3,17 13 0,-18-6-2,8 8-1,-8-7-1,7 7 0,-6-4-1,4 6 0,-1-3 0,-3 5-1,4-4 1,-2 3-1,-1 1 0,3-1 0,2-1-1,0-4 1,2-3-1,-1-3 0,10-16 0,-14 22 0,14-22 0,0 0 0,-13 22 0,13-22-1,0 0 0,-17 13-1,17-13-1,0 0 0,-9 18-2,9-18-1,0 0-3,0 0-4,0 0-5,0 0-10,0 0-6,0 0-1,-13-31 3</inkml:trace>
          <inkml:trace contextRef="#ctx0" brushRef="#br0" timeOffset="3500.1424">79 860 24,'-2'-20'17,"2"20"0,0 0-3,0 0 1,0 0-4,6-19-2,-6 19-1,0 0-2,0 0-1,7-22 0,-7 22-1,0 0 0,17-16-1,-17 16 0,14-17-1,-14 17 1,17-18-1,-17 18 0,18-17 0,-18 17 0,0 0 0,21-14 0,-21 14 1,0 0-1,18 0 2,-18 0-2,0 0 1,0 0 1,17 16-1,-17-16 0,9 17 0,-9-17 0,7 20 0,-7-20-1,15 20 0,-15-20-1,17 20 0,-17-20 0,18 17 0,-18-17 0,22 11 0,-22-11-1,24 7 1,-24-7 0,19 2 0,-19-2 0,16-4 0,-16 4 0,28-7 0,-28 7 0,30-17 0,-12 6 0,4 0 0,0-1-1,2 0 1,-3 1-1,-3 0 1,-18 11-1,29-16 0,-29 16 0,24-9 0,-24 9 1,19-4-1,-19 4-1,0 0 0,0 0-2,0 0-1,24 18-5,-24-18-9,0 0-20,0 0 2,-6 21-2,6-21 2</inkml:trace>
        </inkml:traceGroup>
      </inkml:traceGroup>
    </inkml:traceGroup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46:59.8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28AECB2-C309-4180-AB56-F84AD5F7F99F}" emma:medium="tactile" emma:mode="ink">
          <msink:context xmlns:msink="http://schemas.microsoft.com/ink/2010/main" type="writingRegion" rotatedBoundingBox="19448,9889 19977,9889 19977,11176 19448,11176"/>
        </emma:interpretation>
      </emma:emma>
    </inkml:annotationXML>
    <inkml:traceGroup>
      <inkml:annotationXML>
        <emma:emma xmlns:emma="http://www.w3.org/2003/04/emma" version="1.0">
          <emma:interpretation id="{65C7568B-19E9-4C74-8182-E2DC48823155}" emma:medium="tactile" emma:mode="ink">
            <msink:context xmlns:msink="http://schemas.microsoft.com/ink/2010/main" type="paragraph" rotatedBoundingBox="19448,9889 19977,9889 19977,11176 19448,111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96D55A-EB84-4020-9F22-580F4AF4FEC7}" emma:medium="tactile" emma:mode="ink">
              <msink:context xmlns:msink="http://schemas.microsoft.com/ink/2010/main" type="line" rotatedBoundingBox="19448,9889 19977,9889 19977,11176 19448,11176"/>
            </emma:interpretation>
          </emma:emma>
        </inkml:annotationXML>
        <inkml:traceGroup>
          <inkml:annotationXML>
            <emma:emma xmlns:emma="http://www.w3.org/2003/04/emma" version="1.0">
              <emma:interpretation id="{9231E6BE-32A9-45AF-9B8F-FE218CC8B9C4}" emma:medium="tactile" emma:mode="ink">
                <msink:context xmlns:msink="http://schemas.microsoft.com/ink/2010/main" type="inkWord" rotatedBoundingBox="19448,9889 19977,9889 19977,11176 19448,11176"/>
              </emma:interpretation>
              <emma:one-of disjunction-type="recognition" id="oneOf0">
                <emma:interpretation id="interp0" emma:lang="en-US" emma:confidence="0">
                  <emma:literal>Fix</emma:literal>
                </emma:interpretation>
                <emma:interpretation id="interp1" emma:lang="en-US" emma:confidence="0">
                  <emma:literal>vex</emma:literal>
                </emma:interpretation>
                <emma:interpretation id="interp2" emma:lang="en-US" emma:confidence="0">
                  <emma:literal>Hex</emma:literal>
                </emma:interpretation>
                <emma:interpretation id="interp3" emma:lang="en-US" emma:confidence="0">
                  <emma:literal>"ex</emma:literal>
                </emma:interpretation>
                <emma:interpretation id="interp4" emma:lang="en-US" emma:confidence="0">
                  <emma:literal>ax</emma:literal>
                </emma:interpretation>
              </emma:one-of>
            </emma:emma>
          </inkml:annotationXML>
          <inkml:trace contextRef="#ctx0" brushRef="#br0">4836-3929 18,'0'0'23,"0"0"-4,0 0-1,0 0 2,0 0-4,0 0-2,0 0-2,0 0-2,0 0-1,0 0-1,19-5 0,-19 5-2,0 0-1,0 0-1,0 0 1,0 0-2,0 0 0,-11 16-1,11-16 1,-2 22-2,2-22 1,-2 26-1,2-26 0,2 27 0,-2-27 0,3 29 0,-3-29 0,2 28-1,-2-28 1,6 25-1,-6-25 0,11 24 1,-11-24-1,9 20 0,-9-20 1,13 18-1,-13-18 1,13 18-1,-13-18 0,0 0 1,20 22-1,-20-22 1,0 0-1,22 20 1,-22-20-1,22 8 1,-22-8-1,21 5 1,-21-5-1,24 0 1,-24 0-1,24-3 1,-24 3-1,25-8 1,-25 8-1,28-13 0,-11 8 1,-17 5-1,29-16 0,-29 16 1,28-19-1,-28 19 0,26-22 0,-26 22 1,24-23-1,-24 23 0,22-24 1,-22 24-1,15-24 1,-15 24-1,12-24 0,-12 24 1,10-25-1,-10 25 1,3-26-1,-3 26 0,4-25 0,-4 25 0,2-22 0,-2 22 0,0 0 0,4-22 0,-4 22 0,0 0-2,0 0 0,0 0-2,0 0-1,0 0-4,0-20-3,0 20-11,0 0-15,0 0 2,0 0 0,-2-20 1</inkml:trace>
          <inkml:trace contextRef="#ctx0" brushRef="#br0" timeOffset="825.0447">5041-3927 16,'0'0'16,"-17"-6"1,17 6-1,0 0 0,0 0 0,0 0-2,0 0-2,0 0-1,0 0-1,0 0-1,0 0-1,0 0-1,0 0 0,0 0 0,0 0-2,-7 19 1,7-19-2,-7 18 1,7-18-1,-6 29-1,6-29 0,-9 35 0,3-19-1,6 4 0,-5-3 0,5 5-1,0-4 0,-4-2 0,4 1-1,0-17 1,0 25-1,0-25 0,4 22 0,-4-22 0,0 0 0,5 20 0,-5-20 0,0 0 0,0 0-1,0 0 0,0 0-1,0 0 0,11 17-3,-11-17-2,0 0-3,0 0-8,0 0-15,22 9-3,-22-9 0,17 9 2</inkml:trace>
          <inkml:trace contextRef="#ctx0" brushRef="#br0" timeOffset="2511.1397">4904-3075 19,'0'0'17,"0"0"-1,0 0 0,0 0-2,0 0 1,0 0-2,0 0-2,0 0-1,0 0-2,0 0-1,0 0-1,0 0-1,0 0-1,0 0-1,-7-18 0,7 18 1,0 0-2,7-22 0,-7 22 0,10-24 0,-10 24 0,11-28-1,-4 12 1,-7 16-2,19-26 1,-19 26-1,18-22 1,-18 22-1,0 0 1,22-17-1,-22 17 1,0 0 0,0 0-1,20 2 1,-20-2 0,0 0 0,0 0-1,23 17 1,-23-17 0,0 0 0,14 25 0,-14-25 0,6 24-1,-6-24 1,5 26-1,-5-26 0,4 28 1,-4-28-1,7 25 0,-7-25 0,8 24 0,-8-24 0,9 22 1,-9-22-1,13 20 0,-13-20 0,9 19 1,-9-19-1,11 20 0,-11-20 1,15 20-1,-15-20 0,15 17 1,-15-17-1,20 14 0,-20-14 0,20 8 1,-20-8-1,26 2 0,-26-2 0,24-4 1,-24 4-1,26-7 0,-26 7 0,22-10 0,-22 10-1,17-13 0,-17 13-2,14-16 0,-14 16-3,17-20-3,-15 1-5,-2 19-8,22-14-11,-22-5-1,0 19 2,5-22 1</inkml:trace>
          <inkml:trace contextRef="#ctx0" brushRef="#br0" timeOffset="3150.1763">5275-3249 2,'0'0'23,"0"0"3,-9 20 2,9-20-9,0 0-1,-22 25-2,5-17-1,17-8-2,-22 22-2,15-6-2,-14-6-2,12 8-1,-9-5 0,8 7-2,-8-7 0,3 7-1,-1-5 0,1 5 0,-2-4-1,4 3 0,-5-1-1,3 0 1,-1-1-1,3 3 0,-2-1 0,2 1 0,-2-4 0,4 1-1,11-17 1,-22 26-1,22-26 0,-17 27 1,17-27-1,-16 24 0,16-24 0,-13 24 0,13-24 0,-9 25 0,9-25-1,-6 19-1,6-19-1,0 0-2,4 24-4,-4-24-6,0 0-17,0 0-6,0 0 2,0 0-2</inkml:trace>
        </inkml:traceGroup>
      </inkml:traceGroup>
    </inkml:traceGroup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47:04.9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5A24EF6-9699-41EB-8BBF-8D60AAF9969B}" emma:medium="tactile" emma:mode="ink">
          <msink:context xmlns:msink="http://schemas.microsoft.com/ink/2010/main" type="writingRegion" rotatedBoundingBox="13672,9879 13456,14614 12795,14584 13011,9849"/>
        </emma:interpretation>
      </emma:emma>
    </inkml:annotationXML>
    <inkml:traceGroup>
      <inkml:annotationXML>
        <emma:emma xmlns:emma="http://www.w3.org/2003/04/emma" version="1.0">
          <emma:interpretation id="{EB389A89-71C8-45D9-ADE1-4C136EB85BE3}" emma:medium="tactile" emma:mode="ink">
            <msink:context xmlns:msink="http://schemas.microsoft.com/ink/2010/main" type="paragraph" rotatedBoundingBox="13672,9879 13456,14614 12795,14584 13011,98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EEAFC2-EFE2-464E-94C8-6839A1AEB20A}" emma:medium="tactile" emma:mode="ink">
              <msink:context xmlns:msink="http://schemas.microsoft.com/ink/2010/main" type="line" rotatedBoundingBox="13672,9879 13456,14614 12795,14584 13011,9849"/>
            </emma:interpretation>
          </emma:emma>
        </inkml:annotationXML>
        <inkml:traceGroup>
          <inkml:annotationXML>
            <emma:emma xmlns:emma="http://www.w3.org/2003/04/emma" version="1.0">
              <emma:interpretation id="{364C2659-013A-411D-AA5A-077E5E8A7B0E}" emma:medium="tactile" emma:mode="ink">
                <msink:context xmlns:msink="http://schemas.microsoft.com/ink/2010/main" type="inkWord" rotatedBoundingBox="12795,14584 13011,9849 13672,9879 13456,14614"/>
              </emma:interpretation>
              <emma:one-of disjunction-type="recognition" id="oneOf0">
                <emma:interpretation id="interp0" emma:lang="en-US" emma:confidence="0">
                  <emma:literal>it</emma:literal>
                </emma:interpretation>
                <emma:interpretation id="interp1" emma:lang="en-US" emma:confidence="0">
                  <emma:literal>¥</emma:literal>
                </emma:interpretation>
                <emma:interpretation id="interp2" emma:lang="en-US" emma:confidence="0">
                  <emma:literal>it,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i*</emma:literal>
                </emma:interpretation>
              </emma:one-of>
            </emma:emma>
          </inkml:annotationXML>
          <inkml:trace contextRef="#ctx0" brushRef="#br0">-3992-3868 35,'0'0'23,"0"0"-1,0 0 0,0 0-4,0 0-2,0 0-3,0 0-3,0 0-2,-2 20 0,2-20-3,-7 22-1,7-22-1,-9 30 0,9-30-1,-8 33 0,8-33-1,-3 31 0,5-15 0,-2-16-1,9 28 0,-9-28 1,22 28-1,-22-28 1,29 23-1,-12-13 1,0-3-1,1 0 0,1-3 1,-1 0-1,2-3 1,-1 1-1,1-4 1,-2 2-1,-1-3 1,1-1-1,3 0 1,-3 1-1,1-5 1,-3 1-1,-16 7 1,32-20 0,-32 20-1,31-22 1,-31 22-1,28-26 1,-28 26-1,20-26 1,-20 26-1,18-25 0,-18 25 1,19-30-1,-14 14 0,1-1 1,-4 1-1,3-1 0,-1 1 0,-4 16 0,7-30 0,-7 30-1,0-27-1,0 27-2,-5-22-1,5 22-4,0 0-4,-19-28-9,19 28-12,0 0-1,-29-2 1,29 2 1</inkml:trace>
          <inkml:trace contextRef="#ctx0" brushRef="#br0" timeOffset="480.026">-3770-3925 4,'-2'19'22,"2"-19"2,0 0 1,0 0-7,-10 22-4,10-22 0,-5 20-2,7-4-1,-2-16-2,-6 30 0,6-30-3,-9 36 0,0-19-1,7 10-2,-4-6 0,5 8-1,-5-7 0,2 4-1,3-4-1,1-2-1,1-2-1,-1-18-5,6 24-6,-6-24-10,0 0-9,0 0-2,0 0 1,0 0 0</inkml:trace>
          <inkml:trace contextRef="#ctx0" brushRef="#br0" timeOffset="1861.105">-4030-2810 10,'0'0'21,"7"-23"-3,-7 23-2,0 0-1,7-16-1,-7 16-3,0-17-1,0 17-2,9-16-1,-9 16-1,17-22-1,-17 22 0,22-28-1,-22 28 1,26-27-1,-9 18-1,-1-4 1,1 4 0,-17 9-1,29-17-1,-29 17 1,26-9-1,-26 9 0,22-4 0,-22 4 0,0 0 0,17 4 0,-17-4 0,0 0 0,15 22-1,-15-22 1,9 22 0,-9-22 0,5 31-1,-1-12 1,3 3-1,-1-2 0,-2 4 0,1-1-1,-1 0 1,3 0-1,1-1 0,-1 0 1,0-1-1,1-1 0,-1-4 0,-7-16 0,13 30 0,-13-30 0,13 22 0,-13-22 0,0 0 0,20 16 0,-20-16-1,19 0 1,-19 0 0,31-9 0,-14 0 0,5-2 0,-4-4-1,4 4 0,-3-3-2,1 6-1,-20 8-3,28-18-3,-28 1-6,0 17-10,24-7-9,-24 7 0,0 0 2</inkml:trace>
          <inkml:trace contextRef="#ctx0" brushRef="#br0" timeOffset="2450.1133">-3515-2987 22,'-18'4'25,"18"-4"-2,0 0-2,0 0-2,-10 18-1,10-18-2,-11 17-2,-7-14-2,20 18-2,-19-12-3,17 13 0,-18-6-2,8 8-1,-8-7-1,7 7 0,-6-4-1,4 6 0,-1-3 0,-3 5-1,4-4 1,-2 3-1,-1 1 0,3-1 0,2-1-1,0-4 1,2-3-1,-1-3 0,10-16 0,-14 22 0,14-22 0,0 0 0,-13 22 0,13-22-1,0 0 0,-17 13-1,17-13-1,0 0 0,-9 18-2,9-18-1,0 0-3,0 0-4,0 0-5,0 0-10,0 0-6,0 0-1,-13-31 3</inkml:trace>
          <inkml:trace contextRef="#ctx0" brushRef="#br0" timeOffset="3500.1424">-3941-3104 24,'-2'-20'17,"2"20"0,0 0-3,0 0 1,0 0-4,6-19-2,-6 19-1,0 0-2,0 0-1,7-22 0,-7 22-1,0 0 0,17-16-1,-17 16 0,14-17-1,-14 17 1,17-18-1,-17 18 0,18-17 0,-18 17 0,0 0 0,21-14 0,-21 14 1,0 0-1,18 0 2,-18 0-2,0 0 1,0 0 1,17 16-1,-17-16 0,9 17 0,-9-17 0,7 20 0,-7-20-1,15 20 0,-15-20-1,17 20 0,-17-20 0,18 17 0,-18-17 0,22 11 0,-22-11-1,24 7 1,-24-7 0,19 2 0,-19-2 0,16-4 0,-16 4 0,28-7 0,-28 7 0,30-17 0,-12 6 0,4 0 0,0-1-1,2 0 1,-3 1-1,-3 0 1,-18 11-1,29-16 0,-29 16 0,24-9 0,-24 9 1,19-4-1,-19 4-1,0 0 0,0 0-2,0 0-1,24 18-5,-24-18-9,0 0-20,0 0 2,-6 21-2,6-21 2</inkml:trace>
          <inkml:trace contextRef="#ctx0" brushRef="#br0" timeOffset="6.50363E6">-1639 455 19,'-2'-16'22,"2"16"-1,0 0-2,0 0 0,0 0-3,0 0-2,0 0-1,0 0-2,0 0-2,0 0 0,0 0-2,0 0-1,0 0-2,0 0-1,0 0 0,0 0-1,0 0 0,0 0 0,0 0 0,0 0 0,0 0 0,0 0 0,9 18-1,-9-18 1,8 17 0,-8-17-1,11 24 0,-11-24 0,7 31 0,-3-15 0,3 5 0,-3-1-1,2 2 1,-3-4-1,1 0 1,0-1-1,-1-1 1,-3-16-1,4 30 1,-4-30-1,2 16 1,-2-16-1,0 0 0,-2 17 0,2-17 0,0 0 1,0 0-1,0 0 0,0 0 0,0 0 0,0 0 0,0 0 0,0 0 0,0 0 0,0 0 0,0 0 0,0 0 0,0 0 0,0 0 0,0 0 0,0 0 0,0 0 0,0 0 0,0 0 0,0 0 0,0 0 0,0 0 0,0 0 0,0 0 1,0 0-1,0 0 0,0 0 0,0 0 0,17-4 0,-17 4 1,0 0-1,16-16 0,-16 16 1,17-19-1,-17 19 1,16-25 0,-16 25 0,19-26 0,-19 26 0,15-29-1,-15 29 1,22-32 0,-13 16 0,0-1 0,2-1 0,-2 0-1,1-1 1,1 3-1,-6-1 1,-5 17-1,17-26 1,-17 26-1,7-20 1,-7 20-1,0 0 0,0 0 1,0 0-1,0 0 0,0 0 1,0 0-1,0 0 0,0 0 0,0 0 0,0 0 0,0 0 0,0 0 0,0 0-2,0 0-1,0 0-3,0 0-7,0 0-26,0 0-2,0 0 1,0 0 0</inkml:trace>
        </inkml:traceGroup>
      </inkml:traceGroup>
    </inkml:traceGroup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2:11:25.8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E543681-E276-4D93-8FFF-5367A3C6972D}" emma:medium="tactile" emma:mode="ink">
          <msink:context xmlns:msink="http://schemas.microsoft.com/ink/2010/main" type="writingRegion" rotatedBoundingBox="5432,15444 5346,16821 4820,16789 4905,15411"/>
        </emma:interpretation>
      </emma:emma>
    </inkml:annotationXML>
    <inkml:traceGroup>
      <inkml:annotationXML>
        <emma:emma xmlns:emma="http://www.w3.org/2003/04/emma" version="1.0">
          <emma:interpretation id="{10988E92-FB79-43B1-95C0-36643CA3415C}" emma:medium="tactile" emma:mode="ink">
            <msink:context xmlns:msink="http://schemas.microsoft.com/ink/2010/main" type="paragraph" rotatedBoundingBox="5432,15444 5346,16821 4820,16789 4905,154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BBD370-0461-4F07-BC31-D3B36E43260A}" emma:medium="tactile" emma:mode="ink">
              <msink:context xmlns:msink="http://schemas.microsoft.com/ink/2010/main" type="line" rotatedBoundingBox="5432,15444 5346,16821 4820,16789 4905,15411"/>
            </emma:interpretation>
          </emma:emma>
        </inkml:annotationXML>
        <inkml:traceGroup>
          <inkml:annotationXML>
            <emma:emma xmlns:emma="http://www.w3.org/2003/04/emma" version="1.0">
              <emma:interpretation id="{81B9C9B7-B2B7-45D3-A639-4336DF38B05F}" emma:medium="tactile" emma:mode="ink">
                <msink:context xmlns:msink="http://schemas.microsoft.com/ink/2010/main" type="inkWord" rotatedBoundingBox="5432,15444 5346,16821 4820,16789 4905,15411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k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€</emma:literal>
                </emma:interpretation>
              </emma:one-of>
            </emma:emma>
          </inkml:annotationXML>
          <inkml:trace contextRef="#ctx0" brushRef="#br0">40 24 20,'0'0'28,"0"0"2,0 0 1,0 0-13,0 0-4,0 0-1,0 0-4,-19-2 0,19 2-3,0 0 0,0 0-1,0 0-2,-9 20 0,9-20 0,-4 17 0,4-17-1,-3 24 0,3-24-1,-4 31 1,4-14-1,0 3 0,-2-4 0,4 4 0,0-3 0,2 0 0,-3-1-1,5 1 1,-6-17-1,5 27 1,-5-27-1,8 26 1,-8-26-1,11 20 1,-11-20-1,0 0 0,15 17 1,-15-17-1,0 0 0,22 11 1,-22-11-1,0 0 0,26 9 0,-26-9 0,18 13 0,-18-13 1,22 7-1,-22-7 0,28 4 0,-28-4 0,26 3 0,-26-3 0,24-2 1,-24 2-1,24-3 0,-24 3 0,22-6 0,-22 6 0,16-7 0,-16 7 0,24-9 0,-24 9 0,21-8 1,-21 8-1,0 0 0,25-5 0,-25 5 0,17-4 0,-17 4 0,0 0 0,22-3 0,-22 3 1,17-11-1,-17 11 0,0 0 0,20-23 0,-20 23 0,17-16 0,-17 16 0,14-18 0,-14 18 1,13-17-1,-13 17 0,15-20 0,-15 20 0,7-20 0,-7 20 0,10-28 1,-10 28-1,7-29 0,-5 12 0,-2 17 0,0-29 0,0 29 0,0-28 0,0 28 0,-2-25 0,2 25 0,-5-22-1,5 22 0,-4-19-1,4 19-3,0 0-3,-6-22-7,6 22-20,0 0-2,0 0-2,0 0 2</inkml:trace>
          <inkml:trace contextRef="#ctx0" brushRef="#br0" timeOffset="788.0437">246 81 30,'0'0'21,"0"0"-1,0 0-2,0 0-2,-18-13-3,18 13-1,0 0-1,0 0-1,0 0-1,0 0-2,0 0 1,0 0-1,0 0-1,0 0-1,0 0 0,0 0-1,0 0-1,2 17 0,-2-17-1,0 18 0,0-18 0,3 33-1,-4-11-1,2 2 1,1 2 0,0-1-1,-2-1 0,-2 2 0,6-8 1,-4-1-2,0-17 1,0 0-2,5 20-2,-5-20-4,0 0-11,0 0-19,12-18 1,-12 18-1,0-17 2</inkml:trace>
          <inkml:trace contextRef="#ctx0" brushRef="#br0" timeOffset="4027.2236">-12 779 16,'0'0'24,"0"0"-2,0 0-4,0 0 0,0 0-2,0 0-3,0 0-2,0 0-2,0 0-3,0 0 0,0 0-2,0 0 0,0 0 1,0 0-3,0 0 1,0 0-1,0 0 0,0 0-1,0 0 1,0 0 0,0 0-1,0 0 1,-2-19-1,2 19 1,0 0-1,0 0 0,0 0 0,8-18-1,-8 18 1,0 0 0,0 0-1,0 0 1,20-17-1,-20 17 1,0 0-1,17-5 1,-17 5-1,0 0 1,20-9-1,-20 9 1,18-9-1,-18 9 0,19-8 1,-19 8-1,0 0 0,16-2 1,-16 2-1,0 0 1,0 0-1,22 13 1,-22-13-1,0 0 0,23 17 1,-23-17-1,16 9 0,-16-9 1,19 9-1,-19-9 0,0 0 1,20 15-1,-20-15 0,0 0 1,18 14-1,-18-14 0,0 0 1,13 19-1,-13-19 1,0 0-1,0 0 1,17 16-1,-17-16 0,0 0 1,22 10-1,-22-10 0,0 0 1,20 1-1,-20-1 0,19 0 1,-19 0-1,18-3 0,-18 3 1,24-6-1,-24 6 0,24-9 1,-24 9-1,20-13 0,-20 13 1,19-13-1,-19 13 0,16-11 0,-16 11 0,0 0 0,19-14 1,-19 14-2,0 0-1,16-19-2,-16 19-7,0 0-27,21-13 2,-21 13-2,0 0 0</inkml:trace>
          <inkml:trace contextRef="#ctx0" brushRef="#br0" timeOffset="2607.1438">392 920 23,'0'0'27,"0"0"-1,0 0-5,0 0-2,0 0-3,0 0-4,0 0-2,0 0-2,0 0 0,-17-15-2,17 15-1,0 0 0,0 0-2,-18 11 0,18-11 0,0 0-1,-20 19-1,20-19 1,-22 29-1,22-29 0,-24 37 0,11-17 0,-2 6 0,0-2-1,-1 3 1,-1-3-1,0 0 0,1 2 1,-1-1-1,-1-1 0,1 0 0,-1-2 0,3 0 0,2-4 0,13-18 1,-18 28-2,18-28 1,0 0 0,-15 20 0,15-20-1,0 0-1,0 0-1,0 0-1,0 0-2,0 0-3,0 0-6,0 0-8,0 0-11,0 0-1,-19-4 2,19 4 1</inkml:trace>
          <inkml:trace contextRef="#ctx0" brushRef="#br0" timeOffset="1909.1064">-49 1067 40,'0'0'22,"0"0"2,0 0-4,0 0-2,-9 18-3,9-18-3,0 0-3,0 0 1,0 0-4,0 0 0,0 0-1,0 0-2,0 0 0,0 0 0,0 0-1,-2-22-1,2 22 0,9-16 0,-9 16 0,13-17 0,-13 17-1,17-13 1,-17 13-1,22-11 1,-22 11-1,24-14 1,-24 14-1,26-13 1,-26 13-1,24-9 1,-24 9-1,0 0 0,22 7 1,-22-7-1,13 18 1,-13-18-1,15 28 0,-15-28 1,14 31-1,-14-31 0,21 31 1,-21-31-1,20 31 0,-20-31 0,18 30 0,-18-30 0,19 24 0,-19-24 0,15 22 0,-15-22 0,12 16 0,-12-16 0,0 0 0,19 17 0,-19-17 0,17 7 0,-17-7 0,0 0 0,22 4 0,-22-4 0,20 2 0,-20-2 0,22-4-1,-22 4 0,22-6-2,-22 6-2,24-9-3,-2 17-9,-22-8-17,0 0-3,30-15 0,-30 15 2</inkml:trace>
        </inkml:traceGroup>
      </inkml:traceGroup>
    </inkml:traceGroup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1:47:04.9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D950B2-7701-4442-A72D-5884C6F10D63}" emma:medium="tactile" emma:mode="ink">
          <msink:context xmlns:msink="http://schemas.microsoft.com/ink/2010/main" type="writingRegion" rotatedBoundingBox="13608,9864 13669,11371 13005,11398 12944,9890"/>
        </emma:interpretation>
      </emma:emma>
    </inkml:annotationXML>
    <inkml:traceGroup>
      <inkml:annotationXML>
        <emma:emma xmlns:emma="http://www.w3.org/2003/04/emma" version="1.0">
          <emma:interpretation id="{694456EC-2735-44BC-A541-FEFA520A3C43}" emma:medium="tactile" emma:mode="ink">
            <msink:context xmlns:msink="http://schemas.microsoft.com/ink/2010/main" type="paragraph" rotatedBoundingBox="13608,9864 13669,11371 13005,11398 12944,98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4A1505-D05B-4833-B1F3-1AFB681C0EAE}" emma:medium="tactile" emma:mode="ink">
              <msink:context xmlns:msink="http://schemas.microsoft.com/ink/2010/main" type="line" rotatedBoundingBox="13608,9864 13669,11371 13005,11398 12944,9890"/>
            </emma:interpretation>
          </emma:emma>
        </inkml:annotationXML>
        <inkml:traceGroup>
          <inkml:annotationXML>
            <emma:emma xmlns:emma="http://www.w3.org/2003/04/emma" version="1.0">
              <emma:interpretation id="{E77D7943-237F-4898-8DE8-C65E55476575}" emma:medium="tactile" emma:mode="ink">
                <msink:context xmlns:msink="http://schemas.microsoft.com/ink/2010/main" type="inkWord" rotatedBoundingBox="13608,9864 13669,11371 13005,11398 12944,9890"/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5</emma:literal>
                </emma:interpretation>
                <emma:interpretation id="interp2" emma:lang="en-US" emma:confidence="0">
                  <emma:literal>%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-1583-3881 35,'0'0'23,"0"0"-1,0 0 0,0 0-4,0 0-2,0 0-3,0 0-3,0 0-2,-2 20 0,2-20-3,-7 22-1,7-22-1,-9 30 0,9-30-1,-8 33 0,8-33-1,-3 31 0,5-15 0,-2-16-1,9 28 0,-9-28 1,22 28-1,-22-28 1,29 23-1,-12-13 1,0-3-1,1 0 0,1-3 1,-1 0-1,2-3 1,-1 1-1,1-4 1,-2 2-1,-1-3 1,1-1-1,3 0 1,-3 1-1,1-5 1,-3 1-1,-16 7 1,32-20 0,-32 20-1,31-22 1,-31 22-1,28-26 1,-28 26-1,20-26 1,-20 26-1,18-25 0,-18 25 1,19-30-1,-14 14 0,1-1 1,-4 1-1,3-1 0,-1 1 0,-4 16 0,7-30 0,-7 30-1,0-27-1,0 27-2,-5-22-1,5 22-4,0 0-4,-19-28-9,19 28-12,0 0-1,-29-2 1,29 2 1</inkml:trace>
          <inkml:trace contextRef="#ctx0" brushRef="#br0" timeOffset="480.026">-1361-3938 4,'-2'19'22,"2"-19"2,0 0 1,0 0-7,-10 22-4,10-22 0,-5 20-2,7-4-1,-2-16-2,-6 30 0,6-30-3,-9 36 0,0-19-1,7 10-2,-4-6 0,5 8-1,-5-7 0,2 4-1,3-4-1,1-2-1,1-2-1,-1-18-5,6 24-6,-6-24-10,0 0-9,0 0-2,0 0 1,0 0 0</inkml:trace>
          <inkml:trace contextRef="#ctx0" brushRef="#br0" timeOffset="1861.105">-1621-2823 10,'0'0'21,"7"-23"-3,-7 23-2,0 0-1,7-16-1,-7 16-3,0-17-1,0 17-2,9-16-1,-9 16-1,17-22-1,-17 22 0,22-28-1,-22 28 1,26-27-1,-9 18-1,-1-4 1,1 4 0,-17 9-1,29-17-1,-29 17 1,26-9-1,-26 9 0,22-4 0,-22 4 0,0 0 0,17 4 0,-17-4 0,0 0 0,15 22-1,-15-22 1,9 22 0,-9-22 0,5 31-1,-1-12 1,3 3-1,-1-2 0,-2 4 0,1-1-1,-1 0 1,3 0-1,1-1 0,-1 0 1,0-1-1,1-1 0,-1-4 0,-7-16 0,13 30 0,-13-30 0,13 22 0,-13-22 0,0 0 0,20 16 0,-20-16-1,19 0 1,-19 0 0,31-9 0,-14 0 0,5-2 0,-4-4-1,4 4 0,-3-3-2,1 6-1,-20 8-3,28-18-3,-28 1-6,0 17-10,24-7-9,-24 7 0,0 0 2</inkml:trace>
          <inkml:trace contextRef="#ctx0" brushRef="#br0" timeOffset="2450.1133">-1106-3000 22,'-18'4'25,"18"-4"-2,0 0-2,0 0-2,-10 18-1,10-18-2,-11 17-2,-7-14-2,20 18-2,-19-12-3,17 13 0,-18-6-2,8 8-1,-8-7-1,7 7 0,-6-4-1,4 6 0,-1-3 0,-3 5-1,4-4 1,-2 3-1,-1 1 0,3-1 0,2-1-1,0-4 1,2-3-1,-1-3 0,10-16 0,-14 22 0,14-22 0,0 0 0,-13 22 0,13-22-1,0 0 0,-17 13-1,17-13-1,0 0 0,-9 18-2,9-18-1,0 0-3,0 0-4,0 0-5,0 0-10,0 0-6,0 0-1,-13-31 3</inkml:trace>
          <inkml:trace contextRef="#ctx0" brushRef="#br0" timeOffset="3500.1424">-1532-3117 24,'-2'-20'17,"2"20"0,0 0-3,0 0 1,0 0-4,6-19-2,-6 19-1,0 0-2,0 0-1,7-22 0,-7 22-1,0 0 0,17-16-1,-17 16 0,14-17-1,-14 17 1,17-18-1,-17 18 0,18-17 0,-18 17 0,0 0 0,21-14 0,-21 14 1,0 0-1,18 0 2,-18 0-2,0 0 1,0 0 1,17 16-1,-17-16 0,9 17 0,-9-17 0,7 20 0,-7-20-1,15 20 0,-15-20-1,17 20 0,-17-20 0,18 17 0,-18-17 0,22 11 0,-22-11-1,24 7 1,-24-7 0,19 2 0,-19-2 0,16-4 0,-16 4 0,28-7 0,-28 7 0,30-17 0,-12 6 0,4 0 0,0-1-1,2 0 1,-3 1-1,-3 0 1,-18 11-1,29-16 0,-29 16 0,24-9 0,-24 9 1,19-4-1,-19 4-1,0 0 0,0 0-2,0 0-1,24 18-5,-24-18-9,0 0-20,0 0 2,-6 21-2,6-21 2</inkml:trace>
        </inkml:traceGroup>
      </inkml:traceGroup>
    </inkml:traceGroup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2:11:49.4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7E560DB-1907-4DC1-8421-F77B09FE7999}" emma:medium="tactile" emma:mode="ink">
          <msink:context xmlns:msink="http://schemas.microsoft.com/ink/2010/main" type="writingRegion" rotatedBoundingBox="19847,9775 22481,16730 21681,17033 19047,10078"/>
        </emma:interpretation>
      </emma:emma>
    </inkml:annotationXML>
    <inkml:traceGroup>
      <inkml:annotationXML>
        <emma:emma xmlns:emma="http://www.w3.org/2003/04/emma" version="1.0">
          <emma:interpretation id="{57BB4FCE-3AD5-428B-940C-853BA0793E62}" emma:medium="tactile" emma:mode="ink">
            <msink:context xmlns:msink="http://schemas.microsoft.com/ink/2010/main" type="paragraph" rotatedBoundingBox="19847,9775 22481,16730 21681,17033 19047,100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066A30-08F4-4983-B89F-F47808CD3C24}" emma:medium="tactile" emma:mode="ink">
              <msink:context xmlns:msink="http://schemas.microsoft.com/ink/2010/main" type="line" rotatedBoundingBox="19847,9775 22481,16730 21681,17033 19047,10078"/>
            </emma:interpretation>
          </emma:emma>
        </inkml:annotationXML>
        <inkml:traceGroup>
          <inkml:annotationXML>
            <emma:emma xmlns:emma="http://www.w3.org/2003/04/emma" version="1.0">
              <emma:interpretation id="{5EE9BB36-42A3-49A7-93E9-0CE3BFAAAB7D}" emma:medium="tactile" emma:mode="ink">
                <msink:context xmlns:msink="http://schemas.microsoft.com/ink/2010/main" type="inkWord" rotatedBoundingBox="21907,15329 22443,16745 21683,17032 21147,15617"/>
              </emma:interpretation>
              <emma:one-of disjunction-type="recognition" id="oneOf0">
                <emma:interpretation id="interp0" emma:lang="en-US" emma:confidence="0">
                  <emma:literal>is.</emma:literal>
                </emma:interpretation>
                <emma:interpretation id="interp1" emma:lang="en-US" emma:confidence="0">
                  <emma:literal>"X ixia</emma:literal>
                </emma:interpretation>
                <emma:interpretation id="interp2" emma:lang="en-US" emma:confidence="0">
                  <emma:literal>if ixia</emma:literal>
                </emma:interpretation>
                <emma:interpretation id="interp3" emma:lang="en-US" emma:confidence="0">
                  <emma:literal>in.</emma:literal>
                </emma:interpretation>
                <emma:interpretation id="interp4" emma:lang="en-US" emma:confidence="0">
                  <emma:literal>ex ixia</emma:literal>
                </emma:interpretation>
              </emma:one-of>
            </emma:emma>
          </inkml:annotationXML>
          <inkml:trace contextRef="#ctx0" brushRef="#br0">-976-92 12,'0'0'22,"0"0"2,0 0-7,0 0-1,0 0-2,0 0-2,0 0-1,0 0-1,0 0-1,0 0-2,0 0 1,0 0-2,0 0 1,0 0-2,0 0-1,0 0 0,0 0 0,9 17-1,-9-17-1,0 0 0,-11 16 0,11-16-1,0 0 1,0 26-1,0-26 0,-2 17 0,2-17 0,5 18 0,-5-18 0,6 18 0,-6-18-1,5 19 1,-5-19 0,0 16-1,0-16 1,4 17-1,-4-17 1,4 16 0,-4-16-1,-2 17 1,2-17 0,0 0 0,7 18-1,-7-18 1,0 0 0,8 18 0,-8-18-1,0 0 0,9 17 1,-9-17-1,11 17 0,-11-17 1,0 0-1,7 18 0,-7-18 1,0 0-1,13 16 0,-13-16 0,0 0 0,0 0 0,17 15 0,-17-15 1,0 0-1,0 0 0,18 15 0,-18-15 0,0 0 0,0 0 0,17 11 0,-17-11 1,20 7-1,-20-7 0,22 4 0,-22-4 1,18 2-1,-18-2 0,23 0 0,-23 0 0,24 0 1,-24 0-1,25-4 0,-25 4 0,28-6 1,-12 5-1,3-1 0,-19 2 0,29-4 0,-29 4 0,24-7 0,-24 7 0,24-6 0,-24 6 0,24-5 1,-24 5-1,19-8 0,-19 8 0,24-5 0,-24 5 0,22-7 0,-22 7 0,18-15 0,-18 15 0,17-17 1,-17 17-1,16-16 0,-16 16 0,0 0 0,19-19 0,-19 19 0,0 0 1,0 0-1,18-18 0,-18 18 0,0 0 0,6-20 0,-6 20 0,0-18 0,0 18 0,1-19 0,-1 19 1,0-22-1,0 22 0,-3-22 0,3 22 0,0-22 0,0 22 0,-2-20 0,2 20 0,-2-18 0,2 18 0,-2-17 0,2 17 0,0 0 0,0-20 0,0 20 0,0 0 0,-2-17-1,2 17-1,0 0 0,0 0 0,0 0-2,-3-16-3,3 16-6,0 0-15,-11 16-11,11-16 3,-13 24-2,11-5 2</inkml:trace>
          <inkml:trace contextRef="#ctx0" brushRef="#br0" timeOffset="850.0143">-686-49 12,'0'0'19,"0"0"0,0 0-1,0 0-3,0 0 0,0 0-2,0 0-1,0 0-1,0 0-1,0 0-1,0 0 0,0 0 0,0 0-1,0 0-1,0 0-2,17 7 0,-17-7-1,0 0 0,0 0-1,-6 24-1,6-24 0,-3 27 0,-1-10-1,0 3 0,1-3 0,-1 5 0,2-2 0,0 2 0,1-2-1,-1 0 1,2 0 0,0-1-1,-2-1 0,4 0 1,-2-18-1,2 30 0,-2-30 0,3 18 0,-3-18 0,0 0-1,0 0-1,0 0-2,17 19-5,-17-19-16,-9-17-12,9 17 0,0 0-1,0 0 1</inkml:trace>
          <inkml:trace contextRef="#ctx0" brushRef="#br0" timeOffset="6625.3365">-890 766 8,'0'0'26,"0"0"-1,0 0 3,0 0-11,0 0-1,0 0-2,0 0-3,0 0-2,0 0-1,0 0 0,0 0-3,0 0-1,-4-24 0,4 24-1,0-19-1,0 19 1,2-20-2,-2 20 0,2-25 0,-2 25 0,7-28-1,-7 28 0,19-31 0,-19 31 0,20-28 0,-20 28 0,26-24 1,-26 24-1,24-12 1,-24 12-1,22-4 1,-22 4 0,16 5 0,-16-5 0,0 0 0,21 24-1,-21-24 1,11 19 0,-11-19-1,11 20 1,-11-20 0,13 22-1,-13-22 1,14 20 0,-14-20 0,17 22 0,-17-22 0,9 20-1,-9-20 2,15 22-2,-15-22 1,17 24-2,-17-24 1,14 26 0,-14-26 0,21 24 0,-21-24 0,25 20 0,-25-20 0,24 15 1,-24-15-1,26 5 1,-26-5-1,31-2 1,-31 2-1,30-9 0,-30 9 1,22-13-1,-22 13 0,18-18 1,-18 18-1,0 0 0,17-22-1,-17 22 1,0 0-3,4-18 0,-4 18-6,0 0-7,0 0-18,7-17-2,-7 17-1,0 0 3</inkml:trace>
          <inkml:trace contextRef="#ctx0" brushRef="#br0" timeOffset="7273.3714">-465 564 27,'-11'16'27,"11"-16"4,0 0-7,0 0-5,-20 13-4,20-13-3,-16 13-2,16-13-1,-19 13-3,19-13-1,0 0-2,-20 20 1,20-20-1,-19 13 0,19-13-1,-20 16 1,20-16-1,-20 22 0,20-22 0,-26 30 0,8-12-1,1 6 0,-1-2 0,5 6 0,-2-1-1,0 1 0,-5-3 1,4 1-1,-1-4 0,6 0 0,0-4 0,11-18 0,-20 30 0,20-30 0,-11 22 0,11-22-1,-2 16 0,2-16-1,0 0-2,0 0-3,0 0-5,0 0-16,0 0-8,0 0 1,5-25-1,-5 25 2</inkml:trace>
          <inkml:trace contextRef="#ctx0" brushRef="#br0" timeOffset="8241.4252">-219 885 15,'0'0'27,"0"0"2,0 0-5,0 0-3,0 0-4,0 0-2,0 0-4,0 0-3,0 0 0,0 0-2,0 0-1,0 0 0,5 17-1,-5-17 0,0 0-1,0 0 0,0 25 0,0-25-1,-3 20 0,3-20 0,2 26-1,-2-26 1,1 30-1,-2-14 0,-1 2 0,2-18 0,0 30-1,0-30 1,2 22-1,-2-22 0,0 0 0,0 18 1,0-18-1,0 0 0,0 0 0,0 0 0,0 0-1,0 0 1,0 0 0,0 0-1,0 0 0,0 0 1,0 0-2,0 0 1,0 0-1,0 0 0,0 0-1,0 0-2,0-18-1,0 18-4,1-19-6,-1 19-8,0 0-10,10-31-1,-10 31 1,5-27 2</inkml:trace>
          <inkml:trace contextRef="#ctx0" brushRef="#br0" timeOffset="9158.4749">-53 896 8,'0'0'14,"0"0"0,0 0-3,0 0-2,0 0-2,0 0 0,0 0 0,0 0 2,0 0-2,0 0 1,0 0 0,0 0 1,0 0-1,0 0 1,0 0-1,0 0-1,0 0 0,0 0-1,-2 20-2,2-20 1,0 0-1,-22 11-1,22-11-1,-17 9 0,17-9 0,-16 11-1,16-11 1,0 0-1,-22 17 0,22-17 0,-19 11 0,19-11 0,-16 13-1,16-13 1,0 0-1,-23 20 1,23-20-1,0 0 1,0 0-1,-14 18 0,14-18 0,0 0 0,0 0 1,0 0-1,0 0 0,0 0 0,0 0 1,0 0-1,0 0 0,0 0 1,0 0-1,0 0 1,0 0 0,0 0 0,0 0 0,18 15 0,-18-15 0,0 0 1,20 11-1,-20-11 1,19 9-1,-19-9 0,20 9 0,-20-9 0,26 10 0,-26-10 0,29 12-1,-29-12 1,30 15 0,-30-15-1,22 17 0,-22-17 1,17 13-1,-17-13 0,0 0 0,20 14 0,-20-14 0,0 0-1,0 0-1,0 0-1,0 0-3,0 0-12,0 0-19,0 0 0,0 0 0,0 0 0</inkml:trace>
          <inkml:trace contextRef="#ctx0" brushRef="#br0" timeOffset="-1.48959E6">-1957-5581 18,'0'0'23,"0"0"-4,0 0-1,0 0 2,0 0-4,0 0-2,0 0-2,0 0-2,0 0-1,0 0-1,19-5 0,-19 5-2,0 0-1,0 0-1,0 0 1,0 0-2,0 0 0,-11 16-1,11-16 1,-2 22-2,2-22 1,-2 26-1,2-26 0,2 27 0,-2-27 0,3 29 0,-3-29 0,2 28-1,-2-28 1,6 25-1,-6-25 0,11 24 1,-11-24-1,9 20 0,-9-20 1,13 18-1,-13-18 1,13 18-1,-13-18 0,0 0 1,20 22-1,-20-22 1,0 0-1,22 20 1,-22-20-1,22 8 1,-22-8-1,20 5 1,-20-5-1,24 0 1,-24 0-1,24-3 1,-24 3-1,26-8 1,-26 8-1,28-13 0,-12 8 1,-16 5-1,30-16 0,-30 16 1,27-19-1,-27 19 0,26-22 0,-26 22 1,24-23-1,-24 23 0,22-24 1,-22 24-1,15-24 1,-15 24-1,13-24 0,-13 24 1,9-25-1,-9 25 1,4-26-1,-4 26 0,3-25 0,-3 25 0,2-22 0,-2 22 0,0 0 0,4-22 0,-4 22 0,0 0-2,0 0 0,0 0-2,0 0-1,0 0-4,0-20-3,0 20-11,0 0-15,0 0 2,0 0 0,-2-20 1</inkml:trace>
          <inkml:trace contextRef="#ctx0" brushRef="#br0" timeOffset="-1.48876E6">-1752-5579 16,'0'0'16,"-17"-6"1,17 6-1,0 0 0,0 0 0,0 0-2,0 0-2,0 0-1,0 0-1,0 0-1,0 0-1,0 0-1,0 0 0,0 0 0,0 0-2,-7 19 1,7-19-2,-8 18 1,8-18-1,-5 29-1,5-29 0,-9 35 0,3-19-1,6 4 0,-6-3 0,6 5-1,0-4 0,-3-2 0,3 1-1,0-17 1,0 25-1,0-25 0,3 22 0,-3-22 0,0 0 0,6 20 0,-6-20 0,0 0 0,0 0-1,0 0 0,0 0-1,0 0 0,11 17-3,-11-17-2,0 0-3,0 0-8,0 0-15,22 9-3,-22-9 0,17 9 2</inkml:trace>
          <inkml:trace contextRef="#ctx0" brushRef="#br0" timeOffset="-1.48708E6">-1889-4727 19,'0'0'17,"0"0"-1,0 0 0,0 0-2,0 0 1,0 0-2,0 0-2,0 0-1,0 0-2,0 0-1,0 0-1,0 0-1,0 0-1,0 0-1,-7-18 0,7 18 1,0 0-2,7-22 0,-7 22 0,10-24 0,-10 24 0,11-28-1,-4 12 1,-7 16-2,18-26 1,-18 26-1,19-22 1,-19 22-1,0 0 1,22-17-1,-22 17 1,0 0 0,0 0-1,20 2 1,-20-2 0,0 0 0,0 0-1,22 17 1,-22-17 0,0 0 0,15 25 0,-15-25 0,5 24-1,-5-24 1,6 26-1,-6-26 0,4 28 1,-4-28-1,7 25 0,-7-25 0,7 24 0,-7-24 0,10 22 1,-10-22-1,12 20 0,-12-20 0,10 19 1,-10-19-1,11 20 0,-11-20 1,14 20-1,-14-20 0,15 17 1,-15-17-1,20 14 0,-20-14 0,21 8 1,-21-8-1,25 2 0,-25-2 0,24-4 1,-24 4-1,26-7 0,-26 7 0,22-10 0,-22 10-1,17-13 0,-17 13-2,15-16 0,-15 16-3,16-20-3,-14 1-5,-2 19-8,22-14-11,-22-5-1,0 19 2,6-22 1</inkml:trace>
          <inkml:trace contextRef="#ctx0" brushRef="#br0" timeOffset="-1.48644E6">-1519-4901 2,'0'0'23,"0"0"3,-9 20 2,9-20-9,0 0-1,-22 25-2,6-17-1,16-8-2,-23 22-2,16-6-2,-13-6-2,11 8-1,-10-5 0,10 7-2,-9-7 0,3 7-1,-2-5 0,3 5 0,-3-4-1,4 3 0,-5-1-1,3 0 1,-2-1-1,4 3 0,-1-1 0,1 1 0,-2-4 0,4 1-1,11-17 1,-22 26-1,22-26 0,-17 27 1,17-27-1,-16 24 0,16-24 0,-13 24 0,13-24 0,-9 25 0,9-25-1,-6 19-1,6-19-1,0 0-2,4 24-4,-4-24-6,0 0-17,0 0-6,0 0 2,0 0-2</inkml:trace>
        </inkml:traceGroup>
      </inkml:traceGroup>
    </inkml:traceGroup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3:36:36.32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A52350-9B56-479A-A1AF-5458B97A580A}" emma:medium="tactile" emma:mode="ink">
          <msink:context xmlns:msink="http://schemas.microsoft.com/ink/2010/main" type="writingRegion" rotatedBoundingBox="8648,13616 9495,13616 9495,14234 8648,14234"/>
        </emma:interpretation>
      </emma:emma>
    </inkml:annotationXML>
    <inkml:traceGroup>
      <inkml:annotationXML>
        <emma:emma xmlns:emma="http://www.w3.org/2003/04/emma" version="1.0">
          <emma:interpretation id="{E3EB8EDA-1F1E-45D4-B9B2-177EFD42C7E2}" emma:medium="tactile" emma:mode="ink">
            <msink:context xmlns:msink="http://schemas.microsoft.com/ink/2010/main" type="paragraph" rotatedBoundingBox="8648,13616 9495,13616 9495,14234 8648,142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6C888C-80E1-4501-BAED-B812CF9CE0A0}" emma:medium="tactile" emma:mode="ink">
              <msink:context xmlns:msink="http://schemas.microsoft.com/ink/2010/main" type="line" rotatedBoundingBox="8648,13616 9495,13616 9495,14234 8648,14234"/>
            </emma:interpretation>
          </emma:emma>
        </inkml:annotationXML>
        <inkml:traceGroup>
          <inkml:annotationXML>
            <emma:emma xmlns:emma="http://www.w3.org/2003/04/emma" version="1.0">
              <emma:interpretation id="{2C9D9B52-84C1-4D9E-A455-9C5790063FB0}" emma:medium="tactile" emma:mode="ink">
                <msink:context xmlns:msink="http://schemas.microsoft.com/ink/2010/main" type="inkWord" rotatedBoundingBox="8648,13616 9495,13616 9495,14234 8648,14234"/>
              </emma:interpretation>
              <emma:one-of disjunction-type="recognition" id="oneOf0">
                <emma:interpretation id="interp0" emma:lang="en-US" emma:confidence="0">
                  <emma:literal>via</emma:literal>
                </emma:interpretation>
                <emma:interpretation id="interp1" emma:lang="en-US" emma:confidence="0">
                  <emma:literal>v k</emma:literal>
                </emma:interpretation>
                <emma:interpretation id="interp2" emma:lang="en-US" emma:confidence="0">
                  <emma:literal>v K</emma:literal>
                </emma:interpretation>
                <emma:interpretation id="interp3" emma:lang="en-US" emma:confidence="0">
                  <emma:literal>vis</emma:literal>
                </emma:interpretation>
                <emma:interpretation id="interp4" emma:lang="en-US" emma:confidence="0">
                  <emma:literal>v Y</emma:literal>
                </emma:interpretation>
              </emma:one-of>
            </emma:emma>
          </inkml:annotationXML>
          <inkml:trace contextRef="#ctx0" brushRef="#br0">44 30 11,'-19'-6'21,"19"6"-2,0 0-2,0 0 0,0 0-3,-20-9-1,20 9-2,0 0 0,0 0-1,0 0-1,0 0-2,0 0 0,0 0 2,-6-16-3,6 16 1,0 0-3,0 0 0,0 0-1,0 0-1,0 0 1,13 16-1,-13-16-1,0 0-1,13 24 1,-13-24-2,17 17 3,-17-17-1,15 27 0,-15-27-2,14 26 2,-14-26 0,15 22 0,-15-22 0,11 26 0,-11-26-1,7 23 1,-7-23 0,10 24-1,-10-24 1,7 26-1,-7-26 1,9 20-1,-9-20 0,8 19 1,-8-19-1,0 0 0,5 16 0,-5-16 0,0 0 1,0 0-1,0 0 0,0 0 0,0 0 0,0 0 0,0 0 0,0 0 0,0 0 0,0 0 0,0 0 0,0 0 1,0 0-1,0 0 0,0 0 0,0 0 0,0 0 0,0 0 0,0 0 0,0 0 0,0 0 0,0 0 0,0 0 0,0 0 0,0 0 0,0 0 0,0 0 0,0 0 0,0 0 0,0 0 0,17 9 0,-17-9 0,0 0 0,0 0 0,0 0 0,0 0 0,0 0 0,16 2 0,-16-2 0,0 0 0,0 0 0,0 0 0,0 0 0,0 0 0,0 0 0,0 0 0,0 0 1,0 0-2,17 9 1,-17-9 0,0 0 0,0 0 0,0 0 0,0 0 0,0 0 0,0 0 0,0 0 0,0 0 0,0 0 0,0 0 0,0 0 0,0 0 0,0 0 0,0 0 0,0 0 0,15-18 1,-15 18-1,9-18 0,-9 18 0,13-23 0,-13 23 1,16-25-1,-16 25 0,17-26 0,-17 26 0,19-24 0,-19 24 0,14-22 0,-14 22 0,15-18 0,-15 18 0,11-17 1,-11 17-1,11-16 0,-11 16 0,0 0 0,11-20 0,-11 20 0,0 0 0,0 0 0,0 0 0,9-17 0,-9 17 0,0 0 0,0 0 0,0 0 0,0 0 0,0 0 0,0 0 0,0 0 0,0 0 0,0 0-1,0 0-1,0 0-3,0 0-5,17-7-16,-17 7-12,0 0-1,0 0 0,0 0 1</inkml:trace>
          <inkml:trace contextRef="#ctx0" brushRef="#br0" timeOffset="2319.1295">540-313 15,'0'0'23,"0"0"-1,0 0-1,0 0-1,0 0-4,0 0-1,0 0-3,0 0-1,0 0-3,0 0 1,13 18-3,-13-18-1,0 0 0,0 0-1,3 20-1,-3-20 0,2 18 0,-2-18-1,2 26 0,-2-26-1,2 30 1,-2-30-1,4 33 0,-4-33 0,1 33 0,-1-33 1,2 31-1,-2-31 1,0 27-1,0-27 0,2 22 0,-2-22 0,0 17 0,0-17-1,0 0 0,0 0 0,0 0 0,0 0 0,0 0 0,0 0 0,0 0-1,0 0 0,0 0 0,0 0-1,0 0 0,0 0-2,0 0-2,0 0-2,0 0-6,0 0-5,0 0-10,0 0-7,0 0 1,0 0 1</inkml:trace>
          <inkml:trace contextRef="#ctx0" brushRef="#br0" timeOffset="3480.1935">816-240 23,'0'0'27,"0"0"-4,0 0-2,0 0-3,0 0-3,-16 6-3,16-6-1,0 0-2,-11 18-2,11-18-1,0 0-2,-24 13 0,24-13-1,0 0 0,-22 20-1,22-20 1,-19 11-1,19-11-1,-16 9 1,16-9-1,-19 9 0,19-9 0,0 0 0,-26 15 0,26-15 0,0 0-1,-22 15 1,22-15 0,0 0 0,-18 13 1,18-13-1,0 0-1,0 0 1,0 0 0,0 0 0,-17 16-1,17-16 0,0 0 0,0 0 0,0 0 1,0 0-1,0 0 0,0 0 1,0 0-1,0 0 0,0 0 0,0 0 0,0 0 0,0 0 1,0 0-1,0 0 0,0 0 0,0 0 1,0 0 0,19 4 0,-19-4 0,0 0 0,20 7 0,-20-7 1,22 7-2,-22-7 2,29 13-1,-12-7 0,-17-6 0,30 14-1,-30-14 1,27 13 0,-27-13-1,21 17-1,-21-17 1,12 20-2,-12-20 3,0 0-1,17 11 0,-17-11-2,0 0 2,0 0-1,0 0 0,0 0-1,0 0-1,0 0-5,18 20-5,-18-20-14,0 0-13,0 0 3,2 20-1,4-3 1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15.71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79-1 5,'0'0'12,"0"0"-2,0 0 0,0 0 1,0 0 0,-17 2 0,17-2 0,0 0-1,0 0-3,-16 7-2,16-7 0,0 0-2,0 0 1,-7 18 0,7-18 1,0 17-1,0-17 1,3 23 1,-3-23-1,6 26-1,-6-26-1,5 32 0,-2-16 0,3 3 0,-5 0-1,3 3 0,-2-7 1,-1 8 0,-1-5-1,0 3-1,-1-4 1,1 1-1,-4-2 0,2 1 0,-1 1-1,3-18 1,-5 32 0,5-17 0,-4 1 0,2 2-1,-1-2 1,1-1 0,2 1-1,0 4 1,-2-5-1,0 3 1,1-2-1,-1 0 0,2-16 0,-4 29 1,4-29-1,-3 25 0,3-25 0,-5 21 0,5-21 0,-2 23 0,2-23 1,-2 23-2,2-23 2,-2 24-1,2-24 0,2 23 0,-2-23 1,2 27-1,-2-27 0,2 24 1,-2-24-1,-2 23 0,2-23 1,-4 23-1,4-23 0,-1 23 0,1-23 0,-2 26 0,2-26 1,0 21-2,0-21 2,-2 21-2,2-21 2,-5 18-2,5-18 2,-4 16-1,4-16-1,-2 17 1,2-17 0,0 0 1,-3 21-2,3-21 2,0 0-1,-2 18 0,2-18 0,0 0 1,0 0-1,0 0 0,0 0 0,0 0 1,0 0-1,0 0 0,0 0 0,0 0-1,0 0 2,0 0-1,0 0 0,0 0 0,0 0 1,-5 17-1,5-17 0,0 0 1,0 0-1,0 0-2,0 0-15,17 15-16,-17-15 0,0 0-1,-1-30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5:38.68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8-9 10,'-21'0'21,"21"0"-8,0 0 1,0 0-3,0 0 0,0 0-2,0 0 0,0 0-3,0 0-1,0 0-1,25 3 1,-25-3-1,33 6 1,-12-6 0,3 6 0,-1-6-1,9 3 1,-2-3-1,7 2 0,-3-4-1,5 2 1,-5-3-2,3 4 0,-3-2 0,-2 2-1,-8-1 1,-1 2-1,-5 0 0,1 0 0,-19-2 0,30 4 0,-30-4 0,30 2 0,-30-2-1,26 0 1,-26 0 0,26 2-1,-26-2 1,23 0-1,-23 0 0,0 0 1,20 1-1,-20-1 1,0 0 1,0 0 0,0 0 0,0 0 1,0 0 0,0 0 1,0 0-1,0 0-1,0 0 1,0 0-2,-15 17 1,15-17-2,-22 11 1,22-11-1,-30 15 1,13-5-1,-2-3 0,-1 2 1,-1 1-1,1-1 0,1 0 0,0 1 0,2-1 0,17-9 0,-26 15 0,26-15 0,-20 11 0,20-11 0,0 0 0,-17 11 0,17-11 0,0 0 0,0 0 0,0 0 0,0 0 0,0 0-1,0 0 1,0 0 0,0 0 0,0 0-1,0 0 0,0 0 1,0 0-1,0 0 0,20 6 1,-20-6-1,32 4 1,-9-3 0,-1 1 0,6-2 0,-2 2 0,1 0 0,-1-4 0,-2 2 0,-5 0 0,-2 0 1,-17 0-1,22 0 1,-22 0-1,0 0 1,0 0 0,0 0 0,0 0 0,0 0 0,-26 4-1,26-4 0,-34-2 1,12 0-1,-3 0 0,1 0 0,0-1 0,-1-1 0,3 0 0,-1 0 0,7 1 0,16 3 0,-28-4 0,28 4 0,-23-4 0,23 4 0,-22-2 0,22 2 0,-21 2 0,21-2 0,-19 2 0,19-2 0,-17 2-1,17-2 1,0 0 0,-18 7 0,18-7 0,-17 4 0,17-4 0,-19 6 0,19-6 0,0 0 0,-22 5 0,22-5-1,0 0 1,0 0 0,0 0-1,0 0 1,0 0-1,0 0 1,0 0 0,0 0 0,-19 6 1,19-6-1,0 0 0,0 0 0,-17 13 0,17-13 0,0 0 0,-17 13 0,17-13 0,0 0 0,0 0 1,-18 19-1,18-19 1,0 0-1,0 0 0,-15 16 0,15-16 1,0 0-1,0 0-1,0 0 1,0 0 0,0 0 0,-2 19 1,2-19-1,0 0 0,0 0 0,0 0 0,0 0 0,-4 17 0,4-17 0,0 0 0,0 0 0,0 0 0,0 0 1,0 0-1,0 0 0,0 0 1,0 0-1,0 0 1,0 0-1,0 0 1,0 0-1,0 0 1,0 0-1,0 0 1,0 0-1,0 0 0,-17 4 0,17-4 0,0 0 0,0 0 0,0 0-1,0 0 1,0 0-1,0 0 0,0 0 0,0 0 0,0 0 1,0 0-1,0 0 1,0 0-2,0 0-2,23-6-21,-5 2-11,-6-16 0,10 5-1,-7-21 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26.74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120 115 1,'0'0'7,"-14"1"0,14-1-2,0 0 1,0 0-1,0 0 1,0 0 0,-14-8 2,14 8-2,0 0 1,-13-2-2,13 2 1,0 0-2,-14-2 0,14 2 0,0 0 0,0 0 0,0 0 0,-12-3 1,12 3 0,0 0 0,0 0-1,0 0 0,0 0 0,0 0-3,0 0 0,0 0-1,0 0 0,0 0 0,0 0 0,0 0 1,0 0 0,13 0 0,-13 0 0,11 0 1,-11 0-1,16 0 0,-16 0 1,17 1-1,-17-1 0,15 0 0,-15 0 0,17 0-1,-17 0 1,15 0 0,-15 0 0,14-1 0,-14 1 0,13-7-1,-13 7 1,0 0 0,13-11-1,-13 11 0,0 0 0,0 0 1,8-12-2,-8 12 2,0 0 0,0 0 0,0 0 0,0 0 0,0 0 0,0 0 1,0 0-1,1-13 0,-1 13 0,0 0 0,0 0-1,0 0 1,-13-10-1,13 10 1,0 0-1,0 0 0,-13-10 0,13 10 0,0 0 0,0 0 0,-14-12 1,14 12-1,0 0 0,0 0 0,-11-9 0,11 9 0,0 0 0,0 0 0,-15-1 0,15 1-1,0 0 1,-16 4 0,16-4 0,0 0 1,-16 2-1,16-2 0,0 0 0,-14 0 0,14 0 1,0 0-1,-14-3 0,14 3 0,-13-2 0,13 2 0,-13-1 0,13 1 1,-13-1-1,13 1 0,0 0 0,0 0 0,-11-2 0,11 2 0,0 0-1,0 0 1,0 0-1,14 4 1,-14-4 0,12 7 0,-12-7 1,15 6-1,-15-6 0,19 10 0,-7-3 0,-1-2 1,4 0-1,-3 0 0,4-1 0,-1-3 0,0 1 0,-15-2 1,20 1-1,-20-1 0,16-1 1,-16 1 1,0 0-1,0 0 0,0 0 0,0 0 0,0 0 0,1-12 0,-1 12-1,0 0 1,-16-15-1,16 15 0,-11-12 0,11 12 1,-13-11-1,13 11 0,-14-11 0,14 11 0,-16-6 0,16 6 1,-18-3-1,18 3 0,-20 3 0,20-3 0,-22 5 0,10-1 0,12-4 0,-20 8 0,20-8-1,-17 9 1,17-9 0,-14 11 0,14-11-1,-14 14 1,14-14 0,-7 13 0,7-13 0,-6 13 0,6-13 0,-4 11 0,4-11 0,0 0 0,2 13 1,-2-13-1,0 0 0,6 14 0,-6-14 1,0 0-1,11 14 0,-11-14 0,13 11 0,-13-11 0,17 9 0,-17-9 0,22 6 0,-11-5 1,1-1-1,-1 0 0,-11 0 1,21-2-1,-21 2 0,17-4 1,-17 4-1,11-5 1,-11 5 0,0 0 0,0 0-1,9-13 1,-9 13 0,0-12 0,0 12-2,-1-11 2,1 11-2,-4-16 2,4 16-1,-5-12 0,5 12 0,0 0 0,-12-12 0,12 12 0,0 0 0,-16-1 0,16 1 0,-12 4 0,12-4 0,-13 10-1,13-10 0,-10 15-1,10-15-3,-8 22-8,8-22-15,-9 21-4,9-21-3,-2 15 3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29.52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107 28 14,'0'0'21,"0"0"-5,0 0 1,0 0 0,-13-2-4,13 2-1,0 0-2,0 0-2,0 0-2,0 0-1,0 0-1,0 0 0,0 0-1,0 0 0,0 0 0,0 0-1,0 0-1,0 0 0,0 0 0,0 0 0,13 6 0,-13-6 1,12 3-1,-12-3 0,13 2 0,-13-2 1,17 1-2,-17-1 1,17 2 0,-17-2-1,15 0 1,-15 0-1,12 1 1,-12-1-1,0 0 1,0 0 0,0 0 0,0 0 0,0 0 1,0 0-1,0 0 1,0 0-1,0 0 0,0 0 0,0 0 0,-5-12 0,5 12-1,0 0 0,-14-8 0,14 8 0,-13-7 0,13 7 1,-13-5-1,13 5 0,-16-4 0,16 4 0,-15-2 0,15 2 0,-16-3 0,16 3 0,-14 0 0,14 0 0,-14 1 0,14-1 0,-15 4 0,15-4 0,-13 5 0,13-5 0,0 0 0,-14 9 0,14-9 0,0 0 0,0 0 0,0 0 0,0 0 0,0 0 0,0 0 0,0 0 0,0 0 0,-12 5 0,12-5 1,0 0-2,0 0 1,0 0 0,0 0 0,0 0-1,0 0 1,0 0 0,0 0-1,-5 12 1,5-12 0,0 0-1,12 10 1,-12-10 0,15 9 0,-15-9 0,22 8 0,-11-4 0,2-2 0,1 1 0,1-2 0,-1 0 0,0 1 0,-1-2 0,0 1 0,-13-1 0,20-1 0,-20 1 0,16 0 0,-16 0 1,0 0-1,13-2 0,-13 2 0,0 0 0,0 0 1,0 0-1,0 0 1,0 0-1,0 0 1,0 0 0,0 0-1,0 0 1,0 0-1,0 0 1,-4-12-1,4 12 0,0 0 1,-17-13-1,17 13 0,-15-8 1,15 8-1,-21-5 0,9 2 1,-1 3-1,-1-1 1,1 2 0,-1-2-1,1 2 1,1-1-1,0 0 1,12 0-1,-19 0 1,19 0-1,-13-1 0,13 1 0,0 0 1,-14 1-1,14-1 0,0 0 0,0 0 0,-13 5 0,13-5 0,0 0-1,0 0 1,0 0 0,0 0-1,0 0 1,0 0 0,1 13-1,-1-13 1,0 0 0,14 8 0,-14-8 0,17 6 0,-17-6 0,19 5 1,-7-3-1,1-1 1,0-1-1,1 0 1,0-1-1,0-1 0,-1 0 1,0 1-1,-2-1 0,-11 2 0,21-3 0,-21 3 0,15-3-1,-15 3-2,16-1-5,-16 1-24,11-12-4,-11 12 0,17-18-1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32.36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55 112 2,'0'0'20,"-13"-8"2,13 8-7,0 0-3,-16-7 2,16 7-1,-12-2-1,12 2-1,0 0-2,0 0-2,-12 5-1,12-5-3,0 0 0,0 0-1,0 0 0,0 0 0,0 0 0,15 13 0,-15-13 0,19 4 0,-19-4 0,26 4 0,-13-6 2,3 4-3,-2-4 1,3 2 0,-4-2-1,2 2 1,-3-2-1,1 2 0,-13 0 0,17 0 0,-17 0 0,13 2-1,-13-2 0,0 0 1,0 0-1,12 5 0,-12-5 0,0 0 1,0 0-1,0 0 0,0 0 0,0 0 1,0 0-1,0 0 1,0 0-1,0 0 1,0 0 0,0 0-1,0 0 1,0 0 0,0 0 0,0 0 0,0 0-1,-15-5 0,15 5 1,-22-4-1,11 3 0,-5-1 0,1 2 0,-1 0 0,1 0 0,-3 2 0,2 0 0,-2-1 1,3 1-1,2 0 0,1 0 0,12-2-1,-15 3 1,15-3 0,0 0-1,0 0 1,0 0-1,0 0 1,11 5-1,-11-5 1,25 3 0,-10-2 0,5 1 0,0-1 0,1-1 0,-3 1 0,-1-1 1,1 0-1,-2 0 0,1 0 0,-1-1 1,-2 1-1,-3 0 0,1 0 0,-12 0 0,17-3 1,-17 3-1,0 0 0,0 0 1,12 0-1,-12 0 1,0 0 0,0 0 0,0 0-1,0 0 1,0 0-1,-12-10 1,12 10-1,-16-9 1,16 9-1,-20-11 0,5 5 0,1 1 0,-1 0 0,-1-1 0,-2 1 0,2 0 0,1 1 0,-1-1 1,2 1-2,1 0 2,1-1-1,12 5 0,-17-8-1,17 8 1,0 0 0,-12-8 0,12 8-1,0 0 1,0 0-1,0 0 1,0 0-1,0 0 1,0 0 0,0 0-1,15 6 1,-15-6 0,23 2 0,-10 1 0,1-2 0,0 1 0,2-2 0,-2 2 0,1-1 0,1 0 0,-5 1 0,-11-2 0,20 3 0,-20-3 0,11 0 1,-11 0-1,0 0 1,0 0 0,0 0-1,0 0 1,0 0 0,0 0-1,0 0 0,-5-12 1,5 12-1,-11-9 0,11 9 0,-16-11 0,16 11 0,-20-6 0,7 3 0,1 1 1,-2-1-1,2 1 0,-1-1 0,2 2 0,11 1 0,-18-4 0,18 4 0,-12-1-1,12 1 1,0 0-1,0 0 1,0 0-1,0 0 1,4 16-1,-4-16 1,12 17 0,-12-17 0,16 19 0,-16-19 0,22 18 0,-9-9 0,-1-2 0,1-1 0,0-1 0,1 0 0,-3 0 0,-11-5 0,20 9 0,-20-9 0,12 7 0,-12-7 0,0 0 1,0 0-1,12 6-1,-12-6 0,0 0-3,0 0-9,0 0-22,0 0-1,0 0-1,0 0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35.35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48 40 13,'0'0'18,"-15"0"-3,15 0 0,0 0 2,0 0-2,-12 0 0,12 0-4,0 0 0,0 0-3,0 0-1,0 0-2,0 0-2,0 0-1,0 0 0,0 0 0,0 0-1,0 0 1,0 0-1,0 0 0,14 7 0,-14-7 1,20 3-1,-9-4 2,5 2-2,-4-2 1,4 2-1,-16-1 1,24-1-1,-24 1 0,21-2 0,-21 2 0,13 2-1,-13-2 1,0 0 0,0 0-1,13 5 1,-13-5-1,0 0 1,0 0-1,0 0 1,11 6-1,-11-6 1,0 0-1,0 0 0,0 0 1,0 0-1,0 0 1,0 0 0,0 0-1,0 0 1,0 0 0,0 0 0,0 0-1,0 0 1,0 0-1,0 0 1,0 0-1,0 0 0,-16-10 0,16 10 1,-17-4-1,3 1 0,2 3 0,-5 0-1,-1 0 1,2 2 0,-1-1 0,3 0-1,0 2 1,14-3 0,-19 4 0,19-4 0,0 0-1,-12 7 1,12-7 0,0 0 0,0 0 0,-6 12-1,6-12 1,0 0 0,-1 11 0,1-11 0,0 0 0,7 12-1,-7-12 1,0 0 0,16 14 0,-16-14 0,21 9 1,-6-5-1,0 0 1,1-2-1,0 0 1,2-1 0,0-2 0,1-1 0,-2-2 0,-2 2 0,1-2-1,-2 2 1,-3-2-1,-11 4 1,16-4-1,-16 4 0,0 0 0,0 0 1,0 0-1,0 0 1,0 0 0,0 0-1,0 0 1,0 0-1,0 0 1,0-12-1,0 12 1,0 0-1,-16-11 0,16 11 0,-16-8 0,16 8 0,-21-5 1,21 5-1,-22-3 0,22 3 0,-23-1 0,9 1-1,0 1 1,0-1 0,1 2 0,0-2-1,13 0 1,-21 4 0,21-4-1,-13 3 1,13-3 0,0 0 0,0 0-1,0 0 1,0 0-1,0 13 1,0-13 0,12 9 0,-12-9 0,19 10 0,-6-4 0,1-3 0,0 1 1,2-1-1,1-2 0,-2 0 1,2-2-1,-2-2 0,1 2 0,-3-1 0,-1-3 1,1 1-1,-13 4 0,18-8 1,-18 8-1,0 0 1,14-13-1,-14 13 1,0 0-1,0-15 0,0 15 1,-3-13-1,3 13 1,-9-13-1,9 13 0,-13-14 1,13 14-1,-17-14 0,5 8 0,1 0 0,-1 3 0,-1-1 1,1 1-1,0 2 0,-1 1 0,1 1 0,12-1 0,-23 7-1,12-4 1,11-3-1,-18 9 1,18-9 0,-17 13-1,17-13 1,-12 13-1,12-13 1,-2 14 0,2-14 0,4 14 0,-4-14-1,11 13 2,-11-13-1,21 10 0,-10-6 0,2-3 0,1 2 0,-2-4 1,2-1-1,-1 1 0,-1-3 0,-1 0 0,2 1 1,-13 3-1,19-8 0,-19 8 0,13-5 0,-13 5 1,0 0-1,0 0 1,0 0-1,7-14 1,-7 14-1,0 0 1,-16-14-1,5 7 0,-2 3 0,-1 1 1,-3 0-1,-1 0 0,-1 2 0,-1 2 0,1 1-1,5 0-1,-2 0-1,16-2-4,-20 5-16,20-5-14,0 0 0,9 11 0,5-7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45.74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196 88 21,'0'0'18,"0"0"1,-8-13-1,8 13-1,0 0-2,0 0-3,0 0-2,-9-13-1,9 13-2,0 0 0,0 0 0,-11-11-3,11 11 2,0 0-3,0 0-1,0 0 0,0 0-1,0 0-1,-13 2-1,13-2 2,0 0-2,-3 16 1,3-16 0,0 14 0,0-14 0,8 18 0,-8-18 0,13 19 0,-13-19 0,15 15 1,-15-15-1,18 12 0,-18-12 0,17 4 1,-17-4-1,13 1 1,-13-1-1,0 0 1,13-3-1,-13 3 1,0 0 0,0 0 0,5-12-1,-5 12 1,0-16 0,0 16-1,-3-20 1,-1 8-1,1 1 1,-4-1 0,7 12 0,-15-18-1,15 18 1,-18-10-1,18 10 2,-22 4-2,9 0 0,13-4-1,-23 14 1,23-14 0,-18 22-1,10-11 1,2 2-2,6-13 2,-7 20 0,7-20-1,5 21 1,-5-21 0,16 14 0,-16-14 0,23 10 0,-10-6 0,0-3 0,-2 1 0,2-4 1,-13 2-1,16-2 0,-16 2 0,0 0 1,12-5-1,-12 5 0,0 0 1,0 0-1,0 0 0,8-12 1,-8 12-1,0 0 0,0-14 1,0 14-1,-4-11 1,4 11-1,0 0 1,-13-17-1,13 17 0,0 0 1,-14-10-1,14 10-1,0 0 1,-13 5 0,13-5 0,-3 14 0,3-14-1,-4 20 1,4-8 0,1 1 0,2 0-1,0-2 1,5 1 0,-8-12 0,21 16 0,-8-11 0,2-2 0,2-3 1,1-4-1,0-2 0,2-3 0,-4-2 1,1 1-1,-5-1 0,0-1 1,-12 12-1,13-20 1,-12 8-1,-1 12 0,-9-20 1,-4 12-1,0 0 0,-6 3 0,0 1 0,-4 6 0,-2 3 0,-1 1 0,-2 3 1,4 0-2,-1 3 1,5-2 0,2 1 0,3-2 0,4-1-1,11-8 1,-9 15 0,9-15 0,6 16-1,-6-16 1,16 13 0,-16-13 0,22 11 1,-10-5-1,1 0 0,0-1 0,-1-1 0,-1 1 0,-11-5 0,21 7 0,-21-7 0,18 7 0,-18-7 0,14 6 0,-14-6 0,13 9 0,-13-9 0,15 12 0,-15-12 0,16 15 0,-16-15 0,17 15 0,-17-15 0,16 15 0,-16-15 1,18 12-1,-18-12 0,12 13 1,-12-13-1,0 0 0,14 16 0,-14-16 1,9 11-1,-9-11 0,0 0 0,9 15 0,-9-15 1,10 13-1,-10-13 0,9 12 0,-9-12 1,9 15-1,-9-15 0,9 13 0,-9-13 0,8 14 0,-8-14 0,5 14 0,-5-14 1,7 13-1,-7-13 0,8 12 0,-8-12 0,0 0 0,9 14 0,-9-14 0,0 0 0,0 0 0,0 0 0,0 0 0,11 11 0,-11-11 1,0 0 0,0 0 0,0 0 0,1-13 0,-1 13 0,-1-20 1,1 7-1,-1-2-1,1-5 1,0 1-1,-1 0 0,-1 1 0,1 1 0,-2 3 1,2-1-1,-3 3 0,4 12 0,-5-16 0,5 16 0,0 0 0,-6-12 0,6 12 0,0 0 0,0 0-1,0 0 0,0 0 1,0 0 0,4 19-1,-4-19 1,10 21 0,-2-6 0,1 1 0,0 0 1,1 2-1,0 0 0,-1 1 0,1 1 0,1-1 0,-2 0 0,-2-1 0,1 0 0,-1-4 0,-2 0 0,-5-14 0,10 18 0,-10-18 0,0 0 0,8 13 0,-8-13 1,0 0-1,0 0 1,0 0-1,0 0 1,0 0-1,-5-14 1,5 14-1,-13-21 1,6 7-1,-2-1 0,-1-1 0,0 1 0,1 0 0,0 2 0,2 1 0,7 12 0,-9-12 0,9 12 0,0 0 0,0 0-1,0 0 1,0 0 0,0 0-1,0 0 1,0 0 0,-4 15-1,6 0 1,0 2 0,1 5 0,-1 2 0,2 3 0,0 1 0,0 0 0,1-1 0,2-2 0,-2-2 0,1-3 1,-1-2-1,2-3 1,-2-3-1,-5-12 0,6 15 0,-6-15 1,0 0-1,0 0 0,0 0 0,0 0 0,0 0 0,0 0 0,0 0 0,7-18 0,-8 6 0,-2-5 0,2-1 0,-1-1-1,1 0 1,1-1 0,-1 4 0,1 0 0,-1 4 0,1 12 0,2-17 0,-2 17 0,0 0-1,3-12 1,-3 12 0,0 0 0,0 0 0,0 0-1,13 14 1,-7-2 0,0 2 0,1 3 0,2 2 0,0 1 0,1 1 0,0-1 0,-2-2 0,-1-2 1,-1-5-1,-6-11 1,9 14-1,-9-14 1,0 0-1,0 0 0,0 0 0,0 0 0,3-15 0,-2 2 0,-1-2 0,4-2-1,-3-1 1,2 0 0,0 3 0,1 1 0,0 2 0,-4 12 0,4-11 0,-4 11-1,0 0 1,0 0 0,0 0 0,0 0-1,10 15 1,-10-15 0,12 18 0,-12-18 0,14 22 0,-14-22 0,17 20 0,-17-20 0,20 18 0,-20-18 0,16 13 0,-16-13 0,15 9 0,-15-9 0,13 5 0,-13-5 0,0 0 0,0 0 0,0 0 0,0 0 0,0 0 0,0 0 0,0 0 1,0 0-1,0 0 0,0 0 0,0 0 1,0 0-1,0 0 0,0 0 0,0 0 0,-6-13 0,6 13 0,0 0 1,-7-11-1,7 11 0,0 0-1,0 0 2,0 0-2,0 0 1,0 0 0,-7-12 0,7 12 0,0 0 0,0 0 0,0 0 0,0 0 0,0 0 0,0 0 0,0 0 0,0 0 0,0 0 0,-3-12 0,3 12 0,0 0 0,0 0-1,0 0 1,0 0 0,10-13 0,-10 13 0,0 0 0,0 0 0,0 0 0,13-9 0,-13 9 0,0 0 0,0 0 0,0 0 0,13-9 0,-13 9 0,0 0 0,0 0 0,0 0 0,0 0 0,0 0 0,0 0 0,0 0 0,0 0 0,0 0 0,0 0-1,0 0 1,0 0 0,0 0 0,0 0 0,0 0 0,0 0 0,0 0 0,0 0 1,0 0-1,0 0 0,0 0 0,-2 15 0,2-15 0,-17 17 0,8-6 0,-2 3 1,-1 3-1,-3 1 0,3 3 0,-3 0 1,4 2-1,-1 0 0,1 0 0,0-2 0,2-2 0,2-1 0,1-2 0,1-2 0,1-3 0,4-11 0,-6 18 0,6-18 0,-6 12 0,6-12 0,0 0 0,0 0 0,0 0 0,0 0 0,0 0 0,0 0 0,-3-14 0,7 2 0,1-2 0,1-3 0,0-5 0,3-1 0,1 0 0,0 2 0,-1 0 0,0 2-1,-2 2 1,-1 4 0,-1 2 0,-5 11 0,5-14 0,-5 14-1,0 0 1,0 0 0,3-13 0,-3 13 0,0 0 0,0 0 0,0 0 0,0 0 0,0 0 0,0 0 1,-12 9-1,12-9 0,0 0 0,-12 18 1,12-18-1,-18 15 0,18-15 0,-16 16 0,16-16 0,-14 15 0,14-15 0,-17 15 0,17-15 0,-15 14 0,15-14 0,0 0 0,-16 13 0,16-13 0,0 0-1,0 0 1,0 0 0,0 0 0,0 0 0,0 0 0,0 0-1,0 0 1,0 0 1,3-19-2,3 7 2,2-2-2,0-2 1,1-2 0,1 1 0,0 0-1,1 1 1,-1 0 0,0 5 0,-2-1 0,-8 12 0,13-14 0,-13 14 0,11-11 0,-11 11 0,12-9-1,-12 9 1,0 0 0,15-14 0,-15 14 0,0 0 0,17-13 0,-17 13 0,0 0 0,16-7 0,-16 7 0,0 0-1,11-2 1,-11 2 0,0 0 0,0 0 0,0 0 1,0 0-1,0 0 0,12-3 0,-12 3 0,0 0 0,0 0 0,0 0 0,0 0 1,0 0-1,0 0 0,0 0 0,0 0 1,-2-12-1,2 12 0,0 0 0,0 0 0,0 0 0,0 0 0,-6-12 0,6 12 0,0 0 0,0 0 1,0 0-1,0 0 0,0 0 0,-14 5-1,14-5 1,-13 12 0,13-12 0,-21 19 0,10-6 0,-3 2 0,0 2 0,-3 1 0,1 0 0,2 1 0,1-1 0,0 1 1,2-1-1,1 0 0,1 0 0,1-2 1,3 1-1,-2 0 0,3-3-1,1 0 1,0 0 0,-2-2 0,5-12 0,-5 19 0,5-19 0,-5 15 0,5-15 0,-7 14 0,7-14 0,0 0 0,-6 16 0,6-16 0,0 0 0,0 0 0,0 0 0,0 0 0,0 0 0,0 0 0,0 0 0,0 0 0,0 0 0,-4 11 0,4-11 0,0 0 0,0 0 0,0 0 0,0 0 0,0 0 0,0 0 0,0 0 0,0 0 1,0 0-1,0 0 0,0 0 0,0 0 0,0 0 1,0 0-1,0 0 0,-12-5 0,12 5 0,0 0 0,0 0 0,-13-11 0,13 11 0,0 0 0,-14-17 0,14 17 0,-9-18 0,9 18-1,-10-19 1,10 19 0,-4-20 0,4 20 0,-4-15 0,4 15 0,0 0 0,0 0 0,-4-11 0,4 11-1,0 0 1,0 0 0,0 0 0,0 0 0,0 0-1,5 12 1,-5-12 0,7 17 0,-7-17 0,8 19 0,-8-19 0,7 18 0,-7-18 0,7 12 0,-7-12 0,0 0 1,0 0-1,0 0 0,0 0 0,0 0 1,-3-17-1,3 17 0,-10-22 0,3 7 0,0-3 0,2 0 1,-1-1-1,1 0-1,1 1 1,-1-2 0,1 4 0,2 0 0,1 4-1,-2 0 1,0 1 0,3 11 0,-5-18 0,5 18 0,-5-16 0,5 16 0,-5-13 0,5 13 0,0 0 0,-8-15 0,8 15 0,0 0 0,-8-13 0,8 13 1,0 0-1,-11-13 0,11 13 0,-14-7 0,14 7 0,-14-8 0,14 8-1,-13-6 1,13 6 0,-13-7 0,13 7 1,0 0-1,-14-10 0,14 10 0,0 0 0,-13-13 0,13 13 0,0 0 0,-16-15 0,16 15 0,-12-12 0,12 12 0,-16-11 0,16 11 0,-15-12 0,15 12 0,-13-14 0,13 14 0,-14-14 0,14 14 0,-13-15 0,13 15 0,-14-18 0,14 18 0,-13-17 0,13 17 0,-13-13 0,13 13 0,-16-11 0,16 11 0,-11-12 0,11 12 0,-14-11 0,14 11 0,-15-14 0,15 14 0,-12-17 1,12 17-1,-12-17-1,12 17 2,-13-16-1,13 16 0,-10-18 0,10 18 0,-9-18 0,9 18 0,-12-16 0,12 16 0,-11-15 0,11 15 0,-9-14 0,9 14 0,-12-14 0,12 14 0,-9-14 0,9 14 0,-8-14 0,8 14 0,-7-13 0,7 13 0,-8-16 0,8 16 0,-7-15 0,7 15 0,-3-17 0,3 17 0,-3-15 0,3 15 0,1-14 0,-1 14 0,4-14 0,-4 14-1,3-16 1,-3 16 0,4-19 0,-4 19 2,6-20-2,-6 20 1,4-18-1,-4 18 1,5-17-1,-5 17 1,9-11-2,-9 11 0,14-12 0,-14 12 0,18-9 0,-18 9 0,21-9 0,-10 5 0,2 2 1,-1-1 0,-1 2 0,1 0 0,0 1 0,-1 0 0,1 1-1,-12-1 1,19 5 0,-19-5 0,17 9 1,-17-9 0,17 10 0,-17-10-1,15 12 1,-15-12 0,14 15 0,-14-15-1,13 19-1,-13-19 0,14 22 1,-14-22-1,13 21 1,-8-10-2,-5-11 2,11 16 0,-11-16 0,12 15 0,-12-15 0,11 14 0,-11-14 0,11 13 0,-11-13 0,13 13 0,-13-13 0,18 10 1,-18-10-1,12 10 0,-12-10 0,18 8 0,-18-8 0,14 7 0,-14-7 0,12 8 0,-12-8 0,12 8 0,-12-8 0,0 0 0,13 10 0,-13-10 0,0 0 0,0 0 0,9 13 0,-9-13 0,0 0 0,0 0 0,0 0 0,11 11 0,-11-11 0,0 0 0,0 0 0,0 0 1,7 15-1,-7-15 0,0 0 0,5 12 0,-5-12 0,0 0 0,8 16 0,-8-16 0,7 11-1,-7-11 2,6 12-1,-6-12 0,8 13 0,-8-13 0,7 11 0,-7-11 0,6 12 0,-6-12-1,0 0 1,11 15 0,-11-15 0,0 0 0,10 15 0,-10-15 0,7 12 0,-7-12 1,0 0-1,12 14 0,-12-14 0,0 0 0,0 0 0,12 13 0,-12-13 0,0 0 0,0 0 0,0 0 0,12 14 0,-12-14 0,0 0 0,0 0 0,0 0 0,6 13 0,-6-13 0,0 0 0,0 0 0,2 13 0,-2-13 0,0 0 0,0 0 0,2 14 0,-2-14 0,0 0 0,0 0 0,5 12 0,-5-12 0,0 0 0,0 0 0,4 12 0,-4-12 0,0 0 0,0 0 0,0 0 0,7 13 0,-7-13 0,0 0 0,0 0 0,9 14 0,-9-14 0,0 0 0,9 14 0,-9-14 0,0 0 0,0 0 0,14 13 0,-14-13 0,0 0 0,13 8 0,-13-8 0,0 0 0,0 0 0,13 10 0,-13-10 0,0 0 0,0 0 0,13 10 0,-13-10 0,0 0 0,15 5 0,-15-5 0,0 0 0,0 0 0,15 9 0,-15-9-1,0 0 2,15 7-1,-15-7 0,0 0 0,0 0 0,12 6 0,-12-6 0,0 0 0,0 0 0,13 5 0,-13-5 0,0 0 0,0 0 0,0 0 0,14 5 0,-14-5 0,0 0 0,0 0 0,0 0 0,0 0 0,0 0 0,0 0 0,0 0 0,0 0 0,0 0 0,12 7 0,-12-7 0,0 0 0,0 0 0,0 0 0,0 0 0,0 0 0,0 0 0,0 0 0,0 0 0,0 0 0,0 0 0,9 12 0,-9-12-1,0 0 0,0 0-2,8 14-6,-8-14-27,-5 15 0,5-15-2,-4 16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49.39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36 22 22,'0'0'13,"-4"-12"1,4 12 2,0 0-1,0 0 0,0 0-2,0 0-3,0 0-1,0 0-2,0 0-1,-12-9-1,12 9-1,0 0-2,0 0-1,0 0 0,0 0 0,0 0 0,0 0-1,0 0 0,0 0 1,18 5 0,-18-5-1,17 4 1,-17-4 0,23 3-1,-11-2 1,1 0-1,0 1 1,-13-2-1,18 2 1,-18-2-1,14 4 1,-14-4-1,0 0 1,0 0-1,11 3 0,-11-3 1,0 0 0,0 0-1,0 0 1,0 0 0,0 0 2,0 0-2,0 0 0,0 0 0,0 0-1,-15-2 1,15 2 0,-15 0-1,15 0 0,-20 0 0,20 0 1,-19-1-1,19 1 0,-19-2 0,19 2 0,-18-3 1,18 3-1,-17-1 0,17 1 0,-13-2 0,13 2-1,0 0 1,0 0-1,-12 4 1,12-4-1,0 0 1,0 0-1,0 0 1,12 11-1,-12-11 1,13 11 0,-13-11 0,20 9 0,-5-5 0,0 0 1,1-2-1,-1 1 0,0-2 1,2-1-1,-3 1 0,-1-1 1,-13 0-1,17 0 0,-17 0 1,0 0-1,11 0 0,-11 0 1,0 0 0,0 0 0,0 0-1,0 0 1,0 0 0,0 0 0,-15 7 0,15-7-1,-13-1 0,13 1 1,-23-3-1,10 2 0,0-2 1,-1 1-1,0 0 0,0 1 0,-2 1 0,5-1 0,11 1 0,-21 4 0,21-4 0,-18 3-1,18-3 1,-11 7 0,11-7-1,0 0 1,-7 11 0,7-11-1,4 13 1,-4-13 0,9 12 0,-9-12 0,18 7 0,-6-4 0,2-2 0,-1-1 0,1 0 1,1 0-1,-1-4 0,1 3 1,-3-1-1,-12 2 1,18-4-1,-18 4 0,0 0 1,13-4 0,-13 4 0,0 0-1,0 0 1,0 0 1,0 0-1,-2-14 0,2 14 0,0 0-1,0 0 1,-17-12-1,17 12 1,-14-1-1,14 1 0,-19 2 0,19-2 0,-17 7 0,17-7 0,-13 6 0,13-6 0,0 0 0,0 0-1,0 0 1,-7 12-1,7-12-3,9 11-8,-9-11-23,0 0 1,20 14-1,-20-14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51.51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176 115 23,'0'0'25,"0"0"1,-14-13 2,14 13-19,-13 2 0,13-2-1,-15 4-1,3-3-2,12-1 1,-15 7-2,15-7-1,-14 12 0,14-12-2,-11 12 0,11-12 0,-5 12-1,5-12 0,0 16 0,0-16 0,4 14 0,-4-14 0,8 13 0,-8-13 0,13 7 0,-13-7 1,13 3 0,-13-3 0,15-4 1,-15 4-1,15-9 0,-15 9 1,13-13 0,-13 13 0,8-15-1,-8 15 1,0-19-1,0 19 0,-8-23 0,3 10 0,-4 0 0,3 0 0,-6 0 1,12 13-1,-20-21 0,20 21 1,-20-12-1,20 12 0,-22-3 0,22 3 0,-18 7 0,18-7-1,-18 15 0,11-2 0,-1 0 0,3 1 0,1 1-1,1 2 1,2-2 0,2 1 0,2-2 0,3-1 0,-6-13-1,18 18 1,-5-15 1,1-1-1,3-5 0,1-3 0,1-3 0,1-1 0,-1-3 1,0-1-1,-2 1 0,-4 0 1,-3 1-1,-1 1 1,-4-1-1,-1 1 1,-2-1-1,-2 12 1,-6-21-1,6 21 1,-5-20-1,5 20 1,-9-16-1,9 16 1,0 0-1,-15-13 1,15 13-1,0 0 0,-12-1 0,12 1 0,0 0 1,-14 10-2,14-10 1,-10 15 0,10-15 0,-11 22 0,8-9-1,-1 0 1,5 1 0,-1-1 0,1-2-1,-1-11 1,11 18 0,-11-18 0,18 9 0,-18-9 0,20-1 0,-6-3 0,-1-4 1,0-2-1,0 0 0,-13 10 0,17-22 1,-17 22-1,7-22 0,-7 22 1,-2-22-1,2 22 0,-12-16 0,12 16 0,-14-13-1,14 13-1,-14-5-2,14 5-5,0 0-18,-13 18-8,13-18-1,-9 29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53.38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140 50 4,'-5'-15'18,"5"15"1,0 0-2,-4-18-9,4 18 2,-9-13 2,9 13 0,-17-5-1,17 5 0,-23 2-2,23-2-3,-23 11-2,23-11-2,-21 16-1,11-4-1,2-1 1,1 2-1,1 4 0,3-1-1,0 4 1,2-2-1,1-1 1,2 1-1,1-4 1,1 1-1,-4-15 2,10 18 0,-10-18 0,15 2 1,-15-2-1,21-8 0,-21 8 1,23-11-1,-11 3 0,1 0 0,-13 8 1,20-14-1,-20 14 2,17-15 1,-17 15-1,10-15 2,-10 15-2,5-16 1,-5 16-2,2-18 1,-2 18-2,-8-14 0,8 14 0,-12-14 0,12 14-1,-15-14 1,15 14-1,-17-10 0,17 10 1,-15-8-1,15 8 0,-13-2 0,13 2 0,0 0 0,-13-2-1,13 2 1,0 0-1,0 0 1,-12 13 0,12-13-1,-2 15 1,2-15 0,0 18 0,0-18 0,4 23 1,-4-23-3,13 22 2,-13-22-2,20 17 2,-6-11-1,1-2 1,1-1-2,5-7 3,-3 1 1,1-2-2,-5 1 2,0-1-1,-14 5 1,20-7-1,-20 7 2,0 0-2,0 0 0,0 0 0,2-12 0,-2 12 0,-12-8-1,12 8 0,-21-7 0,5 4 0,5 2 1,-5 1-1,2 1-1,1 2 2,1-1-1,12-2 0,-17 7-1,17-7 0,0 0-1,-13 15-2,13-15-4,1 14-9,1-1-18,-2-13 0,7 17 1,-7-17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55.96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69 28 38,'0'0'18,"0"0"0,-5-13 0,5 13-3,0 0-4,-14-12-2,14 12-3,0 0-1,-17-5 0,17 5-1,0 0-1,0 0 0,-15 4 0,15-4 0,0 0-1,-9 17 0,9-17-1,-5 18 0,2-6-1,3 0 1,0 2-1,1-1 0,3 1-1,1-2 1,-5-12 0,13 19 0,-13-19 0,19 10 0,-7-7 0,0-2 1,0-2-1,1-2 0,0-1 0,0 2 0,0-2 1,-13 4-1,19-8 1,-19 8-1,12-8 2,-12 8-2,0 0 1,9-12 0,-9 12-1,0-13 1,0 13-1,-3-14 1,3 14-1,-5-18 0,5 18 1,-8-17-1,8 17 0,-9-14 1,9 14-1,-11-10 0,11 10 0,-12-5 0,12 5 0,-14 2 0,14-2 0,-17 9 0,17-9 0,-19 17 0,9-6 0,1 1 0,0 1 0,0 1 0,2 0 0,2 0 0,1 0-1,2-1 1,2-2 0,0-11 0,4 18-1,-4-18 1,12 14 0,-12-14 0,21 8 0,-9-7 0,0-1 0,1 0 0,3-2 0,-2 1 0,3-3 1,-4 1-1,-1-2 0,0 1 0,-12 4 0,21-10 0,-21 10 1,19-12-1,-19 12 0,12-18 1,-12 18-1,6-20 0,-5 8 1,-1 0-1,-5 0 1,-1 1-1,6 11 0,-17-20 1,17 20-1,-22-13 0,9 8 0,0 3 0,2-1 0,-1 2 0,-1 2 0,2 2-1,-1 1 1,1 2 0,-1 2 0,0 2 0,2 2 0,1 0-1,3 1 1,0 1 0,4 0 0,1-1 0,2 0 0,-1-13 0,10 20-1,-10-20 1,18 15 0,-5-12 0,-1-1 1,1-2-1,1-2 0,-1 0 1,-2-2 0,-11 4-1,21-8 0,-21 8 1,15-7-1,-15 7 1,12-9-1,-12 9-1,0 0-1,10-17-7,-7 4-24,-3 13 1,6-14-2,-6 14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0.4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46 5 6,'0'0'10,"16"-2"2,-16 2 0,0 0 0,0 0-1,-3 17 0,-1-1 1,0 2 1,-1 5-2,-2-2-2,-2 2-1,2-2-1,2 3-1,1-1-2,1 2-1,-4-3-1,3 3 1,2 0-1,4 1-1,-2-3 1,6 3 0,-3-3 0,4 2-1,-2-2 1,4-2-1,-5-2 0,3 0 0,0 1 0,-7-20 1,5 29-1,-5-29-1,11 27 1,-11-27 0,10 30 0,-6-13 0,-6 1-1,0 1 1,1-1-1,-5 3 1,3-4-1,-2 3 1,5-20-1,-8 28 0,8-28-1,-1 24 1,1-24 0,5 23 0,-5-23 0,0 23 0,0-23 0,2 21 1,-2-21-1,2 21 0,-2-21 0,5 20 0,-5-20 0,0 15 1,0-15-1,7 16 0,-7-16 0,3 16 0,-3-16 0,-1 16 0,1-16 0,0 0 1,3 19-1,-3-19 0,0 0 0,4 18 0,-4-18 0,0 0 0,0 0 0,7 21 0,-7-21 0,0 0 0,-14 19 0,14-19 0,0 0 0,-9 18 0,9-18 0,0 0-1,0 0 1,0 0 0,9 16 0,-9-16 0,16 3 0,-16-3 0,0 0 0,19 2 0,-19-2 0,16 3 0,-16-3 0,0 0 0,16-12 0,-16 12 1,0 0-1,0 0 0,16-17 0,-16 17 0,0 0 0,0 0 0,0 0 0,0 0 0,0 0 0,0 0 0,0 0 0,0 0 0,17-9 0,-17 9 0,13-23 0,-3 5 0,1-1 1,5-6-1,1 1 0,4-4 0,2 3 0,0-1 0,-1 5 0,1 0 0,-4 3 0,-3 0 0,0 4 0,0-1 0,-16 15 0,30-29 0,-15 14 0,1-1 0,4-2 0,3-1 0,1 3 0,-1-2-1,2 4 2,0-1-1,3-1 0,-5 4 0,4-4 0,1 2 0,-4-4 0,3 4 0,-1-2 0,-1 0 0,-4 1 0,2-1 0,-3 5 1,-20 11-1,28-17 0,-28 17 0,23-13 1,-23 13-1,23-7 0,-23 7 0,25-12 0,-25 12 0,26-21 0,-26 21 1,34-28-1,-19 14 0,0-2 0,-1 0 0,-14 16 0,23-23 0,-23 23 1,19-14-1,-19 14 1,0 0-1,0 0 1,0 0 0,0 0-1,0 0-3,0 0-15,0 0-12,0 0 0,-19 27-2,-6-27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6:58.24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105 54 7,'0'0'19,"-14"-8"3,14 8 2,0 0-10,-19-6-4,19 6 2,-20-9-1,20 9 1,-16-4-2,16 4-2,-12 2-2,12-2-2,0 0-2,-14 16 0,14-16-2,-7 15 1,7-15 0,-2 19-1,1-7 1,1-12-1,1 19 1,-1-19-1,2 14 1,-2-14-1,7 12 2,-7-12 0,0 0-1,11 4 1,-11-4-1,16-7 1,-16 7 0,18-11-1,-18 11 0,14-16 0,-14 16 0,13-14 0,-13 14 0,12-13-1,-12 13 1,0 0-1,6-11 1,-6 11-1,0 0 0,0 0 1,4-14-1,-4 14 0,0 0 1,-4-17-1,4 17 0,0 0 0,-9-14 1,9 14-1,0 0 0,-13-5 0,13 5 0,-11 5 0,11-5 0,0 0-1,-15 17 1,15-17 0,-12 15 0,12-15 0,-9 21-1,7-10 1,1 2 0,1-13-1,0 22 1,5-11 0,-5-11 0,18 17 0,-5-12 0,2-1 0,2-4 0,1-1 0,-1-3 0,0 0 1,-2-1-1,-1-2 1,-14 7-1,20-14 1,-20 14 0,6-16-1,-6 16 1,1-17-1,-1 5 1,0 12-1,-5-23 0,5 23 1,-9-21-1,9 21 1,-9-17-1,9 17 0,-13-13 1,13 13-1,-15-4 0,15 4 0,-14 2 0,14-2 0,-15 10 0,15-10 0,-16 19-1,9-7 1,-2 2 0,3 0 0,-1 4-1,2-3 1,0 2 0,3-3 0,2 0-1,1-1 1,-1-13 0,10 19 0,-10-19 0,16 6 0,-16-6 0,21-4 1,-6-1-1,-1-4 0,0 0 1,0-3-1,-2-1 0,-1-1 1,-3-2-1,-2 2 1,-2-1-1,-1 1 1,-3-2-1,-3 4 1,2 0-1,1 12 1,-5-13-1,5 13 0,0 0 0,0 0 0,-12-5 0,12 5-2,0 0-2,-14 13-16,14-13-14,-5 15-1,5-15 0,-1 20 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01.23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695 690 18,'-9'-15'24,"9"15"-3,-2-14-2,2 14 0,-2-15-5,2 15-1,-3-20-3,1 9-2,2 11-3,0-19 0,0 19-2,2-17 1,-2 17-1,1-18 1,-1 18-1,3-13 0,-3 13 0,-1-13 0,1 13-1,1-14 0,-1 14 0,0 0 0,-1-12-1,1 12 0,0 0 0,0 0-1,0 0 0,0 0 0,0 0 1,0 0-1,0 0-1,-12 16 2,8-3-1,-2 0 0,-1 3 0,1 1 0,1 1 0,0-4 0,2 2-1,3-5 1,0-11 0,-1 17 0,1-17 0,0 0 0,0 0 0,15 10 0,-15-10 1,12-8-1,-12 8 0,15-11 1,-15 11-1,18-16 0,-18 16 1,13-18-1,-9 7 0,-4 11 1,8-23-1,-8 23 0,5-22 1,-5 9-1,1 2 1,-1 11-1,2-18 1,-2 18-1,-2-14 1,2 14-1,0 0 0,0 0 0,0 0 0,-15-9 0,15 9 0,-14 11-1,14-11 1,-18 19 0,6-6-1,2 1 1,-1 2 0,4-1-1,0 0 2,2-3-2,0 1 1,5-13 0,-5 18 0,5-18 0,-1 13 0,1-13 0,0 0 0,0 0 0,0 0 0,0 0 0,0 0 0,12 2 1,-12-2-1,0 0 0,12-10 0,-12 10 1,0 0-1,10-17 1,-10 17-1,8-14 1,-8 14 0,4-17-1,-4 17 1,0-15-1,0 15 1,0-15-1,0 15 1,-4-18-1,4 18 0,-6-17 0,6 17 1,-7-17-1,7 17 1,-9-17-1,9 17 1,-13-15-1,13 15 2,-18-12-2,18 12 0,-16-12 0,16 12 1,-20-13-1,20 13 0,-18-11 0,18 11 0,-13-10 0,13 10 0,-13-12 0,13 12 1,-12-9-1,12 9 0,0 0 0,-15-13 0,15 13 0,0 0 0,-15-10 0,15 10 0,-12-6 1,12 6-1,0 0 0,-12-9 0,12 9 0,-12-7 0,12 7 0,0 0 1,-14-6-1,14 6 0,0 0 0,-14-7 0,14 7 0,0 0 0,0 0 0,-15-9 0,15 9 1,0 0-1,-11-7 0,11 7 0,-13-7 0,13 7 0,-13-7 0,13 7 0,-14-7 0,14 7 0,-17-7 0,17 7 0,-14-8 1,14 8-1,-13-7 0,13 7 0,-13-9 0,13 9 0,-11-9 0,11 9 0,0 0 0,-16-14 0,16 14 0,0 0 0,-14-14 1,14 14-1,0 0 0,-9-13 0,9 13 1,0 0-1,-11-14 1,11 14-1,0 0 0,-11-16 1,11 16-1,-5-13 0,5 13 1,-8-17-1,8 17 1,-6-16-1,6 16 1,-8-17-1,8 17 1,-8-17-1,8 17 0,-7-15 1,7 15-1,-5-13 0,5 13 1,-8-14-1,8 14 0,0 0 1,-12-15-1,12 15 0,0 0 1,-14-12-1,14 12 0,-11-8 1,11 8-1,-15-7 0,15 7 0,-15-7 1,15 7-1,-15-7 0,15 7 0,-16-8 1,16 8-1,-13-6 0,13 6 0,0 0 0,-15-8 0,15 8 0,0 0 0,0 0 0,-12-5 0,12 5 0,0 0 0,0 0-1,0 0 1,0 0 0,0 0-1,0 0 1,-13 9 0,13-9 0,0 0-1,0 0 1,-6 13 0,6-13 0,0 0 0,-7 12 0,7-12 0,-2 14 0,2-14-1,-1 23 1,3-7 0,1-1 0,1 3 0,1 3 0,2-2 0,1 1 0,2 0-1,2-2 1,1-2 0,4 0 0,-1-2 0,2 0 0,-1-3-1,1 1 1,-1-2 0,-2-1 0,-2 0 0,-1-1 0,-12-8 0,18 15 0,-18-15 0,14 13 0,-14-13 0,13 11 0,-13-11 0,11 12 0,-11-12 0,11 11 0,-11-11 0,13 11 0,-13-11 0,0 0 0,15 15 0,-15-15 0,13 9 0,-13-9 1,0 0-1,12 9 0,-12-9 0,0 0 0,12 5 0,-12-5 0,0 0 0,0 0 0,0 0 0,12 7 0,-12-7 0,0 0 0,0 0 0,0 0 0,0 0-1,0 0-2,14 10-3,-14-10-14,0 0-17,0 0 0,0 0 1,1 16-4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03.29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66-5 49,'0'0'26,"0"0"1,11 14 0,-11-14-24,0 0 0,0 0 2,4 13 0,-4-13 0,0 0 1,9 21-1,-9-21-1,9 21-1,-9-21 1,14 24-2,-8-12-1,5 3 1,-5-3-1,-6-12 1,17 18 0,-17-18 0,15 15-1,-15-15 1,0 0 0,13 10-1,-13-10 1,0 0-1,0 0 0,0 0 1,0 0-1,0 0 0,0 0 0,0 0 0,-13-9 1,13 9-2,-13-7 1,13 7 0,-22-9 0,10 6 0,-3-1-1,4 2 1,-3 0-1,1 2-1,1 2 0,-1-1-3,13-1-9,-11 22-22,-1-17-1,7 11 0,-7-5 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04.57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175 109 43,'0'0'24,"0"0"2,-15-26-1,18 15-20,-3 11-1,-7-20 2,7 20-1,-5-18 2,5 18-1,-8-12 0,8 12 0,0 0-1,-9-12 0,9 12-2,0 0-1,-15-9 1,15 9-1,-12-1 0,12 1 1,-14 1-1,14-1 0,-14 5-1,14-5 1,-18 13-1,18-13 0,-21 21-1,11-9 0,1 1 0,1 3 0,2-1 0,2-1 0,1 3 0,3-4 0,3-1 0,2 0 0,4-1 0,-9-11 0,19 16-1,-7-14 0,5 3-5,-17-5-17,18-7-10,1 8 0,-19-1-1,23-10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07.85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39-5 30,'0'0'24,"0"0"2,0 0-2,0 0-12,0 0-1,0 0-2,0 0 0,-16 3-1,16-3-2,-8 11-2,8-11-1,-6 13-2,6-13 0,-9 13 1,9-13-2,-1 12 0,1-12 0,5 12 0,-5-12 0,0 0 0,13 15 0,-13-15 0,11 8 0,-11-8 1,13 5-1,-13-5 1,12 3-1,-12-3 1,11-2 0,-11 2 0,0 0 0,15-3 0,-15 3 0,0 0 0,0 0 0,0 0 0,9-12-1,-9 12 1,0 0-1,0 0 1,2-14 0,-2 14-1,0 0 1,-4-13 0,4 13-1,0 0 1,-18-10 0,18 10-1,-16-4 1,16 4-1,-19 0 0,19 0 0,-12 1 0,12-1 0,0 0-1,-15 9 1,15-9 0,0 0-1,-5 14 1,5-14 0,0 13-1,0-13 1,0 0 0,5 14 0,-5-14 0,0 0 0,0 0 0,16 11 0,-16-11 0,0 0 0,14 2 1,-14-2-1,12 0 0,-12 0 1,11-2-1,-11 2 0,0 0 1,13-6 0,-13 6-1,0 0 1,0 0 0,0 0 0,0 0-1,1-12 1,-1 12 0,0 0-1,-15-4 0,15 4 0,-14 1 0,14-1 0,-16 4 0,16-4-1,-13 8 1,13-8 0,0 0-1,-12 12 1,12-12-1,0 0 1,-3 12-1,3-12 1,0 0 0,4 12 0,-4-12-1,0 0 1,0 0 0,11 11 0,-11-11 0,0 0 0,0 0-2,17 13-7,-17-13-20,0 0-2,12 10-2,-12-10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09.76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219 38 12,'0'0'20,"0"0"4,0-17-5,0 17-1,0 0-3,-11-17 0,11 17 0,-16-6-1,16 6-4,-18 0 0,18 0-4,-24 5-2,12 0-2,1 0-2,-1 3 0,12-8 0,-21 17 0,21-17 0,-14 19 0,14-19 0,-9 18 0,9-18 0,-2 15 0,2-15-1,2 12 1,-2-12 0,0 0 0,0 0 0,12 9 0,-12-9 0,0 0 0,15-6 0,-15 6 1,13-7-1,-13 7 1,17-9-1,-17 9 1,11-12-1,-11 12 1,6-13-1,-6 13 1,0-11 0,0 11 0,0 0 0,-21-13-1,8 11 1,0 2-1,-4 1 0,5 1 0,-5 2 0,3 1 0,0 0 0,14-5-1,-17 9 1,17-9-1,0 0 0,-7 16 1,7-16-1,7 11 1,-7-11-1,15 13 1,-15-13 0,22 12 0,-6-8 0,-4-3 0,5 0 0,-1-2 0,0 0 0,0-2 0,-2-2 1,0 1-1,-14 4 1,18-10 0,-18 10 0,9-13 0,-9 13 0,0 0-1,-2-17 1,2 17 0,-12-9 0,12 9-1,-15-6 0,15 6 1,-15-4-1,15 4 0,-16-2 0,16 2 0,-16-2 1,16 2-2,0 0 1,0 0 0,0 0-2,-13 0-2,13 0-11,9 13-18,-9-13 0,0 0 0,0 0-1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11.54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106 42 42,'-13'-4'24,"14"15"2,-15-16-2,14 5-19,0 0 1,-14 9-1,14-9 0,-7 12 0,7-12 0,-7 13 0,7-13-1,-3 12-1,3-12-2,-1 14-1,1-14 0,2 12 0,-2-12 0,0 0 1,11 12-1,-11-12 1,18 0 0,-18 0 0,24-8 0,-12 3 0,3-3 1,-2 2 0,0-3-1,-13 9 0,15-16 1,-15 16-1,8-18 0,-8 18 1,0-18-1,0 18 0,-8-18 0,8 18 0,-15-14-1,15 14 1,-23-7-1,11 5 0,-1 5 0,2 1 0,-3 1 0,14-5-1,-25 18 1,12-7 0,3 1-1,1 2 1,0-1 0,1 1-1,3-1 1,1 0-1,3-1 1,1-12-1,12 20 1,-1-13-1,3-2 1,2-2 0,2-2 0,2-3 0,1-2 1,-4-1-1,1-2 1,-5 0 0,-2-1 0,-11 8 0,14-14 0,-14 14 0,0-14 0,0 14 0,-4-14-1,4 14 1,-11-13-1,11 13 1,-16-10-1,16 10 0,-18-6 0,18 6 0,-21 2 0,9 2-1,0 2 1,12-6-1,-22 13 1,22-13-1,-15 15 1,15-15-1,-9 14 1,9-14-1,-1 14 0,1-14 1,5 13 0,-5-13-1,17 10 1,-6-6 0,5-2 0,-2-1 0,4-2 0,-1-2 1,1-1-1,-3 0 0,-1 0 1,-2 1 0,-12 3 0,17-9 0,-17 9 0,0 0 0,0 0 0,0-14 1,0 14-1,-15-7-1,15 7 1,-19-8-1,19 8 0,-23-3 0,23 3 0,-19 1 0,19-1-1,-16 5 0,16-5-3,0 0-9,-9 22-20,9-22 1,0 0-2,0 0 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13.32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99 62 8,'0'0'23,"0"0"2,-2-12-4,2 12-1,0 0-2,0 0-2,0 0-1,-16-15-5,16 15-1,0 0-2,0 0-3,-18 6-2,18-6 0,-13 5-2,13-5 1,-14 7 0,14-7-1,-12 9 0,12-9 0,0 0 0,-11 14 0,11-14-1,0 0 1,0 16 0,0-16-1,0 0 1,11 14 0,-11-14 0,12 4 0,-12-4 0,17-2 0,-17 2 0,20-5 0,-20 5 1,18-6-1,-18 6 1,15-8-1,-15 8 1,0 0 0,9-15 0,-9 15 0,-2-13 0,2 13-1,-6-17 1,6 17 0,-8-15 0,8 15-1,-14-15 0,14 15 1,-17-11-1,17 11 0,-15-3 0,15 3 0,-13 0 0,13 0-1,-14 6 1,14-6 0,-12 11-1,12-11 1,-9 16 0,9-16-1,-5 17 1,5-17 0,1 20-1,-1-20 1,9 18 0,-9-18-1,16 15 1,-16-15 0,23 13 0,-9-8 0,0-2 0,3-2 0,0-1 0,1-1 0,-2-2 0,1-1 1,-1 1-1,-1-3 0,-2 1 1,-13 5-1,17-12 1,-17 12 0,9-12 0,-9 12 0,2-12 0,-2 12 0,-6-12-1,6 12 1,-17-12-1,17 12 1,-22-9-1,9 5 0,0 2 0,-1 0-1,1 1 1,13 1 0,-19 3-1,19-3 1,-17 7-1,17-7 1,-11 12-1,11-12 1,-8 18-1,4-5 1,3 0-1,2-1 1,3 2 0,-1 1-1,6-1 1,2 0 0,7-3 0,2 1 0,5-2 0,1-2 0,1-2 0,4-2 0,-5-3 1,1 1-1,-7-5 1,0 0 1,-9-2-1,-11 5 1,17-13-1,-17 13 1,5-17 0,-5 17-1,-4-24 0,-1 12 0,-3-1 0,-1 1-1,9 12 0,-23-18 0,12 13-1,-7-1-2,5 8-3,-8-7-8,8 3-19,13 2-1,-27 10-1,27-10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20.56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468 1147 16,'0'0'22,"-6"-14"-5,6 14 1,0 0-2,-14-12-1,14 12-3,-13-6-1,13 6-1,-13-4-4,13 4-1,0 0-1,0 0-2,0 0-1,0 0 0,0 0-1,0 0 1,0 0 0,13 0 0,-13 0 0,19-1 1,-7-2-1,-1 2 0,-11 1 1,22-4-1,-22 4 0,18-5 1,-18 5-1,12-5 0,-12 5 0,0 0-1,13-7 1,-13 7-1,0 0 0,0 0 1,0 0-1,12-9 0,-12 9 0,0 0 1,0 0-1,0 0 0,11-14 0,-11 14-1,0 0 0,2-14 1,-2 14-1,3-11 1,-3 11-1,1-12 0,-1 12 1,0 0 0,0 0 0,3-14 0,-3 14 1,0 0-1,0 0-1,0-13 1,0 13 0,0 0 0,0 0-1,0 0 1,0 0-2,0 0 1,0 0 0,0 0 0,0 0 1,0 12-1,0-12 1,0 0-1,6 11 1,-6-11 0,12 5 0,-12-5 0,13 3 0,-13-3 0,16-1 0,-16 1 1,18-5-1,-18 5 0,17-9 1,-17 9 0,16-16-1,-16 16 1,11-18-1,-11 18 1,8-19-1,-8 19 2,6-19-2,-6 19 1,3-19-1,-3 19 0,5-21 0,-5 21 0,5-20 0,-1 8 0,-4 12 0,9-23 0,-5 10 0,1 0 0,0 1 0,0-1 0,2 1 0,-2 0 0,-5 12 0,9-21 0,-9 21 0,8-17 0,-8 17 0,4-12 0,-4 12 1,0 0-1,2-15 0,-2 15 0,0 0 1,0 0-1,3-12 0,-3 12 0,0 0 0,0 0 0,0 0 1,0 0-1,0 0 0,-3-12 1,3 12-1,0 0 0,0 0 0,0 0 0,0 0 1,0 0-1,-1-11 1,1 11-1,0 0 1,0 0 0,0 0 0,0 0 0,0 0 0,0 0 1,0 0-1,-12-11 0,12 11 0,0 0 0,-11-6 0,11 6-1,0 0 1,-17-5 0,17 5-1,-16-3 1,16 3-1,-21-1 0,9 0 1,-1 1-1,-2-2 1,2 2-1,-1-1 0,-2 0 1,1 1-1,-1-3 0,1 1 0,2-1 1,1-1-1,1 0 0,-1-1 1,12 5-1,-19-13 0,19 13 1,-19-15-1,19 15 0,-20-18 0,20 18 0,-19-18 1,19 18-1,-21-16 0,21 16 0,-16-16 0,16 16 1,-14-14-1,14 14 0,-16-13 0,16 13 0,-14-13 1,14 13-1,-14-11 0,14 11 0,-16-13 0,16 13 0,0 0 0,-13-14 0,13 14 0,0 0 1,-6-15-1,6 15 0,0 0 0,-5-14 0,5 14 0,0 0 0,-8-16 1,8 16 0,0 0-1,-13-15 1,13 15 0,-9-12 0,9 12-2,-9-11 2,9 11-3,-10-12 2,10 12-1,0 0 1,-17-15-1,17 15 1,-10-12 0,10 12 0,-9-12 0,9 12 0,-9-16 0,9 16 0,-8-15 1,8 15-1,-10-19 0,10 19-1,-10-18 1,10 18-1,-11-18 1,11 18-1,-14-17 1,14 17-1,-13-17 1,13 17 0,-13-14 1,13 14-1,-11-15 0,11 15 0,-9-15 1,9 15-1,-8-16 0,8 16 0,-8-15 0,8 15 0,-9-17 0,9 17 0,-7-17 1,7 17-1,-8-14 0,8 14 0,-8-15 0,8 15 0,-6-14 0,6 14 0,-7-12 0,7 12 0,0 0 1,-14-15-1,14 15 0,-13-8 0,13 8 0,0 0 0,0 0 0,-11-10 0,11 10 0,0 0 0,0 0 0,0 0-1,0 0 1,0 0 0,0 0-1,0 0 0,-12 3 0,12-3 1,-1 11-1,1-11 0,-1 19 1,-1-7 0,0 1 0,0 2 0,6-2-1,-1 1 1,3-1 0,-3 0 0,2-1 0,4 0 0,0-1 0,1 1-1,-2 0 1,4-2 0,-12-10 0,23 20 0,-23-20 0,22 21 1,-11-11-1,1-2 2,-1-1-2,1 0 1,-12-7-1,18 11 2,-18-11-2,15 9 0,-15-9 0,0 0 0,13 11 0,-13-11 0,0 0 0,8 12 0,-8-12 0,0 0 0,0 0 0,12 12 0,-12-12 0,0 0 0,0 0 0,11 15 0,-11-15 0,0 0 0,9 13 1,-9-13-1,0 0 2,11 14-2,-11-14 1,0 0 0,11 12 0,-11-12-1,0 0 0,0 0-1,14 14 1,-14-14-1,0 0 1,12 6-1,-12-6 1,0 0-1,0 0 1,11 4 0,-11-4 0,0 0 1,0 0-1,0 0 0,0 0 0,0 0 0,0 0 1,0 0-1,0 0 0,0 0 1,0 0-1,0 0 2,0 0-2,0 0 2,-2-11-2,2 11 2,-7-13-3,7 13 2,-10-21-2,4 10 1,-2-1-2,-1-3 2,0-1-1,0 1 0,0 0 1,1 1-2,0 1 3,1 0-3,2 1 3,5 12-3,-11-15 2,11 15 0,0 0 0,-9-14 0,9 14 0,0 0 0,0 0 0,0 0 0,0 0 0,-4-13 0,4 13 0,0 0 0,0 0 0,0 0 0,0 0 0,0 0-1,-1-11 1,1 11 0,0 0-1,0 0 1,0 0-1,0 0 0,0 0 1,12 0-1,-12 0 1,0 0 0,19 11-1,-19-11 1,21 13 0,-10-5 0,2-1 0,0 1 0,0 4 0,-2-5 1,0 5-1,-11-12 1,18 19-1,-11-6 2,0-2-2,-1 1 1,-6-12-1,12 22 0,-12-22 2,13 21-2,-13-21 1,9 17-1,-9-17 2,8 17-3,-8-17 2,7 14-2,-7-14 1,9 11-1,-9-11 1,8 12-1,-8-12 1,0 0 0,10 15 0,-10-15 0,12 12 0,-12-12 0,9 11 0,-9-11 0,11 12 0,-11-12 0,13 10 0,-13-10 0,12 10 0,-12-10 0,0 0 0,14 14 0,-14-14 0,14 11 0,-14-11 0,12 10 0,-12-10 0,11 11 0,-11-11 0,15 12 0,-15-12 0,0 0 0,15 15 0,-15-15 0,0 0 0,13 12 0,-13-12 0,0 0 0,11 10 0,-11-10 0,0 0 0,0 0 0,12 13 0,-12-13 0,0 0 0,0 0 0,9 13 0,-9-13 0,0 0 0,0 0 0,0 0 0,12 13 0,-12-13 0,0 0 0,0 0 0,0 0 0,0 0 0,13 9 0,-13-9 0,0 0 0,0 0 0,0 0 0,0 0 0,0 0 0,0 0 0,11 11 0,-11-11 0,0 0 0,0 0 0,12 7 0,-12-7 0,0 0 0,0 0 0,0 0 0,11 12 0,-11-12 0,0 0 0,0 0 0,11 13 0,-11-13 0,0 0 0,0 0 0,9 14 0,-9-14 0,0 0 0,7 16 0,-7-16 0,0 0 0,5 14 0,-5-14 0,2 11 0,-2-11 0,0 0 0,0 16 0,0-16 0,-3 12 0,3-12 0,-2 12 0,2-12 0,-6 13 1,6-13-1,-6 15 0,6-15 0,-8 18 0,8-18 0,-9 21 0,3-10-1,-1 1 2,2 0-1,-1 1 0,1-1 0,5-12 0,-11 19 0,11-19 0,-10 15 0,10-15 0,-10 12 0,10-12 0,0 0 0,-14 13 0,14-13 0,-15 4 1,15-4-1,-12 3 0,12-3 0,-16 4 0,16-4 0,-15 3 0,15-3 0,-13 2 0,13-2 0,-13 4 0,13-4 0,0 0-1,0 0 1,-12 9 0,12-9-1,0 0 1,0 0 0,3 13 0,-3-13 0,0 0-1,0 0 1,6 14 0,-6-14 0,0 0 0,6 12 0,-6-12 0,0 0 0,5 11 0,-5-11 1,0 0-1,5 12 0,-5-12 0,0 0 0,0 0 0,2 13-1,-2-13 1,0 0 1,2 11 0,-2-11-2,0 0 1,0 0 0,0 0 0,0 0 1,0 0 0,0 0-1,0 0 0,1 14 1,-1-14 0,0 0 0,0 0 0,0 0-2,0 0 1,-12 14 0,12-14 0,0 0-1,-6 14 1,6-14 0,0 0 0,-5 14 0,5-14 0,0 0 0,-1 13 0,1-13 0,0 0 0,0 0 0,0 0 1,0 0-1,0 0 0,0 0 1,0 0-1,0 0 0,0 0 0,0 0 0,0 0 0,0 0 0,0 0-1,0 0 1,0 0-1,0 0 1,0 0-1,0 0 1,0 0 0,0 0 0,15-18-1,-15 18 0,13-20 1,-4 7-1,2-1 0,2-3 0,3 2 0,-1-3 0,2 0 0,-2 0 1,2-1 0,-1 0 0,-2-1 0,-1 4 0,-2-1 1,-3 3-1,-2 1 0,-6 13 0,9-19 0,-9 19 0,0 0 0,5-12 1,-5 12-1,0 0 0,0 0-1,0 0 1,0 0 0,0 0 0,0 0 0,0 0 0,0 0 0,0 0 0,0 0 1,0 0-1,0 0 0,0 0 0,0 0 0,0 0 0,0 0 0,0 0 0,0 0 1,0 0-1,0 0 0,0 0 0,0 0 0,0 0 0,0 0 0,0 0 0,0-11 0,0 11-1,0 0 1,0 0 0,0 0-1,0 0 1,0 0-1,12-9 1,-12 9 0,0 0-1,0 0 1,0 0-1,0 0 1,5 15 0,-5-15 0,-1 16 0,1-16 0,-4 19 0,1-8 0,1 1 0,2-12 0,-8 20 0,8-20 0,-6 20 0,6-20 0,-4 14 0,4-14 0,0 0 0,-1 14 0,1-14 0,0 0 0,0 0 0,0 0 0,0 0 0,0 0 0,0 0 1,0 0-1,0 0 0,-6 13 0,6-13-1,0 0 1,0 0 0,0 0 0,-9 14 0,9-14-1,0 0 1,-2 11 0,2-11 0,0 0 0,0 0-1,1 12 1,-1-12 0,0 0 0,0 0-1,0 0 1,0 0 1,0 0-1,0 0 0,13 1 0,-13-1 1,0 0-1,4-13 1,-4 13-1,4-12 0,-4 12 0,4-16 0,-4 16 0,5-13 0,-5 13 0,0 0 0,4-14 0,-4 14-1,0 0 1,0 0 0,0 0-1,0 0 1,0 0 0,0 0 0,0 0 0,12-4 0,-12 4 0,0 0 0,0 0 0,0 0 1,0 0-1,0 0 0,12-10 0,-12 10-2,0 0-5,-1-13-26,1 13-2,0 0 1,0 0-3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23.56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122 77 8,'0'0'23,"0"0"2,-18-7 0,18 7-13,0 0-1,-11 6 0,11-6-4,0 0-1,-11 12-2,11-12 0,-2 12-2,2-12 0,1 11-1,-1-11 0,9 12 0,-9-12 0,0 0 1,15 11 0,-15-11 1,20 2-1,-7-2 0,-13 0 1,19-8-1,-19 8 0,20-13-1,-20 13 1,17-15-1,-17 15 0,7-18 0,-7 18 1,0-21-1,-3 9-1,3 12 1,-8-21 0,8 21-1,-20-18 0,6 13 1,-3 1-1,1 3 0,-2 2 1,0 2-2,0 3 1,0 1 0,3 2 0,3 1-1,3 1 0,0 1 0,5 2 1,1-2-1,3 2-1,0-14 2,5 21 0,-5-21-1,16 17 1,-4-11 0,0 0 0,-1-3 0,2 1 0,0-2 0,0-1 1,-13-1-1,17-1 0,-17 1 0,0 0 2,14-8-2,-14 8 1,5-12-1,-5 12 1,1-14-1,-1 14 0,1-16 1,-1 16-1,0-18 1,0 18-1,-2-14 0,2 14 1,-9-13-1,9 13 1,-16-8-1,5 5 0,11 3 0,-25-2 0,13 2 0,-1 1 0,13-1-1,-18 7 1,18-7-1,-12 10 1,12-10-1,-6 17 0,6-17 1,-3 20-1,3-20 1,1 22 0,-1-22-1,8 19 1,-8-19 0,15 12 0,-15-12 0,24 5 0,-8-5 0,0-2 1,1 0-1,-1-3 0,0 1 1,-3-1-1,-1 1 1,-12 4-1,16-9 1,-16 9 0,0 0 0,4-15 0,-4 15-1,0 0 1,-11-16 0,11 16-1,-18-13 0,6 8 0,-3 1 0,1 2 0,-2 1 0,0 2 0,-1 0 0,2 3-1,1 0 0,14-4 0,-21 11-2,17 2-8,-1 1-16,5-14-5,-2 18-1,2-18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1.69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 98 6,'-5'18'9,"5"-18"0,0 0-2,0 0-1,9 19-1,-9-19 0,17-3-2,-17 3 1,21-13-1,-21 13 1,23-21 0,-23 21-1,22-26-1,-14 6 0,-8 20 0,18-28 0,-18 28-1,12-26 0,-12 26 0,0 0 0,0 0 1,0 0-1,0 0 2,4 21 0,-4-21-1,-9 30 0,6-14 0,1 3-1,-2-3 0,3 0 1,-3 1-2,-3 1 1,0 3 0,0 0-1,-4-2 1,1-1 0,3-2 0,7-16-1,-15 17 1,15-17 0,0 0 0,0 0 0,2-24-1,4 6 1,-5 1 0,3-3-1,-1 3 2,-3 17-1,0-27-1,0 27-10,-16-19-12,16 19 1,0 0-1,-5 26-1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25.36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49 0 17,'0'0'23,"-20"4"0,20-4-8,0 0-4,-9 11 0,9-11 0,0 0-1,-11 16-2,11-16-1,-1 11-1,1-11-2,3 12-1,-3-12-1,8 12 1,-8-12-1,12 13 1,-12-13 0,20 9 0,-20-9 0,27 7 1,-14-10-1,4 3-1,-3-5 0,2 1 0,-4-2-1,1 2 1,-13 4 0,13-14-1,-13 14 1,7-14-1,-7 14 0,-2-16 0,2 16 1,-9-12-2,9 12 1,-16-9 0,4 6-1,-1 3 1,-1 1-1,2 2 0,-3-1 0,1 4 0,0-1 0,2 0-1,12-5 1,-19 18 0,19-18-1,-16 18 1,16-18-1,-7 18 1,7-18-1,0 20 1,0-20-1,6 19 1,-6-19 0,12 14 0,-12-14 0,20 11 1,-8-11-1,1 0 1,0-4-1,-2-3 1,1 0 0,-12 7-1,22-20 1,-13 9 0,-3-1-1,-6 12 1,6-20 0,-6 20 0,3-18-1,-3 18 1,-5-13-1,5 13 0,-16-8 1,16 8-1,-21-5 0,8 5 0,0 2 0,-1-1-1,-2 1 1,2 1 0,1 1 0,13-4 0,-15 8-1,15-8 1,0 0-1,-14 7 0,14-7 1,0 0-1,3 12 1,-3-12 0,12 6 0,-12-6 0,19 1 0,-6-2 0,4-4 1,2 1-1,2-2 1,-2-1-1,-1 0 1,-1 0-1,-4 2 1,-2 0 0,-11 5 1,12-5-1,-12 5 0,0 0 0,0 0 0,-18 0 0,18 0-1,-18 0 0,18 0 0,-22 5 0,10 0-2,-2-1-1,14-4-5,-22 13-13,10-8-16,12-5 1,-12 9-1,12-9 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27.75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175 19 23,'0'0'13,"-8"17"1,8-17 0,-19 8-2,19-8 0,-14 11-3,14-11-1,-17 10-2,17-10-1,-13 8 0,13-8-2,0 0 1,0 0 0,0 0 0,-3 12 0,3-12 0,0 0 0,0 0 0,0 0 0,0 0 0,11-6-1,-11 6 1,0 0 0,1-15-2,-1 15 0,6-12 0,-6 12-1,0-14 0,0 14 0,-7-17 1,7 17-1,-5-12 0,5 12-1,0 0 1,-16-11 0,16 11-1,-16 4 0,16-4 0,-17 13 0,17-13 0,-24 21-1,12-10 1,4 1 0,2 0-1,2 1 1,1-1 0,3-12 0,0 19 0,0-19 0,9 13 0,-9-13 0,12 5 0,-12-5 0,21 0 1,-21 0-1,23-5 1,-8 1-1,-3-1 0,2 0 1,-1-2 0,-2 1-1,-11 6 1,20-14-1,-20 14 1,11-16 0,-11 16 0,9-14-1,-9 14 1,3-11 0,-3 11 0,0 0-1,-10-14 1,10 14-1,0 0 0,-16-8 1,16 8-1,-18-3 0,18 3 0,-18 0 0,18 0-1,-19 4 1,19-4 0,-17 4-1,17-4 1,0 0 0,-13 13-1,13-13 1,-2 13-1,2-13 1,-3 15 0,3-15 0,4 17-1,-4-17 1,11 15 0,-11-15 1,0 0-1,18 12 0,-18-12 0,22 0 1,-10-2-1,0 0 1,-12 2 0,19-7 0,-19 7-1,13-9 1,-13 9 0,0 0 0,9-15-1,-9 15 1,-5-13-1,5 13 0,0 0 1,-2-14-1,2 14 0,0 0 0,0 0 0,0 0 0,-7-11 0,7 11 0,0 0 0,-12 0 0,12 0-1,-15 2 1,15-2 0,-17 7 0,17-7 0,-12 10-1,12-10 1,-11 11-1,11-11 1,-9 13-1,9-13 1,0 14 0,0-14-1,5 14 1,-5-14 0,0 0 0,17 12 0,-6-11 1,3-1-1,0-1 0,2-3 1,-2 0-1,0-1 0,3-1 1,-3-1 0,-2 1-1,1-1 1,-13 7 0,11-15 0,-11 15-1,3-15 1,-3 15 0,-4-13-1,4 13 0,-8-12 0,8 12 0,-14-9 0,14 9 0,-14-7 0,14 7 0,0 0 0,-18-9 0,18 9 0,-16-3 0,16 3-1,-19 0 1,19 0 0,-18 7-1,6-4 1,12-3-1,-21 11 1,21-11 0,-13 14-1,13-14 1,-9 15-1,9-15 1,-7 16 0,7-16 0,1 14-1,-1-14 1,7 12-1,-7-12-1,6 13-4,-6-13-10,0 0-18,15 14-1,-15-14 0,18 13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29.95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147 25 11,'-12'-10'25,"12"10"1,0 0-6,0 0-2,0 0-1,-15-11-5,15 11-2,-13-4-2,13 4-3,0 0-1,-14 2-1,14-2-1,-23 7 0,11-1-1,1 1-1,-1-1 2,12-6-1,-17 13 0,17-13-1,-18 18 2,18-18-4,-4 15 4,4-15-2,4 14 0,-4-14 0,-2 13 0,2-13-2,0 0 2,14 13 0,-14-13 0,19 6 0,-19-6 0,21 3 0,-7-3 2,0 0-1,0-2 0,4 1 0,-18 1 0,20-2 1,-20 2-1,12-4 0,-12 4 0,0 0 0,15-10 1,-15 10-2,0 0 1,6-17 0,-6 17-1,3-17 0,-3 17-1,0-18 2,0 18-2,-12-15 1,12 15-1,-18-9 1,18 9 0,-14-4 0,14 4 0,-22 1 0,10 2-1,-1 1 1,13-4 1,-15 11-2,15-11 2,-14 14-1,14-14 1,-12 17-2,12-17 2,-5 17-2,5-17 1,10 15-1,-10-15 1,6 17 0,-6-17 0,14 14-1,-3-8 1,2-1 0,-1 0 1,1-1-1,-2-1 0,5-1 0,-5-2 1,5 0-1,-2 0 1,-3-1-1,-11 1 1,16-5 0,-16 5 0,0 0-1,17-14 1,-17 14 0,5-13 0,-5 13 0,-3-17 0,1 6 0,2 11-2,1-22 1,-1 22-1,-3-19 1,3 19-1,-5-13 1,5 13-1,0 0 1,0 0 0,0 0 0,0 0-1,0 0 1,-14-9 0,14 9-1,-13 4 2,13-4-1,-11 6 0,11-6 0,-18 12 1,18-12-2,-9 14 2,9-14-2,-4 15 1,4-15-1,-3 17 1,3-17-1,9 13 1,-9-13 0,17 10 0,-6-6 0,-11-4 0,22 6 0,-22-6 0,24 3 1,-13-3-1,3 1 0,-2-2 0,-1 0 1,-11 1 0,13-4 0,-13 4-1,0 0 1,16-13 0,-16 13 1,1-12-1,-1 12 0,-3-12-1,3 12 1,-2-12-1,2 12 1,0 0-1,-10-14 0,10 14 0,0 0 0,0 0-1,-15-11 0,15 11 0,0 0 1,-14-6-1,14 6 1,0 0-2,-11-1 2,11 1 0,0 0-3,0 0-1,-12 4-12,12-4-17,0 0-1,0 0 1,0 0-1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35.82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72 33 2,'0'0'17,"-19"-7"-1,19 7-2,0 0-8,0 0 0,0 0-2,0 0 0,0 0-1,5 12 1,-5-12 0,17 12 2,-3-4-1,0 1 1,4 0-2,-1 2 1,1-2-2,5 1-1,4-1 0,-2-2 0,-6-1 0,-2-1 0,-17-5 1,15 4 2,-3-1 0,-12-3 0,0 0 0,0 0 1,-9-12-1,-3 3 0,12 9-1,-18-18-2,18 18 0,-26-23 0,7 13 0,-1-2 0,2 3 0,0 0 0,3 3 1,0 0-1,1 3-1,-6 1 1,6 0-1,14 2 0,-14 0-1,14 0 1,-11 5-1,11-5-1,-12 9 1,12-9-1,-4 14 1,4-14-1,1 17 1,-1-17 0,6 18 0,-6-18-1,5 17 1,-5-17 0,16 14 0,-3-8 0,-13-6 0,17 9 0,-17-9 0,15 8 1,1-7-1,-3 2 0,-2-2 0,-11-1 1,12-3-1,-12 3 1,13-5 0,-13 5 0,13-9 0,-13 9 0,10-13 1,-10 13-1,3-17 0,-3 17 0,-3-21-1,3 21 1,-5-19-1,5 19 1,-16-16-1,16 16 0,-14-11 0,14 11 0,0 0 0,0 0-1,-11-9 1,11 9-1,-12 1 0,12-1 0,0 0 0,8 14 0,-8-14 0,-3 17 1,3-17-1,9 20 1,-9-20 0,12 22 0,-12-22 0,10 17 0,-10-17 0,0 0 0,13 13 1,-13-13 0,14-2 0,-14 2 0,14-9 0,-14 9 0,2-15 0,-5 4 0,3 11 0,5-22 0,-7 10-1,-6 1 1,-4 0-1,12 11 0,-16-16 0,16 16 0,-15-9 0,15 9 0,-21-4-1,8 5 0,13-1 0,-13 7 0,13-7 0,1 13 0,-1-13 0,-3 20 0,3-20 1,8 24 0,5-11 0,0 1 0,-7 0 0,3-1 0,0 0 0,-1 0 0,2 0 0,6-1 0,-7 0 0,1-1 0,0 1 0,-6 2 0,4-2 0,5 2 0,-1-1 1,-5 2-1,4 0 0,-6 1 0,4-1 0,4 0 0,2 2 0,-3-3 0,2 2 1,-5-2-1,0 0 0,0-3 0,0 2 1,-1-1-1,1-1 0,-6 1 0,0-1 0,-3-11 0,3 21 0,-3-21 0,9 19 0,-9-19 0,5 17 0,-5-17 0,1 12 0,-1-12 0,0 0 0,14 12 0,-14-12 1,0 0-1,0 0 0,0 0 1,0 0-1,13 6 1,-13-6 0,0 0 1,0 0-1,0 0 0,0 0 0,-1-16 0,1 16 0,-3-21 0,2 10 0,-6-5-1,1 1 0,2 0 1,-1-2-1,1 3 0,2 0 0,-4 0 0,3 1 0,3 13 1,-11-22-1,11 22 0,-5-17 0,5 17 0,-1-12 0,1 12 0,0 0-1,-12-11 1,12 11-1,0 0 0,0 0 0,0 0 1,0 0-1,0 0 0,11 16 0,-11-16 0,19 20 1,-8-7-1,2 1 1,-1 1 0,6 1 0,1-2 0,2 1-1,2-2 2,-4 0-1,-3-3 1,-16-10-1,24 21-1,-24-21 1,22 15 1,-22-15-1,12 13 0,-12-13 0,5 11 0,-5-11 1,15 11 0,-3-6 0,-12-5-1,11 10 1,-11-10-1,17 13 0,-17-13 0,10 13 0,-10-13 0,9 12 0,-9-12 0,0 0 0,4 15 0,-4-15 0,0 0 0,13 12 0,-13-12 0,0 0 0,0 0 0,5 13 0,-5-13 0,0 0 0,0 0 0,12 8 1,-12-8-1,0 0 0,0 0 0,0 0 0,17 5 1,-17-5-1,0 0 1,0 0-1,0 0 1,0 0-1,0 0 1,-8 12-1,8-12 0,-13 8 1,1-1-1,12-7 0,-11 14 0,11-14 0,-1 19 0,1-19 0,-12 22 0,7-10 0,0 0 0,5 1 0,-8 1-1,-1-1 1,3 1 0,-7-2 0,0-1-1,13-11 0,-16 21 1,16-21 0,-6 16 1,-6-9-2,-3-1 0,15-6 2,-8 12-1,8-12 0,-11 11 0,11-11-1,-24 12 1,24-12 0,0 0 0,-16 13 0,16-13 0,0 0 0,-13 9 0,13-9 0,0 0 0,-12 5 1,12-5-1,0 0 0,-11 7 0,11-7 0,-13 7 0,13-7 0,-13 9 0,13-9 0,0 0 0,-14 13 0,14-13 0,0 0 0,-12 6 0,12-6 0,0 0 0,0 0 0,0 0 0,0 0 1,0 0-1,0 0 0,0 0 1,0 0-1,-2-15 0,2 15 0,0-20 0,1 6 0,0-2 0,3-2 0,1-3 0,-2 2 0,-3 0 0,1 0 0,2 1 1,-2 1-2,4 2 1,-1-1 0,-3 2 0,6-1 0,-4-1 0,1 1 0,5 0 0,-5-2 0,1 5 0,0-2 0,-5 14 0,3-18 0,-3 18 0,0 0 0,1-11 0,-1 11 0,0 0 0,0 0 0,0 0 0,0 0 0,5-16 0,-5 16 0,0-11 0,0 11 0,-1-14 1,1 14-1,0-13 0,0 13 0,-2-14 0,2 14 1,-3-13-1,3 13 0,-5-13 0,5 13 0,-4-13 0,4 13 0,0 0 1,-3-15-1,3 15 0,0 0 0,-7-15 0,7 15 0,0 0 1,-9-14-1,9 14 0,-11-12 0,11 12 0,-7-13 0,7 13 0,-5-15 1,5 15-1,-18-15 0,18 15 0,-22-17 0,22 17 1,-12-14-1,12 14 0,-19-13 0,7 5 0,12 8 1,-15-14-1,15 14 0,-11-15 0,11 15 0,-9-18 0,9 18 1,-15-21-1,15 21 0,-12-21 0,9 9 1,3 12-1,-22-22 0,8 9 1,1 4-1,4-2 0,9 11 0,-16-22 1,2 11-1,4-1 0,-4 2 0,14 10 0,-13-22 0,2 11 1,11 11-1,-16-21 0,16 21 0,-20-19 0,20 19 0,-9-16 1,9 16-1,-7-11 0,-6 6 0,1 1 1,12 4-1,0 0 0,-14-10 0,14 10 0,0 0 0,-13-5 0,13 5 0,0 0 0,0 0 0,-13-8 1,13 8-1,0 0 0,-14-9 0,14 9 0,0 0 0,0 0 0,-5-12 0,5 12 0,0 0 0,-12-6 0,12 6 0,0 0 0,0 0 0,-12-5 0,12 5 0,0 0 0,-15-3 0,15 3 0,0 0-1,0 0 0,0 0 1,0 0-1,-11 11 1,11-11-1,-7 15 0,7-15 1,8 22 0,-7-8-1,-3 1 1,2 1 0,0-1 0,2 2 0,6-1 0,-1-2 0,2 2-1,1-2 1,-4 1 0,1-1 0,2 0 0,7 0 0,-4 1 0,0 0 0,-3-1 0,-7-1 0,10 1 0,-3-1 0,9-2 0,-5 1 0,-2-2 0,1-1 0,-12-9 0,27 18 0,-10-10 0,6-2 0,-7 2 0,-4-3 0,-12-5 0,18 13 0,-18-13 0,21 11 0,-21-11 0,14 13 0,-14-13 0,4 15-1,-4-15 1,11 18 0,-11-18 0,17 20 0,-17-20 0,13 20 0,-13-20 0,17 22 0,-17-22 0,15 19 0,-15-19 0,13 19 0,-13-19 0,8 18 0,-8-18 0,10 19 0,-10-19 0,12 21 0,-12-21 0,7 20 0,-7-20 0,12 18 0,-12-18 0,14 20 0,-14-20 0,10 18 0,-10-18 0,14 16 0,-14-16 0,12 18-1,-12-18 1,10 16 0,-10-16 0,11 12 0,-11-12 0,6 13 0,-6-13 0,7 12 0,-7-12 0,2 14 0,-2-14 0,4 13 0,-4-13 0,9 12 1,-9-12-1,0 0 0,4 14 0,-4-14 0,0 0 0,0 0 0,4 12 0,-4-12 0,0 0 0,0 0 0,0 0 0,0 12 0,0-12 0,0 0 1,0 0-1,0 0-1,2 11 1,-2-11 0,0 0 0,0 0 1,0 0-1,0 0-1,0 0 1,0 0 0,0 0 1,0 0-2,0 0-3,0 0-3,0 0-11,0 0-18,14-9 2,-14 9-3,20-15 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38.02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192 32 35,'-10'-16'27,"10"16"-4,0 0-2,-12-11-3,12 11-3,0 0-4,0 0-2,0 0-2,0 0-1,0 0-2,0 0-2,0 0 0,-23 15-1,12-8-1,11-7 1,-13 20-2,13-20 1,-10 22 0,3-9 0,1-2-1,17 1 1,-4-1-1,4 1 1,-11-12-1,3 18 1,-3-18 0,24 11 0,-12-8 0,-12-3 1,23-1-1,-23 1 1,19-9 0,-19 9 0,13-14 1,-13 14-1,1-22 0,2 9 0,-7-1-1,-11 0 1,4 0-1,13 1 1,-20 0-1,13 1 0,-10 4 1,-5 1-1,-1 2 0,6 4-1,-2 2 1,-1 2-1,5 4 1,-5 2-1,7 4 1,-2 1-1,0 1 0,10 2 1,12 2-1,-6-1 0,-2-1 1,6 0-1,0-5 1,10 0 0,6-2-1,-5-5 1,2-2 0,8-3 0,-5-3 0,-5-2 1,-3-1-1,9-2 1,-8-1 0,6-1 0,-14-2 0,-17 1 0,6-2 1,10 0-2,-8-1 1,3-1 0,-13 2-1,7 0 0,-5 2 0,9 11 1,-4-18-1,4 18 0,4-12 0,-4 12 0,0 0 0,-12-6 0,12 6 0,12 0 0,-12 0 0,0 0 0,0 0 0,-9 13-1,9-13 1,0 0-1,-12 12 1,12-12 0,0 0 0,0 0-1,5 12 1,-5-12 1,0 0-1,0 0 0,0 0 1,23 0-1,-23 0 0,-14-8-4,14 8-10,0 0-19,0 0 0,0 0-1,-10-18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49.69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183 93 1,'-23'-15'15,"23"15"-4,-14-9-2,14 9 2,-20-8 1,9 4 0,-2-1 2,-1 1-1,-1 2-1,1-2-2,3 4-1,-1-3-3,12 3-3,-18 2 0,18-2-2,-11 6 0,11-6-1,-4 12 1,4-12-1,-2 11 0,2-11 1,0 13-1,0-13 1,6 12 0,-6-12 0,0 0-1,0 0 1,12 11 0,-12-11 0,0 0 0,15 4 0,-15-4 1,0 0-1,11-3 0,-11 3 1,0 0-1,17-6 0,-17 6 0,13-5 0,-13 5 0,13-8-1,-13 8 0,14-8 1,-14 8-1,13-6 1,-13 6-1,0 0 1,12-9-1,-12 9 1,0 0-1,0 0 0,0 0 0,0 0 0,0 0-1,0 0 1,0 0-1,12 4 1,-12-4-1,0 0 1,17 13 0,-17-13 0,17 9 0,-17-9 1,20 5-1,-20-5 0,21 1 0,-21-1 0,19-6 1,-19 6-1,17-12 1,-17 12-1,13-15 2,-13 15-2,6-19 1,-6 19-1,-1-20 1,1 20-1,-11-14 0,11 14 0,-18-9 0,6 8 0,-1 1 0,-1 1 0,1 3-1,-1 1 1,1 2 0,0 0 0,13-7 0,-21 16-1,21-16 1,-15 15 0,15-15-2,-9 12 2,9-12 0,0 0 0,-3 12 0,3-12 0,0 0 0,0 0 0,16 12 0,-16-12 0,14 1 0,-14-1 2,15-1-2,-15 1 1,16-6-1,-16 6 1,13-13 0,-13 13 0,7-16 0,-7 16 0,3-14 1,-3 14-1,0-11 0,0 11 1,0 0-1,0 0-1,0 0 1,0 0-2,0 0 1,0 0-1,0 0 1,0 0-2,0 0 0,0 0-4,0 0-11,18 24-15,-18-24 0,8 23-1,-8-23 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52.38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161 188 15,'-5'-13'18,"17"16"0,-12-3-6,-3-12-5,3 12 3,0 0 0,3-15 0,-3 15 0,0 0 1,-6-14-1,6 14-2,0 0-2,-15-10-3,3 7-1,12 3-1,-23 0 0,9 1-1,-1 2 0,0-1 0,0 2 0,2 0 0,13-4-1,-19 9 1,19-9 0,0 0-1,-10 13 1,10-13 0,0 0 0,11 10 1,-11-10 0,18 3 0,-6-5 1,2 1 0,0-1-1,1-1 1,-2-2 0,0 0-1,-13 5 0,21-14 0,-21 14 0,19-20 0,-19 20-1,17-20 1,-11 8 1,3 1-1,-5-1 0,-4 12 0,8-18 0,-8 18 0,1-12 1,-1 12-1,0 0 0,-15-9 0,15 9-1,-16 4 0,16-4 0,-15 8 0,15-8-1,-10 17 1,10-17 0,-11 23-1,11-9 1,2-1 0,0 1 0,2-1 0,-4-13 1,13 19-1,-2-12 0,2-4 1,-13-3-1,25 2 1,-25-2-1,24-8 1,-24 8-1,21-14 1,-21 14-1,10-19 1,-7 7-1,-3-1 1,-4-1-1,0 0 0,-5 1 0,0 1 0,-4 0 1,-4 1-1,1 3 0,-4 1 0,1 4 0,0 0 0,1 2-1,-2 1 1,4 2 0,1 1 0,3 1 0,0 1 0,0 3-1,12-8 1,-18 19 0,18-19 0,-11 20-1,8-8 1,5-1 0,-2-11 0,7 20 0,-7-20 0,21 14 1,-6-11-1,6-1 0,-1-1 1,4-2-1,0-1 1,1-1-1,-4-2 0,-1-1 1,-4 3 0,-4-4 0,-12 7 0,16-13 0,-16 13 0,-3-18 0,3 18 0,-25-18 1,7 11-2,-2 0 1,-2 2-1,-1 4 0,1 1 0,3 5 0,4 3-1,6 3 0,2 1-1,9 4-2,-2-16-6,13 21-23,3-3-1,-16-18-1,27 15 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0:37:57.83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145 117 11,'0'0'16,"15"-7"-7,-15 7-1,0 0 2,-9-15 0,9 15 0,0 0 1,0 0-2,0-12 1,0 12-3,0 0-1,0 0-1,0 0-2,-11-1-1,11 1 0,0 0-1,-10 11-1,10-11-1,0 0 0,0 17 0,0-17 1,0 0-1,12 14 1,-12-14 0,0 0 1,16 7 0,-16-7-1,15-4 1,-15 4 1,16-9-1,-16 9 0,16-16 0,-16 16 0,20-15 0,-20 15 0,16-15 0,-16 15 0,0 0 1,4-14-1,-4 14 0,0 0 1,0 0-1,-10-15 0,10 15 0,-15-5-1,15 5 1,-17-2-1,17 2 1,-21 6-1,5-2 0,0 2 0,16-6 0,-18 16 0,18-16-1,-19 17 0,19-17 1,-13 17-1,13-17 0,-3 16 1,3-16-1,2 15 0,-2-15 1,0 0 0,15 13 0,-15-13 0,21 0 0,-6-1 1,-1-2-1,-14 3 1,25-6-1,-14 2 1,-11 4 0,17-8 0,-17 8 1,0 0-1,14-11 0,-14 11 0,0 0 0,-4-14-1,4 14 1,0-16-1,0 16 1,-1-15-1,1 15 1,-8-14-1,-3 6 0,11 8 0,-17-8 0,3 6 0,-2 2 0,-4 1 0,-5 3-1,5 1 1,6 0-1,-6 2 0,6 0 1,-3 2-1,1 0 0,16-9 0,-12 21 0,10-10 0,3 2 0,-1-13 1,9 21-1,-9-21 0,29 14 1,-8-10 1,3-2-1,6-2 0,-2-4 1,-1 0-1,3-2 0,-2 0 1,-2-3 0,0 1-1,-6-2 1,-4 1 0,-16 9 0,15-18 0,-15 18 0,9-18 0,-9 18 0,-2-22 0,2 22 0,-11-22-1,11 22 0,-14-19 1,14 19-1,-18-13 0,18 13 0,-24-1 0,7 3 0,2 4-1,0 0 1,1 2 0,0 1 0,-6-2 0,0 1 0,4 0-1,4-2 1,12-6-1,-9 17 1,9-17-1,-3 16 0,3-16 1,9 18-1,3-10 1,-12-8 0,18 17 0,0-12 0,-5-1 0,4-4 0,1 0 1,-6-3 0,5 1 1,-3-4 0,-1 1 0,-13 5 0,7-15 0,-7 15 1,-4-17-1,4 17 0,-9-19-1,9 19 1,-20-20-2,5 11 1,15 9-1,-18-16 1,18 16-1,-12-10 0,12 10 0,-20-5 0,20 5 0,-14 1 0,14-1 0,0 0 0,-21 12 0,21-12-1,-22 14 1,22-14 0,-13 16 0,13-16-1,-15 21 1,15-21-1,-16 22 1,16-22-1,-7 19 1,7-8-1,0-11 1,7 15 0,-7-15 0,0 0 0,20 10 1,-5-9-1,-1-1 1,-14 0-1,22-4 1,-22 4-1,21-5 2,-21 5-1,15-6 0,-15 6 1,0 0-1,12-16 1,-12 16 0,1-12 0,-1 12-1,-1-21 1,2 10 0,-5-1-1,4 12 1,-15-19-1,15 19 0,-16-13-1,16 13 1,-18 1-1,6 2-1,0 4 1,0 0-1,12-7 0,-10 18-1,5-7-3,5-11-5,8 16-17,4-2-6,-12-14 0,28 19-1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4:52.750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1303 1026 91,'-4'-4'40,"-4"12"0,-1 9 1,-11-5-26,20 24-4,-12 1-3,12 16-2,-4 0-3,4 16-3,4 4 0,4 8 0,4 9 0,5 4 0,-1 3 0,0 5 0,5 0 0,-5-1 0,8 1 0,1-8 0,4-9 0,3-4 0,9-7 0,4-5 0,4-8 0,4 0 0,0-4 0,4 0 0,1-4 0,-9 3 0,-5 1 0,-3 0 0,-4-4 0,-4-8 0,-5-4 0,1-5 0,-1-7 0,1-9 0,-4-4 0,-1-7 0,1-5 0,-9 0 0,-4-4 0,0 0 0,-3 0 0,-9 0 0,8 0 0,-16-4 0,12 4-39,-8-4-7,-1 4 1,-11-5 0</inkml:trace>
  <inkml:trace contextRef="#ctx0" brushRef="#br0" timeOffset="484">1850 3207 113,'-8'4'41,"12"4"1,0 8-1,12 9-33,5-9-4,3 8-1,13-3-1,4-5-1,0-12-1,4-8 0,-4-12 0,-5-9 0,-3-7 0,0-13 0,-17 0 0,0 4 0,-3 1 0,-13-9-12,0 16-30,0 9-1,-5 4 1,-7 7-1</inkml:trace>
  <inkml:trace contextRef="#ctx0" brushRef="#br0" timeOffset="1203">347 896 66,'-4'4'35,"4"4"3,0-4 0,-8-12-19,16 20-4,-16-20-2,16 12-3,-16-8-1,12 8-2,-8-12-2,0 0-5,-4-4 0,-4-4 0,-9-9 0,1-3 0,-9-13 0,1-8 0,-5 0 0,0-8 0,-4-4 0,9 0 0,3 0 0,1 4 0,8 0 0,3 0 0,9 9 0,8 7 0,4-4 0,5 13 0,11-1 0,5 9 0,3 3 0,1 9 0,4 4 0,0 8 0,-1 4 0,-11 8 0,-1 1 0,-7 7 0,-9 4 0,-4 1 0,-8-1 0,-4 1 0,-5-1 0,-3 0 0,4-3 0,-4-5 0,7-4 0,1-4 0,8-4 0,8-8 0,9 0 0,7-8 0,5 4 0,-1 4 0,1 4 0,0 8 0,-9 8 0,-4 9 0,-12 7 0,-4 5 0,-8 8 0,-4-1 0,-4-3 0,-1-8 0,-3-5 0,4-8 0,-5-3 0,5-13 0,-1 0 0,5-8 0,4 8 0,-8-16-6,20 16-22,-8-13-16,12 5 0,4-4 2,9-4 0</inkml:trace>
  <inkml:trace contextRef="#ctx0" brushRef="#br0" timeOffset="1937">760 229 97,'0'-8'42,"4"8"0,-4 8 1,12 20-27,-16-7-5,8 19-7,0-3-4,0 16 0,-4 4 0,4 0 0,0-4 0,1-9 0,-1-11 0,4-17 0,12-4-4,-8-32-40,9-8-1,-5-17 0,1-4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4:55.625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1107 1471 49,'0'-12'32,"-4"-4"1,4 12 2,4 0-18,-12-9-3,20 13 0,-12 0 0,12 17-3,-12-5-1,8 25-1,-8-1-2,4 21-1,-4 5-2,4 11-4,1 9 0,3 7 0,0 5 0,12 4 0,1-8 0,7-1 0,9 1 0,4-4 0,3-9 0,1-4 0,0-3 0,0-1 0,-4 4 0,3-3 0,1 7 0,-4-8 0,-4 5 0,-1-1 0,5-4 0,-4-3 0,3-1 0,1-4 0,-4-8 0,8 4 0,-9-4 0,5-4 0,-4-4 0,-1 0 0,-3-4 0,0-1 0,-1-3 0,1-4 0,-5-9 0,5 5 0,-5-9 0,5 0 0,-4-7 0,-5-1 0,0-4 0,-3 0 0,-9-4 0,4 0 0,-8-4 0,-3 0 0,-1 0 0,-4 0 0,0 4 0,-13-16 0,9 12-36,-8-4-9,-4 8-1,-5-4 1</inkml:trace>
  <inkml:trace contextRef="#ctx0" brushRef="#br0" timeOffset="625">2117 4117 99,'8'12'40,"9"-7"0,7-1 1,-3-8-30,15 8-4,1-8-2,0-1-1,3-3-1,1-4 0,-4-8-2,-5-5 0,-3-7-1,-1-5 0,-3 0 0,-9 1 0,0-1 0,-3 4 0,-9 5 0,-4 3 0,0 9 0,-12-9-19,7 9-23,-7 4 0,0 4-1,0 0 0</inkml:trace>
  <inkml:trace contextRef="#ctx0" brushRef="#br0" timeOffset="1312">447 1235 83,'4'20'38,"-4"1"1,-4-9-6,8 8-14,-16-16-6,12 9-2,-13-17-4,1-5-1,-8-11-2,-5-4-2,-7-21-2,-5-12 0,-8-17 0,0-7 0,1-13 0,-1-4 0,8-4 0,5 8 0,7 5 0,9 11 0,4 9 0,16 8 0,4 4 0,12 0 0,13 4 0,8 4 0,7 4 0,5 12 0,4 9 0,-4 16 0,-4 16 0,-8 20 0,-16 13 0,-13 8 0,-12 8 0,-12-4 0,-9 0 0,-7-4 0,-5-12 0,4-9 0,1-7 0,8-13 0,7-4 0,13-4 0,17-4 0,7-4 0,13 0 0,4-5 0,7 1 0,5 4 0,-4 4 0,-4 12 0,-12 8 0,-17 13 0,-8 12 0,-16 8 0,-8 8 0,-13-4 0,1-4 0,-1-9 0,9-7 0,-1-17 0,21-4-18,0-12-24,9-8-2,3 0 1,0 4 0</inkml:trace>
  <inkml:trace contextRef="#ctx0" brushRef="#br0" timeOffset="1984">854 566 84,'4'-4'37,"4"0"2,1-4 0,11 12-25,-12-12-4,13 8-2,-9 0-2,8 8-1,-4 4-2,1 9 0,-5 3 0,-4 5 0,-12 3-2,0 5-1,-12-4 0,3 3 0,1-7 0,0-5 0,4 1 0,12-9 0,8-4 0,13-12 0,7-4 0,5-8 0,12 4 0,-4-12-42,-5-1-2,-11 9 1,-5 0-2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4.67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94-5 12,'0'0'15,"0"0"-1,-16 17 0,21-1-2,-5-16 0,-2 25-1,0-9-1,6 0-1,-2 3-1,1 4-1,-1 1-1,-2 3 0,0 4-1,-4 3 0,4-1-2,-5 0 0,3 3 0,-5-6 0,4 2 0,-4-4 0,5 2 0,-3-2 0,1 2-1,-3 0 0,2 2 0,-4-1-1,4 1 0,-4-2-1,4 0 1,-1-2-1,4-2 1,-1-3-1,5 0 0,-1-2 0,5 0 1,-3 0 0,3-2-1,-3-1 1,2 1 0,-3 1-1,2-3 1,-3-1-1,1 3 0,-2-19 0,2 28 1,-2-28-1,2 25 0,-2-25 0,3 21 0,-3-21 0,2 19 0,-2-19 1,0 17-1,0-17 0,2 20 0,-2-20 0,0 19 0,0-19 0,0 17 0,0-17 0,0 0 0,5 22 1,-5-22-1,0 0 0,4 19 0,-4-19 0,0 0 0,1 19 0,-1-19 1,-3 16-1,3-16 0,-4 16 0,4-16 0,-3 16 0,3-16 0,0 0 0,-4 19 0,4-19 0,0 0 0,-1 16 0,1-16-1,0 0 1,3 19 0,-3-19 0,4 16 0,-4-16-1,8 16 1,-8-16 0,0 0 0,9 16 0,-9-16 0,0 0 1,0 0-1,0 0 0,0 0 0,6 21 0,-6-21 0,0 0 0,-8 19 1,8-19-2,0 0 1,-7 18 0,7-18 0,0 0 0,0 0 0,4-16 0,-4 16 0,9-20 1,-9 20-2,10-19 2,-10 19-1,15-18 0,-15 18 0,15-12 0,-15 12 0,18-12 0,-18 12 0,21-16 0,-21 16 0,28-25 0,-28 25 0,30-24 0,-14 12 0,-16 12 0,30-23 0,-12 14 0,-2-2 0,3 1 0,3-4 0,0-2 0,5-3 0,5-2 0,-4-4 0,2 2 0,-2-1 0,-3 3 1,-4 0-1,-1 4 0,-5 1 0,-15 16 1,22-27-1,-22 27 0,17-30 0,-17 30 0,20-28 0,-10 13 1,-10 15-1,21-27 0,-21 27 0,22-24 0,-22 24 0,21-23 0,-21 23 0,19-23 0,-19 23 0,23-25 0,-23 25 0,27-26 0,-27 26 0,26-23 0,-26 23 0,27-26 0,-27 26 0,28-28 0,-28 28 0,32-30 0,-15 14 0,1 0 0,0 2 0,-1 0 0,-1 2 1,-16 12-1,23-18 0,-23 18 0,0 0 1,0 0-1,18-14 1,-18 14-1,0 0 1,0 0-1,0 0-8,0 0-24,0 0 1,-21 2-2,8 17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4:58.468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3179 3677 72,'4'0'37,"-4"5"2,0-14-4,8 22-15,-24-17-5,12 12-3,-20-8-3,-1 8-2,-20-12-1,1 0-3,-26-17-3,1-7 0,-12-13 0,-9-20 0,-7-12 0,-1-21 0,-4-12 0,0-12 0,-3-9 0,3-11 0,-4-9 0,0-4 0,4-3 0,1 3 0,3 8 0,8 5 0,9 7 0,4 17 0,12 12 0,3 13 0,14 3 0,7 4 0,8 9 0,9-4 0,8 7 0,3 5 0,13 4 0,-4 12 0,8 13 0,0 7 0,1 21 0,3 4 0,0 20 0,0-8 0,12 21-7,-12-17-30,17 4-8,-9-3 2,-4-5 0</inkml:trace>
  <inkml:trace contextRef="#ctx0" brushRef="#br0" timeOffset="844">281 1090 68,'-4'20'37,"-4"-3"0,4-5 1,-4 0-15,-5-24-12,9 4-2,-8-21-2,4 1-1,-8-13 0,-5-4-1,-7-16-1,3 4 0,-7-8-4,3-1 0,1 1 0,8-4 0,3 0 0,13-1 0,12-3 0,13 0 0,11-1 0,5 5 0,4 8 0,3 8 0,1 16 0,-4 13 0,-9 28 0,-7 16 0,-13 25 0,-12 8 0,-8 12 0,-8 0 0,-1 1 0,-7-9 0,4-12 0,3-13 0,9-20 0,4-16 0,16-8 0,5-8 0,7-5 0,13 5 0,3 4 0,1 3 0,0 17 0,-5 17 0,-7 7 0,-13 13 0,-12 8 0,-16 8 0,-8-4 0,-9 4 0,-3-4 0,-1-16 0,0-5 0,5-19 0,16-5-7,-5-25-10,26-3-25,-1-4 0,4 3 0,4-7 0</inkml:trace>
  <inkml:trace contextRef="#ctx0" brushRef="#br0" timeOffset="1438">765 397 83,'4'-8'36,"1"0"1,-5 4 0,-9-4-24,18 8-6,3 0-2,4 4-2,4 0-1,1 4 0,-1 0 0,0 8 1,-3 5 0,-9 3 0,-8-3 0,-4 3 0,-12 0 0,-1-3-1,1-1 0,0-8-2,-1 1 0,9-13 0,8-4 0,12-5-1,9-7 0,3 4 1,5 0-1,-1 4 1,1 3 1,-9 10-1,-8 7 1,-8 8 0,-12 5-1,-8 3 1,-8 5-2,-1-5-2,1 5-12,-1-13-26,1-8 0,3-8 0,5-8 0</inkml:trace>
  <inkml:trace contextRef="#ctx0" brushRef="#br0" timeOffset="19422">3151 3563 58,'-13'4'34,"-3"-8"2,0 0-6,12 8-10,-12-12-4,16 16-3,-13-16-2,17 8-3,-12 0-2,12 4-1,-8-8-1,8 8 0,-4-4-1,0 4 0,0-8-1,4 8 0,-4 0-2,4 5 0,1-1 0,3 0 0,0 4 0,8 4 0,0 1 0,5-1 0,-1 0 0,0 1 0,1-5 0,-1 4 0,-8-4 0,-12 5 0,-8-1 0,-8 4 0,-13-3 0,-3 3 0,-1 0 0,-3 1 0,-5-5 0,4-4 0,13 0 0,4-12 0,15 9-23,5-13-22,9-5 1,3-3-1,12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5:01.48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2767 3542 101,'-12'-4'41,"-4"0"1,-9 0 0,9 4-29,-17-8-5,9-4-1,-13-5-6,5-3-1,-5-13 0,-4-7 0,-7-17 0,3-4 0,-12-9 0,0-7 0,-4 0 0,-4-5 0,-9 5 0,5 4 0,0-5 0,0 5 0,-1-8 0,1-1 0,0-7 0,4-5 0,-4-4 0,-1-4 0,5 1 0,0 3 0,4 4 0,4 13 0,4 7 0,8 5 0,9 0 0,3 8 0,9 0 0,3 0 0,9 0 0,-4 4 0,8-4 0,0 8 0,-1 8 0,1 4 0,4 9 0,-4 3 0,4 9 0,0 3 0,0 5 0,4 8 0,0 0 0,0 0 0,-4 4 0,4 0 0,0 0 0,0 0 0,0 4 0,-4-8 0,16 12-31,-12-4-14,0 13-1,-8-5 2</inkml:trace>
  <inkml:trace contextRef="#ctx0" brushRef="#br0" timeOffset="859">231 1372 70,'-17'-8'36,"1"-8"1,-4-1 1,-13-19-20,17 11-6,-13-24-3,13-4-2,-8-12-2,7 0 0,-3-12-2,8-5 0,4 1 0,4-9-1,8 1-1,12-1 0,4 1 0,13 3-1,8 1 1,3 11-1,-3 9 0,4 8 0,-8 16 0,-5 17 1,-12 16-1,-7 20 1,-13 12 0,-8 13-1,-9 4 0,1 4 0,0-1 0,-1-7 0,1-4 0,4-13 0,4-4 0,8-3 0,4-5 0,8-4 0,8 0 0,5 4 0,3-4-1,9 4 1,-4 0 1,3 5-2,-7-1 2,-5 4-1,-8 13 0,-12-1 0,-16 17 0,-8 8 0,-13 4 0,-7-4 0,-5-4 0,-4-1 0,8-11 0,1-13-3,19-7-4,1-25-4,28 4-17,0-9-14,8-3 1,5-4 0</inkml:trace>
  <inkml:trace contextRef="#ctx0" brushRef="#br0" timeOffset="1469">654 456 87,'4'4'38,"-12"4"2,-8 4 0,-13 5-24,13 3-6,-8 0-3,7 5-3,1-5-1,8-4-2,8-3 0,12-5-1,8-8 0,5-4 0,3-4 0,5-5 0,4-3 0,-1-4-1,-3 3 0,-5 1-1,-3 12-3,-5-8-2,0 16-4,-11-12-6,7 16-14,-8-4-8,-8 0-1,0 0 3</inkml:trace>
  <inkml:trace contextRef="#ctx0" brushRef="#br0" timeOffset="1734">809 407 77,'-8'-4'38,"0"16"2,3 21-8,-11-1-8,12 29-8,-12-8-7,12 8-2,-8-4-3,7-8-2,1-4-4,4-25-7,13-11-31,-1-9-2,-4-17 1,0-3 0</inkml:trace>
  <inkml:trace contextRef="#ctx0" brushRef="#br0" timeOffset="17406">2739 3294 76,'-13'0'34,"-3"-4"3,-4-8-16,20 16-4,-12-12-4,12 12-1,-13-13-1,13 18-2,-8-13-2,8 8-1,-8-4-2,8 8 0,-4 4-2,4 0 0,8 9-2,0-1 0,9 4 0,-1 5 0,4-5 0,-3 5 0,3-5 0,-4 1 0,0-5 0,-7-4 0,-13 1 0,-9 3 0,-11 0 0,-9 5 0,-11-5 0,-5 4 0,-4 1 0,-4 3 0,0-7 0,12-5 0,16 0 0,5-16-15,20 0-29,12 0 0,12-12-1,9-4 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5:29.937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238 870 71,'-12'0'34,"4"0"-8,8 12-3,-8-20-3,12 16-1,-16-20-4,12 12-1,-16-16-4,7 12-1,-11-13-3,4 1-2,-9-9 0,1 5-4,0-13 0,3-4 0,1 0 0,8 0 0,4-4 0,3 0 0,5 5 0,0-1 0,9 4 0,3 8 0,4-3 0,4 7 0,1 1 0,7-1 0,1 5 0,-1 4 0,5-1 0,-9 5 0,-4 4 0,-3 4 0,-9 8 0,-4 9 0,-12 7 0,-8 5 0,-9 8 0,1-5 0,-1-3 0,1 0 0,0-9 0,11-3 0,5-9 0,8-8 0,12 0 0,13 0 0,-1-4 0,9 0 0,-1 4 0,1 0 0,-1 4 0,-7 0 0,-1 0 0,-12 8 0,-12 5 0,-4 3 0,-12 5 0,-4 3 0,-9-3 0,1-5 0,-5 1 0,5-1 0,3-3 0,1-13 0,16 4-9,0-20-9,20 12-25,0 0 0,8-8 0,5-5 1</inkml:trace>
  <inkml:trace contextRef="#ctx0" brushRef="#br0" timeOffset="656">682 407 71,'0'-4'39,"-8"8"1,-9 0 1,-7 21-13,-4-17-18,7 17-1,-3-13-3,3 12-1,9-7-3,4 3 0,8-3-1,12-1-1,1 1 0,7 3 0,0 1 0,5-1 1,-1 0-1,0 1 0,-3-5 0,-5 1 0,-8-5 0,-4 0 0,-4-3 0,-12-1-1,0 0-4,-8-8-4,3 16-15,-7-12-18,-1-4 0,5-4 1,0-4 0</inkml:trace>
  <inkml:trace contextRef="#ctx0" brushRef="#br0" timeOffset="969">552 592 82,'12'-13'39,"-4"-3"-1,8 4 1,5 3-25,-5-15-5,12 7-3,-3 5-7,-1-8-7,9 7-28,-1 5-2,-11 4-1,3-4 0</inkml:trace>
  <inkml:trace contextRef="#ctx0" brushRef="#br0" timeOffset="1141">1024 395 113,'4'4'41,"-4"8"0,-8 1 1,3 11-34,-11 5-4,8 8 0,-4 8-2,4 4-2,-5 0 0,1 4 0,4-8 0,-4-4 0,8-4-1,-8-16-8,16-1-5,-16-16-20,20-12-8,-8-8-1,12-1 2</inkml:trace>
  <inkml:trace contextRef="#ctx0" brushRef="#br0" timeOffset="1344">1072 669 64,'13'-8'36,"-1"4"1,-4 4 2,4-8-15,4 16-14,-3-12-2,11 8-2,-4 0 0,9 4-2,-5 1-1,1-1 0,-9 4 0,-8 13 0,-8-1 1,-12 9-1,-8 0-1,-9 4-2,1-5 0,-1 1 0,5-4 0,7-9 0,9-3 0,16-9 0,13-8 0,7-4-1,17 8-15,-4-12-27,7-9 1,-3-3-1,0-1 0</inkml:trace>
  <inkml:trace contextRef="#ctx0" brushRef="#br0" timeOffset="2016">1365 297 60,'0'4'35,"-4"-4"0,-4-9-11,16 18-3,-16-18-3,16 18-4,-16-13-3,16 8-3,-12-13-2,8 14-2,-4-10 0,8 5 0,1-4-1,3 0-1,4-4 0,8 4 0,5-4 0,3-5-2,9-3 0,0 0 0,4-1 0,7 1 0,-3-5 0,8 5 0,0 0 0,4 3 0,4-3 0,0 8 0,0 0 0,-4-1 0,0 1 0,1 4 0,-1 0 0,-5 0 0,1 0 0,0 0 0,4-5 0,0 5 0,0-4 0,9 4 0,-5-4 0,4 4 0,-4 0 0,0 0 0,0 0 0,-8-1 0,0 5 0,-8 0 0,-4 5 0,-1-1 0,-3-4 0,4 4 0,-5 0 0,1 0 0,0 4 0,0-4 0,-1 0 0,1 4 0,4 1 0,-9-1 0,5 4 0,0-4 0,-1 1 0,5-1 0,0-4 0,-5 4 0,1-4 0,-4 4 0,-5-4 0,1 5 0,-1 3 0,-7 0 0,-1 5 0,1-5 0,-1 4 0,5 5 0,-1-5 0,5 1 0,-5-1 0,5-4 0,-1 1 0,-3-1 0,-1 0 0,1-4 0,-1 5 0,-4-1 0,5-4 0,-9 0 0,5 0 0,-1 1 0,-4-1 0,5 0 0,-5 4 0,1 5 0,-1-1 0,0 5 0,1-1 0,-1 5 0,0-1 0,1 5 0,-5-4 0,4-1 0,-4-3 0,1-1 0,-5 5 0,4-13 0,0 4 0,-3 1 0,-1-5 0,-4 4 0,4-7 0,-4-1 0,0 0 0,-3 0 0,-1 0 0,0-4 0,0-4 0,-4 0 0,0 0 0,0 0 0,0 0 0,-4 0 0,4 0 0,-8-12 0,16 4-28,-16-4-19,8-1 1,-9-7 0</inkml:trace>
  <inkml:trace contextRef="#ctx0" brushRef="#br0" timeOffset="3125">5193 542 105,'0'0'42,"5"4"1,-10-8 0,14 13-29,-13-14-6,8 10-8,-13-5 0,5 4 0,-12 8 0,0 0 0,0 5 0,-5 3 0,-3 1 0,3-1 0,1 1 0,4-5 0,8 0 0,8-3 0,0-5 0,12 0 0,4 0 0,5 5 0,3-5 0,0 0 0,-3-4 0,3 4 0,-12-4 0,-4 9 0,-12-1 0,-12 8 0,-8 1 0,-5 3 0,-11 5 0,3 0 0,0-1 0,5-7 0,7-1 0,1-24 0,20 4-46,8-8-1,12-8 1,5-9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5:21.390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248 1415 46,'-8'4'33,"-12"-8"2,4 0 1,3 0-15,-15-25-4,11 8-5,-15-24-1,11 5-2,-3-22-2,-1-3-2,5-9-1,8-4-1,0-7-1,12-5 0,4-5-1,12 1 0,8 9-1,13 7 1,4 12-2,-4 9 2,-1 16-1,-3 17 0,-8 15 1,-9 14 0,-4 11 0,-12 8 0,-8 1 0,-4 4 0,4-1 0,-5-7 0,5-5-2,-4 0 1,8-11-1,8 3 1,4-4-1,12 0 1,5-4-1,8 0 1,3 0 0,5 4 0,4 0 0,-8 4 1,-9 9-1,-7 7 1,-13 9-1,-12 8 1,-17 8 0,-3 0-1,-13 4 1,-8-4-1,0-4 0,0-8 0,5-4 0,3-13 0,8-3-3,5-13-4,20 4-4,-8-20-14,20 3-17,8-7 0,13 4 1,3-5 0</inkml:trace>
  <inkml:trace contextRef="#ctx0" brushRef="#br0" timeOffset="594">820 544 81,'-5'-5'38,"-3"10"1,-4-1 2,-12 8-25,15 12-5,-15-3-2,12 3-4,-9 1-1,9-1-3,4-3 1,4-1-2,12-11 0,8-1 0,13-4 0,-1 0-1,5 4 2,4 0-1,-9 5 1,-3 3 0,-9 4-1,-8 5 2,-12-1-2,-8-3 0,-4 3-3,-13-19-4,13 3-8,-17-16-19,9-9-8,3-7 1,1-5 0</inkml:trace>
  <inkml:trace contextRef="#ctx0" brushRef="#br0" timeOffset="875">681 687 48,'8'-9'35,"0"-7"1,13 4-1,3 0-12,-4-13-9,17 5-6,0-5-7,-5-4-10,13 1-19,0 3-7,-8 1 0,-4 7-1</inkml:trace>
  <inkml:trace contextRef="#ctx0" brushRef="#br0" timeOffset="1031">1154 417 85,'-4'20'39,"0"13"1,-8 4 0,-5 0-21,9 16-10,-12-4-3,3 8-3,1-8-1,0 4-2,4-8-1,-5-8-4,13 0-3,-8-21-4,16 5-7,-4-21-16,4-4-5,8-13 1,1-7 0</inkml:trace>
  <inkml:trace contextRef="#ctx0" brushRef="#br0" timeOffset="1235">1178 695 82,'9'4'37,"-13"0"1,-5 4-5,5 21-17,-12-13-5,8 9-3,-4-5-4,3 5 0,1-9-2,8 0 0,8-3-1,5-5-1,3-8 0,13 4 0,3-8 0,1 0-1,4-4-2,-1-5-4,1 9-5,-17-12-18,1 0-9,-9-1 0,-4-3-1</inkml:trace>
  <inkml:trace contextRef="#ctx0" brushRef="#br0" timeOffset="1485">1350 781 106,'-12'45'40,"-1"8"0,-3-8-2,12 12-28,-4-16-6,8 0-2,8-8-7,-4-29-8,16-4-27,-3-12 0,-1-9 0,-4-3 0</inkml:trace>
  <inkml:trace contextRef="#ctx0" brushRef="#br0" timeOffset="1781">1399 212 88,'-17'8'38,"-3"1"1,8-5 0,4 4-19,8-20-13,16 3-3,4-3 0,17-4 0,4-1 0,12-3 0,8 0-1,17-1-2,3 5-1,9 3 0,12-3 0,8 0 0,4 3 0,4 1 0,9 4 0,-1 0 0,1 0 0,-1 4 0,-7 8 0,-1 4 0,0 4 0,-4 4 0,1 1 0,-1 3 0,-4 5 0,4-1 0,-4 1 0,-4 3 0,-4 1 0,0 4 0,-8-5 0,-4 5 0,-4 0 0,-5 0 0,-7-1 0,-1 5 0,-8 0 0,-4 4 0,-8 0 0,-8 8 0,-4-4 0,-8 4 0,-1 0 0,-7 0 0,-5-4 0,-3-4 0,-1-4 0,-4 0 0,0-9 0,-4 1 0,1-5 0,3-3 0,-4-5 0,-4 1 0,4-9 0,0 0 0,-8 0 0,4-4 0,-4-4 0,0 0 0,5 4 0,-5-4 0,0 0 0,4 0 0,0-4 0,4 0 0,-4 4 0,4-4 0,0 4 0,-8-12-4,8 20-32,-12-12-7,-8 12 0,0-4 0</inkml:trace>
  <inkml:trace contextRef="#ctx0" brushRef="#br0" timeOffset="2469">4947 1120 101,'-12'4'40,"0"0"2,4 5-1,-4-18-26,20 18-7,0-9-2,8 4-4,1 0-2,3 0 0,4 4 0,1 0 0,3-4 0,-3 0 0,-1-4 0,1-8 0,-1-8 0,-3-5 0,3-15 0,-3-1 0,-1 0 0,-4 0 0,1 4 0,-5 1 0,-4 15 0,-8 1 0,8 16-23,-16 8-23,-4 9 1,-4-1-1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5:35.95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137 681 72,'-8'4'36,"0"-4"-6,8 12-5,-12-12-4,20 12-2,-24-16-4,24 12-4,-16-12-4,12 8 0,-8-8-2,8 4-1,-8 0-1,8 0-3,-8 0 0,4-4 0,0 0 0,-4 0 0,-4-4 0,-1-4 0,1-5 0,0-7 0,-4 0 0,0-9 0,8 0 0,-9-7 0,9-1 0,-4-4 0,8 4 0,-8 1 0,8-1 0,0 4 0,-4 1 0,4 3 0,4 5 0,0-5 0,8 4 0,5 5 0,3 0 0,8 3 0,1 9 0,4 0 0,-1 4 0,-3 8 0,-5 8 0,-4 4 0,-7 0 0,-5 9 0,-8-1 0,-4 0 0,-4 5 0,-1-5 0,-7 5 0,-4-5 0,-5-4 0,9 0 0,-4-3 0,3-5 0,9 4 0,4 0 0,8-4 0,8 1 0,9-1 0,3 0 0,5 4 0,-1 4 0,-3 1 0,-1 3 0,-12-4 0,-3 5 0,-5-1 0,-8 0 0,-5-3 0,1-5 0,0 4 0,-4-12 0,0 4 0,-1-4 0,1 5 0,-8-5 0,4 12 0,-9-12-3,13 16-15,-13-7-21,17-1-4,4-4 1,12-4-1</inkml:trace>
  <inkml:trace contextRef="#ctx0" brushRef="#br0" timeOffset="812">671 477 99,'8'0'42,"-4"0"-1,-4 0 2,-12-4-29,12 8-6,-12-4 0,4 8-8,-9 0 0,1 9 0,-4-5 0,-1 0 0,5 4 0,0 1 0,3-5 0,5 4 0,12-4 0,5 5 0,7-9 0,4 4 0,5 4 0,-1 1 0,5-1 0,-9 4 0,0 1 0,-7-1 0,-9 5 0,0-1 0,-12-4 0,-5 1 0,-3-1 0,-4-8 0,-1 0 0,-11-16 0,19 13-32,-11-22-13,4 5 1,-1-16 0</inkml:trace>
  <inkml:trace contextRef="#ctx0" brushRef="#br0" timeOffset="1187">561 546 104,'12'-8'39,"9"0"1,-1 4-1,25-12-32,-5 3-10,1-7-29,16-4-6,-4 3-1,-4-7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5:24.687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212 770 58,'-4'8'36,"-4"-8"1,4 4 2,4 4-19,-16-16-5,16 12-4,-8-16-2,8 8-2,-8-4-2,8 4 0,-5 0-2,1-5 1,4 9-1,0 0-1,-4-4-1,8 8-1,-8-8 0,4 8 0,0-8 0,0 4 0,0 0 0,0 0 0,0 0 0,0 0 0,0 0 0,0 0 0,0 0 0,0 0 0,-4 0 0,0-4 0,0 4 0,-4 0 0,0 0 0,0 0 0,0 0 0,-5 0 0,9 8 0,-8-12-24,8 12-20,4-3 0,0-1-1,4 0 2</inkml:trace>
  <inkml:trace contextRef="#ctx0" brushRef="#br0" timeOffset="438">180 766 105,'-8'8'40,"-5"4"1,5-8 0,0 4-32,0-8-3,4 4-2,0-4 0,0 4-1,0-8-1,4 4-2,-4-8 0,0 0 0,-5-8 0,-3 0 0,0-9 0,0-7 0,-9-5 0,5-4 0,4 1 0,0-5 0,8 0 0,4 5 0,4-1 0,4 4 0,8 1 0,0 3 0,9 5 0,-1 3 0,1 9 0,-5 0 0,0 8 0,1 8 0,-9 4 0,0 8 0,-4 4 0,-4 1 0,1-1 0,-1 0 0,-4 0 0,0-3 0,0-1 0,-4-4 0,-1 0 0,1 0 0,0 0 0,4-4 0,-8 0 0,8 5 0,4-9 0,0 4 0,13-4 0,-1 0 0,4 0 0,1 8 0,-1 0 0,0 8 0,-3 4 0,-13 9 0,-4-1 0,-8 9 0,-5-5 0,-3 1 0,-4-5 0,-1-7 0,5-9 0,-4-4 0,3-4 0,5-8 0,8 0-1,-8-8-13,16 8-20,-4-4-9,0 4-1,4-5 2</inkml:trace>
  <inkml:trace contextRef="#ctx0" brushRef="#br0" timeOffset="1094">648 302 77,'4'-12'39,"-4"8"1,-8 4 1,0 16-19,-17-12-10,13 9-4,-8-1-3,12 4-1,-4-4-2,12 4 0,0-3-1,12 3-1,8 0 0,0 0 0,5 5 0,-1-1 0,1 0 1,-5 5-1,0-5 1,-7 5-1,-5-9 0,-4 0 0,-8 0 0,-4-8 0,-5 1-5,-7-22-9,0 1-28,-5-8 0,5 0-1,-9-9 1</inkml:trace>
  <inkml:trace contextRef="#ctx0" brushRef="#br0" timeOffset="1391">591 412 81,'12'-12'39,"5"0"-1,-1-1 1,0-19-19,9 12-16,3-1-5,-3-7-19,3 8-17,5 7-2,-5 1 1,-3 12-1</inkml:trace>
  <inkml:trace contextRef="#ctx0" brushRef="#br0" timeOffset="1563">1031 249 93,'8'-4'41,"-4"0"0,0 4 1,-20 0-26,20 21-5,-12-1-4,4 13-3,-8 7-4,3 9 0,-11 0 0,4 8 0,-1-5 0,1-3 0,0-8 0,4-13 0,8-7 0,-5-13-7,18 0-16,-5-20-20,8-5-1,-4-7 1,4 0 1</inkml:trace>
  <inkml:trace contextRef="#ctx0" brushRef="#br0" timeOffset="1797">1047 510 71,'16'-4'37,"1"0"0,3-5 2,5 13-25,-13-12-1,12 21-3,-16-9-1,9 12-3,-13 0-1,0 4-1,-4 1-1,-4 3 0,-4 1-1,-5-1-1,5-4 0,-4 1-1,0-9 0,4 0 0,4-4 0,4-4 0,8 0 0,4-4 0,4 4 0,-4 4 0,9 5 0,-5 3 0,-4-4 0,1 8 0,-9-3 0,-4 3 0,-4 0 0,-5-3 0,-3-1 0,-4 4 0,-9 0-5,-11-7-36,7 3-2,-7-12 0,3-4 0</inkml:trace>
  <inkml:trace contextRef="#ctx0" brushRef="#br0" timeOffset="2547">1406 302 66,'-5'0'35,"5"0"1,-8-8-12,16 16-5,-12-16-3,17 16-2,-9-20-4,8 12-3,0-8-1,13 4-1,-1-4-1,9 0 0,-1-5-1,9 1-1,4 0 0,12-8 0,0 4-2,8-9 0,8 1 0,4-1 0,5 1 0,-1 0 0,-3 3 0,3 5 0,-3 4 0,-9 4 0,0 4 0,-4 0 0,-4 4 0,4 0 0,5 4 0,-5-4 0,4 4 0,0-4 0,5 0 0,-5 0 0,0 0 0,-4 4 0,0-4 0,0 0 0,-3 0 0,-10 0 0,5 0 0,-4 0 0,0 0 0,0-4 0,4 4 0,-4 0 0,0-4 0,-4 4 0,4 4 0,-8-4 0,0 8 0,-1 0 0,-3 0 0,-4 4 0,3 0 0,1 1 0,-4-1 0,4-4 0,-1 4 0,-3-4 0,0 0 0,3 1 0,-11-1 0,3 0 0,-3 0 0,-5 0 0,1 0 0,-1 0 0,1 5 0,-5-5 0,4 4 0,-3-4 0,-1 4 0,5 0 0,-5 1 0,-4-1 0,5-4 0,-5 4 0,0-4 0,0 0 0,1-4 0,-5 0 0,4 1 0,-4-1 0,-3-4 0,-1 4 0,-4-4 0,0 4 0,0-4 0,-4 0 0,0 0 0,0 0 0,0 0 0,-4 0 0,8 0 0,-8 0 0,8 0 0,-4 0 0,4 0 0,-4 0 0,4 0 0,-4 0 0,4 4 0,-8-16-10,8 12-33,-8-9-1,0 9 1,-8 0 0</inkml:trace>
  <inkml:trace contextRef="#ctx0" brushRef="#br0" timeOffset="3500">5095 144 93,'-8'0'40,"0"0"1,8 0 0,-21-8-28,21 12-5,0-8 0,0 8 0,0-4-5,0 0-3,0 0 0,0 0 0,0 0 0,4 4 0,-4-4 0,8 4 0,5 4 0,3 0 0,4 0 0,5 4 0,-1 1 0,1 3 0,-1 0 0,-4-4 0,1-4 0,-9 1 0,-4 3 0,-8-4 0,-8 4 0,-4 0 0,-17 1 0,1 3 0,-9 0 0,-4 8 0,5-7 0,-1-1 0,13 8 0,-1-16-30,21-3-16,4-10-1,16 1 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2-17T14:15:34.218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390 16 66,'0'-16'40,"4"8"0,-4 16-7,-12-8-8,12 29-4,-21-9-6,21 21-3,-16 0-9,-1 20-3,1 8 0,4 9 0,-5-1 0,9 13 0,0 4 0,4 0 0,0-1 0,-1 1 0,5-4 0,0 0 0,0-5 0,-4 1 0,-4-4 0,4-9 0,-4 0 0,4 1 0,0-9 0,0 0 0,4 1 0,0-13 0,0 4 0,0 0 0,-5-4 0,1-4 0,-4 4 0,0-8 0,4-5 0,-4-3 0,3 4 0,1-12 0,0-1 0,0 5 0,4-5 0,0 1 0,0-5 0,-4 1 0,4-1 0,0-3 0,-4-5 0,4-4 0,0 0 0,0 1 0,0-5 0,-4 8 0,4-4 0,0 5 0,-4 3 0,4-4 0,-4 5 0,4-9 0,0 4 0,-4-8 0,4 1 0,0-5 0,0-4 0,0 0 0,0 0 0,0 0 0,0 0 0,0 0 0,0 4 0,0 0 0,-5 0 0,5 0 0,0-4 0,0 4 0,0-4 0,0 4 0,0 0 0,0 0 0,0 0 0,0 5 0,0-1 0,-4-4 0,4 0 0,0 0 0,0-4 0,0 4 0,0-4 0,0-4 0,0 4 0,0 0 0,0 0 0,0-4 0,-4 4 0,4-4 0,0 0 0,0-4 0,0-1 0,-4 1 0,8 4-11,-12-8-4,12 12 0,-16-12 0,12 16 2,-13-12 2,13 8 3,-12-13 3,4 5 4,4-4 3,-4 0 2,8 0 0,-9-1 1,5 9 0,-4-4 0,4 8 0,-4 0 2,4 8 0,-4-8 1,3 8 0,-3-8 0,12 9 0,-12-9-1,8 0 0,0 0-3,0 4-4,-4-4 0,4 0 0,0 0 0,0 0 0,0 0 0,0 0 0,0 4 0,4 0 0,-4 4 0,8 4 0,-4 0 0,5 5 0,-1-5 0,8 4 0,5-8 0,3-4 0,1-8 0,8-4 0,0-4 0,0 0 0,-1-5 0,-3-3 0,-4 8 0,-9 0 0,1-1 0,-9 5 0,0 0 0,0 0 0,-4 0 0,0 4 0,0-4 0,1-1 0,-1 1 0,0-4 0,4 12 0,-20-12-34,12 8-12,-13-9 0,5 5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0:31.1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2CC94E3-8ED2-47EC-9479-C403BD8C6359}" emma:medium="tactile" emma:mode="ink">
          <msink:context xmlns:msink="http://schemas.microsoft.com/ink/2010/main" type="writingRegion" rotatedBoundingBox="5283,12145 8343,10014 9272,11347 6212,13479"/>
        </emma:interpretation>
      </emma:emma>
    </inkml:annotationXML>
    <inkml:traceGroup>
      <inkml:annotationXML>
        <emma:emma xmlns:emma="http://www.w3.org/2003/04/emma" version="1.0">
          <emma:interpretation id="{622DF3FD-A6F5-4864-9F0F-E08FEBA85542}" emma:medium="tactile" emma:mode="ink">
            <msink:context xmlns:msink="http://schemas.microsoft.com/ink/2010/main" type="paragraph" rotatedBoundingBox="5283,12145 8343,10014 9272,11347 6212,134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566A8F-1E5C-48A0-9181-054781E9479E}" emma:medium="tactile" emma:mode="ink">
              <msink:context xmlns:msink="http://schemas.microsoft.com/ink/2010/main" type="line" rotatedBoundingBox="5283,12145 8343,10014 9272,11347 6212,13479"/>
            </emma:interpretation>
          </emma:emma>
        </inkml:annotationXML>
        <inkml:traceGroup>
          <inkml:annotationXML>
            <emma:emma xmlns:emma="http://www.w3.org/2003/04/emma" version="1.0">
              <emma:interpretation id="{431ADE9C-2AC9-4F45-B25D-CDD94631C87B}" emma:medium="tactile" emma:mode="ink">
                <msink:context xmlns:msink="http://schemas.microsoft.com/ink/2010/main" type="inkWord" rotatedBoundingBox="6756,11151 8358,10036 9212,11262 7610,12378"/>
              </emma:interpretation>
              <emma:one-of disjunction-type="recognition" id="oneOf0">
                <emma:interpretation id="interp0" emma:lang="en-US" emma:confidence="0">
                  <emma:literal>[243-17</emma:literal>
                </emma:interpretation>
                <emma:interpretation id="interp1" emma:lang="en-US" emma:confidence="0">
                  <emma:literal>[2243-17</emma:literal>
                </emma:interpretation>
                <emma:interpretation id="interp2" emma:lang="en-US" emma:confidence="0">
                  <emma:literal>[2243-1)</emma:literal>
                </emma:interpretation>
                <emma:interpretation id="interp3" emma:lang="en-US" emma:confidence="0">
                  <emma:literal>[243417</emma:literal>
                </emma:interpretation>
                <emma:interpretation id="interp4" emma:lang="en-US" emma:confidence="0">
                  <emma:literal>[2243417</emma:literal>
                </emma:interpretation>
              </emma:one-of>
            </emma:emma>
          </inkml:annotationXML>
          <inkml:trace contextRef="#ctx0" brushRef="#br0">-5 67 21,'0'0'26,"-2"-22"0,2 22 3,0 0-13,13-24-2,-13 24-1,19-21-3,-3 23-1,-16-2 0,32 2-3,-32-2-1,36 15-1,-36-15-1,33 20-2,-33-20 1,23 32-1,-19-11 1,-4 5-1,-8 2 1,1 7 0,-12 2-1,2 4 2,-3-3-2,-3-1 0,6-5 0,2-4 0,8-10-1,7-18 1,2 26-1,-2-26 0,18 15 0,1-9 1,0-1-1,5-3 1,0 2-2,1-6-1,7 6-2,-12-15-5,14 13-12,-8-1-16,-9-8 3,0 11-3,-17-4 3</inkml:trace>
          <inkml:trace contextRef="#ctx0" brushRef="#br0" timeOffset="2789.1595">457-207 38,'0'0'30,"0"0"-4,0 0-1,0 0-2,-22-3-4,22 19-2,-17-8-5,17 18-4,-12-2-2,7 12-2,-8 1-1,7 8-1,-3 7-1,5 9 0,-2 3 0,3 3 0,-1-2-1,8 2 0,3-5 0,8-5 0,2-6 0,7-10-1,8 0 0,6-11-3,10 1-3,-7-23-13,10-3-17,7 1 1,2-17-2,7-2 2</inkml:trace>
          <inkml:trace contextRef="#ctx0" brushRef="#br0" timeOffset="793.0453">524 155 56,'0'0'35,"6"26"-2,-6-9-5,0-17-5,-2 37-7,2-37-6,-2 45-2,-1-23-3,8 8-2,-5-4 0,6 4-1,1-4-1,3 0 0,-3-3-1,-1 1 0,1-4-1,-5-3-1,2 2-1,-4-19-2,4 22-3,-4-22-11,0 0-16,0 0-2,-23-22 1,23 22 0</inkml:trace>
          <inkml:trace contextRef="#ctx0" brushRef="#br0" timeOffset="1122.0637">552 166 27,'6'-26'31,"20"17"2,-26 9-2,34-26-7,-13 24-4,-21 2-6,39-9-4,-39 9-3,35 3-2,-35-3 0,23 23-1,-23-23-1,7 37-1,-10-15 0,-3 4 0,-5-1-1,-4 1 0,-4-6-1,4-3 0,-5-2-1,-1-10 0,21-5-3,-34-5-2,34 5-4,-15-19-11,15-1-15,0 20-1,10-41 0,7 18 2</inkml:trace>
          <inkml:trace contextRef="#ctx0" brushRef="#br0" timeOffset="1551.0887">781-235 21,'22'0'30,"-18"-16"1,17 12 2,-21 4-8,18-22-7,3 22-2,-21 0-5,17-6-3,-17 6-2,0 0-2,17 11 0,-17-11-1,11 24 0,-7-7-1,-8 0 0,2 2 0,-5-1 0,1 5-1,-9-5 0,6 1 0,-3-2 0,12-17-1,-15 24 0,15-24-1,0 0 1,0 0 0,28 13-3,-28-13-2,40 7-6,-40-7-17,32 0-10,-12 10 1,-20-10 0,28 22 0</inkml:trace>
          <inkml:trace contextRef="#ctx0" brushRef="#br0" timeOffset="1873.1071">1065 155 51,'19'-2'32,"-19"2"1,21-2 1,-21 2-18,0 0-3,24-11-4,-24 11-4,26-13-1,-26 13-1,30-15-1,-30 15-1,36-9-1,-14 7-3,1-7-1,3 14-7,-26-5-10,32-15-13,-6 19 0,-26-4-1,32-4 2</inkml:trace>
          <inkml:trace contextRef="#ctx0" brushRef="#br0" timeOffset="3354.1918">1689-372 58,'4'26'33,"-4"-26"-1,16 7 3,7 1-18,-23-8-6,49 3-1,-27-1-2,16 15-1,-10-6-1,9 13-2,-9 2 0,4 12-2,-11 3 1,-6 11-1,-14 11 0,-10 14-1,-12 1 1,-7 6-1,-5-4-1,1-2 1,-6-3-2,1-10-1,9-11-1,0-20-4,26 7-15,-9-23-17,11-18 0,0 0 1,-19-5 0</inkml:trace>
          <inkml:trace contextRef="#ctx0" brushRef="#br0" timeOffset="2139.1223">1513-56 70,'20'0'34,"-20"0"1,0 0-4,12 30-14,-12-30-5,2 43-4,-4-19-3,11 14 0,-5-5-2,7 6-1,-3-1 0,3-3-2,2-1-2,-6-8-1,6 3-3,-13-29-9,4 25-20,-4-9-2,0-16 1,-24 15-2</inkml:trace>
          <inkml:trace contextRef="#ctx0" brushRef="#br0" timeOffset="-1282.0728">-329 630 32,'0'0'31,"0"0"0,0 0-5,-30-5-5,4-1-3,9 17-2,-19-7-6,14 9-2,-16-6-2,6 7-1,-11-5-2,4 2 0,-12 0-1,3 4-1,-12-4 1,2 8 0,-6-6 0,4 7 0,0-6 0,4 6-1,4-5 0,9 0 1,3-4-1,12-2-1,4-1 0,5-4 0,19-4 0,0 0 0,0 0 0,8 20 0,14-14 0,8 1 0,8 1 0,8 1 1,9 0-1,3 2 0,0 2 0,-8 2 1,-1 4-1,-6 1 0,-9 5 0,-10 4 0,-15 7 0,-7 3 1,-7 6-1,-8 5 0,-12 4 0,-3 4 0,-4 3 0,-3-1 0,-1 2 0,4-3 0,-1-5 0,5-2 0,5-5 1,6-4-3,6-6 2,0-3-2,9-5 2,2-1-1,4-3 1,5-3-2,2-5 1,-11-17 1,34 28 0,-6-19 0,2-3 0,11-1 0,10-3 0,7 0 0,7 0 0,5 2 0,-1-1 0,0 1 0,0 2 0,-5 1 0,-12 1 0,-7-1 1,-9 2-1,-6-1 0,-8-3-1,-22-5 0,28 4-1,-28-4-2,25-11-3,-23-11-7,13 3-25,-15 19 1,17-32 0,-17 32 1</inkml:trace>
          <inkml:trace contextRef="#ctx0" brushRef="#br0" timeOffset="-946.0542">-236 697 25,'-5'21'28,"5"-21"-1,-6 22 3,6-22-19,2 26-1,0-7-3,0 0-17,7 20-16,-20-19-3,15 31 2,-19-18-2</inkml:trace>
          <inkml:trace contextRef="#ctx0" brushRef="#br0" timeOffset="-762.0436">-183 1821 45,'-10'45'28,"20"9"1,-20-26-2,7-4-20,8-2-3,-5-22-11,8 34-17,-8-34-5,0 0 1,-10-21-1</inkml:trace>
        </inkml:traceGroup>
      </inkml:traceGroup>
    </inkml:traceGroup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0:36.7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D07C1C9-510B-4C7B-8422-513453FA006A}" emma:medium="tactile" emma:mode="ink">
          <msink:context xmlns:msink="http://schemas.microsoft.com/ink/2010/main" type="writingRegion" rotatedBoundingBox="8615,11770 14982,9848 16043,13361 9676,15284"/>
        </emma:interpretation>
      </emma:emma>
    </inkml:annotationXML>
    <inkml:traceGroup>
      <inkml:annotationXML>
        <emma:emma xmlns:emma="http://www.w3.org/2003/04/emma" version="1.0">
          <emma:interpretation id="{B19F35EE-2007-4906-B43D-1105E898243A}" emma:medium="tactile" emma:mode="ink">
            <msink:context xmlns:msink="http://schemas.microsoft.com/ink/2010/main" type="paragraph" rotatedBoundingBox="8490,12549 9574,11028 10562,11732 9478,132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44CFA5-62E4-4779-9413-8B38CD8015D6}" emma:medium="tactile" emma:mode="ink">
              <msink:context xmlns:msink="http://schemas.microsoft.com/ink/2010/main" type="inkBullet" rotatedBoundingBox="9753,11595 9961,11304 10166,11450 9958,11741"/>
            </emma:interpretation>
            <emma:one-of disjunction-type="recognition" id="oneOf0">
              <emma:interpretation id="interp0" emma:lang="en-US" emma:confidence="0">
                <emma:literal>•</emma:literal>
              </emma:interpretation>
            </emma:one-of>
          </emma:emma>
        </inkml:annotationXML>
        <inkml:trace contextRef="#ctx0" brushRef="#br0">936-366 32,'0'0'30,"0"0"3,0 0-4,-13 19-6,13-19-7,-19 30-2,3-19-7,17 13-1,-8-5-2,11 7-1,-6-4-1,9 6 0,1-7 0,9 3 0,0-9 0,7 0 0,-2-11-1,5-6 1,1-11 0,5-4 0,-6-13 0,1 0 1,-10-9-1,-1 2 0,-11-4 1,-8 5-2,-6 3 1,-5 7-1,-7 5 0,-3 10 0,3 6-1,-3 6-1,4 9 0,19-10-4,-16 41-14,12-13-18,0-2-3,10 7 2,-4-3-2</inkml:trace>
      </inkml:traceGroup>
      <inkml:traceGroup>
        <inkml:annotationXML>
          <emma:emma xmlns:emma="http://www.w3.org/2003/04/emma" version="1.0">
            <emma:interpretation id="{CAAD47ED-A6BC-4DC2-A1AA-57C1E0652FD1}" emma:medium="tactile" emma:mode="ink">
              <msink:context xmlns:msink="http://schemas.microsoft.com/ink/2010/main" type="line" rotatedBoundingBox="8490,12549 9156,11615 10144,12318 9478,13253"/>
            </emma:interpretation>
          </emma:emma>
        </inkml:annotationXML>
        <inkml:traceGroup>
          <inkml:annotationXML>
            <emma:emma xmlns:emma="http://www.w3.org/2003/04/emma" version="1.0">
              <emma:interpretation id="{0488360D-537E-4DCD-9E62-2082EAD973A5}" emma:medium="tactile" emma:mode="ink">
                <msink:context xmlns:msink="http://schemas.microsoft.com/ink/2010/main" type="inkWord" rotatedBoundingBox="8490,12549 9156,11615 10144,12318 9478,13253"/>
              </emma:interpretation>
              <emma:one-of disjunction-type="recognition" id="oneOf1">
                <emma:interpretation id="interp1" emma:lang="en-US" emma:confidence="1">
                  <emma:literal>M</emma:literal>
                </emma:interpretation>
                <emma:interpretation id="interp2" emma:lang="en-US" emma:confidence="0">
                  <emma:literal>m</emma:literal>
                </emma:interpretation>
                <emma:interpretation id="interp3" emma:lang="en-US" emma:confidence="0">
                  <emma:literal>n</emma:literal>
                </emma:interpretation>
                <emma:interpretation id="interp4" emma:lang="en-US" emma:confidence="0">
                  <emma:literal>R</emma:literal>
                </emma:interpretation>
                <emma:interpretation id="interp5" emma:lang="en-US" emma:confidence="0">
                  <emma:literal>on</emma:literal>
                </emma:interpretation>
              </emma:one-of>
            </emma:emma>
          </inkml:annotationXML>
          <inkml:trace contextRef="#ctx0" brushRef="#br0" timeOffset="-598.0341">111 11 30,'0'0'31,"-4"-26"3,4 26 0,0 0-14,0 0-3,0 0 0,-17 11-6,19 19-3,-11-6-2,9 21-2,-10-1 0,8 16-1,-7 5 0,7 10-1,-4 3-1,5 6 0,-3 0 0,0 2 0,2-6-1,-2-6 1,3-7-1,-3-7-1,2-12 1,0-10-1,2-12 1,-4-9-2,4-17 3,0 0-3,-15-19 2,12-16 2,-1-18-2,0-12 2,6-15-2,2-11 1,5-4-1,6 0 2,2 3-2,2 5-1,3 12 2,-3 12-2,-2 14 1,-2 12 0,-2 9 0,-2 9 0,-11 19 0,17 0 1,-13 21-1,1 9 0,5 11 0,1 3 1,4 5-1,2 5 0,5-7 0,1-6 0,1-10 0,2-10 0,-3-6 1,-1-6-1,-5-5 0,-17-4 0,24-15 0,-16-4 0,-1-11 0,3-9 0,3-6 0,0-5 0,4-4 0,1 2 0,1 5 0,0 10 0,-4 9 0,-15 28 0,26-17 0,-26 17 0,11 30 0,-7 0 1,-4 13-1,2 11 0,0 9 0,0 12 1,-1 7-2,3 4 2,4-1-1,1-1 0,2-4 0,4-3 0,-2-8 0,-1-8-2,3-9 2,0-13-3,0-3 1,-6-19-5,10 1-2,-19-18-20,7-35-9,2 3 1,-7-13-3,0-3 4</inkml:trace>
        </inkml:traceGroup>
      </inkml:traceGroup>
    </inkml:traceGroup>
    <inkml:traceGroup>
      <inkml:annotationXML>
        <emma:emma xmlns:emma="http://www.w3.org/2003/04/emma" version="1.0">
          <emma:interpretation id="{7BF35ED3-B676-4E2D-A95F-C7E8AA2C5EF9}" emma:medium="tactile" emma:mode="ink">
            <msink:context xmlns:msink="http://schemas.microsoft.com/ink/2010/main" type="paragraph" rotatedBoundingBox="9942,12780 15436,11241 16051,13434 10557,149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8BD39BA-293F-4B39-8942-02DE3A52015F}" emma:medium="tactile" emma:mode="ink">
              <msink:context xmlns:msink="http://schemas.microsoft.com/ink/2010/main" type="line" rotatedBoundingBox="11074,12462 15366,11260 15733,12569 11441,13771"/>
            </emma:interpretation>
          </emma:emma>
        </inkml:annotationXML>
        <inkml:traceGroup>
          <inkml:annotationXML>
            <emma:emma xmlns:emma="http://www.w3.org/2003/04/emma" version="1.0">
              <emma:interpretation id="{542699A2-6ED1-437C-8C7E-2254507B958D}" emma:medium="tactile" emma:mode="ink">
                <msink:context xmlns:msink="http://schemas.microsoft.com/ink/2010/main" type="inkWord" rotatedBoundingBox="13700,11727 15366,11260 15733,12569 14066,13036"/>
              </emma:interpretation>
              <emma:one-of disjunction-type="recognition" id="oneOf2">
                <emma:interpretation id="interp6" emma:lang="en-US" emma:confidence="0">
                  <emma:literal>TM:</emma:literal>
                </emma:interpretation>
                <emma:interpretation id="interp7" emma:lang="en-US" emma:confidence="0">
                  <emma:literal>am'</emma:literal>
                </emma:interpretation>
                <emma:interpretation id="interp8" emma:lang="en-US" emma:confidence="0">
                  <emma:literal>am"</emma:literal>
                </emma:interpretation>
                <emma:interpretation id="interp9" emma:lang="en-US" emma:confidence="0">
                  <emma:literal>I-Me.</emma:literal>
                </emma:interpretation>
                <emma:interpretation id="interp10" emma:lang="en-US" emma:confidence="0">
                  <emma:literal>a-Me.</emma:literal>
                </emma:interpretation>
              </emma:one-of>
            </emma:emma>
          </inkml:annotationXML>
          <inkml:trace contextRef="#ctx0" brushRef="#br0" timeOffset="5462.3124">5195-10 44,'14'-18'34,"-14"18"3,0 0 0,3-30-9,-3 30-11,0 0-4,-9 33-3,-10-10-4,8 18-1,-8 9-1,4 21-1,-3 9-1,3 13 1,-2 4-2,7 2 1,3-2-2,1-6 1,4-9-1,4-13 1,-2-11-1,2-15 0,0-13 0,0-10 0,-2-20 0,0 0 0,0 0 0,5-37 0,-1-10 0,0-14 0,3-12 0,-1-13 0,2-7 0,3-2 0,-2 2 0,2 5 0,-1 8 1,1 13-2,-2 11 2,3 11-2,-1 12 1,-2 7 0,4 7 1,-13 19-2,30-13 1,-13 19 0,6 7 0,-1 4 1,-1 7-1,1 6 0,-1 1 0,-1 7 0,-1-3 0,-2 4 0,0-2 0,-4 1 0,2-7 0,-2-3 0,0-5 0,0-5 0,-13-18 0,26 19 0,-26-19 0,21-9 0,-10-8 0,2-9 0,4-6 0,-2-11 0,2-5 0,2-4 0,1 1 0,1 5 0,1 3 0,-1 9-1,-4 8 1,0 11 0,-17 15 0,26-4 0,-26 4 0,22 28 0,-11-3 0,3 4 1,-3 12-1,2 10 0,-2 8 0,-1 12 0,-1 6 1,0 3-1,-3 4 0,-2-2 0,-1-4 0,3-7 0,1-10 0,1-9 0,-1-11 0,1-9 0,-1-10-1,-7-22 0,15 25-2,-15-25-1,0 0-5,12-49-9,-5 18-21,-1-9-2,-4-6 1,1-4 0</inkml:trace>
          <inkml:trace contextRef="#ctx0" brushRef="#br0" timeOffset="5947.3401">6251-440 51,'0'0'34,"0"0"-1,0 0 2,0 0-17,-11 18-2,-9-10-5,16 22-3,-11-12-3,13 16 0,-6-8-3,10 6 0,0-8-1,9 0 0,6-9 1,9-2 0,3-11 0,4-8-1,-1-9 1,0-5 1,-4-12-1,-2-1 0,-7-6 0,-10-4-1,-7 2 0,-6 5 0,-5 7 0,-6 6 0,-7 10-1,-3 9-1,3 12-1,-4 1-1,16 19-7,-16-13-18,20 11-12,6 2 1,6 0-2,7 6 3</inkml:trace>
        </inkml:traceGroup>
      </inkml:traceGroup>
      <inkml:traceGroup>
        <inkml:annotationXML>
          <emma:emma xmlns:emma="http://www.w3.org/2003/04/emma" version="1.0">
            <emma:interpretation id="{8B954DFC-829C-4D14-88BA-579976ED062F}" emma:medium="tactile" emma:mode="ink">
              <msink:context xmlns:msink="http://schemas.microsoft.com/ink/2010/main" type="line" rotatedBoundingBox="11751,13794 15804,12570 16043,13361 11990,14585"/>
            </emma:interpretation>
          </emma:emma>
        </inkml:annotationXML>
        <inkml:traceGroup>
          <inkml:annotationXML>
            <emma:emma xmlns:emma="http://www.w3.org/2003/04/emma" version="1.0">
              <emma:interpretation id="{16CB18F9-7A38-4FA0-96A0-074B0D63C756}" emma:medium="tactile" emma:mode="ink">
                <msink:context xmlns:msink="http://schemas.microsoft.com/ink/2010/main" type="inkWord" rotatedBoundingBox="11751,13794 12471,13576 12710,14368 11990,14585"/>
              </emma:interpretation>
              <emma:one-of disjunction-type="recognition" id="oneOf3">
                <emma:interpretation id="interp11" emma:lang="en-US" emma:confidence="0">
                  <emma:literal>"2</emma:literal>
                </emma:interpretation>
                <emma:interpretation id="interp12" emma:lang="en-US" emma:confidence="0">
                  <emma:literal>42</emma:literal>
                </emma:interpretation>
                <emma:interpretation id="interp13" emma:lang="en-US" emma:confidence="0">
                  <emma:literal>212</emma:literal>
                </emma:interpretation>
                <emma:interpretation id="interp14" emma:lang="en-US" emma:confidence="0">
                  <emma:literal>4,</emma:literal>
                </emma:interpretation>
                <emma:interpretation id="interp15" emma:lang="en-US" emma:confidence="0">
                  <emma:literal>"z</emma:literal>
                </emma:interpretation>
              </emma:one-of>
            </emma:emma>
          </inkml:annotationXML>
          <inkml:trace contextRef="#ctx0" brushRef="#br0" timeOffset="2840.1623">2840 2001 25,'0'0'30,"-18"6"4,18-6-1,0 0-10,0 0-7,22-13 0,-22 13-5,0 0-2,17-17-3,-17 17-1,17 15-2,-6 2 0,-11-17-1,24 37 0,-9-15-1,6 6 1,1 2-1,3 0-2,-1-2 2,2-4-2,-1-3 1,-3-5-4,0-1 1,-22-15-6,36 6-9,-36-6-19,0 0 0,2-28 1,-10 6 0</inkml:trace>
          <inkml:trace contextRef="#ctx0" brushRef="#br0" timeOffset="3134.1792">3267 1860 36,'0'0'33,"0"0"1,9 18-9,-9-18-3,-7 51-1,-10-27-8,12 19-5,-12-12-1,9 8-2,-5-5-2,4 0 0,-3-5-2,3 1-2,0-4 1,-2-1-2,3-1-1,8-24-4,-13 39-3,13-39-11,0 0-15,0 0 1,0 0-1,19-11 2</inkml:trace>
          <inkml:trace contextRef="#ctx0" brushRef="#br0" timeOffset="3548.2029">3424 2283 35,'42'3'32,"-42"-3"1,35-3 0,-11 8-13,-24-5-3,40 2-7,-40-2-3,33 2 0,-33-2-2,32 7 0,-32-7-1,21 21 0,-21-21-1,6 30-1,-14-13 0,-1 5 0,-6-2-1,0 3 0,-6-3 0,2 1-1,1-1 1,3-1-1,15-19 0,-15 28 1,15-28-1,5 22 0,-5-22 0,28 17 0,-9-11 0,5-3-1,5 1-1,-5-8-2,8 8-5,-14-11-24,7-1-6,1 1 2,-5-8-2</inkml:trace>
        </inkml:traceGroup>
      </inkml:traceGroup>
    </inkml:traceGroup>
  </inkml:traceGroup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2:14:52.1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D2AFA3-0C69-4B76-B25C-FBDB33024217}" emma:medium="tactile" emma:mode="ink">
          <msink:context xmlns:msink="http://schemas.microsoft.com/ink/2010/main" type="inkDrawing" rotatedBoundingBox="11959,12373 13473,12378 13472,12470 11958,12466" semanticType="strikethrough" shapeName="Other">
            <msink:sourceLink direction="with" ref="{EE7F1CCC-4BD4-4481-84BD-177CD459AC76}"/>
          </msink:context>
        </emma:interpretation>
      </emma:emma>
    </inkml:annotationXML>
    <inkml:trace contextRef="#ctx0" brushRef="#br0">0-5 3,'0'0'22,"0"0"3,0 0 2,0 0-10,18 3 0,-18-3-1,0 0-1,0 0-2,30 4-1,-30-4-2,20 2-3,-20-2-2,31 7 0,-14-7-1,7 7 0,-4-7-1,8 10 0,3-9-1,4 7 1,-2-5-1,4 3 0,-5-2-1,3 1 1,2-1-1,-2 1 0,-6-3 0,1 2 0,-5-1 0,-1-1-1,2 2 1,0-2-1,-4 1 1,2-1-1,0 0 0,-2-2 1,2 0-1,-2 0 1,1 0-1,1 0 1,-4-2-1,2-1 0,2-1 1,-2 0-1,-2 1 0,2-1 1,1 0-1,-5 1 0,2-1 0,-20 4 0,30-6 0,-30 6 0,27-1 0,-27 1 0,24-2 0,-24 2 0,17 0 0,-17 0 1,20 2-1,-20-2 0,19 0 0,-19 0 0,0 0 0,20 0 0,-20 0 0,0 0 0,17 0 0,-17 0 0,0 0 0,0 0 0,18 0 0,-18 0 0,0 0 0,17 1 0,-17-1 0,0 0 0,0 0 0,22 2 0,-22-2 0,22 2 0,-22-2 0,22-4 0,-22 4 0,30-3 0,-30 3 0,29-6 0,-29 6 0,33-7 0,-33 7 0,28-7 0,-28 7 0,18-8 0,-18 8 0,23-3 0,-23 3 0,0 0 0,20-6 0,-20 6 0,0 0 0,16-4 0,-16 4 0,0 0 0,17 0 0,-17 0 1,0 0-2,0 0 1,0 0 0,0 0-1,0 0-1,0 0-1,0 0-1,0 0-3,26 8-5,-26-8-12,0 0-13,0 0-1,-8-17 1,8 17 2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6.66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154 702 11,'-9'-26'18,"9"26"-3,0 0 1,-4-18-3,4 18 0,-10-18-4,10 18-1,-7-19-2,7 19-2,-6-18 0,6 18 1,-3-17-1,3 17 0,0 0 1,2-21-1,-2 21 0,0 0-1,-8-21 0,8 21 0,0 0-1,-8-25-1,8 25 0,-11-21 0,4 5 0,5 0 0,-1-3 0,3-4 1,3 0-1,-3 1 0,0-3 0,2 0-1,-2-1 1,2 1 0,0 1-1,-1 1 1,-1-2-1,2 1 2,0-1-2,0 2 0,3 2 1,-3 0-1,1 2 0,1 3 1,-4 16-1,-6-25 0,6 25 1,0-17-1,0 17 0,0 0 1,0 0-1,0 0 1,-8-16-1,8 16 0,0 0 1,0 0-1,0 0 0,0 0 0,0 0 0,-11 16 0,11-16 0,-7 21 1,7-21-1,-12 32 0,6-11 0,3 3 0,-3 4 0,1 0 0,0 4 0,1 0 0,-5 3-1,4-4 1,0 1 0,-2-2 0,3-2 0,1 2 0,-1-5 0,6-1 0,-2-5 0,2 3 0,1-5 0,-1 2 0,0-1 0,-2 0 0,0-3 0,0-15 0,-2 25 0,2-25 0,-3 19-1,3-19 1,0 16 0,0-16 0,3 16 0,-3-16 0,2 19 0,-2-19 0,2 25 0,-2-25 0,0 19 0,0-19 1,-2 18-1,2-18 0,0 0 0,0 0 0,0 0 0,0 0 0,-4 16 0,4-16 0,0 0 0,0 0 0,0 0-1,0 0 2,0 0-1,0 0-1,0 0 1,0 0 0,7 15 0,-7-15 1,0 0-1,0 0 0,4 18 0,-4-18 0,0 0 0,0 0 0,0 0 0,0 0 0,0 0-1,0 0 2,0 0-1,2 16-1,-2-16 2,0 0-1,0 0 1,0 0-3,0 0-20,21-2-7,-23-17 0,2 19-2,-3-32 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3:38:19.1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E7F1CCC-4BD4-4481-84BD-177CD459AC76}" emma:medium="tactile" emma:mode="ink">
          <msink:context xmlns:msink="http://schemas.microsoft.com/ink/2010/main" type="writingRegion" rotatedBoundingBox="9912,12781 13559,12052 13692,12714 10044,13443">
            <msink:destinationLink direction="with" ref="{7FD2AFA3-0C69-4B76-B25C-FBDB33024217}"/>
          </msink:context>
        </emma:interpretation>
      </emma:emma>
    </inkml:annotationXML>
    <inkml:traceGroup>
      <inkml:annotationXML>
        <emma:emma xmlns:emma="http://www.w3.org/2003/04/emma" version="1.0">
          <emma:interpretation id="{6930A6DA-2373-4A0D-BFC2-7F348229E1D2}" emma:medium="tactile" emma:mode="ink">
            <msink:context xmlns:msink="http://schemas.microsoft.com/ink/2010/main" type="paragraph" rotatedBoundingBox="9912,12781 13559,12052 13692,12714 10044,134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88FA0A-EE91-4A3C-B230-30ED1E3D4179}" emma:medium="tactile" emma:mode="ink">
              <msink:context xmlns:msink="http://schemas.microsoft.com/ink/2010/main" type="line" rotatedBoundingBox="9912,12781 13559,12052 13692,12714 10044,13443"/>
            </emma:interpretation>
          </emma:emma>
        </inkml:annotationXML>
        <inkml:traceGroup>
          <inkml:annotationXML>
            <emma:emma xmlns:emma="http://www.w3.org/2003/04/emma" version="1.0">
              <emma:interpretation id="{71D42491-FA50-4651-BC65-72F6CB399E84}" emma:medium="tactile" emma:mode="ink">
                <msink:context xmlns:msink="http://schemas.microsoft.com/ink/2010/main" type="inkWord" rotatedBoundingBox="9912,12781 13559,12052 13692,12714 10044,13443"/>
              </emma:interpretation>
              <emma:one-of disjunction-type="recognition" id="oneOf0">
                <emma:interpretation id="interp0" emma:lang="en-US" emma:confidence="0">
                  <emma:literal>a,</emma:literal>
                </emma:interpretation>
                <emma:interpretation id="interp1" emma:lang="en-US" emma:confidence="0">
                  <emma:literal>"I'</emma:literal>
                </emma:interpretation>
                <emma:interpretation id="interp2" emma:lang="en-US" emma:confidence="0">
                  <emma:literal>"</emma:literal>
                </emma:interpretation>
                <emma:interpretation id="interp3" emma:lang="en-US" emma:confidence="0">
                  <emma:literal>I,</emma:literal>
                </emma:interpretation>
                <emma:interpretation id="interp4" emma:lang="en-US" emma:confidence="0">
                  <emma:literal>a.</emma:literal>
                </emma:interpretation>
              </emma:one-of>
            </emma:emma>
          </inkml:annotationXML>
          <inkml:trace contextRef="#ctx0" brushRef="#br0">54 17 38,'0'0'29,"0"0"4,0 0-10,0 0-5,-1-20-3,1 20-1,0 0-5,0 0-2,0 0-1,0 0-1,0 0-1,0 0 0,0 0 0,0 0-1,-4 19 0,4-19-1,-6 16 1,4 1-1,-5-1 0,3 4-1,-3 1 1,3 4-2,-1 1 1,3 3-1,-2-1 1,1-2-1,-1-1 1,2 1-1,2-2 1,2-2-1,0-4 0,0-1 0,-2-17 0,5 25 0,-5-25 0,2 17 0,-2-17 0,0 0 0,0 0-1,0 0 0,0 0-2,0 0-1,0 0-2,11-29-2,7 29-5,-21-21-11,3 21-15,20-23 1,-20 23 0,24-17 3</inkml:trace>
          <inkml:trace contextRef="#ctx0" brushRef="#br0" timeOffset="535.0281">242 372 24,'0'0'29,"0"0"1,15 16-6,-15-16-3,0 0-5,0 19-3,6-3-3,-6-16-1,-2 26-3,2-26-1,-7 31-1,-1-14 0,6 6-2,-5-2 0,3 2 0,-3-4 0,1 3-1,6-22-1,-11 29 0,11-29-1,0 0-2,-9 22-3,9-22-2,0 0-7,0 0-14,-17-18-7,17 18-1,0-26 2</inkml:trace>
          <inkml:trace contextRef="#ctx0" brushRef="#br0" timeOffset="1479.0807">458 126 8,'17'2'27,"-17"-2"-2,0 0-2,0 0-2,0 0-3,0 0-3,-8-19-2,8 19-3,0 0-3,0 0 0,0 0-2,0 0-2,0 0 0,0 0 2,-1-18-3,1 18 2,0 0-3,0 0 3,0-20-3,0 20 2,0 0-2,0 0 0,0 0 1,0 0-1,0 0 1,0 0 0,0 0 0,0 0 0,0 0 1,14 24-3,-14-24 3,10 33-3,-10-13 1,3 4-1,-3 3 1,4 1-2,-4-3 2,2 5-1,-4-3 1,4 3-1,3-5 1,-5 3-1,0-4 1,0-2-1,2-6 0,-2-16 0,6 26 0,-6-26 0,0 0 0,0 0-1,0 0 1,0 0-2,0 0 0,0 0-3,0 0-1,0 0-6,0 0-11,0 0-16,13-22 0,-13 22 1,3-17 1</inkml:trace>
          <inkml:trace contextRef="#ctx0" brushRef="#br0" timeOffset="-5.006E6">3265-493 30,'-29'-4'28,"29"4"4,0 0-4,0 0-9,0 0-1,-21-5-3,21 5-3,0 0-3,0 0-2,0 0-1,0 0-1,0 0-2,0 0 1,0 0-2,0 0 1,0 0 0,21 0-1,-21 0 0,18 5 0,-18-5 0,33 13-1,-14-7 0,7 1 0,-4 0 0,7 3 0,1-1 0,1 0 0,-3-4-1,1 5 1,-5-5-1,2 4 0,-6-3 0,1 1 1,-5-1-1,-16-6 0,22 7 0,-22-7 0,0 0 0,17 4 1,-17-4-1,0 0 0,0 0 1,0 0 0,0 0 0,0 0 0,0 0 0,0 0 0,0 0 0,-17 13 0,17-13 0,-27 22-1,8-8 1,-1 5-1,-8 1 0,2 2 0,2 2 0,-1-2 0,-1 2 0,2-1 1,7 0-1,1-3 0,3-2 0,2-1 0,11-17 0,-21 27-1,21-27 1,-7 17 0,7-17-2,0 0-1,0 0-3,0 0-4,0 0-27,17-11-4,-17 11 2,16-17-3</inkml:trace>
        </inkml:traceGroup>
      </inkml:traceGroup>
    </inkml:traceGroup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7T03:38:22.0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CEDCEB-4304-4232-ACB9-051772BA078A}" emma:medium="tactile" emma:mode="ink">
          <msink:context xmlns:msink="http://schemas.microsoft.com/ink/2010/main" type="writingRegion" rotatedBoundingBox="15325,12622 15900,12807 15693,13451 15118,13266"/>
        </emma:interpretation>
      </emma:emma>
    </inkml:annotationXML>
    <inkml:traceGroup>
      <inkml:annotationXML>
        <emma:emma xmlns:emma="http://www.w3.org/2003/04/emma" version="1.0">
          <emma:interpretation id="{48D4FED3-6E87-481B-BA06-183A8E3E5C24}" emma:medium="tactile" emma:mode="ink">
            <msink:context xmlns:msink="http://schemas.microsoft.com/ink/2010/main" type="paragraph" rotatedBoundingBox="15325,12622 15900,12807 15693,13451 15118,132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41D45D-62C2-43BD-B4B1-C2FD8D40A6F5}" emma:medium="tactile" emma:mode="ink">
              <msink:context xmlns:msink="http://schemas.microsoft.com/ink/2010/main" type="line" rotatedBoundingBox="15325,12622 15900,12807 15693,13451 15118,13266"/>
            </emma:interpretation>
          </emma:emma>
        </inkml:annotationXML>
        <inkml:traceGroup>
          <inkml:annotationXML>
            <emma:emma xmlns:emma="http://www.w3.org/2003/04/emma" version="1.0">
              <emma:interpretation id="{A24A1FD9-A507-4076-AE9A-63346FE11D74}" emma:medium="tactile" emma:mode="ink">
                <msink:context xmlns:msink="http://schemas.microsoft.com/ink/2010/main" type="inkWord" rotatedBoundingBox="15325,12622 15900,12807 15693,13451 15118,13266"/>
              </emma:interpretation>
              <emma:one-of disjunction-type="recognition" id="oneOf0">
                <emma:interpretation id="interp0" emma:lang="en-US" emma:confidence="0">
                  <emma:literal>11</emma:literal>
                </emma:interpretation>
                <emma:interpretation id="interp1" emma:lang="en-US" emma:confidence="0">
                  <emma:literal>1,1</emma:literal>
                </emma:interpretation>
                <emma:interpretation id="interp2" emma:lang="en-US" emma:confidence="0">
                  <emma:literal>111</emma:literal>
                </emma:interpretation>
                <emma:interpretation id="interp3" emma:lang="en-US" emma:confidence="0">
                  <emma:literal>I,1</emma:literal>
                </emma:interpretation>
                <emma:interpretation id="interp4" emma:lang="en-US" emma:confidence="0">
                  <emma:literal>l,1</emma:literal>
                </emma:interpretation>
              </emma:one-of>
            </emma:emma>
          </inkml:annotationXML>
          <inkml:trace contextRef="#ctx0" brushRef="#br0">37 10 14,'0'0'21,"2"-16"-1,-2 16-1,0 0 0,0 0-3,0 0-3,0 0-1,0 0-2,0 0 0,0 0-2,0 0 1,0 0-3,0 0 1,17 7-1,-17-7 0,-2 17-2,2-17 0,-4 35-2,-1-15 1,3 7-1,-5-1 0,5 7-1,-4-2 1,3 6-2,-5-6 2,3 2-1,-1-3 0,4-1-1,0-3 1,2-4-1,0-6 0,0-16 0,-3 20 0,3-20-1,0 0-1,0 0-2,0 0-2,0-25-4,0 25-7,7-19-15,-3 3-5,-4 16 0,9-24 2</inkml:trace>
          <inkml:trace contextRef="#ctx0" brushRef="#br0" timeOffset="572.0313">270 434 34,'0'0'30,"0"0"1,0 0-8,0 0-5,0 0 0,0 0-6,0 0-1,0 0-3,0 0-2,2 17-1,-2-17-2,-6 20 0,6-20-1,-13 29 0,4-12-1,0 1-1,0 1 1,1-3-1,-1 3 0,9-19 0,-18 31 0,18-31-2,-15 24-1,15-24-3,-8 18-4,8-18-4,0 0-10,0 0-10,-16-2-2,16 2 2,0 0 2</inkml:trace>
          <inkml:trace contextRef="#ctx0" brushRef="#br0" timeOffset="1257.0705">519 67 28,'0'0'27,"0"0"-3,0 0-1,0 0-3,0 0-4,0 0-2,0 0-3,0 0 0,-2 28-4,2-28 0,-6 31-1,-5-14-1,15 10-1,-13-7 0,11 11 0,-12-7-2,9 2 0,1-2 0,-2 2-1,2-3 0,-2-1 0,0-1 0,2-3-1,4 0 1,-2-1-1,-2-17 0,3 26 0,-3-26 0,2 16 0,-2-16-1,0 0 0,0 0-2,0 0-3,20 18-4,-20-18-13,-1-18-15,1 18 2,1-16-2,-1 16 2</inkml:trace>
        </inkml:traceGroup>
      </inkml:traceGroup>
    </inkml:traceGroup>
  </inkml:traceGroup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5: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247 31 8,'0'0'25,"17"0"2,-17 0 1,-11-16-9,11 16-3,-26-10-1,26 10-3,-32-5-3,32 5-1,-36 0-1,20 9-1,-9-7-2,8 9 0,-5-3-2,22-8 0,-26 22-1,26-22 0,-19 22 0,19-22-1,2 19 0,-2-19 1,22 15-1,-5-6 0,-17-9 1,36 24-1,-16-5 1,3 3 0,-4 4 0,-3 6 0,-1 0 0,-3 5 0,-7-3 0,-1 1 0,-8-3-1,-1 1 1,-5-7 0,-1-1 0,-4-5 0,15-20 0,-30 22-1,30-22 0,-30 8 1,13-12-2,17 4 0,-30-9-2,30 9-2,-33-9-4,33 9-6,-19 7-15,19-7-4,0 0-3,-21-17 3</inkml:trace>
  <inkml:trace contextRef="#ctx0" brushRef="#br0" timeOffset="567.0323">470-90 38,'23'4'30,"-23"-4"0,0 0 1,3 30-16,-3-30-3,-5 45-1,-6-21-3,14 11-3,-8-1 0,9 9-1,-4-4-1,5 4-1,-1-2 0,3 5-1,1-3 0,-3-2 0,-3-6 0,2-1 0,-4-8-1,4-5 0,0-5 0,-4-16 1,0 0-2,0 0 1,9-20 0,0-4 0,4-6 0,2-4 0,2 3 1,2-3-1,0 6 0,1 9 0,-1 12 1,0 13-1,-19-6 1,22 35 0,-16-7 0,-1 4-1,-3 3 1,4-1-1,-4-6 1,0-6-1,1-2-1,-3-20-1,8 23-2,-8-23-4,0 0-10,0 0-17,0 0 0,17-6-1,-17 6 2</inkml:trace>
  <inkml:trace contextRef="#ctx0" brushRef="#br0" timeOffset="932.0533">951 80 55,'10'41'26,"-10"-41"-3,5 41-4,-5-41-27,0 0-13,30 15-7,-30-15 1,21 3 0</inkml:trace>
  <inkml:trace contextRef="#ctx0" brushRef="#br0" timeOffset="783.0448">916 387 28,'17'32'26,"-17"-32"0,11 37 1,-9-14-16,2-5-3,-1 1-1,-3-19-4,4 22-4,-4-22-7,0 0-9,8-24-10,-8 24 0,9-58 0</inkml:trace>
  <inkml:trace contextRef="#ctx0" brushRef="#br0" timeOffset="1637.0936">1202 395 52,'0'0'30,"8"17"1,-8-17-2,-13 20-18,13-20-3,-8 24 1,8-3-3,0-21-2,-2 35 0,0-16-3,2-19 0,6 22-1,-6-22 1,17 0-1,-17 0 0,19-24 0,-10 7 0,0-11 1,1 4-1,-3 0 0,1 3 1,-3 5-1,-5 16 1,15-17 0,-15 17 0,0 0 0,25 20 0,-25-20-1,16 23 1,-16-23-1,14 20 1,-14-20-2,0 0 1,0 0 0,20 13 0,-20-13 0,0 0 0,0 0 0,17-20 0,-17 20 0,19-30 0,-8 8 0,4-1 0,4-1 0,-1 0 0,-1 3 1,0 8 0,-17 13 0,26 6 0,-20 11 0,0 10 1,-5 5-1,-1 2 0,0 1 0,0-3 0,0-6-1,2-4 0,-2-22 0,4 24-1,-4-24-1,0 0-3,11 21-5,-11-21-11,0 0-13,0 0-1,-11-21 0,11 21 1</inkml:trace>
  <inkml:trace contextRef="#ctx0" brushRef="#br0" timeOffset="2069.1183">1773 339 45,'17'24'30,"-17"-24"2,0 0-1,10 30-18,-10-30-3,5 24 1,-5-24-6,2 28-1,-2-28-1,11 30-1,-11-30-1,25 15 0,-9-13 0,1-2 0,2-4 0,2-2 0,-5-5 0,1 2 0,-5-8 1,1 0-1,-8-5 0,3-4 0,-5-6 0,1 4-1,-4 0 1,-2 2-1,-5 8 1,7 18-1,-36-12 0,14 22-1,-8 8-3,-4-6-11,6 1-20,6 5 2,-1-16-3,23-2 2</inkml:trace>
  <inkml:trace contextRef="#ctx0" brushRef="#br0" timeOffset="2963.1695">2298 341 59,'16'-8'32,"-16"8"0,0 0-6,0 0-12,-18 10-1,20 12-4,-2-22-4,-12 34-1,12-34-1,-9 35-1,9-35-1,2 30 0,-2-30-1,5 17 1,-5-17-1,0 0 0,0 0 0,23-8 0,-10-14 1,2-10-1,4-9 0,3-4 0,2-1 1,3 3-1,-5 4 1,-1 5-1,-6 14 2,-15 20-1,20 3 1,-18 22 0,-4 1-1,0 7 1,1 3-1,-3-3 0,0-7-1,2-1 0,2-9 0,0-16-1,0 0 1,0 0 0,21-15 0,-12-1 0,2-1 0,3-4 0,-1 1 0,-13 20 0,26-26 0,-26 26 1,20-8-1,-20 8 1,15 21-1,-7-1 1,-2 3-1,-3 3 1,1-6-1,0 1 0,-2-3 1,-1 1-1,1 0-1,-2-19 0,4 24-2,-4-24-3,6 17-8,-6-17-12,0 0-11,0 0 1,-8-21-1,8 21 2</inkml:trace>
  <inkml:trace contextRef="#ctx0" brushRef="#br0" timeOffset="3440.1968">2863 365 30,'17'-17'31,"-17"17"1,0 0 1,18 8-11,-18-8-5,2 20-4,4 1-5,-6-21-3,-4 28-1,4-28-2,4 28 0,-4-28 0,13 22 0,-13-22 0,19 20 0,-19-20-1,22 15 1,-22-15-1,23 6 0,-23-6 0,22-17-1,-5 2 0,0-13 1,2-7-1,-1-6 0,-1-4 1,-2 2-1,-2 4 0,-3 6-1,-5 8-1,-5 25-2,0 0-2,-20-13-6,25 32-11,-5-19-10,-11 24-2,11-24-1,6 19 2</inkml:trace>
  <inkml:trace contextRef="#ctx0" brushRef="#br0" timeOffset="3948.2258">3383 298 45,'0'0'28,"6"17"2,-6-17-4,0 0-15,-2 30 0,2-30-4,2 26-1,-2-26-2,2 29 1,-2-29-3,5 25 0,-5-25 0,10 18 1,-10-18-1,0 0 1,0 0 0,20 11 1,-20-11-1,0 0 0,12-16 0,-12 16-1,5-25 0,1 9 0,1-7-1,5-1 0,-1 0 0,2-4 0,0 4-1,2-1 0,2 3 0,-4 3-2,9 12 0,-22 7-3,34-7-2,-34 7-3,38 5-5,-38-5-6,39 9-5,-13 5-8,-9-16 0,13 9 3</inkml:trace>
  <inkml:trace contextRef="#ctx0" brushRef="#br0" timeOffset="4531.2592">3982 158 28,'17'2'30,"-17"-2"1,0 0 1,0 0-10,-20 7-7,20-7-1,-21 17-7,21-17-1,-30 23-2,15-5 0,-5-3-1,8 8 0,-4-5-2,4 6 1,1-5-1,4 5 0,-1-7-1,6 0 1,2-17-1,6 26 0,-6-26 0,17 11 0,-17-11 0,30-9 0,-10-1 1,3-3-1,-1-5 0,1-5 1,-1-3 1,1-2-1,-7 0 1,3 4 1,-10-2 0,-9 26 0,19-30 0,-19 30 0,0 0 0,8 28-1,-12 2 1,4 4-2,0 5 1,2 2-1,2 3-1,5-1 1,4-4-1,2-7 0,2-6 0,3-2 0,-1-5-1,-19-19-1,32 19-1,-32-19-5,26 0-12,-26 0-20,6-26 2,-6 26-1,-17-36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5:14.4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256 19 36,'0'0'22,"15"-17"-1,-15 17 0,0 0-4,0 0-4,0 0-4,0 0-2,0 0-1,0 0-2,-19-13 0,19 13 0,-16 8 0,16-8 2,-23 7-2,23-7-1,-30 11 0,30-11 0,-32 10-1,32-10-1,-22 7 1,22-7-1,-19 9 1,19-9-1,-17 10 1,17-10 0,-20 16 0,20-16-2,-21 23 2,21-23-2,-24 26 1,16-9-1,8-17 0,-13 35 0,13-16 0,-2 9 1,0 2-1,4 7 1,-4 9-1,2 8 1,-1 8 0,-1 5 0,2 2 0,2 0 0,-1-2-1,5-4 1,2-5-1,1-4 0,2-3 1,-1-7 0,-5 1-1,-1-2 0,-2-6 0,-2-1-1,0-7 2,-2-4-2,0-5 1,2-20-2,-4 22 2,4-22 0,0 0 0,0 0 0,0 0 0,0 0 0,0 0 0,23 12 1,-23-12-1,28 7 0,-9-3 0,-1-2 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5:15.6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43 191 26,'0'0'27,"0"0"2,2-19 1,4-1-13,11 7-3,-8-13-1,13 5-3,-10-5-1,12 7-2,-15-1-2,10 7-2,-19 13 0,28-19 0,-28 19-2,23 10 1,-23-10 0,24 33-1,-11-12 1,4 12-1,-2 3 1,4 6-1,-1 9 1,1 10 0,-6 10-1,2 13 1,-11 7-1,2 6 1,-8-4-1,0 1 0,-4-9 0,1-5 0,-1-7 0,2-11-1,2-10 1,4-6-1,-2-5 1,2-2-1,-2-7 1,2-2-2,0-13 1,-2-17 1,4 26 0,-4-26-1,0 0 1,0 0 0,0 0 0,-21-4 0,2 0 1,-3 3-1,-4 1 0,-6 1 0,0 3-1,-2 4 1,1-1-1,1 0 0,6 3-1,-3-12-4,29 2-8,-28 9-24,28-9-3,-28-13 2,28 13-3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1-30T14:45:59.848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context xml:id="ctx1">
      <inkml:inkSource xml:id="inkSrc3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1" timeString="2012-01-30T14:49:55.229"/>
    </inkml:context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0 0</inkml:trace>
  <inkml:trace contextRef="#ctx0" brushRef="#br0" timeOffset="184.0104">0 0</inkml:trace>
  <inkml:trace contextRef="#ctx0" brushRef="#br0" timeOffset="-920.0524">308-77</inkml:trace>
  <inkml:trace contextRef="#ctx1" brushRef="#br1">-191 1303 49,'0'0'30,"0"0"1,-25 9 2,5-5-21,12 18-2,-10-13 0,16 17-3,-8-9-2,10 9 0,0-7-2,10 3-1,3-5-1,9 0 0,3-8 0,6-5 0,-1-8 0,6-3 0,-2-12 0,3-3 0,-7-10 1,-4-5-2,-7-2 1,-10-1-1,-5 3 1,-6 5 0,-15 10-1,-5 13 1,-6 12-1,-4 12-1,-2 13-1,-3 0-3,13 15-5,-12-11-8,23 3-17,5 1 0,5-10-1,10 0 1</inkml:trace>
  <inkml:trace contextRef="#ctx1" brushRef="#br1" timeOffset="-488.0279">-981 1612 43,'0'0'31,"0"0"2,-13-17-1,13 17-13,0 0-4,0 0-4,0 0-2,1 32-2,-6-14-1,7 16-2,-6 9 0,2 13-2,-9 7 0,0 10-1,-2 1 0,-1 3-1,-1-5 0,4-4 0,0-13 0,-2-10 1,5-13-1,5-12 0,3-20 0,0 0-1,-4-18 1,6-16 0,0-16 0,3-12 0,3-12 0,3-8 1,4-2-1,2 0 1,0 10-1,0 5 1,1 13-1,-1 13 1,-2 15-1,-15 28 0,23-21 0,-23 21 0,15 23 0,-6 3-1,-2 9 2,3 8-1,1 2 0,2 3-1,0-5 1,0-2-1,0-9 1,0-6-1,-13-26 1,29 20-1,-13-29 1,-2-13 0,0-12 0,9-9 1,1-7-1,4-8 1,2 0-1,0 1 2,-2 10-3,-5 10 3,-1 14-2,-22 23 0,25 12 0,-23 21 0,-6 19 0,-4 15-1,-3 6 2,5 11-2,-1 0 1,3 0-1,4-6 1,2-9-1,6-15 1,3-9 0,2-12-1,-2-14-1,6-8-2,-17-11-4,28-13-6,-26-11-18,5 1-5,-1-3 1,-6-3-2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1T19:30:19.5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10007 3085,'0'0,"0"0,0 0,0 0,0 0,0 0,0 0,0 0,0 0,0 0,0 0,0 0,0 0,0 0,0 242,0-242,0 0,0 0,0 0,0 75,0-75,0 0,0 0,0 93,0-93,0 0,-19 93,19-93,0 93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9:43.6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939 28 39,'0'0'25,"21"-13"2,-21 13-1,-7-16-23,7 16 1,0 0-1,-8 20-2,8-20-15,0 37-10,0-37-3,-2 39 1,-5-22 0</inkml:trace>
  <inkml:trace contextRef="#ctx0" brushRef="#br0" timeOffset="809.0463">1143-347 40,'0'0'25,"0"0"3,16-4 1,-16 4-19,0 0-2,0 0 1,0 0 0,17 24-2,-17-24 1,0 41-2,-2-18-2,6 5-1,-4-4-2,4 2 0,0-5-1,1-3 0,1-1-1,-6-17-2,9 24-2,-9-24-6,0 0-7,0 0-7,0 0-7,0 0-1,0 0 2</inkml:trace>
  <inkml:trace contextRef="#ctx0" brushRef="#br0" timeOffset="1417.0809">1377-338 1,'22'-7'18,"-22"7"-1,0 0-2,8-23 3,-8 23 2,0 0-4,0 0 0,0 0-1,0 0-3,-2 23-3,2-23-3,-15 24-1,15-24 0,-21 35-2,10-18 0,3 6-1,-3-7 0,7 3 0,4-19-1,-9 28 0,9-28-1,0 0 1,0 0-1,24 11 0,-24-11 0,32-9 0,-11 5 0,3-2 1,-1 3-1,3-1 0,-2 2 0,-1 0 0,-3 2 0,-1 2-1,-2 4-1,-17-6-3,28 7-8,-28-7-9,0 0-10,19 4-2,-19-4 1,0 0 1</inkml:trace>
  <inkml:trace contextRef="#ctx0" brushRef="#br0" timeOffset="1766.101">1577-323 30,'0'0'28,"0"0"3,0 0-1,-23 19-14,20-1-3,3-18-2,-17 38-3,-2-22-1,8 14-2,-6-6-2,4 8 0,2-6-1,3 4 0,3-6-2,5-1 1,3-5-2,-3-18 1,13 28-2,-13-28-1,19 17-3,-19-17-9,17-6-11,-17 6-7,19-7 0,-19 7 0</inkml:trace>
  <inkml:trace contextRef="#ctx0" brushRef="#br0" timeOffset="2335.1336">1835-355 38,'0'0'30,"-2"17"1,2-17-1,0 0-15,-9 21-5,9-21-1,-4 20 0,4-20-5,-7 23 0,7-23-1,-11 28 0,11-28-1,-14 29-1,14-29-1,-11 28 1,11-28-1,-7 23 1,7-23 0,0 0-1,-6 20 1,6-20 1,0 0-1,-6 17 0,6-17 0,0 0 0,0 0-1,-5 20 1,5-20-1,0 0 0,0 0 0,20-13 0,-20 13 0,25-15 0,-25 15 0,28-16 0,-11 10 0,0 1 0,-1 3 0,3 2 0,0 0 0,0 0 0,-1 2 0,1-2 0,2 0-1,-21 0-2,30 3 0,-30-3-4,18 2-6,-18-2-8,0 0-8,0 0-4,0 0-1,0 0 2</inkml:trace>
  <inkml:trace contextRef="#ctx0" brushRef="#br0" timeOffset="2644.1512">1987-325 42,'0'0'31,"0"0"2,0 0 0,7 19-15,-7-19-4,-5 32-3,-6-16-4,9 18-1,-8-4-3,7 9 0,-7-4-1,5 6-1,-1-2-1,0-1 1,4-7-2,4-3-1,6 2-3,-8-30-11,5 26-19,14-13-1,-19-13 1,39-3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9:43.36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791 54 56,'0'0'30,"12"-26"1,-12 26-2,0 0-21,-32-18-2,11 16 1,-14-4 0,-1 10-2,-15-2-1,-1 7 0,-10 1-1,0 4 0,-5-1-1,1 4 0,-1-4-1,5 4 0,4-6 0,11 2-1,9-5 0,10-1 0,8 1 0,20-8-1,0 0 1,7 20-1,17-9 1,8 4 0,11 2 0,6 1 0,11 1-1,2 1 1,2-1 0,-2-2 0,-8 0 1,-5 1-1,-14 4 0,-10 6 0,-20 11 0,-18 10 0,-15 10 0,-19 10 0,-7 8 0,-10 1 0,-2-2 0,1-3 0,9-12 0,9-7 0,13-9 0,17-8 0,15 0 0,12-4 0,14-5-1,14-2 2,10-5-2,14-14 2,7-7-2,8-5 1,0-12 0,2-3 0,0-3 0,-4-1 0,-14 5 0,-8 6-2,-10 8 0,-15-6-5,0 14-8,-28-3-20,0 0 2,15-18-3,-24-1 3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9:47.95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3516-159 31,'-16'-19'27,"16"19"2,-17-9 0,17 9-16,0 0-2,-23 15-2,23 6 0,-9-5-4,11 9 0,-4-3-1,9 6-1,3-6-2,7-1 0,3-4 1,8-4-1,2-8 1,6-1 0,-4-12 0,1-1 0,-5-11-1,1-3 1,-13-7-1,-1-5 0,-13-2 0,-6 1-1,-3 3 1,-6 5-1,-6 11 0,-7 11-1,2 16-3,-12 3-8,14 13-22,5 15 0,-2-4 0,15 10 0</inkml:trace>
  <inkml:trace contextRef="#ctx0" brushRef="#br0" timeOffset="948.0542">3694 730 42,'6'-20'29,"-6"20"2,-2 18-9,2-18-7,-6 21-1,6-21-3,-7 31-2,-2-14-3,10 11 0,-8-7-2,9 8-1,-4-6-1,4 5 0,-2-4-1,2 0-1,0-3 0,-1-5-1,5 1-1,-6-17-3,9 17-4,-9-17-10,6-17-14,-6 17-1,13-18-1,-13 18 2</inkml:trace>
  <inkml:trace contextRef="#ctx0" brushRef="#br0" timeOffset="1248.071">3955 1011 15,'0'0'26,"13"17"1,-13-17 2,0 0-15,0 0-2,-21 2 0,21-2-1,-19 24-4,8-7-1,-8-4-2,19-13-1,-30 28-2,30-28-3,-20 22-4,20-22-6,0 0-13,0 0-6,0 0-1,0 0 1</inkml:trace>
  <inkml:trace contextRef="#ctx0" brushRef="#br0" timeOffset="-456.026">2528 98 27,'0'0'29,"0"0"1,-26-26 1,26 26-14,0 0-2,0 0-3,0 0 0,0 0-5,3 19-1,-4-1 0,2 18-3,-4 3 0,5 15-2,-6 6 1,6 7-1,-4 0-1,4-2 1,-2-5-1,5-8 1,-1-9-1,2-12 0,-3-8 0,-3-23 0,10 22 0,-10-22 0,0 0 1,0 0-1,-4-24 0,2 0 0,0-10 0,2-11 0,6-7 0,1-13-1,8-8 1,4 1 1,5 1-1,3 2 0,5 9 0,-4 8 0,0 11 0,-2 11 1,-6 15-2,-3 12 1,-17 3 1,25 29-1,-20 5 1,1 9-2,-4 3 2,5 3-2,1-1 1,-1-3 0,3-9-1,1-9 1,-2-8 0,-9-19 0,23 11 0,-23-11 0,17-11 0,-17 11-1,14-39 2,0 5-1,1-5 0,3-4 1,5-1-2,1-3 2,4 8-2,-2 5 2,-1 14-1,-1 12 0,-7 16 1,-4 16-1,-5 15 0,-7 13 0,-1 10 0,-1 9 0,1 3 0,-2 5 0,4-5 0,1-1-1,3-6 1,1-7 0,8-6 0,-3-12-2,6-4-1,-5-20-3,12 5-10,-25-23-20,32-10 1,-14-10-1,-6-15 1</inkml:trace>
  <inkml:trace contextRef="#ctx0" brushRef="#br0" timeOffset="1608.0918">4196 736 31,'0'0'27,"0"0"4,0 0-7,0 0-8,15 24-2,-15-24-2,2 30-2,-2-30-2,0 41-2,-2-21-3,8 4-1,-4-1-1,1-1-1,5 2-3,-8-24-7,15 25-19,-4-7-4,-11-18-1,19 21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1:36:34.76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87 315 19,'0'0'8,"3"31"1,-3-3-1,0-28 1,-5 45-4,5-45 0,-6 36 1,6-36 2,0 0 1,3 26 0,-3-26-1,0 0-1,24 13 1,-24-13-2,0 0-1,29 16-1,-29-16 0,0 0-1,0 0 1,31 13 0,-31-13-1,0 0 1,0 0-1,24 16 0,-24-16-1,0 0 0,31 5 0,-31-5-1,34-2 1,-10-1-1,-24 3 0,40-5 0,-40 5-1,39 0 1,-39 0 0,34 8-1,-34-8 1,34 13-1,-34-13 0,37 13 0,-37-13 0,42 5 0,-42-5 0,45-3 1,-45 3-1,46-10 0,-46 10 0,42-16 2,-42 16-2,36-10 0,-36 10 0,29-3 1,-29 3-1,24 3 0,-24-3 0,24 0 0,-24 0 0,23-6 0,-23 6 0,24-10 0,-24 10 0,0 0 0,26-10 1,-26 10-1,0 0 0,27 10 0,-27-10 0,0 0 0,29 10 0,-29-10 0,31 0 1,-31 0-1,34-2 0,-34 2 0,40-11 0,-17 6 0,-23 5 0,42-10 0,-42 10 0,35-13 1,-35 13-1,31-11 0,-31 11 1,26-2-1,-26 2 0,24 2 0,-24-2 0,29 0 0,-29 0 0,32-2 0,-32 2 0,36-8 0,-36 8 1,37-11-1,-37 11 1,32-5-1,-32 5 0,34 0 0,-34 0-1,29 3 1,-29-3-1,23 5 1,-23-5 0,24 0 0,-24 0 1,0 0-1,34-5 1,-34 5-1,0 0 1,37-16-1,-37 16 0,34-11 0,-34 11 0,29-15 0,-29 15 0,29-13 0,-29 13 0,26-11 0,-26 11 0,27-8 0,-27 8 0,29-5 0,-29 5 0,36-5 0,-8 2 0,-5 2 0,6-2 0,-5 0 0,2 1 0,1-3 0,-1 2 0,0 0 0,-26 3 0,40-10 0,-40 10 0,28-11 0,-28 11 0,24-8 0,-24 8 0,0 0 0,29-7 0,-29 7 0,0 0 0,29-13 0,-29 13 0,0 0 0,26-14 0,-26 14 0,0 0 0,0 0 0,27-26 0,-27 26 0,0 0 0,0 0 0,18-26 0,-18 26 0,0 0 0,0 0 0,0 0 0,0 0 0,0 0 0,24-21 0,-24 21 0,0 0 0,0 0 0,0 0 0,26-23 0,-26 23 0,0 0 0,0 0 0,0 0 0,0 0 0,0 0 0,0 0 0,29-16-1,-29 16 2,0 0-1,26-11 0,-26 11-1,0 0 1,26-13 1,-26 13-1,0 0 0,0 0 0,0 0 0,0 0 0,0 0 0,0 0 0,0 0 0,0 0 0,0 0 0,27-18 0,-27 18 0,0 0 0,0 0 0,0 0 0,0 0 1,0 0-1,0 0 0,0 0 1,-45-8-1,16 13 0,-2 1 0,-14 2 0,0-3 0,-7 3 0,-1-1 0,-5-4 1,6-3-1,-1-3 0,0-4 0,6-1 0,1 0 0,7-8 0,0 3 0,-1 0 0,3-3 0,0 1-1,1 2 1,1 5 0,-1-5 0,2 5 0,-1 0 0,6 0 0,-2 3 0,5 2 0,2 3 1,0 3-1,-2 2 0,-6 0 0,1 6 0,-1 2 0,3 3 0,-5-1 0,-3 4 0,1-4 0,4-2-1,3 0 2,3-7-2,2-1 1,1-5 0,23 0 0,-37-11 0,37 11 0,-37-18 0,37 18 0,-32-18 0,32 18 0,-31-13 0,31 13 1,-29-13-1,29 13 0,-32-8 0,32 8 0,-35-3 0,35 3 0,-42 0 0,42 0 0,-42 0 0,42 0 0,-39 5 0,15-5 0,24 0 0,-37-5 0,37 5 0,-31-5 0,31 5 0,-29-13 0,29 13 0,-27-13 0,27 13 0,-29-8 0,29 8 0,-34 0 0,34 0 0,-44 8 0,44-8 0,-48 15 0,22-7 0,26-8 0,-39 16 0,39-16 0,-29 13-1,29-13 1,0 0 0,-24 26 0,24-26 0,-5 24 0,5-24 0,-11 26 0,11-26 0,-13 29 0,13-29 0,-3 26 0,3-26 0,3 26 0,-3-26-1,11 24 1,-11-24 0,36 28 0,-36-28 0,40 32 0,-17-14 0,-23-18 0,40 41 0,-40-41 0,42 42 0,-42-42 0,34 42-1,-34-42 1,40 31-1,-40-31 1,42 26-1,-42-26 0,42 24 1,-42-24-1,37 21 1,-37-21-1,31 23 2,-31-23-3,29 27 2,-29-27-2,26 23 2,-26-23-1,29 21 1,-29-21-1,32 18 1,-32-18 0,34 24 0,-34-24 0,38 21 0,-38-21 0,37 16 0,-37-16 0,39 2 0,-39-2 0,45-10 0,-45 10 0,44-11 0,-20 3 0,5 3 1,0 5-1,2-2 0,-2 2 0,3-3 0,-1 0 0,4-5 1,-1 3-1,-5-8 0,7 0 1,-7-5-1,8 5 1,-3-3-1,6 3 2,-3 0-2,2 5 1,1 5-1,-4-2 1,4 5-1,-6 0 0,0 0 0,0 0 0,-5-3 0,-3 1 1,1-6-1,-27 8 1,42-8-1,-42 8 1,37-10-1,-37 10 0,30-8 0,-30 8 0,0 0 0,34 2 0,-34-2 0,0 0-1,31 14 1,-31-14 0,0 0 0,32 13-2,-32-13 2,0 0-1,31 10 1,-31-10 0,0 0 0,32 5 0,-32-5 0,0 0 0,31 3 0,-31-3 0,0 0 0,24 5 0,-24-5 0,0 0 0,32 5 0,-32-5 0,0 0 0,31 6 0,-31-6 0,0 0 0,34 10 0,-34-10-1,0 0 1,27 16 0,-27-16 0,0 0-1,0 0 1,23 23-1,-23-23 1,0 0 0,0 0 0,0 0 0,0 0 0,27 6 0,-27-6 0,0 0 0,0 0-1,23 2 1,-23-2 0,0 0 0,0 0 0,0 0 1,24 0-1,-24 0 0,0 0 0,0 0 0,0 0 0,0 0 0,0 0 0,0 0 0,0 0 0,0 0 0,0 0 0,0 0 0,0 0 1,0 0-1,0 0 0,0 0-1,0 0-7,0 0-24,-21-23-1,21 23 1,-50-26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8.71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71-6 9,'0'0'17,"0"0"-2,0 0 0,0 0-3,0 0 0,7 17 0,-7-17-3,3 25-1,-3-9-2,0 1-1,-3 1-1,1 6-1,-3 1 1,1 1-1,-5 2 1,4 1-1,-4-1-1,4 0 1,1 0-1,1-2 0,1-3-1,4 3 0,-2-4 0,0 4 0,2-3-1,-2 1 1,-2-1-1,0 2 1,-1-4-1,-1 0 1,2-3-1,1-3 0,1-15 1,-2 28-1,2-28 0,0 23 1,0-23-1,3 23 1,-3-23 0,-1 27 0,1-12-1,0-15 1,-8 28-1,8-28 0,-3 27 0,3-27 1,-4 23-1,4-23 0,-1 15 1,1-15 0,0 0-1,1 22 0,-1-22 1,0 0-1,-5 19 0,5-19 0,0 16 0,0-16 0,0 0 0,9 19 0,-9-19 0,0 0 0,0 0 1,16 12 1,-16-12-1,0 0 0,0 0 0,0 0 0,0 0-1,0 0 0,0 0-6,0 0-9,0 0-14,0 0-1,0 0-2,0 0 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9:43.85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958 867 58,'-17'58'30,"14"4"-1,-18-22-1,13-10-25,-5-6-2,13-24-1,-15 27-2,15-27-4,-5 16-16,5-16-6,0 0-1,0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9:50.49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0 172 56,'0'0'30,"0"0"-1,0 0 1,0 0-24,0 0-2,19-13 2,13 11 0,0-9 1,22 11-1,-1-12-1,21 14 0,3-5-1,11 10-1,6-3 0,11 9-1,-2-4-1,9 6 1,4-6-1,11-1 1,6-8-1,9-2 1,-1-7-1,3-4 1,2-8-1,2-1 0,-2-3-1,-2 5 1,-9-2-1,-6 3 0,-13 4 0,-11 6 0,-15 5-1,-19 0-1,-15 8-2,-24-4 0,-8 11-3,-24-11-5,0 0-8,0 0-5,-22-7-11,22 7 1,-34-13 2,17 7 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4:59.2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498 967 2,'0'0'21,"-26"9"1,26-9 1,4 17-11,-4-17 0,0 0-1,0 0 1,0 0-2,0 0 0,0 0-1,0 0 0,0 0-2,-15-26-2,15 26 0,-19-23-3,19 23 0,-32-33 0,15 16 0,0-1 0,1-3-1,-1-1 0,2-3 2,0-1-2,7 2 1,-5-6-2,8 0 2,-5-3-1,3 5 1,-3-4-1,1 4 0,-4 0 0,4 0 0,1 2 0,-1-2-1,-1 0 1,1-1-1,3 1 1,3-2-1,5 2 0,-2 4 0,1-1 0,-1 7 0,0-1 1,0 19-1,6-24 0,-6 24 0,8-17 0,-8 17 1,3-26-1,3 9 0,1 1 0,3-5 1,-5 4-1,1-3 0,-6 3 1,0 17-1,4-26 1,-4 26 0,0 0-1,2-19 1,-2 19 0,0 0 0,0 0-1,0 0 1,-2-18-1,2 18 1,0 0-1,0 0 1,0 0-1,0 0 1,0 0 0,0 0-1,0 0 1,-21 11 0,8 7-1,-4 5 1,-2 5-1,-1 3 1,-6 5-2,-2 3 1,3-5 0,-1-7 0,7-4 0,4-5 0,15-18-1,-13 17 1,13-17 0,0 0-1,26-30 1,-13 12 0,4-5 0,2 1 0,0-2 0,1 0 0,-1 5 0,-19 19 0,19-24 0,-19 24 0,17-10 0,-17 10 0,22 8 1,-22-8-1,38 7 0,-10-3 0,7 0 0,3 0 0,3 1 0,-7-1-1,3 3-2,-15-1-2,3 18-8,-25-24-16,11 30-6,-5-6-1,-6-7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9:56.36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3 0 66,'0'0'33,"4"19"0,-4-19 1,-8 16-25,16 7-1,-12-5-2,10 14-1,-10-6-2,6 6 0,-4-4-1,2 2-2,4-2-1,-4-8-3,9 6-6,-9-26-18,7 21-6,-7-21-1,23 5-1</inkml:trace>
  <inkml:trace contextRef="#ctx0" brushRef="#br0" timeOffset="-309.0177">-310 216 25,'17'37'31,"-17"-37"1,9 38 0,-18-12-10,9-26-7,-13 41-1,-8-26-6,14 9-3,-14-9-2,8 2-1,-4-4-2,17-13-3,-16 15-5,16-15-9,-2-26-15,2 26-2,18-30 0,-1 15 1</inkml:trace>
  <inkml:trace contextRef="#ctx0" brushRef="#br0" timeOffset="-580.0332">-450 15 58,'0'0'34,"0"0"-1,0 0 1,-8 24-20,8-24-6,0 0-1,0 28-2,2-4-1,-5 1-2,-1 4 0,-6-1-1,7 4 0,-5-2 0,1-8-2,3-1-1,4-21-3,0 18-3,0-18-10,0 0-13,11-16-3,-11 16-2,0 0 2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9:51.30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-3878 2980 26,'0'0'28,"-1"-23"1,1 23 3,0 0-16,0 0-2,0 0-3,0 0-2,-2 23-2,2-23-2,5 24-2,-5-24-1,15 32-2,-3-14 1,3 7 0,1 1 0,3 2-1,0-2 0,0 0 0,-1-4-1,1-9-2,3 6-4,-22-19-8,27-6-13,-27 6-4,18-22-2,-18 22 2</inkml:trace>
  <inkml:trace contextRef="#ctx0" brushRef="#br0" timeOffset="281.0159">-3531 2928 22,'4'-25'27,"14"27"1,-18-2 3,0 0-16,-9 17-2,-8-2 0,10 22-3,-16-13-2,10 21-2,-9-15-1,10 15-3,-8-15 0,10-1-2,-1-1 0,6-7-1,1 1-3,4-22-6,-6 24-8,6-24-9,0 0-5,0 0-1,0 0 0</inkml:trace>
  <inkml:trace contextRef="#ctx0" brushRef="#br0" timeOffset="699.04">-3430 3258 46,'0'0'30,"26"18"3,-26-18-2,24-11-16,-3 11-7,-21 0 0,34-17-1,-34 17-2,35-15-1,-35 15-1,28-2 0,-28 2-2,17 17 0,-17-17 0,4 30 0,-11-9-1,-5 3 1,-6 0-1,-5 2 1,1-4-1,1 1 1,2-6-1,2-1 0,17-16-1,-20 17 1,20-17 0,0 0-1,20-9 1,-3-1-1,2 3 0,0-10-2,5 12-3,-9-16-4,11 21-14,-9-5-9,-17 5-2,21-10 1,-21 10 0</inkml:trace>
  <inkml:trace contextRef="#ctx0" brushRef="#br0" timeOffset="-510.0292">-2385 1802 41,'-8'-17'25,"25"21"5,-17-4-1,13-22-19,11 23 0,-24-1 0,36 2-1,-36-2 0,41 15-3,-20-7 0,9 8-3,-6-3 0,8 4-1,-2-2 0,2 2-2,-8-4 1,0 7 1,-12-1-1,-7 7-1,-12 4 1,-14 4-1,-9 1-1,-7-1-1,3 7-8,-13-19-13,4-2-12,17-1 1,0-12-2,26-7 1</inkml:trace>
  <inkml:trace contextRef="#ctx0" brushRef="#br0" timeOffset="1413.0808">-3106 2590 24,'0'0'25,"-21"-18"2,21 18 3,0 0-19,0 0-1,-17-13 1,1 5-1,16 8-2,-29 6-2,29-6-1,-31 15-2,31-15-1,-27 22 0,27-22-2,-13 24 1,13-24-1,-2 23 1,2-23-1,17 18 0,-17-18 0,25 6 0,-25-6 0,28-6 1,-28 6-1,26-13 1,-26 13 0,22-13 0,-22 13 0,17-13 0,-17 13 1,0 0 0,19-2 1,-19 2 0,0 0 0,0 0 0,11 30 1,-11-30-1,-4 35 0,1-16-1,3 5 0,-6-1 0,4-1-1,0-1-1,2 5 1,2 0-1,2-2 0,2-2 0,-3-1-1,5 1-1,-8-22-3,13 37-4,-13-37-15,0 0-13,0 0 0,-4-29 0,4 10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50:54.42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153 39 14,'-11'-26'25,"11"26"0,-24-11 4,24 11-14,-17-6-3,17 6 0,-22 9-1,3-1-1,9 14-2,-6-1-2,6 18 0,-3-6-2,7 10-2,-1-2 0,9 2-1,0-4 0,7 0-1,2-9 0,8-6 1,0-5-1,5-6 1,0-5-1,3-5 0,-5-5 1,3-3-1,-5-4 0,1-5 1,-4-4-1,-2-10 0,-4-6 1,0-3 0,2-4-1,0-2 1,-2 4-1,1 6 1,-3 3-1,0 13 2,-9 17-1,0 0 0,21 15 1,-19 11-2,0 4 2,0 5-2,-2 2 2,2 6-2,-1 0 1,1 2-1,0-4 1,4-2-1,-4 0 1,1-3-1,3-3 0,-2-7 0,1-3-2,-5-23-1,0 0-2,0 0-6,34-13-10,-26-10-13,-1-7 0,4 2-2,-5-11 2</inkml:trace>
  <inkml:trace contextRef="#ctx0" brushRef="#br0" timeOffset="571.0323">869 43 42,'0'0'27,"0"0"0,-36-12 2,16 11-20,20 1-1,-40 5-1,22 8 0,-9-5-1,11 12 0,-9-3 1,8 5-4,2-3 1,4 1-3,6-1 0,8 0 0,-3-19-1,25 31 0,-7-21 2,10 5-1,-3-4 1,5 7 1,-4-4-1,2 0 0,-4 1 0,1 0 0,-7-2 0,-18-13 0,25 25-1,-25-25 0,0 27 1,-10-10-1,-6-2 0,-9 4 0,-1 1 0,-2-1-1,-2-2 0,4-2 0,5 0-2,1-10-2,20-5-1,-25 6-2,25-6-3,0 0-4,0 0-11,17-13-10,-17 13 0,28-23 3,-15 3 0</inkml:trace>
  <inkml:trace contextRef="#ctx0" brushRef="#br0" timeOffset="1023.0585">1105 341 26,'19'-26'26,"14"16"1,-10-3-5,-3-2-4,-1 12-4,-19 3-2,21-8-4,-21 8-1,0 0-3,3-22 0,-3 22 0,-1-32-1,-3 15 0,0-3 0,4 20 1,-9-30-1,9 30 1,-19-4-1,19 4 0,-30 30 0,19-4-2,-10 0 0,4 6-1,-1-2 1,4 2-1,1-6 1,8 2-1,1 0 1,11 0 0,8 0-1,2-4 0,10 0 0,1-7 0,9-4 0,1-9-1,3-3-1,-8-12-2,3 4-3,-15-17-3,7 14-12,-28 10-13,17-28 0,-17 28 0,-6-20 1</inkml:trace>
  <inkml:trace contextRef="#ctx0" brushRef="#br0" timeOffset="1511.0864">1734 67 35,'0'0'27,"-11"-17"3,11 17-3,-28-4-14,0 1 0,9 16-1,-11-8-3,13 14 1,-9-6-4,15 7-2,-2-3 0,11 6-3,4-5 0,9 3-1,6-3 2,11 7-2,2-7 2,7 8 1,1-7-1,5 3 1,-6-3-1,3 3 0,-12-5 0,-6 2-1,-11-2 0,-7-1-1,-4-16 1,-21 30-1,-5-15 1,-6-2-1,-1 0-1,-5-7-1,5 1-1,-3-9-3,17 12-6,-11-25-11,30 15-13,0 0 0,0-26-1,23 16 3</inkml:trace>
  <inkml:trace contextRef="#ctx0" brushRef="#br0" timeOffset="2600.1483">2974-172 68,'0'0'33,"15"-24"1,4 19-1,14 3-21,-12-17-5,20 12 0,-7-12-1,15 8-1,-4-8-1,14 8 0,7-6-1,7 6 0,4-4-2,0 6 0,-4-1-1,-2 5 1,-6 3-2,-12 2-3,-10 7 0,-13-7-4,-2 17-7,-28-17-16,17 10-5,-17-10-1,0 0 0</inkml:trace>
  <inkml:trace contextRef="#ctx0" brushRef="#br0" timeOffset="2295.1313">3502-295 28,'0'0'30,"0"0"4,0 0-2,0 0-8,0 19-7,6 1-3,-6-20-5,-8 38-2,3-16-2,8 10 0,-3-2-1,4 11-1,0 0 1,3 11-1,-3 0-1,9 6-1,-2-6 1,1 0-2,1-9 0,2-6 0,-2-7-1,0-13 0,-13-17-2,0 0-2,19-6-3,-36-29-10,9-2-17,-10-4-2,-9-6-1,-3 2 2</inkml:trace>
  <inkml:trace contextRef="#ctx0" brushRef="#br0" timeOffset="3511.2007">4118-291 65,'0'0'33,"15"19"-1,-15-19 1,0 0-24,4 37-2,-15-18-1,9 14-1,-13-1 0,7 13-1,-8-1 0,6 8-1,-3 1 0,7-1-2,3-4 0,3-3-2,0-8 2,3-3-1,-3-12 0,4-3 0,-4-19 0,0 0 1,0-21-1,-4-7 1,3-9-1,1-9 1,-2-7-1,-2-6 0,4-1 0,0 2 1,2 6-2,0 4 1,1 7 0,3 5 0,0 8 1,-1 10-1,-5 18 0,0 0 1,23-4 0,-16 21 0,-3 5-1,4 8 1,1 2 0,2 3-1,2-1 1,4-7-1,-4-2 0,6-9 0,2-2 0,-5-9 0,3-5 0,0-5 0,-2-9 0,-2-6 0,0-6 0,-2-6 0,2-5 1,-2 0-2,4-1 1,-2 5 0,0 5 1,0 6-1,-15 22 0,26-19 0,-26 19 0,32 20 1,-21-1-1,2 3 1,-4 6-1,1 8 1,-5 1-1,1 4 1,0 0-1,-6 4 1,2-2 0,-1-1-1,-1-1 1,4 0-1,4-7 0,-1-6 0,1-6 0,-1-5-1,-7-17 1,8 17-2,-8-17-2,0 0-2,15-19-4,-27-7-8,22 6-21,-8 1 2,1-3-1,1 5 2</inkml:trace>
  <inkml:trace contextRef="#ctx0" brushRef="#br0" timeOffset="3947.2257">4836-315 41,'0'0'30,"0"0"2,0 0-1,0 0-16,0 0-2,5 22-1,-5-22-4,-13 36-1,4-12-1,11 15 0,-6-4-1,6 12-1,-2-4-1,5 5-1,3 1-1,5-1-1,-2-5 1,2-4-1,-1-3 0,-5-7 0,1-6 0,-5-6-1,-3-17-1,0 0-2,0 0-1,-7-19-2,7 19-6,-13-50-13,5 12-10,3 1 1,-7-6-1,7 8 4</inkml:trace>
  <inkml:trace contextRef="#ctx0" brushRef="#br0" timeOffset="4563.261">4886-62 19,'-28'2'26,"28"-2"1,-19 9 4,19-9-14,0 0-2,28-14-3,2 14-1,-9-13-1,16 11-1,-7-11-4,15 7-1,-5-7-1,7 6-1,-3-7-2,-2 3-1,1 4-3,-11-8-7,7 7-18,-7 8-5,-32 0 1,30 4-1</inkml:trace>
  <inkml:trace contextRef="#ctx0" brushRef="#br0" timeOffset="4306.2463">4821-267 45,'-2'-22'28,"19"18"1,-14-16 2,3-1-21,-6 21-1,19-30-1,-19 30-1,18-28 1,1 27-2,-19 1 0,36-15-1,-18 5-1,11 7-1,-5-5 0,10 6-1,-1-1 0,1 1-1,-2 0 0,0 0-1,-2-2 0,-4 1-1,4 1-1,-6-4-1,1 6-1,-25 0-1,33-6-1,-33 6-3,17 2-6,-17-2-6,-17 0-12,17 0 0,-30 21 1,15-3 2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51:00.92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220 80 6,'0'0'25,"-5"-26"2,5 26 2,-19-11-10,0 2-1,19 9-3,-39-10-3,22 12-3,-11-9-2,11 9-1,-7-8-2,24 6-1,-32-7-1,32 7-1,-21-8 1,21 8-1,0 0 0,0 0 1,0 0 0,0 0 1,-5 17-1,12 0 0,-7-17-1,8 43 1,-5-10 0,1 10-1,-4 9 0,2 8 0,0 7 0,-2 7 1,0 7 0,6 6-1,-6-1 0,5 3-1,3-5 2,1 2-3,-1-4 2,-1 0-1,-1-4 0,1-3-1,1-6 1,-1-6 1,1-5-2,-3-8 2,5-11-1,1-3 0,-4-14 0,3-5 0,-10-17 0,16 15 0,-16-15 0,0 0 0,19-4 0,-19 4 0,0 0 0,19-9 0,-19 9 0,28-4 0,-9 2 0,7-2 0,6 4-1,1-3-1,11 5-1,-7-10-3,10 17-4,-14-16-16,5 9-10,-1 2 0,-7-1-1,0 5 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51:01.17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28 138 8,'-26'-3'28,"26"3"1,0 0 2,-11-27-11,11 27-1,9-22-3,-9 22-5,17-24-1,1 15-4,-18 9-1,36-25-2,-15 10 1,1 10-1,-5-3 0,4 14 0,-5 3 0,1 14 0,-7 3 0,-1 13 0,-9 4 0,2 13-1,0 7 0,1 8 0,-4 1-1,6 5 1,-3-1-2,4 1 1,-1 3 0,5-2-1,-3-5 1,8-2-1,4-8 1,-8-3-1,2-6 0,0-6 0,-1-11 0,-3-1 1,-2-10 0,-5-4 0,-9-5 0,7-17 0,-17 22 0,17-22 0,-24 15 0,24-15 0,-28 10 0,3-7-1,5 1 1,1 4-1,-2 1 0,1 0 0,-3 2 0,-1-3-2,0 1-2,-3-14-4,27 5-24,-26-12-8,11-4 1,0-7-1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5:14.4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256 19 36,'0'0'22,"15"-17"-1,-15 17 0,0 0-4,0 0-4,0 0-4,0 0-2,0 0-1,0 0-2,-19-13 0,19 13 0,-16 8 0,16-8 2,-23 7-2,23-7-1,-30 11 0,30-11 0,-32 10-1,32-10-1,-22 7 1,22-7-1,-19 9 1,19-9-1,-17 10 1,17-10 0,-20 16 0,20-16-2,-21 23 2,21-23-2,-24 26 1,16-9-1,8-17 0,-13 35 0,13-16 0,-2 9 1,0 2-1,4 7 1,-4 9-1,2 8 1,-1 8 0,-1 5 0,2 2 0,2 0 0,-1-2-1,5-4 1,2-5-1,1-4 0,2-3 1,-1-7 0,-5 1-1,-1-2 0,-2-6 0,-2-1-1,0-7 2,-2-4-2,0-5 1,2-20-2,-4 22 2,4-22 0,0 0 0,0 0 0,0 0 0,0 0 0,0 0 0,23 12 1,-23-12-1,28 7 0,-9-3 0,-1-2 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5:15.6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43 191 26,'0'0'27,"0"0"2,2-19 1,4-1-13,11 7-3,-8-13-1,13 5-3,-10-5-1,12 7-2,-15-1-2,10 7-2,-19 13 0,28-19 0,-28 19-2,23 10 1,-23-10 0,24 33-1,-11-12 1,4 12-1,-2 3 1,4 6-1,-1 9 1,1 10 0,-6 10-1,2 13 1,-11 7-1,2 6 1,-8-4-1,0 1 0,-4-9 0,1-5 0,-1-7 0,2-11-1,2-10 1,4-6-1,-2-5 1,2-2-1,-2-7 1,2-2-2,0-13 1,-2-17 1,4 26 0,-4-26-1,0 0 1,0 0 0,0 0 0,-21-4 0,2 0 1,-3 3-1,-4 1 0,-6 1 0,0 3-1,-2 4 1,1-1-1,1 0 0,6 3-1,-3-12-4,29 2-8,-28 9-24,28-9-3,-28-13 2,28 13-3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1.75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93-9 30,'0'0'18,"-16"6"-1,16-6 1,-1 19-1,1-19-3,-6 30-3,3-11-3,-1 6-2,-3-1 0,5 8-2,-3-2 1,3 3-2,-3 2 1,7 6-1,-6-4 0,4 3 1,-1-1-2,2 1 1,-4-1-2,5-2 1,-2-2-1,1-3-1,-1-4 1,2 2-1,0-4 1,0 0-1,-1-3 1,1 0-1,-2 0 0,4 0 1,-3-6-1,1 1 0,2-2 0,-4-16 0,3 24 0,-3-24 0,4 21 0,-4-21 1,3 16-1,-3-16 0,0 0 1,0 19-1,0-19 1,0 0-1,0 0 1,0 0-1,0 0 0,-3 16 0,3-16 0,0 0 0,0 0 0,0 0 0,0 0 0,-7 18 1,7-18-1,0 0 0,0 0 0,0 0 0,-7 16 0,7-16 1,-14 15-1,14-15 0,-16 22-1,16-22 1,-14 22 0,14-22 0,0 0 0,-8 16 0,8-16 0,0 0 0,0 0 0,0 0 0,0 0 0,16 0 0,-16 0 0,0 0 0,0 0 0,0 0 0,0 0 0,16-2 0,-16 2 0,0 0 0,16-10 1,-16 10-1,18-18 0,-18 18 0,16-22 0,-16 22 0,14-22 1,-14 22-2,16-14 1,-16 14 0,0 0 0,23-10 0,-23 10 0,19-11 0,-19 11 0,25-19 0,-25 19 0,26-28 0,-12 12 0,0 0 0,-14 16 0,27-30 0,-27 30 0,28-30 0,-8 16 0,-3-1 0,6-3 1,2-1-1,1-4 0,4 0 0,2-3 0,-4-1 0,2 1 1,0-2-1,-1 1 0,-1 1 1,-2 3 0,-4 6-1,-3-3 0,-1 6 1,-18 14-1,24-21 0,-24 21 0,16-12 0,-16 12 0,18-19 0,-18 19 0,26-21 0,-8 5 0,3-2 0,2 1 0,2-5 1,0 5-1,-1-1 0,-3 1 0,-1 4 0,-2 3 0,-18 10 1,24-16-1,-24 16 1,0 0 0,0 0 1,0 0-3,0 0-10,0 0-22,-23 0 1,0-2-1,23 2-1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1T19:30:19.6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10007 3085,'0'0,"0"0,0 0,0 0,0 0,0 0,0 0,0 0,0 0,0 0,0 0,0 0,0 0,0 0,0 242,0-242,0 0,0 0,0 0,0 75,0-75,0 0,0 0,0 93,0-93,0 0,-19 93,19-93,0 93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4:59.2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498 967 2,'0'0'21,"-26"9"1,26-9 1,4 17-11,-4-17 0,0 0-1,0 0 1,0 0-2,0 0 0,0 0-1,0 0 0,0 0-2,-15-26-2,15 26 0,-19-23-3,19 23 0,-32-33 0,15 16 0,0-1 0,1-3-1,-1-1 0,2-3 2,0-1-2,7 2 1,-5-6-2,8 0 2,-5-3-1,3 5 1,-3-4-1,1 4 0,-4 0 0,4 0 0,1 2 0,-1-2-1,-1 0 1,1-1-1,3 1 1,3-2-1,5 2 0,-2 4 0,1-1 0,-1 7 0,0-1 1,0 19-1,6-24 0,-6 24 0,8-17 0,-8 17 1,3-26-1,3 9 0,1 1 0,3-5 1,-5 4-1,1-3 0,-6 3 1,0 17-1,4-26 1,-4 26 0,0 0-1,2-19 1,-2 19 0,0 0 0,0 0-1,0 0 1,-2-18-1,2 18 1,0 0-1,0 0 1,0 0-1,0 0 1,0 0 0,0 0-1,0 0 1,-21 11 0,8 7-1,-4 5 1,-2 5-1,-1 3 1,-6 5-2,-2 3 1,3-5 0,-1-7 0,7-4 0,4-5 0,15-18-1,-13 17 1,13-17 0,0 0-1,26-30 1,-13 12 0,4-5 0,2 1 0,0-2 0,1 0 0,-1 5 0,-19 19 0,19-24 0,-19 24 0,17-10 0,-17 10 0,22 8 1,-22-8-1,38 7 0,-10-3 0,7 0 0,3 0 0,3 1 0,-7-1-1,3 3-2,-15-1-2,3 18-8,-25-24-16,11 30-6,-5-6-1,-6-7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45: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247 31 8,'0'0'25,"17"0"2,-17 0 1,-11-16-9,11 16-3,-26-10-1,26 10-3,-32-5-3,32 5-1,-36 0-1,20 9-1,-9-7-2,8 9 0,-5-3-2,22-8 0,-26 22-1,26-22 0,-19 22 0,19-22-1,2 19 0,-2-19 1,22 15-1,-5-6 0,-17-9 1,36 24-1,-16-5 1,3 3 0,-4 4 0,-3 6 0,-1 0 0,-3 5 0,-7-3 0,-1 1 0,-8-3-1,-1 1 1,-5-7 0,-1-1 0,-4-5 0,15-20 0,-30 22-1,30-22 0,-30 8 1,13-12-2,17 4 0,-30-9-2,30 9-2,-33-9-4,33 9-6,-19 7-15,19-7-4,0 0-3,-21-17 3</inkml:trace>
  <inkml:trace contextRef="#ctx0" brushRef="#br0" timeOffset="567.0323">470-90 38,'23'4'30,"-23"-4"0,0 0 1,3 30-16,-3-30-3,-5 45-1,-6-21-3,14 11-3,-8-1 0,9 9-1,-4-4-1,5 4-1,-1-2 0,3 5-1,1-3 0,-3-2 0,-3-6 0,2-1 0,-4-8-1,4-5 0,0-5 0,-4-16 1,0 0-2,0 0 1,9-20 0,0-4 0,4-6 0,2-4 0,2 3 1,2-3-1,0 6 0,1 9 0,-1 12 1,0 13-1,-19-6 1,22 35 0,-16-7 0,-1 4-1,-3 3 1,4-1-1,-4-6 1,0-6-1,1-2-1,-3-20-1,8 23-2,-8-23-4,0 0-10,0 0-17,0 0 0,17-6-1,-17 6 2</inkml:trace>
  <inkml:trace contextRef="#ctx0" brushRef="#br0" timeOffset="932.0533">951 80 55,'10'41'26,"-10"-41"-3,5 41-4,-5-41-27,0 0-13,30 15-7,-30-15 1,21 3 0</inkml:trace>
  <inkml:trace contextRef="#ctx0" brushRef="#br0" timeOffset="783.0448">916 387 28,'17'32'26,"-17"-32"0,11 37 1,-9-14-16,2-5-3,-1 1-1,-3-19-4,4 22-4,-4-22-7,0 0-9,8-24-10,-8 24 0,9-58 0</inkml:trace>
  <inkml:trace contextRef="#ctx0" brushRef="#br0" timeOffset="1637.0936">1202 395 52,'0'0'30,"8"17"1,-8-17-2,-13 20-18,13-20-3,-8 24 1,8-3-3,0-21-2,-2 35 0,0-16-3,2-19 0,6 22-1,-6-22 1,17 0-1,-17 0 0,19-24 0,-10 7 0,0-11 1,1 4-1,-3 0 0,1 3 1,-3 5-1,-5 16 1,15-17 0,-15 17 0,0 0 0,25 20 0,-25-20-1,16 23 1,-16-23-1,14 20 1,-14-20-2,0 0 1,0 0 0,20 13 0,-20-13 0,0 0 0,0 0 0,17-20 0,-17 20 0,19-30 0,-8 8 0,4-1 0,4-1 0,-1 0 0,-1 3 1,0 8 0,-17 13 0,26 6 0,-20 11 0,0 10 1,-5 5-1,-1 2 0,0 1 0,0-3 0,0-6-1,2-4 0,-2-22 0,4 24-1,-4-24-1,0 0-3,11 21-5,-11-21-11,0 0-13,0 0-1,-11-21 0,11 21 1</inkml:trace>
  <inkml:trace contextRef="#ctx0" brushRef="#br0" timeOffset="2069.1183">1773 339 45,'17'24'30,"-17"-24"2,0 0-1,10 30-18,-10-30-3,5 24 1,-5-24-6,2 28-1,-2-28-1,11 30-1,-11-30-1,25 15 0,-9-13 0,1-2 0,2-4 0,2-2 0,-5-5 0,1 2 0,-5-8 1,1 0-1,-8-5 0,3-4 0,-5-6 0,1 4-1,-4 0 1,-2 2-1,-5 8 1,7 18-1,-36-12 0,14 22-1,-8 8-3,-4-6-11,6 1-20,6 5 2,-1-16-3,23-2 2</inkml:trace>
  <inkml:trace contextRef="#ctx0" brushRef="#br0" timeOffset="2963.1695">2298 341 59,'16'-8'32,"-16"8"0,0 0-6,0 0-12,-18 10-1,20 12-4,-2-22-4,-12 34-1,12-34-1,-9 35-1,9-35-1,2 30 0,-2-30-1,5 17 1,-5-17-1,0 0 0,0 0 0,23-8 0,-10-14 1,2-10-1,4-9 0,3-4 0,2-1 1,3 3-1,-5 4 1,-1 5-1,-6 14 2,-15 20-1,20 3 1,-18 22 0,-4 1-1,0 7 1,1 3-1,-3-3 0,0-7-1,2-1 0,2-9 0,0-16-1,0 0 1,0 0 0,21-15 0,-12-1 0,2-1 0,3-4 0,-1 1 0,-13 20 0,26-26 0,-26 26 1,20-8-1,-20 8 1,15 21-1,-7-1 1,-2 3-1,-3 3 1,1-6-1,0 1 0,-2-3 1,-1 1-1,1 0-1,-2-19 0,4 24-2,-4-24-3,6 17-8,-6-17-12,0 0-11,0 0 1,-8-21-1,8 21 2</inkml:trace>
  <inkml:trace contextRef="#ctx0" brushRef="#br0" timeOffset="3440.1968">2863 365 30,'17'-17'31,"-17"17"1,0 0 1,18 8-11,-18-8-5,2 20-4,4 1-5,-6-21-3,-4 28-1,4-28-2,4 28 0,-4-28 0,13 22 0,-13-22 0,19 20 0,-19-20-1,22 15 1,-22-15-1,23 6 0,-23-6 0,22-17-1,-5 2 0,0-13 1,2-7-1,-1-6 0,-1-4 1,-2 2-1,-2 4 0,-3 6-1,-5 8-1,-5 25-2,0 0-2,-20-13-6,25 32-11,-5-19-10,-11 24-2,11-24-1,6 19 2</inkml:trace>
  <inkml:trace contextRef="#ctx0" brushRef="#br0" timeOffset="3948.2258">3383 298 45,'0'0'28,"6"17"2,-6-17-4,0 0-15,-2 30 0,2-30-4,2 26-1,-2-26-2,2 29 1,-2-29-3,5 25 0,-5-25 0,10 18 1,-10-18-1,0 0 1,0 0 0,20 11 1,-20-11-1,0 0 0,12-16 0,-12 16-1,5-25 0,1 9 0,1-7-1,5-1 0,-1 0 0,2-4 0,0 4-1,2-1 0,2 3 0,-4 3-2,9 12 0,-22 7-3,34-7-2,-34 7-3,38 5-5,-38-5-6,39 9-5,-13 5-8,-9-16 0,13 9 3</inkml:trace>
  <inkml:trace contextRef="#ctx0" brushRef="#br0" timeOffset="4531.2592">3982 158 28,'17'2'30,"-17"-2"1,0 0 1,0 0-10,-20 7-7,20-7-1,-21 17-7,21-17-1,-30 23-2,15-5 0,-5-3-1,8 8 0,-4-5-2,4 6 1,1-5-1,4 5 0,-1-7-1,6 0 1,2-17-1,6 26 0,-6-26 0,17 11 0,-17-11 0,30-9 0,-10-1 1,3-3-1,-1-5 0,1-5 1,-1-3 1,1-2-1,-7 0 1,3 4 1,-10-2 0,-9 26 0,19-30 0,-19 30 0,0 0 0,8 28-1,-12 2 1,4 4-2,0 5 1,2 2-1,2 3-1,5-1 1,4-4-1,2-7 0,2-6 0,3-2 0,-1-5-1,-19-19-1,32 19-1,-32-19-5,26 0-12,-26 0-20,6-26 2,-6 26-1,-17-36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1-30T14:45:59.8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</inkml:trace>
  <inkml:trace contextRef="#ctx0" brushRef="#br0" timeOffset="184.0104">0 0</inkml:trace>
  <inkml:trace contextRef="#ctx0" brushRef="#br0" timeOffset="-920.0524">308-77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54:40.18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0 48,'0'0'28,"0"0"2,0 0-1,0 0-23,0 0 0,0 0 0,0 0-1,0 0 0,17 2 0,-17-2 0,32 16-2,-10-6 1,16 6-1,-5-3 0,14 8-1,-2-2-1,6-1 0,-5 1 0,9-1 0,-1-3 0,8 0 0,0-2 0,5-3 1,6-3-1,4 1 0,5-5-1,6 1 1,-4 0 0,1 1-1,-5 1 0,-3 0 0,-6 1 0,-5 0 0,-3 1 1,-5-2-1,0-3 0,0-1 0,0 0 0,2-4 1,0 0-1,6 0 0,-3 1 0,-1-1 1,-2 2-1,-2 0 1,0-2-1,0 2 1,6-2 0,-2-2-1,3-1 0,2-1 1,1-1-1,1 1 0,-1-1 1,-1 1-1,-3 0 0,-8 3 0,-2-1 0,-2 2 0,-3 0 1,5 0-1,-3 0 0,1 2 0,5-1 1,-3 1-1,0 0 0,2 1 1,0 1-1,-1 0 0,-5 0 1,-1 2-1,-4-1 1,4 1-1,-3-2 1,3 0-1,0 2 1,-2-2-1,-2-2 1,1 1-1,1 1 1,0 0-1,-8 0 0,-1 0 0,-3 2 0,-3-3 1,2 1-1,3 2 0,-3-2 0,7 0 0,4-2 0,4-2 0,9 2 0,4 0 1,-3 0-1,5 2 0,-2 0 0,-2 1 1,2 1-1,-4 0 0,-4-2 0,6 1 0,7-1 0,2-5 0,3 1 0,3-4 0,1 2 0,1-1 0,-2 1 0,-2 0 0,-6 4 0,-3 0 0,0 2 0,-3 0 0,1 0 0,2 0 0,1 0 0,3-2 1,-5-2-1,3 2 0,-1-4 0,-1 4 0,-4-2 0,-4 2 0,-3-2 0,-3 0 0,1 1 0,-1 1 0,-5-4 0,2 2 0,4 0 0,-5-2 0,5-1 0,-2 3 0,-4-2 0,-2 2 0,0-1 0,-6-1 0,1 2 0,-5-2 0,-3 1 0,-2-1 0,-2 0 0,1 0 0,-7 2 0,3-1 0,-6 1 0,-17 2 0,31-2 0,-31 2 0,32 0 0,-32 0 0,26 0 0,-26 0 0,21 0 0,-21 0 0,19 0 0,-19 0 0,18-4 0,-18 4 0,23-7 0,-23 7 0,30-11 0,-9 1 0,1 3 0,-1-2 0,1 1 0,-3 1 0,-2-1 0,-1 4 0,-16 4 0,25-7 0,-25 7 0,0 0 0,20-15 0,-20 15 0,19-15 1,-19 15-2,24-18 2,-24 18-1,23-19 0,-23 19 0,17-15-1,-17 15-1,0 0-2,0 0-9,0 0-25,0 0 2,0 0-2,-36-6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54:41.71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-950 1078 23,'-28'-2'23,"13"19"1,-19-21 2,12 12-13,-8-1-7,-1-3 0,7 9-1,-6-2 1,9 8 0,-3 0 0,13 5-1,-1 0-1,12 6-1,4-2 0,7 2-1,4-6 0,8-2 0,3-11 0,4-5 1,0-15-2,4-3 1,-4-12-1,-2-4 0,-1-7 0,-7-2 0,-3-3-1,0 5 0,-8 2 1,1 1-1,-1 6 0,1 3 0,-10 23 1,17-20-1,-17 20 1,0 0 0,16 30 0,-12-2 1,-4 1-1,0 9 1,-4-1-1,4 2-1,-1-2 1,1-3-1,3-6 0,-1-2 0,2-4-1,-4-22-1,13 28-1,-13-28-5,17 12-9,-17-12-16,19-19 0,-19 19-1,20-49 1</inkml:trace>
  <inkml:trace contextRef="#ctx0" brushRef="#br0" timeOffset="520.0297">-526 720 19,'19'-3'21,"-19"3"2,0 0 1,0 0-13,9-17 0,-9 17 0,0 0 0,4 30-1,-15-12 1,5 20-2,-12-3 0,8 17-5,-7-1 0,2 4-2,2 1 0,6 0-2,1-4 0,8-1 0,0-5 0,1-6 0,3-5-1,-2-7 0,3-2-2,-7-26-3,13 24-7,-13-24-10,2-20-8,-2 20-2,12-34 1,-3 17 1</inkml:trace>
  <inkml:trace contextRef="#ctx0" brushRef="#br0" timeOffset="937.0536">-237 642 30,'8'26'26,"-8"-26"4,-13 17-6,11 5-7,2-22-4,-8 51-1,-3-20-1,9 20-2,-17-5-2,10 14-3,-8-2-1,8 7-1,-2-4 0,-3 3-2,5-8 0,1-6 1,5-5-1,3-6 0,2-7 0,1-12-3,7-1-3,-10-19-10,11-21-17,8 6-1,-8-9-1,8-2 2</inkml:trace>
  <inkml:trace contextRef="#ctx0" brushRef="#br0" timeOffset="-795.0454">-5 35 42,'0'0'29,"5"-17"0,-5 17 0,0 0-11,0 0-12,25-19 0,-25 19-1,0 0 1,0 0 0,17 19-1,-19-2 0,5 12 0,-1 3-2,4 9 0,-1 4-2,5 5 1,-3 2-2,5 1 0,3-1-4,-6-13-3,10 4-22,-1 0-5,-14-19 0,4 2-1</inkml:trace>
  <inkml:trace contextRef="#ctx0" brushRef="#br0" timeOffset="1557.089">403 935 51,'0'0'27,"21"-17"3,-21 17-9,15-24-13,6 16 2,-6-10-3,13 14 1,-5-7-2,7 11 1,-8-4-2,10 10-1,-2-5 0,6 7-2,-3-1 0,3 3-1,-2-3 0,2 1-1,-1-5 1,1 1-2,0-2 0,-10-4-3,2 4-2,-28-2-5,30-6-14,-30 6-7,0 0-3,0 0 3,-17 8 0</inkml:trace>
  <inkml:trace contextRef="#ctx0" brushRef="#br0" timeOffset="2407.1377">505 1302 39,'17'0'26,"-17"0"2,24-15 1,-7 9-22,-17 6 0,36-18 1,-36 18 0,35-10 0,-35 10-1,32-3-2,-32 3-1,40 2-2,-16-2-1,4 0 0,4-4-1,0 2 0,2-2 0,2-1-2,-1 7-5,-10-8-15,-5 2-9,3 12-1,-23-8-2,19 11 2</inkml:trace>
  <inkml:trace contextRef="#ctx0" brushRef="#br0" timeOffset="1986.1136">552 1136 31,'0'0'23,"0"0"-1,4-17 4,-4 17-21,9-20 1,-9 20 1,0 0 0,13-24 0,-13 24 1,0 0 0,26-2-3,-26 2 0,30-2-2,-13 0 1,8 4 0,-1-4-1,8 6-1,0-4 1,0 0-1,-2 0 0,-2 0-1,-2 0-2,-1-2-1,-5 9-4,-20-7-7,0 0-12,19 23-7,-19-23-2,-15 29 2</inkml:trace>
  <inkml:trace contextRef="#ctx0" brushRef="#br0" timeOffset="11368.6502">1771 827 40,'0'-17'27,"0"17"3,0 0-9,2-17-8,-2 17 0,0 0-2,0 0-2,10-17 0,-10 17-2,0 0-3,24 2 0,-24-2-2,26-2 1,-26 2-1,30-2 0,-11 1 0,3 2-1,-5-1 1,8 4 0,-3 0 0,6 2-1,-2-3 0,4 5 0,-7-3 0,-1 3 0,-3-1 0,-2 4 0,-17-11 0,18 28 1,-14-5-1,-6 3-1,-3 0 1,-1 6-1,-5 1 1,0 1-2,-4 1 1,-2 2-1,-8-1 2,-3 1-1,-2-2 0,0 1 0,1-1 0,-1-3 1,0-4-1,0-4 0,3-9 0,7-2 0,1-7 0,0-6 0,3-4 0,-7-5 0,6-3 0,17 12 0,-28-26 0,28 26 0,-26-24 0,26 24 0,-15-24-1,15 24 1,-2-26 0,2 26 0,21-30 0,-3 13 0,7 0 1,-3 1-1,3 3 0,3 5 1,-2 3-1,-6 8 1,3 7 0,-6 6-1,1 5 1,5 5 0,1 0-1,4 4 1,6-2-1,5-2 0,1-2 0,-1-5 1,-3-2-1,-1-4 0,-7 0-2,-7-6-1,-1 10-5,-20-17-9,0 0-21,0 0 1,19 4-2,-19-4 2</inkml:trace>
  <inkml:trace contextRef="#ctx0" brushRef="#br0" timeOffset="12197.6976">3449 599 50,'0'0'31,"0"0"0,-26 2 1,9 0-20,7 17-1,-14-10-2,7 19-2,-13-6-1,4 14 0,-9-6-1,6 9-1,-2-4-1,4 8-2,1-6 1,7 6-2,3-8 2,12 6-2,6-5 0,5 3-1,6-5 2,8-1-1,1-3 0,5 0-1,3 0 0,-8-12-3,2 10-4,-24-28-6,30 17-16,-30-17-5,19 2-2,-19-2 2</inkml:trace>
  <inkml:trace contextRef="#ctx0" brushRef="#br0" timeOffset="13065.7473">3777 788 38,'-4'-21'28,"4"21"1,-4-19 1,-17 8-20,21 11 1,-31-7-1,31 7-1,-40 5-1,40-5-1,-41 17-2,41-17-1,-28 19-1,28-19 0,-17 17-2,17-17 1,0 0-2,4 24 1,-4-24 0,17 22 0,-17-22 0,28 24 0,-6-7 1,-1 0-3,7-2 3,2 2-2,0-3 1,2 3-1,-4-2 1,0 4-1,-8-4 1,3 5 0,-14-1-1,-1 3 1,-6-1 0,-2 3-1,-4-4 1,-2 3-1,-7-3 0,4-1 1,-2-2-1,11-17 0,-23 18-1,23-18 1,-30 4-1,13-11 0,17 7 0,-31-23 0,31 23 0,-30-31 0,30 31 0,-25-32 1,25 32 0,-7-32-1,14 15 1,-3-1 0,9-3 0,0-1 0,4 0 0,2-1 1,-2 1-1,-1 3 1,-4 2-1,-12 17 1,20-28-1,-20 28 1,19-18-1,-19 18 0,17-21 0,-17 21 0,20-28 0,-20 28 0,25-31 0,-25 31 0,15-30 1,-15 30-1,0-26 1,0 26-1,-19-17 1,2 13 0,0 2-1,-1 1 0,-3 1 0,-1 0 0,5 1-1,17-1-1,-23 4-1,23-4-3,0 0-4,-24-5-15,24 5-10,0 0 0,0 0-1,26-13 2</inkml:trace>
  <inkml:trace contextRef="#ctx0" brushRef="#br0" timeOffset="13474.7707">4044 446 43,'32'-11'30,"-32"11"3,24 2-1,-24-2-15,21 17-4,1 3-1,-22-20-3,45 41-1,-17-18-2,16 16 0,-9-4-2,6 14-1,-9 3 1,-2 13-1,-17 0 0,-3 10-2,-14-4 1,-6 0-1,-8-6 0,3-2-1,-8-12 1,8-9-1,6-10-1,-2-13-2,9-3-3,-15-23-7,17 7-24,-9-19-2,-1 3 0,-5-7 0</inkml:trace>
  <inkml:trace contextRef="#ctx0" brushRef="#br0" timeOffset="22991.315">6736 737 4,'0'0'23,"0"0"1,0 0 1,0 0-10,0 0 0,0 0-2,0 0-3,-24 17-3,24-17 0,-22 19-2,22-19-1,-19 16-1,19-16-1,0 0 0,0 0-1,0 0 0,0 0-1,0 0 1,0 0-1,0 0 1,20-5 0,-20 5-1,0 0 1,19-24 0,-19 24 0,6-17 0,-6 17 2,0 0-1,-4-17 0,4 17-1,0 0 1,-19-2-1,19 2 0,0 0 0,-16 21-1,16-21 0,0 0 0,-8 24 0,8-24 0,0 0 0,21 7 0,-21-7 0,26-9 1,-26 9-1,28-17 1,-28 17 0,19-18-1,-19 18 1,0 0 0,0 0-1,0 0 1,-23 0-1,23 0 0,-20 22 1,20-22-1,-17 22 0,17-22 0,-10 23 0,10-23 0,2 16 1,-2-16-2,0 0 1,0 0 0,11 17 0,-11-17 0,0 0 0,0 0-1,25-13 1,-25 13 0,19-24-1,-12 7 1,2 0 0,-3 1 0,-6 16 0,6-23 0,-6 23 0,0 0 0,-25 8 1,12 9-1,-4 1 0,4 3 0,0-1-1,13-20-2,-15 34-3,15-34-10,0 0-15,0 0-2,0 0-1,0 0 1</inkml:trace>
  <inkml:trace contextRef="#ctx0" brushRef="#br0" timeOffset="19151.0954">6218 737 25,'0'0'17,"0"0"1,-17 10-2,17-10-1,-17 11-4,17-11-3,0 0-2,-7 20-2,7-20 0,0 0-1,0 0-1,20 10 0,-20-10 1,17-4 0,-17 4-1,17-10 2,-17 10-2,17-14 1,-17 14 1,9-19-1,-9 19 1,4-19 0,-4 19-1,0 0 2,-9-18-1,9 18-1,0 0-1,-17 15 0,17-15-1,-12 20 0,12-20-1,-7 26 0,7-26 1,-2 23-1,2-23 0,0 0 0,0 0 0,23 9 0,-23-9 0,0 0 0,20-8-1,-20 8 1,0 0 0,0 0 0,0 0 0,0 0 0,0 0 1,0 0-1,6-18 1,-6 18-1,0 0 1,0 0-1,0 0 0,-23-11 1,23 11-1,-20 13 0,20-13 1,-19 22-1,19-22 0,-8 28 0,8-28 0,2 19 0,-2-19 0,0 0 0,23 1-1,-23-1 1,19-14 0,-19 14 0,11-23-1,-11 23 1,4-20 0,-4 20 0,3-17 0,-3 17-1,0 0-2,0 0-2,0 0-9,0 0-17,0 0-1,-9 19-2,9-19 2</inkml:trace>
  <inkml:trace contextRef="#ctx0" brushRef="#br0" timeOffset="24045.3753">6268 1417 14,'2'-22'22,"-2"22"1,0 0 3,2-28-15,-2 28-1,2-22 1,-2 22-1,6-21-1,-6 21-1,11-20 0,-11 20-2,19-24-1,-19 24-1,28-30 1,-8 17-1,1-10-1,5 5 1,0-7-1,2 9 1,-1-7-1,1 12 0,-6-4-1,1 10 1,-5-3-2,-1 10 1,-17-2-1,28 7 0,-28-7 1,25 17-1,-25-17-1,33 23 1,-14-10 1,2 2-1,-3 1 0,3 5 1,-1-3-1,3 1 1,-6 0-1,-2-1 0,-15-18-1,26 32 0,-26-32 0,19 24 0,-19-24 0,9 23 1,-9-23-2,0 0 0,11 22-2,-11-22-1,0 0-5,0 0-6,0 0-22,-9-20 0,9 20-1,-13-17 2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55:07.52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1176 257 7,'0'0'22,"-10"-22"3,10 22 1,-11-24-11,-6-1-2,-1 3 0,-12-4-1,2 11-1,-15-11-1,5 13-1,-9-10-1,6 14-1,-9-8-2,10 10 0,-7-4-1,10 3-1,0 3 0,7 3-1,-6 0 0,6 6 0,-2-4 0,6 7-1,-2 2 0,2 6 0,-4 4-1,-2 7 1,-2 0-1,1 6 1,1 3-1,-2 3 0,2-3 0,0-1 0,2-3 0,6-1 0,2-4 0,1 0 0,2-2 0,4-1 0,0-1 0,2 2 1,2 1-1,2-1 0,-1 4 0,3 0 1,-3 5-1,7 3-1,-1 1 2,2 2-2,6-2 2,0 4-2,5-1 0,0 1 1,1-2 0,1 0 0,0 0-1,2 0 1,2-2 0,0-1 0,2-3 0,4-3 1,3 0-1,4-6 0,8 0 1,1-3-1,1-1 1,-3-1-1,1 0 1,-3-3-1,-1 1 1,-2-2-1,-9 0 0,-1-2 0,3 0 0,-3-4 0,3 1 0,1-3 0,4-1 1,4-1-1,4-5 1,1 0-1,2-3 1,5 1-1,0-6 0,1 1 1,-2-6-1,1 0 0,-5-2 1,-2 0-1,-3-2 0,-4 0 0,-2-1 1,-2-3-1,-1-1 1,-1-2-1,0-6 0,4-4 0,0 1 1,2-3-1,-2 1 0,-1 0 1,-5 3-1,-1 2 1,-3 4-1,1 4 1,-6-3 0,-5 3-1,-1-4 1,1-2-1,-1-6 1,3 1 0,-10-3-1,3 5 1,-3-3-1,-3 3 1,-7 3-1,-1 2 2,-4 3-2,-4 5 0,2-5 0,-7 3 1,-4-3-1,6-1 0,-1 0 1,2 1-1,-3 1 0,5 2 0,-1 1 0,-1 2 0,4 4 0,-1 4 0,18 9 0,-32-13-1,32 13-2,-36-6-1,36 6-4,-39-4-12,16 8-18,5 0-1,-3 0 1,-1 1-1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13.31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347 33 27,'0'0'23,"0"0"-4,4-19-1,-4 19-4,0 0-3,0 0-2,0 0-2,-21-12-1,21 12-2,0 0 0,-16 3-2,16-3 1,0 0-1,0 0 0,0 0-1,-21-3 1,21 3 0,0 0 0,0 0-1,-21 2 1,21-2-1,-18 8 0,18-8-1,-25 9 0,25-9 1,-23 11-1,23-11 0,-24 8 0,24-8 1,0 0-1,-16 2 0,16-2 1,0 0-1,0 0 0,-9-16 1,9 16-1,0 0 1,0 0-1,0 0 0,-18-15 2,18 15-2,0 0 1,-19 1-1,19-1 1,0 0 0,-23 6-1,23-6 1,-16 8 0,16-8 0,-18 9-1,18-9 1,-19 11-1,19-11 1,-21 9 0,21-9-1,-20 5 0,20-5 1,-16 2-1,16-2 0,0 0 0,0 0 0,0 0 0,0 0 1,0 0-2,0 0-4,0 0-26,39 19 1,-39-19-2,41 33 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15.71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79-1 5,'0'0'12,"0"0"-2,0 0 0,0 0 1,0 0 0,-17 2 0,17-2 0,0 0-1,0 0-3,-16 7-2,16-7 0,0 0-2,0 0 1,-7 18 0,7-18 1,0 17-1,0-17 1,3 23 1,-3-23-1,6 26-1,-6-26-1,5 32 0,-2-16 0,3 3 0,-5 0-1,3 3 0,-2-7 1,-1 8 0,-1-5-1,0 3-1,-1-4 1,1 1-1,-4-2 0,2 1 0,-1 1-1,3-18 1,-5 32 0,5-17 0,-4 1 0,2 2-1,-1-2 1,1-1 0,2 1-1,0 4 1,-2-5-1,0 3 1,1-2-1,-1 0 0,2-16 0,-4 29 1,4-29-1,-3 25 0,3-25 0,-5 21 0,5-21 0,-2 23 0,2-23 1,-2 23-2,2-23 2,-2 24-1,2-24 0,2 23 0,-2-23 1,2 27-1,-2-27 0,2 24 1,-2-24-1,-2 23 0,2-23 1,-4 23-1,4-23 0,-1 23 0,1-23 0,-2 26 0,2-26 1,0 21-2,0-21 2,-2 21-2,2-21 2,-5 18-2,5-18 2,-4 16-1,4-16-1,-2 17 1,2-17 0,0 0 1,-3 21-2,3-21 2,0 0-1,-2 18 0,2-18 0,0 0 1,0 0-1,0 0 0,0 0 0,0 0 1,0 0-1,0 0 0,0 0 0,0 0-1,0 0 2,0 0-1,0 0 0,0 0 0,0 0 1,-5 17-1,5-17 0,0 0 1,0 0-1,0 0-2,0 0-15,17 15-16,-17-15 0,0 0-1,-1-30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0.4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46 5 6,'0'0'10,"16"-2"2,-16 2 0,0 0 0,0 0-1,-3 17 0,-1-1 1,0 2 1,-1 5-2,-2-2-2,-2 2-1,2-2-1,2 3-1,1-1-2,1 2-1,-4-3-1,3 3 1,2 0-1,4 1-1,-2-3 1,6 3 0,-3-3 0,4 2-1,-2-2 1,4-2-1,-5-2 0,3 0 0,0 1 0,-7-20 1,5 29-1,-5-29-1,11 27 1,-11-27 0,10 30 0,-6-13 0,-6 1-1,0 1 1,1-1-1,-5 3 1,3-4-1,-2 3 1,5-20-1,-8 28 0,8-28-1,-1 24 1,1-24 0,5 23 0,-5-23 0,0 23 0,0-23 0,2 21 1,-2-21-1,2 21 0,-2-21 0,5 20 0,-5-20 0,0 15 1,0-15-1,7 16 0,-7-16 0,3 16 0,-3-16 0,-1 16 0,1-16 0,0 0 1,3 19-1,-3-19 0,0 0 0,4 18 0,-4-18 0,0 0 0,0 0 0,7 21 0,-7-21 0,0 0 0,-14 19 0,14-19 0,0 0 0,-9 18 0,9-18 0,0 0-1,0 0 1,0 0 0,9 16 0,-9-16 0,16 3 0,-16-3 0,0 0 0,19 2 0,-19-2 0,16 3 0,-16-3 0,0 0 0,16-12 0,-16 12 1,0 0-1,0 0 0,16-17 0,-16 17 0,0 0 0,0 0 0,0 0 0,0 0 0,0 0 0,0 0 0,0 0 0,0 0 0,17-9 0,-17 9 0,13-23 0,-3 5 0,1-1 1,5-6-1,1 1 0,4-4 0,2 3 0,0-1 0,-1 5 0,1 0 0,-4 3 0,-3 0 0,0 4 0,0-1 0,-16 15 0,30-29 0,-15 14 0,1-1 0,4-2 0,3-1 0,1 3 0,-1-2-1,2 4 2,0-1-1,3-1 0,-5 4 0,4-4 0,1 2 0,-4-4 0,3 4 0,-1-2 0,-1 0 0,-4 1 0,2-1 0,-3 5 1,-20 11-1,28-17 0,-28 17 0,23-13 1,-23 13-1,23-7 0,-23 7 0,25-12 0,-25 12 0,26-21 0,-26 21 1,34-28-1,-19 14 0,0-2 0,-1 0 0,-14 16 0,23-23 0,-23 23 1,19-14-1,-19 14 1,0 0-1,0 0 1,0 0 0,0 0-1,0 0-3,0 0-15,0 0-12,0 0 0,-19 27-2,-6-27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3.25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26-3 18,'0'0'15,"0"0"-1,0 0-2,16 7-2,-16-7-1,0 0 0,1 19-2,-1-19 0,-1 25 1,-3-10-1,2 5-1,-3-1-1,2 6 0,-4-1-1,3 4-1,-3 1 0,3 0-1,1 1 0,3-2-1,-4-1 0,6-3 0,0-1 0,1 0 0,1-5 0,-1-3 0,3 1-1,-6-16 1,7 28-1,-7-28 1,9 27-1,-9-27 0,10 24 0,-10-24 1,7 28-1,-3-10 1,-4-2-1,-2 1 1,0-1-1,-1 4 0,-3-5 1,3 5-1,-1-3 0,1 1 1,5-2 0,-2-16-1,1 28 1,-1-28 0,6 26 0,-6-26-1,1 21 1,-1-21-1,0 27 0,0-27 0,0 24 0,0-24 0,2 21 0,-2-21 0,4 16 0,-4-16 0,0 0 1,0 0-1,0 0 1,0 0 0,0 0 1,16 0-5,-16 0-10,26-12-15,-21-13 0,18 13-2,-17-18 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1.69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 98 6,'-5'18'9,"5"-18"0,0 0-2,0 0-1,9 19-1,-9-19 0,17-3-2,-17 3 1,21-13-1,-21 13 1,23-21 0,-23 21-1,22-26-1,-14 6 0,-8 20 0,18-28 0,-18 28-1,12-26 0,-12 26 0,0 0 0,0 0 1,0 0-1,0 0 2,4 21 0,-4-21-1,-9 30 0,6-14 0,1 3-1,-2-3 0,3 0 1,-3 1-2,-3 1 1,0 3 0,0 0-1,-4-2 1,1-1 0,3-2 0,7-16-1,-15 17 1,15-17 0,0 0 0,0 0 0,2-24-1,4 6 1,-5 1 0,3-3-1,-1 3 2,-3 17-1,0-27-1,0 27-10,-16-19-12,16 19 1,0 0-1,-5 26-1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4.67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94-5 12,'0'0'15,"0"0"-1,-16 17 0,21-1-2,-5-16 0,-2 25-1,0-9-1,6 0-1,-2 3-1,1 4-1,-1 1-1,-2 3 0,0 4-1,-4 3 0,4-1-2,-5 0 0,3 3 0,-5-6 0,4 2 0,-4-4 0,5 2 0,-3-2 0,1 2-1,-3 0 0,2 2 0,-4-1-1,4 1 0,-4-2-1,4 0 1,-1-2-1,4-2 1,-1-3-1,5 0 0,-1-2 0,5 0 1,-3 0 0,3-2-1,-3-1 1,2 1 0,-3 1-1,2-3 1,-3-1-1,1 3 0,-2-19 0,2 28 1,-2-28-1,2 25 0,-2-25 0,3 21 0,-3-21 0,2 19 0,-2-19 1,0 17-1,0-17 0,2 20 0,-2-20 0,0 19 0,0-19 0,0 17 0,0-17 0,0 0 0,5 22 1,-5-22-1,0 0 0,4 19 0,-4-19 0,0 0 0,1 19 0,-1-19 1,-3 16-1,3-16 0,-4 16 0,4-16 0,-3 16 0,3-16 0,0 0 0,-4 19 0,4-19 0,0 0 0,-1 16 0,1-16-1,0 0 1,3 19 0,-3-19 0,4 16 0,-4-16-1,8 16 1,-8-16 0,0 0 0,9 16 0,-9-16 0,0 0 1,0 0-1,0 0 0,0 0 0,6 21 0,-6-21 0,0 0 0,-8 19 1,8-19-2,0 0 1,-7 18 0,7-18 0,0 0 0,0 0 0,4-16 0,-4 16 0,9-20 1,-9 20-2,10-19 2,-10 19-1,15-18 0,-15 18 0,15-12 0,-15 12 0,18-12 0,-18 12 0,21-16 0,-21 16 0,28-25 0,-28 25 0,30-24 0,-14 12 0,-16 12 0,30-23 0,-12 14 0,-2-2 0,3 1 0,3-4 0,0-2 0,5-3 0,5-2 0,-4-4 0,2 2 0,-2-1 0,-3 3 1,-4 0-1,-1 4 0,-5 1 0,-15 16 1,22-27-1,-22 27 0,17-30 0,-17 30 0,20-28 0,-10 13 1,-10 15-1,21-27 0,-21 27 0,22-24 0,-22 24 0,21-23 0,-21 23 0,19-23 0,-19 23 0,23-25 0,-23 25 0,27-26 0,-27 26 0,26-23 0,-26 23 0,27-26 0,-27 26 0,28-28 0,-28 28 0,32-30 0,-15 14 0,1 0 0,0 2 0,-1 0 0,-1 2 1,-16 12-1,23-18 0,-23 18 0,0 0 1,0 0-1,18-14 1,-18 14-1,0 0 1,0 0-1,0 0-8,0 0-24,0 0 1,-21 2-2,8 17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6.66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154 702 11,'-9'-26'18,"9"26"-3,0 0 1,-4-18-3,4 18 0,-10-18-4,10 18-1,-7-19-2,7 19-2,-6-18 0,6 18 1,-3-17-1,3 17 0,0 0 1,2-21-1,-2 21 0,0 0-1,-8-21 0,8 21 0,0 0-1,-8-25-1,8 25 0,-11-21 0,4 5 0,5 0 0,-1-3 0,3-4 1,3 0-1,-3 1 0,0-3 0,2 0-1,-2-1 1,2 1 0,0 1-1,-1 1 1,-1-2-1,2 1 2,0-1-2,0 2 0,3 2 1,-3 0-1,1 2 0,1 3 1,-4 16-1,-6-25 0,6 25 1,0-17-1,0 17 0,0 0 1,0 0-1,0 0 1,-8-16-1,8 16 0,0 0 1,0 0-1,0 0 0,0 0 0,0 0 0,-11 16 0,11-16 0,-7 21 1,7-21-1,-12 32 0,6-11 0,3 3 0,-3 4 0,1 0 0,0 4 0,1 0 0,-5 3-1,4-4 1,0 1 0,-2-2 0,3-2 0,1 2 0,-1-5 0,6-1 0,-2-5 0,2 3 0,1-5 0,-1 2 0,0-1 0,-2 0 0,0-3 0,0-15 0,-2 25 0,2-25 0,-3 19-1,3-19 1,0 16 0,0-16 0,3 16 0,-3-16 0,2 19 0,-2-19 0,2 25 0,-2-25 0,0 19 0,0-19 1,-2 18-1,2-18 0,0 0 0,0 0 0,0 0 0,0 0 0,-4 16 0,4-16 0,0 0 0,0 0 0,0 0-1,0 0 2,0 0-1,0 0-1,0 0 1,0 0 0,7 15 0,-7-15 1,0 0-1,0 0 0,4 18 0,-4-18 0,0 0 0,0 0 0,0 0 0,0 0 0,0 0-1,0 0 2,0 0-1,2 16-1,-2-16 2,0 0-1,0 0 1,0 0-3,0 0-20,21-2-7,-23-17 0,2 19-2,-3-32 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28.71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71-6 9,'0'0'17,"0"0"-2,0 0 0,0 0-3,0 0 0,7 17 0,-7-17-3,3 25-1,-3-9-2,0 1-1,-3 1-1,1 6-1,-3 1 1,1 1-1,-5 2 1,4 1-1,-4-1-1,4 0 1,1 0-1,1-2 0,1-3-1,4 3 0,-2-4 0,0 4 0,2-3-1,-2 1 1,-2-1-1,0 2 1,-1-4-1,-1 0 1,2-3-1,1-3 0,1-15 1,-2 28-1,2-28 0,0 23 1,0-23-1,3 23 1,-3-23 0,-1 27 0,1-12-1,0-15 1,-8 28-1,8-28 0,-3 27 0,3-27 1,-4 23-1,4-23 0,-1 15 1,1-15 0,0 0-1,1 22 0,-1-22 1,0 0-1,-5 19 0,5-19 0,0 16 0,0-16 0,0 0 0,9 19 0,-9-19 0,0 0 0,0 0 1,16 12 1,-16-12-1,0 0 0,0 0 0,0 0 0,0 0-1,0 0 0,0 0-6,0 0-9,0 0-14,0 0-1,0 0-2,0 0 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1.75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93-9 30,'0'0'18,"-16"6"-1,16-6 1,-1 19-1,1-19-3,-6 30-3,3-11-3,-1 6-2,-3-1 0,5 8-2,-3-2 1,3 3-2,-3 2 1,7 6-1,-6-4 0,4 3 1,-1-1-2,2 1 1,-4-1-2,5-2 1,-2-2-1,1-3-1,-1-4 1,2 2-1,0-4 1,0 0-1,-1-3 1,1 0-1,-2 0 0,4 0 1,-3-6-1,1 1 0,2-2 0,-4-16 0,3 24 0,-3-24 0,4 21 0,-4-21 1,3 16-1,-3-16 0,0 0 1,0 19-1,0-19 1,0 0-1,0 0 1,0 0-1,0 0 0,-3 16 0,3-16 0,0 0 0,0 0 0,0 0 0,0 0 0,-7 18 1,7-18-1,0 0 0,0 0 0,0 0 0,-7 16 0,7-16 1,-14 15-1,14-15 0,-16 22-1,16-22 1,-14 22 0,14-22 0,0 0 0,-8 16 0,8-16 0,0 0 0,0 0 0,0 0 0,0 0 0,16 0 0,-16 0 0,0 0 0,0 0 0,0 0 0,0 0 0,16-2 0,-16 2 0,0 0 0,16-10 1,-16 10-1,18-18 0,-18 18 0,16-22 0,-16 22 0,14-22 1,-14 22-2,16-14 1,-16 14 0,0 0 0,23-10 0,-23 10 0,19-11 0,-19 11 0,25-19 0,-25 19 0,26-28 0,-12 12 0,0 0 0,-14 16 0,27-30 0,-27 30 0,28-30 0,-8 16 0,-3-1 0,6-3 1,2-1-1,1-4 0,4 0 0,2-3 0,-4-1 0,2 1 1,0-2-1,-1 1 0,-1 1 1,-2 3 0,-4 6-1,-3-3 0,-1 6 1,-18 14-1,24-21 0,-24 21 0,16-12 0,-16 12 0,18-19 0,-18 19 0,26-21 0,-8 5 0,3-2 0,2 1 0,2-5 1,0 5-1,-1-1 0,-3 1 0,-1 4 0,-2 3 0,-18 10 1,24-16-1,-24 16 1,0 0 0,0 0 1,0 0-3,0 0-10,0 0-22,-23 0 1,0-2-1,23 2-1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3.25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26-3 18,'0'0'15,"0"0"-1,0 0-2,16 7-2,-16-7-1,0 0 0,1 19-2,-1-19 0,-1 25 1,-3-10-1,2 5-1,-3-1-1,2 6 0,-4-1-1,3 4-1,-3 1 0,3 0-1,1 1 0,3-2-1,-4-1 0,6-3 0,0-1 0,1 0 0,1-5 0,-1-3 0,3 1-1,-6-16 1,7 28-1,-7-28 1,9 27-1,-9-27 0,10 24 0,-10-24 1,7 28-1,-3-10 1,-4-2-1,-2 1 1,0-1-1,-1 4 0,-3-5 1,3 5-1,-1-3 0,1 1 1,5-2 0,-2-16-1,1 28 1,-1-28 0,6 26 0,-6-26-1,1 21 1,-1-21-1,0 27 0,0-27 0,0 24 0,0-24 0,2 21 0,-2-21 0,4 16 0,-4-16 0,0 0 1,0 0-1,0 0 1,0 0 0,0 0 1,16 0-5,-16 0-10,26-12-15,-21-13 0,18 13-2,-17-18 2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6.07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103 11 6,'0'0'12,"0"0"-1,0 0-2,2-18 0,-2 18 1,0 0-1,0 0 0,0 0 2,0 0-1,0 0-2,0 0 0,0 0-2,0 0-3,0 0 1,0 0-1,-16 14 1,16-14 0,-11 23 0,4-7 1,2 5 0,0-1 0,1 8-1,-3-4 0,7 10-1,-4-6-1,6 5 1,0-5-1,3 4-1,-1-4 0,1 2 0,-1-2 0,-1 2 1,-3-4-1,2 4 0,-4-5 2,2 3-3,-3-2 3,3-1-3,-2-1 2,0 3-3,0-4 3,1 3-3,-5-2 1,1 3 1,0-4-1,-1 3 0,1-1 0,2-1 0,-1-1 0,1 0 0,-1-2 1,2 0-1,2-2 0,0 1 0,0-1 0,0-1 0,-2-1 1,-1 3-1,3-1 0,-4-2 0,3 3 0,1-4 0,-2 3 0,0-1 0,2 3 0,0-4 0,0 4 0,0-1 0,0 2 0,-2 1 0,1-2 0,-1-1 0,2-3 0,0 1 0,0-18 0,2 28 0,-2-28 1,3 26-1,-3-26 0,5 25 0,-5-25 0,2 28 0,-2-28 1,-5 30-1,5-30 0,-4 30 0,4-30 0,-3 28-1,3-28 1,2 26 0,-2-26 0,7 25 0,-7-25 0,7 21 0,-7-21 0,3 19 1,-3-19-1,-3 18 0,3-18 1,-4 16-1,4-16 0,-2 17 0,2-17 0,0 0 0,6 21 0,-6-21 0,0 0 0,10 16 0,-10-16 0,0 0 0,0 0 0,9 16 0,-9-16 0,0 0 0,-2 16 0,2-16 0,0 0 0,-1 17-1,1-17 1,0 0 0,0 0-1,0 0 1,0 0 1,0 16-1,0-16 0,0 0 0,0 0 0,0 0 0,0 0 0,0 0 0,0 0 0,0 0 1,0 0-1,17 0 0,-17 0 1,0 0 0,6-23-1,-6 23 1,7-26 0,-7 26-1,12-26 0,-12 26 1,16-23-2,-16 23 1,19-21 0,-19 21 0,21-16 0,-21 16 0,25-27 0,-11 12 0,0-5 0,0-1 0,-1-2 1,1 1-1,0 0 0,-3 1 0,5 2 0,-6 3 0,-10 16 0,21-28 0,-21 28 0,25-24 0,-25 24-1,27-29 1,-15 14 0,6-5 0,-3 1 0,5-4 0,-1 2 0,-1-2 1,0 2-1,-1 4 0,-1-3 0,-16 20 0,25-30 0,-25 30 0,23-24 0,-23 24 0,23-21 0,-23 21 0,28-21 0,-28 21 0,32-25 0,-11 9 0,0 4 0,4-2 0,-6-4 0,6 2 0,1 1 0,-3-1 0,2 2 0,0 1 0,-4 3 0,-3 1 0,1 2 0,-19 7 0,25-14 0,-25 14 0,21-12 0,-21 12 1,0 0-1,14-18 0,-14 18 0,0 0 1,14-17-1,-14 17 1,0 0 0,0 0-1,0 0 0,5-16-3,-5 16-14,0 0-17,0 0 0,0 0-1,-17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8.02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61-3 26,'0'0'24,"0"0"-1,0 0-2,0 0-4,0 0-3,-2 16-2,2-16-4,-10 19-1,10-19-2,-7 25 0,7-25-1,-4 29 1,1-13 0,4 7-1,-4-2-1,3 5 0,-4-1-1,4 5 0,-1 0-1,1 0 0,-4-2-1,1 3 0,1-4 0,2 1 1,-2-3-2,0-1 2,0-3-1,1 0 0,1-3 0,0-1 1,0-1-1,0-16 0,-2 27 0,2-27 1,-5 22-1,5-22 0,-4 20 0,4-20 0,0 17 0,0-17 0,0 0 0,0 21 0,0-21 0,0 0 1,4 20-1,-4-20 0,0 0 1,-2 23-1,2-23 1,0 0-1,3 19 1,-3-19-1,0 0 1,4 18-1,-4-18 1,0 0-1,3 22 1,-3-22-1,4 18 0,-4-18 0,0 0 0,7 19 0,-7-19 0,0 0 0,0 0 1,0 0 0,0 0-1,0 0 1,16 11 0,-16-11-1,0 0 0,0 0-1,0 0-2,0 0-2,-2 21-4,2-21-11,0 0-15,0 0 1,7-19-1,-7 19 2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0.28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6-3 26,'18'-10'21,"-18"10"-1,0 0 0,3-18-5,-3 18 0,0 0-3,0 0-2,0 0-1,0 0-1,0 0-3,0 0 0,-16 23 1,16-23-2,-2 25 0,2-25-1,0 35 0,0-18-1,4 10 0,-1-3-1,3 6 0,-4 2 0,1 5-1,-5 1 1,-1 3-1,-3 1 0,1-2 1,2 4-1,-1-2 0,1 1 0,1-5 1,4 1-1,1-2 0,2-2 1,2 4-1,-3-6 1,3 0-1,-3-3 1,1-2-1,-2-3 0,1-2 0,-1-6 1,-1-1-1,-2-16 0,2 25 0,-2-25 0,0 16 0,0-16 0,0 0 1,-4 15-1,4-15 0,0 0 0,-7 16 0,7-16 0,0 0 0,0 0 0,0 0 0,0 0 0,0 0 0,0 0 1,0 0-1,0 0 0,0 0 0,0 0 0,0 0 0,0 0 0,0 0 0,0 0 0,0 0-1,0 0 1,-3 16 0,3-16 0,0 0 0,0 0 0,0 0 0,10 16 0,-10-16 1,0 0-1,0 0-1,16 17 2,-16-17-1,0 0 0,18 4 0,-18-4 0,0 0 0,21-11 0,-21 11 0,0 0 0,21-12 0,-21 12 0,0 0 0,20-12 0,-20 12 0,0 0 0,0 0 0,0 0 1,17-16-1,-17 16 0,11-25 0,-6 6 0,4-6 0,0-3 0,2-5 0,1-2 1,2-4-1,0 0 0,2 1 0,-2 3 0,4 0 0,-1-1 0,3 7 0,1-1 1,4 0-1,1 0 0,3 4 1,-3-4-1,2 3 0,0-1 1,1 2-1,-3-1 0,-3 6 0,-3 0 1,-1 5-1,-1 1 0,-2 1 1,-1 0-1,-15 14 0,29-22 1,-29 22-1,26-21 0,-26 21 1,25-17-1,-25 17 0,25-14 0,-25 14 1,15-11-1,-15 11 1,0 0-1,18-9 0,-18 9 1,0 0-1,0 0 1,0 0-1,0 0 0,0 0-4,16-3-16,-16 3-15,0 0-1,0 0-1,0 0 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1.80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80 12 18,'0'0'17,"0"0"0,0 0-1,0 0-2,0 0-1,0 0-3,-6-16 0,6 16-1,0 0 0,0 0-2,0 0 1,-14 21-2,14-21-1,-10 22 0,10-22-1,-16 33 1,9-16-3,0 6 1,1-3-2,1 2 1,0 1 0,5 4 0,-4-3 0,6 4 0,-2-1 0,3-1-1,-3-1 1,9 1-1,-7-3 0,2-2 0,-3-5-1,6 0 1,-7-16 0,9 28 0,-9-28-1,2 24 1,-2-24 0,3 28 0,-3-28 0,-1 27-1,1-27 1,-2 28 0,2-28-1,-7 26 1,7-26-1,0 23 0,0-23 1,-2 21-1,2-21 0,-3 18 1,3-18-1,1 17 0,-1-17 1,0 18-1,0-18 1,-3 16-1,3-16 1,0 0-1,7 17 1,-7-17-1,0 0 0,0 0 1,0 0-1,0 0 0,0 0 0,0 0 1,16 14-1,-16-14 1,0 0-1,0 0 0,0 0 0,0 0 1,-2 16-1,2-16 0,0 0 0,0 0 0,2 18 0,-2-18 0,0 0 0,0 0 0,0 0 0,7 16 1,-7-16-1,0 0 0,0 0 0,0 0 0,0 15 0,0-15 0,0 0 0,0 0-1,9 16-3,-9-16-3,0 0-15,23 2-15,-23-2 2,0 0-3,0 0 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6.07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103 11 6,'0'0'12,"0"0"-1,0 0-2,2-18 0,-2 18 1,0 0-1,0 0 0,0 0 2,0 0-1,0 0-2,0 0 0,0 0-2,0 0-3,0 0 1,0 0-1,-16 14 1,16-14 0,-11 23 0,4-7 1,2 5 0,0-1 0,1 8-1,-3-4 0,7 10-1,-4-6-1,6 5 1,0-5-1,3 4-1,-1-4 0,1 2 0,-1-2 0,-1 2 1,-3-4-1,2 4 0,-4-5 2,2 3-3,-3-2 3,3-1-3,-2-1 2,0 3-3,0-4 3,1 3-3,-5-2 1,1 3 1,0-4-1,-1 3 0,1-1 0,2-1 0,-1-1 0,1 0 0,-1-2 1,2 0-1,2-2 0,0 1 0,0-1 0,0-1 0,-2-1 1,-1 3-1,3-1 0,-4-2 0,3 3 0,1-4 0,-2 3 0,0-1 0,2 3 0,0-4 0,0 4 0,0-1 0,0 2 0,-2 1 0,1-2 0,-1-1 0,2-3 0,0 1 0,0-18 0,2 28 0,-2-28 1,3 26-1,-3-26 0,5 25 0,-5-25 0,2 28 0,-2-28 1,-5 30-1,5-30 0,-4 30 0,4-30 0,-3 28-1,3-28 1,2 26 0,-2-26 0,7 25 0,-7-25 0,7 21 0,-7-21 0,3 19 1,-3-19-1,-3 18 0,3-18 1,-4 16-1,4-16 0,-2 17 0,2-17 0,0 0 0,6 21 0,-6-21 0,0 0 0,10 16 0,-10-16 0,0 0 0,0 0 0,9 16 0,-9-16 0,0 0 0,-2 16 0,2-16 0,0 0 0,-1 17-1,1-17 1,0 0 0,0 0-1,0 0 1,0 0 1,0 16-1,0-16 0,0 0 0,0 0 0,0 0 0,0 0 0,0 0 0,0 0 0,0 0 1,0 0-1,17 0 0,-17 0 1,0 0 0,6-23-1,-6 23 1,7-26 0,-7 26-1,12-26 0,-12 26 1,16-23-2,-16 23 1,19-21 0,-19 21 0,21-16 0,-21 16 0,25-27 0,-11 12 0,0-5 0,0-1 0,-1-2 1,1 1-1,0 0 0,-3 1 0,5 2 0,-6 3 0,-10 16 0,21-28 0,-21 28 0,25-24 0,-25 24-1,27-29 1,-15 14 0,6-5 0,-3 1 0,5-4 0,-1 2 0,-1-2 1,0 2-1,-1 4 0,-1-3 0,-16 20 0,25-30 0,-25 30 0,23-24 0,-23 24 0,23-21 0,-23 21 0,28-21 0,-28 21 0,32-25 0,-11 9 0,0 4 0,4-2 0,-6-4 0,6 2 0,1 1 0,-3-1 0,2 2 0,0 1 0,-4 3 0,-3 1 0,1 2 0,-19 7 0,25-14 0,-25 14 0,21-12 0,-21 12 1,0 0-1,14-18 0,-14 18 0,0 0 1,14-17-1,-14 17 1,0 0 0,0 0-1,0 0 0,5-16-3,-5 16-14,0 0-17,0 0 0,0 0-1,-17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4.25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38-1 40,'0'0'29,"-16"10"1,16-10-7,-2 30-4,-5-11-5,4 8-5,-6-3-1,9 10-4,-4-3 1,9 6-2,-10-2 1,7 6-1,-2-6 0,3 9 1,-4-5-2,6 1 1,-5 0-1,5 6 0,-1-7 0,5 1-1,-2 1 0,0-1 0,0-1 0,-4 1 0,-4-3 0,-1-2 0,-2 2-1,-1-2 1,-4-3-1,4-4 0,-2-2 0,3-5 1,3-1-1,1-20 0,3 28 0,-3-28 0,0 24 0,0-24 0,4 23 0,-4-23 0,1 23 0,-1-23 0,4 23 0,-4-23 0,7 19 0,-7-19 0,0 0 0,11 20 0,-11-20 0,0 0 1,0 0-1,0 0 0,0 0 0,0 0 0,0 0 0,0 0 0,0 0 0,7 15 0,-7-15 0,0 0 1,0 0-1,0 0 0,0 0 1,0 0-1,0 0 0,0 0 0,0 0 0,0 0 0,0 0 0,0 0 0,0 0 0,0 0 0,0 0 0,0 16 0,0-16 0,0 0 0,0 0 0,0 0 0,0 0-1,14 16 2,-14-16-1,0 0 0,0 0 0,0 0 0,17 11 0,-17-11 0,0 0 0,0 0 0,0 0 0,0 0 0,0 0 0,0 0 0,0 0 0,0 0 0,20-6 0,-20 6 0,0 0 0,23-14 0,-23 14 0,24-23 0,-8 9 0,2-5 0,1-2 0,1-2 0,5-1 0,1-5 1,0 1-1,3 0 0,-5 0 0,1 3 0,-2-1 1,0 2-1,-5-1 0,-1 2 0,-4 2 1,-1 0-1,2-2 0,-1 2 0,-1-4 0,0 8 0,2-3 1,1 3-1,0-1 0,0 3 0,0 0 0,3 0 0,-18 15 1,34-28-1,-17 10 0,1 2 0,5-3 0,2 1 0,-2-3 1,1 2-1,-1 1 0,0 1 0,-3 1 0,-1 0 0,-19 16 0,25-21 1,-25 21-1,0 0 0,17-19 1,-17 19-1,0 0-1,0 0-3,20-7-4,-20 7-21,0 0-9,0 0 1,0 0-2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7.09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54-3 22,'-16'5'27,"16"-5"1,0 0-2,0 0-5,3 18-6,-3-18-3,0 0-3,0 18-2,0-18 1,-2 22-4,4-4 0,-7-2 0,0 5-1,-1-2 0,1 6 0,-4-1-1,7 5 2,-5-5-1,7 6 0,-1-4-1,2 6 1,1-6-1,5 4 0,-2-3-2,4 1 1,-2 0 0,0 0-1,0-3 0,2 1 1,-5-3-1,3 1 1,-4-1 0,-1 0 0,0-2 0,-2-2 0,0 1-1,3-1 1,-3 0-1,-1-1 1,1 0-1,0-3 0,0 1 1,1 0-1,-2 0 0,1-16 0,-6 26 0,6-26 0,-3 28 0,3-28 0,-7 28 0,7-28 0,-5 27-1,5-27 1,-6 21-1,6-21 1,0 0-1,-2 21 1,2-21-1,0 0 1,0 0 1,2 16-1,-2-16 0,0 0 0,0 0 0,6 19 0,-6-19 0,0 0 0,0 0-2,0 0-8,26-28-25,-26 28-3,21-33 1,-10 17-1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9.33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57 0 21,'-21'2'26,"21"-2"1,0 0-5,9 21-2,-9-21-3,0 0-2,10 28-3,-10-28-2,4 25-3,-4-25-1,-2 32-1,2-32-1,-11 35 0,4-18 0,4 4-1,-2-3 0,6 3 1,-4-2-2,3 4 1,-4-1 0,4 3-1,2-4-1,0 5 1,0-5-2,-1 2 1,-1 0-1,0 3 1,-1-3-1,-1 2 1,-2-2-1,1 0 0,-3 1 1,-1 3-1,2-5 1,2 3-1,3-2 1,-2 1-1,0-1 0,2 0 1,0-2-1,0-1 0,2-3 0,1-1 1,-3-16-1,4 26 0,-4-26 0,2 24 0,-2-24 0,7 21 0,-7-21 0,1 25 1,-1-25-1,-1 26 1,1-26-1,0 23 0,0-23 0,1 21 1,-1-21-1,-3 18 0,3-18 0,0 0 0,3 21 0,-3-21 0,0 0 0,-5 19 1,5-19-1,0 0 0,-2 21 0,2-21 0,0 0 0,-3 20 0,3-20 0,0 0 0,7 21-1,-7-21 2,0 0-1,9 19-1,-9-19 1,0 0 0,0 0 0,0 0-1,5 16 1,-5-16 0,0 0 0,0 0 0,0 0 0,0 0 0,0 0 0,0 0 0,0 0 1,0 0-1,0 0 0,0 0 0,0 0 0,11-21 1,-6 5-1,4-3 1,1-6 0,4-3-1,9-4 1,2 1-2,-4 1 2,6 0-1,-4 2 0,0 0 0,5 2 0,0 1 0,0 1 0,2-6 0,0-2 0,6-3 0,4-4 0,1-1 0,-1 1 0,3 1 0,-13 3 1,3 5-1,-3 3 0,-12 6 0,1 4 0,-3 3 1,-5-2-1,-11 16 0,30-28 1,-14 12-1,1 2 0,3-1 0,-4 1 0,0 3 0,-16 11 0,19-16 0,-19 16 0,0 0 0,18-8 0,-18 8-1,0 0-1,0 0 0,26-4-1,-26 4-1,0 0-3,13-21-7,-13 21-24,7-18 0,-13 3 0,6 15 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51.73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194-5 15,'0'0'22,"0"0"-1,0 0 0,0 0-2,0 0-3,0 0-1,0 0-3,-5 16-1,5-16-4,0 0-1,-19 8 0,19-8-3,0 0 1,-11 18-1,11-18 0,0 0 1,-17 14 0,17-14-1,0 0 1,0 17-1,0-17-1,0 0-1,-11 23 1,11-23-2,0 0 1,-4 21-1,4-21 0,0 0 0,-5 18 0,5-18 0,0 0 0,-5 18 0,5-18 0,3 15 0,-3-15 0,-1 21 0,1-21 1,1 27 0,-1-27 0,9 28 1,-9-28-1,5 30 1,-5-30 0,0 30 0,0-30 0,9 30 0,-9-15-1,7 1 1,-7-16-1,6 30 0,-6-30 0,14 25 0,-14-25 0,9 19-1,-9-19 1,-2 18-1,2-18 0,2 17 0,-2-17 0,-2 19 1,2-19-1,-9 18 0,9-18 1,-5 21-1,5-21 0,1 19 1,-1-19-1,-3 18 0,3-18 0,-4 18 1,4-18-1,4 15 0,-4-15 1,2 16-1,-2-16 1,-7 16-1,7-16 0,3 16 0,-3-16 0,-2 17 0,2-17 0,-10 18-1,10-18 2,3 16-2,-3-16 1,0 0 0,0 17 1,0-17-1,0 0 1,-3 16-1,3-16 0,0 0 0,0 18 0,0-18 1,0 0-1,0 0 0,-7 16 0,7-16 0,0 0 0,0 0 1,0 0-1,0 0 0,0 0 0,0 0 0,0 0 0,0 0 0,0 0 0,-18 14 0,18-14 1,0 0-1,0 0 0,0 0 0,0 0 0,-21-21 1,21 21-1,-18-30 0,13 9 0,0 0 1,-6-4-1,0 2 0,3 0 0,-6 0 0,12 2 1,-2 4-1,-5-1 0,9 18 0,-10-30 0,10 30-1,-7-28 1,10 12 0,-3 1 0,6-1 0,-5 0 0,1 0 0,7 0 0,3 0 0,-12 16 0,20-26 0,-20 26 0,1-23 0,-1 23 0,13-23 0,-13 23 0,16-24 0,-16 24 0,7-28 0,-7 28 0,9-28 0,-9 28 0,8-27 0,-8 27 0,4-21 0,-4 21 1,-5-19-1,5 19 0,9-23 0,-9 23 0,5-26 0,-5 26 0,-4-29-1,4 29 1,6-19 0,-6 19 0,0 0 1,5-19-1,-5 19 0,0 0 0,0 0 0,0 0 0,9-19 0,-9 19 0,0 0 0,0 0 0,0 0-1,0 0-1,5-20-3,-5 20-9,0 0-24,16 18-2,-16-18 1,0 0-2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6:49.248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45 638 20,'0'0'9,"0"0"1,0 0-1,0 0 0,-23 2-3,23-2-3,0 0 1,-16-2-2,16 2 1,0 0-2,0 0 1,0 0-1,0 0 0,0 0 0,0 0-1,-10-16 1,10 16 2,0 0-2,0 0 1,0 0 0,0 0 0,7-17 0,-7 17 0,0 0-1,7-21 1,-7 21-1,9-23-1,-9 23 1,14-28 0,-14 28-1,17-27 0,-17 27 1,20-24 0,-20 24-1,18-21 1,-18 21 0,15-16-1,-15 16 1,11-20 1,-11 20-1,5-15 0,-5 15 1,0 0-1,4-21 0,-4 21 0,2-18 0,-2 18 0,8-16-1,-8 16 0,16-19 0,-16 19 1,25-21-1,-25 21 0,30-23 1,-11 12 0,1 1 0,-2 1-1,-3 2 1,3 0 0,-18 7-1,27-12 1,-27 12 0,17-6-1,-17 6 1,0 0-1,0 0 1,0 0-1,0 0 0,16-17 1,-16 17-1,0 0 0,16-21 0,-16 21 1,14-16-1,-14 16 0,11-18 0,-11 18 1,0 0-1,10-17 0,-10 17 0,0 0 0,9-20 0,-9 20-1,0 0 1,23-17 0,-23 17 0,25-16 0,-25 16 2,30-19-2,-14 10 1,-16 9 0,24-19 0,-24 19-1,14-16 2,-14 16-2,0 0 1,8-16 0,-8 16 0,0 0 0,0 0-1,0 0 1,0 0-1,0 0-1,0 0 1,0 0 0,0 0-1,0 0 1,0 0 0,0 0 1,0 0-1,0 0 0,0 0 1,0 0-1,0 0-2,0 0-8,-2-21-15,2 21-2,0 0 1,-9 24-1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6:53.454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69 553 9,'0'0'9,"0"0"-1,-10-18-1,10 18-1,0 0 0,0 0-1,0 0 0,0 0-1,-13-17-1,13 17-1,0 0 1,0 0-1,0 0-1,0 0 1,0 0-1,0 0 0,0 0 0,0 0 1,0 17 0,0-17 0,0 0 0,0 0 1,0 0-1,0 0-1,-17 13 1,17-13 0,0 0 0,0 0 1,-18-2-1,18 2 1,0 0-1,0 0 1,0 0-1,0 0 0,0 0 0,0 0-1,-11-16 0,11 16 1,0 0-1,0 0-1,0 0 1,0 0-1,0 0 1,18-9 0,-18 9 0,0 0 0,0 0 1,18-21 0,-18 21 0,0 0 0,15-21 0,-15 21 0,6-16 0,-6 16-1,5-19 1,-5 19 0,5-16-1,-5 16 1,2-16-1,-2 16 0,0 0 0,7-19 0,-7 19 0,0 0-1,14-21 2,-14 21-2,16-16 1,-16 16-1,16-19 2,-16 19-2,14-16 1,-14 16 0,0 0-1,18-19 0,-18 19 1,0 0-1,14-20 0,-14 20 0,0 0 1,14-17-1,-14 17 0,0 0 2,16-20-2,-16 20 2,0 0-1,9-15-1,-9 15 1,0 0-1,0 0 0,0 0 1,0 0-1,0 0 0,3-16 0,-3 16 1,0 0-1,0 0 2,0 0-2,0 0 0,11-18 0,-11 18 0,0 0 0,0 0 0,16-16 1,-16 16-1,0 0 0,0 0 0,0 0 0,17-15 1,-17 15-1,0 0 1,0 0-1,15-20 1,-15 20-1,0 0 0,8-16 1,-8 16-1,0 0 0,0 0 1,0 0-1,0 0 0,16-14 0,-16 14 1,0 0-1,0 0 0,0 0 0,0 0 0,18-10 0,-18 10 1,0 0-1,0 0 0,0 0 0,18-11 0,-18 11 1,0 0-1,0 0 0,16-10 0,-16 10 0,0 0 0,15-6 1,-15 6-1,0 0 0,0 0 0,18-7 0,-18 7 0,0 0 0,0 0 0,18-10 0,-18 10 0,0 0 0,16-9 1,-16 9-1,0 0 0,15-9 0,-15 9 0,0 0 0,16-1 0,-16 1 0,0 0 0,0 0 0,0 0 0,18-4 0,-18 4 1,0 0-1,0 0 0,0 0 0,16-2 0,-16 2 0,0 0 0,16-5 0,-16 5 0,0 0 0,16-7 0,-16 7 0,0 0 0,17-7 1,-17 7-1,0 0 0,0 0 0,0 0 1,0 0-1,0 0 0,0 0 0,16-11 1,-16 11-1,0 0 0,0 0 0,0 0 0,0 0 0,0 0 0,0 0 0,0 0 0,18-3 0,-18 3 0,0 0 0,0 0 0,16 0 0,-16 0 1,0 0-1,0 0 0,0 0 1,0 0-1,0 0 0,0 0 0,0 0-1,0 0-3,0 0-5,0 0-15,-18-9-7,18 9-1,0 0 0,-10 26 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6:56.390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26 545 13,'-16'-10'14,"16"10"0,0 0 0,0 0-3,-16 3-2,16-3-1,0 0-1,0 0-2,0 0-1,0 0-1,0 0-1,0 0 0,0 0 0,0-15 1,0 15-1,0 0 0,14-23 1,-14 23-2,11-16 1,-11 16 0,18-14-1,-18 14 1,17-12-1,-17 12 1,0 0-1,21-13 0,-21 13 0,0 0 0,16-7 0,-16 7 0,0 0 1,13-17-1,-13 17 0,10-25 0,-4 9 0,-6 16-1,15-31 1,-15 31 0,15-28-1,-15 28 0,12-22 1,-12 22-1,0 0 0,11-22 0,-11 22 1,0 0-1,12-20 0,-12 20 0,0 0 1,19-23-1,-19 23 0,21-15 0,-21 15 1,22-16-1,-22 16 1,23-18-1,-23 18 1,19-17-1,-19 17 1,18-14 0,-18 14-1,0 0 0,17-18 0,-17 18 1,0 0-1,6-19 1,-6 19-1,0 0 0,0 0 0,1-18 0,-1 18 0,0 0 0,0 0 0,9-16-1,-9 16 1,0 0 1,20-12 0,-20 12 0,23-11-1,-23 11 2,21-12-2,-21 12 2,16-10-1,-16 10-1,0 0 1,12-16 0,-12 16-1,0 0 0,0 0 1,0 0-1,0 0 0,0 0 0,11-18 0,-11 18-1,0 0 2,16-5-1,-16 5 0,0 0 0,0 0 1,0 0-1,15-4 0,-15 4 1,0 0-1,0 0 0,0 0 0,0 0 0,0 0 1,0 0-1,0 0 0,0 0 0,0 0 0,0 0 0,0 0 0,0 0 1,0 0-1,0 0-1,0 0-1,0 0-5,0 0-10,0 0-12,0 25-1,0-25 1,0 0-1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6:59.33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0 623 5,'0'0'13,"0"0"-1,0 0-2,0 0 2,0 0-1,0 0-1,0 0-1,0 0-1,0 0-2,0 0-2,16 11 1,-16-11-2,0 0 1,19-11 0,-19 11 0,0 0-1,20-18 0,-20 18-1,18-12 1,-18 12-1,0 0-1,19-17 1,-19 17 0,0 0-1,12-21 1,-12 21-1,7-16 0,-7 16 0,7-18 0,-7 18-1,13-16 0,-13 16 1,17-14-1,-17 14 0,16-14 0,-16 14 1,16-9-1,-16 9 0,0 0 1,18-17-1,-18 17 0,0 0 1,10-19-1,-10 19 1,9-16-1,-9 16 0,13-16 0,-13 16 0,10-18 0,-10 18 0,14-15 0,-14 15 0,22-16 0,-22 16 1,15-18-1,-15 18 0,0 0 0,20-19 0,-20 19 1,0 0-1,9-16 0,-9 16 0,0 0 1,0 0-1,5-21 0,-5 21 0,0 0 0,18-21 0,-18 21 0,17-16 0,-17 16 0,20-18 1,-20 18-1,16-14 0,-16 14 0,0 0 1,14-19-1,-14 19 0,0 0 0,0 0 0,16-19 0,-16 19 0,0 0 0,14-18 0,-14 18 1,0 0-1,23-23 0,-23 23 0,16-16 1,-16 16-1,15-15 0,-15 15 0,0 0 0,20-14 0,-20 14 0,0 0 0,9-16 0,-9 16 0,0 0 1,0 0-1,3-16 0,-3 16 0,0 0 0,0 0 0,0 0 0,0 0 0,0 0 0,7-16 0,-7 16 0,0 0 0,0 0 0,0 0 0,0 0 0,18-17 0,-18 17 1,0 0-1,0 0 0,0 0 0,0 0 0,0 0 0,0 0 0,0 0-1,0 0 1,12-16 0,-12 16 0,0 0 0,0 0 1,0 0-1,0 0 0,0 0 1,0 0-1,0 0 0,0 0-2,0 0-4,0 0-8,0 0-14,0 0-1,20-6 0,-24-9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7:01.436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0 661 14,'23'-2'9,"-23"2"2,0 0-1,0 0 1,20-12 0,-20 12-1,0 0 0,7-18-1,-7 18-2,5-16-1,-5 16-2,9-19-1,-9 19 0,14-23-1,-14 23 0,18-21 0,-18 21 0,24-19 0,-24 19 0,27-23 0,-11 11 0,-1 1-1,-15 11 1,29-25-1,-29 25 1,23-26-1,-13 10 1,-10 16-1,14-28 0,-14 28 0,16-24 0,-16 24 0,20-25-1,-20 25 1,17-21-1,-17 21 1,20-19-1,-20 19 1,19-21-1,-19 21 1,16-18-1,-16 18 1,11-18-1,-11 18 1,0 0-1,8-21 1,-8 21-1,0 0 0,4-23 1,-4 23-1,0 0 0,11-19-1,-11 19 1,0 0 0,15-16 0,-15 16 0,0 0 0,20-10 0,-20 10 0,0 0 0,18-20 0,-18 20 0,14-17 0,-14 17 0,14-21 0,-14 21 0,14-21 0,-14 21 0,16-18 0,-16 18 0,16-14 0,-16 14-1,19-11 1,-19 11 0,20-7 0,-20 7 0,15-7 1,-15 7-1,0 0 0,18-5 0,-18 5 1,0 0-1,0 0 0,0 0 0,0 0 1,5-17-1,-5 17 0,0 0 0,0 0 0,2-16-1,-2 16 1,0 0 0,0 0 1,0 0-1,0 0 1,0 0-4,0 0-9,0 0-15,-19 10 0,12 11-1,-18-15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7:03.622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-3 577 21,'0'0'13,"0"0"-1,0 0-2,0 0-1,0 0-2,0 0-1,0 0-2,6-15 1,-6 15-3,0 0 1,0 0 0,17-22 0,-17 22 2,14-15-1,-14 15 0,22-23 0,-22 23 0,21-25-1,-11 8-1,-10 17 0,21-30 0,-10 14 0,0 0-1,-11 16 1,19-28-1,-19 28 1,20-21-1,-20 21 0,19-18 1,-19 18-2,19-15 1,-19 15 0,16-16 0,-16 16 0,14-16 0,-14 16 0,16-16-1,-16 16 1,11-16 0,-11 16 0,0 0 0,17-19-1,-17 19 1,0 0 0,16-18 1,-16 18-2,0 0 1,22-21 0,-22 21-1,12-17 1,-12 17-1,14-16 1,-14 16-1,14-16 0,-14 16 0,0 0 0,16-16 0,-16 16 0,0 0 0,14-17 1,-14 17-1,0 0 0,20-20 0,-20 20 0,0 0 0,17-21 1,-17 21-1,0 0 0,13-21-1,-13 21 1,0 0 0,0 0 0,7-17 1,-7 17-1,0 0 0,0 0 0,0 0 0,0 0 0,0 0 0,0 0 0,0 0 0,0 0-1,0 0 1,0 0 0,17-9 0,-17 9-1,0 0-6,18-14-11,-18 14-9,0 0-1,2-20 0,-2 20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38.02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61-3 26,'0'0'24,"0"0"-1,0 0-2,0 0-4,0 0-3,-2 16-2,2-16-4,-10 19-1,10-19-2,-7 25 0,7-25-1,-4 29 1,1-13 0,4 7-1,-4-2-1,3 5 0,-4-1-1,4 5 0,-1 0-1,1 0 0,-4-2-1,1 3 0,1-4 0,2 1 1,-2-3-2,0-1 2,0-3-1,1 0 0,1-3 0,0-1 1,0-1-1,0-16 0,-2 27 0,2-27 1,-5 22-1,5-22 0,-4 20 0,4-20 0,0 17 0,0-17 0,0 0 0,0 21 0,0-21 0,0 0 1,4 20-1,-4-20 0,0 0 1,-2 23-1,2-23 1,0 0-1,3 19 1,-3-19-1,0 0 1,4 18-1,-4-18 1,0 0-1,3 22 1,-3-22-1,4 18 0,-4-18 0,0 0 0,7 19 0,-7-19 0,0 0 0,0 0 1,0 0 0,0 0-1,0 0 1,16 11 0,-16-11-1,0 0 0,0 0-1,0 0-2,0 0-2,-2 21-4,2-21-11,0 0-15,0 0 1,7-19-1,-7 19 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7:05.97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-3 696 2,'0'0'14,"0"0"-4,0 0-2,0 0 2,0 0 0,0 0 0,0 0-2,0 0 0,0 0 0,0 0-2,4-16-1,-4 16-1,0 0 0,0 0-1,3-16 0,-3 16 0,0 0 0,11-21-1,-11 21 1,9-21-1,-9 21 0,14-28 0,-9 12-1,2-3 1,-2 3-1,2-2-1,2 2 1,0 1-1,-9 15 1,18-30-1,-18 30 0,16-23 1,-16 23-1,16-18 0,-16 18 1,17-17 0,-17 17 0,18-20 0,-18 20 0,14-26-1,-3 9 1,-11 17 1,21-34-2,-21 34 1,17-31 0,-17 31 0,16-23-1,-16 23 1,14-20-1,-14 20 0,11-15 0,-11 15 0,7-20 1,-7 20-1,11-16 0,-11 16 0,7-17 1,-7 17-1,0 0 1,14-21-1,-14 21 1,19-16-1,-19 16 0,21-18 0,-21 18-1,23-17 2,-23 17-1,23-20 0,-23 20 0,16-15 0,-16 15 0,0 0 0,13-18 1,-13 18-1,0 0 1,0 0-1,0 0 0,0 0 1,0 0-1,-4-16 0,4 16 0,0 0 0,0 0 0,0 0 0,0 0-1,0 0 1,0 0 0,0 0 0,0 0 0,0 0 0,0 0 0,0 0 0,12-17 0,-12 17 0,0 0 0,16-9 0,-16 9 0,0 0 0,0 0 0,0 0 1,16-14-1,-16 14 0,0 0 0,0 0 0,0 0 1,0 0-1,0 0-1,0 0 1,0 0 0,0 0 0,0 0 0,0 0-1,0 0 0,0 0-2,0 0-3,0 0-6,0 0-8,4 23-7,-4-23-1,7 15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1T19:30:18.94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10459 37,'0'0'20,"0"0"-1,16 21 0,-16-21-3,0 0-3,-12 19-3,12-19-2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8:30.78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14 26 12,'-15'5'11,"15"-5"1,0 0-2,0 0 0,0 0 0,0 0-2,0 0-1,0 0 0,0 0-3,0 0-2,0 0 1,0 0 0,0 0 1,0 0 1,23 0 0,-23 0 0,26-10 1,-8 1 0,4 5-1,-1-3-1,0 5-1,-2 1-1,0 1 0,-3 3-1,-16-3 1,17 14-1,-17-14 0,11 20 1,-11-20-1,3 19 0,-3-19 0,0 17 0,0-17 0,0 0 0,-5 20 0,5-20 0,0 0-1,-16 9 1,16-9 0,-23 3-1,8-3 1,-2 2 0,-3-2-1,-1 0 0,0 0 0,0-2 0,2 0 0,4 1 0,15 1-1,-16-9 0,16 9 1,0 0-1,0 0 0,17-5 1,-17 5 0,30 3-1,-13 1 1,4 3 0,-1 0 1,1 1-1,-4-1 0,0 0 0,-17-7 1,27 11-1,-27-11 1,0 0 0,14 16 0,-14-16 0,0 0 0,-22 21 0,7-7 1,-4 0-2,0 5 0,-6-1 0,6 1 1,-3-6-1,8 1 0,14-14-1,-23 14 1,23-14 0,0 0-2,0 0 1,0 0 1,8-18-1,-8 18 1,19-14 0,-19 14 0,26-9 0,-26 9 0,27-3 0,-27 3 1,25 5-1,-25-5 0,19 9 1,-19-9-1,17 5 0,-17-5 2,15 4-2,-15-4 0,0 0 1,0 0 0,0 0 0,16 1-2,-16-1-5,0 0-12,-17 2-12,17-2-1,0 0 0,0 0-1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3:38:33.90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101 32 7,'0'0'15,"0"0"-2,7-16-2,-7 16-2,0 0 0,0 0-3,-17 7-2,17-7-2,0 0 0,0 0-2,0 0 0,0 0 0,0 0 0,0 0 1,0 0-1,24-8 0,-6 2 1,1 3 0,-3-1 1,0 2 0,-16 2 0,21 4-1,-21-4 0,-1 18 1,1-18-1,-22 26 0,10-10 0,-6 0 0,2-2-1,-3-4 1,1 1-1,-1-4 1,-2-4 0,3-1 0,2-2 0,16 0-1,-26-7 1,26 7-1,0 0 0,0 0 0,0 0 0,0 0 0,16-7 0,3 5 1,8 2 1,1-2-1,4-1 1,1 1 0,-1 0 0,0 1 0,-6 1-1,-1 3 1,-7 2 0,-18-5 0,19 25-1,-21-7 1,-5 1 0,-5 6-1,-4-3 0,-7 5 0,4-4 0,-4-1-1,3-4 0,3-2 0,17-16-1,-25 17 1,25-17-1,0 0 0,0 0 0,9-17 1,-9 17-1,24-18 0,-24 18 1,27-10 1,-27 10-1,23 1 1,-23-1 0,9 18-1,-9-18 1,-2 19 0,2-19-1,-9 16 1,9-16-1,-18 11 1,18-11-1,-26 7 0,26-7 1,-28 9-1,28-9 0,-23 7-1,23-7 1,-18 3 0,18-3 0,0 0-1,0 0 1,0 0 0,0 0 0,0 0 0,19-16 0,-19 16-2,16-12-6,-7-6-17,9 20-2,-11-19 1,16 22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13:56:56.8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3:56:59.7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113 78 41,'0'0'32,"0"0"1,0 0-1,0 0-15,0 0 0,-26 5-5,24 14-4,2-19-2,-20 36-1,7-16 0,7 10-1,-5 2 0,1 6-1,1 3 0,3 5-1,1-1 0,7 3 0,-1-5-1,3-4 1,-2-3-2,6-4 1,-1-10-1,-1-3 0,-6-19 0,9 22 0,-9-22 0,0 0-1,0 0-1,0 0 0,-4-21-2,2-5-1,6 8-2,-9-18-1,10 10 0,-14-13 1,14 11 0,-12-13 0,9 15 1,-10-9 2,6 7 3,-3-4 1,1 0 1,4 3 0,-2-4 1,4 7 1,0-2 0,5 7 0,-5-3 0,10 7 0,-1-1 0,-11 18 0,28-26 1,-6 16-1,-22 10-1,40-18 1,-18 8-1,4 8-1,1 1 0,1 2 0,0 5 0,0 5 0,-2 2 0,0 6 0,-3-2 0,-3 5 0,-7 0 0,-1 6 0,-11-3 0,-6 4 0,-8 3 0,-8-5 0,-3 5-1,-8-4 1,-5-2-1,-1-4 0,1-5 0,5-2 0,2-8 0,6-1 0,5-4 0,19-2 0,-25 2 0,25-2 0,0 0-1,0 0 1,0 0 0,0 0-1,19 7 1,0-5 0,5-2 0,2 0 0,6 2 0,4 0 0,-1 1 0,-5 5 1,0 5-1,-5 4 0,-10 5 0,-4 6 1,-5 2-1,-10 3 1,-6 5-1,1 1 1,-10-4 0,-1 2-2,-3-4 2,-3-3-1,-8-2 0,3-4 0,-7-9 0,1-6-1,3-5 1,2-6 1,6-4-2,3-7-1,23 13-5,-24-26-20,24 2-11,15 5 2,0-8-2</inkml:trace>
  <inkml:trace contextRef="#ctx0" brushRef="#br0" timeOffset="1148.0656">731 455 17,'-9'-20'26,"9"20"2,0 0-9,9-21 1,-9 21-1,-17-4-3,17 4-3,-32 10-3,32-10-2,-39 26-3,20-7-2,-7-3-1,6 7 0,-3-3-1,3 4-1,3-1 1,5 1-1,3 0 0,5-3 2,8 1-2,-4-22 0,23 28 0,-5-21 1,7-3-1,-1-6 1,4-7-1,0-2-1,-2-6 2,-1 0-2,-7-7 1,1 2-1,-4-3 2,-2 5-2,-5 1 2,-8 19-1,11-22 1,-11 22 0,0 0 1,0 0-1,-2 26 1,2-5 0,0-3-1,2 6 0,2-1 0,3-5 1,4 3-2,-1-1 1,-1-1-1,-1 2 1,-7-2 0,-1 2-2,0-5 1,2 3-2,0-2-3,-2-17-5,0 0-16,25 3-10,-16-21 1,11 5-1,-12-17 1</inkml:trace>
  <inkml:trace contextRef="#ctx0" brushRef="#br0" timeOffset="1678.096">1160 440 16,'0'0'29,"0"0"2,-10 19 2,10-19-11,-18 15-3,18-15-3,-25 22-5,20-5-3,-12-6-3,9 6-1,8-17-1,-18 28 0,18-28-1,-19 30 0,19-30 0,-9 30 0,9-30-1,3 22 0,-3-22-1,23 11 0,-3-7 0,9-4 0,-1-2 0,3-2 0,-2 4-1,-5-4-1,0 10-3,-24-6-4,28 6-6,-28-6-9,0 0-10,0 0-3,0 0 3,23-8 0</inkml:trace>
  <inkml:trace contextRef="#ctx0" brushRef="#br0" timeOffset="2300.1315">1461 162 32,'0'0'29,"13"17"2,-13-17-1,0 0-13,0 0-2,0 0-4,0 0-3,0 0-2,-5 18 0,5-18 0,0 0 0,0 0-1,0 0-1,0 0-2,-2 21 1,2-21-1,-2 18-1,2-18 1,0 31-1,-4-7 0,4 6 0,-2 4 0,1 5 1,-3 0-2,2 2 1,-2 2-1,4-2 1,0 2-1,2-4 1,2-4-1,0-3 1,5-9-1,-4-1 0,-5-22 0,14 25 0,-14-25-2,0 0 0,7-17-1,-9-2-2,2 19-1,-2-29-1,2 29-4,-2-29-12,10 6-11,-8 23-2,13-30 1,-13 30 1</inkml:trace>
  <inkml:trace contextRef="#ctx0" brushRef="#br0" timeOffset="2815.161">1811 405 25,'0'0'31,"0"0"1,0 0-3,0 0-7,-26 13-3,6-7-9,6 12-1,-12-7-5,9 10 0,-3-8-1,-1 7-1,-1-5 0,-3 4-1,-3-4 1,2 0 0,4-6-1,-1 2 0,4-5 0,19-6 0,-20 9 0,20-9 0,0 0 0,0 0-1,13 17 1,-13-17-1,26 9 1,-26-9-1,34 10 0,-12-5 1,1-1 0,1 1-1,-1 5 1,3 5 1,-9-2-1,5 2 1,-7 1-1,0 4 0,0-1 0,-2-1-2,-13-18 2,23 24-4,-7-9 0,-16-15-4,30 13-16,-13-7-15,-17-6 2,25-6-1,-25 6 1</inkml:trace>
  <inkml:trace contextRef="#ctx0" brushRef="#br0" timeOffset="4010.2293">2504 466 52,'0'0'28,"17"-13"-4,-17 13 1,0 0-5,11 19-4,-11-19-5,24 11-5,-24-11-3,42 9 0,-12-10-1,9 2-1,2-4 1,8-1-1,-4 0-1,-2 2 1,-6 2-1,-5-1-1,0 6-5,-32-5-11,30-9-13,-13 16-4,-17-7 0,24-2 0</inkml:trace>
  <inkml:trace contextRef="#ctx0" brushRef="#br0" timeOffset="3607.2063">2719 245 47,'17'-9'32,"-17"9"2,0 0 0,0 0-18,0 0-2,0 0-3,0 0-5,0 0 0,0 0-2,0 0 0,0 0 0,0 0-1,0 0 0,-5 18 0,5-18 0,-8 26-1,1-5 0,1 5 0,-1 2-1,1 5 0,0 3-1,-1 3 0,-3 0 0,3 0 1,-1 0-2,1-7 2,1-1-1,1-4 1,1-5-1,0-5 1,4-17-2,2 20 2,-2-20-2,0 0 1,24 7 0,-24-7 0,30-4-1,-7-3 1,1 4 1,1-7-1,-1 3-1,0-4 0,1 3 0,-7-3 0,5 4-2,-23 7-3,30-15-1,-25-2-8,-5 17-20,25-19-2,-25 19 0,5-22-2</inkml:trace>
  <inkml:trace contextRef="#ctx0" brushRef="#br0" timeOffset="4577.2618">3240 528 18,'0'0'29,"0"0"1,0 0 2,0 0-13,0 0-1,0 0-2,0 0-5,0 0-3,-15 20-2,15-20-2,-19 23-1,19-23-2,-22 30 1,9-10-1,5 1 1,1-1-1,7 2 1,3-3-2,3 0 2,-6-19-2,28 29 2,-9-22-2,7 0 1,0-5 0,2-2 0,2-5 0,-4-1 0,-3-1 0,-3-6 0,-5-3 0,-1-1-2,-3-3 2,-2-3-1,-5-1 1,2 2-1,-3-3 0,3 5 0,-4 3 1,-2 17 0,-17-22 0,-2 20-1,-9 2 1,-2 4 0,-7 1-1,3 1 1,0-1-3,2-3 0,14 2-3,-3-13-2,21 9-12,0 0-19,10-23 2,6 10-2,-4-13 3</inkml:trace>
  <inkml:trace contextRef="#ctx0" brushRef="#br0" timeOffset="14920.8534">4640 74 4,'0'0'25,"0"0"1,0 0-1,-28-15-6,28 15 0,-30 10-2,2-5-4,13 14-2,-15-8-4,10 11 0,-10-1-2,7 5-1,-3-4-1,7 4 0,0-2-1,3 2 0,-3-2-1,8 4 2,-6-6-2,7 6 1,-5-4 0,8 6 0,-4-4-1,5 2 0,2 2 0,4-2 0,4 4-1,6-4 2,3 3-1,0 3 1,2-4-1,2 1-1,-1-2 2,5 1-2,0-8 1,1 5-2,-3-7 2,5-1-2,2-1 2,1 1 0,2-6 0,1 4 1,-3-6-1,3 0 0,-2-3 1,2-5-1,-6-5 0,8-1 0,-2-8 0,0-4-1,-2-6 0,-2-1 1,-2-2-2,1-1 3,-5-1-2,-1 2 2,-4 0-3,-6 0 3,1-2-3,1 0 2,0-2-1,2 2 0,2-2 0,0 0-1,0 0 1,0 6-1,-4 0 2,-1 1-1,-5 1 0,-5-1 0,-3 1 1,-5-1-1,1-3 0,-3 0 0,1-2 0,1-2 0,-1 2 1,0 1-1,-4 4 0,-2 2 0,-4 3 0,-2 3 0,-5 1 0,-6 1 0,2 4 0,-3-1 0,-1 5 0,0-1 0,-1 6 0,-3-2-1,5 3 0,-1-1-1,4 6-2,-4-14-1,17 17-5,-16-16-18,16 3-10,17 2 0,-21 0 0,21 0 1</inkml:trace>
  <inkml:trace contextRef="#ctx0" brushRef="#br0" timeOffset="15706.8984">4515 451 26,'0'0'26,"0"0"-2,0 0-1,0 0-2,0 0-5,0 0-1,0 0-3,7 19-2,-7-19-2,0 21-1,0-21-2,0 29-1,0-29 0,4 32-2,-4-32 0,2 34-1,5-16 0,-7-1 0,6 2-1,-2-1 1,-1-1-1,-3-17 2,0 28-2,0-28 0,0 19-1,0-19-3,0 0-2,-11-23-7,11 23-8,8-33-4,-5 7-7,5 7-5,-10-11 4,2 30 0</inkml:trace>
  <inkml:trace contextRef="#ctx0" brushRef="#br0" timeOffset="16027.9167">4554 591 37,'17'13'29,"-17"-13"3,0 0-9,24 0 0,-24 0-7,34-7-4,-34 7-4,36-15-2,-36 15-1,41-11-1,-21 1-1,5 7-1,-7-3-1,3 1 0,-4-1 0,2 2-1,-1-1 0,-1-1 0,0 2 0,0-3-1,0 5 0,-17 2-2,26-4 0,-26 4-3,20 2-3,-20-2-14,0 0-10,0 0-1,0 0 0,0 0 2</inkml:trace>
  <inkml:trace contextRef="#ctx0" brushRef="#br0" timeOffset="16449.9409">4880 457 18,'0'0'24,"0"0"2,0 0-13,0 0 3,0 0-1,0 0 0,-17-7-1,17 7-1,0 0-3,-2 24-1,2-24-3,-4 22 1,4-22-2,-3 32-1,1-15-2,4 5 0,-2 0-1,0 1 0,0 1 0,0-2 0,0 1-1,0-1 1,0-1 0,0-4-1,0-17-3,0 17-8,0-17-24,0 0 0,13-28 1,-2 12-3</inkml:trace>
  <inkml:trace contextRef="#ctx0" brushRef="#br0" timeOffset="17352.9925">5264 732 28,'-2'-16'27,"2"16"1,0 0 2,0 0-14,13 16-3,-13-16 1,0 22-5,0-22 0,2 30-3,-2-30 1,0 32-3,0-32 1,0 24-3,0-24 1,0 19-2,0-19 0,0 0 1,0 0-1,0 0-1,0 0 1,0 0 2,18-10-2,-18 10 1,10-30-1,-5 14 2,-1-3-3,2 2 2,-4 1-2,1-1 0,-3 17 0,14-23 0,-14 23 0,18-14 0,-18 14 0,25-3 0,-25 3 0,30 0 0,-30 0 1,24 9 0,-24-9 0,17 11 0,-17-11 0,0 0 0,18 23 1,-10-6-1,-8-17 1,15 30-3,-6-13 2,3 0-2,-3-1 2,-9-16-2,19 30 1,-19-30-1,11 21 1,-11-21-1,0 0 0,0 0-2,0 0-4,0 0-11,0 0-20,0 0 1,7-26-1,-7 26 1</inkml:trace>
  <inkml:trace contextRef="#ctx0" brushRef="#br0" timeOffset="124040.0947">5954 297 7,'-26'-21'16,"26"21"-2,0 0-4,0 0-2,-18 0-1,18 0 0,0 0-2,0 0 0,-25 17-1,25-17 1,-24 19-2,24-19 0,-26 26-1,26-26 0,-21 24-1,21-24 1,-2 17-1,2-17 1,17 7 0,-17-7 1,17-3 0,-17 3 0,19-14 0,-19 14 0,13-22-1,-13 22 0,9-32-1,-9 32 1,8-33-1,-8 33 0,-2-24 1,2 24-1,0 0 1,-30-6-1,30 6 1,-28 15-1,28-15-1,-23 22 1,23-22-1,-13 19 0,13-19-1,0 0-5,0 0-7,17 6-14,7 7-1,-24-13 1,34 3 0</inkml:trace>
  <inkml:trace contextRef="#ctx0" brushRef="#br0" timeOffset="124798.138">5941 795 3,'0'0'17,"0"0"-1,0 0 0,0 0-5,0 0-3,0 0-1,0 0 1,0 0-4,0 0 0,0 0 0,0 0-1,0 0 1,0 0-1,-9-22 1,9 22 0,-6-17 0,6 17-2,-18-7 0,18 7-1,-30 3 0,11 5 1,2 1-2,17-9 0,-28 19 0,28-19 0,-6 20 0,6-20 0,0 0-1,30 6 1,-9-8 0,-2-2 0,1-1 1,-3-1 0,-17 6 0,24-19-1,-24 19 2,15-20-2,-15 20 2,4-22-1,-4 22 0,-9-20 0,9 20 0,-19-13-1,19 13 1,-19 0 0,19 0-1,-16 9 0,16-9 0,-6 17 0,6-17 0,0 0 0,15 22 0,-15-22-4,17 11-12,-17-11-10,20 5-3,-20-5 3,19-3-2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00:31.3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-4197-1039 15,'0'0'24,"0"0"1,0 0-7,0 0-3,-7 22-4,7-22-2,-8 19-2,8-19-1,-17 24-2,17-24 0,-20 36 0,7-18 0,2 6-1,-3-5 0,7 3 0,-2-5-1,5 4 0,4-21 0,-8 26-1,8-26-1,-2 17 1,2-17-1,0 0 1,0 0-1,0 0 1,0 0 0,0 0 1,0 0 0,0 0-1,0 0 0,0 0 0,6-28 0,-6 28-1,21-32 0,-10 10 1,2 1-1,2-1 0,0 1 0,-4 3 1,0 1-1,-11 17 1,19-24 0,-19 24-1,23-19 1,-23 19 0,20-11 0,-20 11 1,19-2-1,-19 2 1,0 0 0,19 26 0,-19-26 0,0 34 1,-6-16-2,6 5 1,0-3-1,6 1 0,-1-5-1,3 5 1,-3-3-1,1 1-1,3 0-1,-9-19-2,8 33-12,-8-12-20,0-21 1,-2 17-2,2-17 3</inkml:trace>
  <inkml:trace contextRef="#ctx0" brushRef="#br0" timeOffset="710.0404">-4947 301 11,'-2'-21'27,"2"21"1,0 0 0,-2-18-10,2 18-2,0 0-4,0 0-2,0 0-2,0 0-2,0 0-2,0 0 2,19 13-2,-8 5 0,-11-18-1,17 40-1,-6-20 0,4 6 0,-4-2-1,2 2 0,-2-3-1,3-3 1,-1-3-1,-13-17 0,24 22-1,-24-22 0,22 10-1,-22-10-4,21-13-12,-21 13-15,4-30-1,-4 30-2,0-41 2</inkml:trace>
  <inkml:trace contextRef="#ctx0" brushRef="#br0" timeOffset="1160.0663">-4678 204 8,'0'0'18,"10"-21"-7,-10 21 0,0 0 1,0 0 0,0 0 1,0 0-2,-19-3 0,19 3-1,0 0-1,-15 18-1,15-1 0,0-17-1,-6 30-1,1-13-2,1 9 0,-4-4-1,3 6-1,-3-5 0,3 3-2,-3-6 1,3 2-1,-1-5 0,6-17 1,-4 24-2,4-24 1,0 0-3,0 0-2,19 10-9,-19-10-17,0 0 0,24-17-2,-24 17 2</inkml:trace>
  <inkml:trace contextRef="#ctx0" brushRef="#br0" timeOffset="1521.087">-4526 448 36,'-8'22'29,"8"-22"1,-13 17 1,13-17-16,-9 19-4,9-19-3,-8 24-1,12-5 0,-4-19-1,-6 35-2,6-35 0,2 34-2,4-18 0,-2 1-2,-4-17 0,9 26 0,-9-26 0,11 17-2,-11-17-1,0 0-3,10 21-9,-10-21-10,0 0-10,0 0 1,-4-25-1</inkml:trace>
  <inkml:trace contextRef="#ctx0" brushRef="#br0" timeOffset="1892.1082">-4360 381 37,'12'19'29,"-12"-19"3,0 0-2,-4 16-15,4-16-6,0 0-3,0 0-2,0 0-1,19 13 0,-19-13 0,30 4-2,-14-4 0,7-4 0,-1 3-1,6-3-1,-5-4-2,7 7-3,-8-11-12,-3-3-13,11 10-2,-15-14 1,7 14 0</inkml:trace>
  <inkml:trace contextRef="#ctx0" brushRef="#br0" timeOffset="2937.1679">-4008 282 40,'19'11'28,"-19"-11"2,32-3 0,-4 3-19,-7-13-3,9 9-1,-8-9-1,8 7-1,-9-1 1,5 9-2,-26-2 0,30 11-1,-30-11-2,13 32 1,-17-12-1,0 4 0,-3-1 0,-2 1 0,-3-2-1,1-3 1,-6-4-1,-2-4 0,19-11-1,-31 9-1,31-9 0,-30-2-2,30 2-1,-19-11-3,19 11-3,0 0-2,26-9 0,-26 9 2,41-11 1,-16 0 0,8 7 4,-1-5 2,0 1 6,0-1 2,-4-2 0,0 3 2,-11-1 1,2 5 0,-19 4 0,16-7 0,-16 7 0,0 0 0,0 0-1,8-19-1,-8 19-1,-4-24 0,-3 7 0,7 17 0,-10-28-1,10 28 0,0 0-1,0 0 1,-24 0-1,18 17 0,-1 0-1,1 5 0,-1 0-1,-1 1 1,3-1-1,1-3 0,4-3 0,2 1 0,5 0-1,-7-17 1,25 28 0,-8-15 0,1 0-2,1-7-2,7 1-3,-26-7-8,38-17-10,-14 8-10,-13-12 1,6 5 0</inkml:trace>
  <inkml:trace contextRef="#ctx0" brushRef="#br0" timeOffset="2261.1293">-3946 318 37,'21'26'29,"-21"-26"3,0 0-1,2 28-17,-2-28-5,-6 33 1,-3-16-1,9 15-3,-8-2-1,6 7-1,-7-2-2,11 2-1,-4-3 0,6-2-2,-2-4 1,1-6-2,5-1-2,-8-21-2,19 16-8,-19-16-13,3-20-7,-3 20 0,11-45 1</inkml:trace>
  <inkml:trace contextRef="#ctx0" brushRef="#br0" timeOffset="3271.1871">-3379 459 1,'21'8'25,"-21"-8"3,0 0-4,0 0-3,0 0-3,0 0-1,0 0-3,0 0-3,0 0-4,0 0-1,0 0-3,0 0-2,0 0 0,6-19 0,-6 19-1,15-19 0,-15 19 0,18-22 0,-18 22-1,23-22-1,-23 22-2,20-17-5,-20 17-6,0 0-6,17 7-1,-17-7-2,0 0-2,11 23-2</inkml:trace>
  <inkml:trace contextRef="#ctx0" brushRef="#br0" timeOffset="3608.2063">-3313 157 62,'0'0'34,"6"17"-2,-6-17 1,-21-7-23,21 7-6,0 0-2,0 0-1,0 0-4,-17 16-5,17-16-12,23 25-12,-23-25-2,16 9 1,-16-9 1</inkml:trace>
  <inkml:trace contextRef="#ctx0" brushRef="#br0" timeOffset="4894.2796">-3253 374 21,'0'0'29,"0"0"0,-4 16-3,4-16-7,-4 17-3,4-17-4,-11 19-4,11-19-2,-13 22-1,13-22-2,-9 22-1,9-22-1,-8 19 0,8-19 0,0 0 0,2 21 0,-2-21 0,0 0 0,0 0 0,0 0 0,0 0 0,0 0 1,0 0-1,4-25 1,-4 25-1,-8-31 1,1 14-2,-1-2 1,-1 3-1,3-1 1,6 17-2,-5-30 1,5 30 0,5-26 0,-5 26 0,23-24 0,-6 7 0,-17 17 0,35-32 0,-18 17 0,-17 15 0,24-20 1,-24 20-1,17-13 0,-17 13 0,0 0 0,0 0 0,15 18 0,-15-18-1,12 17-1,-12-17-2,18 13-4,-18-13-14,0 0-12,0 0-1,11-17 0,-11 17 1</inkml:trace>
  <inkml:trace contextRef="#ctx0" brushRef="#br0" timeOffset="5689.3254">-3036 105 30,'0'0'28,"26"-9"0,-26 9-5,0 0-6,0 0-5,17 17-6,-17-17-2,0 0-2,0 0 0,0 0-1,0 0 0,0 0-1,-9 16-1,9-16-3,0 0-5,0 0-8,0 0-12,0 0-1,0 0 0,0 0 0</inkml:trace>
  <inkml:trace contextRef="#ctx0" brushRef="#br0" timeOffset="5465.3126">-2991 370 28,'0'-19'30,"0"19"2,0 0 0,0 0-12,0 0-7,0 0-3,0 0-1,-22 10-3,22-10-2,-6 22 0,6-22-1,0 30-2,0-14 0,0-16 0,7 30-1,-7-30 1,10 26-1,-10-26 0,9 19-1,-9-19 1,0 0-1,0 0-1,0 0-1,21 0-3,-27-19-5,6 19-8,-6-26-8,-5-4-6,7 6-1,-10-17 2</inkml:trace>
  <inkml:trace contextRef="#ctx0" brushRef="#br0" timeOffset="6268.3585">-2800 251 35,'-9'29'28,"9"-29"2,0 0-11,-10 19-5,10-19-5,0 21-3,0-21-2,2 24-1,-2-24 0,6 28-1,-6-28 1,0 31-1,0-31 0,5 26-1,-5-26 1,13 17-1,-13-17 0,17 6 0,-17-6 0,21-8 0,-21 8 2,0 0-1,19-24 0,-19 24 0,7-17 0,-7 17-1,0 0 1,2-18-2,-2 18 1,0 0 0,4-21-1,-4 21 0,-2-22 1,2 22-1,-11-19 0,11 19 0,0 0 1,-23-20-2,23 20 0,-22-6-1,22 6-3,-19-4-8,19 4-14,0 0-6,0 0-1,0 0 0</inkml:trace>
  <inkml:trace contextRef="#ctx0" brushRef="#br0" timeOffset="7762.4439">-2544 359 8,'0'0'24,"0"0"4,0 0-8,0 0-2,-18-10-1,18 10 0,0 0-3,0 0-3,-27 13-3,27-13-1,-16 17-3,16-17-1,-13 23-2,13-23 0,-12 26 0,12-26-1,-3 24 0,3-24 0,7 20 0,-7-20 0,17 13 0,-17-13-1,24 2 1,-24-2 0,25-13 0,-25 13 0,22-26 0,-11 9 0,-3-1 1,-4-5-1,-3-5 0,-1-5 0,-1-4 0,-1-3-1,0 1 2,0-2-2,-2 6 2,2-1-2,4 9 1,0 4 0,-2 23 1,6-24-1,-6 24 0,0 0 0,0 0 1,5 20-1,-5 1 1,4 7-1,-2 2 1,2 9-1,-1-2 0,1 4 1,2-4-1,1-1 0,3-3-2,-3-5-2,6 2-2,-11-13-3,13 7 0,-15-24 0,13 24 0,-13-24 0,8 17 1,-8-17 2,0 0 2,0 0 2,0 0 1,0 0 0,0 0 0,0 0 1,13-20 0,-13 20 2,9-30 0,-5 13 2,-4-5 1,5 3 0,-8-3 2,5 5-1,-8-2 0,6 19 0,-6-28-1,6 28-2,-2-16-1,2 16 0,0 0-2,0 0 1,0 0-1,0 0 0,0 0 0,0 0-1,19-12-1,-19 12-2,0 0-3,0 0-3,13-16-8,-13 16-12,0 0-1,0 0 1,0 0 2</inkml:trace>
  <inkml:trace contextRef="#ctx0" brushRef="#br0" timeOffset="8217.47">-2229 243 9,'0'0'24,"19"9"0,-19-9 0,0 0-4,0 0-5,0 0-2,0 0-2,0 0-2,2 21-3,-2-21-2,0 0 0,0 0-1,-8 17 1,8-17-1,0 0 0,-13 22 0,13-22 0,-11 22-1,11-22 0,-8 23 0,8-23 0,-2 18-1,2-18 0,0 0 0,12 23 0,-12-23 0,15 17 0,-15-17 0,28 14 0,-28-14-1,30 15 0,-30-15 0,26 10-1,-26-10-2,24-2-2,-24 2-9,0 0-17,19-9-3,-19 9-2,0 0 2</inkml:trace>
  <inkml:trace contextRef="#ctx0" brushRef="#br1" timeOffset="-3.73115E7">23 58 6,'0'0'17,"-15"-28"-1,15 28-1,0 0-3,0 0-1,-9-17-1,9 17-2,0 0-2,0 0-2,0 0 0,0 0 0,17-7 0,-17 7 0,0 0 0,20 3 0,-20-3-1,19 5 0,-19-5 0,20 4-1,-20-4 0,21-2-1,-21 2 0,21-7 0,-21 7 0,18-9 0,-18 9-1,17 0 1,-17 0 0,16 16-1,-16-16-1,16 26-3,-16-26-4,19 16-8,-19-16-11,0 0-3,27 4 2,-31-22 0</inkml:trace>
  <inkml:trace contextRef="#ctx0" brushRef="#br1" timeOffset="-3.7311E7">52 204 12,'0'0'21,"0"0"-2,-18 4-1,18-4-2,-23-6-3,23 6-2,0 0-1,-16 0-3,16 0 0,0 0-2,0 0-1,16 18 0,-16-18-2,34 12 0,-17-6 0,10-1 0,-6-2-1,4-1 0,-8-2 0,-1 2 0,-16-2-1,25 0 1,-25 0 0,0 0-1,0 0 0,18-7 0,-18 7-2,0 0-7,14-25-20,-14 25 0,0 0-2,26-10 1</inkml:trace>
  <inkml:trace contextRef="#ctx0" brushRef="#br1" timeOffset="-3.73095E7">786-14 3,'16'-2'22,"-16"-20"1,0 22 3,16-14-8,-16 14-4,0 0-4,0 0-1,17-7-1,-17 7-2,0 0-1,20 10-2,-20-10-1,32 4-1,-9-3 1,3-2-1,6 1-1,3-2 1,0 2 0,4-2-1,0 0 1,-5 2-1,-3-1 0,-4 1 0,-8-2-3,-3 5-9,-16-3-16,0 0-2,0 0 1,0 0 0</inkml:trace>
  <inkml:trace contextRef="#ctx0" brushRef="#br1" timeOffset="-3.73092E7">784 487 10,'0'0'23,"0"0"3,18-16-4,-1 4-6,5 1-1,-1 1-3,5 5-2,-3-1-2,7 12-2,-5-5-2,3 8-1,0-2-1,4 5-1,0-3 0,5 0 0,-2-4-1,1 1 1,1-5-2,-7-2-1,-2 1-10,-5 5-17,-23-5 0,19-9-2,-19 9 2</inkml:trace>
  <inkml:trace contextRef="#ctx0" brushRef="#br1" timeOffset="-3.73099E7">975-47 20,'0'0'27,"19"-5"2,-19 5-5,0 0-5,0 0-5,0 0-3,-14 33-3,5-15-3,6 6-1,-6 2-2,5 4 1,-3 2-1,7 1 0,0 3-1,4-3 1,-1-3-2,1 3 1,1-6-1,1-1 0,-3-7 1,1 1-1,-4-20 0,3 19 1,-3-19-1,-3 16 0,3-16 0,-15 16-2,15-16-1,-15 12-4,15-12-3,0 0-11,-18-2-10,18 2-1,3-37 1,8 16 1</inkml:trace>
  <inkml:trace contextRef="#ctx0" brushRef="#br1" timeOffset="-3.73081E7">1425 296 28,'0'0'23,"0"0"-5,0 0 0,0 0-5,0 0-2,-4 17-2,4-17-2,-12 18 0,12-18-2,-14 22 0,14-22-1,-12 22-1,12-22 0,-11 22-1,11-22-1,-4 20 0,4-20-1,-1 16 0,1-16 0,0 0 0,0 0 0,12 15 0,-12-15 0,0 0 0,18-10 0,-18 10 0,16-23 0,-8 4 0,3-1 0,1-4 0,-1 1 0,0-2 0,-3 4 0,-1 4 0,-7 17 1,11-21-1,-11 21 0,0 0 0,0 0 1,0 0-1,0 0 0,12 28 0,-12-28 0,9 31 0,-2-15 0,0 3 1,-7-19-1,18 30 0,-18-30 0,19 21 0,-19-21 0,18 13 0,-18-13 0,0 0-1,0 0 1,18-7 0,-18 7 0,7-27 0,-4 10 0,3-4-1,1 0 2,-4-4-2,4 7 1,0-1 0,-7 19 0,11-19 1,-11 19 0,0 0 0,0 0 0,19 26 0,-13-8 0,2 5 1,1-2-1,2 3 1,-1-1-1,1 0-1,0-4 1,-1-1-1,1-2 0,-11-16 1,17 21-1,-17-21-1,0 0 0,0 0-5,18 1-2,-18-1-5,-2-19-7,2 19-8,-8-23-3,8 23 0,-2-21 2</inkml:trace>
  <inkml:trace contextRef="#ctx0" brushRef="#br1" timeOffset="-3.73072E7">2279 46 30,'0'0'26,"0"0"-2,0 0-3,0 0-4,-16 16-5,16-16-2,0 0-2,0 0-1,0 0-2,-1 17-1,1-17-1,17 23 2,-3-3-2,-3 1 1,1 8-1,-8 3-1,1 9 0,-3-3 0,-2 8 0,-5-2 0,-4 2-1,-4-6 0,1 2 0,-2-5 0,5-5 0,-3-8-1,3-3 0,9-21 0,-14 20 1,14-20-1,0 0 0,-23-4 0,23 4 0,-25-17 0,9 6 0,-1-1 0,-3-4-2,20 16-1,-35-33-2,35 33-2,-27-39-6,27 23-10,-1-2-10,-3-6-2,4 24 3,4-39 1</inkml:trace>
  <inkml:trace contextRef="#ctx0" brushRef="#br1" timeOffset="-3.73068E7">1986 42 22,'0'0'25,"0"0"2,0 0-5,0 0-5,0 0-3,0 0-1,32 13-3,-32-13 0,34 9 0,-17-8-3,15 8-1,-4-9-1,11 7-1,0-10-1,9 3 0,-4-6-1,3 1-1,-1-4 1,-2 2-1,-5-3 0,-9 3-1,-5 1 1,-9 5-1,-16 1 0,18-2-2,-18 2-4,0 0-11,0 0-19,0 0 1,0 0-1,0 0 0</inkml:trace>
  <inkml:trace contextRef="#ctx0" brushRef="#br1" timeOffset="-3.73028E7">90 1260 25,'0'0'18,"0"0"-2,0 0-2,-15 4-1,15-4-3,0 0-2,0 0-3,15 10-1,-15-10-1,22-2-1,-22 2-1,30-3 1,-14 3-1,1 3 0,3 1-1,-3 1 1,1 2 0,-18-7-2,30 18-5,-30-18-8,0 0-11,18 14 1,-18-14-1,0 0 1</inkml:trace>
  <inkml:trace contextRef="#ctx0" brushRef="#br1" timeOffset="-3.73021E7">175 1517 16,'-10'-16'10,"10"16"-2,0-25 1,0 25 0,-2-19-2,2 19-2,0 0-1,0 0-1,0 0 0,0 0 0,0 0-1,0 0-1,-14 21-1,14-21 1,1 23-1,-1-23 1,2 19-1,-2-19 1,-3 18 1,3-18 0,0 0 0,-9 17-1,9-17 2,0 0-1,0 0 0,0 0-1,0 0 1,0 0-1,0 0 0,0 0 1,0 0 0,0 0 1,0 0-1,21-12 1,-21 12 0,19-10 0,-19 10-1,18-9-1,-18 9 1,16-4-1,-16 4 0,0 0-1,19-7 1,-19 7-4,0 0-6,22-7-10,-5 11-7,-17-4 1,29-11 0</inkml:trace>
  <inkml:trace contextRef="#ctx0" brushRef="#br1" timeOffset="-174099.9579">143 1320 21,'0'0'15,"0"-22"0,0 22 2,0 0 0,0 0 0,0 0-2,0 0-3,0 0-4,0 0-2,-7 22-1,7-22 1,0 0-1,22-9-1,-3 7 0,-2-7 1,7 9-1,-4-4 0,9 10-1,-7-4 0,8 3-1,-6-1-1,8 0 0,-2-4 0,6 0 0,3 0 0,4-6 0,4 0-1,0-1 1,5 3-1,-5 2 0,0 2 1,-6 2-1,-2-4 0,-9 8 0,-6-4-1,-7 2-2,-17-4-2,0 0-4,0 0-10,0 0-14,-33 7 0,10-5-1,-14-10 2</inkml:trace>
  <inkml:trace contextRef="#ctx0" brushRef="#br1" timeOffset="-173516.9239">171 1550 20,'0'0'15,"-17"18"0,17-18-2,2 19-2,-2-19 1,0 0-2,19 11-1,-19-11 0,24-4-1,-5 4 1,-19 0-1,39-5 0,-20-1-1,9 8-2,-4-8-1,8 6 0,0-3-1,5 5 0,1-2-1,1 1 0,4-1-1,2 2 0,6-4 0,-1 1 0,3-3 0,-5 0-1,-1-2 0,-2 1 1,-6-3-1,-7 3-1,-6 3-3,-26 2-9,19-15-18,-19 15-1,0 0 0,-26 9 0</inkml:trace>
  <inkml:trace contextRef="#ctx0" brushRef="#br1" timeOffset="-172817.884">748 1162 11,'0'0'24,"2"24"2,-2-24 2,0 0-9,0 0-4,18 6-2,5 3-2,-5-11-2,18 10-1,-6-10-1,13 11-1,-7-3-2,5 10 0,-7-4-2,5 8 0,-9-3-1,2 2 0,-6-3 0,2-1 0,-6-4 0,1 1 0,-1-3-1,-1-5 1,-2 1-1,-19-5 0,24 19 1,-24-19-1,15 22 1,-15-22-1,6 21 0,-6-21 1,1 18-1,-1-18 0,-3 17 1,3-17 0,-10 17 0,10-17 0,-26 30 0,4-8 0,-8 4 0,-8 10 0,-7-1 0,-5 4 1,-1-2-2,3-1 1,3-6 0,5-6-1,12-5-1,4-14-3,24-5-13,0 0-20,0 0 2,17-7-2,-17 7 2</inkml:trace>
  <inkml:trace contextRef="#ctx0" brushRef="#br1" timeOffset="-169654.7037">2515 1464 6,'0'0'24,"0"0"2,-21 4 0,21-4-6,0 0-2,-3 18-2,10-1-1,-7-17-4,8 22-2,-8-22-3,9 28-1,-9-28-2,6 32 0,-6-32-1,2 32-1,-2-32 0,0 28 1,0-28-2,1 16 1,-1-16-1,0 0 0,0 0 0,0 0-3,0 0-2,0 0-11,0 0-17,0 0 0,-1-18-1,1 18 0</inkml:trace>
  <inkml:trace contextRef="#ctx0" brushRef="#br1" timeOffset="-169398.6891">2567 1604 26,'0'0'26,"21"-8"-7,-21 8 2,34-5-3,-10 5-3,-3-4-3,7 8-3,-6-4-3,6 3-2,-5-3-2,5 0-1,-6-3-1,-1-5-3,0 4-4,-21 4-9,22-26-12,-22 26-2,13-16 1,-13 16 0</inkml:trace>
  <inkml:trace contextRef="#ctx0" brushRef="#br1" timeOffset="-168993.6659">2854 1469 5,'0'-16'26,"0"16"2,0 0 2,0 0-9,0 0-4,0 0-1,15 24-2,-15-24-4,0 30-2,0-30-2,-2 41 0,-4-23-1,8 10-1,-5-7 0,6 3 0,-3-7-1,6 3-1,-6-20 0,9 23-1,-9-23-1,0 0 0,19 15-1,-19-15-3,0 0-4,9-23-14,-9 23-14,8-22 1,-8 22-2,4-24 2</inkml:trace>
  <inkml:trace contextRef="#ctx0" brushRef="#br1" timeOffset="-168028.6107">3243 1859 37,'0'0'29,"0"0"2,0 0 0,0 0-14,0 0-4,-18-15-3,18 15-2,0 0-1,-15 26-2,15-26 0,-15 32-2,15-32 0,-12 37-1,12-37 0,-7 34 0,7-34-1,4 22 0,-4-22-1,0 0 1,9 20-1,-9-20 0,0 0 0,0 0 0,0 0 0,0 0 0,17-7 0,-17 7 0,7-24 1,1 7-1,-1-2 0,3 1 1,-3 1-1,4-2 2,-11 19-2,25-22 1,-25 22-1,26-9 0,-9 7 0,2 2 1,3 0-1,0 0 0,3 0 0,-1 0-1,-1 0 2,-5 2-1,-18-2 0,25 11 0,-25-11 0,7 24-1,-7-24 2,0 32-1,0-15 0,0-1-1,0-16 1,6 26 0,-6-26 0,5 19 0,-5-19 0,2 17-1,-2-17-1,0 0-3,4 26-6,-4-26-12,0 0-14,0 0 2,0 0-2,-6-22 2</inkml:trace>
  <inkml:trace contextRef="#ctx0" brushRef="#br1" timeOffset="-170166.733">2521 1317 22,'17'-10'27,"-17"10"1,0 0-4,-25-5-5,25 5-2,-20 5-3,1-8-3,19 3-2,-24 7-2,24-7-1,-23 7-2,23-7 0,-22 14-2,22-14 0,-30 29 0,17-10 1,-6 5-2,2 2 1,-2 2-1,4 4 1,-2-4-1,4 2 0,2-4 0,4 0-1,3-4 1,4 2-1,5 1 0,7-1 1,5-2-1,9 1 0,4-5 1,5 1-1,5-6 1,1 0-1,2-6 1,2 1-1,-2-4 1,-4-2-1,-1 1 0,-1-1 0,-1 0 1,1-2-1,-5-2 0,2 0 1,-1-3-1,1-3 1,0-3-1,-3 2 1,-2-4-1,-1 0 1,-6 0 0,-1-2-1,-21 15 1,30-32-1,-19 13 1,-4-1-1,-1-1 1,-2 1-1,-1-3 0,-1 5 1,-2 1-1,0 17 0,-5-28 0,5 28 1,-15-26-1,15 26 0,-21-34 0,10 12 0,-2-2 0,-2 0 0,-2-1 0,-2-1 0,-1 4 0,-3 3 0,-3 8 0,0 2 0,-4 7 0,2-2 0,2 4 0,1 2 0,5 0 0,3 0 0,17-2 0,-28 4 0,28-4 0,-25 5 0,25-5 0,-33 11 0,12 1-1,-1-5-1,1 4-2,-3-7-2,24-4-4,-40 13-11,40-13-17,-16 7 1,16-7 0,0 0 2</inkml:trace>
  <inkml:trace contextRef="#ctx0" brushRef="#br1" timeOffset="-165708.478">4324 1387 17,'-12'17'25,"12"-17"2,-17 2-4,17-2-4,0 0-4,0 0-2,0 0-3,2 17-1,-2-17-2,0 0 0,19-4-2,-2 10 0,-17-6 0,39 0-2,-16-4 1,10 4-2,5-4 1,7 1-1,3-7-1,7 5 1,-3-3-1,2 1 0,-3-1 0,-4 5 0,-4 1-1,-8 2 1,-5 3-1,-5 3 0,-3 1 0,-22-7-2,28 12-1,-28-12-1,17 9-2,-17-9-3,0 0-12,0 0-14,0 0 1,0 0-1,-32 0 3</inkml:trace>
  <inkml:trace contextRef="#ctx0" brushRef="#br1" timeOffset="-165217.4499">4335 1676 36,'0'0'28,"0"0"2,-6 17-4,6-17-8,28 9-2,-11-14-4,22 10-1,-5-12-3,17 7 0,-6-8-2,13 7-2,-4-5-1,4 4 0,-7 2-2,-1 2 0,-1 0-1,-8 2 1,-4-1-1,-3 1 1,-8 0-1,0 0 0,-5-1-2,-21-3-1,26 2-4,-26-2-12,0 0-17,0-19 1,0 19-2,-9-16 2</inkml:trace>
  <inkml:trace contextRef="#ctx0" brushRef="#br1" timeOffset="-164579.4134">4792 1300 7,'0'0'21,"0"0"4,9-24 4,-9 24-8,0 0-6,0 0 0,0 0-1,0 0-1,17 7 0,-17-7-5,0 0-3,0 0-2,0 0-1,0 0-1,0 0 0,0 0-1,0 0 0,0 0 0,0 0 1,0 0-1,0 0 1,0 0 0,0 0 0,0 0 0,0 0 1,-17-2-1,17 2 1,-15 21 0,15-21-1,-19 33 1,12-7-1,-4 2 1,3 8 0,-1 7-1,1-1 1,-1 5-1,-1 5 1,-4-1-1,-3 1-1,-2-4 1,2-1-1,-2-10 0,3-3-1,1-8 0,3-10-2,12-16 0,0 0-3,8 21-10,-8-21-20,0 0-1,20-22 1,-20 22 0</inkml:trace>
  <inkml:trace contextRef="#ctx0" brushRef="#br1" timeOffset="-163865.3726">5718 1382 25,'0'0'29,"0"0"0,0 0 3,0 0-10,0 0-6,-26-13-5,26 13-1,0 0-3,0 0-1,-22 22-2,12-3 0,-8-1-2,3 12 1,-6-2-2,2 8 0,1-5 0,-1 1 0,2-4 0,9 0-1,3-4 0,9-2 1,3-3-1,8-2 0,6-2 1,9-2-1,5-8 1,6-5-1,8-7 1,2-6-1,1-8 1,-1-3 0,-6-4-1,-2-2 1,-10 4 0,-5 4 0,-9 3 1,-19 19-1,23-29 1,-23 29-1,-2-19 1,2 19-1,-17-19 0,17 19 0,-28-33-1,11 10 0,-2 1 0,-1 0 0,-3 3 0,-3 4 0,-4 8 0,-4 1-1,1 13-2,-9-5-1,16 13-6,-15-15-14,15 4-14,9 0 1,17-4 0,0 0 0</inkml:trace>
  <inkml:trace contextRef="#ctx0" brushRef="#br1" timeOffset="-162691.3053">7815 1656 53,'49'2'29,"-8"-21"2,17 10-3,-6-8-17,-5-7-6,8 5-2,-10 2-2,-6 4 0,-9 4 0,-4 1-2,-4 7-5,-5-9-9,2 1-11,7 13-3,-9-15-1,15 12 0</inkml:trace>
  <inkml:trace contextRef="#ctx0" brushRef="#br1" timeOffset="-162924.3188">8435 1209 29,'0'0'29,"-19"-21"2,19 21 0,-20 4-11,1-17-5,19 13-2,-38-4-2,20 13-1,-16-9-3,10 15-1,-14-7-2,8 12 0,-9-7-1,11 6-1,-4-1 0,6 3-1,7-2 0,6 3 0,9-2 0,10 3 0,5 3-1,2 2 0,8-2 1,3 4-1,0-2 0,5 2 0,-5-1 1,0 3-1,-7-2 0,0 2 1,-8-1-1,1 1 0,-7 0 1,-3-3-1,-5-1 1,-3 0-1,-7 2 0,-2 0-1,-5-2 1,-4 0-1,-6-6 1,-4-5-2,1-2-1,-3-15-1,10 0-2,-4-22-3,16 9-14,-5-15-14,2-4 1,2 0 0,-3-5 1</inkml:trace>
  <inkml:trace contextRef="#ctx0" brushRef="#br1" timeOffset="-162294.2827">8598 1585 45,'-17'17'28,"15"11"1,2-28 0,-19 24-16,14-5-6,5-19-2,-15 37-1,7-20 0,10 3-1,-2-20 1,11 34-1,-11-34 0,34 16 0,-15-17-1,5-3 0,-1-9 1,3-4 0,-6-7-1,-1 0 0,-10-8 0,1 2-1,-8 0 1,-6 6-2,-4 4 1,-8 6 0,-7 9-1,1 5 0,-3 11-2,-3-2-3,11 14-9,-7-6-19,5-8 0,19-9-2,0 0 1</inkml:trace>
  <inkml:trace contextRef="#ctx0" brushRef="#br1" timeOffset="-161848.2572">8901 1715 38,'11'28'28,"-11"-28"2,-2 17-1,2-17-14,-18 15-7,18-15 1,-13 17-1,13-17-1,-15 18-3,15-18-1,0 0-2,-14 21 1,14-21 0,0 0 0,0 0 0,14-19 1,-14-1 0,5 1 0,-5-11 1,4 2-1,-8-9 0,2 5 0,-3-3-1,5 5-1,-2 4 1,4 8-2,-2 18 1,7-19-2,-7 19-2,26 2-1,2 5-1,2-11-4,23 1-26,3-1-1,0-13 1,10-3-1</inkml:trace>
  <inkml:trace contextRef="#ctx0" brushRef="#br1" timeOffset="-110363.3124">11586 1544 17,'0'0'24,"0"0"1,0 0-6,0 0-4,0 0-1,0 0 0,0 0-4,0 0-2,0 0 0,0 0-1,0 0-1,0 0 0,0 0-1,0 0 0,0 0-1,0 0-1,0 0 0,0 0 0,-12 24-1,12-24-1,-3 26 0,3-26 0,0 28-1,0-28 1,5 24-1,-5-24 1,8 17-1,-8-17 0,0 0 0,4 23 1,-4-23-1,0 0 0,0 0 0,0 16 0,0-16 0,0 0 0,0 0 0,5-24 0,-5 24 0,10-32 0,-5 12 1,3-2-1,-3-3 0,3 1 0,1 2 0,-1-1 0,-3 5 1,5-3-1,-1 5 0,-9 16 0,19-25 0,-19 25 0,24-16 0,-24 16-1,26-10 1,-26 10 1,21 0-1,-21 0 0,22 11 0,-22-11 0,17 21 0,-17-21 0,11 30 0,-7-12 1,2 1-1,-1 1 0,-1-1 0,0 2 0,0-3 0,-4 3 0,1-3 1,1 1-1,-2 2 0,-2-5 0,2 1 0,-3 0 0,3-17 0,-2 28 0,2-28 0,-2 18 0,2-18 0,0 0 0,0 0-2,0 0-1,13 19-6,-13-19-24,0 0-1,-4-19-1,4 19 0</inkml:trace>
  <inkml:trace contextRef="#ctx0" brushRef="#br1" timeOffset="-109616.2697">12250 1350 14,'8'17'26,"-8"-17"1,0 0 2,0 0-11,0 0-5,0 0-1,0 0-2,0 0-2,17 0-1,-17 0-1,24 4-2,-24-4-1,26 5 0,-7-1 0,-2-4-1,3 0 0,1-4-1,3 2 1,1-3-1,-1 1 0,2-3 1,0 1-1,-3 0 0,-1 5 0,-5-3 0,0 4-1,-17 0 1,23 0-1,-23 0 0,16 2 0,-16-2-2,0 0 0,21 0-1,-21 0-3,0 0-5,0 0-11,0 0-11,-19 5-1,1-5 1,18 0 1</inkml:trace>
  <inkml:trace contextRef="#ctx0" brushRef="#br1" timeOffset="-109087.2395">12269 1611 37,'0'0'19,"-17"2"-2,17-2 1,0 0-4,0 0-2,0 0-3,0 0-3,0 0-1,21-6-1,-21 6 2,20-9-1,1 7 1,-21 2-1,36-9 0,-16 3 0,6 8-1,-3-7 0,7 5-2,-2-6 0,2 2 0,4-5-1,1 1-1,-1-3 1,-4 0-1,-2 0 1,-4 3-1,-24 8 0,28-9-1,-28 9 0,0 0-3,0 0-2,0 0-9,10 17-11,-10-17-7,-13 19 0,13-19 0</inkml:trace>
  <inkml:trace contextRef="#ctx0" brushRef="#br1" timeOffset="-108578.2104">12351 1820 31,'0'0'22,"0"0"1,0 0-4,0 0-4,0 0-2,0 0-4,0 0-2,19-10-1,-19 10 0,21-5 0,-21 5 0,32-9-2,-16 1 1,7 6-2,-1-5 0,5 1-1,-3-3 1,6 1-2,-4-1 1,0 4-1,-1-3-1,-1 4 1,-5 1-1,-19 3 1,26 0-1,-26 0 0,20 11-1,-20-11-2,17 13-4,-17-13-14,0 0-11,0 0-1,0 0 0,21-6 0</inkml:trace>
  <inkml:trace contextRef="#ctx0" brushRef="#br1" timeOffset="-105609.0404">13437 1408 24,'0'0'12,"0"0"1,0 0-1,0 0-1,0 0-3,0 0 0,0 0-2,0 0-1,-11-17-1,11 17-1,0 0-1,0 0 1,0 0 0,-4-18 0,4 18 0,0 0-1,0 0 1,0 0-2,0 0 1,0 0-1,0 0 0,0 0 0,25-15 0,-25 15 1,0 0 0,0 0-1,17-15 1,-17 15 0,0 0 0,0 0 0,0 0 0,0 0-1,0 0 0,20-13-1,-20 13 1,0 0-1,24-12 1,-24 12-1,17-11 1,-17 11 0,0 0-1,21-13 1,-21 13-1,0 0 1,0 0 0,0 0 0,19-2 0,-19 2 0,0 0 0,0 0 0,0 0 0,18 17 0,-18-17-1,0 0 1,19 17-1,-19-17 0,0 0 0,0 0 0,17 9 0,-17-9 1,0 0-1,0 0 0,0 0 0,0 0 1,0 0 0,0 0-1,11 19 1,-11-19 1,2 19-2,-2-19 1,6 20-1,-6-20 1,1 21-1,-1-21 0,8 18 1,-8-18-1,6 17 0,-6-17 0,3 17 1,-3-17-1,0 0 0,2 22 0,-2-22 1,0 0-1,0 22 0,0-22 0,0 0 0,-5 23 0,5-23 1,-2 17-1,2-17 0,0 0 0,-6 24 0,6-24 0,0 0 0,-7 24 0,7-24 0,-8 19 1,8-19-1,-11 24 0,11-24 0,-9 22 0,9-22 0,-10 23 0,10-23 0,-9 18 0,9-18 0,0 0 0,-13 23 0,13-23 1,0 0-1,-15 16 0,15-16 0,0 0 0,-23 15 1,23-15-1,0 0 0,-20 11 1,20-11-1,0 0 0,0 0 1,0 0-1,-17 4 0,17-4 0,0 0 1,0 0-1,0 0 0,-19 0 0,19 0 0,0 0 0,0 0-1,-17-18 1,17 18 0,0 0 0,-18-23 0,18 23 0,0 0 0,-14-20 0,14 20 0,0 0 0,-5-17 0,5 17 0,0 0-1,17-19 1,-17 19 0,20-18 0,-20 18 0,23-21 0,-23 21 0,15-17 0,-15 17 1,0 0-1,0 0 0,17-11 0,-17 11 0,0 0 1,0 0-1,11 19 0,-11-19 0,9 17 0,-9-17 0,15 16 0,-15-16 1,17 23 0,-17-23 0,24 26 1,-7-11-1,0-2 1,2 4-1,-1-4 1,7 3-1,-1-3 1,4 2-1,2-2 0,-2-1-1,-3-3 1,-1 0-1,-5-3-2,-19-6-2,35 9-11,-35-9-19,0 0 0,19-13-1,-21-4 1</inkml:trace>
  <inkml:trace contextRef="#ctx0" brushRef="#br1" timeOffset="-104675.9871">14862 1216 9,'0'0'23,"2"-19"-3,-2 19-1,-6-16 0,6 16-1,0 0-1,-17-6-2,17 6-4,-18 2-3,18-2-2,-23 11 0,6-7-2,6 13-1,-6-3 0,4 11-1,-6-3 1,4 8-1,-1-2 0,3 2 0,-1 1-1,7 1 1,-2-2 0,7 3-1,0-3 0,6 0 0,-3-2 0,3 2 0,0 0 0,2-1 0,-3-1 0,3-2-1,-2 1 1,-1-5 0,3-2-1,0 1 0,1-4 1,-7-17-1,19 26 0,-19-26 0,19 20 0,-19-20-1,16 19 0,-16-19-2,17 15-1,-17-15-3,17 5-6,-17-5-16,8-20-5,-8 20-2,22-34 3</inkml:trace>
  <inkml:trace contextRef="#ctx0" brushRef="#br1" timeOffset="-103353.9114">15246 1374 25,'0'-16'28,"0"16"1,0 0-5,0 0-4,-25 5-2,5-10-5,20 5-5,-26 0 0,26 0-4,-28 1 0,28-1-1,-28 2-1,28-2 0,-25 10 0,25-10 0,-22 18 0,22-18-1,-21 26 1,21-26-1,-17 25-1,17-25 1,-7 22-1,7-22 1,-4 17-1,4-17 0,0 0 0,4 20 0,-4-20 0,0 0 0,17 24 0,-17-24 0,16 19 0,1-10 0,-17-9 0,30 15 0,-7-9 0,-3 0 0,1-3 1,-4-1-1,3 2 0,-1 1 0,0 1 1,1 1-1,-20-7 1,27 17-1,-27-17 1,26 21-1,-26-21 1,22 20 0,-22-20-1,21 19 1,-21-19-1,13 19 1,-13-19 0,7 20-1,-7-20 1,2 21 0,-2-21-1,-7 24 1,7-24 0,-9 20-1,9-20 1,0 0-1,-14 21 0,14-21 1,0 0-1,0 0 0,-18 13 0,18-13 0,0 0 1,-28 7-1,28-7 1,-30 0-1,13-2 0,17 2-1,-28-5 1,28 5 0,-23-10 0,23 10 0,-20-11-1,20 11 1,0 0 0,-19-18 0,19 18 0,-17-17 0,17 17 0,-13-24 0,13 24 0,-13-28 0,13 28 0,-9-28 0,9 28 0,-10-26 0,10 26 0,-7-19 0,7 19 0,0 0 0,0-24-1,0 24 1,7-19 0,-7 19 0,15-22 0,-15 22 0,21-23 0,-21 23 0,20-20 0,-20 20 0,17-17 0,-17 17 0,0 0 0,21-13 0,-21 13 0,0 0 0,20-15 0,-20 15 0,19-17 0,-19 17 0,23-24 0,-23 24 0,20-31 0,-20 31 0,15-30 0,-15 30 0,8-26 1,-8 26-1,-4-19 0,4 19 0,-17-9 0,17 9 0,-24-2 0,24 2 0,-28 5 0,11-1-1,0 4 0,0-1-1,17-7-1,-32 22-3,25 3-4,-14-10-20,21-15-6,-11 29 1,11-29-1</inkml:trace>
  <inkml:trace contextRef="#ctx0" brushRef="#br1" timeOffset="-102518.8637">15596 1184 35,'0'0'29,"0"0"1,0 0-4,0 25-9,0-25-5,0 0-2,0 0-2,6 24-1,-6-24-1,0 0-1,11 17 0,-11-17 0,18 16-1,-1-3 0,-17-13 0,32 19-1,-13-8 0,3 0-1,3 2 0,3 2 0,-6 0 0,1 2 0,-5-2-1,-3 4 2,-5 1-1,1 4 0,-13 2 0,2 2 0,-4 0 0,-3 6 0,-6-3 0,3 3 0,-3-2-1,0-1 0,2-3 0,0 0 0,-4-3 0,2 1-1,1-2 1,-1 6 0,-4-2-1,2 0 0,-5-2 0,1 0 0,0-4 0,3-1 0,1-5 0,15-16-1,-19 13 1,19-13 0,0 0-1,0 0 1,-17 0-1,17 0-2,0 0-1,-24-14-5,24 14-29,0 0-2,-23-23-1,8 6 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3:59:00.52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-10 74 13,'0'0'8,"8"-24"-1,-8 24 1,3-18 0,-3 18 0,0 0 1,0 0 1,0 0 1,0 0-2,0 0-3,0 0 0,0 0-1,0 0 0,0 0-1,0 0 0,0 0-2,0 0 0,0 0-1,0 0 1,17-15-1,-17 15 1,21-4 0,-21 4 1,26-7-1,-26 7 0,28-6 0,-28 6 0,26-4 0,-26 4-1,27 0 0,-27 0 0,28 4 0,-10 0 0,5-1 0,-1 1 1,8 0-1,-4-4 1,6 4-1,-2-3 1,0 3-1,-9-4 0,3 4-1,-3-2 1,-4 1-1,-1 1 1,1 0-1,0-2 1,0 2-1,5-3 1,5 1-1,1-2 1,4 0-1,1-2 1,7 2 1,1-3-1,4 1-1,-4-2 1,-2 2-1,-5 0 1,-4 2-1,-8 0 1,-1 0-1,-21 0 0,30 2 0,-30-2 1,28 2-1,-28-2 0,36-2 0,-12-2 0,2 3 1,2-3-1,0 2 0,-2 0 0,3 0 1,-5 2-1,0 2 0,-3 0 0,-1 0 0,-3 2 1,2-1-1,-19-3 0,34 10 0,-14-5 0,-1-1 1,3 0-1,3-1 0,-3-3 1,4 0-1,-1-1 1,1-3-1,-4 0 1,5 0 0,-7 1-1,-1-1 1,2 2 0,-3 0-1,1 0 0,0 2 1,1 0-1,3 0 0,-1-2 1,3 2-1,-3-1 0,2-1 0,3 0 0,1-2 1,-4 2-1,-1 0 0,-1 2 0,4 0 0,0 2 0,3 2 1,0 0-1,-2 1 0,3 3 0,1-1 1,-2 1-1,2-3 0,-4 1 0,-1-2 0,-4-1 0,3-1 0,-3 0 1,2-2-1,1 0 0,1 0 0,2 0 0,0-2 1,0 2-1,0 0 1,4 0-1,2 0 1,-1 2-1,-1 2 1,2-2 0,3 1-1,1-3 1,1 4 0,-5-4-1,3 4 1,-3-4-1,0 4 1,-4-3-1,-2 3 1,2 0-1,0 1 1,3-1-1,-3 2 0,6-2 1,3-3-1,2 1 0,3 0 1,-5-2-1,-4 0 1,-3 0-1,-2 0 0,-5 0 0,-1 2 1,-2-2-1,1 0 0,3 2 1,6-2-1,2 0 0,7 0 1,7-2-1,-1 2 1,-2-2-1,-4 2 1,-3 0-1,-5 4 1,-1-2-1,-2 3 1,-5-3-1,1 4 0,6-3 0,1 5 0,5-4 1,3 3-1,0-7 1,0 6-1,2-4 0,-3-1 1,-5 3-1,1-6 1,-1 4-1,-3-6 0,4 6 1,-4-4-1,-1 4 0,3 0 0,-2-2 0,4 2 0,-5-2 0,-1 0 1,0 2-1,0-2 0,-2 0 1,-1 0-1,-3-2 0,-2 2 0,1-2 0,-1 0 0,-1 0 0,-2 2 0,1 0 1,3-1-1,-3 1 0,1 3 1,-2-5-1,-1 6 0,3-6 0,-1 6 1,-1-8-1,-2 6 0,0-6 0,-17 4 0,32-1 0,-14-3 1,-18 4-1,29-4 0,-29 4 0,24-5 1,-24 5-1,20 0 0,-20 0 1,0 0-1,0 0 0,0 0 1,0 0-1,0 0 1,0 0-2,0 0-1,19-8-5,-19 8-10,-2-17-21,2 17 1,19-18-2,-19 18 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3:59:57.7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544 0 12,'0'0'21,"0"0"1,0 0 1,-32 11-9,32-11-5,-28 10 2,10-6-3,18-4 2,-38 13 0,21-4-1,-9-5-1,7 5-2,-7-7 1,4 5-3,-6-5-1,1 4-1,-3-4 1,0 3-1,0-5 0,4 4 1,0-4-2,4 0 1,-1-2 0,6 2-1,0-4 1,17 4-1,-20-5 0,20 5 0,0 0 0,-19-4 1,19 4-1,0 0-1,0 0 1,0 0-1,0 0 0,0 0 0,0 0 0,0 0 0,0 0 1,0 0-1,0 0 1,0 0 0,-13 24-1,13-24 0,2 30 0,3-11 0,-3 5 0,6 4-1,-1 4 0,5 3 1,1 4 0,-2 6 0,0 5 0,-2 4 0,5 8 0,-3-1 1,-2 8-1,-1 4 0,-3 5 0,1-1 1,-2-1-2,-2-3 1,1-1-1,-3 3 0,2-10 0,0-2 0,0-5 0,4-2 0,-1 0 1,3-2-1,-5-2 1,-1 2 0,-2 6 0,-4-2 1,-3-1-1,-2 3 0,-3-4 0,-1 0 0,2-2 0,0-4 1,0-5-1,7-2 0,0-4 0,0 0 0,2-2 0,2 1 0,-1-3 0,4-3 1,1 1-1,0-3-2,0 0 3,3 0-3,-3 0 2,-2-1-1,3 1 1,-3 4-2,2-4 2,-4 3 0,-2-3 0,2-2 1,-4 0-1,6-2 0,-2-2 0,2-1 0,0-3 0,2 1 0,-2-3 1,-2 1-1,3-2 0,-3-17 0,6 26 0,-6-26 0,6 17 0,-6-17 0,0 0 0,0 0 1,0 0-1,0 0 0,0 0 1,16 0 0,-16 0-1,0 0 1,0 0-1,21-8 1,-21 8-1,19-2 1,-19 2-1,26 0 1,-7-2 0,3 4-1,2-2 1,3 2 0,-1 0 0,4 2 0,2-2 0,-2 1 0,5-1 0,-1 2 0,-2-2 0,1 1 0,-3-1-1,2 2 1,-6-2 0,2 2-1,-9-4 0,-2 3 1,-17-3-1,21 6 0,-21-6 0,0 0-1,0 0-2,0 0-4,16-15-23,-16 15-9,-9-17 1,9 17-1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00:20.7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0 492 5,'0'0'6,"0"0"3,0 0 1,0 0 1,0 0 0,0 0 0,0 0 0,0 0 1,0 0-4,0 0-1,0 0-1,0 0 0,0 0 0,22 6 0,-22-6-2,29 0 1,-29 0-2,33-2 1,-16-2-1,0 4 0,-17 0 0,36-5 0,-36 5 0,37-8 0,-20 3 1,5 3-1,-5-4 1,6 4-2,-7-3 1,5 5-1,-21 0-1,36-6 1,-20 4-1,5 2-1,3-2 1,1 1 0,3-1-1,0 0 1,-2 0-1,0 0 0,-1 0 1,1 2-1,-4 0 0,3-2 0,1 0 0,-2 2 0,6 0 1,-4-1-1,8-1 0,-4 0 0,4 0 0,-1 2 0,-6 0 0,1 2 0,-4 0 1,2 0-1,1-1 0,-1 1 0,0-2 0,0 2 0,4-2 0,0-2 1,0 2-1,0-2 0,2 1 1,3 1-1,-1-2 1,-2 2-1,3-2 1,5 2-1,-1-4 1,6 2-1,-6-1 0,3 1 1,1-2-1,-2 2 1,-2 0-1,2 0 1,2 1-1,-1-1 1,-1 0 0,4 2-1,-4-4 1,6 2-1,5-3 1,0 3-1,-1-2 0,5 0 0,-7 1 0,0 3 1,3-2-1,-3 2 0,-6 0 0,-6 2 1,1-1-1,-3-1 1,3-1-1,3-1 0,-4-2 1,3-2-1,-1 1 0,-4 1 0,1-2 1,-2 1-1,-2 1 0,-3 2 0,-2 0 0,-5 2 0,2-1 0,-1 1 0,5 0 0,4 0 0,0-2 0,0 2 0,1 2 0,3-2 1,-3-2-1,7 2 0,-3 0 0,3-2 0,-1 0 0,2 0 0,0-2 0,0 3 1,6-3-1,-2 0 0,-2 2 0,-2 0 0,4 2 1,-2 0-1,4 0 0,4 0 0,-3 0 1,3-2-1,5 2 0,-3 0 0,1-1 0,-4-3 0,-1 2 0,-6 0 1,-2 0-1,-5 0 0,-2 1 0,-1-1 0,1 0 0,0 0 0,-1-2 1,3 2-1,-4-1 0,2 1 0,-3 0 1,-1 0-1,-2 0 0,-1 0 1,1 0-1,-4 2 1,4-1-1,4 1 1,0-4 0,3 0-1,1 0 1,1 3-1,-1-3 0,1 2 0,-1-2 0,-2 2 1,-1 1-1,1-1 0,0 2 0,-1-2 0,3 2 0,1 0 1,5-2-1,-3 2 0,6 0 0,0 0 0,0-2 0,3 0 0,1 2 0,2-2 0,-3 0 0,1 1 1,-2-1-1,0 0 0,-2 0 0,1 2 0,-3-2 1,-1 2-1,1 0 0,0-2 0,2 0 1,3 1-1,-5-1 0,2-2 1,0 2-1,0-2 0,-4 3 1,1-1-1,-5 0 0,-1 4 1,1-2-1,-1 2 0,-1-1 1,3 3-1,-1-2 0,0 0 0,-1-2 0,1 2 0,-5 0 1,-2-1-1,-4 1 0,1 0 0,-1 0 0,2-2 0,2 0 0,2 2 0,5-4 0,4 0 0,1-2 0,-1 3 1,0-3-1,-4 2 0,1 0 0,-3-2 0,-3 4 0,0 0 0,0-1 0,0 2 0,1-1 0,1 0 0,2 0 0,1 2 0,1-2 0,-1-2 0,4 2 0,2-3 0,0 1 0,2-2 0,-2 2 1,-1-2-1,-3 1 0,-2 3 0,-1-2 0,-6 0 0,2 2 0,-4 2 0,-2-2 0,0 2 0,0-2 1,-3 0-2,1 0 2,-3 0-1,3 0 0,0 0-1,-3 0 1,0-2 1,-1 2-2,3 0 1,-1 2 0,2-2 0,-3 2 0,-2-1 0,1 1 0,3 0 0,1 0 0,1 0 0,-1 2 0,0-2 0,2-1 0,-1 1 1,3 0-2,0 2 2,-2-2-2,2 1 1,-2 1 0,1 0 0,3 1 1,0-1-2,1 2 1,-1-4 0,2 1 0,2 1 0,1 0 0,-1 0 0,-4-3 0,0 3 0,-2-2 0,0 2 0,-2-1 0,-1-1 0,1-2 0,2 4 0,0-2 0,0-2 0,2 2 0,-2-2 0,0 2 0,0-2 0,-1 2 0,1-2 0,-4 1 0,2-1 0,-1 0 0,1 2 0,0 0 0,2 0 0,0-2 0,-2 2 0,4-2 0,-3 0 0,-3 0 0,0 0 0,-1-2 0,-1 0 0,-1 2 0,-1-2 0,-1 0 0,-2 1 0,2 1-1,1-2 1,1 2 0,-2 0 0,-19 0 0,28 2 0,-28-2 0,20 1 1,-20-1-1,25 2 0,-25-2 0,26 2 0,-26-2 0,32-2 0,-12 2 0,1-2 0,-4 1 0,-1-1 0,-16 2 0,30-8 0,-13 6 0,2 0 0,0 1 0,-2-1 0,1 0 0,1 2 0,2-2 0,-3 2 0,3 0 0,-2 0 0,-1 0 0,1-2 0,0 2 0,0-2 0,1 0 0,1 1 0,1-1 0,-1 0 0,-4 0 0,1 0 0,-18 2 0,28 0 0,-11 0 0,-17 0 0,26 0-1,-26 0 1,25 0 0,-25 0 0,22 0 0,-22 0 0,23 0 0,-23 0 0,17-2 0,-17 2 0,0 0 0,20-2 0,-20 2 0,0 0 0,25-1 0,-25 1 0,0 0 0,28-4 0,-28 4 0,28 0 0,-11-2 0,-17 2 0,30-2 0,-14 2 0,-16 0 0,30-4 0,-11 4 0,-2 0 0,2 0 0,-19 0 0,28-3 0,-28 3 0,28-2 0,-28 2 0,24-6 0,-24 6 1,19-5-1,-19 5 0,22-8 0,-22 8 0,25-7 0,-25 7 0,22-8 0,-22 8 0,0 0 0,24-7 0,-24 7 0,0 0 0,23-2-1,-23 2 1,0 0 0,17-6 0,-17 6 0,24-3 0,-24 3 0,19-6 1,-19 6-1,0 0 0,20-6 0,-20 6-1,0 0 2,17-1-2,-17 1 1,0 0 0,0 0 0,19-6 0,-19 6 0,19-4 0,-19 4 1,17-7-1,-17 7 0,18-8 0,-18 8 0,26-7 0,-26 7 0,27-8 0,-27 8 0,18-9 0,-18 9 0,21-9 0,-21 9 0,24-8 0,-24 8 0,27-7 0,-27 7 0,31-6 0,-12 4 0,-2 2 0,-17 0 0,32-5 0,-15 1 0,-1 0 0,3 1 0,-2-1 0,0-2 0,0 1 0,-17 5 0,30-10 0,-30 10 0,24-9 0,-24 9 0,26-9 0,-26 9 0,25-6 0,-25 6 0,20-4 0,-20 4 0,28-1 0,-28 1 0,28 0-1,-28 0 1,27-6 0,-27 6 0,33-2 0,-33 2 0,25-2 0,-25 2 0,18-3 0,-18 3 0,19 0 0,-19 0 0,17 1 0,-17-1 0,20 0 0,-20 0 0,27 0 0,-27 0 0,20-1 0,-20 1 0,17 0 0,-17 0 0,19 0 0,-19 0 0,0 0 0,19 1 0,-19-1 0,22 0 0,-22 0 0,21 0 0,-21 0 0,18-1 0,-18 1 0,27 3 0,-27-3 0,30 2 0,-30-2 1,24 4-1,-7-2 0,-17-2 0,32 3-1,-16 3 2,-16-6-1,25 6 0,-25-6 0,30 9-1,-30-9 2,33 11-1,-16-5 0,2-1 0,-19-5 0,32 8 0,-13-5 0,-19-3 0,29 10 0,-10-6 0,-2 1 0,4-3 0,1 4 0,2-3 0,3 3 0,-1-2 0,-4-1 0,-1 1 0,-2 0 1,-19-4-1,31 11 0,-31-11 0,27 11 0,-27-11 0,26 13 0,-26-13 0,26 15 0,-26-15 0,26 15 0,-26-15 0,27 17 0,-27-17 0,22 15 1,-22-15-1,26 16 0,-7-6 0,0-3 0,-1 1 0,-1-1 0,0 1 0,4-3 0,-3 1 0,3-1 0,-21-5 0,30 10 0,-13-7 0,0 3 0,1 0 0,3-1 1,0 1-2,1-2 2,4 1-1,-3 1 0,1-1 0,4-1 0,4 2 0,2-5 0,-3 3 1,-1-2-1,4 0 0,4 0 0,-1-2 0,2 2 0,2 0 0,-5-1 0,3-1 0,-1 2 1,-6 0-1,5 0 0,-5-2 0,-2 0 0,-4 0 0,0-2 0,1 0 0,1 0 0,-2 1 0,0-1 0,4-2 0,-8 2 0,5 0 1,1-2-1,-6 3 0,4-1 0,-1 2 0,-1-2 0,-1 0 0,5 0 0,-6 2 0,-1 0 0,1 0 0,2 0 0,-3-2 0,-2 2 0,-2 0 0,0 0 0,1 0 0,8 0 0,4 0 0,-5-2 1,8 1-1,-1 1 0,-4-4 0,2 2 0,2 0 0,-8 0 0,3-1 0,-3-1 0,-3 2 1,5-2-1,6 2 0,-1 0 0,1 1 0,2 1 0,-4-2 0,0 0 0,0 2 0,-4-2 0,-2 0 0,3 0 0,-5 0 0,2 1 0,1-1 0,5 2 0,2-2 0,1 2 0,1 2 0,-2-2 0,1 0 0,-1 0 0,-2 2 1,-2-2-1,0 0 0,0-2 0,1 0 0,-3-2 0,2 2 0,4 0 0,-2 1 0,1-3 0,1 2 0,-4 0 0,0 0 0,4-2 0,-7 1 0,1-1 0,6 0 0,0 1 0,1-3 0,-1 2 0,0 2 0,3 1 0,5 1 0,-3 1 0,-3 1 0,-2 0 0,-2 2 0,3 0 0,3-3 0,-4 1 0,3 0 0,1-2 0,5-2 0,-2-1 0,3-1 0,1 0 0,-4 0 0,2-1 0,0-1 0,-1 1 0,-1 1 0,0 0 0,2 2 0,4-3 0,4 1 0,-8 0 0,4-1 0,-4 1 0,-1-2 0,-1 3 0,2-3 0,-7 2 0,3 1 0,5 1 0,-5 0 0,8 0 0,2 2 0,1 0 0,7 2 0,3 2 0,0-1 0,2 1 0,3 2 0,3-3 0,-1 3 0,3 0 0,-6-5 0,-3 3 0,-2-2-1,-1 2 1,-4-1 0,-3 1 0,-4 0 0,-6 0 0,-1-3 0,-7 3 0,1-2 0,-2 2 0,0-2 0,-2 0 0,-5-2 0,1 0 0,-1 1 0,1-1 0,-2 0 0,1 2 0,-3-4 0,3 2 0,3 0 0,0 0 0,8 0-1,0 0 1,1-1 0,-1 1 0,3-2 0,-5 0 0,2 2 0,0-2 0,-3 0 0,3-2 0,-2 2 0,2 1 0,5 1-1,4-2 1,-2 2 0,4 0 0,0 0 0,-2-2 0,-2 4 0,2-2 0,-3 0 0,-5 0 0,8-2 0,-7 2 0,-1-2 0,3 2 0,3-2 0,0 2 0,2 0 0,4 0 0,0 2 0,0 0 0,1 0-1,1 0 1,2-1 0,-1-1 0,1 2 0,-3-2 0,1 0 0,5-2 0,-3 2 0,7 0 0,4-1 0,1-1 0,-3 0 0,0 0 0,-2-2 0,0 1 0,6-1 0,-10-2 0,-3 1 0,1 1 0,1-2 0,-5 1 0,1 1 0,2 0 0,-6 1 0,-2 1 0,-2 0 0,-4 0 0,1 2 0,3 0 0,4 2 0,0-2 0,-2 0 0,2 2 0,-4-2 0,0 0 0,8-2 0,-2 2 0,-8-2 0,-2-2 0,-3 4 0,-2-2 0,5 1 0,-3 1 0,-4 1 0,-2 1 0,-4-2 0,3 2 0,1 0 0,0 2 0,4-2 0,-1-1 0,-1 3 0,-7-4 0,5 4-1,-2-2 1,4 0 0,4-1 0,-10 1 0,-1 0 0,-1-2 0,-3 0 0,-1 2 0,3-2 0,-21 0 0,30 2 0,-9 0 0,-21-2 0,30 4 0,-8-3 0,-22-1 0,34 6 0,-12-6 0,-22 0 0,19 2 0,-19-2 0,20 0 0,-20 0 0,27 2 0,-9 0 0,-18-2 0,30 1 0,-30-1 0,40 6 0,-22-4 0,3 0 0,0 0 0,-21-2 0,20 1 0,-20-1 0,36 2 0,-16-2 0,3 0 0,-1 0 0,-3 0 0,-2 0 0,5 2 0,-1-2 0,-2 0 0,-19 0 0,31 2 0,-31-2 0,17 2 0,-17-2 0,25 2 0,-25-2 0,28 2 0,-28-2 0,22 0 0,-22 0 0,30 2 0,-9-1 0,-1-1 0,-3 2 0,-17-2 0,26 0 0,-26 0 0,29 2 0,-9-2 0,-20 0 0,34 2 0,-34-2 0,26 4-1,-26-4 1,32 3 0,-32-3 0,28 2 1,-28-2-1,0 0 0,26-3 0,-9 3 0,0 0 0,-17 0 0,35 0 0,-35 0 0,34 1 0,-11 1 0,-23-2-1,22 4 1,-22-4 0,26 4 0,-26-4 0,0 0 0,23 7 0,-23-7 0,0 0 0,30 8 0,-30-8 0,20 2 1,-20-2-1,0 0 0,0 0 0,0 0 0,21 1 0,-21-1 1,0 0-1,0 0 0,0 0 0,0 0 0,0 0-1,0 0 2,0 0-1,0 0 0,0 0 0,0 0 0,0 0 0,0 0 0,0 0-1,0 0-2,0 0-7,0 0-27,0 0-2,0 0 2,-10-26-2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0.28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6-3 26,'18'-10'21,"-18"10"-1,0 0 0,3-18-5,-3 18 0,0 0-3,0 0-2,0 0-1,0 0-1,0 0-3,0 0 0,-16 23 1,16-23-2,-2 25 0,2-25-1,0 35 0,0-18-1,4 10 0,-1-3-1,3 6 0,-4 2 0,1 5-1,-5 1 1,-1 3-1,-3 1 0,1-2 1,2 4-1,-1-2 0,1 1 0,1-5 1,4 1-1,1-2 0,2-2 1,2 4-1,-3-6 1,3 0-1,-3-3 1,1-2-1,-2-3 0,1-2 0,-1-6 1,-1-1-1,-2-16 0,2 25 0,-2-25 0,0 16 0,0-16 0,0 0 1,-4 15-1,4-15 0,0 0 0,-7 16 0,7-16 0,0 0 0,0 0 0,0 0 0,0 0 0,0 0 0,0 0 1,0 0-1,0 0 0,0 0 0,0 0 0,0 0 0,0 0 0,0 0 0,0 0 0,0 0-1,0 0 1,-3 16 0,3-16 0,0 0 0,0 0 0,0 0 0,10 16 0,-10-16 1,0 0-1,0 0-1,16 17 2,-16-17-1,0 0 0,18 4 0,-18-4 0,0 0 0,21-11 0,-21 11 0,0 0 0,21-12 0,-21 12 0,0 0 0,20-12 0,-20 12 0,0 0 0,0 0 0,0 0 1,17-16-1,-17 16 0,11-25 0,-6 6 0,4-6 0,0-3 0,2-5 0,1-2 1,2-4-1,0 0 0,2 1 0,-2 3 0,4 0 0,-1-1 0,3 7 0,1-1 1,4 0-1,1 0 0,3 4 1,-3-4-1,2 3 0,0-1 1,1 2-1,-3-1 0,-3 6 0,-3 0 1,-1 5-1,-1 1 0,-2 1 1,-1 0-1,-15 14 0,29-22 1,-29 22-1,26-21 0,-26 21 1,25-17-1,-25 17 0,25-14 0,-25 14 1,15-11-1,-15 11 1,0 0-1,18-9 0,-18 9 1,0 0-1,0 0 1,0 0-1,0 0 0,0 0-4,16-3-16,-16 3-15,0 0-1,0 0-1,0 0 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00:26.3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0 319 16,'0'0'19,"0"0"2,13-23-4,-13 23-2,0 0-4,0 0-1,0 0-3,0 0-3,0 0-2,16 13 0,-16-13 1,0 0 0,21 21 1,-21-21 0,24 11 1,-24-11-1,27 6 0,-7-6-1,5 0 0,-1-6 0,13 4-1,1-5 0,5 3 1,4-5 0,7 3 0,-2-5-1,10 7 0,-2-3 1,2 3-2,-2-3 1,7 3-1,1-4 0,6-1 0,-1 0-1,4-1 1,4-1 0,-1 2-1,1 0 1,-3 1 0,-6 4 0,-3 4 0,-4 0 0,-1 4-1,-4 2 1,-2-1-1,-2 1 1,2-2-1,-2-1 0,0 1 1,1 0-1,-5 0 1,-3 1 0,-3 1-1,-4-1 1,-1 5 0,-7-3-1,-1 2 1,-1-1-1,0-2 0,5-1 0,3-1 1,3-2-1,4 1 1,1-1 0,3 0 0,-1 0 0,1 4 0,-2-3-1,-5 5 1,1-1-1,-2 3 0,-1-3 0,4-1 1,1 1-1,6-1 1,3-4 0,8-1 0,-1-4 0,5 1-1,-1 0 1,4 0 0,-2-2 0,1 4-1,-7 2 0,3-2 1,1 4-1,2 0 0,3-2 0,-1 1 1,-2 1-1,2 0 0,-3-1 0,-3 1 1,3-2-1,-3 2 1,-3-2-1,0-1 0,1-1 1,-1 0 0,2-1-1,3 1 0,-7 0 1,-2 0-1,2 0 0,2 0 1,-2 0-1,3 0 0,-1 0 0,0-2 0,3 0 0,-1 0 1,-2 0-1,-4 2 0,-2-2 0,0 2 1,-2-2-1,-3 1 0,1-1 1,3 2-1,3-2 0,5-2 1,-3 2-1,6-1 0,-1 3 0,-1 1 0,2 1 1,-3 0-1,1 0 1,0 2-1,1-4 1,1 0 0,5-2-1,4-2 1,-2-1-1,2 1 1,-1-2-1,1 2 0,-2 1 1,2-1-1,-2 2 0,2 0 0,2-1 1,1-1-1,-1-2 0,2 4 0,0-1 0,-3-1 0,-1 0 0,-2 0 1,-4 3-1,-5-1 0,2 0 0,-1 0 1,1 0-1,1-3 0,-1 1 0,1 0 0,2 0 0,1 3 0,-3-1 0,-3 2 0,-5 3 0,-4-1 0,-1 2 0,-5 0 0,-1-2 0,-1-1 0,2-1 0,1-1 0,3-3 0,-4 2 1,1-4-1,-1 5 0,-2 1 0,-2-2 0,-4 2 0,-4 0 1,2 0-1,1 0 0,5-2 0,0 2 0,5-2 0,-1 0 0,1-2 0,1 2 1,-4 1-1,0 2 0,-2-1 0,-2 2 1,-2-2-1,6 0 0,-1 0 1,5 2-1,5-4 1,2 2-1,0-2 0,-2 1 0,-1-1 0,-5 2 1,-1 0-1,-2 0 0,-4 0 0,0 0 0,-2-2 0,6 0 0,7 0 0,4-2 0,8 3 1,-1-1-1,4 0 0,-3 0 0,-2 2 0,-5 2 0,-6-2 0,-4 2 0,-6 0 1,3-1-1,-1-1 0,0 2 0,2-2 0,7 0 0,1 4 0,1-4 1,2 4-1,-9-1 0,-3-1 0,5 4 0,-10 0 0,0-3 1,1 1-1,2-2 0,3-2 0,9 0 0,8-2 1,2-2-1,7-1 0,1-1 0,0 0 1,-7 3-1,-7-3 0,-2 4 0,-8 2 0,-5 2 0,0 0 0,-4 0 1,-3 2-2,7 1 2,5 1-1,5-2 0,-3-1 0,6 3 0,-4-2 0,1-1 0,1 3 0,-2-2 0,2-1 0,-5-1 1,3 0-1,0-2 0,5 0 2,6-2-2,2 0 0,5-1 0,1 1 0,-2-2 0,0 4 0,-2-2 0,-1 2 0,-1 2 0,0 2 0,-1-2 0,3-2 0,0 1 0,6-2 0,6 2 0,5-1 0,-6-3 0,3 1 0,-5 0 0,-3 0 0,-5 0 0,-9 2 0,1 2 0,-6 0 0,-1 2 0,-1-2 0,4-1 0,2 3 0,5-2 0,1 4 0,-2-8 0,-6 4 0,0 1 0,-8-3 0,-3 2 0,-10-4 0,-3 4 0,2-7 0,-3 1 0,5-4 0,5 1 0,4-2 0,7 3 0,2 2 0,2-1 0,6 3 0,3 2 0,-3-2 0,1 0 0,3 0 0,-1-1 0,1-1 0,-3-2 0,1-1 0,-5 1 0,5-1 0,1 3 0,1 0 0,-1 1 0,4 3 0,-1 0 0,-3 1 0,0 3 0,-7 0 0,-9-4 0,-2 2 0,-5-2 0,-4-4 0,-3 0 0,4 1 0,6-3 0,7 0 0,6 1 0,2 1 0,-2 0 0,2 3 0,-2 1 0,-6 1 0,-9 1 0,-6 0 0,1-2 0,-5 0 0,5-2 0,-1-1 0,8-5 0,3 1 0,3-3 0,3 1 0,-4-2 0,3 0 0,1 1 0,-6 1 0,-1 1 0,0 1 0,1 1 0,4 1 0,6-1 0,0 3 0,2-1 0,4 0 0,-5 0 0,-3 1 0,-5-1 0,-6 0 0,-2 2 0,-2-1 0,-10-3 0,5 4 0,-1 2 0,6 0 0,12 2 0,1 2 0,0-1 0,4 3 0,-2 0 0,-4-3 0,4 1 0,-9-4 0,-1-2 0,-3 0 0,0-1 0,-5-1 0,3 0 0,4 2 0,-6-1 0,7-1 0,-3 2 0,-3-2 0,1 1 0,-6-1 0,0 2 0,-3 0 0,4 0 0,-7 2 0,-4 0 0,3 0 0,-2 4 0,3-2 0,9 2 0,3-1 0,-6-1 0,1 0 0,-5 0 0,-3-2 0,2-2 0,-4 2 0,-3-2 0,-7 2 0,-18 0 0,32-2 0,-9 2 0,5 0 0,4 0 0,3 2 0,-5-2 0,-2 0 0,6 0 0,-4 0 0,2 0 0,-1 2 0,-8-2 0,-2 0 0,3 0 0,10 2 0,-4 0 0,1 0 0,5-1 0,-8 1 0,0-2 0,-5 2 0,-5-2 0,-1 0 0,4 2 0,-21-2 0,28 2 0,-8-2 0,-20 0 0,34 0 0,-8 0 0,-5 0 0,0-2 0,3 2 0,-24 0 0,20-4 0,-20 4 0,25-2 0,-25 2 0,19 0 0,-19 0 0,20-1 0,-20 1 0,24-2 0,-5 2 0,-2 2 0,-17-2 0,30 0 0,-30 0 0,0 0 0,24 3 0,-24-3 0,19 2 0,-19-2 0,0 0 0,21 0 0,-21 0 0,0 0 0,24 0 0,-24 0 0,0 0 0,0 0 0,21 0 0,-21 0 0,16 0 0,-16 0 0,19 2 0,0-2 0,-19 0 0,0 0 0,0 0 0,17-2 0,-17 2 0,20 0 0,-20 0 0,0 0 0,0 0 0,0 0 0,17 0 0,-17 0 0,0 0 0,0 0 0,0 0 0,0 0 0,0 0 0,0 0 0,17 0 0,-17 0 0,0 0 0,19 0 0,-19 0 0,0 0 0,26 0 0,-9 0 0,-17 0 0,0 0 0,17 0 0,-17 0 0,0 0 0,30-2 0,-30 2 0,0 0 0,24 0 0,-3 0 0,1 2 0,-1 0 0,-1 0 0,-3 0 0,-17-2 0,26 2 0,-26-2 0,0 0 0,0 0 0,21 5 0,-21-5 0,26 2 0,-26-2 0,24 6 0,-7-6 0,0 2 0,4-1 0,-21-1 0,0 0 0,17 2 0,-17-2 0,0 0 0,24 0 0,-24 0 0,22-2 0,-22 2 0,23 0 0,-23 0 0,26 0 0,-9 0 0,0 0 0,-17 0 0,0 0 0,22 2 0,-22-2 0,26 2 0,-9-2 0,2 0 0,-19 0 0,19 4 0,-19-4 0,24 0 0,-24 0-2,22 2-5,-22-2-25,-1-23-10,10 5 0,0-12-1,-7-13 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00:29.3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-4251-1069 45,'0'0'22,"0"0"2,0 0-3,0 0-1,-13-19-4,13 19-3,0 0-3,9 34-3,-9-34-1,4 37-1,-4-14-1,6 12 0,-8-3 0,5 11-1,-12 1 0,2 9 0,-6-1-1,1 11 1,-3-3-1,6 3-1,-2-3 0,3-3-1,4-6 2,8-3-2,-2-7 1,6-9-2,-1-4 2,1-2 0,-3-7 0,-5-19-1,11 28-1,-11-28 1,0 0-3,0 0-1,10 16 0,-10-16-4,0 0-4,0-35-17,2 13-8,3 1 0,-5-9 1,6 6 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29T23:54:59.7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7744 3321,'0'0,"0"0,0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00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27 32 46,'-4'-2'15,"0"4"-1,0-2 0,2 2-2,-1-2-3,1 0-1,0 0 0,2-2 1,0 4 1,-2-6-1,4 4 2,-6-4-2,6 6 1,-4-5-1,2 3-2,-2-2-3,2 2-2,0 0 0,0 0 0,0 0 0,2 0 1,-4 0-1,4 0 1,-2 0-1,2 0 1,2-2 0,1 2-2,1-2 0,3 2 0,1-2 0,4 0-1,-1 2 1,0-2-1,0 1 0,0-1 1,0 0-1,-1 2 1,-2-2-1,-1 0 1,-2 0 0,1 2-1,-4 0 1,-1 0-1,-1 0 0,0 0 1,0 2-1,0 0 0,0-2 0,1 2 1,1 0-1,0-2 1,0 2-1,-1-2 0,1 0 1,0 0-1,-2 0 0,0 0 0,-2 0 0,1-2 0,2 4 0,-1-2 0,-2 0 0,2 0 0,0 0 1,2 0 1,-4-2-1,2 2 1,-1 0-1,-1 0 1,0 0 0,2 0-1,-4 0 0,4 0-1,-4 0 0,2 0 0,2 0-5,-2-4-11,6 4-23,0 0 0,1-4 0,0 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02.9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508 6 69,'3'0'32,"-4"-4"1,1 4 0,1 2-16,-2-4-6,2 4 0,-2-6-4,2 6-2,-2-4 1,2 4-1,-2-4 0,2 4-1,-4-2-1,3 4 0,-4-1 0,0 3-1,-1-1 1,-3 1-2,-1 2 1,0-1-2,-3 0 0,1 3 0,-2-3 0,2 3 0,-2-3 0,0 2 0,2-1 0,-2 1 0,2 1 0,0-3 0,0 2 0,0 3 0,-2-1 0,1 0 0,1 0 0,0 2 0,0 2 0,0 0 0,-2 0 0,-1 0 0,0 0 0,-1 2 0,0-1 0,0-1 0,0-2 0,2 1 0,2-5 0,0 2 0,4-3 0,-1-3 0,3 1 0,-1-1 0,1-1 0,1 0 0,0 1 0,0-3 0,-1 2 0,3 0 0,-2-1 0,0 1 0,1 0 0,-1 0 0,-2 1 0,1 1 0,-1 1 0,-1-1 0,-1 0 0,1-1 0,1-1 0,1 0 0,1-2 0,2-1 0,0-1 0,2 0 0,0 0 0,0-1 0,2 4 0,2-3-41,-1-3-2,-3 1 0,0-2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1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2 487 57,'0'4'30,"-2"-6"-1,4 2 2,-4 4-14,2-8-5,6 2 0,-5-3-2,7 1-1,-4-4-1,3 5 1,-1-7-1,1 5-2,-1-3-1,1 3 0,-1-3-2,1 3-1,1-3 0,1-1-2,2-1 0,1-1 0,-1 0 0,2-1 0,-2 1 0,2-2 0,-2 1 0,-1 1 0,-1 0 0,0 2 0,-1-3 0,-1 1 0,1 2 0,-1-2 0,1-1 0,1 1 0,-2 0 0,1 0 0,1 0 0,1-1 0,-1 3 0,-2 0 0,3 1 0,-3 3 0,1-1 0,-1-1 0,2 3 0,-1-2 0,1 1 0,-1-2 0,1 2 0,-1-3 0,1 2 0,-2 1 0,1-1 0,-1-1 0,-1 3 0,-1-2 0,1 1 0,2-1 0,-3 1 0,3-1 0,-3 0 0,3 3 0,-3-3 0,1 1 0,-1 1 0,-1 0 0,0 0 0,0 2 0,-1-3 0,1 3 0,0 0 0,0 0 0,-3-1 0,3 3 0,-2-2 0,0 2 0,-2 0 0,0-2 0,2 2 0,-2 0 0,2 0 0,0 0 0,3 4 0,-1-4-38,0 1-4,-4 1 0,-2 2-1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2.96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0 518 68,'0'-2'28,"4"2"-2,1 0-8,-3-4 2,6 6-2,-5-7-3,7 1-3,-5-4-2,6 3 0,-3-5-4,3 1 0,-2-4-2,5 4 0,-3-6-2,0 3 0,-2-1 1,3 0-1,1 0-1,-2 2-1,0-2 0,2 0 0,0 2 0,0-2 0,2 0 0,0 1 0,0 1 0,0 0 0,2 0 0,0 0 0,-4-1 0,4 1 0,-2 0 0,0 0 0,0 0 0,-2-2 0,0 1 0,0-1 0,0 2 0,0-2 0,-1 2 0,-1 1 0,-2 1 0,2 0 0,-3 1 0,-1 3 0,1-3 0,-1 3 0,-1-1 0,-1 0 0,3 1 0,-3-1 0,1 3 0,0-1 0,-3 0 0,1 2 0,0 0 0,-4 0 0,2 2 0,0-1 0,0-3 0,1 2 0,-1-2 0,4 1 0,-1-3 0,1 2 0,0 0 0,-3-1 0,5 7 0,-12-4-32,8 4-10,-8 0-1,-3 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4.32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-1 488 64,'2'-6'28,"5"6"-3,0-2-5,1-3-2,1 3-2,-5-4-4,7 4-1,-7-3-1,5 3-1,-5-6-1,5 3-2,-3-3-1,3 3-1,-1-5-1,3 3 0,0-3-1,0 0 0,2-3 0,-2 4 0,0-4 1,0 2-1,-2-4-2,3 2 0,-3 0 0,0-2 0,1 0 0,1 2 0,-2 0 0,1 1 0,-1 0 0,2-1 0,-2 4 0,1-2 0,-3 0 0,3 1 0,1-1 0,-2 0 0,2 2 0,2-1 0,0 1 0,-1 0 0,1-1 0,-2 3 0,1 1 0,-3-1 0,-1 2 0,-1-1 0,1 1 0,1-1 0,-1 1 0,1-1 0,-2-1 0,5 1 0,-3-1 0,-2 1 0,1-2 0,-1 5 0,-1-1 0,-2 0 0,-1 2 0,-3 2 0,2-1 0,-2 1 0,0-2 0,0 2 0,0 0 0,2 0 0,-2 0 0,0 0 0,0 0 0,-2-2 0,6 7-10,-6-3-33,-2 0 1,1 0-2,-3-2 2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7.8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0 462 64,'2'-5'24,"0"3"0,2-2-3,-4-2-4,5 5-1,-3-7-3,4 6-1,-4-5-2,5 5-1,-3-6-2,1 5-1,-1-5-2,4 5 0,-5-3-1,7 0-1,-5-3 1,5 3-2,1-5 1,0 2-1,2-2 1,-1 1 0,3-3-1,0 2 1,0 0-1,0 0 1,-2-1 0,0 1-2,-2 0 0,-1 0 0,1-2 0,-2 3 0,0-2 0,3 1 0,-5-2 0,4 2 0,-3 0 0,-1 1 0,1 3 0,-1-2 0,-1-1 0,1 3 0,3-1 0,-3 1 0,0-1 0,3 1 0,-2-1 0,1 1 0,1-1 0,-3 3 0,-1 1 0,-1-1 0,1 1 0,0 0 0,-3-2 0,3 3 0,-2-1 0,1-2 0,1 3 0,1-3 0,-3 2 0,2 2 0,-1-1 0,-1 1 0,-2 0 0,0 2 0,0-2 0,-2 2 0,0 0 0,0 0 0,2-2 0,-2 2 0,0 2 0,0-2 0,0 2 0,0-2-4,3 4-38,1-2 0,2 1 0,-1 1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33.57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-1 524 50,'1'2'31,"-2"-8"0,2 6 2,1 0-15,-2-4-4,6 3-1,-4-5-3,5 2-2,-3-1-1,5 1-1,-1-7 0,1 5-1,0-3-1,3-1-1,-1 1 0,0 0-1,0-1-1,0 1 1,1 0-1,-1-1 0,-2 1 1,-1 2-1,1-3 0,-2 3 0,1-3 0,-1 3-1,3-4 0,-3 0 0,4-1 0,1 1 0,-1 0 0,2-2 0,0 0 0,0 2 0,-2-1 0,0 1 0,1 2 0,-3 0 0,-2-3 0,3 3 0,-5 2 0,5-3 0,-3 1 0,1 0 0,1-1 0,-2 1 0,1 0 0,1-1 0,-1 3 0,-1 1 0,-1 1 0,-2-1 0,1 2 0,-1 1 0,0-1 0,-1 0 0,1 0 0,0 1 0,0-1 0,1 0 0,-1 0 0,0-1 0,1 1 0,-1 0 0,2 1 0,-3 1 0,-1-2 0,2 0 0,0 1 0,-1 1 0,1-2 0,-2 0 0,2 0 0,-1 1 0,1-1 0,-2 0 0,2 1 0,-2 1 0,-1-2 0,1 4 0,-2-2 0,0 2 0,0 0 0,0-2 0,0 4 0,0-4 0,0 4 0,-2-2 0,4 6-12,-4-3-30,-1-1 0,-5 4 0,-3-1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1.80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80 12 18,'0'0'17,"0"0"0,0 0-1,0 0-2,0 0-1,0 0-3,-6-16 0,6 16-1,0 0 0,0 0-2,0 0 1,-14 21-2,14-21-1,-10 22 0,10-22-1,-16 33 1,9-16-3,0 6 1,1-3-2,1 2 1,0 1 0,5 4 0,-4-3 0,6 4 0,-2-1 0,3-1-1,-3-1 1,9 1-1,-7-3 0,2-2 0,-3-5-1,6 0 1,-7-16 0,9 28 0,-9-28-1,2 24 1,-2-24 0,3 28 0,-3-28 0,-1 27-1,1-27 1,-2 28 0,2-28-1,-7 26 1,7-26-1,0 23 0,0-23 1,-2 21-1,2-21 0,-3 18 1,3-18-1,1 17 0,-1-17 1,0 18-1,0-18 1,-3 16-1,3-16 1,0 0-1,7 17 1,-7-17-1,0 0 0,0 0 1,0 0-1,0 0 0,0 0 0,0 0 1,16 14-1,-16-14 1,0 0-1,0 0 0,0 0 0,0 0 1,-2 16-1,2-16 0,0 0 0,0 0 0,2 18 0,-2-18 0,0 0 0,0 0 0,0 0 0,7 16 1,-7-16-1,0 0 0,0 0 0,0 0 0,0 15 0,0-15 0,0 0 0,0 0-1,9 16-3,-9-16-3,0 0-15,23 2-15,-23-2 2,0 0-3,0 0 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37.14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2 547 65,'0'0'33,"2"0"3,-4 0-1,0-4-18,4 9-3,-2-8-1,4 5-5,-2-8-2,3 2 0,1-1-2,3-1 0,1-3 0,1 1-1,2-3 0,2 0-1,0 0 0,1-1-2,0-1 0,-1 2 0,2-4 0,0 2 0,-2 0 0,-2 0 0,2 0 0,0 0 0,-2-2 0,0 2 0,0 0 0,2-2 0,-2 0 0,3 2 0,-1-2 0,-2 0 0,2 2 0,-2-2 0,2 2 0,-2 0 0,0 0 0,0 2 0,-2 1 0,1 1 0,-1 0 0,0 1 0,0-1 0,0 1 0,-1-1 0,-1 1 0,2-3 0,1 4 0,0-1 0,-3 3 0,0-3 0,-1 1 0,-3 1 0,3 1 0,-1-1 0,-1 0 0,-2 3 0,1-5 0,-1 4 0,2 1 0,-3-1 0,-1 2 0,0-2 0,0 4 0,-2 0 0,0 0 0,0 0 0,-4 0 0,6 2-32,-9 4-11,-1-1-1,-5 3 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43.50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0 484 70,'-2'-7'29,"4"7"2,0-4-15,-4 0-1,5 1-1,-1-3-4,4 4-2,-2-5-2,3 5 1,-1-8 0,5 7-1,-2-7-1,6 5 0,-2-5-2,2 5 0,-2-3 0,4 3-1,-2-5 0,1 5-1,1-3 1,-3 1 0,0-1 0,0-1-1,0 2 1,-1-3-1,-2 1 0,-2 0 0,0-1-1,1-1 0,-1-2 0,0 2 0,1-2 0,1 3 0,-2-2 0,3 3 0,-3 0 0,0 1 0,1 1 0,1-1 0,-4 1 0,3 1 0,-3 1 0,1-3 0,-1 1 0,2-1 0,0 3 0,-2-1 0,1-1 0,-1 1 0,2 0 0,-1 1 0,-1-1 0,-1 1 0,1-1 0,1 0 0,-3-1 0,3 1 0,-2 1 0,-1-1 0,1-1 0,-1 3 0,1-2 0,-2 1 0,-1-1 0,1-1 0,0 1 0,0 0 0,-1 1 0,-1-1 0,2 2 0,-4 1 0,2 1 0,-6 0-23,2 2-19,-3 0 0,-3 4 0,-3-2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03.23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379 0 96,'-8'0'35,"0"4"0,-4 1 1,-9-1-28,8 8-2,-3-4 0,0 12-1,-9-3-2,5 11 0,-5 1-1,0 11 0,-8 1 0,1 4 0,-1-4 0,4-1-1,4 1 0,5-7-1,4-2 1,11-7-1,10-1 0,7-4-1,8 5 0,0-1 1,10 1 0,-6-5-1,5 5 1,-1-1 0,-3 5 0,0-5 0,-4 5 1,-9 3-1,0 1 1,-8 7-1,-4 1 1,-8 4-1,-4 4 1,-4 0-1,-9 8 0,0-4 1,0-3-1,5-2 0,-1-3 0,9-4 0,4 0-1,4-9 1,8 1 0,4-1-1,9 1 1,-1 0 0,0 3 0,5 1 0,-5 16 1,1-4-2,-9 12 2,0 0 0,-4 8 0,1 1-1,-5 0 1,0-5 0,4-12-1,8-8 1,0-5-3,0-11-5,21-9-18,-8-16-14,-4-16-1,3-8 1,-8-17-1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17.09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39 134 55,'-16'-8'30,"16"8"0,-8-8 3,0 0-13,16 12-7,-16-12 0,12 12-2,-12-8-2,12 8-1,-12-8 0,12 8-3,-8-4-2,4 0-1,8 0-1,0 4 0,0 0 0,4 0-1,0 4 1,5 0 0,-1 1 0,1-1 0,-4 8 0,-1-4 0,0 0-1,-4 1 1,0-1-1,0 1 0,1-5-2,-9 0 0,8 0-3,-8-3-2,4 7-4,-8-16-12,4 12-10,4-8-6,-4 4 3,4 0 0</inkml:trace>
  <inkml:trace contextRef="#ctx0" brushRef="#br0" timeOffset="407">363 4 51,'12'0'28,"-16"-4"-2,4 4-3,0 8 1,-8-8-3,8 20-6,-20-11-3,12 15-1,-13-8-4,5 13-1,-10-5-2,10 5-2,-4-5 0,4 1-2,3 0-2,1-9-3,12 5-5,-8-13-9,12-4-15,4 0-2,0-8 0,9 4 0</inkml:trace>
  <inkml:trace contextRef="#ctx0" brushRef="#br0" timeOffset="657">355 262 74,'0'16'32,"-4"-8"2,0 4-1,4 9-18,-12-9-5,12 8 0,-13 1-6,9-1-2,0-4-2,0-8-3,8 9-7,-4-13-12,0-4-12,8 8 0,1-16 0,-1 8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18.156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8 516 93,'-4'-4'34,"8"4"0,-8-4 0,0 4-26,12 0-3,-3 0-1,3 0-2,4 0-3,8-4 1,5-4-1,-1 0-3,9 4-8,-5-10-18,1 2-4,3 8 0,-11-4 0</inkml:trace>
  <inkml:trace contextRef="#ctx0" brushRef="#br0" timeOffset="281">408 458 56,'-4'-4'29,"12"16"1,-12-3-7,0 0-9,8 11 2,-8-8-5,4 18-3,-5-6-2,1 5-1,0 0-2,4 0-1,-8 4 0,8-4 0,-4-9-1,0 0 0,4-2-1,0-6 1,0-4 0,0 0 0,0-8 0,0-8 0,-4-4 1,8-4-1,-4-10 1,0 2-1,4-10 0,4-3-1,-4 0 1,4 0-1,5-1 0,-5 2 0,0 2 0,4 6 0,-4 3 0,5 0 0,-5 9 0,0 3-1,4 5 1,-4 4 0,4 8 0,1 8 0,-1 1 0,-4 3 0,0 9 1,-4-4-1,0 3 1,-4 2 0,-8-2-1,0-4 1,-4-2-1,-9-6-1,9 4-6,-12-8-15,8-8-13,3 0-1,1-8 0,8 0 0</inkml:trace>
  <inkml:trace contextRef="#ctx0" brushRef="#br0" timeOffset="828">636 536 52,'28'0'28,"-7"-8"1,3 0-6,5-4-3,-9-4-4,8 8-5,-11-14-2,3 10-1,-16-4-3,12-1 0,-16-4-2,5 9 0,-10-5-1,1 5-1,-8 4 0,0 8-1,-4 0 1,-1 8 0,-3 9 0,0 3 0,3 1-1,1 4 1,8 3-1,4-2 1,4-2-1,4 1 0,4-4-1,4-5 0,13-4-2,-13-8-4,21 5-19,-5-9-9,-8-9 1,9 5-1,-9-8 1</inkml:trace>
  <inkml:trace contextRef="#ctx0" brushRef="#br0" timeOffset="1172">1002 512 63,'4'4'30,"-8"-8"2,8 8 0,0 0-15,-8-8-7,13 8 0,-14-8-2,10 8-3,-5-8-1,8 4-2,0-4 0,8 0-1,-4-4 0,9 0 1,-5 0-1,0-6-1,5 10-1,-5-8-3,4 12-4,-12-8-8,9 12-10,-5 0-7,-4 0-1,4 4 0</inkml:trace>
  <inkml:trace contextRef="#ctx0" brushRef="#br0" timeOffset="1406">1235 532 72,'0'22'29,"-13"-14"1,9 8-8,0 0-6,0-3-8,4-5-6,0 9-7,0-13-9,0 0-6,8 4-9,-8-12 0,8 0-1</inkml:trace>
  <inkml:trace contextRef="#ctx0" brushRef="#br0" timeOffset="1578">1287 301 75,'-4'-8'30,"8"16"0,-12-4-5,4 0-12,4 14-4,0-6-7,0 0-10,4-4-20,9 13-2,-5-13 0,8 9-1</inkml:trace>
  <inkml:trace contextRef="#ctx0" brushRef="#br0" timeOffset="1750">1536 417 77,'0'9'33,"-12"-5"0,0 8 0,-1 8-16,-3-12-9,4 14-1,0-2-4,12 0-2,-5 2 0,10-6-1,-1 0 1,8-3 0,-4-5 0,12-8 0,-3 0 0,-1-8 1,0-5-1,5-3 1,-5-4 0,-4-2 0,0-6-1,-8 3 0,-4 0 1,-4 1-1,0 3 0,-4 4-1,0 9 0,-4 0 0,4 8-1,-1 8-1,1 4-2,-4-3-5,12 16-12,0-1-15,0-4 0,8 2 0,-4-14 1</inkml:trace>
  <inkml:trace contextRef="#ctx0" brushRef="#br0" timeOffset="2125">1788 434 80,'-8'-8'32,"4"3"1,-12 1 0,-8 8-20,11 9-6,-7-1-1,4 12-3,-5 6-1,9-2-2,4 2 1,4-2-1,0-3 0,8-4 0,8-9 0,4-8 1,5-8-1,3-12 1,5-9 0,-5-8 0,5-13 1,-1-3-1,-7-13 1,3-4-1,-4-4 1,-3 4-1,-1 4 2,-4 12 0,-4 5 1,0 11-1,-4 14 1,1 20 0,-14 12-1,5 14 0,-4 6-1,-4 14-1,8 7-1,-4 5 1,0 8-1,-1-8 0,9 0-1,0-13-1,0-3-2,5-18-4,7 2-12,-4-18-19,4-8 1,0-13-1,5-8 1</inkml:trace>
  <inkml:trace contextRef="#ctx0" brushRef="#br0" timeOffset="2547">2086 413 72,'0'4'30,"4"21"0,-8-13 0,4 0-18,4 6-8,-4-2-1,4-8-4,-4 4-5,0-12-6,8 0-5,-4-8-7,-4-16-4,8 2-1</inkml:trace>
  <inkml:trace contextRef="#ctx0" brushRef="#br0" timeOffset="2687">2151 227 63,'8'-24'30,"-8"-2"0,4 22 1,-8 4-7,0 4-10,8 9-9,0 8-8,-4-9-7,8 8-17,5 14-5,-5-18 0,12 18 0</inkml:trace>
  <inkml:trace contextRef="#ctx0" brushRef="#br0" timeOffset="2844">2383 446 63,'4'0'36,"-4"0"0,-4 0 1,-4-8-6,8 12-12,-16-12-7,16 8-3,-12-4-2,7 8-3,-3 0-3,4 4-1,0 4 0,4 9 0,0 0 0,8 3 0,0 6 0,9-6 0,7 1-3,5-13-10,7 1-26,5-5-1,4-12 1,4 0-1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19.203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1 21 121,'-8'4'38,"4"-4"0,8-12-4,20 12-27,2-5-2,10 5-2,2-4-1,3 4 0,4 4-1,-7 1 1,-9 7-1,-13 8 0,-12 5-1,-8 7 0,-12 6 0,-9 7 0,-4-1 0,0 1 0,-5 0 0,6-8 0,8-4 0,6-4 0,10-9 0,12-8 0,14-3 0,2-9 0,14 0 0,-1-17-6,17 17-13,-13-16-22,4-4 1,-7-5 0,-2-4 0</inkml:trace>
  <inkml:trace contextRef="#ctx0" brushRef="#br0" timeOffset="328">443 78 111,'-21'24'38,"-3"14"0,-6 3 0,10 7-29,-9-3-2,8 4-4,1-8-3,3-12-5,9 4-12,4-21-20,0-12-1,0-12-1,4-8 1</inkml:trace>
  <inkml:trace contextRef="#ctx0" brushRef="#br0" timeOffset="500">406 8 115,'16'5'36,"-4"-5"0,10 4-1,2-4-35,9 4-13,5-8-21,3 0-2,8-5 1,-3 5-1</inkml:trace>
  <inkml:trace contextRef="#ctx0" brushRef="#br0" timeOffset="625">799 136 90,'-34'57'38,"-2"4"1,-14 4-1,0 5-14,0-13-15,9 0-3,4-4-3,8-12-3,9-7-2,-2-14-5,18 0-5,-8-16-13,12 0-13,8-8-1,4-4 1,6-8 0</inkml:trace>
  <inkml:trace contextRef="#ctx0" brushRef="#br0" timeOffset="828">745 471 73,'16'4'35,"-4"-4"1,1 4 0,8 8-18,-13-12-5,13 12-4,-9-8-3,1 13-2,-9-5-1,-8 12 0,-9-3 0,-3 7 0,-9-2 0,4 2-1,-4-7 0,9-1 0,4-4-1,12-8-1,12 0-3,4-12-7,22 0-29,7-4-1,9 0 2,8-4-2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20.500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258 13 110,'-20'-4'39,"0"0"0,-9 8 0,10 13-29,-18-4-2,9 15-3,-5 1-2,5 13-1,4-1-2,8 4 0,12-3 0,12-5 0,12-8 0,12-13 0,13-12 0,-1-12 0,8-12 0,-3-10 0,-8-10 0,-10-10 0,-10-4 0,-9 4 0,-12 9 0,-12 8 0,-9 16 0,-2 5-1,-5 20-40,11 13 0,9 4-1,12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21.296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113-1 63,'8'8'24,"-12"-8"1,0-4-11,8 12-1,-8-16 2,8 16 2,-8-16 1,8 16 0,-8-16-3,8 16-3,-8-16-4,12 12-1,-4-8-3,8 4-2,4 0-2,5 4 0,-1 0 0,9 4 0,-1 8 0,-3-4 0,-10 9 0,-3 7 0,-12 0 0,-12 9 0,-12 3 0,-12 5 0,-9 3 0,0 5 0,-3-4 0,7-4 0,13-1 0,8-8 0,16-7 0,16-9 0,12-12 0,13-4 0,11-4 0,1-4 0,4-4 0,0-12 0,-2 7 0,-6-3 0,0 4 0,-12-16-18,-2 12-23,-10-4-1,3-9 1,-12-3 0</inkml:trace>
  <inkml:trace contextRef="#ctx0" brushRef="#br0" timeOffset="454">555 92 122,'-41'32'39,"-8"9"0,1 3 1,-5 5-35,8-5-3,9 9-3,0-16-5,20-1-17,-1-11-16,5-9 0,4-12 0,0-8 0</inkml:trace>
  <inkml:trace contextRef="#ctx0" brushRef="#br0" timeOffset="625">454 99 87,'11'-7'13,"17"-1"-13,5 4 1,-13-8-31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29.234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3 115 65,'8'-8'34,"-4"0"3,9 4-11,-18-6-1,18 15-4,-21-14-6,16 18-3,-16-14-5,8 15-1,-5-6-3,1 8-2,0 8 0,0 1 0,-4 7-1,8 1 1,0 3-1,0 2 0,8-6 0,9-3 0,3-9 0,4-8 0,1-4 0,3-4 0,0-12 0,0-4 0,-3-5 0,-5-7 0,-4-6 0,-7-2 0,-5-5 0,-4 4 0,-9 1 0,1 2 0,-8 5 0,-4 13 0,-5 4 0,1 4 0,3 12 0,-2-4 0,15 20-11,-8-8-27,16 5-2,8-1-1,8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29.984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305 57 89,'-17'-8'37,"1"0"0,-4 0 0,-1 12-21,-11-12-7,12 8-1,-12 0-2,3 4-1,-3 0-1,7 8-1,1 0 0,3 8-2,9 1-1,8 7 0,8 1 0,8 4 0,9-4 0,7-5 0,9 1 0,0-17 0,3-4 0,0-12 0,1-8 0,-9-5 0,-3-7 0,-5-6 0,-7-3 0,-9 5 0,-4-1 0,-8 9 0,-4 4 0,-5 3 0,1 9 0,-8 4 0,12 16-10,-13-4-19,9 9-12,8-1 0,8 0 1,4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4.25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38-1 40,'0'0'29,"-16"10"1,16-10-7,-2 30-4,-5-11-5,4 8-5,-6-3-1,9 10-4,-4-3 1,9 6-2,-10-2 1,7 6-1,-2-6 0,3 9 1,-4-5-2,6 1 1,-5 0-1,5 6 0,-1-7 0,5 1-1,-2 1 0,0-1 0,0-1 0,-4 1 0,-4-3 0,-1-2 0,-2 2-1,-1-2 1,-4-3-1,4-4 0,-2-2 0,3-5 1,3-1-1,1-20 0,3 28 0,-3-28 0,0 24 0,0-24 0,4 23 0,-4-23 0,1 23 0,-1-23 0,4 23 0,-4-23 0,7 19 0,-7-19 0,0 0 0,11 20 0,-11-20 0,0 0 1,0 0-1,0 0 0,0 0 0,0 0 0,0 0 0,0 0 0,0 0 0,7 15 0,-7-15 0,0 0 1,0 0-1,0 0 0,0 0 1,0 0-1,0 0 0,0 0 0,0 0 0,0 0 0,0 0 0,0 0 0,0 0 0,0 0 0,0 0 0,0 16 0,0-16 0,0 0 0,0 0 0,0 0 0,0 0-1,14 16 2,-14-16-1,0 0 0,0 0 0,0 0 0,17 11 0,-17-11 0,0 0 0,0 0 0,0 0 0,0 0 0,0 0 0,0 0 0,0 0 0,0 0 0,20-6 0,-20 6 0,0 0 0,23-14 0,-23 14 0,24-23 0,-8 9 0,2-5 0,1-2 0,1-2 0,5-1 0,1-5 1,0 1-1,3 0 0,-5 0 0,1 3 0,-2-1 1,0 2-1,-5-1 0,-1 2 0,-4 2 1,-1 0-1,2-2 0,-1 2 0,-1-4 0,0 8 0,2-3 1,1 3-1,0-1 0,0 3 0,0 0 0,3 0 0,-18 15 1,34-28-1,-17 10 0,1 2 0,5-3 0,2 1 0,-2-3 1,1 2-1,-1 1 0,0 1 0,-3 1 0,-1 0 0,-19 16 0,25-21 1,-25 21-1,0 0 0,17-19 1,-17 19-1,0 0-1,0 0-3,20-7-4,-20 7-21,0 0-9,0 0 1,0 0-2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30.500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132 12 100,'-8'0'38,"-5"-4"0,1 0 1,8 8-27,-11-12-2,11 12-2,-9 0-3,5 8-2,-8 0-1,8 9-2,-4 7 0,-1 1 0,9 3 0,4 4 0,4 1 0,13-1 0,3-11 0,9-1 0,2-12 0,6-7 0,-1-14 0,5-7 0,-8-8 0,-2-5 0,-6-7 0,-5-5 0,-12 5 0,-8-1 0,-8 5 0,-8 3 0,-4 13 0,-13 4 0,5 16-2,-4 4-40,-1 4 1,1 5-1,7-5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41.140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29 17 101,'-4'0'36,"-8"-4"1,3-4-8,9 12-18,-4-12-2,12 12-3,5-8-2,7 4 0,5 0 0,7 4-1,5-4 0,12 8 0,-5-4-1,1 8-1,0-3 1,-4-1-2,-9-1 0,-7 5 0,-9 0 0,-8 9 0,-8-1 0,-12 9 0,-8 6 0,-9 2 0,1 7 0,-9 5 0,4-5 0,1 0 0,3-3 0,9-10 0,8 2 0,4-4 0,12-5 0,4-9 0,8-7 0,9 1 0,7-9 0,1 0 0,12-4 0,-1-5 0,5-3 0,-4 1 0,-4 3 0,-5-8 0,1 11 0,-13-7-7,1 12-18,-13-8-17,-8 4 1,-4-4 0,-4-8 1</inkml:trace>
  <inkml:trace contextRef="#ctx0" brushRef="#br0" timeOffset="500">656 77 90,'-4'4'35,"-4"5"2,-4 7 0,-17 0-23,9 20-6,-13-4-1,5 9-1,-9-1-2,4 5-1,5-5 0,-1 0-2,9-3-2,4-13-5,8 0-4,-5-20-12,9 0-17,4-8 0,0-17 1,0-2 0</inkml:trace>
  <inkml:trace contextRef="#ctx0" brushRef="#br0" timeOffset="719">424 81 83,'20'9'31,"-7"-14"0,15 14-4,5-13-37,-5-5-20,17 5 1,-8-8-2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42.171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5 11 65,'-9'0'33,"9"4"1,0-4 1,5-8-8,3 12-19,4-12-1,8 12 0,1-12 0,7 12-1,-3-8-2,8 4-1,-8 4 0,3 0-1,-12 4 0,-3 5 0,-9 7 0,-8 4 0,-9 1 0,-3 3 1,-8 5-2,-1 4-1,1-5 0,-2 1 0,2-9 0,4 1 0,7-4 0,1-5 0,12-3 0,4-5 0,4 0 0,9-4 0,7-4 0,5-4 0,8 4 0,4-8 0,4 8-5,-9-17-7,13 9-20,-8 0-9,-3-4 1,-14-1 0,1-4 1</inkml:trace>
  <inkml:trace contextRef="#ctx0" brushRef="#br0" timeOffset="422">447 40 105,'-37'20'38,"0"5"0,0 7 1,0 1-26,4 4-9,5-5-2,3-3-3,17-1-5,-8-16-6,20 5-14,-4-9-12,0-12 0,0-9 0,8-7 1</inkml:trace>
  <inkml:trace contextRef="#ctx0" brushRef="#br0" timeOffset="594">319 24 87,'17'4'32,"-9"0"1,8 8-1,-3-8-25,20 0-23,3 0-16,-7-12-1,16 4 1,-9-12-1</inkml:trace>
  <inkml:trace contextRef="#ctx0" brushRef="#br0" timeOffset="750">806 3 120,'-8'25'39,"-8"11"0,-9 5-1,-3 12-31,-17 4-2,0 12-2,-5-3-2,1-4-1,4-1-1,-3-8-2,11-9-4,0-15-8,28-5-16,1-16-8,12-3-1,5-10 2</inkml:trace>
  <inkml:trace contextRef="#ctx0" brushRef="#br0" timeOffset="954">659 497 61,'17'-12'33,"3"8"0,-4-4 1,5-1-8,7 14-16,-12-10-1,13 14-2,-17-5-1,9 8 0,-17-4-1,4 8-1,-16 1 1,-5-1-2,-3-4 1,0 4-1,0 1-1,-1-5-1,1 0 0,4-4 0,8 0 0,8-3-1,4-1 0,12-8-1,13 4-6,-9-5-32,26-3 0,3 4-1,0-4 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43.828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20-1 95,'-8'4'36,"0"-4"1,3 0 2,18 8-25,-9-12-4,12 8-3,-4-8-1,13 4-2,-1-4 0,9 4-1,-1 0-3,5 0 0,-4 4 0,3 0 0,-6 0 0,-6 8 0,-12 4 0,-3 5 0,-18-1 0,1 9 0,-8-1 0,-4 1 0,-6-1 0,-2 2 0,7-2 0,-3-7 0,8-1 0,3-4 0,5-4 0,4 1 0,8-5 0,8 0 0,9-8 0,7 0 0,5-4 0,5 0 0,6-4 0,-3-5 0,4 9 0,-17-16-26,5 8-16,0 0 0,-13-5 1,-4 1 1</inkml:trace>
  <inkml:trace contextRef="#ctx0" brushRef="#br0" timeOffset="422">575 60 112,'-16'12'36,"-13"0"1,0 13 0,-3 3-31,-9 1-3,5 3 0,-1-2-1,4 2-2,9-3-5,-6-13-8,18-4-20,8-4-5,0-8 0,8-4 1</inkml:trace>
  <inkml:trace contextRef="#ctx0" brushRef="#br0" timeOffset="609">428 56 88,'8'-13'31,"9"18"0,-9-14-1,4 9-33,8 4-25,1-8-3,7 8 1,-3-8-1</inkml:trace>
  <inkml:trace contextRef="#ctx0" brushRef="#br0" timeOffset="781">836 157 124,'-21'25'40,"-11"9"0,-9 2 0,-12 9-35,4 8-2,-4 4 0,8 0-3,0 0 0,9-4 0,11-3-1,1-18-6,20 5-6,-12-17-15,16-7-12,0-5 0,4-8 0,4-4 2</inkml:trace>
  <inkml:trace contextRef="#ctx0" brushRef="#br0" timeOffset="1000">762 574 79,'12'0'35,"9"4"1,-5-4 0,-3 0-19,8 16-6,-5-12-1,4 13-3,-12-8-1,5 3-2,-13-4 1,0 8-1,-13-7 0,-3 3-3,4-4-1,-4 4 0,-1-4 0,8 5 0,1-1 0,0 0 0,12 0 0,0 5 0,9-1 0,8-4 0,15 4-13,9-12-28,4-4 0,8-8 0,4-12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45.734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163 74 53,'0'-8'32,"8"4"2,-8 0 3,0-4-16,9 12-3,-13-13-1,8 18-4,-17-9-3,5 8-2,-8-4-2,-4 8-1,-1-4-4,-3 13-1,3-5 0,1 5 0,4 4 0,4-1 0,3 1 0,9 4 0,4 0 0,5-9 0,7 5 0,4-4 0,9-5 0,-1-4 0,5-3 0,4-5 0,4-17 0,-4 1 0,0-8 0,-5-6 0,-3-6 0,-5-5 0,-8-9 0,-3-2 0,-13 6 0,-9 5 0,-11 4 0,-8 12 0,-9 5 0,-4 16 0,0 4 0,-4 4 0,8 8 0,0-7-8,21 4-35,12-1 1,12-8 0,4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47.359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-2 44 63,'0'-5'33,"8"5"2,-4-4 1,12-12-15,5 20-11,-9-16 1,21 12 0,-13-9-3,8 9-2,-3-4-1,7 8 0,-3-4-1,0 0-1,-8 4 0,3 1-2,-7-5-1,-1 4 0,-4-4 0,-8 8 0,-4 0 0,-4 5 0,-8 7 0,-4 9 0,-5 5 0,-3 2 0,-6 10 0,-2 3 0,-1-3 0,-4 3 0,9-4 0,8-4 0,-1-3 0,5-6 0,8-7 0,8-4 0,0-5 0,8-7 0,0-5 0,8-4 0,5-4 0,-1 0 0,13-1 0,-5 1 0,5-4 0,0 4 0,0 0 0,-9-4 0,1 8 0,-9-5 0,0 5 0,-12-16-31,1 3-11,-1-3-1,0-4 1,0-6 1</inkml:trace>
  <inkml:trace contextRef="#ctx0" brushRef="#br0" timeOffset="547">492 93 85,'-17'12'37,"-7"4"1,-5 10 2,-7-6-22,7 22-6,-7-9-2,7 11-4,-8 2-2,4 0-1,8-5-1,1-5-2,8-2-2,3-10-3,5-3-5,0-21-15,12-4-14,0-13-1,4-7 0,9-10 1</inkml:trace>
  <inkml:trace contextRef="#ctx0" brushRef="#br0" timeOffset="781">382 97 109,'-4'0'35,"12"4"1,-4-4-1,8 0-36,0-8-12,9 4-21,7 4-1,-7-4 0,7 4-1</inkml:trace>
  <inkml:trace contextRef="#ctx0" brushRef="#br0" timeOffset="1062">679 378 112,'0'4'38,"0"0"0,0-4 2,-4-4-34,8 4-1,-4-4 0,8 4-4,4 0-9,-12-5-28,13 1-2,3 0-1,-3-4 0</inkml:trace>
  <inkml:trace contextRef="#ctx0" brushRef="#br0" timeOffset="1250">867 402 104,'-4'-4'34,"13"8"-1,-5-12 1,4 0-32,4 0-5,8 8-5,-7-9-19,-1 1-7,8 8 1,-8-8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4:11.796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561 87 66,'-8'-16'35,"4"12"2,-8 4-4,0-8-6,12 20-7,-13-8-5,9 16-4,-8 1-3,8 11-5,-8 1-3,8 16 0,-8 4 0,-1 8 0,5 4 0,-4 8 0,0 9 0,8 8 0,-4-1 0,-1 9 0,5 0 0,4 4 0,-4-1 0,8 5 0,-8 0 0,4-8 0,0 8 0,-4-8 0,0 0 0,-4-1 0,4-6 0,-4-1 0,4-9 0,0-4 0,-4-7 0,3-9 0,1-8 0,4-8 0,-4-13 0,4-3 0,0-13 0,0-4 0,0-8 0,4-8 0,-4-4 0,0-4 0,4-13 0,1 1 0,-1-5 0,-4-15 0,12 15 0,-8-20-36,-4 0-10,-4-4 1,4-8 1</inkml:trace>
  <inkml:trace contextRef="#ctx0" brushRef="#br0" timeOffset="797">207 258 57,'-4'-8'31,"4"4"2,0-4 2,0-4-16,12 8-3,-12-13-1,21 13-3,-9-20-1,12 12-3,-3-13-2,3 9-1,0-8-2,1 3 0,-1 1-2,1-1-1,-9 5 0,0 8 0,-4-4 0,-3 8 0,-1 4 0,0 12 0,0 0 0,4 8 0,0 9 0,1 4 0,3-1 0,4 9 0,-3-4 0,3-1 0,-4-3 0,1-5 0,-5-3 0,0-5 0,0-4 0,-8-7 0,13-1-28,-9-4-15,-4 0 0,0-8-1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53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20 0 92,'-8'4'34,"-5"-4"1,13 0 1,4 8-22,-4-12-4,13 8-2,-1-4-2,8 8-1,1-4 0,7 4 0,5 1-1,3 3-3,5 0-1,8 0 0,8-4 0,8 5 0,4-5 0,5 0 0,3-4 0,5-4 0,-5 4 0,-4-4 0,-16 0 0,-8 4 0,-12-4 0,-9 0 0,-11 8 0,-17 0 0,-4 1 0,-13 3 0,-3 4 0,-13 4 0,-11 1 0,-13 7 0,-13 1 0,-11-1 0,-13 5 0,-4-1 0,1-4 0,7 0 0,13-7 0,16-5 0,16-4 0,20-4 0,21-3 0,21-10 0,11 5 0,9 0 0,12-4 0,4 4 0,8-4 0,4 4 0,0 0 0,-4 0 0,-4 4 0,0 0 0,-8 5 0,-12-5 0,-9 4 0,-12 0 0,-16 4 0,-12 5 0,-8-1 0,-13 4 0,-3-4 0,-5 13 0,-4-9 0,4 1 0,5-1 0,7 0 0,5-3 0,3-5 0,13 4 0,0-12 0,16 4 0,4-3 0,9-5 0,7 0 0,5-5 0,4 1 0,-1 4 0,1 0 0,4 0 0,-13 0 0,-3 0 0,-1 4 0,-8 1 0,-3-1 0,-1 0 0,-4-4 0,0 8 0,0-12-3,4 8-39,-3 0 1,3 0-1,0 0 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54.9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25 143 81,'-9'-4'33,"5"4"2,0-4 0,-4 0-19,20 8-5,-8-4-1,17 4-3,3-8-2,9 8-1,12-8 0,12 4 0,4-4-2,12 0 1,0 4-2,9 0 1,-6 0-1,-2 0 0,-13 8-1,-12 0 0,-5 0 0,-7 0 0,-9 4 0,-7-3 0,-13 3 0,0 4 0,-4 0 0,-8 1 0,-8 3 0,-17 4 0,-3 1 0,-13-1 0,-8 1 0,0 3 0,-4-4 0,1 0 0,-1 5 0,8-9 0,4 0 0,9 1 0,-1-5 0,9 0 0,3-3 0,5-5 0,12 0 0,8-8 0,20 0 0,4-4 0,17-4 0,12-1 0,4 1 0,8-4 0,8 0 0,0 0 0,4 4 0,-7-1 0,-5 5 0,-8 4 0,-12 0 0,-17 8 0,-16 5 0,-24 3 0,-21 8 0,-15 1 0,-18 7 0,1 1 0,-12 0 0,8-5 0,8-3 0,13-5 0,11-4 0,17-4 0,11-3 0,18-5 0,11-4 0,8 0 0,12 0 0,9-4 0,4-1 0,4-3 0,0-4 0,-8 0 0,-4 0 0,-4-5 0,-9 5 0,-12 0 0,1 0 0,-9-5 0,0 9 0,1-4 0,-5 0 0,-4 0 0,-4-1 0,-4-3 0,0 0 0,-9 0 0,5-9 0,0 1 0,-4-1 0,4-7 0,4 3 0,4-3 0,4 0 0,0 3 0,0 1 0,0-1 0,0 9 0,4 4 0,0-1 0,0 5 0,9 4 0,-1-4 0,-4 4 0,9-4 0,-9 3 0,0-3 0,-4 4 0,-12-4 0,-12 0 0,0-1 0,-9 5 0,1-4 0,-5 0 0,5 4 0,3 4 0,1-9 0,16 13-14,-4-12-26,4 0-1,4 0 0,-4-9-1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57.09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118 50 81,'-12'-4'36,"0"8"0,-1-8 1,-11-4-22,16 12-2,-13-8-4,13 4-3,-4-4-3,8 8 0,0-4 0,12 0-1,12-4 0,9 4-1,8-4 1,16 0 0,12 0 0,12 0 0,9-5-2,11 5 0,-7 0 0,0 0 0,-5 4 0,-11 4 0,-13 0 0,-17-4 0,-11 4 0,-13 0 0,-7 1 0,-9 3 0,-17 4 0,-7 4 0,-13 6 0,-7-2 0,-21 8 0,-5 1 0,-11 4 0,0 0 0,-1 0 0,9-5 0,12-7 0,12 4 0,9-9 0,15-3 0,13-5 0,12 0 0,8-8 0,17 0 0,8 0 0,11 0 0,9-4 0,9 4 0,7 0 0,-4 4 0,0 0 0,-12 4 0,-16 0 0,-8 8 0,-13 1 0,-16-1 0,-20 5 0,-9-4 0,-19 3 0,-9-4 0,-17 5 0,-7-5 0,0-4 0,3 6 0,9-6 0,4 0 0,16-4 0,13 0 0,15 0 0,9 1 0,16-9 0,13 0 0,7-5 0,17 1 0,12 0 0,8 0 0,17 0 0,3 0 0,1 4 0,3 0 0,-7 0 0,-1 0 0,-11 0 0,-17 0 0,-9 0 0,-15 0 0,-13-4 0,-20 4 0,-12-4 0,-13-4 0,-7 4 0,-5 0 0,-8-4 0,0-2 0,4-2 0,5 4 0,11 0 0,1 4 0,11 0 0,-3-17-16,16 17-26,8-4-1,4-4 1,4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7.09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54-3 22,'-16'5'27,"16"-5"1,0 0-2,0 0-5,3 18-6,-3-18-3,0 0-3,0 18-2,0-18 1,-2 22-4,4-4 0,-7-2 0,0 5-1,-1-2 0,1 6 0,-4-1-1,7 5 2,-5-5-1,7 6 0,-1-4-1,2 6 1,1-6-1,5 4 0,-2-3-2,4 1 1,-2 0 0,0 0-1,0-3 0,2 1 1,-5-3-1,3 1 1,-4-1 0,-1 0 0,0-2 0,-2-2 0,0 1-1,3-1 1,-3 0-1,-1-1 1,1 0-1,0-3 0,0 1 1,1 0-1,-2 0 0,1-16 0,-6 26 0,6-26 0,-3 28 0,3-28 0,-7 28 0,7-28 0,-5 27-1,5-27 1,-6 21-1,6-21 1,0 0-1,-2 21 1,2-21-1,0 0 1,0 0 1,2 16-1,-2-16 0,0 0 0,0 0 0,6 19 0,-6-19 0,0 0 0,0 0-2,0 0-8,26-28-25,-26 28-3,21-33 1,-10 17-1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2:58.265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29 15 76,'-8'-4'36,"0"0"0,-1 0 0,18 8-19,-22-12-5,17 12-4,-4-4-4,4 0-1,5 4-1,7 0-1,8-4 0,5 8 1,3-8-1,17 8 1,0-3-1,8 3 0,4 0 0,0 4 0,2-4 0,-6 0 0,-9 5 0,-11-5 0,-8 4 0,-13 0 0,-20 0 0,-17 1 0,-19 3 1,-17 0-1,-8 9 0,-6-5 0,-2 4-1,-4-3 1,11 3-1,9-8-1,13 5 1,11-5-1,17 0 1,8-3 0,12-1-1,16 0 1,13-8 0,7 0 1,17-4-1,4 0 0,17-4 0,3 0 0,2-4 1,2 8-1,-7-8 0,-9 8 0,-8 0 0,-12 0 1,-12 0-1,-17 0 0,-16 4 0,-12 0 0,-17 4 0,-11 0 0,-13 4 0,0 1 0,-12 6 0,0-3 0,0 5 0,-4 3 0,15 5 0,5-9 0,8 4 0,5-3 0,11-1 0,13-4 0,8-3 0,16-5 0,9-4 0,3-4 0,9 0 0,12 4 0,1-4 0,7 0 0,0 4 0,0-4 0,-4 4 0,-4 0 0,-5 0 0,-7 0 0,-8 0 0,-9 0 0,-16 1 0,-8-1 0,-20 0 0,-5 4 0,-16 4 0,-4-4 0,1 4 0,-5 1 0,4-1 0,4 0 0,12 0 0,5 1 0,11-1 0,5-4 0,3 4 0,9 0 0,4 1 0,9-5 0,4 0 0,3-4 0,9 0 0,3-4 0,-3 0 0,3 0 0,-7-4 0,-5 0 0,-4 4 0,-3-4 0,-9 4 0,0 0 0,0 0 0,0 0 0,4 0 0,0 0 0,0 0 0,0 0 0,1 0 0,-5-4 0,4 12-2,-12 0-39,4-8-1,0 0 0,0 4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3T23:53:38.4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context xml:id="ctx1">
      <inkml:inkSource xml:id="inkSrc9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1" timeString="2008-05-18T13:42:16.468"/>
    </inkml:context>
    <inkml:brush xml:id="br1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 contextRef="#ctx0" brushRef="#br0">-4506-2 13,'0'0'26,"0"0"2,0 0 2,0 0-12,17 7-1,4-2-3,-1-10-4,13 10 0,1-12-2,11 9-2,-2-9-2,13 6-1,-7-4-2,6 0 0,-1 1-1,-5 1-2,2 5-3,-9-9-6,7 7-19,-4 10-3,-12-10-2,9 15 1</inkml:trace>
  <inkml:trace contextRef="#ctx0" brushRef="#br0" timeOffset="-1019.0582">-4422 21 21,'20'0'27,"-20"0"1,0 0-5,0 0-3,0 0-2,0 0-5,0 0-3,0 0 1,0 0-3,-2 25-2,2-25-1,-8 37-2,-2-10 0,5 7 0,-1-1-2,-2 3 1,1 0-2,2 0 1,-3-1-1,1-3 1,2-4-1,0-3-1,-1-2 0,-6-2-1,7-3-2,-10-10-2,15 7-4,0-15-7,0 0-10,0 0-8,-6-21 0,6 21 2</inkml:trace>
  <inkml:trace contextRef="#ctx0" brushRef="#br0" timeOffset="-449.0256">-4272 67 23,'0'0'19,"0"0"1,0 0-1,0 0-1,8 15-3,-8-15-3,-3 18-1,5-2-2,-10 1-3,4 7 0,-6-1-2,4 10 0,-2 0 0,1 5-2,-3-4 0,3 5 0,-1-6-2,3 3 1,4-8-1,2-2 0,3-6-1,-4-20 1,19 23-2,-19-23 0,28 2-4,-28-2-1,38-20-4,-21 0-5,3-3-11,4 10-6,-20-15 3,15 17 0</inkml:trace>
  <inkml:trace contextRef="#ctx0" brushRef="#br0" timeOffset="2559.1463">-3878 408 32,'0'0'18,"11"20"-1,-11-20-2,-9 15-2,9-15-4,-7 26-2,7-10 0,-2-1-3,1 5-1,-3-2-1,4 3 0,0 2-1,4-2 1,-1 1-2,0-4 2,2 0-2,-5-18 1,7 24-3,-7-24 0,0 0-3,0 0-6,0 0-7,16-1-11,-27-22 3,11 23-2</inkml:trace>
  <inkml:trace contextRef="#ctx0" brushRef="#br0" timeOffset="2910.1665">-4025 533 30,'0'0'15,"0"0"1,18 3 0,-18-3-1,25-2-3,-8-1-1,-1 2-2,1-4-2,1 1-1,-2-1-3,1 4 0,-17 1-2,21-5 0,-21 5-1,0 0-1,17 0-1,-17 0-4,0 0-4,0 0-7,0 0-9,0 0-3,-28 5 0</inkml:trace>
  <inkml:trace contextRef="#ctx0" brushRef="#br0" timeOffset="3279.1875">-4043 562 18,'-16'0'21,"16"0"-9,0 0-1,24 4 0,-24-4 1,28 0-1,-9 0-2,-1 1-2,0 1-1,2 0-2,-6 2-1,-14-4-1,22 7 0,-22-7 0,0 0 1,18 7-1,-18-7 1,0 0 0,0 16 0,0-16 0,0 0-1,-18 21 1,18-21-2,-25 18 0,25-18-1,-26 20-1,26-20-3,-22 13-7,22-13-6,-23-6-12,23 6-3,0 0 3,0 0-2</inkml:trace>
  <inkml:trace contextRef="#ctx0" brushRef="#br0" timeOffset="4469.2557">-3356-446 41,'0'0'24,"0"0"-1,0 0-2,0 0-5,0 0-1,0 0-2,4 14-3,-4-14 0,-7 35-3,0-12 0,7 16-3,-10-1 2,9 11-3,-4 0 1,3 9-2,-3 1 1,4 5-1,-3-2-1,6 4 1,0-6-1,3 3 0,-4-6 0,3-3 0,-1-3-1,0-8 1,0-4-1,1-6 0,-3-7 0,-2-3 1,-1-5-1,2-18 0,-3 23 0,3-23 0,0 0-1,0 0-1,0 0-1,0 0-1,-4-15-3,-2-13-2,14 14-6,-13-24-9,8-1-11,4 2-2,-5-7 2,9 10 2</inkml:trace>
  <inkml:trace contextRef="#ctx0" brushRef="#br0" timeOffset="5148.2945">-2993-307 11,'0'0'28,"18"-2"1,-18 2-4,0 0-3,-12 20-4,12-20-3,-20 35-5,-1-16-2,5 12-1,-9-3-3,0 5-1,-4-2-1,2 4-1,-4-6 0,3 2 0,-2-6 0,10-4 0,2-3-1,18-18 0,-23 23 0,23-23 0,0 0-1,0 0 1,-6 15 0,6-15 0,0 0 0,19 3 1,-19-3 0,23 9 0,-23-9 1,33 21 1,-11-6-1,4 6 1,1-1 0,2 8-1,-4-1 1,6 6-1,-3-3 0,0 4 0,-5-4-1,0 1 0,-4-2 0,-1-2 0,-4-8-1,0-2 0,-14-17 0,16 19-1,-16-19-1,0 0-1,0 0-3,5-16-2,-5 16-8,0 0-18,-3-31-3,3 31 0,-5-33 1</inkml:trace>
  <inkml:trace contextRef="#ctx0" brushRef="#br0" timeOffset="20202.1554">-2397-240 21,'-7'-23'27,"7"23"1,0 0-7,0 0-2,0 0-4,-24-21-3,24 21-3,-18-3-1,18 3-1,-23 1-1,23-1-1,-23 4-2,23-4 1,-22 8-1,22-8 0,-30 15 0,14-4-1,-2 2 0,3 2-1,-3 3 1,3 3-2,-3 1 1,3 2-1,-3 1 1,6 3-1,-1-4 1,3 6 1,2-2-2,-3 0 1,2 3 0,3 0 0,-1 0 0,2 2 0,5-5-1,-1 1 1,-3-1-1,8-2 1,1-1-1,4-4 0,0-1 1,4 0-1,-5-1 1,4 3 0,-6-3-1,6 3 1,-7-3-1,3 1 1,2-3-1,-4 1 1,3-4-1,-9-14 1,23 23-1,-8-15 1,-1-1 0,4-2-1,-1-3 1,3-1 0,0-2 0,3-1-1,-4-3 1,3-3 0,2-2 0,-2 0 0,-2-3-1,-1 0 1,0-3 0,-1 1-1,-3-3 1,-1 1-1,-2 1 1,-1-2-1,-1 1 0,2-1 1,-4-1-1,4 1 1,-3-4-1,-2 4 0,0-5 1,1 2-1,-2-5 0,1 0 1,0-1-1,-1-2 0,-2 1 1,-3 0-1,1 0 1,1-1-1,-1 2 1,-4 3-1,-1-1 1,-5 2-1,-2 2 1,0 3-1,-7 2 1,-1 2-1,-2 1 1,-3 7-1,-1-1 0,-1 4-1,2 6-2,-2-9-3,25 6-11,-26 19-22,8-11-3,3-1 2,15-7-1</inkml:trace>
  <inkml:trace contextRef="#ctx1" brushRef="#br1">1812-235 100,'-17'8'36,"5"-4"1,4 0 0,-4-8-26,12 12-2,-4-12-3,12 8-1,-8-4-2,12 0 0,0 4-1,5 4 0,7-4-1,0 8 1,9-3-1,4-1-1,-9 4 0,1 0 0,-9 9 0,-4 8 0,-16 4 0,-8 11 0,-12 9 0,-9 0 0,1 9 0,-5-5 0,1-4 0,-1-4 0,13-7 0,3-9 0,5-9 0,8-4 0,8-11 0,8-1 0,9-4 0,3-4 0,9 0 0,3-4 0,5-4 0,0 3 0,0 1 0,-5 0 0,0 0 0,-8-4-6,9 12-21,-4-12-13,-9-4-1,-3 0 1,-5-9 0</inkml:trace>
  <inkml:trace contextRef="#ctx1" brushRef="#br1" timeOffset="453">2295-112 95,'-12'4'37,"-4"8"-1,-5 12 1,1 13-21,-8 0-11,3 12 0,-3-9-2,-5 10-1,9-13-1,-4 0-3,16-5-6,-21-20-17,17-8-11,8-12-1,0-20 0,8-9-1</inkml:trace>
  <inkml:trace contextRef="#ctx1" brushRef="#br1" timeOffset="641">2084-116 85,'20'0'34,"-8"-4"-1,17 8 0,-9-4-23,25-14-38,8 6-2,4-12-2,12 0-1</inkml:trace>
  <inkml:trace contextRef="#ctx1" brushRef="#br1" timeOffset="-2047">62 204 114,'-4'13'36,"-4"-9"-1,12 0 0,8-8-37,22-4-32,3 8-1,4-9 0,13 1-1</inkml:trace>
  <inkml:trace contextRef="#ctx1" brushRef="#br1" timeOffset="-2281">12 48 82,'-8'0'34,"8"0"3,0 0 1,-8-9-23,20 18-3,-4-13 0,6 8-2,2-8-3,12 4-1,6-10-4,4 10-2,-2-8 0,6 0 0,0 8-3,-5-12-12,0 4-25,-11 8 0,-14 8 0,-12-4 0</inkml:trace>
  <inkml:trace contextRef="#ctx1" brushRef="#br1" timeOffset="1110">3293-228 77,'-4'0'31,"4"4"4,0-4 0,-4-4-18,16 12-4,-3-8-3,11 8-1,0-4-2,5 8-1,3 0-3,-3 1 0,0 3-2,0 0 0,-13 9 0,-8-1 0,-12 1 0,0 7 0,-17 1 0,0-5 0,0 5-1,1-5 0,3-7 0,5 3 0,8-8 0,12-6-1,8-6 1,9 0 0,3-8 0,5 4-1,8-4-1,-8-6-2,7 10-4,-11-16-8,7 12-23,-7-4 0,-5-4 1,1 4 0</inkml:trace>
  <inkml:trace contextRef="#ctx1" brushRef="#br1" timeOffset="1485">3681-159 110,'-32'37'38,"-1"7"-1,0 1-1,5-16-26,4 11-6,11-7-4,1-13-4,8 9-10,4-21-22,0-12-1,8-8 0,-4-13 0</inkml:trace>
  <inkml:trace contextRef="#ctx1" brushRef="#br1" timeOffset="1657">3649-310 105,'12'8'33,"-12"5"1,8 7-3,4-4-35,5-4-26,8 9-2,-9-9-2,13-4 0</inkml:trace>
  <inkml:trace contextRef="#ctx1" brushRef="#br1" timeOffset="1813">4115-241 106,'-16'9'36,"-1"3"1,-3 4 0,-4 9-29,7 7 0,-12 9-2,8 12-1,-11 4-1,3 12-1,-11 0-1,3 6 0,0-2-1,5-8-1,3-8 0,0-16-2,12-5-3,5-27-3,20-1-11,5-25-20,8-15 0,7-9-1,5-4 2</inkml:trace>
  <inkml:trace contextRef="#ctx1" brushRef="#br1" timeOffset="2063">4054 213 75,'8'0'33,"12"8"0,-7-4 2,-1-4-22,8 16-3,-12-4 1,1 13-3,-14-1-2,1 5-1,-12 3 0,0 5-2,-9-5 0,1 1 0,4 0-1,-1-5 0,9-3-1,3-1 0,5-4 0,4-7-2,17-1-5,-5-12-29,21-4-4,8-4 0,12-13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1-06-23T23:54:02.9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0,'0'0,"0"0,0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4:01.578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  <inkml:context xml:id="ctx1">
      <inkml:inkSource xml:id="inkSrc5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1" timeString="2011-06-23T23:54:03.905"/>
    </inkml:context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-2667 3746 50,'4'-9'33,"4"9"2,-8 0 1,0-8-8,8 16-9,-16-16-3,8 16-3,-8-16-5,4 12-2,-12-4-1,4 4-2,-9 0 0,1 5-3,-5-5 0,1 8 0,0-4 0,-1 0 0,5 4 0,4-3 0,-1-1 0,5 0 0,4 0 0,4-4 0,0 0 0,0 4 0,4-4 0,0 5 0,4-5 0,4 8 0,0-4 0,4 4 0,5 0 0,-1 5 0,4-1 0,5 0 0,3 5 0,-3-1 0,-5 0 0,0-3 0,-3-1 0,-5 4 0,-8-7 0,-4 3 0,-4-4 0,-4 0 0,-5 1 0,-7-1 0,0-4 0,-5-4 0,1 0 0,-5-8 0,9 4-21,-4-4-23,3-4 1,9-8 0</inkml:trace>
  <inkml:trace contextRef="#ctx0" brushRef="#br0" timeOffset="-3266">-3836 4137 92,'4'0'37,"0"-4"1,-4 4 0,0-9-21,4 14-8,-8-5 1,8 16-1,-8 0-4,0 13-5,-8 7 0,-1 9 0,-7 0 0,0 12 0,-5-4 0,5 0 0,-4-8 0,3-9 0,1-7 0,4-13 0,11-8 0,-7-24-11,16 4-30,-8-9-1,4-3 0,0 0 1</inkml:trace>
  <inkml:trace contextRef="#ctx0" brushRef="#br0" timeOffset="-2922">-3531 4157 93,'8'-8'38,"-4"8"-1,-4 8 2,-12-8-22,8 29-6,-8-9-1,4 8-3,-13 9-4,9 4-3,-8 0 0,3 3 0,1-3 0,8 4 0,-4-4 0,8-1 0,12-7 0,0-4 0,4-5 0,5-12 0,7-4 0,-4-20-7,17-4-31,-4-13-3,-5-3 0,-4-5 1</inkml:trace>
  <inkml:trace contextRef="#ctx0" brushRef="#br0" timeOffset="-2563">-4199 4222 111,'5'-4'38,"3"0"1,16 0 0,1-4-29,19 8-2,5-8 0,12 4-6,8-5-2,9 1 0,-5 0 0,4-4 0,1 4 0,-5-8 0,-8 11 0,-11-11-12,-1 12-28,-16 0-1,-9 12 0,-12-4 1</inkml:trace>
  <inkml:trace contextRef="#ctx0" brushRef="#br0" timeOffset="-875">-3180 4601 80,'-8'4'34,"8"8"0,-4 1 1,-4-5-21,16 12-7,-4-4 0,4 5-3,0-1 0,5-4-2,-1-3-1,0-1 0,-4 0-2,0-12-1,-4 4-2,-4-8-4,8 0-7,-12-12-5,4 8 0,-12-13 3,8 13 4,-12-8 7,0 4 3,-1 8 6,-7-5 8,8 13 6,-9-8 0,13 13-2,-8-9-4,15 8-5,-3-8-3,4 0-1,8 0-1,0 0-1,5 0 0,7 0 0,0 4 1,0 0 1,1-4-1,3 8 0,-4-4 0,-3 0 0,-5-4 0,0 4 0,-4-4 1,-8 8-1,-8 0-2,-5 1-1,-3 3-2,-9-4-5,9 8-11,-8 1-14,3-9 0,5 0 0</inkml:trace>
  <inkml:trace contextRef="#ctx1" brushRef="#br1">-3341 2147 18,'0'0'25,"0"0"-1,0 0-1,0 0-2,0 0-5,0 0-2,0 0-2,0 0-2,0 0-1,0 0-3,0 0 0,0 0-1,0 0 0,0 0-1,8 16 0,-8-16 0,0 23 0,-5-8 0,9 9-1,-9-1-1,6 7 1,-1-2-2,-1 6 1,-1-1-1,4 1 0,-4-1 0,4-2-1,1-1 1,2-2-1,-3-4 0,3 1 1,-4-5-1,2-4 0,2-1 0,-5-15 0,7 21 0,-7-21 0,0 0 0,2 15 1,-2-15-1,0 0 0,0 0 0,0 0 0,0 0 1,8-15-1,-8 15 0,3-15 0,-3 15 0,5-21 0,-5 21 0,12-23 0,-12 23 0,11-26 0,-1 11 0,0-1 0,1-1 0,1 2 0,-2-1 0,-10 16 0,18-26 0,-18 26 0,20-18 0,-20 18 0,18-7 0,-18 7 0,20 13 0,-20-13 0,21 25 0,-9-7 0,-2 0 0,-1 3 0,1 1 1,-5-1-1,-1 2 1,0 0-1,-4-2 1,-1 1-1,-1-3 1,-3 1-1,-1-5 1,4-1-1,2-14 0,-5 17 0,5-17-1,0 0 0,0 0-2,0 0-2,0 0-6,0 0-12,10-23-16,-10 23 0,13-20 0,-13 20 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1:39.56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7-6 6,'0'0'11,"0"0"-1,0 0 0,0 0 0,-8 15-1,8-15 1,0 0-1,0 0 1,0 0-2,3 15 0,-3-15-2,0 0 0,7 14-2,-7-14 0,0 0 0,0 0 0,13 17 0,-13-17 0,0 0 0,10 16 0,-10-16-1,10 17-1,-10-17 0,13 14 0,-13-14-1,16 12 0,-16-12 0,15 10 0,-15-10 0,17 5 0,-17-5 0,19 1-1,-19-1 1,18-1 0,-18 1-1,19-5 1,-19 5 0,16-5-1,-16 5 0,0 0 1,20-5-1,-20 5 0,0 0 0,0 0 1,0 0-1,16-3 0,-16 3 0,0 0 0,0 0 0,0 0 1,0 0-1,0 0 0,15 0 0,-15 0 0,0 0 0,0 0 0,15-5 0,-15 5 0,0 0 0,0 0 0,18-8 0,-18 8 0,0 0 0,0 0 0,17-10 0,-17 10 0,0 0 2,0 0-2,0 0 0,0 0-2,14-9 1,-14 9-1,0 0-2,0 0-5,0 0-15,0 0-7,23 7-3,-23-7 2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1:43.27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-4-1 32,'0'0'15,"0"0"1,0 0 0,5 20-3,-5-20-2,0 0-2,0 18 0,0-18-3,0 0 0,0 0-2,0 0 1,0 0-1,0 0 1,0 0-1,0 0-1,0 0 0,8 15-1,-8-15 1,0 0-2,15-2 2,-15 2-1,16-3-1,-16 3 1,20-3-1,-20 3 0,22-5 0,-22 5-1,23-4 1,-23 4-1,23-1 0,-23 1 0,24-2 0,-24 2 1,22-3-1,-22 3 0,21 0 0,-21 0 0,0 0 0,18-3 0,-18 3 0,0 0 0,0 0 1,0 0-1,0 0 0,0 0 0,0 0 0,17 3 0,-17-3 0,0 0 0,0 0 0,0 0 0,0 0 0,0 0 0,0 0 0,0 0-1,0 0-1,0 0-2,0 0-4,0 0-8,0 0-17,0 0-2,0 0 2,0 0-1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1:46.44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51 14,'0'0'14,"0"0"-1,0 0 1,0 0-1,0 0 0,0 0-1,0 0-2,0 0-1,23-6-1,-23 6-1,18-2-1,-18 2-1,25-6 0,-10-3-1,3 6-1,-2-4-1,4 4 0,-3-2-1,-1 4 1,-16 1-1,26-2-1,-26 2 1,22 5 0,-22-5 0,20 6 0,-20-6 0,18 5-1,-18-5 1,18 4 0,-18-4-1,16-2 1,-16 2-1,0 0 1,15-3-1,-15 3 0,0 0 1,17-4-1,-17 4 0,0 0 2,0 0-2,21-1 0,-21 1 0,0 0 0,15-2-2,-15 2-1,0 0-3,0 0-7,20-11-17,-20 11-4,0 0 1,21 3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1:49.12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-4 77 2,'21'4'21,"-21"-4"-2,18-19-4,-18 19-2,25-19-1,-10 11 0,1-2-1,2 5-1,-18 5-3,32-13 0,-32 13-2,29-7 0,-29 7-1,27 2-1,-27-2 0,24 5 0,-24-5-1,27 6 0,-27-6 0,21 7-1,-21-7 1,23 6 0,-23-6-1,17 12 1,-17-12-1,16 11 0,-16-11 1,22 9-2,-22-9 1,14 11-1,-14-11 0,19 7 1,-19-7-1,16 6 0,-16-6 0,15 8 0,-15-8 1,0 0-1,16 12 0,-16-12 0,0 0 0,18 8 0,-18-8 0,0 0 0,0 0 0,15 7 0,-15-7 0,0 0 0,0 0 0,15 3 0,-15-3 0,0 0 0,0 0 0,0 0 0,17-3-1,-17 3-1,0 0-4,0 0-7,8-18-17,-8 18-3,0 0-1,0 0 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1:55.54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648-1 8,'-13'19'12,"13"-19"0,-17 5-2,17-5 1,-20 7-2,20-7-1,-26 13 0,11-2 1,-1-1-2,-1 8-1,-2-5 0,2 7-1,-3-7-1,2 7 0,-2-7-1,2 5-1,-1-3 0,0-2 0,0 0 0,-1 2-1,0-2 1,0 2-1,1-1 0,-1 1 0,2-2-1,0 2 1,-1-2-1,1 2 1,-2 0-1,4-2 1,-2 2-1,3-2 1,0 1-1,15-14 1,-26 27-1,26-27 1,-22 26-1,22-26 0,-14 26 0,14-26 1,-15 25-1,15-25 0,-13 24 0,13-24 0,-9 18-1,9-18 1,-3 17 0,3-17-1,0 0 1,5 19 0,-5-19-1,0 0 1,18 20 0,-18-20 0,12 17 0,-12-17 0,0 0 0,18 16 0,-18-16 0,16 8 0,-16-8-1,22 7 1,-22-7 0,28 5 0,-10-5 1,0-2-1,3 0 0,2-1 0,4-2 1,-1 2-1,4-5 1,3 1 0,-2 1-1,2 1 1,-5-2 0,5 4-1,-8 1 1,1 2-1,-3 3 0,-3 2 1,0 2-1,-1 1 0,1 0 0,-2 0 0,5-1 1,-1-2-1,4-2 0,1-1 1,-3 0-1,1 1 0,-2-2 1,2 4-1,-5-1 0,1 2 0,-3 2 1,-1 1-1,-1-1 0,0 0 0,3-3 0,-1 0 0,0-2 0,0 0 0,2-1 0,-2-2 1,2 0-2,-2 0 2,0 0-1,2 2 0,-2-1 0,0 3 0,3-1 0,-1-1 0,5-1 0,-1 1 0,6-2 0,-3 0 0,-1 0 0,-1-2 0,-2 1 0,1 2 1,-4-1-1,0 0 0,-4 2 0,1 1 0,-1 0 0,2 1 0,-1-1 0,4-3 0,-3 2 0,4-2 0,-4 1 0,2-2 0,0-1 0,-2 0 0,0-1 0,0 0 0,2 1 0,-4-1 0,4 1 0,-2-1 1,0 1-1,0-1 0,0 0 0,1 1 0,-19 2 0,29-5 0,-14 3 0,0 1 0,0-1 0,0 1 0,1 1 0,-16 0 0,30 0 0,-14 0 0,1 0 0,1-2 0,1 0 0,1-1 0,0 0 0,0-2 0,0 2 0,-1-2 0,1 1 0,-2 1 0,-1 1 0,1 2 0,0 0 0,-2 0 0,3 0 0,-1 0 0,1 0 0,0 2 0,-1-4 0,0 2 0,-2-1 0,4-3 1,-2 1-1,0 0 0,-3 0 0,0-1 0,0 1 0,0 0 0,-1 1 0,-14 2 0,27 0 0,-27 0 0,23 5 0,-23-5 0,25 3 0,-25-3 0,18 2 0,-18-2 0,16 2 0,-16-2 0,0 0 1,15 0-1,-15 0 0,0 0 0,0 0 0,0 0-1,15 0 1,-15 0-2,0 0-4,0 0-11,0 0-13,0 0-2,0 0 1,0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1:58.91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0 140 5,'0'0'11,"16"3"1,-16-3 1,0 0-2,15 0 1,-15 0 0,20 0 1,-20 0-1,26-1-1,-11-6-2,6 7-1,-1-7-3,7 2 0,-3-3-2,6 3 0,0-3-1,1 3 0,0-1-1,-1 1 1,-2 1-1,2 4 1,-6 0-1,3 2 0,-6 1 1,0 4-1,-2-2 0,2 1 0,-3-1-1,0 0 1,2-1 0,-2-1 0,4-2-1,-3 1 1,1 0 0,0-1-1,0 1 1,-1 1 1,1-3-2,-3 4 1,-1-3-1,-1 3 1,0-3-1,3 1 0,-2-1 1,-1 3-1,2-3 0,1 3 1,0-3-1,2 3 0,-2-3 1,2 1-1,-2-1 0,1 1 1,-2 0-1,-1 1 0,1-3 1,1 3-1,-2-1 0,1 0 0,-1-1 0,1 1 0,1-2 1,2 0-1,-2 0 0,-2 0 0,1 0 0,-1 2 0,1-2 0,-2 0 1,1 1-1,1-1 0,-1 0 0,1 0 0,-1 0 0,0 0 0,4 0 1,2-3-1,-1 1 0,-1 1 0,1-1 0,-1-1 0,1 1 0,1-1 1,-6-1-1,4 1 0,-3 0 0,-1 0 0,1 1 0,-1 0 0,-1-1 0,0 1 0,1-1 0,1 2 0,1-3 0,-2 3 0,4-3 0,-4-1 0,3 4 0,-5-3 1,3 1-1,-17 3 0,26-1 0,-26 1 0,20-2 0,-20 2 0,23-3 0,-23 3 0,26-2 0,-26 2 0,24-5 0,-24 5 0,31-3 0,-15 0 1,2-2-1,-1 1 0,-1-1 0,4 0 0,-2-1 0,2-1 1,-2-1-1,-1 2 0,-3-1 0,-14 7 1,25-10-1,-25 10 0,20-8 0,-20 8 0,16-5 1,-16 5-1,0 0 0,19-2 0,-19 2 0,0 0 0,19-3 1,-19 3-1,0 0 0,20-3 1,-20 3-1,0 0 1,15-3-1,-15 3 1,0 0-1,0 0 0,0 0 1,0 0-1,15 1 0,-15-1 0,0 0 0,0 0 0,15 0 0,-15 0 0,0 0 0,0 0 0,14 0 0,-14 0 1,0 0-2,0 0 0,0 0-2,0 0-8,0 0-23,0 0-1,7-16-1,-7 16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49.33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57 0 21,'-21'2'26,"21"-2"1,0 0-5,9 21-2,-9-21-3,0 0-2,10 28-3,-10-28-2,4 25-3,-4-25-1,-2 32-1,2-32-1,-11 35 0,4-18 0,4 4-1,-2-3 0,6 3 1,-4-2-2,3 4 1,-4-1 0,4 3-1,2-4-1,0 5 1,0-5-2,-1 2 1,-1 0-1,0 3 1,-1-3-1,-1 2 1,-2-2-1,1 0 0,-3 1 1,-1 3-1,2-5 1,2 3-1,3-2 1,-2 1-1,0-1 0,2 0 1,0-2-1,0-1 0,2-3 0,1-1 1,-3-16-1,4 26 0,-4-26 0,2 24 0,-2-24 0,7 21 0,-7-21 0,1 25 1,-1-25-1,-1 26 1,1-26-1,0 23 0,0-23 0,1 21 1,-1-21-1,-3 18 0,3-18 0,0 0 0,3 21 0,-3-21 0,0 0 0,-5 19 1,5-19-1,0 0 0,-2 21 0,2-21 0,0 0 0,-3 20 0,3-20 0,0 0 0,7 21-1,-7-21 2,0 0-1,9 19-1,-9-19 1,0 0 0,0 0 0,0 0-1,5 16 1,-5-16 0,0 0 0,0 0 0,0 0 0,0 0 0,0 0 0,0 0 0,0 0 1,0 0-1,0 0 0,0 0 0,0 0 0,11-21 1,-6 5-1,4-3 1,1-6 0,4-3-1,9-4 1,2 1-2,-4 1 2,6 0-1,-4 2 0,0 0 0,5 2 0,0 1 0,0 1 0,2-6 0,0-2 0,6-3 0,4-4 0,1-1 0,-1 1 0,3 1 0,-13 3 1,3 5-1,-3 3 0,-12 6 0,1 4 0,-3 3 1,-5-2-1,-11 16 0,30-28 1,-14 12-1,1 2 0,3-1 0,-4 1 0,0 3 0,-16 11 0,19-16 0,-19 16 0,0 0 0,18-8 0,-18 8-1,0 0-1,0 0 0,26-4-1,-26 4-1,0 0-3,13-21-7,-13 21-24,7-18 0,-13 3 0,6 15 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2:05.32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-2 707 10,'16'-13'14,"-16"13"0,23-13-1,-23 13 0,28-16-1,-28 16-2,30-15-1,-14 8-2,1-2 0,4-3-2,-6-1-1,5 2-1,-4-4 0,6 0 0,-4-3 1,5 2-1,-3-4 0,3 4 0,0-6 1,3 7-1,1-6 0,4 5-1,-1-4 0,3 5 0,-1-3-1,1 5 0,0-3 0,-3 4 0,0-1 0,-1 3 0,-2-1 0,2 1 0,-4-2 0,1 4-1,-2-2 1,0 2 0,-2 0 0,-3 0-1,-2 1 2,1 1-1,-18 6-1,30-12 0,-30 12 1,29-13-1,-29 13 1,30-15-1,-15 9 0,-15 6 0,28-20 1,-28 20-1,25-16 0,-25 16 0,18-13 0,-18 13 0,16-12 0,-16 12 0,22-10 1,-22 10-1,24-14 0,-24 14 2,27-17-2,-9 11 2,-3-4-2,-1 5 1,-14 5-1,27-13 1,-27 13-1,21-5-1,-21 5 1,20-5 0,-20 5 0,20-7 0,-20 7 0,23-6 0,-23 6 1,21-7-2,-21 7 2,22-5-3,-22 5 2,16-3 1,-16 3-1,15 2 0,-15-2 0,0 0 0,16 6 0,-16-6 0,0 0 0,17 13 2,-17-13-2,13 20 0,-13-20 1,15 20-2,-15-20 2,20 24-1,-20-24 0,24 30-1,-24-30 1,27 28 1,-16-14-1,2 8 1,-1-4-1,-2 5 1,1-4-1,-2 3 0,-1-3 0,3 1 0,-1-4 0,3 1 0,-13-17 0,25 23 0,-25-23 0,28 18 0,-10-8 1,-3-4-1,2 4 0,-3-2 0,1 4 0,2-1 0,-17-11 0,28 27 0,-28-27 0,24 26 1,-24-26-1,25 26 0,-25-26 0,25 23 0,-25-23 0,25 21 0,-25-21 0,23 22 0,-23-22 0,21 24 1,-21-24-1,18 26 0,-18-26 1,15 30-1,-15-30 0,16 26 1,-9-11-1,-7-15 0,15 21 1,-15-21-1,16 20 0,-16-20 1,17 18-1,-17-18 0,18 15 0,-18-15 1,20 13-1,-20-13 0,18 11 0,-18-11 0,18 12 0,-18-12 0,15 6 0,-15-6 0,0 0 0,18 10 0,-18-10 1,0 0-1,0 0 0,16 8 0,-16-8 1,0 0-1,0 0 1,0 0 0,0 0 0,0 0 0,0 0 0,-16 0-1,16 0 1,-23-3-1,5 0 1,-4 0-1,-6-1 0,-1 3 0,-4-4 0,-5 1 0,-2 0 0,-1-1 0,0 0 1,0-2-2,1 1 1,1-3 0,1 3 0,0-1 0,2 1 0,-1-1 0,3 4 0,-2-2 0,1 2 0,0 1 0,1 2 0,1 0 0,-2 0 0,-1 2 0,1-1 0,1 4 0,-1 0 0,2 2 0,0-2 0,4 0 0,1-2 0,6 0 0,2-1 0,1-1 0,1-1 0,1 0 0,1-1 0,-3 1 0,-2-2 0,0 4 0,-2-1 0,-4 1 0,2 1 0,1-1 0,-3 0 0,1-1 0,1 1 0,-1 0 0,1-1 0,1-1 0,-1 2 0,-2-1 0,1 3 0,1-1 0,-1 0 0,0 2 0,1 0 0,2 0 0,0 0 0,1 2 0,3-1 0,-1 2 0,0 0-1,4 1 0,16-9-1,-30 10-2,30-10-8,-18 13-25,18-13 1,-5-20-1,0-5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2:18.59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0 657 8,'0'0'8,"0"0"0,0 0-1,0 0 2,0 0-1,0 0-2,16-15 1,-16 15-1,13-16 1,-13 16-2,20-23 2,-20 23-3,26-31 0,-12 15 0,4-3 0,0-2 0,3-2 0,-1 0-1,3 0 1,2-1-1,-4 1-1,6-2 1,-3 7-1,1-5 0,-2 7-1,2-4 1,-5 5-1,-2 1 0,0 0 0,-3 1-1,-1 2 1,1 1 0,-15 10 0,23-20-1,-23 20 0,23-18 1,-23 18-1,20-11 0,-20 11 0,15-12 0,-15 12 0,15-13 0,-15 13 0,21-13 1,-21 13-1,23-16 0,-23 16 1,25-18-1,-25 18 0,21-14 1,-21 14-1,17-9 0,-17 9 0,0 0 0,0 0 0,16-10 0,-16 10 0,0 0 0,22-12 0,-22 12 0,18-11 0,-18 11 0,23-13 0,-23 13 0,21-12 0,-21 12-1,19-8 1,-19 8 0,18-5-1,-18 5 1,19-2 0,-19 2 0,24 0 0,-24 0 0,28 0 1,-14 0 0,3 2 0,1-2-1,2 3 2,-4-1-1,6 1 0,1 1 0,-2 2 0,4-1 0,1 2 1,1 1-1,-1-2 0,2 3 0,-2-1 0,-1-2 0,3 3 0,-2-1 0,1 0 0,-1-2-1,0 3 1,1-3 0,-1 2-1,4 1 1,-4 0 0,-1 3-1,0-2 1,-1 1 0,-1 1-1,4 1 1,-4-3 0,3 0 1,-3-2-2,2-2 1,-2 1-1,-2-2 0,2 3 1,-4-1-1,-1 1 0,-3 2 0,1-1 0,-16-9 1,26 19-1,-26-19 0,27 19 0,-27-19 0,26 18 0,-26-18 0,23 18 0,-23-18 0,20 20 1,-20-20-1,20 20 0,-20-20 0,16 19 0,-16-19 0,18 18 0,-18-18 0,22 20 0,-22-20 0,19 16 0,-19-16 0,19 15 0,-19-15 0,18 17 0,-18-17 1,15 13-1,-15-13 0,0 0 0,18 19 0,-18-19 0,15 15 0,-15-15 0,16 18 0,-16-18 0,16 15 0,-16-15 0,19 13 0,-19-13 0,18 13 0,-18-13 0,16 10 0,-16-10 0,17 10 0,-17-10 0,14 10 0,-14-10 0,0 0 0,19 13 0,-19-13 0,0 0 0,0 0 1,0 0-1,0 0 1,0 0-1,0 0 1,0 0-1,0 0 0,0 0 0,14 8 0,-14-8 0,0 0 0,0 0 0,0 0-1,0 0 1,0 0 0,0 0 0,23 5 0,-23-5 0,20 2 0,-20-2 0,27 0 0,-11 0 0,2-2 0,0 0 0,0 1 1,-1-1-1,-2 0 0,3 1 0,-2 1 0,1-2 0,-1 2 0,-16 0 0,27 0 0,-27 0 0,19 3 0,-19-3 0,15 4 0,-15-4 1,0 0-1,17 6 0,-17-6 0,0 0 0,0 0 1,0 0-1,15 5 0,-15-5 1,0 0-1,0 0 1,0 0-1,0 0 1,0 0-1,0 0 0,0 0 0,0 0 1,0 0-1,0 0 0,0 0 0,0 0 0,0 0 0,0 0 0,0 0 1,0 0-1,0 0 1,0 0-1,0 0 0,0 0 1,0 0-1,-19 13 0,19-13 1,-18 12-2,4-6 2,-5 3-1,-2-1 0,-5-2 0,-7 1 0,3-2 0,-8-4 1,2 1-1,-7-2 0,-1 0 0,-1-2 1,2-1-1,0 1 1,2 1-1,7-1 0,-3-1 1,8 0-1,2-2 0,4-2 1,-1 1-1,0-3 0,1 0 0,0-1 1,-3 0-1,-2 0 1,-2-1-1,1 1 0,1 2 0,-4-2 0,1 3 1,0 2-1,-1 0 0,0 2 1,2 1-1,-3 2 0,3 0 1,2 0-1,0 0 0,0-1 1,2 1-1,0 0 0,1 0 0,-3 0 0,-2 1 0,-3-2 1,4 1-1,-3 0 0,1 1 0,0-1 0,-1 2 0,3 0 0,2-2 0,1 3 0,0-1 0,1 1 0,2 0 0,0 0 0,1-1 0,3-2 1,-3 0-1,4-2 0,0 1 0,0-1 0,-2-1 0,2 1 0,-2 1 0,2-1 0,-2 2 0,2 2 0,-2-1 0,2 1 0,3-1 0,-4 1 0,4 0 0,0-1 0,0-1 0,0 2 0,0 1 0,1-1 0,-4 0 0,3 1 0,-2 0 0,-1 0-1,18-3 1,-23 9 1,23-9-1,-18 6 0,18-6 0,-17 5 0,17-5 0,0 0 0,-19 7 0,19-7 0,-15 6 0,15-6 0,-17 7 0,17-7 0,0 0 0,-16 8 0,16-8 0,0 0 0,-18 5 0,18-5 0,0 0 0,0 0 0,-18 6 0,18-6 0,0 0 0,0 0 0,0 0-1,0 0 1,0 0 0,0 0 0,0 0 0,0 0 0,0 0 0,0 0 0,0 0 0,0 0 0,0 0 0,0 0 0,0 0 0,0 0 0,0 0 0,0 0 0,0 0 0,0 0 0,0 0 0,0 0 0,0 0 0,0 0 0,0 0 0,0 0 0,0 0-1,0 0-1,0 0-5,0 0-17,16 19-10,-16-19-1,17 26 1,-14-11-1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2:23.09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0 169 10,'0'0'17,"33"2"-2,-18-6 0,11 11-4,-10-5-1,9 1-1,-2 2-2,4-2 0,-1 0-1,4-1 0,-2 0-2,3-4 1,4 2-2,-4-5 1,5 0-1,-1-1 1,4 1-2,-6-4 0,3 5 0,-6-3 0,3 4-1,0 1-1,-3 0 1,-1 2-1,1 0 0,1-1 1,-1-3-1,1 1 1,2 0-1,-2-2 1,4 0 0,-5-1 0,-1 1 0,-2-2-1,-3 5 1,3-1 0,-4 3-1,0 0 1,-5 2-1,2-1 0,-4 3 1,6-3-1,2 1 0,-4-2 0,0 0 0,1-2 1,-1-1-1,2 1 0,-1 1 0,-1-1 0,-2 2 0,0 0 1,0 0-1,-3 2 0,3-1 0,-3-1 0,5 2 0,-1-2 0,0-2 0,-1-1 1,0-2-1,0 0 0,0 0 0,0-1 0,-3 1 1,0-2-1,-15 7 0,23-10 0,-23 10 0,25-9 0,-25 9 0,24-7 0,-24 7 0,22-8 0,-22 8 0,24-7 0,-24 7 0,25-5 0,-25 5 1,22-5-1,-22 5 0,21-4 0,-21 4 0,21 0 0,-21 0 0,19-2 0,-19 2 0,21-3 0,-6 4 0,-15-1 0,26-1 0,-26 1 0,28 0 0,-28 0 0,23 0 0,-23 0 0,18 0 0,-18 0 0,0 0 0,18 0 0,-18 0 0,0 0 0,15-2 0,-15 2 0,15-2 0,-15 2 0,17 0 0,-17 0 0,16-1 0,-16 1 0,17 0 0,-17 0 0,0 0 0,21-2 0,-21 2 0,0 0 0,16 0 0,-16 0 0,17 0 0,-17 0 0,15 0 0,-15 0 0,0 0 0,15 3 0,-15-3 0,19 4 0,-19-4 0,20 3 0,-20-3 0,17 2 0,-17-2 0,24 1 0,-9-1 0,-15 0 0,22-1 0,-22 1 1,26 1-1,-11-1 0,-15 0 0,26 2 0,-26-2 0,30 5 0,-30-5 0,16 3 0,-16-3 0,22 3 0,-8-1 0,-14-2 1,20 3-1,-20-3 0,22 0 0,-22 0 0,24 2 0,-24-2 0,25 2 1,-25-2-1,22 0 0,-22 0 0,21 1 0,-21-1 0,21 5 0,-21-5 0,18 5 0,-18-5 0,0 0 0,20 10 1,-20-10-1,15 8 0,-15-8 1,0 0 0,0 0 0,3 15 1,-3-15-1,0 0 0,-11 23 0,11-23 0,-22 19-1,8-7 0,-5 1 1,3-1-1,-4 1 1,2-4-1,-5 1 0,-2-3 0,-1-1 0,0 1 1,4-4-1,-3 1 0,2-3 0,0-1 1,-1 0-1,1 0 0,1 0 0,2 0 0,2 2 0,0-2 0,2 1 0,-4 1 0,3 0 0,-1-1 0,3 1 0,1 0 0,-1-2 1,-3 1-1,0-1 0,-2 0 0,3 2 0,1-2 0,-2 2 0,-2-1 0,-5 1 0,2 0 0,-2-2-1,1 3 1,-4 0 0,3 0 0,-3 1 0,-2-3-1,6 4 1,-3-3 0,1 3 0,3-2 1,0 0-1,-4 1 0,1-1 0,1 0 0,-1-1 0,3 1 0,-2 0 1,1-1-1,-3-2 0,1 2 0,-2-2 1,-2 1-1,2 3 0,-3-3 1,0 4-1,-4 0 0,2 0 1,-2 0-1,4 1 0,0-1 1,3 0-1,-2-1 0,2-1 0,2-2 1,3 1-1,-2 0 0,2-1 1,5 1-1,-7 0 0,2-1 1,5 1-1,-4 0 0,3-2 1,1-2-1,-1 2 0,0-2 0,4 2 0,-3-1 0,1-1 0,1 0 0,1 2 0,15 0 0,-28 2 0,13-2 0,-1 0 0,1 3 0,-3 1 0,3 7-1,-3-1-1,3 8-3,-7-10-9,3 2-18,9 10 0,-8-19-2,6 14 2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3:02.7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260 4020 8,'0'0'24,"0"0"2,0 0 2,0 0-10,-13-16-2,13 16-1,-12-22-4,12 22-1,-6-24-1,6 24 0,-5-30-3,8 15 0,-5-8-1,6 7 0,-6-7-1,5 5 0,-3-8-1,5 4 0,-5-4 1,4 3-2,-6-3 0,5-2 1,-1-3-1,1 1 0,-5-1 0,2 0 0,0 0-1,5 0 2,-3-4-3,0 6 2,-2-4-1,0 4-1,-4-4 1,4 0 0,-1-1 0,-4-4-1,3-3 1,-1 0-1,0-4 0,-1 0 0,6-1 1,0-2-1,-2 2 0,3 2 0,-3 1 1,3 4-1,-1-2 0,3 2 0,-4-2 0,1 3 1,0-3-1,-2 0 0,0-3 0,1-1-1,-2 4 1,1-3 0,0 0 1,-2-1-2,4 3 2,-4-1-1,4 0 1,-2-1-1,1-3 0,3 1 1,-4-2-1,1 1 0,-1 1 1,2-2-1,-2 4 0,0 3 0,-2 1 1,1 4-1,1 2-1,1 0 1,-2-4-1,1 0 1,-4-1-2,6-1 2,-2 1-1,-2-2 0,-1 2 2,0-1-2,-1 3 2,3 0-1,-4 0 0,0 2 0,2 1 1,-1-2-1,-1-2 1,5-1-1,-1 1 0,-3 2 1,6 0-1,-2 0 0,-3 0 1,4 1-1,-2 4 0,1 0 2,-2-4-3,2 3 2,0-1-1,-1 0 1,1-1-1,0 2 1,0 0 0,0 0-2,-2 6 2,0 2-1,-3-1 0,4 2 0,-3 0 0,3 0 1,-1 2-1,0 1 0,1-1 0,-3 1 0,4 2 1,0 0-1,-3 2 0,0-1 0,3 17 0,-5-26 0,5 26 2,-3-26-2,3 26 0,-5-26 0,5 11 0,0 15 0,-4-28 0,4 28 0,-3-25 0,3 25 0,-3-18 0,3 18 0,0 0 0,0 0 0,0 0 0,0 0 0,0 0 0,0 0 0,0 0 0,0 0 0,0 0 0,0 0 0,0 0-2,-10 27 2,3-11 0,1 2 0,-2 3 0,-2 4 0,-4-1 0,3 3 0,-1-3 0,-2-1 0,5 0 0,-2-1 0,1-3-1,0-4 1,10-15 0,-15 23 0,15-23 0,0 0 0,-11 15-1,11-15 1,0 0 0,5-18 0,-5 18 0,18-30-1,-5 10 1,-2-1 0,4-2 0,3 0 0,-1 2 0,-2 5 0,0 1 0,-15 15 0,21-15 0,-21 15 0,23 2-1,-8 3 1,-15-5 0,25 21 0,-12-5 0,2 1 0,-2 4 0,2 0 0,-1 1 0,-2 1 0,4 0 0,-6 0-1,3 1-1,-4-7-3,4 9-3,-13-26-10,8 18-22,-1-3-2,-7-15 2,0 0-1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6:34.03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240 132 12,'0'0'11,"0"0"0,0 0-2,1 16 1,-1-16-2,7 17-1,-7-17-2,8 23 0,-8-23-2,10 23 2,-10-23-2,13 21-1,-13-21 0,17 20 0,-17-20 0,18 16-1,-18-16 1,16 18-1,-16-18 1,19 18-1,-19-18 1,19 20-1,-19-20 1,22 20-1,-22-20 0,21 14 0,-21-14 0,22 10 0,-22-10 0,19 7 0,-19-7 0,22 8 0,-22-8 0,18 8 0,-18-8-1,21 10 1,-21-10 0,20 10-1,-20-10 1,20 10 0,-20-10-1,23 6 1,-23-6-1,26 3 1,-26-3 0,23 2-1,-8-4 1,0 2 0,0 2-1,0-2 1,-15 0 0,26 8 0,-26-8 0,26 12 0,-26-12 0,25 15 0,-25-15 0,20 13 0,-20-13-1,20 11 1,-20-11-1,19 7 1,-19-7-1,20 5 0,-20-5 1,23 3-1,-23-3 1,22 5-1,-8-4 1,-14-1-1,24 4 1,-24-4-1,23 6 0,-23-6 0,26 4 1,-26-4-1,26 1 0,-26-1 1,25 2-1,-25-2 1,26 0-1,-26 0 0,27 2 1,-27-2-1,26 4 0,-26-4 1,26 7-1,-26-7 0,27 7 1,-27-7-1,26 6 0,-26-6 0,23 5 1,-23-5-1,22 3 0,-22-3 0,18 2 0,-18-2 1,15 2-1,-15-2 0,0 0 0,19 1 1,-19-1-1,17 4 0,-17-4 0,16 3 1,-16-3-1,18 8 0,-18-8 0,20 7 0,-20-7 0,22 4 0,-22-4 0,23 7 0,-23-7 0,23 3 1,-23-3-1,23 0 0,-23 0 0,23 2 0,-23-2 0,21 7 0,-21-7 0,22 13 0,-22-13 0,23 18 1,-23-18-1,18 18 0,-18-18 0,18 13 0,-18-13 0,0 0 0,0 0 0,15 8 0,-15-8 0,0 0 1,0 0-1,0 0 0,0 0 0,0 0 0,3-16 0,-3 16 1,-3-15-1,3 15 1,-8-30-1,-2 9 0,-2-4 1,-1-1-1,0-2 0,-5-3 0,0 2 0,-4-1 0,-2 4 0,0 1 0,0 4 0,-4 1 0,1 2 0,-1 2 0,2 1 0,1 2 0,2 0 0,-3 3 0,3 0 0,0 0 0,1 2 0,-1-2 0,2 4 0,1-2 0,-1 1-1,1 0 2,0-1-1,2 0 0,0 0-1,1 0 2,-2 1-2,0 0 1,-2-1 0,1 3 0,1-3 0,-3 3 0,2 0 0,-3 2 0,2-4 0,-1 3 0,3-1 0,1 1 0,-1 1 0,5-2 0,-5 0 1,3-1-1,16 6 1,-28-12-1,28 12 1,-25-13-1,25 13 2,-26-11-2,26 11 0,-22-10 0,22 10 0,-19-8 0,19 8 0,-18-5 0,18 5 0,0 0 0,-20-9 0,20 9 0,-15-4 0,15 4 0,0 0 0,-18 0 0,18 0 0,0 0 0,-18 4 0,18-4 0,0 0 0,0 0 0,-17 17 0,17-17 0,-8 16-1,8-16 1,-7 17-1,7-17 1,-8 21-2,8-21 2,-10 26-1,10-26 1,-8 25 0,8-25 0,-10 26 0,10-26 0,-6 28 0,6-28 1,-7 25-1,7-25 0,-8 22 0,8-22 0,-13 20 0,13-20 0,-14 17 0,14-17 0,-16 16 0,16-16 0,-18 18 0,18-18 0,-18 18 0,18-18 0,-23 20 1,8-9-1,15-11 0,-25 22 0,25-22 0,-26 21 0,26-21 0,-25 24 0,25-24 0,-25 28 0,14-13 0,-2 1 0,1 1 1,2-1-1,-1-1 0,-1 3 0,2-2 0,2 3 0,0-3 0,0 2 0,1-2 0,0-1 0,2 3 0,5-18 0,-6 31 0,6-31 0,-7 30 0,6-14 0,-1 2 0,2-1 0,0 1 0,-2 0 0,4-2 0,-2 1 0,2-3 0,-2-14 0,6 27 0,-6-27 0,7 21 0,-7-21 0,8 16-1,-8-16 1,8 15 1,-8-15-2,0 0 1,12 15 0,-12-15 0,0 0 0,0 0 0,18 15 0,-18-15 0,0 0 0,18 6-1,-18-6 1,15 3 0,-15-3 0,16 0 0,-16 0 0,18 2 0,-18-2 0,17 0 1,-17 0-2,15 3 2,-15-3-1,15 4 0,-15-4 0,18 6 0,-18-6 0,16 7 0,-16-7 0,17 5 0,-17-5 0,21 3 0,-21-3 0,20 2 0,-20-2 1,21-2-1,-21 2 0,25 0 0,-25 0 0,20-2 0,-20 2 0,18-1 1,-18 1-1,18-2 0,-18 2 0,0 0 0,18-3 0,-18 3 0,0 0 0,0 0 0,17-5 1,-17 5-1,0 0 0,0 0 1,0 0-1,0 0 0,0 0 1,-15-5-1,15 5 0,-20-5 0,20 5 0,-25-7 0,25 7 0,-26-9 0,26 9 0,-22-12-1,22 12 1,0 0-1,-14-10 1,14 10 0,0 0-1,0 0 1,0 0 0,0 0-1,19-1 1,-19 1 0,23 1 0,-6 1 0,-1 0 0,4-1 0,-2 1 0,4-1 0,-2 1 0,-2 0 0,0-1 0,2-1 0,-2 4 0,0-3 0,3 1 0,-1 0 0,5-1 0,1 1 0,5-4 0,-1 2 0,6-1 0,-3-3 0,3 1 0,1 0 0,-3-1 1,-1 1-1,-1 2 0,-3 1 0,-2 0 0,1 1 1,-4 1-1,3 1 0,2 2-4,-2-8-12,-3-1-14,16 11-2,-12-10 1,13 13-1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2:57.9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124 1 12,'0'0'23,"0"0"4,0 0 2,0 0-15,0 0 1,0 0 1,0 0-3,0 0-3,0 0 1,0 0-3,1 18-3,-1-18-1,-6 31-1,-1-13-1,2 9-1,-3-3 1,0 3-1,-1-1-1,1 0 1,0-1 0,-4-2-1,3 0 0,-1-6-1,1 2-4,9-19-4,-16 22-8,16-22-12,-17-2-5,17 2-1,0-18 1</inkml:trace>
  <inkml:trace contextRef="#ctx0" brushRef="#br0" timeOffset="459.0262">332 60 10,'3'16'23,"-3"-16"0,0 0-1,0 0-8,0 0-2,-7 20-3,7-20 0,0 0-2,-3 22-1,3-22 0,-3 24-1,1-7 0,-3-2-2,0 3-1,2 0 0,1 2 0,0-2-1,2-2-1,2 2 1,3-1-1,-2-2-1,-3-15 1,17 19 0,-17-19-1,25 10 1,-11-13-2,1 0-4,-15 3-4,28-35-14,-8 27-6,-22-19 0,2 27 1</inkml:trace>
  <inkml:trace contextRef="#ctx0" brushRef="#br0" timeOffset="2707.1547">975-240 19,'0'0'28,"0"0"2,0 0 1,0 0-11,-23 3-2,23-3-1,-25 14-5,25-14-3,-28 18-3,28-18-1,-27 18-1,27-18-2,-19 18 0,19-18-1,-14 15-1,14-15 1,0 0-1,-9 15 0,9-15 0,0 0-1,0 0 0,23 18 1,-23-18-1,26 15 1,-8-9-1,-1 2 1,2 1 0,-4-1 0,0 3 1,-15-11-2,18 23 2,-18-23-1,9 27 1,-11-12-1,-3-1 1,-2 1-1,7-15 0,-24 22 0,9-12-1,-8-5-5,23-5-16,-25 11-14,2-18 1,23 7-1,-30-23 0</inkml:trace>
  <inkml:trace contextRef="#ctx0" brushRef="#br0" timeOffset="866.0495">2 40 26,'0'0'19,"0"0"-2,0 0 0,0 0-1,0 0-5,0 0-2,0 0-1,21 7-2,-21-7-2,28-2 1,-6-3-1,7 5 0,4-6 1,7 2-1,4-2-1,4 1 0,3-5-2,2 2-1,2-2-1,-4-2-3,0 4-4,-8-5-6,-2-2-11,5 17-5,-26-14 0,13 22 1</inkml:trace>
  <inkml:trace contextRef="#ctx0" brushRef="#br0" timeOffset="1752.1002">550 323 4,'-18'4'20,"23"12"2,-5-16 1,0 0-10,0 0-3,0 0-2,29 20-1,-12-13-1,4-1 0,-3-1-3,6-2 0,-3-1-2,-1-2 0,-4-2 0,-1 1 0,-15 1 1,17-4 1,-17 4-1,0 0 1,0 0 1,0 0 0,-14 17 0,3-2 0,-6-5-1,2 4 0,-4-2 0,2 1-1,1-5-2,-1-3-3,17-5-5,-18 2-7,11-17-15,7 15-2,7-15 1,10 12 0</inkml:trace>
  <inkml:trace contextRef="#ctx0" brushRef="#br0" timeOffset="1399.08">705 233 32,'0'0'31,"0"0"1,-10 20 1,10-20-16,0 0-3,-3 19-1,3-19-6,-4 19-1,4-19-3,0 28-1,0-12-1,2 4 0,0 0-1,3-1 1,-2-1-1,2 1 0,0-5-1,-5-14-1,13 22-4,-13-22-3,0 0-9,0 0-11,0 0-4,15-8-1,-23-9 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3:06.4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600-5788 29,'0'0'29,"0"0"3,0 0-2,0 0-12,0 0 0,0 0-2,0 0-7,14 18 0,-14-18-3,-8 43 0,0-15-2,6 8 0,-6 4-2,5 4 0,-1-3-1,3 1 0,-3-6-1,8-3 0,-3-5 0,4-5 0,2-5 0,-4-3 0,-3-15-1,4 16-1,-4-16-1,0 0-3,0 0-8,0 0-12,-7-28-10,7 28 0,-12-30 0,12 30 1</inkml:trace>
  <inkml:trace contextRef="#ctx0" brushRef="#br0" timeOffset="359.0204">318-5688 14,'-18'-9'24,"18"9"0,0 0 3,0 0-14,0 0 0,0 0 0,19 0-4,-19 0-1,38-9 0,-15-1 0,14 7-1,-3-7-1,9 7-2,-2-5-2,5 1 0,-3-1-1,0 1 0,-5-4 0,0 1 0,-5 0-2,-5-3-1,2 8-6,-14-5-13,-16 10-11,23-10-1,-23 10-1,0 0 1</inkml:trace>
  <inkml:trace contextRef="#ctx0" brushRef="#br0" timeOffset="1462.0836">1012-5750 38,'0'0'32,"0"0"1,0 0 1,-4 18-17,4-18-3,0 0 0,-5 16-6,9 4-3,-9-5 0,8 8-2,-6-1 0,4 4-1,-4-3 0,5 3-1,-2-1-1,1 1 1,1-1 0,-2-2-1,0-1 0,2-3 1,-2-2-1,0-1 0,0-16 0,0 22 0,0-22 0,0 0 1,0 0-1,0 0 0,0 0 0,0 0 1,1-19-1,-1 0 0,-1-6 0,1-5 0,1-4 1,-1-2-1,0 1 0,2 0 0,1 6 0,1 4 0,-3 5 0,-1 20 0,2-21-1,-2 21 1,0 0 0,0 0 0,0 0 0,15 6 0,-15-6 0,13 17 0,-13-17 0,16 20 0,-16-20 1,20 23-1,-20-23 0,18 15 0,-18-15 0,17 9 0,-17-9 0,0 0 0,18 4 0,-18-4 0,0 0 0,18-22 0,-11 8 0,2-5 0,1-2 1,2-2-1,-2 0 0,0 1 0,1 3 0,-11 19 0,12-25 0,-12 25 0,0 0 0,0 0 0,0 0 0,0 0 0,0 0 0,6 21 0,-6-1 0,2 3 0,0 4 1,-2 4-1,1 0 0,1 2 0,-4-2 0,2-1 0,4-4 0,-3-1 0,1-2 0,1-3 0,-1-2 0,1-2 0,-3-16 0,8 22 0,-8-22-1,0 0 1,9 16-1,-9-16-1,0 0-2,5-14-3,-5 14-3,5-22-8,4 7-13,-9 15-5,10-29 0,-10 29 1</inkml:trace>
  <inkml:trace contextRef="#ctx0" brushRef="#br0" timeOffset="1969.1126">1467-5750 3,'16'-3'27,"-16"3"2,0 0 1,0 0-9,0 0-3,0 0-2,0 0-4,7 16-3,-7-16-1,0 25-3,0-25-1,-2 36 0,0-15 0,4 7-1,-4-3-1,7 6 0,-8-3-1,6 4 0,-1-8 0,0 3-1,1-4 1,2-5-1,0-3 0,-5-15 0,10 18-1,-10-18-1,0 0-1,0 0-4,0 0-7,8-17-11,-13-2-8,12 4-3,-16-15 3,11 9 0</inkml:trace>
  <inkml:trace contextRef="#ctx0" brushRef="#br0" timeOffset="2283.1306">1440-5800 41,'0'0'30,"20"-1"1,-20 1-8,0 0-5,0 0-2,0 0-7,18 13-3,-18-13-2,30 3 0,-14-4-2,9 1 1,-2-5-2,5 0 0,-2-5 0,2 2 0,-6-1-1,-1 0 0,-4 0-1,-17 9-4,26-11-5,-26 11-9,5-15-12,-5 15-2,0 0-1,0 0 1</inkml:trace>
  <inkml:trace contextRef="#ctx0" brushRef="#br0" timeOffset="2629.1504">1513-5571 22,'0'0'25,"0"0"2,23 0 2,-23 0-16,20-6-3,-2 4 1,-2-4-2,11 2-1,-11-4-2,10 6-2,-9-3-1,3 4-2,-4 1-5,-16 0-10,20-8-15,-2 19-2,-18-11-1,17 13 1</inkml:trace>
  <inkml:trace contextRef="#ctx0" brushRef="#br0" timeOffset="-2521.1441">-268-5628 0,'0'0'23,"0"0"3,7-16 1,-7 16-8,0 0-2,0 0-1,0 0-2,8 16-3,-1-1-1,-7-15-2,5 30-1,-9-14-2,6 10-1,-7-4-2,3 6 0,-6-7 0,3 4-1,-3-5 0,0-2-1,-1-2 1,9-16-1,-14 22 0,14-22-2,0 0-2,-22 5-3,22-5-8,0 0-10,-11-30-9,11 30 0,3-30 1</inkml:trace>
  <inkml:trace contextRef="#ctx0" brushRef="#br0" timeOffset="-1768.1011">-85-5655 19,'0'0'25,"4"20"2,-4-20-9,-5 15 0,5-15-1,-10 20-4,8-2-1,2-18-3,-8 30-1,8-30-1,-11 31-3,4-16-1,5 4-1,1-4-1,2 3 0,3-3 0,2 0-1,-6-15 0,18 25-1,-18-25 1,27 16 0,-27-16 0,21 10 0,-21-10-1,18 0-1,-18 0-3,0 0-7,17-3-7,-17 3-13,0 0-1,0 0 0,-5-22 2</inkml:trace>
  <inkml:trace contextRef="#ctx0" brushRef="#br0" timeOffset="-1731.099">-322-5664 26,'1'16'26,"-15"-19"0,17 18 2,-3-15-16,0 0-1,10 15-2,-10-15-3,33 3-1,-13-3 0,6 5-1,4-5 0,3 2-2,-2-2 0,3 0-2,-4-2 0,0 0-2,1 2-4,-5-5-8,-1-3-10,8 16-7,-33-8 0,40 2 0</inkml:trace>
  <inkml:trace contextRef="#ctx0" brushRef="#br0" timeOffset="-995.0569">222-5388 19,'0'17'22,"0"-17"4,-2 21-1,2-21-16,-1 30-2,4-15 1,-1-1-3,1 1-1,-3-15-1,5 25-3,-5-25 1,5 16 0,-5-16-1,0 0 0,0 0 0,0 0-1,0 0-2,0 0-1,0 0-2,-10-14-1,10 14 1,-18-17 0,18 17 1,-26-15 1,9 9 4,17 6 4,-26-9 2,26 9 1,-20-1-1,20 1 1,0 0-1,0 0-1,0 0-1,0 0-3,0 0 0,18 13-1,-2-11 2,1-1 0,-1-1 1,3 4 0,-5-6 1,1 5 1,-15-3 1,18 8-1,-18-8 2,0 19-3,0-19 1,-10 26-2,10-26 0,-18 33-2,5-18-1,13-15-1,-21 28-4,6-25-6,15-3-16,0 0-6,-23 7-2,23-7 2</inkml:trace>
  <inkml:trace contextRef="#ctx0" brushRef="#br0" timeOffset="12922.7391">1858-5411 34,'0'0'19,"0"0"1,0 0 1,0 0-5,0 0-1,0 0-1,0 0-3,0 0-1,0 0 0,0 0-3,0 0-2,0 0 0,0 0-2,-18 15 0,18-15-1,0 0 0,-7 23-1,7-23 1,-8 23 0,8-23-2,-7 29 2,2-14-1,2 1-1,-2-1 1,0 3-1,5-18 0,-5 26-1,5-26 2,-1 23-2,1-23 1,1 18 0,-1-18 1,5 17-1,-5-17 0,12 16 1,-12-16-1,11 17 0,-11-17 0,0 0 0,23 22-2,-23-22-2,18 10-4,-18-10-6,15-3-13,-15 3-8,20-8-1,-20 8 2,18-17 0</inkml:trace>
  <inkml:trace contextRef="#ctx0" brushRef="#br0" timeOffset="14012.8015">2027-5339 32,'0'0'25,"0"0"-8,0 0 3,0 0-4,19-13-4,-19 13-1,14-12-1,-14 12 0,19-13-3,-19 13-1,21-13-1,-21 13-1,16-10-1,-16 10 0,15-1-1,-15 1 0,0 0 0,18 6-1,-18-6 0,0 0 0,17 15 0,-17-15-1,8 16 2,-8-16-1,5 20 1,-5-20-1,-3 26 1,3-26-1,-13 27-1,13-27 1,-15 24-3,15-24 3,-17 22-2,17-22 1,-13 14-2,13-14 3,0 0-1,-18 15 0,18-15 0,0 0 0,-23 8 0,23-8 0,-18 4 1,18-4-1,0 0 0,-18 8 0,18-8 0,0 0 0,0 0-1,0 0 1,0 0-1,0 0 1,0 0-1,0 0 1,0 0-1,0 0 1,14-12 0,-14 12 0,20-3 0,-20 3 0,18 2 1,-18-2-1,22 5 0,-22-5 0,23 6 0,-23-6 0,26 10 1,-26-10-1,18 11 0,-18-11 1,0 0-1,17 20 1,-17-20-1,0 18 1,0-18 0,-7 23-1,7-23 1,-11 25-1,11-25 1,-18 26-1,18-26 1,-20 21 0,20-21-1,-25 18 1,25-18 0,-25 12-1,25-12 1,-19 5-1,19-5 1,-22 1-1,22-1 0,-15-1-1,15 1 0,0 0-2,0 0-2,0 0-8,-13-22-7,13 22-15,0 0 0,8-24-2,-8 24 3</inkml:trace>
  <inkml:trace contextRef="#ctx0" brushRef="#br0" timeOffset="14613.8358">2308-5418 14,'0'0'26,"14"2"1,-14-2-5,0 0 0,0 0-1,0 0-5,23 11-2,-23-11-1,22 15-2,-22-15-4,31 25 1,-18-10-3,9 8-2,-6-5 1,2 9-2,-4-4 1,-3 5-2,-11-3 2,2 6-3,-7-3 2,-7 5-1,-6-2 0,-2 0 0,-4-3-1,2-3-1,4 1-3,-5-16-6,23-10-27,0 0-1,-18 1-1,18-1 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3:10.5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0 16,'0'0'26,"0"0"2,0 0 4,0 0-16,0 0 0,0 0-1,0 0-3,3 23 0,2-2-4,-10-1-1,9 8-3,-4 1 0,5 7-1,-4-4 0,6 4-1,-2-8 1,0-1-2,0-4 0,0-3 0,-5-20-1,6 20 0,-6-20 1,0 0-1,0 0 0,0 0 1,17-30-1,-7 7 1,-4-1 0,1-3-1,1 3 1,2 2-1,-4 4 0,-6 18 1,14-14-1,-14 14 0,11 19 0,-1-2 1,-3-1-1,4 2 1,-1 0-1,2 0 0,-12-18 0,24 27 0,-24-27 0,20 24 1,-20-24-1,12 23 0,-12-23 0,6 23 1,-6-23-1,3 21 0,-3-21-1,4 15 0,-4-15-4,0 0-5,13 15-15,-13-15-11,0 0-1,0 0 1,0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53:12.4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909 421 18,'0'0'26,"2"30"2,-2-30 2,-7 31-11,6-6-5,-4-1-2,6 9-2,-6-5-3,7 6 0,-4-6-4,4 2 0,0-7-2,1-2 0,-3-21-2,5 23 1,-5-23 0,0 0 0,0 0 0,5-15 0,-5-4 1,1-8-1,-1-7 1,2 0-1,0-7 1,-1 4-1,3 1 1,-3 8 0,-1 6 0,5 7 0,-5 15 1,0 0-1,0 0 1,4 21-1,-4-21 0,6 28-1,-1-12 0,-2-1 0,-3-15 0,12 17 0,-12-17-1,16-4 1,-16 4 0,18-21 0,-11 5 0,3-1 0,-2-1 1,-1 2-1,-1 1 0,-6 15 0,10-20 0,-10 20 0,0 0 0,0 0 1,0 0-1,0 0 1,15 2 0,-15-2-1,7 18 1,-7-18 0,11 25 0,-3-11-1,4 3 0,-4 1 0,4 1 1,-4 1-1,2 1 0,0-1 0,-2 1 0,-1-3 0,-2 0 0,-5-18-2,8 25-1,-8-25-2,0 0-5,0 0-7,0 0-10,16-11-6,-24-4-1,8 15 2</inkml:trace>
  <inkml:trace contextRef="#ctx0" brushRef="#br0" timeOffset="738.0423">1324 456 40,'0'0'32,"0"0"2,5 28 0,-6-10-15,1-18-3,-9 38-2,-1-17-7,9 12-2,-4-5-1,8 6-1,-4-3-1,5 4-1,1-6 0,2 2-1,0-4 1,1-3-1,-2-3-1,1-4 1,3-2-2,-10-15-1,16 9-4,-16-9-7,12-23-15,-12 23-6,6-39 0,-1 18-1</inkml:trace>
  <inkml:trace contextRef="#ctx0" brushRef="#br0" timeOffset="1056.0601">1319 484 32,'0'0'28,"0"0"3,0 0-8,23-13-4,-23 13-4,23-7-3,-1 7-2,-6-10-4,9 7-2,-2-7-1,0 5-2,-1-5 0,-3 2-1,1 2-2,-20 6-4,30-10-4,-30 10-7,0-15-16,0 15 1,0 0-1,0 0 1</inkml:trace>
  <inkml:trace contextRef="#ctx0" brushRef="#br0" timeOffset="1339.0766">1331 663 24,'-2'14'26,"2"-14"0,0 0 3,15 17-14,-15-17-4,25 3 0,-10-8-3,8 5-1,-5-10-1,5 7-1,-3-7 0,-1 4-4,0 1-3,-19 5-9,23-18-15,-9 26-5,-14-8-1,0 0 1</inkml:trace>
  <inkml:trace contextRef="#ctx0" brushRef="#br0" timeOffset="-790.045">449 451 20,'0'0'23,"-3"15"4,3-15-3,0 0-6,0 0-3,0 0-2,0 0-2,18-13-1,4 13 0,-4-10-3,10 6-3,-2-5 0,10 2-1,-3-3 0,2 2-3,0 0 0,-7-2-5,0 8-9,-10 6-18,-18-4-1,15 0-1,-15 0 0</inkml:trace>
  <inkml:trace contextRef="#ctx0" brushRef="#br0" timeOffset="-1037.0592">558 407 40,'0'0'33,"0"0"1,0 0-4,0 0-10,0 0 2,0 0-9,0 0-4,0 0-3,0 0-2,5 24-1,-8-9-1,6 8 0,-3 3 0,0 4-1,-2 4 0,4-1-1,0 0 1,3-4-1,0-2 0,-5-8-1,6-2 0,-6-17-2,12 16-1,-12-16-2,0 0-6,1-31-7,-2 10-16,2 1-1,-12-10 0,9 6 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30:53.5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2450 15 8,'0'0'22,"0"0"-6,-11-20 0,11 20 0,-17 0 0,17 0-3,-26 2-2,7-2 0,19 0-3,-36 7-1,20 2-1,-9-7-2,5 9 0,-7-5-1,3 7 0,-6-2 0,0 8 1,-5 0-2,-5 5 0,-1-2 0,2 6 0,-4 0 0,-2 6 0,-2 3-1,4 8 0,-4-4 1,8 3-2,-2 3 1,3 3-1,-1 1 1,5 1-1,0 0 0,5 0 0,-3 4 0,2 4 1,2-1-1,-2 3 1,2-1-1,1 3 1,3-7-1,3 3 0,3 0 0,3 1 1,-2-5 0,6 2 0,-2-2 1,0 0-1,-1-2 1,3 0-1,-2-6 0,0 1 0,2 1 0,1-3 0,3 1-1,-1-1 1,5-3-1,1 5 1,2-6-1,2 3 1,-2-1-1,3 0 1,-1 0-1,4-3 1,-1 1-1,1-2 1,-2 0-1,3-3 0,1-3 0,1 0 1,1-3-1,-3 2 0,-1-3 1,-1 1-1,-1 5 1,-4 2 0,-2 0-1,-2 1 1,-3-3 0,-2 2 0,-5-2-1,1-1 1,-4-5-1,1-3 0,1 0 0,-4 0 1,-2 2-1,-3 0 0,0 2 0,-4-1 0,0 3 0,-2-1 1,-4-1-1,-4 0 0,5-2 0,-1-2 0,2-2 0,0 2 0,2 1 0,-1 1 0,1 2 0,5 0 1,-1-1-1,2 1 0,1 0 0,3-3 0,1 1 0,2-4 0,4 4 0,4-2-1,-1 2 1,7 0-1,-1 0 1,2 1-1,4 1 2,2 0-2,3-3 0,1-1 1,3 2 0,0 0 0,2-2 0,0-4 0,-2 2 0,1-1 0,1-1 0,-4 2 0,0-2 0,-3 2 0,-2 2 0,-2 0 1,0 0-1,-4 2 0,-6 0 0,-1-1 0,-2-1 0,-1-1 1,-1 0-1,0 0 0,-4-1 0,0 3 0,-1-1 0,-1 0 0,-2 2 0,1 0 0,1 0 0,0 0 0,1-2 0,-3-2 0,6 2 0,0-4 1,2 2-2,0 0 1,0 2 0,-4 0-1,4 4 0,-2-1 0,-2 3 0,2-2 1,0-1-2,0-1 2,6-2-1,1-2 1,3-5 0,3-3 0,4 1 0,1 0 0,3-1 0,0 3 0,3-1 1,-2-1-1,5-1 0,-1 1 0,-4 2 0,5-5 0,-7 1 0,-5-17 0,12 30 1,-11-13-1,-1 3 0,-3 3 0,-1 3 0,-7 0 0,-2 5 0,-1 3 0,-1 1 0,-3 5 0,1-3 0,-2-2 0,0 1 0,4-1 0,1-1 0,-1-5 0,1-2 0,5-1 0,-2-2-1,3-2 1,3-3-1,-1-2 0,4-1 0,2-16 0,-2 25-1,2-25-1,0 0-1,0 0-2,13 16-9,-13-16-12,-1-18-10,1 18 1,7-23 2,-7 23-1</inkml:trace>
  <inkml:trace contextRef="#ctx0" brushRef="#br0" timeOffset="639.0364">-49 5938 14,'-19'-13'24,"19"13"1,0 0-8,0 0-1,-2 22-1,2-22 0,4 23-2,-4-23-2,7 33-2,-7-14-3,8 11 1,-6-8-4,3 10-1,-1 1-1,2 6-1,-3-1 0,3 3-1,-4-4 2,4-2-2,-3-5 1,3-4 0,-6-26 0,9 28 1,-9-28 0,0 0-1,17 4 1,-17-4 0,0 0 0,17-19 0,-17 19 0,13-24 0,-13 24 0,19-32 0,-6 16 0,2-1 0,5 4 0,3 0 0,3 2 0,0-1 0,1 3 0,1 5 0,-4-1 0,2 3 0,-3 2-3,-23 0-3,35-6-12,-18 1-18,-13-12 2,-4 17-3,-6-45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19:45:06.2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EA87CB-7979-457B-BC7E-DF6065CF3C5B}" emma:medium="tactile" emma:mode="ink">
          <msink:context xmlns:msink="http://schemas.microsoft.com/ink/2010/main" type="inkDrawing" rotatedBoundingBox="13541,8864 13554,7276 14093,7281 14080,8869" semanticType="callout" shapeName="Other">
            <msink:sourceLink direction="to" ref="{D219669D-BCC2-49A4-9CE6-931324218F4B}"/>
            <msink:sourceLink direction="from" ref="{D219669D-BCC2-49A4-9CE6-931324218F4B}"/>
          </msink:context>
        </emma:interpretation>
      </emma:emma>
    </inkml:annotationXML>
    <inkml:trace contextRef="#ctx0" brushRef="#br0">342-1 14,'-2'22'21,"-21"-32"3,23 10-8,0 0-2,0 0-2,0 0 1,0 0-2,-16-2 0,16 2-2,0 0 0,-21-3-3,21 3 0,-20 3-1,20-3-1,-24 7-1,24-7 0,-27 11 0,27-11 0,-23 12 0,23-12 0,-23 19-1,23-19 1,-24 20-1,24-20 0,-22 21 0,22-21-1,-23 19 1,23-19-1,-15 18 0,15-18 0,-15 21 0,15-21 0,-10 28 1,3-7-1,0-2 0,0 4 0,-2-2 0,4 2 0,-3-2 0,3 2-1,2-7 1,1 0-1,2-1 0,0 1 1,0 0-1,0 0 0,0 1 1,2-1-1,-1 0 0,1 0 1,2 1-1,1-1 0,-1 2 1,1-1-1,0 3 0,2-1 1,-3 2-1,1-2 0,-1 3 0,-3-1 1,3 0-1,1 2 0,-1-4 0,1 0 1,0-1-1,1 1 1,-1-1-1,0 3 0,0-2 1,-1 0-1,-1 1 1,-1 3-1,-2-1 0,0 1 1,0 0-1,-2 0 1,1 0-1,-3-4 1,1 2-1,-1 0 0,1 0 1,1 2-1,-2-3 1,3 1-1,-3-2 1,4 2-1,0-3 1,2 1-1,0-3 0,-1 0 1,-1-16-1,6 26 0,-6-26 2,3 30-3,-3-14 2,0 1 0,-3-1 0,1 0-1,2-16 1,-4 28-1,4-28-1,-5 21 2,5-21-1,0 0 0,0 0-1,0 0 1,0 0 0,0 0 0,0 0 0,0 0-1,0 0-1,0 0-2,0 0-1,0 0-2,0 0-3,-18-33-5,18 33-12,0 0-10,-3-28 0,3 28 1,-9-29 2</inkml:trace>
    <inkml:trace contextRef="#ctx0" brushRef="#br0" timeOffset="804.0459">-137 1246 14,'0'0'27,"7"20"0,-7-20 1,0 0-11,0 0 0,0 0-2,0 0-3,0 0-3,0 0 0,0 0-2,9 19-1,-9-19-1,0 0 0,18 14 0,-18-14-2,16 23 1,-16-23-2,15 30 2,-4-9-3,-2-5 2,1 5-2,1-2 1,3 2-1,-3-5 0,5 5 0,-2-5 0,3 0 0,-1-1 0,0-1-1,-16-14 1,28 22-1,-28-22 0,25 12 0,-25-12 1,20 3-1,-20-3 0,0 0 1,0 0-1,15-5 1,-15 5-1,0 0 0,11-16 1,-11 16-1,12-19 0,-12 19 0,23-32 1,-10 13-1,1-6-1,4-1 1,1 0-1,-1-1 2,-1 4-2,-1 1 1,-2 4-1,-1 2 1,-13 16 0,17-17 0,-17 17 0,0 0 0,16-14 0,-16 14 0,0 0-2,0 0-1,20-4-4,-20 4-10,0 0-21,0 0 0,0 0 1,0 0-2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4:51.73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194-5 15,'0'0'22,"0"0"-1,0 0 0,0 0-2,0 0-3,0 0-1,0 0-3,-5 16-1,5-16-4,0 0-1,-19 8 0,19-8-3,0 0 1,-11 18-1,11-18 0,0 0 1,-17 14 0,17-14-1,0 0 1,0 17-1,0-17-1,0 0-1,-11 23 1,11-23-2,0 0 1,-4 21-1,4-21 0,0 0 0,-5 18 0,5-18 0,0 0 0,-5 18 0,5-18 0,3 15 0,-3-15 0,-1 21 0,1-21 1,1 27 0,-1-27 0,9 28 1,-9-28-1,5 30 1,-5-30 0,0 30 0,0-30 0,9 30 0,-9-15-1,7 1 1,-7-16-1,6 30 0,-6-30 0,14 25 0,-14-25 0,9 19-1,-9-19 1,-2 18-1,2-18 0,2 17 0,-2-17 0,-2 19 1,2-19-1,-9 18 0,9-18 1,-5 21-1,5-21 0,1 19 1,-1-19-1,-3 18 0,3-18 0,-4 18 1,4-18-1,4 15 0,-4-15 1,2 16-1,-2-16 1,-7 16-1,7-16 0,3 16 0,-3-16 0,-2 17 0,2-17 0,-10 18-1,10-18 2,3 16-2,-3-16 1,0 0 0,0 17 1,0-17-1,0 0 1,-3 16-1,3-16 0,0 0 0,0 18 0,0-18 1,0 0-1,0 0 0,-7 16 0,7-16 0,0 0 0,0 0 1,0 0-1,0 0 0,0 0 0,0 0 0,0 0 0,0 0 0,0 0 0,-18 14 0,18-14 1,0 0-1,0 0 0,0 0 0,0 0 0,-21-21 1,21 21-1,-18-30 0,13 9 0,0 0 1,-6-4-1,0 2 0,3 0 0,-6 0 0,12 2 1,-2 4-1,-5-1 0,9 18 0,-10-30 0,10 30-1,-7-28 1,10 12 0,-3 1 0,6-1 0,-5 0 0,1 0 0,7 0 0,3 0 0,-12 16 0,20-26 0,-20 26 0,1-23 0,-1 23 0,13-23 0,-13 23 0,16-24 0,-16 24 0,7-28 0,-7 28 0,9-28 0,-9 28 0,8-27 0,-8 27 0,4-21 0,-4 21 1,-5-19-1,5 19 0,9-23 0,-9 23 0,5-26 0,-5 26 0,-4-29-1,4 29 1,6-19 0,-6 19 0,0 0 1,5-19-1,-5 19 0,0 0 0,0 0 0,0 0 0,9-19 0,-9 19 0,0 0 0,0 0 0,0 0-1,0 0-1,5-20-3,-5 20-9,0 0-24,16 18-2,-16-18 1,0 0-2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30:55.2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12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30T14:30:45.142"/>
    </inkml:context>
  </inkml:definitions>
  <inkml:trace contextRef="#ctx0" brushRef="#br0">44 0 34,'0'0'28,"0"0"2,0 0-7,0 0-8,0 0-1,-9 17 0,15 1-4,-6-18 0,-6 36-1,6-36-3,-8 48 0,-3-22-2,9 10-1,-5-1-1,5 2 0,2 1-1,0-1-1,2 4 1,-2-4-1,2-1 0,0-3 1,-1-3-1,5-6 0,-6-3 0,0-21 0,0 28-1,0-28-2,0 0-4,0 0-6,0 0-17,0 0-7,-17 0 1,17 0-2</inkml:trace>
  <inkml:trace contextRef="#ctx0" brushRef="#br0" timeOffset="601.0344">314 73 12,'0'0'25,"0"0"1,0 0-8,0 18 1,0-18-1,0 0-4,0 28-1,0-28-3,-6 30-1,6-30-1,-3 32-2,-1-15-2,4 3-1,-2-3 0,0 1-1,2-18-1,0 28 1,0-28-1,2 23 0,-2-23 0,0 0 1,0 0-1,17 7 1,-17-7-1,22-15 0,-22 15 0,30-16 0,-13 6 0,2 5-1,3 1 0,1 2 0,-1 4 0,1 3 0,3 3 1,-6-1-1,7 1 0,1-3 0,-4 1-1,0-4 0,3 3-1,-11-5-3,7 10-3,-23-10-6,30-2-16,-30 2-6,0 0 0,5 22 2</inkml:trace>
  <inkml:trace contextRef="#ctx0" brushRef="#br0" timeOffset="1119.0637">567 69 16,'0'0'28,"0"0"1,0 0-6,0 0-2,-19-2-3,19 2-4,-17 9-3,17-9-1,-15 19-2,17 2-1,-2-21-1,-6 33-1,3-12 0,8 10-2,-7 1 0,4 5 0,-4 0-2,4 6 0,-4 0 0,2 2 0,0-4-1,0-2 1,2-4 0,-2-1-1,0-8 0,4-4 1,-2-5-1,-2-17-1,5 21 0,-5-21-1,0 0-3,0 0-4,0 0-7,4-19-16,-4 19-4,0 0-2,-5-30 2</inkml:trace>
  <inkml:trace contextRef="#ctx0" brushRef="#br0" timeOffset="1749.1">950 50 7,'0'0'16,"0"0"-1,21 4 1,-21-4-3,0 0 1,0 0 1,17-9 0,-17 9 0,0 0-2,17 11-1,-17-11-2,0 0-1,-2 17-2,7-1-1,-5-16-2,-5 34 0,-3-17-1,8 3-1,-5 1 0,3-1-1,-2-1 0,4-19 0,0 26 0,0-26-1,6 19 1,-6-19-1,0 0 1,28 0-1,-28 0 1,32-12-1,-32 12 0,35-11 1,-14 4-1,-1 3 0,5-2 0,-5 5 0,1-5 0,0 6 0,3-6 1,-2 3-1,3-1 0,-1-3 0,-3 1 0,-1-2-1,-3 7 0,-17 1-1,28-4-5,-28 4-6,0 0-15,0 0-7,0 0-2,0 0 2,-13-17 0</inkml:trace>
  <inkml:trace contextRef="#ctx0" brushRef="#br0" timeOffset="2236.1279">1272-24 10,'0'0'26,"0"0"3,-7 18-3,7-18-6,0 0-1,-11 32-3,11-32-3,-17 34 0,-4-19-4,18 12-2,-11-8-3,7 11 1,-6-2-2,9 9 1,-9-3-2,11 9 1,-2-6-2,10 6 1,-8-2-1,6 2 0,0-6 0,-1-4-1,5-5 0,-4-3 1,3-7-1,-7-18-1,8 26-1,-8-26-2,3 17-5,-3-17-9,0 0-18,0 0-1,-17-2-1,17 2 1</inkml:trace>
  <inkml:trace contextRef="#ctx0" brushRef="#br0" timeOffset="2937.1679">2604 300 12,'-4'-19'29,"4"19"2,0 0 0,7-18-9,-7 18-4,0 0-3,0 0-3,0 0-4,-9 24-2,1-5-2,8 12 0,-9 5-1,5 12 1,-5 1-2,7 7 0,-4 1-1,6-1 2,0-4-3,2-3 1,4-10-1,0-7 2,1-8-3,-7-24 0,15 24-4,-15-24-8,0-24-14,0 24-11,-4-47 3,2 19-4</inkml:trace>
  <inkml:trace contextRef="#ctx0" brushRef="#br0" timeOffset="3332.1906">2602 322 19,'2'-18'27,"22"20"2,-24-2 1,13-26-16,6 24 0,-19 2-2,30-12-3,-30 12-1,28-9-2,-28 9-1,26 6-2,-26-6 0,28 17-1,-28-17 0,34 26 0,-34-26 0,30 37 0,-30-37-1,24 33 2,-24-33-1,11 36-1,-11-36 1,-13 33-1,-4-16 0,-1 2-1,-9-4 1,1 0-1,-2-2 0,2-4 0,2 0 0,1-5-2,23-4-3,-30-2-5,30 2-11,0 0-14,0 0 0,0 0-2,-22-17 2</inkml:trace>
  <inkml:trace contextRef="#ctx0" brushRef="#br0" timeOffset="3897.2229">3092 365 21,'39'-7'27,"-27"-12"1,14 17-6,-7 0-4,-1-5-4,5 9-2,-23-2-3,34-8-2,-34 8-2,22-7-1,-22 7 1,17-17-3,-17 17 1,7-26-1,-9 6 0,2 20 1,-9-30-1,9 30 0,-22-19 0,22 19 0,-34 0-1,15 8 1,-3 5-2,-1 3 1,3 7-1,1-1 0,0 4 0,6-2 0,2 4 0,3 4 0,7-2 1,1 0-1,3 0 0,5-3 1,5-2-1,4-1 0,1-5 0,5-6-1,3-4 0,-2-9-1,12 2-5,-15-19-8,10 0-17,-2 10-3,-16-14 0,7 12 0</inkml:trace>
  <inkml:trace contextRef="#ctx0" brushRef="#br0" timeOffset="4305.2462">3513 509 25,'10'18'24,"-10"-18"-2,9 17-3,-9-17-3,0 0-4,8 21 1,-8-21-3,0 0-2,0-17-2,0 17 0,7-43-1,2 15 1,-5-9-1,9 1-2,-1-3 0,3 8-1,-2-1 1,2 10-2,-2 5 1,-13 17-1,20-6 0,-20 6-1,27 9 0,-27-9 1,29 15-1,-12-5 0,0-5 0,2 1 0,-19-6-1,24 2-3,-24-2-5,0 0-9,0 0-14,17 3-3,-17-3 0,0 0 1</inkml:trace>
  <inkml:trace contextRef="#ctx0" brushRef="#br0" timeOffset="4820.2756">3981-69 40,'0'0'32,"-5"-17"1,5 17-6,0 0-9,2 19-5,-2-19-4,13 26-6,-13-26-10,19 19-13,-3 1-11,-16-20-3,17 28 2,-17-28-1</inkml:trace>
  <inkml:trace contextRef="#ctx0" brushRef="#br0" timeOffset="4660.2665">3980 328 33,'0'0'31,"18"28"2,-18-28 0,0 0-17,17 41-2,-17-41-3,4 45-4,-12-23-2,8 6-2,-7-4-2,5-1 0,-4-5-1,6-18-1,-1 23-2,1-23-3,0 0-6,0-25-8,1-10-13,7 7-1,-12-26 1,12 4 1</inkml:trace>
  <inkml:trace contextRef="#ctx0" brushRef="#br0" timeOffset="5290.3026">4285 246 48,'0'0'31,"20"13"1,-20-13-9,-16 9-9,16 10-1,0-19-2,-19 35-5,8-14-2,5 7-1,-2-2 0,8 2-1,2-6-1,6 2 0,-8-24 0,32 30 0,-14-22 1,9-5 0,-3-10-1,4-2 1,-6-10 0,-1-1 0,-6-7-1,-4 0 0,-11-3 0,-3 0 0,-9 4 0,-5 3-1,-3 5 0,-1 5 1,-1 7-1,1 4 0,2 8-1,1-1-1,7 14-4,-10-15-7,21-4-17,-4 32-6,4-32 0,10 16-1</inkml:trace>
  <inkml:trace contextRef="#ctx1" brushRef="#br0">3412-546</inkml:trace>
  <inkml:trace contextRef="#ctx0" brushRef="#br0" timeOffset="12117.6931">4944 347 13,'0'0'26,"0"0"3,0 0-1,-21-6-10,2 2-2,3 15-2,-11-9-3,7 19-2,-14-10-2,10 11-2,-6-5-2,7 4 0,3-3-2,3 3 0,4-3 0,5 3 0,5-2 0,3 1 0,1 1 0,9-1 0,1-1 0,2-1-1,6-5 1,5-3 0,1-10 0,1-4 0,6-13-1,-2-3 1,-4-14 1,4-5-2,-8-8 2,1-8-2,-5-9 1,-3-7 0,-3 1 0,-3 2 0,-7 1 0,3 10 1,-5 3-1,2 9 1,-2 8-1,-2 14 0,-1 5 1,3 18-1,-2-25-1,2 25 1,0 0 0,0 0-1,0 0 1,-2 19 0,2 1-1,2 10 1,-2 6-1,2 8 1,-2 7-1,2 5 1,1 3-1,1 3 1,2-1-1,1 1 0,1-3 0,-3-3 0,3-2 0,-1-3 0,-1-10 0,-1-6-1,1-7 0,-4-11-2,4 1-2,-6-18-3,0 0-10,11-18-16,-6-5-3,7 5-1,-5-14 2</inkml:trace>
  <inkml:trace contextRef="#ctx0" brushRef="#br0" timeOffset="12522.7162">5344 430 3,'0'0'19,"0"56"1,-5-31-9,9 4 0,-4-4 0,3 3 0,-1-6-1,2 0-2,-4-22 0,7 28-4,-7-28 1,0 0-3,0 0-3,10-20-2,-8-1-4,-4-9-3,5-1-6,-8-21-3,9 5 0,-8-13 4,6 3 4,-2-1 6,2 0 6,-1 13 7,-2-1 8,8 22 5,-11 1 1,4 23-1,0 0-4,0 0-2,-2 32-4,2-32-4,-5 39-3,1-20-4,2-1-4,6 5-7,-2-3-14,-2-20-5,2 28-1,-2-28 0</inkml:trace>
  <inkml:trace contextRef="#ctx0" brushRef="#br0" timeOffset="12999.7435">5899 306 22,'0'0'28,"0"0"2,0 0 2,-17-4-14,-9 2-2,7 23-3,-19-12-4,18 21 0,-16-10-3,16 16 0,-8-7-3,14 11 1,1-7-2,13 4 0,4 4-1,9-7 2,10-1-2,7-6 2,7-3-3,6-7 2,8-4-1,-5-10-1,3 1-4,-15-15-6,7 11-12,-11 0-14,-30 0 0,21-9-2,-21 9 2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31:10.7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-7 34 11,'-17'-2'23,"29"23"3,-12-21-3,0 0-5,0 0-2,20 0 0,3 7-3,-23-7 0,43 2-4,-43-2 1,43 4-5,-23-6-1,12 6-2,-6-6 1,10 2-1,-6-4-1,4 2 1,-2-3 0,7 3 1,-5-4-2,3 6 2,2-2-2,1 4-1,-3 2 0,0 0 1,-1 1 0,3 1-3,-3-2 3,1 1-3,-3-3 2,-2 0 1,2-2-1,3-2 0,2-2 0,1 1 1,-1-1-1,0 0 1,-3 2 0,-1 2-1,-3 2 0,0 0 1,-2 0-1,2 2 0,-2-3 0,0 1 1,7 0-1,3-4 0,-1 0 0,0 2 0,1 0 0,-7 2 0,-1 0 1,0 4-1,-4-1 0,0 5 0,-2-3 0,4 2 0,2-1 1,2-3-1,1 1 0,5-2 0,1-4 1,2-2-1,2-2 0,-2-1 1,2-1-1,0 0 0,2-1 0,1 1 1,1-1-1,0 3 0,1 2 1,-1 0-1,-1 2 0,5 0 0,-3 0 1,3 0-1,-3-1 0,-1-3 0,2 0 1,-1 2-1,-3-1 0,0 1 1,-2 0-1,-4 2 0,0 0 1,-2 2-1,-3 0 0,0-1 1,-1-1-1,-1 2 0,-2-2 1,3 0-1,-1-2 0,-2 1 0,3-5 0,-1 2 0,2-1 1,-5-1-1,1 2 0,0-1 0,-2 1 0,4 0 0,-4 2 1,-2 1-1,-2-1 0,4 2 0,-4-2 0,0 2 0,-1-2 0,-3 2 0,-1 0 0,-1 0 0,-1 0 0,0 0 0,-1 0 0,-1 4 0,-17-4 1,30 5-1,-30-5 0,32 6 0,-15-2 0,2-1 0,-1-1 0,1 0 0,2 2 0,1-4 0,1 2 0,-3 1 0,6-3 0,-1 4 0,-1-2 0,4 0 0,0 0 0,4-2 0,2 0 1,0 0-1,-1 0 0,1 0 0,2 0 0,-3 0 0,1-2 0,-2 2 0,1 0 0,-1 2 0,-4-4 0,2 2 0,2-2 0,0 0 0,0-2 0,1 3 0,-1-3 1,0 0-1,0 2 0,0-2 0,-4 3 0,-4-1 0,1 0 0,-7 2 0,1 0 0,0 0 0,-2 0 0,-1-2 0,3 0 0,-2 2 0,0-4 1,0 3-1,1-3 0,-1 2 1,-17 2-1,30-4 0,-30 4 0,26 0 0,-26 0 0,27 4 1,-27-4-1,24 4 0,-24-4 0,24 3 0,-24-3 0,21 2 0,-21-2 0,28-2 0,-28 2 0,28-1 0,-28 1 1,32-4-1,-15 2 0,0 0 0,-17 2 0,31 0 1,-31 0-1,30 2 0,-30-2 1,30 2-1,-30-2 1,27 0-1,-27 0 0,24-4 1,-24 4-1,26-5 0,-26 5 0,24-4 0,-24 4 1,23-4-1,-23 4 0,22 0 0,-22 0 0,19 0 0,-19 0 0,17 2 0,-17-2 0,19 0 0,-19 0 0,16-2 0,-16 2 0,17-2 1,-17 2-1,0 0 0,25 0 0,-25 0 0,20 0 0,-20 0 0,28 4 0,-28-4 0,25 2 0,-25-2 0,28 4 0,-28-4 0,28 5 0,-28-5 0,20 6 0,-20-6 0,25 7 0,-25-7 0,22 9 0,-22-9 0,25 12 0,-25-12 0,24 9 0,-24-9 0,22 9 1,-22-9-1,17 6 0,-17-6-2,0 0-2,2-17-4,-2 17-13,0 0-18,-7-22-1,7 22 2,-34-38-3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2:31.09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E05516D-BC14-4D02-9809-4CB213658FD4}" emma:medium="tactile" emma:mode="ink">
          <msink:context xmlns:msink="http://schemas.microsoft.com/ink/2010/main" type="writingRegion" rotatedBoundingBox="236,183 3531,482 3456,1300 162,1002">
            <msink:destinationLink direction="with" ref="{86F193C2-6AE5-4440-B2F5-A98BA7984F2B}"/>
          </msink:context>
        </emma:interpretation>
      </emma:emma>
    </inkml:annotationXML>
    <inkml:traceGroup>
      <inkml:annotationXML>
        <emma:emma xmlns:emma="http://www.w3.org/2003/04/emma" version="1.0">
          <emma:interpretation id="{7A283339-D04D-4977-9700-AB61E7EC2E3F}" emma:medium="tactile" emma:mode="ink">
            <msink:context xmlns:msink="http://schemas.microsoft.com/ink/2010/main" type="paragraph" rotatedBoundingBox="236,183 3531,482 3456,1300 162,1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207DDF-65FF-4EAA-B871-560DC605BF02}" emma:medium="tactile" emma:mode="ink">
              <msink:context xmlns:msink="http://schemas.microsoft.com/ink/2010/main" type="line" rotatedBoundingBox="236,183 3531,482 3456,1300 162,1002"/>
            </emma:interpretation>
          </emma:emma>
        </inkml:annotationXML>
        <inkml:traceGroup>
          <inkml:annotationXML>
            <emma:emma xmlns:emma="http://www.w3.org/2003/04/emma" version="1.0">
              <emma:interpretation id="{8E101068-22EE-4164-BBB8-72921C8BD8EA}" emma:medium="tactile" emma:mode="ink">
                <msink:context xmlns:msink="http://schemas.microsoft.com/ink/2010/main" type="inkWord" rotatedBoundingBox="236,183 3531,482 3456,1300 162,1002"/>
              </emma:interpretation>
              <emma:one-of disjunction-type="recognition" id="oneOf0">
                <emma:interpretation id="interp0" emma:lang="en-US" emma:confidence="0">
                  <emma:literal>Titmice,</emma:literal>
                </emma:interpretation>
                <emma:interpretation id="interp1" emma:lang="en-US" emma:confidence="0">
                  <emma:literal>titmice,</emma:literal>
                </emma:interpretation>
                <emma:interpretation id="interp2" emma:lang="en-US" emma:confidence="0">
                  <emma:literal>Titmice)</emma:literal>
                </emma:interpretation>
                <emma:interpretation id="interp3" emma:lang="en-US" emma:confidence="0">
                  <emma:literal>titmice)</emma:literal>
                </emma:interpretation>
                <emma:interpretation id="interp4" emma:lang="en-US" emma:confidence="0">
                  <emma:literal>Titmouse,</emma:literal>
                </emma:interpretation>
              </emma:one-of>
            </emma:emma>
          </inkml:annotationXML>
          <inkml:trace contextRef="#ctx0" brushRef="#br0">162 7 21,'0'0'27,"1"-18"1,-1 18-3,0 0-6,0 0-2,0 0-5,0 0-3,0 0-2,0 0 0,0 0-2,0 0-2,-5 20 0,5-20 0,0 30 0,0-12-1,0 6 0,-4 3 0,4 3 0,-7-1-1,9 0 1,-13-1-1,7 1 0,-7-1 0,-2-2 0,-4-3-1,3-1 1,-3-3-2,-1-4 1,18-15-2,-30 22-2,30-22-4,-18 9-2,18-9-8,0 0-16,7-19 0,10 10-1,-8-18 3</inkml:trace>
          <inkml:trace contextRef="#ctx0" brushRef="#br0" timeOffset="455.026">328 178 34,'0'0'24,"0"0"-1,0 0-2,0 0-4,0 0-3,0 0-3,0 0-2,0 0-3,-8 22-1,8-22-2,-7 31 1,-1-12-2,3 6-1,-3-1 0,5 4 0,-1-4-1,4-1 1,4 0-2,1-5 1,-5-18 0,15 29 0,-15-29 0,17 22-1,-17-22 0,20 13-2,-20-13-4,18 6-4,-18-6-6,30 1-14,-25-21-1,18 9 1,-18-18 2</inkml:trace>
          <inkml:trace contextRef="#ctx0" brushRef="#br0" timeOffset="957.0534">-80 149 4,'-2'16'21,"-16"-29"1,18 13-7,0 0 0,0 0 1,0 0-4,22-13-1,-22 13-2,31-9-1,-1 9-1,3-11 0,9 8-1,4-10-2,8 7 0,-1-8-1,10 6 0,-6-8 1,0 7-2,-11-4-1,1 7 0,-14 1 0,-6 1-2,-4 8-3,-23-4-7,20 3-13,-20-3-7,2 22-1,-2-3 1</inkml:trace>
          <inkml:trace contextRef="#ctx0" brushRef="#br0" timeOffset="2116.1171">497 466 4,'0'0'22,"0"0"2,0 0 0,0 0-9,17-14 0,-17 14-4,26-6-2,-26 6-1,33-5-2,-17-1-1,7 4-2,-1-1-1,-2 1-1,-2 0-1,-1 2 1,-17 0 0,24-6-1,-24 6 0,0 0 0,0 0-1,0 0 0,0 0 0,-7-16-1,7 16 0,-28 2 0,28-2 0,-33 14 2,14-1-1,1-2 1,18-11 0,-30 26 0,30-26 0,-20 16 1,20-16-1,0 0 1,0 0-1,-2 19 1,2-19 0,0 0 0,0 0 0,22 18-1,-22-18 1,0 0-1,22 13 0,-22-13 0,19 6 0,-19-6 1,0 0-1,17 9-7,-17-9-14,3 16-7,-3-16-1,-18 22 1</inkml:trace>
          <inkml:trace contextRef="#ctx0" brushRef="#br0" timeOffset="1595.0899">632 354 18,'0'0'20,"0"0"-4,0 0 1,0 0 0,0 0-3,0 0-1,0 0-1,2 26-2,-2-26-1,-2 24-2,2-24-3,2 33-1,-2-15-1,3 1 0,-1 1-2,0 0 1,2 0-1,-4-20 1,7 31-1,-7-31 1,6 21-3,-6-21-2,0 0-7,0 0-15,-19-4-4,19 4-2,-22-18 2</inkml:trace>
          <inkml:trace contextRef="#ctx0" brushRef="#br0" timeOffset="3596.2018">936 301 0,'0'0'21,"0"0"2,0 0 2,0 0-12,17-22 1,-17 22 1,29-16-3,-12 6-2,5 5-1,-5-3-3,7 7-1,-2-5-2,2 4-2,3 0 0,-1 1-2,2 1-1,-4-8-3,9 8-7,-4 8-17,-10-21-1,16 18 1,-35-5-1</inkml:trace>
          <inkml:trace contextRef="#ctx0" brushRef="#br0" timeOffset="3234.1811">1145-9 34,'0'0'28,"16"-2"0,-16 2-3,0 0-4,0 0-5,0 0-4,0 0-2,0 0-3,0 0-1,0 0-1,0 0-1,0 0 0,-7 26-1,7-26 0,-9 20-1,9-20 0,-13 38 0,3-12-1,1 7 0,-2 0 0,0 2-1,0 4 0,2-3 1,1 1-1,3-2 0,1-4 0,2-1 0,0-5-1,2-1 1,0-6 0,2-1-1,-2-17 1,6 22-1,-6-22 1,0 0 0,24 9-1,-24-9 1,33-5 0,-11-4 0,4-1-1,0-4-2,5 4 0,-7-8-2,4 11-1,-12-12-5,10 16-10,-26 3-15,0 0 2,20-9-1,-20 9 3</inkml:trace>
          <inkml:trace contextRef="#ctx0" brushRef="#br0" timeOffset="4647.2536">1521 169 36,'0'0'17,"0"0"2,0 0 1,16 0-2,-16 0-2,0 0-4,8 22-1,-8-22-4,5 26-1,-5-26-1,6 31 0,-4-14-2,1 3-1,-1-4 0,2 1 0,-4-17-1,4 24 0,-4-24 0,0 0 0,1 16 0,-1-16 0,0 0 1,0 0 0,0 0-1,4-20 1,-4 20-1,2-27 0,0 10 0,1 1-1,3-3 0,1 3-1,-7 16 1,17-32 0,-17 32 0,20-23-1,-20 23 1,24-24 0,-24 24 0,26-17-1,-26 17 2,20-5-1,-20 5 0,17 9 1,-17-9 0,11 22-1,-11-22 1,4 29 0,-4-29-1,5 28 1,-5-28-1,6 20 0,-6-20 1,0 0-1,3 18 0,-3-18 0,0 0 1,0 0-1,0 0 0,0 0 0,0 0 0,0 0 0,0 0-1,0 0 1,11-18 0,-11 18 0,0 0 0,13-24 0,-13 24 0,13-16 0,-13 16 0,0 0 0,22-10 0,-22 10 0,17 0 0,-17 0-1,18 6 1,-18-6 0,17 7 1,-17-7-1,17 13 0,-17-13 0,13 17 1,-13-17-1,7 22 1,-7-22 0,2 27-1,-2-8 1,-4-1-1,2 0 1,2 2-1,-3-3 0,1 0 0,2-17 0,-2 25-1,2-25 1,0 0-1,0 17-1,0-17-1,0 0-3,0 0-6,0 0-16,0 0-7,0 0-1,0 0 2</inkml:trace>
          <inkml:trace contextRef="#ctx0" brushRef="#br0" timeOffset="5820.3198">2021 430 16,'22'-7'25,"-22"7"0,16-15-10,3 6 2,1 5-4,4 0-3,-2-1-2,0 3-3,2-2-3,0 1-4,2 1-5,-2 2-10,-24 0-11,48-11 1,-35-6 0</inkml:trace>
          <inkml:trace contextRef="#ctx0" brushRef="#br0" timeOffset="5553.3045">2360-36 21,'0'0'27,"0"0"2,0 0-6,-24-17-2,24 17-3,-22 2-5,0-4-2,22 2-2,-30 11-3,30-11-2,-33 18-1,33-18 0,-26 19-1,26-19-1,-24 18 0,24-18 1,-16 15-1,16-15 0,-10 18 0,10-18-1,-9 19 1,9-19-1,-2 23 0,2-23 0,2 30 0,-2-30 0,6 31 0,-5-14 0,3 1 0,0-2 1,0 1-1,-1-1 0,5 1 0,-5 1 0,7-1 0,-1 1 0,2-1 0,-2 1 0,0-1 0,2 1 1,-3 0-1,-1 1 1,-3-3-1,-2 4 1,-1-1 0,-1-1 0,0 0 0,-3 1 0,-3-3 0,1 1 0,5-17-1,-17 31 1,2-13-1,15-18 1,-27 30 0,27-30-1,-30 26-2,14-21-1,16-5-2,-28 7-4,28-7-8,0 0-19,-22-9 0,22 9-1,-8-33 4</inkml:trace>
          <inkml:trace contextRef="#ctx0" brushRef="#br0" timeOffset="6368.3486">2659 311 21,'0'0'25,"0"0"2,0 0-10,-26 9 0,26-9-2,-17 24-4,1-13-1,5 9-2,-6-5-1,8 8-2,-10-4-1,14 5 1,-10-4-3,11 2-1,1-4 0,3 2-1,3 4 0,3-7 0,5-1-1,-11-16 2,28 26-3,-28-26 0,29 17-5,-29-17-3,28-2-9,-10 9-12,-18-7-1,0 0-1,9-18 3</inkml:trace>
          <inkml:trace contextRef="#ctx0" brushRef="#br0" timeOffset="6992.3843">2766 446 20,'0'0'24,"0"0"1,0 0-7,0 0-2,0 0-3,24-1-4,-24 1-1,0 0 0,18-4-2,-18 4 0,24 2-1,-24-2-1,24 3-1,-24-3 0,17 11 1,-17-11-1,0 0-1,14 26 1,-14-26-1,-2 22 0,2-22 0,-9 24-1,9-24 0,-22 22 0,22-22-1,-29 18 1,12-10 0,0-1-1,17-7 0,-27 9 1,27-9-1,-21 6-1,21-6 1,0 0 0,-5 16-1,5-16 1,0 0-1,20 17 1,-20-17-1,30 16 2,-14-10-1,3-1 0,1-1 0,0 0-1,-3-2 1,0-1 0,-17-1-1,24 0-3,-24 0-3,0 0-10,0 0-9,23-7-7,-28-9-1,5 16 0</inkml:trace>
          <inkml:trace contextRef="#ctx0" brushRef="#br0" timeOffset="12123.596">3044 485 11,'4'-20'21,"-4"20"-4,0 0-1,18 0-2,-18 0-1,0 0-3,0 0-1,0 0-2,20-6-1,-20 6 0,0 0 0,0 0 0,23-7 0,-23 7-1,0 0 1,0 0-1,18 18 1,-18-18-1,13 31 0,-11-14-2,9 9 1,-9-1-1,5 5 0,-5-1 0,5 2 0,-9-1-1,2 1 1,-1-4-2,-5-1 0,2-6 0,-3-1-3,5-3 0,2-16-2,-7 17-8,7-17-20,-26-8-4,26 8 2,-2-22-2</inkml:trace>
        </inkml:traceGroup>
      </inkml:traceGroup>
    </inkml:traceGroup>
  </inkml:traceGroup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2:45.70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6F193C2-6AE5-4440-B2F5-A98BA7984F2B}" emma:medium="tactile" emma:mode="ink">
          <msink:context xmlns:msink="http://schemas.microsoft.com/ink/2010/main" type="inkDrawing" rotatedBoundingBox="529,1336 2519,1315 2520,1382 530,1403" semanticType="underline" shapeName="Other">
            <msink:sourceLink direction="with" ref="{4E05516D-BC14-4D02-9809-4CB213658FD4}"/>
          </msink:context>
        </emma:interpretation>
      </emma:emma>
    </inkml:annotationXML>
    <inkml:trace contextRef="#ctx0" brushRef="#br0">0 35 4,'0'0'13,"0"0"0,0 0-1,0 0-1,0 0-1,0 0-1,0 0 0,0 0 1,16-2-3,-16 2 1,0 0-1,0 0-1,17-9 0,-17 9 0,0 0 0,18-8-1,-18 8-1,19-1 0,-3 1 0,-16 0-1,30 0 0,-30 0 0,33 1 0,-15-1-1,1 2 1,-3-2-1,7 0-1,-5 0 1,2 0-1,-3 0 0,1 2-1,-18-2 1,34 2-1,-34-2 1,29 5 0,-29-5-1,30 6 1,-30-6-1,25 5 1,-25-5 0,26 6-1,-9-4 0,-17-2 1,29 5-1,-29-5 0,30 2 0,-12 0 1,3-2-1,-1 0 0,-20 0 0,33-2 0,-33 2 1,33-2-1,-33 2 0,28-2 1,-28 2-1,26-1 0,-26 1 0,27 0 0,-27 0 0,28-2 0,-28 2 0,28-2 0,-12 0 0,-16 2 0,30-4 0,-30 4 0,31-3 0,-14 3 0,-1-2 0,-16 2 0,30-2 0,-12 2 0,-1 0 0,3-2 0,-1 0 1,-1 1-1,6-1 0,-4 0 0,2-2 0,-3 2 0,-1 2 0,-1-1 0,0 1 0,-17 0 0,25 0 0,-25 0 0,26 1 0,-26-1 0,28 0 0,-28 0 0,29 0 0,-12 0 0,-17 0 0,29-1 0,-29 1 0,23 0 0,-23 0 0,24-2 0,-24 2 0,18 0 0,-18 0 0,18 2 0,-18-2 0,21 0 0,-21 0 0,16 1 0,-16-1 0,21 0 0,-21 0 0,22-3 0,-22 3 0,26-4 0,-26 4 0,25-4 0,-25 4 0,21-3 0,-21 3 0,18 0 0,-18 0 0,0 0 0,20 0 0,-20 0 0,0 0 0,23 0 0,-23 0 0,16 0 0,-16 0 0,17-2 0,-17 2 1,18 0-1,-18 0 0,22 0 0,-22 0 0,21 0 0,-21 0 0,18 2 0,-18-2 0,0 0 0,22 1 0,-22-1 0,0 0 0,20 0 0,-20 0 0,0 0 0,21 0 0,-21 0 0,0 0 1,22 4-1,-22-4 0,0 0 0,16 4 0,-16-4 1,0 0-1,23 4 0,-23-4 1,0 0 0,22 0-1,-22 0 1,0 0-1,22 0 1,-22 0 0,0 0-1,0 0 1,22 1-1,-22-1 0,0 0 0,17 4 1,-17-4-1,0 0 0,18 4 1,-18-4-1,0 0 0,0 0 1,19 5-1,-19-5 1,0 0-1,0 0 0,0 0 1,0 0-1,18 8 0,-18-8 1,0 0-1,0 0 0,0 0 0,0 0 1,0 0-1,0 0 0,0 0 0,0 0 0,17 5 0,-17-5 1,0 0-1,0 0-1,0 0-2,0 0-12,0 0-21,0 0-1,-8 20 1,8-20-1</inkml:trace>
  </inkml:traceGroup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2:19.90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21 1460 3,'-19'-2'15,"21"18"2,-18-23 0,16 7-10,0 0-3,0 0 1,20-7 0,-20 7 1,22-6 2,-5 2-1,-1 3-1,5 1-1,3-2 0,5 4-2,2-2 0,6 0-1,2 0 1,0 0-1,3 0 0,-1 0 0,-1 0 0,-5 0 0,-1 3-1,-3 3 0,-3 1 0,-1 2 0,-1 0 0,2 2 0,-2 0-1,-1 2 1,-1-2-1,-1 2 1,-3-2 0,-4-2 0,-16-9 1,21 28-1,-18-12 1,-6 5 0,-3 1-1,-5 2 1,-4 3 0,-3-1-2,1 1 1,-3 1-1,0-1 1,-2 3-1,3-3 1,-1 1-1,1-1 0,1-1 0,1 2 0,3-6 0,1 0 0,4-6 0,9-16-1,-10 24 1,10-24-1,0 0 0,2 18 1,-2-18-1,0 0 0,24 10 1,-24-10 0,24 7-1,-24-7 1,33 7 0,-11-5 0,4 2 0,0-4 0,5 2 0,1-2 1,3 0-1,-4 0 0,0 0 0,-5 0 0,-4 0 0,-3 3 1,-3-1-1,-16-2 0,21 8 1,-21-8-1,0 0 1,7 16 0,-7-16 0,0 0 0,-16 22 0,16-22 0,-32 20-1,12-7 1,-4-2-1,-2 2 1,-3-2-1,-5 4 0,1-4 0,4 0 0,-6-2 0,5-2 0,-3-1 0,3-1 0,1-3 0,3-4 0,0-1 0,4-5 0,0-1-1,-2-4 0,7-3 1,-3-3-1,4-5 0,-1-1 0,4-3 1,-2-1-1,6-1 1,-2-3-1,4 4 1,1-4-1,4 2 1,2-2-1,2 2 0,2-1 1,7 1-1,0 0 0,6 0 0,3 1 0,4 5 1,2-3-1,1 2 1,5 1-1,1-1 1,2 2 0,0-2 0,-4 3 0,4-5 0,-3 4 1,-5 0-1,-5 8 1,-3-1-1,-19 17 1,24-24 0,-24 24 0,0 0 0,0 0 0,4-18 0,-4 18-1,0 0 0,0 0 0,-17-7 1,17 7-1,0 0-1,0 0 1,-17-8-1,17 8 1,0 0-1,8-18 0,-8 18 0,18-20 0,-18 20 1,33-30-1,-10 14 1,-1-1 0,3-1 0,-1-4 0,6 4 0,-4-4 1,0 5-1,-4-3 1,-2 5-1,-2-3 1,-18 18 0,28-20-1,-28 20 0,0 0 1,19-19-1,-19 19 0,0 0 1,11-20-1,-11 20-2,11-18 2,-11 18-1,11-24 1,-11 24-2,15-28 2,-15 28-2,18-27 2,-18 27 0,20-28-1,-20 28 1,26-22 0,-26 22 0,28-26 0,-28 26 0,26-25 0,-26 25 0,22-22 1,-22 22-1,22-28 0,-22 28 0,22-27 0,-22 27 0,26-30 0,-10 16 1,3-7-1,-1 5 0,1-1 0,1-1 0,0 0 1,1-1-1,-1-1 0,-4 2 0,3-1 1,-4-1-1,1 0 0,-5 3 0,4-3 0,-4 4 1,2-3-1,-2 1 0,0 0 0,0-1 0,0 1 0,0-2 0,2 3 0,-2-3 0,2 2 0,0-1 0,2 1 0,1 0 0,1-1 0,2-1 0,-1 2 0,2-1-1,-1 1 1,5 1 0,-4 1 0,2-2 0,0-1 0,4 1 0,-2 0 0,2 5 0,-4-2 0,-2 4 1,-3 0-1,-1 5 0,-16 6 0,26-5 0,-26 5 1,21 0-1,-21 0 1,24 0-1,-24 0 1,25 4-1,-25-4 0,26 3 1,-26-3 1,17 9-1,-17-9 0,5 26 1,-7-6 0,-7 1-1,0 10 1,-6 0-1,-1 8-1,-3-3 1,1 3-1,-3 1 0,3-1 1,0-4-1,1 1 0,-3-3 2,5 0-2,-2-3 0,-1-3 1,-1-1-1,1 2 1,-4-1-1,3-1 0,-1 0 0,2-3 0,-1 1 0,3 2 0,-1-4 0,2 2 0,1-2 0,-1 2 0,-4-2 0,3 3 1,-4 1-1,-3 2 0,-2 7 1,-5-1 0,-1 5 0,-1 1-1,-1 1 1,0 3-1,0-2 1,1 0-2,3-5 1,3 3 0,-2-3 0,4-2 0,-1 2 0,-1-2 0,2-1 0,0 1 1,-2-2-1,2-1 0,0-3 0,0-1 0,4-3 0,0-1 1,3-4-1,2-3 0,0-1 0,15-16 0,-22 24 1,22-24-1,-16 15 0,16-15 1,0 0 0,-22 9-1,22-9 1,0 0 0,-21 2-1,21-2 1,-20 0-1,20 0 1,-22-4-1,22 4 0,-17-5 0,17 5 0,-18-9 0,18 9 0,0 0 0,-19-19 0,19 19 0,-14-22 0,14 22 0,-17-27 0,6 10 0,4-1 0,-1-4-1,3-2 1,5-6-1,2-4 1,7-5-1,4-9 0,11-7 1,1-7 0,10-1 0,-1-5 1,4 1-2,1-3 1,0 4-2,1-2 3,-3 2-3,0 5 2,-2 2-2,-2 4 1,-1 8 1,-5-1 0,3 6 0,-6 5 0,0 11 0,-9 2 0,-1 8 1,-14 16-1,19-19 1,-19 19 0,0 0-1,0 0 1,-19 2-1,19-2 0,-24 17 0,24-17 0,-33 25-1,15-8 1,-1 5 0,-1 4 0,-2 5 0,-4 6 0,-3 3 0,-3 8 0,-3 1 0,-5 6 0,-1 2 1,-7 6-1,-2-8 1,1 2-1,-3-4 2,2-2-3,-2-1 3,3 0-2,1-5-1,3-1 2,3 2-1,5-3 0,2-1 0,4 0 0,1-3 0,3 1 0,3-5 0,0 0 0,3-2 0,1-2 0,3-3 0,-1 1 0,1-2 0,5-3 0,-3 2-1,6-2 1,-3 0 0,3-2 0,2 2-1,1 0 1,3-2 0,1 1 0,2-2 0,2 1 0,0-4-1,-1-1 1,1-1 0,-2-16 0,4 22 0,-4-22 1,0 0-1,5 18 0,-5-18 0,0 0 0,0 0 1,0 0-1,0 0 1,0 0-1,0 0 1,0 0-1,-5-23 0,3 1 1,-2-8-1,3-10 0,-1-10 0,0-7 0,0-7 0,4-8 0,2-1 0,-1 1 0,3 3 0,-1 6 0,1 6 0,-4 11 0,1 6 0,-3 11 0,-2 5 0,1 7 1,1 17-1,-6-16-1,6 16 1,0 0 0,-9 18-1,5 4 1,1 9-1,-1 6 1,-2 9-1,-1 7 1,-2 6 0,-2-2 1,-2 0-1,2-4 0,0-7 0,-2-6 0,3-5 0,1-7 0,4-8 0,5-20 0,-4 26-1,4-26 1,0 0 0,7 16 0,-7-16 0,0 0 0,21-2 0,-21 2 1,20-14-1,-20 14 1,29-32 0,-10 7 0,1-8 0,6-6 0,2-7 0,3-5-1,2-10 1,2 1-1,2-6 1,4 3-1,-3 1 0,3 1 0,5 4 1,-2-2-1,6 3-1,0 0 1,7 1-1,4-5 2,0-3-2,3-5 1,-5-1-1,0 1 1,-1 2 0,-5-2 0,-7 4 1,-2 3-2,-3 6 2,-6 7-1,0 6 0,0 7-1,-5 4 2,-1 5-2,-3 2 2,2 4-2,-6 0 1,4 0 0,-1-2 0,-1-2 1,2 2-1,-2-2 0,0 5 0,-5 1 0,-1 7 0,-18 11 0,26-18 0,-26 18 0,0 0 0,0 0 0,18-4 0,-18 4-1,0 0 1,0 0 0,19 6 1,-19-6-1,0 0 0,0 0 0,16 9 0,-16-9 0,4 16 0,-4-16 0,6 24 0,-5-7 1,-1-17-1,6 35 0,-2-19 0,1 2 0,1-1 0,-1 0 0,-5-17 0,11 27 0,-11-27 0,11 22 1,-11-22-1,6 18 0,-6-18 1,-2 22-1,-3-5 0,1 1 1,-5 4-1,-1 4 0,-1 3 0,-2 1 1,1-3-1,0 5 0,0-3 0,-1 0 0,-2 1 0,0 1 1,0 0-1,-1 2 0,-1 0 0,1 2 0,-3 0 0,-1 2 0,-2-1 0,0 1 1,-2 5-1,-2-1 0,-2 3 1,-1 4-1,-1-1 1,2 3-1,-1 1 0,-2-1-3,7 7-5,-4 3-25,-3-16-1,10 10 1,-17-20-3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2:22.95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1073 837 10,'15'-22'7,"-13"-5"1,3 8 1,-14-1 1,9 20 0,-31-17-2,5 28 1,-19 6-1,-4 16 2,-18 9-4,-7 19 0,-5 9-1,-11 9 1,-1 10 2,-1-4-1,7 7 1,4-6-3,15-2 1,5-10-3,11-4 0,15-15-2,6-8 0,8-8-1,10-6 0,6-13-1,3-1 1,2-19 0,7 16 0,-7-16 0,0 0 1,0 0 0,24 4 0,-24-4 1,26-9-1,-26 9 1,31-24 0,-8 5-1,4-8 0,3-8 0,8-4-1,7-8 0,5-8 0,10-10 1,9-10-2,8-9 2,10-4-2,7-4 1,0-2 0,7-1 1,-1 1 0,0 6-2,-3 3 2,-1 14-2,-4 5 2,-3 7-2,-8 8 1,-13 8-1,-9 9 0,-13 6 2,-9 11-1,-11 3 1,-26 14-1,0 0 3,0 0-2,-20-15 1,-10 17-1,-8 2-1,-5 3 0,-12 4 0,-10 2 0,-3 9 0,-2 2 1,-6 5 0,3 8 0,-5 1 0,1 6-1,-4 6 1,-1 7-2,-2 3 2,-1 8-2,-2 9 0,2 6 0,-1 7 0,-1 4 1,8-3 0,3-1 0,15-3-1,8-3 1,10-12 0,6-12 0,15-10-1,6-10 1,8-7 0,8-7-1,2-8 1,-2-18 0,11 21-1,-11-21 1,17 7 0,-17-7 0,22 0 0,-22 0 0,27-9 0,-8-2 0,1-6 0,6-8 0,7-10 1,4-9-2,13-11 1,9-13 0,13-13 0,7-15 0,13-8 0,10-8-1,5-6 1,7-7 1,0-1-1,-1 5-1,-2 3-1,-4 10 2,-4 9-1,-7 9 1,-10 13-1,-12 12-1,-9 18 3,-15 6 0,-15 14 0,-17 10 0,-18 17 1,0 0-1,-37 17-1,-2 6 1,-14 5-1,-8 9 0,-9 3 0,0 12 0,-6 1 0,-3 6 2,0 1-1,1 4 1,3 2-1,1 2-1,2 0 1,2 0-1,3-2 1,-1 2-2,4-3 1,1-5-1,8 3 0,1-3 2,4-1-2,10 0 1,-1-6 0,8 0 0,7-5 0,2 1 0,-3-6 0,6-1 0,1 0 1,-2-3 0,-2-1-1,4 3 1,-6-3-1,4 2 1,-2-1 0,-4 1-1,4-5 1,0 2-1,2-8 0,0-1 0,11-2 0,-2-6 0,7-2-1,6-18 1,-7 24 0,7-24 0,0 0 0,0 0 0,16 17 0,-16-17 0,0 0 0,0 0 1,21-2-1,-21 2 1,22-8 0,-6 3-1,1-4 1,3 0-1,3-4 1,2 0-1,-3-2 1,4 2-1,0-3 1,-4 1-1,0 0 0,2 3 0,-3-5 1,1 4-1,0-2 0,-2 4 0,2-1 0,-5 2 0,-17 10 0,28-12 1,-28 12 0,0 0 0,0 0 0,0 0 0,-8 16 0,-8-3 0,-5 2 0,3-1-1,-4 1 0,3 0 0,-1-2 0,20-13 0,-26 18-1,26-18 0,0 0 1,-11 20-1,11-20 0,0 0 0,11 17 1,-11-17-1,22 1 1,-3-2 1,-1-7-1,6-1 0,4-7 1,-1-5-1,1-1 1,2-2 0,-5 1-1,-1-1 1,-3 0 0,-5 6 0,-8-1 0,-8 19 0,0-20 0,0 20 0,-21-7-1,21 7 1,-33 9-1,9-2 0,0 2 0,0 2 0,0 4 0,4 0 0,2-1 0,-5-1 1,5 2-2,18-15 1,-28 22 0,28-22 0,-18 15-1,18-15 1,0 0-1,0 0 0,0 0 1,0 0-1,0 0 0,0 0 0,0 0-1,0 0-3,0 0-14,18 18-15,-18-18-1,0 0 0,6-31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2:24.58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547 18 59,'-26'13'29,"-29"-24"-2,20 9-6,-10-2-19,5 1 0,-1-1-2,2-1 2,4 3-1,-3 0 1,8 7 1,1 1-1,5 7 0,-4 1 1,6 7-1,-2 4-1,9 5 1,4 5-1,4 3-1,3 1 1,8 3-1,5 0 1,4 0 0,9-3-2,4 0 2,5-8-1,6-4 1,5-3-1,3-9 2,-1-8-1,6-3 2,-8-12-1,6-1 0,-5-9 0,-3 0 0,-9-10 0,3 2 0,-9-5 0,1-2-1,-5 0 1,-3 0 0,-9 0-2,0 4 1,-7 1 0,2 4 0,-6 4-1,2 20 1,-9-28 0,9 28-1,-28-12 0,6 12 1,-4 1-1,-5 5 0,-4 10 0,-6 5 1,-5 3-1,-5 3 0,1 2 1,4 4-1,3 1 0,5-1 0,4-6-1,3-1 1,13 0-1,5-4 0,7 1 0,4-4 1,10-1-1,-8-18 0,29 26 1,-5-19 0,2-5 1,13-4-1,1-7 1,8-4-1,2-3 1,4-6-1,-5-6 1,1 1-1,-2-5 1,-4-1 0,-7 2 0,-5-2 0,-10 0 0,-4 2-1,-9 1 1,1 7 0,-9-3 0,-1 6 0,-9-2-1,0 5 0,-8-1 1,17 18-1,-35-30 1,11 16-1,-3 4 0,-7 1 0,-1 6 0,-11 1 0,2 7-1,-2 3 1,0 3 0,2 3-1,-1 3 1,3 1-1,11 8 1,7-2 0,5 5-1,4 2 1,12 1 0,3 1 0,13 3 0,3-1 0,8-5 0,9-1 0,10-7 0,7-7 0,1-6 1,6-7 0,-3-11 0,5-6 0,-4-9 0,-1-4 0,-14-3 0,-3-2 1,-15-4-1,-1 3 0,-16-1 0,-5 2 0,-11 3 0,-6 6-1,-6 1-1,-5 4-1,2 12-2,-16-8-17,7 13-16,3 15 0,-16-2-1,13 22 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2:31.1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F4CB8D-BB78-4A12-B60E-D552F04E9E11}" emma:medium="tactile" emma:mode="ink">
          <msink:context xmlns:msink="http://schemas.microsoft.com/ink/2010/main" type="writingRegion" rotatedBoundingBox="18163,5609 23809,4968 23944,6162 18299,6803"/>
        </emma:interpretation>
      </emma:emma>
    </inkml:annotationXML>
    <inkml:traceGroup>
      <inkml:annotationXML>
        <emma:emma xmlns:emma="http://www.w3.org/2003/04/emma" version="1.0">
          <emma:interpretation id="{32C12EEC-6FCE-4B43-9DAF-D37CC851093A}" emma:medium="tactile" emma:mode="ink">
            <msink:context xmlns:msink="http://schemas.microsoft.com/ink/2010/main" type="paragraph" rotatedBoundingBox="18163,5609 23809,4968 23944,6162 18299,68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252FF2-1B61-4DF8-A76F-3051E73F57EB}" emma:medium="tactile" emma:mode="ink">
              <msink:context xmlns:msink="http://schemas.microsoft.com/ink/2010/main" type="line" rotatedBoundingBox="18163,5609 23809,4968 23944,6162 18299,6803"/>
            </emma:interpretation>
          </emma:emma>
        </inkml:annotationXML>
        <inkml:traceGroup>
          <inkml:annotationXML>
            <emma:emma xmlns:emma="http://www.w3.org/2003/04/emma" version="1.0">
              <emma:interpretation id="{37E2E4AD-4BF0-4C55-9C55-DBDAF06B9AE4}" emma:medium="tactile" emma:mode="ink">
                <msink:context xmlns:msink="http://schemas.microsoft.com/ink/2010/main" type="inkWord" rotatedBoundingBox="18208,6001 18760,5938 18799,6279 18246,6342"/>
              </emma:interpretation>
              <emma:one-of disjunction-type="recognition" id="oneOf0">
                <emma:interpretation id="interp0" emma:lang="en-US" emma:confidence="1">
                  <emma:literal>=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IF</emma:literal>
                </emma:interpretation>
                <emma:interpretation id="interp3" emma:lang="en-US" emma:confidence="0">
                  <emma:literal>IT</emma:literal>
                </emma:interpretation>
                <emma:interpretation id="interp4" emma:lang="en-US" emma:confidence="0">
                  <emma:literal>IS</emma:literal>
                </emma:interpretation>
              </emma:one-of>
            </emma:emma>
          </inkml:annotationXML>
          <inkml:trace contextRef="#ctx0" brushRef="#br0">16 93 33,'0'0'29,"-20"2"1,20-2 0,0 0-19,0 0-2,0 0 0,0 0-1,0 0-4,16 0 0,6 0 1,-3-10-2,12 7 0,-3-8-1,10 2-1,1-3 0,5 3-1,3-2 0,-3 2 0,0 2 0,-9-1 0,0 6-4,-11-1-2,4 8-8,-28-5-8,18 0-10,1 11-1,-19-11 0,0 0 1</inkml:trace>
          <inkml:trace contextRef="#ctx0" brushRef="#br0" timeOffset="357.0204">152 318 23,'0'0'28,"0"0"2,6 20 1,-6-20-17,0 0-1,18 5 1,-18-5-4,19 6-1,-19-6-3,24 5-2,-24-5 0,29 4-1,-29-4-1,35 4-1,-14-6 0,2 2 0,5-6-1,-2 1-1,9-2-2,-9-12-3,14 14-10,-6-3-13,-9-12-5,12 20-1,-37 0 1</inkml:trace>
        </inkml:traceGroup>
        <inkml:traceGroup>
          <inkml:annotationXML>
            <emma:emma xmlns:emma="http://www.w3.org/2003/04/emma" version="1.0">
              <emma:interpretation id="{A15E88D3-2EF7-411E-9328-1A8F749B08E6}" emma:medium="tactile" emma:mode="ink">
                <msink:context xmlns:msink="http://schemas.microsoft.com/ink/2010/main" type="inkWord" rotatedBoundingBox="19431,5801 19984,5738 20065,6452 19512,6515"/>
              </emma:interpretation>
              <emma:one-of disjunction-type="recognition" id="oneOf1">
                <emma:interpretation id="interp5" emma:lang="en-US" emma:confidence="0">
                  <emma:literal>V,</emma:literal>
                </emma:interpretation>
                <emma:interpretation id="interp6" emma:lang="en-US" emma:confidence="0">
                  <emma:literal>X,</emma:literal>
                </emma:interpretation>
                <emma:interpretation id="interp7" emma:lang="en-US" emma:confidence="0">
                  <emma:literal>V.</emma:literal>
                </emma:interpretation>
                <emma:interpretation id="interp8" emma:lang="en-US" emma:confidence="0">
                  <emma:literal>X.</emma:literal>
                </emma:interpretation>
                <emma:interpretation id="interp9" emma:lang="en-US" emma:confidence="0">
                  <emma:literal>V!</emma:literal>
                </emma:interpretation>
              </emma:one-of>
            </emma:emma>
          </inkml:annotationXML>
          <inkml:trace contextRef="#ctx0" brushRef="#br0" timeOffset="1256.0705">1251-75 15,'-20'-3'29,"20"3"1,0 0 3,0 0-13,0 0-3,-11-17-2,11 17-1,0 0-5,0 0-2,0 0-1,0 0-2,0 0 0,0 0-2,0 0 0,7 22-1,-7-22 0,13 28-1,-5-8 1,5 6-1,1 3 1,9 4 0,-3 2 0,4 4 0,2-2 0,-1-2 0,-1 0 0,-1-6 0,-5-3-1,-1-4 0,-4-3 0,-13-19 0,12 22-1,-12-22-1,0 0-2,0 0-2,0 0-4,-9-24-4,9 24-12,0-20-9,-3-6-2,3 26 2,-4-44 2</inkml:trace>
          <inkml:trace contextRef="#ctx0" brushRef="#br0" timeOffset="1774.1001">1676-200 31,'0'0'28,"0"0"-4,0 0 1,0 0-6,0 0-3,0 0-5,0 0-2,0 0-1,0 0-3,0 0-2,-15 18 0,15-18 0,-15 24-1,15-24 2,-24 41-3,9-17 3,4 7-4,-5 2 3,5 6-2,-4 1 1,0 1-2,2 0 0,2-1 1,-2-3-1,4-2 0,2-4 0,1-7 0,1-4 0,5-20-2,-4 24-1,4-24-3,0 0-5,0 0-14,2-16-10,-2 16 0,20-24-1,-3 20 3</inkml:trace>
          <inkml:trace contextRef="#ctx0" brushRef="#br0" timeOffset="3559.2011">1814 259 21,'0'0'28,"0"0"0,0 0-5,5-18-3,-5 18-3,0 0-4,0 0-3,0 0-2,0 0 0,0 0-3,0 0 0,0 0-2,0 0 0,0 0-1,0 0 0,0 0 0,0 0-1,-7 16 0,7-16 0,0 26 0,0-10 0,0 8 0,0-4 0,2 6-1,-2-2 1,2 2 0,-2-4-1,2 0 0,-1-2 0,-1-20 0,0 24 0,0-24 0,0 0-2,0 0 0,0 0-2,0 0-4,0 0-5,0 0-14,6-37-9,-6 37 0,7-31 1</inkml:trace>
        </inkml:traceGroup>
        <inkml:traceGroup>
          <inkml:annotationXML>
            <emma:emma xmlns:emma="http://www.w3.org/2003/04/emma" version="1.0">
              <emma:interpretation id="{A5DCB347-6811-4755-8DED-EA913433DA91}" emma:medium="tactile" emma:mode="ink">
                <msink:context xmlns:msink="http://schemas.microsoft.com/ink/2010/main" type="inkWord" rotatedBoundingBox="20276,5369 23809,4968 23944,6162 20412,6563"/>
              </emma:interpretation>
              <emma:one-of disjunction-type="recognition" id="oneOf2">
                <emma:interpretation id="interp10" emma:lang="en-US" emma:confidence="1">
                  <emma:literal>-periodic</emma:literal>
                </emma:interpretation>
                <emma:interpretation id="interp11" emma:lang="en-US" emma:confidence="0">
                  <emma:literal>periodic</emma:literal>
                </emma:interpretation>
                <emma:interpretation id="interp12" emma:lang="en-US" emma:confidence="0">
                  <emma:literal>aperiodic</emma:literal>
                </emma:interpretation>
                <emma:interpretation id="interp13" emma:lang="en-US" emma:confidence="0">
                  <emma:literal>-Periodic</emma:literal>
                </emma:interpretation>
                <emma:interpretation id="interp14" emma:lang="en-US" emma:confidence="0">
                  <emma:literal>•periodic</emma:literal>
                </emma:interpretation>
              </emma:one-of>
            </emma:emma>
          </inkml:annotationXML>
          <inkml:trace contextRef="#ctx0" brushRef="#br0" timeOffset="4131.2326">2135 83 18,'0'0'26,"0"0"2,0 0-7,0 0-4,0 0-2,0 0-4,0 0-2,0 0-3,0 0-1,0 0-1,0 0-2,22-6 1,-22 6-1,29-9 2,-5 5-2,-1-5 0,8 4 0,-5-3-1,1 1 1,-1 1-1,-5 3-1,-3-1 0,-18 4-3,28-4-2,-28 4-5,0 0-9,18-1-10,-18 1-6,0 0 3,0 0-1</inkml:trace>
          <inkml:trace contextRef="#ctx0" brushRef="#br0" timeOffset="4994.2806">2751-61 30,'0'0'27,"0"0"3,0 0-2,13 21-18,-13-21 1,0 0-3,-15 23-1,13 0-2,-3-1 0,6 11-2,-6 3 1,3 10-1,0 0-1,2 7 0,0-3-1,2-1 0,0-3-1,2-2 1,-3-11-1,1-3 1,2-8-1,-2-6 1,-2-16 0,4 19 0,-4-19 0,0 0 0,0 0 1,-6-26-1,2 8 0,1-6 0,-3-7 0,-1-8-1,1-3 0,1-2 0,-3-2 0,3 0 0,1 4 0,0 0 0,1 3 0,-1 4 0,2 4 0,2 5 1,2 1-1,2 2 1,-1 3-1,5 0 1,1 4-3,4-1 3,-13 17-3,29-24 2,-10 13-1,-1 4 1,3-1-1,1 7 2,-2-1 0,4 5 0,-6 1 1,3 5 0,-21-9 1,29 24 0,-29-24 0,13 30-2,-11-14 2,-4 4-3,-3-3 2,-8 3-2,13-20 1,-32 31-2,14-18 1,-1-4 0,1 0-1,-2-5 0,1 0-1,19-4-1,-26 0-2,10-8-1,16 8-5,-19-3-7,19 3-14,0 0-3,0 0-1,0 0 3</inkml:trace>
          <inkml:trace contextRef="#ctx0" brushRef="#br0" timeOffset="5506.3099">3195-53 26,'33'7'24,"-33"-7"-5,36-15-2,-36 15-4,25-12-2,-25 12-2,22-17 0,-22 17-1,19-18-3,-19 18 2,11-30-3,-11 30 2,7-33-2,-7 33 1,2-33-1,-2 33 0,-16-27-1,16 27 1,-28-15-1,28 15-1,-30 2 0,30-2 0,-33 16-1,17 1 0,-1-1 0,6 6-1,-2 2 1,4 4-2,3-2 2,1 5-3,3-4 3,6-3-3,1 2 2,4-4-2,8-2 2,-17-20-1,35 26-1,-17-24-2,8 1-4,-5-12-9,8-4-11,4 6-5,-14-13-3,14 11 3</inkml:trace>
          <inkml:trace contextRef="#ctx0" brushRef="#br0" timeOffset="5895.3322">3527 90 33,'0'0'27,"0"0"1,0 0-2,0 0-5,0 0-3,21-13-6,-25-9-2,4 22-4,9-40-4,2 16 1,0-2-4,2 0 3,2 1-3,3-3 2,1 8-2,5 0 1,-2 3-1,4 1 0,-6 3 2,0 0-1,-3 4 0,-1 2-1,1 1-1,-17 6-3,22-4-4,-22 4-6,0 0-8,17 19-10,-17-19 0,5 25 0</inkml:trace>
          <inkml:trace contextRef="#ctx0" brushRef="#br0" timeOffset="6212.3489">3935-81 32,'0'0'30,"0"0"2,22 26-1,-33-10-18,11-16-4,4 32-2,-4-32-1,-10 35-3,8-17-1,1-2-3,1-16 1,0 21-3,0-21-4,0 0-8,0 0-11,14-17-5,-19-14-1,16 13 2</inkml:trace>
          <inkml:trace contextRef="#ctx0" brushRef="#br0" timeOffset="6408.3601">3948-446 42,'0'0'31,"-10"-18"3,10 18-2,-1 18-17,1-18-6,0 18-4,0-18-3,0 26-2,0-26-2,7 26 0,6-4-5,-13-22-5,20 24-12,2-2-8,-22-22-1,35 29 1</inkml:trace>
          <inkml:trace contextRef="#ctx0" brushRef="#br0" timeOffset="6963.3919">4258-173 16,'0'0'31,"0"0"-1,0 0 4,0 0-17,0 0 1,0 0-3,-10 21-4,10-21-3,-14 24-4,14-24-1,-15 31-3,6-15 2,7 3-2,-2-1 0,6 0-1,2-1 2,-4-17-2,13 27 1,-13-27 0,27 17 1,-10-13-1,1-6 1,2-4 0,-1-5 0,-1-2 1,-5-5 0,4 0 0,-6-6-1,-2 0 1,-3-5-2,-6 1 3,-6-3-3,6 5 0,-7 0 0,-1 4-1,-3 4 2,11 18-3,-31-20 2,31 20-1,-31 2 0,14 1 1,17-3-2,-28 15 0,28-15-3,-22 17 0,22 1-5,0-18-9,0 0-11,-9 26-5,9-26 0,6 20 2</inkml:trace>
          <inkml:trace contextRef="#ctx0" brushRef="#br0" timeOffset="7746.4367">4778-290 25,'9'16'27,"-29"-23"6,20 7-3,-24 18-16,1-16-1,23-2-3,-42 15-3,20 0-2,-4-4-2,6 9 0,0-5-1,5 7-2,4-2 1,5 2-2,6 0 1,4 0-1,1-4 1,6-1-1,8-4-1,-1-2 1,4-6 1,-3-5 0,-1-4 0,-1-3 3,3-8-2,-3 1 1,-4-6-2,1-6 2,-4-3-1,1-6 1,-6-6-1,6-1 0,-9-9 0,7-1 0,-1-5 1,-1 4-1,-5-6 1,2 6-2,-1-4 2,1 6-1,2 5 1,1 5-1,-7 5 1,2 6-1,-2 5 1,2 6-1,-2 19 1,3-20-1,-3 20 1,0 0-1,0 0 1,0 0 0,0 0-1,-9 33 0,7-3 0,2 8 0,-5 10-1,-3 7 1,5 7-1,3 6 0,0 8 0,2-3 2,3-1-2,2-6 0,3-6 1,6-3-1,-1-9 0,2-6 0,-1-11 0,-5-11-3,0 1-1,-11-21-2,0 0-5,0 0-10,0 0-17,4-26 2,-13 2-1,9 4 2</inkml:trace>
          <inkml:trace contextRef="#ctx0" brushRef="#br0" timeOffset="8126.4584">5086-200 61,'0'0'34,"7"24"-1,-14-6-3,7-18-21,-6 35 0,6-35-2,-4 31-4,4-31-1,-3 30-1,3-30-1,-4 18-2,4-18-1,0 0-3,0 0-5,0 0-7,7-29-10,-7 29-5,13-54-1,0 21 1</inkml:trace>
          <inkml:trace contextRef="#ctx0" brushRef="#br0" timeOffset="8304.4684">5100-624 45,'0'0'32,"0"0"0,-9 37-1,5-14-20,-3-4-4,7 6-2,0-2-4,2-5-3,2 2-3,-4-20-7,3 17-12,-3-17-7,0 0-1,32 16 1</inkml:trace>
          <inkml:trace contextRef="#ctx0" brushRef="#br0" timeOffset="8850.4998">5359-367 8,'18'11'26,"-18"-11"4,0 0 1,0 0-14,0 0 1,0 0-2,0 0-3,0 0-2,-9-20-2,9 20-2,0 0-2,0 0 0,-26 2-2,26-2 0,-18 11-1,18-11 0,-17 25-1,17-25 2,-28 35-2,17-13 1,-4 2-1,8 4 0,7-5 0,-5 5 0,5-6 0,7 4-2,8-4 2,5-2-2,4-2 2,7 2-2,1-3 2,6-2-3,1-2 2,-2-4 0,9 0-3,-11-9-1,8 13-8,-20-11-21,5-4-4,4 7 0,-16-7-1</inkml:trace>
        </inkml:traceGroup>
      </inkml:traceGroup>
    </inkml:traceGroup>
  </inkml:traceGroup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3:25.430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51 13 16,'0'0'25,"0"0"2,0 0 2,0 0-15,-9 20-3,9-20 2,2 37-1,-10-10-2,8 15-3,-7 1 1,5 14-3,-7 1-1,5 14 0,-5-2-2,5 9 1,1 1-1,3 10 0,0-1 0,5 8 0,-3 2 0,3 4 0,-1 5 0,0 2-1,-4-3 0,0-1 0,-6-5 0,3 0-1,1-9 1,0-6 0,4-9 0,7-7 0,-2-7 0,8-5-1,0-3 1,3-9 0,-7 0-1,4-2 1,-9 0-1,-1 0 1,-3 2-1,-4 0 1,-2 0-1,1 0 1,-1 0 0,2 0-1,2 0 1,4-4-1,0-4 0,1-1 1,1-2-1,1 2 0,-3-4 0,-1 0 0,-3-2 0,-1 0 1,-1-3-2,-2 1 2,-1-3-1,3-2-2,0-4 2,2-20-1,2 27 0,-2-27-1,2 17 2,-2-17-2,0 0 2,0 0 0,0 0-1,0 0 1,0 0 0,0 0 1,16 0-1,-16 0 1,0 0-1,0 0 2,15-18-2,-15 18 1,17-19-1,-17 19 0,23-26 1,-8 10-2,0-6 2,2-2-1,-3-5 0,1-8 0,-4-3 1,0-6-1,-2-6 0,-1-3 1,-3 0-1,-1-5 0,-2 1 1,-4 0-1,0 0 0,-1 4 0,-1-2 0,0 2 0,-1-2 1,1 0-2,0-1 2,4-7-1,-2 1 0,4-2 0,-4-4 0,4 2 0,-2-1-1,2-1 2,2 2-2,-1 6 0,1-3 2,0-1-1,-2 0 0,0 0 0,-2 2 0,0 1 0,-2 1 0,-2 1 0,0 4 0,-1 0 0,1 2-1,0 4 2,3 1-2,1 1 1,-2 1-1,2 2 2,-2 0-2,4 4 1,-2 2 0,3-1 0,1 3 0,-2-3 0,3 3 0,-1 3 0,0 0 0,0 0 0,-1 0 0,1 4 0,-4 0 0,2 3 0,-4-1 0,0 0 0,0 1 0,2 4 0,-3 2 0,1 2 0,2 20 0,-4-28 0,4 28 0,0 0 0,0-18 0,0 18 0,0 0 0,0 0 0,0 0 0,0 0-1,0 0-1,0 0-1,0 0-4,0 0-5,0 0-17,0 0-7,0 0-1,17 26 0,-17-26 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3:57.563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F8570760-7B31-4154-9B62-5774FD6632FB}" emma:medium="tactile" emma:mode="ink">
          <msink:context xmlns:msink="http://schemas.microsoft.com/ink/2010/main" type="writingRegion" rotatedBoundingBox="9638,11228 10128,13792 9532,13906 9042,11341"/>
        </emma:interpretation>
      </emma:emma>
    </inkml:annotationXML>
    <inkml:traceGroup>
      <inkml:annotationXML>
        <emma:emma xmlns:emma="http://www.w3.org/2003/04/emma" version="1.0">
          <emma:interpretation id="{50B2F166-C855-41F7-BA55-EB080E674A7A}" emma:medium="tactile" emma:mode="ink">
            <msink:context xmlns:msink="http://schemas.microsoft.com/ink/2010/main" type="paragraph" rotatedBoundingBox="9638,11228 10128,13792 9532,13906 9042,113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EE2C57-720A-4657-81BE-D7D0377B5D72}" emma:medium="tactile" emma:mode="ink">
              <msink:context xmlns:msink="http://schemas.microsoft.com/ink/2010/main" type="line" rotatedBoundingBox="9638,11228 10128,13792 9532,13906 9042,11341"/>
            </emma:interpretation>
          </emma:emma>
        </inkml:annotationXML>
        <inkml:traceGroup>
          <inkml:annotationXML>
            <emma:emma xmlns:emma="http://www.w3.org/2003/04/emma" version="1.0">
              <emma:interpretation id="{B5B34CA1-F808-4785-A476-E602C4386909}" emma:medium="tactile" emma:mode="ink">
                <msink:context xmlns:msink="http://schemas.microsoft.com/ink/2010/main" type="inkWord" rotatedBoundingBox="9638,11228 10128,13792 9532,13906 9042,11341"/>
              </emma:interpretation>
              <emma:one-of disjunction-type="recognition" id="oneOf0">
                <emma:interpretation id="interp0" emma:lang="en-US" emma:confidence="0">
                  <emma:literal>to</emma:literal>
                </emma:interpretation>
                <emma:interpretation id="interp1" emma:lang="en-US" emma:confidence="0">
                  <emma:literal>in</emma:literal>
                </emma:interpretation>
                <emma:interpretation id="interp2" emma:lang="en-US" emma:confidence="0">
                  <emma:literal>is</emma:literal>
                </emma:interpretation>
                <emma:interpretation id="interp3" emma:lang="en-US" emma:confidence="0">
                  <emma:literal>E.</emma:literal>
                </emma:interpretation>
                <emma:interpretation id="interp4" emma:lang="en-US" emma:confidence="0">
                  <emma:literal>I.</emma:literal>
                </emma:interpretation>
              </emma:one-of>
            </emma:emma>
          </inkml:annotationXML>
          <inkml:trace contextRef="#ctx0" brushRef="#br0">-761-2155 8,'0'0'24,"0"0"1,-1 18 3,1-18-12,0 0-2,1-18 0,3 1-2,-4 17-1,20-38-2,3 17 1,-7-12-1,12 6-3,-2-12 0,9 6-2,-8-4 0,7 8-1,-7 0 0,1 9-1,-10-2 1,1 14 0,-19 8 1,22 6-1,-17 10 0,6 14 0,-7 1-1,5 9-1,1 4-1,2 4 1,3 2-2,2-3 1,1-6-1,-1-6 1,3-2-1,0-10-2,6-1-1,-9-12-6,18 1-19,-9-2-10,-6-7 1,6 9-1</inkml:trace>
          <inkml:trace contextRef="#ctx0" brushRef="#br0" timeOffset="-693.0388">-442-2434 34,'0'0'30,"0"0"2,0 0 0,-29 23-12,29-23-4,-18 13-1,1-13-4,13 17-1,-12-13-3,12 14-1,4-18-1,-15 31 0,15-31-2,-11 40 0,6-16-1,5 13 0,-6 0 0,6 7 0,-2 4 0,2 7-1,-5 2 1,5 5-1,-6 0 1,4 1-1,-1-3 0,3 3 1,-2-3-2,4-3 1,-1-5 0,3-5-1,0-4 0,-2-5 1,0-3-1,1-4 0,-5-3 0,2-2 1,-1-4-1,-3 0 0,2-4 0,2-18 2,-4 28-2,4-28 0,0 0 0,0 18 0,0-18-2,0 0 2,0 0 0,0 0 0,26 15 2,-9-12-2,3 1 0,2 0 0,8-1 0,3 1 0,4-4 0,3 0 0,-1-4 0,2 1 0,-1-5 0,1 1 0,-4 0 0,-6-1 0,-2 1 0,-6 0 0,-5 1 0,-18 6 0,24-6 0,-24 6-2,0 0-4,2-23-3,-2 23-9,0 0-22,-22-26-1,9 9 0,-6-6 1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29T23:54:59.7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37C4CEE-EB65-49EA-B29F-549E3B37E866}" emma:medium="tactile" emma:mode="ink">
          <msink:context xmlns:msink="http://schemas.microsoft.com/ink/2010/main" type="writingRegion" rotatedBoundingBox="13189,17869 13204,17869 13204,17884 13189,17884"/>
        </emma:interpretation>
      </emma:emma>
    </inkml:annotationXML>
    <inkml:traceGroup>
      <inkml:annotationXML>
        <emma:emma xmlns:emma="http://www.w3.org/2003/04/emma" version="1.0">
          <emma:interpretation id="{B32F276B-E181-4448-9B76-67B2CCB0ECB9}" emma:medium="tactile" emma:mode="ink">
            <msink:context xmlns:msink="http://schemas.microsoft.com/ink/2010/main" type="paragraph" rotatedBoundingBox="13189,17869 13204,17869 13204,17884 13189,178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11FC1A-2564-462E-8886-4B1BB9612FF2}" emma:medium="tactile" emma:mode="ink">
              <msink:context xmlns:msink="http://schemas.microsoft.com/ink/2010/main" type="line" rotatedBoundingBox="13189,17869 13204,17869 13204,17884 13189,17884"/>
            </emma:interpretation>
          </emma:emma>
        </inkml:annotationXML>
        <inkml:traceGroup>
          <inkml:annotationXML>
            <emma:emma xmlns:emma="http://www.w3.org/2003/04/emma" version="1.0">
              <emma:interpretation id="{FEB8DCC3-3519-4057-BD04-033145BDCDDE}" emma:medium="tactile" emma:mode="ink">
                <msink:context xmlns:msink="http://schemas.microsoft.com/ink/2010/main" type="inkWord" rotatedBoundingBox="13189,17869 13204,17869 13204,17884 13189,17884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0,'0'0,"0"0,0 0</inkml:trace>
        </inkml:traceGroup>
      </inkml:traceGroup>
    </inkml:traceGroup>
  </inkml:traceGroup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3:58.551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7B2FB6DC-1B7B-4DCC-B067-1111B970CC65}" emma:medium="tactile" emma:mode="ink">
          <msink:context xmlns:msink="http://schemas.microsoft.com/ink/2010/main" type="writingRegion" rotatedBoundingBox="10171,12122 21731,11469 21878,14054 10318,14708"/>
        </emma:interpretation>
      </emma:emma>
    </inkml:annotationXML>
    <inkml:traceGroup>
      <inkml:annotationXML>
        <emma:emma xmlns:emma="http://www.w3.org/2003/04/emma" version="1.0">
          <emma:interpretation id="{A8175CCF-5958-4BAC-B644-737325FFED85}" emma:medium="tactile" emma:mode="ink">
            <msink:context xmlns:msink="http://schemas.microsoft.com/ink/2010/main" type="paragraph" rotatedBoundingBox="10171,12122 21731,11469 21799,12662 10239,133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6B61D1-F466-4E73-8BBF-74745182A15F}" emma:medium="tactile" emma:mode="ink">
              <msink:context xmlns:msink="http://schemas.microsoft.com/ink/2010/main" type="inkBullet" rotatedBoundingBox="10196,12554 10555,12533 10573,12859 10214,12879"/>
            </emma:interpretation>
            <emma:one-of disjunction-type="recognition" id="oneOf0">
              <emma:interpretation id="interp0" emma:lang="en-US" emma:confidence="0">
                <emma:literal>•</emma:literal>
              </emma:interpretation>
            </emma:one-of>
          </emma:emma>
        </inkml:annotationXML>
        <inkml:trace contextRef="#ctx0" brushRef="#br0">505-1217 10,'0'0'27,"0"0"3,0 0-3,0 0-5,0 0 0,-15-17-2,15 17-4,-17 6-4,17-6-4,-22 13-1,22-13-3,-28 18 0,28-18-2,-31 22 0,31-22-1,-26 26 0,26-26 0,-20 27-1,20-27 0,-11 31 0,11-12 0,2 1 0,1 0 0,3 0 0,1 1 0,4 1 0,0-4-2,4 0 3,-15-18-3,33 24 1,-12-20 0,1-6 1,2-3 0,5-12 0,1-1 2,-1-8-2,1 0 2,-6-5-2,-4 3 2,-1 1-1,-7 5-1,-6 0 1,-4 5-1,-2 17 1,-15-22 0,-3 15-1,1 3 1,-5 1-1,0-1 0,-2 4-1,0-2 0,4 4-1,1-4-1,19 2-2,-26-4-4,26 4-6,0 0-15,0 0-5,0 0-3,0 0 3</inkml:trace>
      </inkml:traceGroup>
      <inkml:traceGroup>
        <inkml:annotationXML>
          <emma:emma xmlns:emma="http://www.w3.org/2003/04/emma" version="1.0">
            <emma:interpretation id="{676C10D4-DC54-4223-99A9-DB1627000985}" emma:medium="tactile" emma:mode="ink">
              <msink:context xmlns:msink="http://schemas.microsoft.com/ink/2010/main" type="line" rotatedBoundingBox="10614,12097 21731,11469 21799,12662 10681,13290"/>
            </emma:interpretation>
          </emma:emma>
        </inkml:annotationXML>
        <inkml:traceGroup>
          <inkml:annotationXML>
            <emma:emma xmlns:emma="http://www.w3.org/2003/04/emma" version="1.0">
              <emma:interpretation id="{12E6277E-6EDE-4AC5-B2C0-ADC687F2307E}" emma:medium="tactile" emma:mode="ink">
                <msink:context xmlns:msink="http://schemas.microsoft.com/ink/2010/main" type="inkWord" rotatedBoundingBox="10616,12131 11573,12077 11637,13223 10680,13277"/>
              </emma:interpretation>
              <emma:one-of disjunction-type="recognition" id="oneOf1">
                <emma:interpretation id="interp1" emma:lang="en-US" emma:confidence="0">
                  <emma:literal>only</emma:literal>
                </emma:interpretation>
                <emma:interpretation id="interp2" emma:lang="en-US" emma:confidence="0">
                  <emma:literal>holy</emma:literal>
                </emma:interpretation>
                <emma:interpretation id="interp3" emma:lang="en-US" emma:confidence="0">
                  <emma:literal>oily</emma:literal>
                </emma:interpretation>
                <emma:interpretation id="interp4" emma:lang="en-US" emma:confidence="0">
                  <emma:literal>sly</emma:literal>
                </emma:interpretation>
                <emma:interpretation id="interp5" emma:lang="en-US" emma:confidence="0">
                  <emma:literal>wily</emma:literal>
                </emma:interpretation>
              </emma:one-of>
            </emma:emma>
          </inkml:annotationXML>
          <inkml:trace contextRef="#ctx0" brushRef="#br0" timeOffset="508.0291">776-1120 12,'0'0'27,"0"0"2,0 0 3,20-7-10,-20 7-8,0 0 0,0 0 1,0 0-4,13 29-2,-13-29-3,7 31-2,-5-14-2,5 5 0,-1-4-1,1-1 0,-7-17 0,11 25-1,-11-25 1,0 0 0,17-1-1,-17 1 0,17-33 1,-6 12-1,2-4 1,1-1-1,-1 2 0,2 4 1,-2 3 0,-13 17 0,24-5 0,-24 5 1,20 26-1,-12-4 1,-3 3-1,4 3 1,-1-1-1,-1 1-1,-1-1 1,-6-4-2,0-3 1,1 0-2,-1-4 1,0-16-3,-1 30 0,1-30-5,0 0-6,0 0-9,0 0-13,0 0 2,-11-37-2,18 17 3</inkml:trace>
          <inkml:trace contextRef="#ctx0" brushRef="#br0" timeOffset="986.055">1213-1577 26,'-4'-28'30,"4"28"3,-2-31 1,4 13-11,-2 18-7,-5-19-1,5 19-3,0 0-3,0 0-2,0 0-1,0 0-2,9 19-1,-2 3 0,-3 0 0,1 15-1,-3 3 0,6 11-1,-7 4 1,3 4-1,0 2-1,-2-4 1,-2-2-1,-2-4 1,-4-10-1,3-8 0,1-6-1,0-8-1,2-19 0,-4 18-2,4-18-2,0 0-3,0 0-6,8-29-14,-7 12-8,-1 17 0,15-29 0,-15 29 1</inkml:trace>
          <inkml:trace contextRef="#ctx0" brushRef="#br0" timeOffset="1260.0707">1357-1188 23,'0'0'27,"0"0"2,0 0-5,20 19-7,-20-19 0,16 16-2,-16-16-3,19 24 0,-19-24-6,24 27-1,-24-27-3,31 32-1,-14-18 0,3 1 0,-3-2-1,-1-6 0,5 1-3,-21-8-3,31 3-6,-31-3-10,18-22-11,-1 19-2,-13-14 2,-4 17 0</inkml:trace>
          <inkml:trace contextRef="#ctx0" brushRef="#br0" timeOffset="1591.0896">1714-1166 16,'19'-7'30,"-19"7"4,0 0 0,0 0-9,0 0-3,0 0-2,-20 7-8,21 13-2,-17-7-4,14 13 0,-13-2-1,4 11-2,-7 3 0,1 8-2,-3-2 1,1 4-2,-1-2 1,0 0-2,5-2 1,0-2-1,4-5 0,2-10-1,5 4-1,-9-14-6,21 9-18,-8-10-12,0-16 0,0 0 0,0 0 1</inkml:trace>
        </inkml:traceGroup>
        <inkml:traceGroup>
          <inkml:annotationXML>
            <emma:emma xmlns:emma="http://www.w3.org/2003/04/emma" version="1.0">
              <emma:interpretation id="{3656D240-EB8D-4994-AA0D-00E00FD28D78}" emma:medium="tactile" emma:mode="ink">
                <msink:context xmlns:msink="http://schemas.microsoft.com/ink/2010/main" type="inkWord" rotatedBoundingBox="12644,12131 15551,11967 15605,12927 12699,13092"/>
              </emma:interpretation>
              <emma:one-of disjunction-type="recognition" id="oneOf2">
                <emma:interpretation id="interp6" emma:lang="en-US" emma:confidence="1">
                  <emma:literal>becomes</emma:literal>
                </emma:interpretation>
                <emma:interpretation id="interp7" emma:lang="en-US" emma:confidence="0">
                  <emma:literal>become</emma:literal>
                </emma:interpretation>
                <emma:interpretation id="interp8" emma:lang="en-US" emma:confidence="0">
                  <emma:literal>•Becomes</emma:literal>
                </emma:interpretation>
                <emma:interpretation id="interp9" emma:lang="en-US" emma:confidence="0">
                  <emma:literal>became</emma:literal>
                </emma:interpretation>
                <emma:interpretation id="interp10" emma:lang="en-US" emma:confidence="0">
                  <emma:literal>becalmed</emma:literal>
                </emma:interpretation>
              </emma:one-of>
            </emma:emma>
          </inkml:annotationXML>
          <inkml:trace contextRef="#ctx0" brushRef="#br0" timeOffset="2533.1421">2797-1572 11,'0'0'24,"-11"-33"3,11 33-3,-6-20-4,6 20-2,0 0-1,-5-22-3,5 22-1,0 0 0,0 0-4,0 0-1,0 0-2,0 0 0,0 0-2,3 26 0,1-6 0,-4 6-2,4 11 0,0 5 0,-1 7-1,1 5 0,1 1 0,3-4-1,-1 0 1,2-5-1,1-9 0,-1-8 0,0-7 0,-3-5 0,-6-17 0,0 0 1,0 0-1,18-4 0,-12-16 0,1-2 1,2-2-1,0-2 0,6 3 0,5 1 0,1 5 0,-1 10 0,-2 7 0,5 5 0,-3 4 0,-2 4 0,4 6 0,-9 1 0,-2 0 1,-5 4-1,-2 0 0,-8 1 1,0 1-1,-3-2 1,-4-2-2,-2-4 2,-5-3-2,-3-4 1,1-7-1,0-8 0,-4-7-2,5 2 0,-7-11-2,8 9-1,-6-13-3,24 24-7,-26-19-12,26 19-8,0 0-1,0 0 1,0 0 1</inkml:trace>
          <inkml:trace contextRef="#ctx0" brushRef="#br0" timeOffset="3068.1716">3306-1070 25,'0'0'24,"0"0"1,0 0 5,0 0-18,17 0-2,-17 0 0,0 0 0,0 0-2,27-2 0,-27 2-2,17-9-1,-17 9-2,24-21-1,-24 21 1,20-25-2,-13 8 2,6 1-1,-9-5 0,2 3 1,-10-2 0,-2 3 0,-7-1 0,13 18 1,-33-20-1,17 22 0,-8 3 0,3 10-1,-3 3 0,8 12-1,-3 1 0,12 6-1,3 1 1,6-1-2,6-2 1,3-4-1,3-4 1,7-8-4,3-3 0,-6-16-6,15 10-9,-12-9-17,-3-12-1,10 6 0,-28 5 0</inkml:trace>
          <inkml:trace contextRef="#ctx0" brushRef="#br0" timeOffset="3476.1949">3900-1114 18,'-6'-21'29,"6"21"2,8-16 3,-8 16-12,0 0-1,-10-26-3,10 26-4,-16 0-3,16 0-3,-22 13-2,22-13-1,-30 24-2,14-6-1,-7-1-1,5 5 0,1 0 0,3 0-2,4 5 1,5-3-1,3 2 0,4-2-2,7 2 1,0-8-5,15 9-5,-24-27-9,28 15-17,-4-6 1,-4-14-1,8-3 3</inkml:trace>
          <inkml:trace contextRef="#ctx0" brushRef="#br0" timeOffset="3840.2135">4029-1091 61,'0'0'31,"0"0"0,9 35 0,-5-18-22,-4-17-2,5 35-3,-3-19-1,6 4-1,-8-20 0,25 32-1,-8-23 1,1-2-1,1-7 1,3-3 0,-2-10 0,4 0 1,-7-9-1,1 3 1,-10-6-1,-1 1 1,-9-6-2,-2 8 2,-8 2-2,-5 7 0,-3 4-1,-2 4 1,-2 7-2,3 3 0,5 10-1,-3-6-2,14 13-5,5-22-7,0 0-15,-8 29-5,8-29 1,0 0 0</inkml:trace>
          <inkml:trace contextRef="#ctx0" brushRef="#br0" timeOffset="4934.2746">4414-1203 42,'0'0'31,"0"0"3,17-7 0,-17 7-14,0 0-7,-7 17-1,7-17-3,0 18-3,0-18-1,1 31-2,-2-12-1,4 6-1,-1-1 1,4 2-2,-1 0 1,-3-6-2,4 0 1,-6-20-1,7 26 1,-7-26-2,0 0 3,0 0-2,0 0 1,18-11 2,-14-10-2,2-1 2,3-7-2,2 1 2,0-6-1,2 2 0,0 3-1,0 1 0,0 8 0,-13 20 0,24-24 0,-24 24 0,18-1 1,-18 1-1,11 27 0,-4-7 1,-3 6-1,3 0 0,1-1 1,-6 1-1,-2-6 0,5-1 0,-5-19 0,9 20 0,-9-20 0,0 0 0,17-9 0,-10-8 0,6-5 0,4-5-1,3-5 1,1-1 0,4 0 1,-4 4-2,-3 3 2,0 8-1,-1 9 1,-17 9-1,24 13 1,-18 7-1,-5 5 1,3 7 0,0-1-1,1 2 1,-3-2-1,4-5-1,-4-6 1,-2-20 0,1 22-1,-1-22-1,0 0-1,0 0-3,0 0-6,6-20-8,-6 20-18,13-24 1,-13 24 0,11-22 1</inkml:trace>
          <inkml:trace contextRef="#ctx0" brushRef="#br0" timeOffset="5426.3029">5123-1122 30,'0'0'29,"20"-2"1,-20 2-8,16-3-4,3 5-3,-19-2-4,27-6-3,-27 6-3,26-15 0,-26 15-2,26-25 0,-15 4 0,2 5 0,-9-8 0,3 6 0,-7-6 1,4 7 0,-8-1-1,4 18 1,-15-18-1,15 18 0,-24 1-1,24-1-1,-27 22 0,10-3 0,-1-1 0,1 2-1,2 2 1,-1 2-1,3 0 1,6 4-1,1-3 1,6 3-2,0 3 2,4-3-3,3 1 2,4-1-2,6-5 1,1-2-1,1-7 2,-1-8-3,4-1-1,-22-5-3,48-16-11,-29-3-15,-1-10-3,10 3 0,-10-10 1</inkml:trace>
          <inkml:trace contextRef="#ctx0" brushRef="#br0" timeOffset="5923.3313">5696-1302 49,'0'0'31,"-15"-22"4,15 22 0,0 0-19,-33 2-1,33-2-2,-37 13-4,24 4-1,-11-10-2,11 11-2,-3-7-2,3 6 0,13-17-1,-19 25 0,19-25 0,-9 22-1,9-22 0,4 19 0,-4-19 0,22 16 0,-22-16 0,35 17 0,-15-10 0,3 2 0,2 1 0,-3-1 0,2 4 0,-7-2 0,-17-11 1,24 31-1,-20-9 1,-1 2-2,-6 0 2,-6 1-1,-6-1 1,2 0-1,-2-4 0,-2 0-1,17-20 0,-33 21-2,33-21-3,-33 3-8,33-3-25,0 0 1,-4-25-1,17 8 1</inkml:trace>
        </inkml:traceGroup>
        <inkml:traceGroup>
          <inkml:annotationXML>
            <emma:emma xmlns:emma="http://www.w3.org/2003/04/emma" version="1.0">
              <emma:interpretation id="{2E53E993-36AD-4D61-8AB6-D9116506D353}" emma:medium="tactile" emma:mode="ink">
                <msink:context xmlns:msink="http://schemas.microsoft.com/ink/2010/main" type="inkWord" rotatedBoundingBox="16897,12320 17937,12261 17972,12878 16932,12937"/>
              </emma:interpretation>
              <emma:one-of disjunction-type="recognition" id="oneOf3">
                <emma:interpretation id="interp11" emma:lang="en-US" emma:confidence="0">
                  <emma:literal>+</emma:literal>
                </emma:interpretation>
                <emma:interpretation id="interp12" emma:lang="en-US" emma:confidence="0">
                  <emma:literal>¥</emma:literal>
                </emma:interpretation>
                <emma:interpretation id="interp13" emma:lang="en-US" emma:confidence="0">
                  <emma:literal>t</emma:literal>
                </emma:interpretation>
                <emma:interpretation id="interp14" emma:lang="en-US" emma:confidence="0">
                  <emma:literal>z</emma:literal>
                </emma:interpretation>
                <emma:interpretation id="interp15" emma:lang="en-US" emma:confidence="0">
                  <emma:literal>*</emma:literal>
                </emma:interpretation>
              </emma:one-of>
            </emma:emma>
          </inkml:annotationXML>
          <inkml:trace contextRef="#ctx0" brushRef="#br0" timeOffset="6725.3772">7031-1393 65,'13'-17'35,"-13"17"0,0 0-5,0 0-15,0 0-1,0 0-3,0 0-3,0 0-3,13 17-1,-13-17-1,0 23-1,7-6-1,3 7 0,1 0-1,5 3 0,1-1 0,0 1 1,3-3-2,2-4 1,-5-1 0,-17-19 0,29 26-2,-29-26 0,22 16-3,-22-16-2,0 0-4,0 0-4,22 7-9,-22-7-10,0 0-1,0 0-2,8-20 5</inkml:trace>
          <inkml:trace contextRef="#ctx0" brushRef="#br0" timeOffset="7051.3958">7406-1480 33,'0'0'31,"0"0"3,0 0-1,0 0-9,0 0-8,-6 26-1,6-26-5,-22 44-3,2-15-3,7 14 0,-4-7-2,2 3 0,4-6-2,-2-2 0,8-5-1,-2-8-2,10 1 0,-3-19-3,4 25-4,-4-25-7,0 0-11,0 0-6,0 0-1,0 0 1</inkml:trace>
          <inkml:trace contextRef="#ctx0" brushRef="#br0" timeOffset="7327.4116">7485-1157 41,'0'0'32,"17"13"2,-17-13 0,-8 20-18,16 13-1,-14-11-4,8 17-4,-11-10-2,7 8-3,-4-6-1,3-5-3,4-6-1,-1-20-3,0 22-4,0-22-9,0 0-15,6-18 1,-6 0-3,0 18 4</inkml:trace>
          <inkml:trace contextRef="#ctx0" brushRef="#br0" timeOffset="7677.4316">7826-1318 49,'0'0'26,"24"5"1,-24-5-1,9-20-25,-9 20 1,28-13-1,-10 10-1,3-3 0,-1 1-6,6-8-13,14 18-8,-19-27 2,21 22-2</inkml:trace>
        </inkml:traceGroup>
        <inkml:traceGroup>
          <inkml:annotationXML>
            <emma:emma xmlns:emma="http://www.w3.org/2003/04/emma" version="1.0">
              <emma:interpretation id="{898A2058-18E3-4510-A537-BBA0A77542EE}" emma:medium="tactile" emma:mode="ink">
                <msink:context xmlns:msink="http://schemas.microsoft.com/ink/2010/main" type="inkWord" rotatedBoundingBox="18375,11658 21731,11469 21796,12609 18439,12799"/>
              </emma:interpretation>
              <emma:one-of disjunction-type="recognition" id="oneOf4">
                <emma:interpretation id="interp16" emma:lang="en-US" emma:confidence="0.5">
                  <emma:literal>periodic</emma:literal>
                </emma:interpretation>
                <emma:interpretation id="interp17" emma:lang="en-US" emma:confidence="0">
                  <emma:literal>Periodic</emma:literal>
                </emma:interpretation>
                <emma:interpretation id="interp18" emma:lang="en-US" emma:confidence="0">
                  <emma:literal>periodize</emma:literal>
                </emma:interpretation>
                <emma:interpretation id="interp19" emma:lang="en-US" emma:confidence="0">
                  <emma:literal>periods</emma:literal>
                </emma:interpretation>
                <emma:interpretation id="interp20" emma:lang="en-US" emma:confidence="0">
                  <emma:literal>Periodize</emma:literal>
                </emma:interpretation>
              </emma:one-of>
            </emma:emma>
          </inkml:annotationXML>
          <inkml:trace contextRef="#ctx0" brushRef="#br0" timeOffset="8510.4792">8536-1581 58,'19'0'31,"-18"-16"0,18 12 0,-19 4-20,18-15-6,4 8 1,-5-6-1,11 10 0,-6-1-1,9 9 0,-1-5 0,7 15-1,-8-2 0,4 5-1,-11-1 1,1 3-1,-12-3 0,-6 5 0,-14 0 1,-6 0-1,-5-2-1,-6 0 0,-3-3-2,-5-3 0,3 1-2,3-11-1,10 5-3,-6-18-3,24 9-5,-20-10-8,20 10-12,0 0 0,9-29 0,-9 29 3</inkml:trace>
          <inkml:trace contextRef="#ctx0" brushRef="#br0" timeOffset="8147.4585">8580-1509 61,'12'22'33,"-12"-22"1,5 33-1,2-6-20,-8-3-4,8 17-2,-9-3-3,8 8-1,-8 4-1,7 3-2,-3-5 1,4-1-2,1-8-1,-5-10-3,11-1-3,-13-28-9,0 0-15,16-11-1,-21-15-2,9 6 2</inkml:trace>
          <inkml:trace contextRef="#ctx0" brushRef="#br0" timeOffset="8991.5067">9106-1505 20,'0'0'26,"48"0"1,-48 0 3,44-21-14,-23 18-5,1-10 0,-2 5-4,-20 8 0,31-25-2,-18 6-1,6 3 0,-12-4-1,8 1 0,-12-5-1,3 4 0,-8-5 0,2 25-1,-13-35 1,13 35 0,-31-19 0,9 19-1,-6 6 0,2 9 0,-1 8 0,1 3 0,0 3-1,6 5 0,3 0 0,6 3 0,9-2 0,6-4 0,5-1 0,8-5-1,7 1 0,-4-11-2,11-1-5,-10-17-10,-3-12-15,13 8 0,-16-19-2,13 13 2</inkml:trace>
          <inkml:trace contextRef="#ctx0" brushRef="#br0" timeOffset="9284.5227">9466-1432 62,'0'0'33,"0"0"-1,24-7-7,-24 7-15,9-33 1,-9 33-3,13-48-2,3 22-2,-3-7-2,8 4-1,-5-2-1,4 5 0,1 6-1,-1 3 0,2 12-2,-5-5-3,5 18-2,-22-8-4,37 7-5,-21-1-8,-16-6-8,32 12-1,-32-12 4</inkml:trace>
          <inkml:trace contextRef="#ctx0" brushRef="#br0" timeOffset="9832.554">9851-1869 53,'-2'-27'35,"2"27"-1,0 0-1,8 20-15,3-4-9,-11-16-4,14 24-4,-14-24-4,19 15-7,-1-15-19,3 13-5,-21-13 0,29 3 0</inkml:trace>
          <inkml:trace contextRef="#ctx0" brushRef="#br0" timeOffset="9652.5437">9938-1445 89,'-2'22'35,"7"11"-1,-10-13 1,-4 1-32,7-1-4,2-4 0,0-16-1,-7 30-2,7-30-3,0 0-3,0 0-9,0 0-7,-10-17-8,3-12 1,12 9 0</inkml:trace>
          <inkml:trace contextRef="#ctx0" brushRef="#br0" timeOffset="10336.5804">10294-1590 47,'-13'29'30,"-6"-21"1,19 19 0,-18-1-19,18-26-6,-20 39-1,7-19 0,11 6 0,-2-4-3,6 1 1,2-2-2,7-1 0,-11-20 0,31 27-1,-9-21 0,0-2 0,2-10 1,0-5 0,-2-11 0,1-4 0,-7-10 1,-3-5-1,-5-5 0,-5-1 0,-8-1 0,-3 6 0,-5 3 0,-3 13 0,-3 13-1,-1 10-1,0 14-3,-4 3-3,11 21-6,-7-9-4,10 7-9,7 6-7,-7-21-2,22 11 3</inkml:trace>
          <inkml:trace contextRef="#ctx0" brushRef="#br0" timeOffset="11032.6202">10829-1649 63,'0'0'34,"-35"17"-2,25 3 0,-1 6-20,-7-4-6,5 9-3,2-2-3,2-1 1,1 3-2,6-7 1,4-2 0,6-5-1,-8-17 1,22 18-1,-22-18 1,20-2 0,-20 2 0,24-11 0,-24 11 0,22-24 0,-22 24 0,15-35 0,-6 8 1,2-6-1,0-11 1,2-6 1,-2-14 0,0-6 0,-5-18 1,3 0 1,-7 0 0,5 12 0,-10 5 1,6 18-1,-6 7 0,1 24-1,2 22 0,0 0 0,-6 31-1,12 2-1,-6 2 0,2 5-1,1 6 0,6 4 1,-3 1-1,5 2 0,-4-1 0,3 1 1,-3 0-1,-1 0 0,-1-1 0,1-4 0,1-4-1,-1-9 1,-1-6-2,-1-13 0,5 3-3,-9-19-2,0 0-6,0 0-10,17-37-15,-10 17 0,-5-11 0,7 3 2</inkml:trace>
          <inkml:trace contextRef="#ctx0" brushRef="#br0" timeOffset="11433.6406">11162-1524 55,'8'22'35,"16"9"0,-17-12-1,10-5-15,-4 10-10,-13-24-3,9 30-3,-9-30-2,0 0-1,0 0-2,0 0-2,9-20-3,-14-14-2,12 7-2,-9-26-1,8 1 2,-12-14 0,10 6 3,-12-3 3,5 6 6,1 13 4,-7 0 2,7 28 2,-15 1 0,17 15 0,0 0-1,-11 29-2,11-29-3,-5 32-2,5-32-1,0 29-1,0-29-1,12 20-3,3-2-6,-15-18-8,0 0-15,32 19-1,-32-19 0,18 5 0</inkml:trace>
          <inkml:trace contextRef="#ctx0" brushRef="#br0" timeOffset="12127.6803">11563-1693 45,'0'0'35,"0"0"1,0 0 0,-4-20-9,4 20-14,0 0-2,-19 7-3,3-8-2,16 1-1,-20 18-1,20-18-1,-19 28-1,10-10-1,0-2 0,1 5 0,1 1 0,7 1 0,2 1-1,3 4 1,3-4-1,3 1 0,5 1 0,10-4 0,7-3 0,6-7 0,2-4 0,-3-5-1,3-4 1,1-7-1,1 3-2,-8-10-1,2 13-6,-26-22-13,-11 24-17,31-16 1,-31 16 0,0 0 0</inkml:trace>
        </inkml:traceGroup>
      </inkml:traceGroup>
    </inkml:traceGroup>
    <inkml:traceGroup>
      <inkml:annotationXML>
        <emma:emma xmlns:emma="http://www.w3.org/2003/04/emma" version="1.0">
          <emma:interpretation id="{36641BDB-3499-49D8-9796-39F304C5A8B4}" emma:medium="tactile" emma:mode="ink">
            <msink:context xmlns:msink="http://schemas.microsoft.com/ink/2010/main" type="paragraph" rotatedBoundingBox="12146,13354 16080,13559 16029,14534 12095,1432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2388F03-929C-4723-A7EA-6164DC89E9DE}" emma:medium="tactile" emma:mode="ink">
              <msink:context xmlns:msink="http://schemas.microsoft.com/ink/2010/main" type="line" rotatedBoundingBox="12146,13354 16080,13559 16029,14534 12095,14329"/>
            </emma:interpretation>
          </emma:emma>
        </inkml:annotationXML>
        <inkml:traceGroup>
          <inkml:annotationXML>
            <emma:emma xmlns:emma="http://www.w3.org/2003/04/emma" version="1.0">
              <emma:interpretation id="{7B76DD56-3CE9-44A4-9E82-358AE3D9C439}" emma:medium="tactile" emma:mode="ink">
                <msink:context xmlns:msink="http://schemas.microsoft.com/ink/2010/main" type="inkWord" rotatedBoundingBox="12142,13435 12724,13466 12689,14146 12106,14116"/>
              </emma:interpretation>
              <emma:one-of disjunction-type="recognition" id="oneOf5">
                <emma:interpretation id="interp21" emma:lang="en-US" emma:confidence="1">
                  <emma:literal>in</emma:literal>
                </emma:interpretation>
                <emma:interpretation id="interp22" emma:lang="en-US" emma:confidence="0">
                  <emma:literal>'in</emma:literal>
                </emma:interpretation>
                <emma:interpretation id="interp23" emma:lang="en-US" emma:confidence="0">
                  <emma:literal>"in</emma:literal>
                </emma:interpretation>
                <emma:interpretation id="interp24" emma:lang="en-US" emma:confidence="0">
                  <emma:literal>'In</emma:literal>
                </emma:interpretation>
                <emma:interpretation id="interp25" emma:lang="en-US" emma:confidence="0">
                  <emma:literal>"In</emma:literal>
                </emma:interpretation>
              </emma:one-of>
            </emma:emma>
          </inkml:annotationXML>
          <inkml:trace contextRef="#ctx0" brushRef="#br0" timeOffset="16581.9298">2277-343 63,'0'0'30,"-4"42"-3,4-42 0,-4 20-28,4-20-6,0 0-3,8 17-6,-8-17-10,18 1-3,-20-17 2,21 25 0</inkml:trace>
          <inkml:trace contextRef="#ctx0" brushRef="#br0" timeOffset="16389.9188">2316 46 23,'0'0'28,"0"0"2,0 0 0,0 0-15,0 0-2,0 0 1,0 0-1,0 0-2,0 0-1,0 0-2,1 24-2,-1-24-1,-3 33-1,-3-17-1,8 10 0,-4-2-1,2 5-2,-2-3 1,2 3-2,0-7 1,-1 0 0,1-3 0,0-19-1,5 25-1,-5-25-2,0 0-2,0 0-7,-2-16-17,8-2-7,-6-16 0,3-2-1</inkml:trace>
          <inkml:trace contextRef="#ctx0" brushRef="#br0" timeOffset="17461.9801">2555 5 20,'0'0'26,"0"0"-1,0 0-3,2 19-3,-2-19-4,-4 16-3,4-16-2,-3 24-2,3-24-2,0 28-2,0-28 1,-2 29-2,2-29 1,2 37-1,-2-37 0,5 31-1,-5-31 1,0 22-1,0-22-1,0 0 0,2 17 1,-2-17-1,0 0 0,0 0 0,0 0 0,9-17 0,-9 17 0,11-22 0,-11 22 0,19-29-1,-8 8 0,0 1 1,6 0-1,1-2 1,2 2-2,1 3 2,-5 1-1,3 7 1,-19 9 0,27-11 0,-27 11 0,22 7 2,-22-7-1,15 22 2,-11-4-2,1 8 0,-3-2 1,4 5-2,-4-1 1,1 1-2,-3-3 1,2 0-1,-2-8 1,2-2 0,-2-16-1,4 24 0,-4-24 0,0 0 0,0 0 0,0 0-1,0 0-1,0 0-2,0 0-2,0 0-6,0 0-15,0 0-12,0 0 0,0 0 1,0 0 0</inkml:trace>
        </inkml:traceGroup>
        <inkml:traceGroup>
          <inkml:annotationXML>
            <emma:emma xmlns:emma="http://www.w3.org/2003/04/emma" version="1.0">
              <emma:interpretation id="{C73A880E-15D2-48C5-9612-04654060AE2B}" emma:medium="tactile" emma:mode="ink">
                <msink:context xmlns:msink="http://schemas.microsoft.com/ink/2010/main" type="inkWord" rotatedBoundingBox="13937,13447 16080,13559 16029,14534 13886,14422"/>
              </emma:interpretation>
              <emma:one-of disjunction-type="recognition" id="oneOf6">
                <emma:interpretation id="interp26" emma:lang="en-US" emma:confidence="0">
                  <emma:literal>Mitmf</emma:literal>
                </emma:interpretation>
                <emma:interpretation id="interp27" emma:lang="en-US" emma:confidence="0">
                  <emma:literal>Mit m f</emma:literal>
                </emma:interpretation>
                <emma:interpretation id="interp28" emma:lang="en-US" emma:confidence="0">
                  <emma:literal>Met m f</emma:literal>
                </emma:interpretation>
                <emma:interpretation id="interp29" emma:lang="en-US" emma:confidence="0">
                  <emma:literal>Matins</emma:literal>
                </emma:interpretation>
                <emma:interpretation id="interp30" emma:lang="en-US" emma:confidence="0">
                  <emma:literal>Mt m f</emma:literal>
                </emma:interpretation>
              </emma:one-of>
            </emma:emma>
          </inkml:annotationXML>
          <inkml:trace contextRef="#ctx0" brushRef="#br0" timeOffset="43619.4525">4075-125 11,'0'0'29,"0"0"2,0 0 1,0 0-11,0 0-1,0 0-4,0 0-1,0 0-5,0 0-3,0 0-2,0 0 0,0 0-2,-2 26 0,2-26 0,-7 38-1,3-16 1,2 8 0,-3 3-1,3 2-2,-4 0 2,4 3-2,1 1 1,-1-1-1,2 1 0,0-1-1,-2-3 1,0-2 1,0-3-1,0-3 0,2-5 0,0-5 0,0-17 0,-3 18 0,3-18 0,0 0 0,0 0 0,0 0 0,0 0 0,0 0 0,-2-24-1,2 24 1,0-33 0,2 13 0,-2-6 0,2-3 0,1 0 0,-1-5 0,2 0 0,-1-1 1,5 2 0,1 0-1,-2 3 0,1-1 0,-1 2 0,2-1 0,2 6 0,-1 1-1,3 2 0,-4 3 1,-9 18 0,15-28 0,-15 28 0,16-12 0,-16 12 1,0 0-1,0 0 0,0 0 0,17 18 0,-14-1 0,-1 5 1,0 3 0,2 8-1,-2 0 0,1 2 0,1 0-1,2-4 2,-3-3-2,3-2 1,1-4-1,-7-22 1,13 29 0,-13-29 0,11 18 0,-11-18 0,0 0-1,0 0 1,0 0 0,17 6 0,-17-6 0,0 0 0,9-20 0,-9 20 0,11-22 0,-11 22 0,15-33 0,-6 12 0,-2-1 1,3 0-1,1 0 1,0-2-1,-2-1 0,0 1 0,-1 2 1,-1 0-2,4 3 1,-2 1-1,-1 2 1,-8 16 0,13-26 0,-13 26 0,9-17 0,-9 17 0,0 0 0,0 0 0,0 0 1,0 0-1,0 0 0,0 0 0,16 8 0,-16-8 0,0 0 1,10 25-1,-10-25 0,5 28 0,2-10 1,-5 2-1,2 6 1,2 5 0,-3 4-2,-1 4 2,0 1-1,0 1 0,1 3-1,1-6 1,0 3-1,0-10 1,-1-2 0,-1-5 0,2-4 0,-4-20 0,7 26 0,-7-26 0,0 0 0,0 0-1,0 0-1,0 0-1,0 0-2,17-2-4,-23-16-7,6 18-20,17-13-1,-17 13-1,16-7 2</inkml:trace>
          <inkml:trace contextRef="#ctx0" brushRef="#br0" timeOffset="44039.4765">4767 419 37,'0'0'30,"0"0"3,0 0 0,0 0-17,0 0-2,-17-11-1,17 11-3,0 0-3,0 0-1,0 0-1,-11 25-1,11-25-1,-7 20-1,7-20 1,-8 33-1,4-12-1,4 4 0,2 1 0,-2 2 0,0-5 0,0 1-1,0-3 0,0-21 0,10 27-2,-10-27-1,0 0-4,0 0-6,22-9-15,-22 9-10,16-33 1,-8 14-1</inkml:trace>
          <inkml:trace contextRef="#ctx0" brushRef="#br0" timeOffset="44998.5312">4905 283 10,'18'5'24,"-18"-5"1,22-13 2,-22 13-11,21-5-1,-21 5-3,24-2-1,-2 6-2,-22-4-2,39-4-2,-21-3-2,6 1-2,-2 1-2,-2-8-5,6 9-8,-7 4-12,-19 0-5,31-5 0,-31 5 0</inkml:trace>
          <inkml:trace contextRef="#ctx0" brushRef="#br0" timeOffset="44657.5119">5102 35 8,'-5'-19'19,"5"19"-2,0 0 1,18-11 0,-18 11 0,0 0-1,0 0 0,0 0-2,0 0-2,-2 17-3,2 1-2,0-18-2,-14 43-1,2-20-1,5 10-2,-8-1 1,2 3-1,-1-4 0,3 0-2,0-5 0,3-1 1,3-3-1,3-1 1,2-5-2,0-16 1,11 28 0,-11-28 0,18 24 0,-18-24 0,22 14 0,-22-14-1,21 4-1,-21-4 0,26-4-3,-26 4-2,25-14-4,-25 14-7,17-24-10,-17 24-5,17-17-2,-17 17 3</inkml:trace>
          <inkml:trace contextRef="#ctx0" brushRef="#br0" timeOffset="45859.5792">5394 202 42,'0'0'31,"-10"16"2,10-16 0,4 24-19,-4-24-1,-2 17-2,2-17-4,2 20-1,-2-20-2,-2 26 0,2-26-2,4 33 1,-2-17-1,0 4-1,-4-3 1,5 0-1,1-1 0,-4-16-1,6 22 1,-6-22-1,0 0 0,0 0 0,0 0 0,0 0 1,0 0-1,7-18 0,-3-1 0,-1-3 1,3-2-1,3-1 0,0-1 0,1 0 0,-1 6 1,-9 20-1,15-26 0,-15 26 0,0 0 0,0 0 0,18-5 1,-18 5-1,0 0 0,7 24 1,-7-24-1,11 20 0,-11-20 0,10 20 0,-10-20 0,0 0 0,13 17 0,-13-17 0,0 0 0,0 0 0,25-24 0,-25 24 0,23-28 0,-9 12 0,-14 16 0,30-28 1,-30 28-1,24-14 1,-24 14-1,16 3 1,-16-3-1,17 20 1,-17-20-1,17 30 1,-12-12-1,4 4 0,-5-2 1,2 4-1,-5-2 0,3 0 1,-2-1-1,-2-3 0,0-18 0,0 26 0,0-26-1,0 0-1,0 0-2,0 0-2,18 5-6,-25-23-11,7 18-15,4-26 1,-8 8-1,4 18 3</inkml:trace>
          <inkml:trace contextRef="#ctx0" brushRef="#br0" timeOffset="46827.6328">5816 343 7,'-13'-16'24,"13"16"3,0 0 2,0 0-11,18-9-3,-18 9 1,28-13-5,-28 13-2,41-19-1,-17 5-2,9 4-2,-4-2-2,6-1-1,2 5-5,-7-4-6,1 4-16,4 16-6,-18-10-1,9 13 1</inkml:trace>
          <inkml:trace contextRef="#ctx0" brushRef="#br0" timeOffset="46568.6181">6172-202 35,'0'0'31,"0"0"2,0 0 0,0 0-14,-9-20-3,9 20-3,0 0-4,-21 5-2,5-8-1,16 3-1,-33 18-1,12-1 0,-3-3-1,-3 6-1,-3-1-1,4 3 0,-3 0 0,10-2 0,-3 0-1,9 0 1,2-3-1,6 1 1,-1 2 0,6-1 0,6 5-1,-3-2-1,8 3 2,-1-1-2,1 0 1,5 2-1,5-2 0,3 0 0,-4-4 1,2-2 0,-2 2 0,-1-1 1,-1-1-1,-5 4 0,-2-2 0,-5 2 1,-3 0-1,-4 4 1,-7 0-1,5-1 0,-7 1 0,1-4 0,0 0-1,-4-5-1,4-1-1,9-16-1,-21 15-3,1-21-3,20 6-5,-24-5-13,2-8-8,22 13 0,-31-29 0,31 29 3</inkml:trace>
        </inkml:traceGroup>
      </inkml:traceGroup>
    </inkml:traceGroup>
  </inkml:traceGroup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3:25.430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51 13 16,'0'0'25,"0"0"2,0 0 2,0 0-15,-9 20-3,9-20 2,2 37-1,-10-10-2,8 15-3,-7 1 1,5 14-3,-7 1-1,5 14 0,-5-2-2,5 9 1,1 1-1,3 10 0,0-1 0,5 8 0,-3 2 0,3 4 0,-1 5 0,0 2-1,-4-3 0,0-1 0,-6-5 0,3 0-1,1-9 1,0-6 0,4-9 0,7-7 0,-2-7 0,8-5-1,0-3 1,3-9 0,-7 0-1,4-2 1,-9 0-1,-1 0 1,-3 2-1,-4 0 1,-2 0-1,1 0 1,-1 0 0,2 0-1,2 0 1,4-4-1,0-4 0,1-1 1,1-2-1,1 2 0,-3-4 0,-1 0 0,-3-2 0,-1 0 1,-1-3-2,-2 1 2,-1-3-1,3-2-2,0-4 2,2-20-1,2 27 0,-2-27-1,2 17 2,-2-17-2,0 0 2,0 0 0,0 0-1,0 0 1,0 0 0,0 0 1,16 0-1,-16 0 1,0 0-1,0 0 2,15-18-2,-15 18 1,17-19-1,-17 19 0,23-26 1,-8 10-2,0-6 2,2-2-1,-3-5 0,1-8 0,-4-3 1,0-6-1,-2-6 0,-1-3 1,-3 0-1,-1-5 0,-2 1 1,-4 0-1,0 0 0,-1 4 0,-1-2 0,0 2 0,-1-2 1,1 0-2,0-1 2,4-7-1,-2 1 0,4-2 0,-4-4 0,4 2 0,-2-1-1,2-1 2,2 2-2,-1 6 0,1-3 2,0-1-1,-2 0 0,0 0 0,-2 2 0,0 1 0,-2 1 0,-2 1 0,0 4 0,-1 0 0,1 2-1,0 4 2,3 1-2,1 1 1,-2 1-1,2 2 2,-2 0-2,4 4 1,-2 2 0,3-1 0,1 3 0,-2-3 0,3 3 0,-1 3 0,0 0 0,0 0 0,-1 0 0,1 4 0,-4 0 0,2 3 0,-4-1 0,0 0 0,0 1 0,2 4 0,-3 2 0,1 2 0,2 20 0,-4-28 0,4 28 0,0 0 0,0-18 0,0 18 0,0 0 0,0 0 0,0 0 0,0 0-1,0 0-1,0 0-1,0 0-4,0 0-5,0 0-17,0 0-7,0 0-1,17 26 0,-17-26 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5:28.446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  <inkml:brush xml:id="br1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801FCB79-B110-4ACD-99CC-3407DEFE329B}" emma:medium="tactile" emma:mode="ink">
          <msink:context xmlns:msink="http://schemas.microsoft.com/ink/2010/main" type="writingRegion" rotatedBoundingBox="15356,4587 16318,7260 15385,7595 14423,4923"/>
        </emma:interpretation>
      </emma:emma>
    </inkml:annotationXML>
    <inkml:traceGroup>
      <inkml:annotationXML>
        <emma:emma xmlns:emma="http://www.w3.org/2003/04/emma" version="1.0">
          <emma:interpretation id="{688859EC-4DB0-4AC8-A2E1-3F364A895357}" emma:medium="tactile" emma:mode="ink">
            <msink:context xmlns:msink="http://schemas.microsoft.com/ink/2010/main" type="paragraph" rotatedBoundingBox="15356,4587 16318,7260 15385,7595 14423,49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652116-1228-4A8E-A793-7984A1A166D7}" emma:medium="tactile" emma:mode="ink">
              <msink:context xmlns:msink="http://schemas.microsoft.com/ink/2010/main" type="line" rotatedBoundingBox="15356,4587 16318,7260 15385,7595 14423,4923"/>
            </emma:interpretation>
          </emma:emma>
        </inkml:annotationXML>
        <inkml:traceGroup>
          <inkml:annotationXML>
            <emma:emma xmlns:emma="http://www.w3.org/2003/04/emma" version="1.0">
              <emma:interpretation id="{2DA7CDC5-5EC2-48A0-843C-5631992A8FA8}" emma:medium="tactile" emma:mode="ink">
                <msink:context xmlns:msink="http://schemas.microsoft.com/ink/2010/main" type="inkWord" rotatedBoundingBox="15356,4587 16318,7260 15385,7595 14423,4923">
                  <msink:destinationLink direction="with" ref="{9A2BC636-82EC-4D0A-BDF3-D348CB477954}"/>
                </msink:context>
              </emma:interpretation>
              <emma:one-of disjunction-type="recognition" id="oneOf0">
                <emma:interpretation id="interp0" emma:lang="en-US" emma:confidence="0">
                  <emma:literal>Minoan</emma:literal>
                </emma:interpretation>
                <emma:interpretation id="interp1" emma:lang="en-US" emma:confidence="0">
                  <emma:literal>Finial.</emma:literal>
                </emma:interpretation>
                <emma:interpretation id="interp2" emma:lang="en-US" emma:confidence="0">
                  <emma:literal>Minoan.</emma:literal>
                </emma:interpretation>
                <emma:interpretation id="interp3" emma:lang="en-US" emma:confidence="0">
                  <emma:literal>linter.</emma:literal>
                </emma:interpretation>
                <emma:interpretation id="interp4" emma:lang="en-US" emma:confidence="0">
                  <emma:literal>Minoan/</emma:literal>
                </emma:interpretation>
              </emma:one-of>
            </emma:emma>
          </inkml:annotationXML>
          <inkml:trace contextRef="#ctx0" brushRef="#br0">-393 657 13,'0'0'21,"19"5"-2,-19-5-2,0 0 0,0 0-4,0 0-3,0 0-3,0 0 0,13-18-1,-13 18-2,0 0-2,9-18-1,-9 18 0,18-23 0,-18 23 1,28-27 0,-8 10 0,-1-3 0,6 4 0,-4-6 1,1 3-1,-2-1 0,-1 0 0,-6 3-1,3 3 0,-16 14 0,26-26-1,-26 26 1,17-17-1,-17 17 1,0 0-1,0 0 0,0 0 0,0 0 0,0 0-1,16-12-3,-16 12-4,0 0-9,0 0-12,0 0-2,15 22 1,-15-22 0</inkml:trace>
          <inkml:trace contextRef="#ctx0" brushRef="#br0" timeOffset="5791.3209">179 447 11,'0'0'12,"0"0"-1,0 0-2,0 0-3,0 0-1,0 0 0,-11-18-1,11 18 1,0 0 0,0 0-1,0 0 1,0 0 1,0 0-1,0 0 0,0 0 0,0 0-1,0 0 0,0 0 0,0 0 0,0 0 1,0 0-1,0 0 1,-6 20 0,6-20 0,0 20 0,0-20-1,0 32 1,-1-16-1,1 8-1,-6-4 1,6 10 0,0-5-2,4 8 1,-6-3-1,4 5 0,-8-8 0,8 8 0,-2-7-1,2 5 1,-4-4-1,6 2 2,-2-3-2,1-3 2,-1 1-2,0 2 2,0-6-2,1 3 1,-3-6-1,-3 1 0,-5-4 1,7 7-1,-5-7 0,2 1-2,1-1 2,3-16-2,-10 28 2,10-28-3,0 22 2,0-22-2,0 0 1,4 18-2,-4-18-6,0 0-17,0 0-9,19 22 0,-19-22-1</inkml:trace>
          <inkml:trace contextRef="#ctx0" brushRef="#br0" timeOffset="-1538.0869">116 53 20,'-22'-6'17,"22"6"0,0 0-1,0 0 1,0 0-5,0 0-1,0 0-5,0 0 1,0 0-1,0 0-2,-16 15-1,16-15 0,0 0 0,0 0-1,-15 20-1,15-20 0,0 0-1,-4 20 0,4-20 0,0 0 0,0 17 0,0-17 0,0 0 0,17 7 1,-17-7 0,16-5 0,-16 5 1,17-13-1,-17 13 1,16-20 1,-16 20-1,6-21 1,-6 21 1,-4-22 0,4 22 0,0 0-2,-18-16 0,18 16 0,-24 0-1,24 0 0,-26 7-2,26-7 1,-22 17-1,22-17 1,-17 20 0,17-20 0,-14 18 0,14-18-1,-8 17 1,8-17-1,2 16 1,-2-16 0,0 0-1,17 19 1,-17-19 1,18 2 0,-18-2-1,26-6 1,-26 6 0,20-20 0,-20 20 0,17-26 0,-17 26 0,13-27 0,-13 27 0,3-26 0,-3 26 3,-5-24-3,5 24 2,-15-17-1,15 17-1,-20-3 0,20 3 0,-24 9-1,24-9-1,-24 24 1,18-8-2,1 3 1,3 1 1,2 0 0,0-20-1,4 31 1,-4-31 0,14 24 0,-14-24 0,23 8 1,-23-8-1,24-6 1,-24 6 0,22-16 0,-22 16-1,20-21 1,-20 21 0,11-20 0,-11 20-1,4-16 1,-4 16 0,0 0-1,0 0 1,0-17-1,0 17 1,0 0-1,0 0 0,-19 7 0,19-7 0,-9 21 0,9-21 0,-11 25 0,11-25-1,-6 26 1,6-26-1,4 24 1,-4-24 0,0 0-1,19 15 1,-19-15 0,16-6 1,-16 6-1,19-13 0,-19 13 1,20-22-1,-20 22 1,13-22-1,-13 22 0,3-24 1,-3 24-1,-1-25 1,1 25-1,-13-21 0,13 21 0,-22-9 0,22 9 0,-23 4-1,23-4 1,-20 22 0,9-6 0,0 3-1,4 3 1,-3 0 0,9 0-1,-3 0 1,0-2-1,4-3 1,0-17-1,8 27 1,-8-27 0,20 13 0,-20-13 0,22 2 0,-22-2 0,24-13 0,-24 13 1,26-22-1,-26 22 1,22-29-1,-15 12 1,-1-1-1,-4-1 0,-2 19 1,2-31-1,-2 31 0,-8-24 1,8 24-1,0 0 0,-22-18 0,22 18 0,-17 0 0,17 0 0,-20 11-1,20-11 1,-20 18 0,20-18-1,-13 28 0,11-12 1,0 1-1,4-1 0,-2-16 1,7 28-1,-7-28 1,23 18 0,-23-18 0,31 6 0,-31-6 0,33-11 1,-16 3-1,1-6 1,-1 1-1,-17 13 1,26-31 0,-23 14-1,-3 17 0,8-29 1,-8 29-1,0-24 1,0 24-1,0 0 0,-10-17 0,10 17 0,0 0 0,0 0-3,-20-7-4,20 7-15,2 18-13,-2-18-1,-24 17-1,4-13 1</inkml:trace>
          <inkml:trace contextRef="#ctx0" brushRef="#br1" timeOffset="25653.4397">928 1894 14,'0'0'24,"0"0"2,0 0 1,0 0-13,-8 18-1,8-18 0,0 0-1,8 19-2,-1-3-1,-7-16 0,9 28-1,-9-28-2,10 37 0,-10-17-2,7 7 0,-9 1-1,6 1 0,-4 1-1,7 6 0,-3-4 0,3 2-1,-1 1 0,1-2 0,0-3 0,3-1-1,-5-5 0,3-2 1,-3-2-1,-5-20 0,8 26 1,-8-26-1,1 16 0,-1-16 0,0 0 1,0 0-1,0 0 1,0 0-1,0 0 1,0 0-1,0 0 0,0 0 1,0 0-1,0 0 0,-9-25 0,9 25 0,-16-33 0,6 12 0,1-4 0,-4-1 0,2-1 0,0-5 0,-4 1 0,1-2-1,4 2 1,1 1-1,-2 1 1,4 2-1,-3 3 1,1 3-1,9 21 1,-7-27 0,7 27 0,-6-17 0,6 17 0,0 0 1,0 0-1,0 0 0,0 0 0,0 0 0,0 0 0,0 0 0,0 0 0,0 0 0,-13 28 0,15-12-1,0 10 2,-2 2-1,-2 1 0,0 4 1,4 2-1,0 0 1,-2 0-1,0-2 1,2-4-1,-2-1 0,-2-4 0,2-1 0,-2 0 0,2-7 0,2 1 0,-2-17 0,-2 22 0,2-22 0,2 16 0,-2-16 0,0 0 0,0 0 0,0 0 0,0 0 0,0 0 0,0 0 0,0 0 0,0 0 0,0 0 0,0 0 0,-5-16 0,5 16 0,-8-35 0,5 11-1,1-4 1,-4-3 0,1-2 0,-1-7 0,2-1 0,1-1-1,1 2 1,0 1 0,0 2-1,-3 1 1,1 4 0,4 7-1,-6 5 1,6 3 0,0 17 0,-7-26 0,7 26 0,-2-16 1,2 16-1,0 0 0,0 0 0,0 0 0,0 0 0,-2-17 1,2 17-1,0 0 0,0 0 0,0 0 0,-13 24-1,13-24 1,-12 31 0,6-7 0,-1 4-1,-1 3 1,3 8 1,-6 1-1,7 2 0,-3-1 1,1 1-1,4 0 0,4-3 1,2-3-1,-1-5 0,1-5 0,2 0 0,-1-4 0,3-4 0,-3-1 0,-5-17 0,4 25 0,-4-25 0,0 0 0,3 21 0,-3-21 0,0 0 0,0 0 0,0 0 0,0 0 1,0 0-1,0 0 0,0 0 0,0 0 0,0 0 0,0 0 0,0-22 0,0 22 0,-5-33 0,7 11-1,-4-8 1,-2-5 0,2-1 0,-1-12 0,5 0-1,-2-1 1,0-1 0,0 2-1,1 4 1,-1 6-1,-1 1 1,-1 9 0,-4 5 0,2 4 0,4 19 0,-3-24 0,3 24 0,-9-16 0,9 16 0,0 0 1,0 0-1,0 0 0,0 0 0,0 0 0,0 0 0,0 0 0,0 0 0,-12 18 0,14-1 0,-2 3 0,-5 4 0,-1 5 0,4 10 0,-1 3 1,1-2-1,0 2 1,-3-1-1,-1-1 1,6-3-1,2 0 1,-4-6-1,6-2 0,1 1 0,-1-3 0,3-1 0,1-4 0,-7-4 0,5 1 0,-6-19 0,15 27 1,-15-27-1,3 17 0,-3-17 0,0 0 0,0 0 0,0 0 1,0 0-1,0 0 0,0 0 0,0 0 0,0 0 0,0 0 0,-7-28 0,0 6 0,3-5 0,-2-6 0,-1-6 0,3 0-1,3-3 1,-1-4 0,2 4 0,0 4-1,-4 5 1,2 3-1,0 6 1,4 4 0,-2 20 0,2-22-1,-2 22 1,0 0 0,0 0 0,0 0 0,0 0 0,0 18-1,2 6 1,-4 6 1,2 8-1,2 6 1,0 8-1,0 5 1,-1 1-1,3-4 2,-4-3-2,4-5 0,-1-2-1,3-7 1,1-4 0,3-8 0,-3-4 0,-7-21 0,13 23-1,-13-23 1,17 8 0,-17-8 0,16-11 0,-10-6 0,1-7 0,0-5 0,4-11 0,2-4 0,4-12 0,0-4 0,-5-10 0,1-1-1,0 1 1,2 6-1,-4 3 1,-2 8 0,-3 9-1,-2 9 1,-1 13 0,-3 22 0,8-22 0,-8 22 0,0 0 0,0 0 0,0 0 0,0 0 0,0 0 0,11 18 0,-6 0 0,1 6 0,-1 13 1,1 7 0,-2 7-1,-1 6 1,3 0 0,-4 2 0,3-4-1,-3-3 1,2-14-1,-3-5 0,3-7 0,2-8 0,-6-18-1,5 19 1,-5-19 0,0 0 0,0 0 0,2-23 0,4 3 0,-1-9 0,3-8 0,1-12 0,-2-8-1,4-8 1,-3-1 0,3-2-1,-4 2 1,-3 6-1,-2 5 1,-2 12-1,0 10 2,0 10-1,-2 6 0,2 17 0,0 0 0,-2-16 1,2 16-1,0 0 0,2 23 0,0-2 0,1 2 0,1 5 1,-4 5-1,4 2 0,-4 7 1,5 0 0,-1-3-1,-4-4 1,2-4-1,-2-5 0,2-2-3,-2-24-3,7 27-15,-7-27-16,0 0 0,16-20-2,-12-2 2</inkml:trace>
          <inkml:trace contextRef="#ctx0" brushRef="#br1" timeOffset="138393.6074">824 1828 32,'21'5'25,"-29"-23"0,8 18 0,0 0-14,0 0-12,0 0 3,0 0 2,0 0 0,0 0 0,2 20 0,-2-20 1,-5 33 0,-1-11-1,4 11-1,-3 2-2,1 9 1,0 8-1,3-3 0,2 5-1,-1 1 1,2-4-1,2-1 1,-2-4 0,3-6-1,5-9 0,-3 0 1,2-7-1,-2-7 0,-7-17 0,15 24 1,-15-24-1,17 14 1,-17-14 0,0 0 1,0 0 0,0 0 1,0 0-1,11-18-1,-9 1 1,-2-1 0,0-8-1,-2-5-1,-2-6-1,1-5 0,1-6 0,-2-5-1,0 2 0,-3-6 0,1 6 0,1 1 0,1 2 1,2 8 0,0 7 1,-3 7 0,3 6 1,2 20 0,-4-24 0,4 24 0,0 0 2,0 0-2,0 0 1,-3 31-1,-1-11 0,0 10 1,4 1-2,-1 9 1,-1 8-1,-2 0 1,-3 3 0,-1 4 0,1-3-1,3-3 1,-3-1 0,-2-4 0,3-9-1,2-2 0,1-9-1,4-6 1,-1-18 0,0 24-1,0-24 1,0 0 0,0 0 0,0 0-1,0 0 1,0 0 0,0 0-1,10-29 1,-8 5-1,1-4 0,5-7 1,-3-7-1,4-5 1,-3-3-1,3 0 0,-7 4 1,-2 4-1,0 2 1,-4 5 0,2 7-1,-3 6 2,1 6-1,4 16 0,-11-28 1,11 28-1,-4-16 0,4 16 1,0 0 0,0 0-1,0 0 1,-24 9 0,24-9-1,-25 33 1,6-9-1,3 3 1,-8 3-1,3 8 1,3 5 0,5-3-1,4 2 1,1-1-1,7-3 1,1-1 0,1-2-1,5-8 0,-1-5 0,5-3 0,-10-19 0,16 24 0,-16-24-1,0 0 2,0 0-1,0 0 0,0 0 1,0 0-1,0 0 1,0 0 0,17-24-1,-17 2 1,4-10-1,1-1 1,-1-11-1,-4-5-1,0-4 0,-4-1 1,0 1-1,1 2 1,-1 7-1,-5 3 1,3 12 0,3 5 0,-5 6 0,8 18 1,-11-19-1,11 19 0,0 0 1,0 0-1,0 0 1,0 0-1,0 0 1,-4 17 0,6 1 0,-4 6 0,8 5 0,-6 6-1,2 7 1,3 10 0,5 1 0,-5-1 0,3-1 1,1-3-1,-6-4 1,-1-6-1,6-3 1,-7-13-1,3-2 0,-4-20-1,6 22 1,-6-22-1,0 0 1,0 0-1,0 0 1,0 0 1,0 0-1,0 0 0,-4-23 0,0 2 0,1-4 0,1-7-1,0-8 0,4-6 0,-2 0-1,0 0 0,5 0 1,-5 6-1,6 5 0,-2 6 1,-3 9-1,-1 20 1,0-24 0,0 24-1,0 0 1,0 0-1,0 0 0,0 0-1,2 16-1,11 3-6,-13-19-23,19 27-3,5-8-2,-24-19 0</inkml:trace>
        </inkml:traceGroup>
      </inkml:traceGroup>
    </inkml:traceGroup>
  </inkml:traceGroup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5:30.536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9A2BC636-82EC-4D0A-BDF3-D348CB477954}" emma:medium="tactile" emma:mode="ink">
          <msink:context xmlns:msink="http://schemas.microsoft.com/ink/2010/main" type="inkDrawing" rotatedBoundingBox="14772,8955 14837,5261 15339,5270 15274,8964" semanticType="callout" shapeName="Line">
            <msink:sourceLink direction="with" ref="{2DA7CDC5-5EC2-48A0-843C-5631992A8FA8}"/>
            <msink:sourceLink direction="with" ref="{B2450899-00FA-4326-999F-4496B2CC0879}"/>
          </msink:context>
        </emma:interpretation>
      </emma:emma>
    </inkml:annotationXML>
    <inkml:trace contextRef="#ctx0" brushRef="#br0">71 0 7,'0'0'20,"0"0"-6,0 0 1,-8 28 0,8-28 0,-5 27-3,5-8-1,-2-3-1,2 4-3,-5-3-2,5 3-2,-2-4 0,4 7 0,-2-5-1,1 2 1,-2-2-1,1 4 1,-2-1-1,2 3 1,-2 1-1,4 3 2,-2-4-3,0 1 3,-2 1-3,4 2 3,0-5-1,1 5-1,-1-8 1,2 6-2,-4-6 1,3 6-2,-1-6 2,0 4-3,0-2 2,2 0-1,-4-2 1,2 2-1,-2-4 1,3 3 0,-1-1 1,2 0-1,-4-2 0,2 4 1,-2 0-1,0 0 0,-2 2 0,0 0 0,0-2 0,0 2 0,2-2-1,-2 2 0,1-4 0,1 0 1,1-1-1,3 1 0,-2 2 1,2-4-1,-3 4 1,3-1-1,-2 1 1,4 3-1,-6-1 1,1 2-1,-2-4 1,-1 4-1,0-4 1,0 0-1,2 0 0,-2 0 0,0-2 0,2 0 1,0 0-2,-3-1 2,4 3-1,-2-2 1,2 2-1,-1-2 0,-3 2 0,1 0 1,0 0-1,2 2 1,-2-4-1,0 2 0,-1-2 0,1 1 1,0-1 0,-2-2-1,4 1 1,0 1 0,-2-2-1,2 1 1,-1-1-1,-1 2 0,0 0 1,0 0-1,0 2 0,-1 2 1,-1 0-1,0 2 0,1 0 0,3 1 0,-2 1 0,2 1 1,0-3-1,0-2 0,-4 1 1,0 1-1,4-2 0,0 0 1,-2-2-1,1-2 0,-3 2 0,2 0 1,2-4-1,0 3 1,0-3-1,0 2 1,2-1-1,-4-1 1,2 2-1,0 0 1,0 2-1,2 0 1,-2-1-1,0-1 0,-2 0 1,2 0-1,-2 0 1,4 4-2,-4 0 2,2 0-2,-2-2 2,2-2-2,0 2 2,-1-2-1,2 1 0,-1-5 1,4 1-1,-4-1 0,0 1 0,2-1 0,0 3 0,0-1 1,-1 2-1,1 0 0,-2 0 0,2 1 1,-2 3-1,0-1 0,2 1 0,0 4 0,-2-1 0,0 3 0,-2-1 0,2 2 0,0 2 0,-2-3 1,0-3-1,0 1 0,-1-3 0,-1-2 0,0-3 1,1 0-1,3-20 0,-4 31 0,4-31 0,-4 26 0,4-26 0,-2 22 0,2-22 0,0 0 0,4 22-1,-4-22 1,0 0-1,0 0-1,0 0-2,0 0 0,0 0-3,0 0-5,0 0-13,4-18-13,-12 1 2,8 17 0,-9-35 2</inkml:trace>
    <inkml:trace contextRef="#ctx0" brushRef="#br0" timeOffset="688.0393">-230 3156 50,'0'0'30,"0"0"1,0 0-8,0 0-8,0 0-3,13 16-2,-13-16-3,6 22-1,-6-22-1,11 34 0,-11-14-2,7 9 1,-5-5-1,11 13-1,-6-6 0,6 6 0,-4-4-1,2 2 1,1-4-1,2 2 0,-3-4 0,4-3 0,-2-4 0,2 0 0,-2-6 0,3-1 0,-16-15 0,28 18 0,-28-18 0,24 8 0,-24-8 1,18-2-1,-18 2 1,0 0-1,15-24 1,-15 24 0,17-35-1,-8 13 1,-2-7 0,4-1-1,0-6 0,2 1 0,2-4 0,2 6-1,-4 0 1,0 8-1,-4 2 1,-2 7-1,-7 16 0,19-22 0,-19 22-1,0 0-1,0 0-2,16-24-3,3 28-15,-19-4-16,18-13-2,-18 13 1,0 0-1</inkml:trace>
  </inkml:traceGroup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3:58.551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92EFF971-9D87-4774-9372-033F526E5FF7}" emma:medium="tactile" emma:mode="ink">
          <msink:context xmlns:msink="http://schemas.microsoft.com/ink/2010/main" type="writingRegion" rotatedBoundingBox="10171,12122 21731,11469 21878,14054 10318,14708"/>
        </emma:interpretation>
      </emma:emma>
    </inkml:annotationXML>
    <inkml:traceGroup>
      <inkml:annotationXML>
        <emma:emma xmlns:emma="http://www.w3.org/2003/04/emma" version="1.0">
          <emma:interpretation id="{8AAE9D91-EDC7-435E-960D-A0B03610153C}" emma:medium="tactile" emma:mode="ink">
            <msink:context xmlns:msink="http://schemas.microsoft.com/ink/2010/main" type="paragraph" rotatedBoundingBox="10171,12122 21731,11469 21799,12662 10239,133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BB7FE4-493C-4601-B2D8-C048815973BC}" emma:medium="tactile" emma:mode="ink">
              <msink:context xmlns:msink="http://schemas.microsoft.com/ink/2010/main" type="inkBullet" rotatedBoundingBox="10196,12554 10555,12533 10573,12859 10214,12879"/>
            </emma:interpretation>
            <emma:one-of disjunction-type="recognition" id="oneOf0">
              <emma:interpretation id="interp0" emma:lang="en-US" emma:confidence="0">
                <emma:literal>o</emma:literal>
              </emma:interpretation>
              <emma:interpretation id="interp1" emma:lang="en-US" emma:confidence="0">
                <emma:literal>O</emma:literal>
              </emma:interpretation>
              <emma:interpretation id="interp2" emma:lang="en-US" emma:confidence="0">
                <emma:literal>0</emma:literal>
              </emma:interpretation>
              <emma:interpretation id="interp3" emma:lang="en-US" emma:confidence="0">
                <emma:literal>C</emma:literal>
              </emma:interpretation>
              <emma:interpretation id="interp4" emma:lang="en-US" emma:confidence="0">
                <emma:literal>a</emma:literal>
              </emma:interpretation>
            </emma:one-of>
          </emma:emma>
        </inkml:annotationXML>
        <inkml:trace contextRef="#ctx0" brushRef="#br0">505-1217 10,'0'0'27,"0"0"3,0 0-3,0 0-5,0 0 0,-15-17-2,15 17-4,-17 6-4,17-6-4,-22 13-1,22-13-3,-28 18 0,28-18-2,-31 22 0,31-22-1,-26 26 0,26-26 0,-20 27-1,20-27 0,-11 31 0,11-12 0,2 1 0,1 0 0,3 0 0,1 1 0,4 1 0,0-4-2,4 0 3,-15-18-3,33 24 1,-12-20 0,1-6 1,2-3 0,5-12 0,1-1 2,-1-8-2,1 0 2,-6-5-2,-4 3 2,-1 1-1,-7 5-1,-6 0 1,-4 5-1,-2 17 1,-15-22 0,-3 15-1,1 3 1,-5 1-1,0-1 0,-2 4-1,0-2 0,4 4-1,1-4-1,19 2-2,-26-4-4,26 4-6,0 0-15,0 0-5,0 0-3,0 0 3</inkml:trace>
      </inkml:traceGroup>
      <inkml:traceGroup>
        <inkml:annotationXML>
          <emma:emma xmlns:emma="http://www.w3.org/2003/04/emma" version="1.0">
            <emma:interpretation id="{7487A55D-07AB-43FF-B96A-33726B896F9E}" emma:medium="tactile" emma:mode="ink">
              <msink:context xmlns:msink="http://schemas.microsoft.com/ink/2010/main" type="line" rotatedBoundingBox="10614,12097 21731,11469 21799,12662 10681,13290"/>
            </emma:interpretation>
          </emma:emma>
        </inkml:annotationXML>
        <inkml:traceGroup>
          <inkml:annotationXML>
            <emma:emma xmlns:emma="http://www.w3.org/2003/04/emma" version="1.0">
              <emma:interpretation id="{DB2AF455-B39A-4604-A03D-B097BF35863F}" emma:medium="tactile" emma:mode="ink">
                <msink:context xmlns:msink="http://schemas.microsoft.com/ink/2010/main" type="inkWord" rotatedBoundingBox="10616,12131 11573,12077 11637,13223 10680,13277"/>
              </emma:interpretation>
              <emma:one-of disjunction-type="recognition" id="oneOf1">
                <emma:interpretation id="interp5" emma:lang="en-US" emma:confidence="0">
                  <emma:literal>only</emma:literal>
                </emma:interpretation>
                <emma:interpretation id="interp6" emma:lang="en-US" emma:confidence="0">
                  <emma:literal>holy</emma:literal>
                </emma:interpretation>
                <emma:interpretation id="interp7" emma:lang="en-US" emma:confidence="0">
                  <emma:literal>oily</emma:literal>
                </emma:interpretation>
                <emma:interpretation id="interp8" emma:lang="en-US" emma:confidence="0">
                  <emma:literal>sly</emma:literal>
                </emma:interpretation>
                <emma:interpretation id="interp9" emma:lang="en-US" emma:confidence="0">
                  <emma:literal>wily</emma:literal>
                </emma:interpretation>
              </emma:one-of>
            </emma:emma>
          </inkml:annotationXML>
          <inkml:trace contextRef="#ctx0" brushRef="#br0" timeOffset="508.0291">776-1120 12,'0'0'27,"0"0"2,0 0 3,20-7-10,-20 7-8,0 0 0,0 0 1,0 0-4,13 29-2,-13-29-3,7 31-2,-5-14-2,5 5 0,-1-4-1,1-1 0,-7-17 0,11 25-1,-11-25 1,0 0 0,17-1-1,-17 1 0,17-33 1,-6 12-1,2-4 1,1-1-1,-1 2 0,2 4 1,-2 3 0,-13 17 0,24-5 0,-24 5 1,20 26-1,-12-4 1,-3 3-1,4 3 1,-1-1-1,-1 1-1,-1-1 1,-6-4-2,0-3 1,1 0-2,-1-4 1,0-16-3,-1 30 0,1-30-5,0 0-6,0 0-9,0 0-13,0 0 2,-11-37-2,18 17 3</inkml:trace>
          <inkml:trace contextRef="#ctx0" brushRef="#br0" timeOffset="986.055">1213-1577 26,'-4'-28'30,"4"28"3,-2-31 1,4 13-11,-2 18-7,-5-19-1,5 19-3,0 0-3,0 0-2,0 0-1,0 0-2,9 19-1,-2 3 0,-3 0 0,1 15-1,-3 3 0,6 11-1,-7 4 1,3 4-1,0 2-1,-2-4 1,-2-2-1,-2-4 1,-4-10-1,3-8 0,1-6-1,0-8-1,2-19 0,-4 18-2,4-18-2,0 0-3,0 0-6,8-29-14,-7 12-8,-1 17 0,15-29 0,-15 29 1</inkml:trace>
          <inkml:trace contextRef="#ctx0" brushRef="#br0" timeOffset="1260.0707">1357-1188 23,'0'0'27,"0"0"2,0 0-5,20 19-7,-20-19 0,16 16-2,-16-16-3,19 24 0,-19-24-6,24 27-1,-24-27-3,31 32-1,-14-18 0,3 1 0,-3-2-1,-1-6 0,5 1-3,-21-8-3,31 3-6,-31-3-10,18-22-11,-1 19-2,-13-14 2,-4 17 0</inkml:trace>
          <inkml:trace contextRef="#ctx0" brushRef="#br0" timeOffset="1591.0896">1714-1166 16,'19'-7'30,"-19"7"4,0 0 0,0 0-9,0 0-3,0 0-2,-20 7-8,21 13-2,-17-7-4,14 13 0,-13-2-1,4 11-2,-7 3 0,1 8-2,-3-2 1,1 4-2,-1-2 1,0 0-2,5-2 1,0-2-1,4-5 0,2-10-1,5 4-1,-9-14-6,21 9-18,-8-10-12,0-16 0,0 0 0,0 0 1</inkml:trace>
        </inkml:traceGroup>
        <inkml:traceGroup>
          <inkml:annotationXML>
            <emma:emma xmlns:emma="http://www.w3.org/2003/04/emma" version="1.0">
              <emma:interpretation id="{73F31F0A-5044-47E9-BDED-BBA51B2BEC57}" emma:medium="tactile" emma:mode="ink">
                <msink:context xmlns:msink="http://schemas.microsoft.com/ink/2010/main" type="inkWord" rotatedBoundingBox="12644,12131 15551,11967 15605,12927 12699,13092"/>
              </emma:interpretation>
              <emma:one-of disjunction-type="recognition" id="oneOf2">
                <emma:interpretation id="interp10" emma:lang="en-US" emma:confidence="1">
                  <emma:literal>becomes</emma:literal>
                </emma:interpretation>
                <emma:interpretation id="interp11" emma:lang="en-US" emma:confidence="0">
                  <emma:literal>become</emma:literal>
                </emma:interpretation>
                <emma:interpretation id="interp12" emma:lang="en-US" emma:confidence="0">
                  <emma:literal>•Becomes</emma:literal>
                </emma:interpretation>
                <emma:interpretation id="interp13" emma:lang="en-US" emma:confidence="0">
                  <emma:literal>became</emma:literal>
                </emma:interpretation>
                <emma:interpretation id="interp14" emma:lang="en-US" emma:confidence="0">
                  <emma:literal>becalmed</emma:literal>
                </emma:interpretation>
              </emma:one-of>
            </emma:emma>
          </inkml:annotationXML>
          <inkml:trace contextRef="#ctx0" brushRef="#br0" timeOffset="2533.1421">2797-1572 11,'0'0'24,"-11"-33"3,11 33-3,-6-20-4,6 20-2,0 0-1,-5-22-3,5 22-1,0 0 0,0 0-4,0 0-1,0 0-2,0 0 0,0 0-2,3 26 0,1-6 0,-4 6-2,4 11 0,0 5 0,-1 7-1,1 5 0,1 1 0,3-4-1,-1 0 1,2-5-1,1-9 0,-1-8 0,0-7 0,-3-5 0,-6-17 0,0 0 1,0 0-1,18-4 0,-12-16 0,1-2 1,2-2-1,0-2 0,6 3 0,5 1 0,1 5 0,-1 10 0,-2 7 0,5 5 0,-3 4 0,-2 4 0,4 6 0,-9 1 0,-2 0 1,-5 4-1,-2 0 0,-8 1 1,0 1-1,-3-2 1,-4-2-2,-2-4 2,-5-3-2,-3-4 1,1-7-1,0-8 0,-4-7-2,5 2 0,-7-11-2,8 9-1,-6-13-3,24 24-7,-26-19-12,26 19-8,0 0-1,0 0 1,0 0 1</inkml:trace>
          <inkml:trace contextRef="#ctx0" brushRef="#br0" timeOffset="3068.1716">3306-1070 25,'0'0'24,"0"0"1,0 0 5,0 0-18,17 0-2,-17 0 0,0 0 0,0 0-2,27-2 0,-27 2-2,17-9-1,-17 9-2,24-21-1,-24 21 1,20-25-2,-13 8 2,6 1-1,-9-5 0,2 3 1,-10-2 0,-2 3 0,-7-1 0,13 18 1,-33-20-1,17 22 0,-8 3 0,3 10-1,-3 3 0,8 12-1,-3 1 0,12 6-1,3 1 1,6-1-2,6-2 1,3-4-1,3-4 1,7-8-4,3-3 0,-6-16-6,15 10-9,-12-9-17,-3-12-1,10 6 0,-28 5 0</inkml:trace>
          <inkml:trace contextRef="#ctx0" brushRef="#br0" timeOffset="3476.1949">3900-1114 18,'-6'-21'29,"6"21"2,8-16 3,-8 16-12,0 0-1,-10-26-3,10 26-4,-16 0-3,16 0-3,-22 13-2,22-13-1,-30 24-2,14-6-1,-7-1-1,5 5 0,1 0 0,3 0-2,4 5 1,5-3-1,3 2 0,4-2-2,7 2 1,0-8-5,15 9-5,-24-27-9,28 15-17,-4-6 1,-4-14-1,8-3 3</inkml:trace>
          <inkml:trace contextRef="#ctx0" brushRef="#br0" timeOffset="3840.2135">4029-1091 61,'0'0'31,"0"0"0,9 35 0,-5-18-22,-4-17-2,5 35-3,-3-19-1,6 4-1,-8-20 0,25 32-1,-8-23 1,1-2-1,1-7 1,3-3 0,-2-10 0,4 0 1,-7-9-1,1 3 1,-10-6-1,-1 1 1,-9-6-2,-2 8 2,-8 2-2,-5 7 0,-3 4-1,-2 4 1,-2 7-2,3 3 0,5 10-1,-3-6-2,14 13-5,5-22-7,0 0-15,-8 29-5,8-29 1,0 0 0</inkml:trace>
          <inkml:trace contextRef="#ctx0" brushRef="#br0" timeOffset="4934.2746">4414-1203 42,'0'0'31,"0"0"3,17-7 0,-17 7-14,0 0-7,-7 17-1,7-17-3,0 18-3,0-18-1,1 31-2,-2-12-1,4 6-1,-1-1 1,4 2-2,-1 0 1,-3-6-2,4 0 1,-6-20-1,7 26 1,-7-26-2,0 0 3,0 0-2,0 0 1,18-11 2,-14-10-2,2-1 2,3-7-2,2 1 2,0-6-1,2 2 0,0 3-1,0 1 0,0 8 0,-13 20 0,24-24 0,-24 24 0,18-1 1,-18 1-1,11 27 0,-4-7 1,-3 6-1,3 0 0,1-1 1,-6 1-1,-2-6 0,5-1 0,-5-19 0,9 20 0,-9-20 0,0 0 0,17-9 0,-10-8 0,6-5 0,4-5-1,3-5 1,1-1 0,4 0 1,-4 4-2,-3 3 2,0 8-1,-1 9 1,-17 9-1,24 13 1,-18 7-1,-5 5 1,3 7 0,0-1-1,1 2 1,-3-2-1,4-5-1,-4-6 1,-2-20 0,1 22-1,-1-22-1,0 0-1,0 0-3,0 0-6,6-20-8,-6 20-18,13-24 1,-13 24 0,11-22 1</inkml:trace>
          <inkml:trace contextRef="#ctx0" brushRef="#br0" timeOffset="5426.3029">5123-1122 30,'0'0'29,"20"-2"1,-20 2-8,16-3-4,3 5-3,-19-2-4,27-6-3,-27 6-3,26-15 0,-26 15-2,26-25 0,-15 4 0,2 5 0,-9-8 0,3 6 0,-7-6 1,4 7 0,-8-1-1,4 18 1,-15-18-1,15 18 0,-24 1-1,24-1-1,-27 22 0,10-3 0,-1-1 0,1 2-1,2 2 1,-1 2-1,3 0 1,6 4-1,1-3 1,6 3-2,0 3 2,4-3-3,3 1 2,4-1-2,6-5 1,1-2-1,1-7 2,-1-8-3,4-1-1,-22-5-3,48-16-11,-29-3-15,-1-10-3,10 3 0,-10-10 1</inkml:trace>
          <inkml:trace contextRef="#ctx0" brushRef="#br0" timeOffset="5923.3313">5696-1302 49,'0'0'31,"-15"-22"4,15 22 0,0 0-19,-33 2-1,33-2-2,-37 13-4,24 4-1,-11-10-2,11 11-2,-3-7-2,3 6 0,13-17-1,-19 25 0,19-25 0,-9 22-1,9-22 0,4 19 0,-4-19 0,22 16 0,-22-16 0,35 17 0,-15-10 0,3 2 0,2 1 0,-3-1 0,2 4 0,-7-2 0,-17-11 1,24 31-1,-20-9 1,-1 2-2,-6 0 2,-6 1-1,-6-1 1,2 0-1,-2-4 0,-2 0-1,17-20 0,-33 21-2,33-21-3,-33 3-8,33-3-25,0 0 1,-4-25-1,17 8 1</inkml:trace>
        </inkml:traceGroup>
        <inkml:traceGroup>
          <inkml:annotationXML>
            <emma:emma xmlns:emma="http://www.w3.org/2003/04/emma" version="1.0">
              <emma:interpretation id="{7DD42998-EF32-41D8-9750-6BF0A34AA614}" emma:medium="tactile" emma:mode="ink">
                <msink:context xmlns:msink="http://schemas.microsoft.com/ink/2010/main" type="inkWord" rotatedBoundingBox="16897,12320 17937,12261 17972,12878 16932,12937"/>
              </emma:interpretation>
              <emma:one-of disjunction-type="recognition" id="oneOf3">
                <emma:interpretation id="interp15" emma:lang="en-US" emma:confidence="0">
                  <emma:literal>+</emma:literal>
                </emma:interpretation>
                <emma:interpretation id="interp16" emma:lang="en-US" emma:confidence="0">
                  <emma:literal>¥</emma:literal>
                </emma:interpretation>
                <emma:interpretation id="interp17" emma:lang="en-US" emma:confidence="0">
                  <emma:literal>t</emma:literal>
                </emma:interpretation>
                <emma:interpretation id="interp18" emma:lang="en-US" emma:confidence="0">
                  <emma:literal>z</emma:literal>
                </emma:interpretation>
                <emma:interpretation id="interp19" emma:lang="en-US" emma:confidence="0">
                  <emma:literal>*</emma:literal>
                </emma:interpretation>
              </emma:one-of>
            </emma:emma>
          </inkml:annotationXML>
          <inkml:trace contextRef="#ctx0" brushRef="#br0" timeOffset="6725.3772">7031-1393 65,'13'-17'35,"-13"17"0,0 0-5,0 0-15,0 0-1,0 0-3,0 0-3,0 0-3,13 17-1,-13-17-1,0 23-1,7-6-1,3 7 0,1 0-1,5 3 0,1-1 0,0 1 1,3-3-2,2-4 1,-5-1 0,-17-19 0,29 26-2,-29-26 0,22 16-3,-22-16-2,0 0-4,0 0-4,22 7-9,-22-7-10,0 0-1,0 0-2,8-20 5</inkml:trace>
          <inkml:trace contextRef="#ctx0" brushRef="#br0" timeOffset="7051.3958">7406-1480 33,'0'0'31,"0"0"3,0 0-1,0 0-9,0 0-8,-6 26-1,6-26-5,-22 44-3,2-15-3,7 14 0,-4-7-2,2 3 0,4-6-2,-2-2 0,8-5-1,-2-8-2,10 1 0,-3-19-3,4 25-4,-4-25-7,0 0-11,0 0-6,0 0-1,0 0 1</inkml:trace>
          <inkml:trace contextRef="#ctx0" brushRef="#br0" timeOffset="7327.4116">7485-1157 41,'0'0'32,"17"13"2,-17-13 0,-8 20-18,16 13-1,-14-11-4,8 17-4,-11-10-2,7 8-3,-4-6-1,3-5-3,4-6-1,-1-20-3,0 22-4,0-22-9,0 0-15,6-18 1,-6 0-3,0 18 4</inkml:trace>
          <inkml:trace contextRef="#ctx0" brushRef="#br0" timeOffset="7677.4316">7826-1318 49,'0'0'26,"24"5"1,-24-5-1,9-20-25,-9 20 1,28-13-1,-10 10-1,3-3 0,-1 1-6,6-8-13,14 18-8,-19-27 2,21 22-2</inkml:trace>
        </inkml:traceGroup>
        <inkml:traceGroup>
          <inkml:annotationXML>
            <emma:emma xmlns:emma="http://www.w3.org/2003/04/emma" version="1.0">
              <emma:interpretation id="{8E155B1E-9E3D-4E16-8D07-04AAAB00B072}" emma:medium="tactile" emma:mode="ink">
                <msink:context xmlns:msink="http://schemas.microsoft.com/ink/2010/main" type="inkWord" rotatedBoundingBox="18375,11658 21731,11469 21796,12609 18439,12799"/>
              </emma:interpretation>
              <emma:one-of disjunction-type="recognition" id="oneOf4">
                <emma:interpretation id="interp20" emma:lang="en-US" emma:confidence="0.5">
                  <emma:literal>periodic</emma:literal>
                </emma:interpretation>
                <emma:interpretation id="interp21" emma:lang="en-US" emma:confidence="0">
                  <emma:literal>Periodic</emma:literal>
                </emma:interpretation>
                <emma:interpretation id="interp22" emma:lang="en-US" emma:confidence="0">
                  <emma:literal>periodize</emma:literal>
                </emma:interpretation>
                <emma:interpretation id="interp23" emma:lang="en-US" emma:confidence="0">
                  <emma:literal>periods</emma:literal>
                </emma:interpretation>
                <emma:interpretation id="interp24" emma:lang="en-US" emma:confidence="0">
                  <emma:literal>Periodize</emma:literal>
                </emma:interpretation>
              </emma:one-of>
            </emma:emma>
          </inkml:annotationXML>
          <inkml:trace contextRef="#ctx0" brushRef="#br0" timeOffset="8510.4792">8536-1581 58,'19'0'31,"-18"-16"0,18 12 0,-19 4-20,18-15-6,4 8 1,-5-6-1,11 10 0,-6-1-1,9 9 0,-1-5 0,7 15-1,-8-2 0,4 5-1,-11-1 1,1 3-1,-12-3 0,-6 5 0,-14 0 1,-6 0-1,-5-2-1,-6 0 0,-3-3-2,-5-3 0,3 1-2,3-11-1,10 5-3,-6-18-3,24 9-5,-20-10-8,20 10-12,0 0 0,9-29 0,-9 29 3</inkml:trace>
          <inkml:trace contextRef="#ctx0" brushRef="#br0" timeOffset="8147.4585">8580-1509 61,'12'22'33,"-12"-22"1,5 33-1,2-6-20,-8-3-4,8 17-2,-9-3-3,8 8-1,-8 4-1,7 3-2,-3-5 1,4-1-2,1-8-1,-5-10-3,11-1-3,-13-28-9,0 0-15,16-11-1,-21-15-2,9 6 2</inkml:trace>
          <inkml:trace contextRef="#ctx0" brushRef="#br0" timeOffset="8991.5067">9106-1505 20,'0'0'26,"48"0"1,-48 0 3,44-21-14,-23 18-5,1-10 0,-2 5-4,-20 8 0,31-25-2,-18 6-1,6 3 0,-12-4-1,8 1 0,-12-5-1,3 4 0,-8-5 0,2 25-1,-13-35 1,13 35 0,-31-19 0,9 19-1,-6 6 0,2 9 0,-1 8 0,1 3 0,0 3-1,6 5 0,3 0 0,6 3 0,9-2 0,6-4 0,5-1 0,8-5-1,7 1 0,-4-11-2,11-1-5,-10-17-10,-3-12-15,13 8 0,-16-19-2,13 13 2</inkml:trace>
          <inkml:trace contextRef="#ctx0" brushRef="#br0" timeOffset="9284.5227">9466-1432 62,'0'0'33,"0"0"-1,24-7-7,-24 7-15,9-33 1,-9 33-3,13-48-2,3 22-2,-3-7-2,8 4-1,-5-2-1,4 5 0,1 6-1,-1 3 0,2 12-2,-5-5-3,5 18-2,-22-8-4,37 7-5,-21-1-8,-16-6-8,32 12-1,-32-12 4</inkml:trace>
          <inkml:trace contextRef="#ctx0" brushRef="#br0" timeOffset="9832.554">9851-1869 53,'-2'-27'35,"2"27"-1,0 0-1,8 20-15,3-4-9,-11-16-4,14 24-4,-14-24-4,19 15-7,-1-15-19,3 13-5,-21-13 0,29 3 0</inkml:trace>
          <inkml:trace contextRef="#ctx0" brushRef="#br0" timeOffset="9652.5437">9938-1445 89,'-2'22'35,"7"11"-1,-10-13 1,-4 1-32,7-1-4,2-4 0,0-16-1,-7 30-2,7-30-3,0 0-3,0 0-9,0 0-7,-10-17-8,3-12 1,12 9 0</inkml:trace>
          <inkml:trace contextRef="#ctx0" brushRef="#br0" timeOffset="10336.5804">10294-1590 47,'-13'29'30,"-6"-21"1,19 19 0,-18-1-19,18-26-6,-20 39-1,7-19 0,11 6 0,-2-4-3,6 1 1,2-2-2,7-1 0,-11-20 0,31 27-1,-9-21 0,0-2 0,2-10 1,0-5 0,-2-11 0,1-4 0,-7-10 1,-3-5-1,-5-5 0,-5-1 0,-8-1 0,-3 6 0,-5 3 0,-3 13 0,-3 13-1,-1 10-1,0 14-3,-4 3-3,11 21-6,-7-9-4,10 7-9,7 6-7,-7-21-2,22 11 3</inkml:trace>
          <inkml:trace contextRef="#ctx0" brushRef="#br0" timeOffset="11032.6202">10829-1649 63,'0'0'34,"-35"17"-2,25 3 0,-1 6-20,-7-4-6,5 9-3,2-2-3,2-1 1,1 3-2,6-7 1,4-2 0,6-5-1,-8-17 1,22 18-1,-22-18 1,20-2 0,-20 2 0,24-11 0,-24 11 0,22-24 0,-22 24 0,15-35 0,-6 8 1,2-6-1,0-11 1,2-6 1,-2-14 0,0-6 0,-5-18 1,3 0 1,-7 0 0,5 12 0,-10 5 1,6 18-1,-6 7 0,1 24-1,2 22 0,0 0 0,-6 31-1,12 2-1,-6 2 0,2 5-1,1 6 0,6 4 1,-3 1-1,5 2 0,-4-1 0,3 1 1,-3 0-1,-1 0 0,-1-1 0,1-4 0,1-4-1,-1-9 1,-1-6-2,-1-13 0,5 3-3,-9-19-2,0 0-6,0 0-10,17-37-15,-10 17 0,-5-11 0,7 3 2</inkml:trace>
          <inkml:trace contextRef="#ctx0" brushRef="#br0" timeOffset="11433.6406">11162-1524 55,'8'22'35,"16"9"0,-17-12-1,10-5-15,-4 10-10,-13-24-3,9 30-3,-9-30-2,0 0-1,0 0-2,0 0-2,9-20-3,-14-14-2,12 7-2,-9-26-1,8 1 2,-12-14 0,10 6 3,-12-3 3,5 6 6,1 13 4,-7 0 2,7 28 2,-15 1 0,17 15 0,0 0-1,-11 29-2,11-29-3,-5 32-2,5-32-1,0 29-1,0-29-1,12 20-3,3-2-6,-15-18-8,0 0-15,32 19-1,-32-19 0,18 5 0</inkml:trace>
          <inkml:trace contextRef="#ctx0" brushRef="#br0" timeOffset="12127.6803">11563-1693 45,'0'0'35,"0"0"1,0 0 0,-4-20-9,4 20-14,0 0-2,-19 7-3,3-8-2,16 1-1,-20 18-1,20-18-1,-19 28-1,10-10-1,0-2 0,1 5 0,1 1 0,7 1 0,2 1-1,3 4 1,3-4-1,3 1 0,5 1 0,10-4 0,7-3 0,6-7 0,2-4 0,-3-5-1,3-4 1,1-7-1,1 3-2,-8-10-1,2 13-6,-26-22-13,-11 24-17,31-16 1,-31 16 0,0 0 0</inkml:trace>
        </inkml:traceGroup>
      </inkml:traceGroup>
    </inkml:traceGroup>
    <inkml:traceGroup>
      <inkml:annotationXML>
        <emma:emma xmlns:emma="http://www.w3.org/2003/04/emma" version="1.0">
          <emma:interpretation id="{B40A118F-7D19-45D6-99C2-0697714F04E7}" emma:medium="tactile" emma:mode="ink">
            <msink:context xmlns:msink="http://schemas.microsoft.com/ink/2010/main" type="paragraph" rotatedBoundingBox="12146,13354 16080,13559 16029,14534 12095,1432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F4DDDC3-B46D-4913-BD8D-1387D6572540}" emma:medium="tactile" emma:mode="ink">
              <msink:context xmlns:msink="http://schemas.microsoft.com/ink/2010/main" type="line" rotatedBoundingBox="12146,13354 16080,13559 16029,14534 12095,14329"/>
            </emma:interpretation>
          </emma:emma>
        </inkml:annotationXML>
        <inkml:traceGroup>
          <inkml:annotationXML>
            <emma:emma xmlns:emma="http://www.w3.org/2003/04/emma" version="1.0">
              <emma:interpretation id="{A3C26414-6DE6-45E4-A6D1-79D4BB91DEA2}" emma:medium="tactile" emma:mode="ink">
                <msink:context xmlns:msink="http://schemas.microsoft.com/ink/2010/main" type="inkWord" rotatedBoundingBox="12142,13435 12724,13466 12689,14146 12106,14116"/>
              </emma:interpretation>
              <emma:one-of disjunction-type="recognition" id="oneOf5">
                <emma:interpretation id="interp25" emma:lang="en-US" emma:confidence="1">
                  <emma:literal>in</emma:literal>
                </emma:interpretation>
                <emma:interpretation id="interp26" emma:lang="en-US" emma:confidence="0">
                  <emma:literal>"in</emma:literal>
                </emma:interpretation>
                <emma:interpretation id="interp27" emma:lang="en-US" emma:confidence="0">
                  <emma:literal>'in</emma:literal>
                </emma:interpretation>
                <emma:interpretation id="interp28" emma:lang="en-US" emma:confidence="0">
                  <emma:literal>"In</emma:literal>
                </emma:interpretation>
                <emma:interpretation id="interp29" emma:lang="en-US" emma:confidence="0">
                  <emma:literal>'In</emma:literal>
                </emma:interpretation>
              </emma:one-of>
            </emma:emma>
          </inkml:annotationXML>
          <inkml:trace contextRef="#ctx0" brushRef="#br0" timeOffset="16389.9188">2316 46 23,'0'0'28,"0"0"2,0 0 0,0 0-15,0 0-2,0 0 1,0 0-1,0 0-2,0 0-1,0 0-2,1 24-2,-1-24-1,-3 33-1,-3-17-1,8 10 0,-4-2-1,2 5-2,-2-3 1,2 3-2,0-7 1,-1 0 0,1-3 0,0-19-1,5 25-1,-5-25-2,0 0-2,0 0-7,-2-16-17,8-2-7,-6-16 0,3-2-1</inkml:trace>
          <inkml:trace contextRef="#ctx0" brushRef="#br0" timeOffset="16581.9298">2277-343 63,'0'0'30,"-4"42"-3,4-42 0,-4 20-28,4-20-6,0 0-3,8 17-6,-8-17-10,18 1-3,-20-17 2,21 25 0</inkml:trace>
          <inkml:trace contextRef="#ctx0" brushRef="#br0" timeOffset="17461.9801">2555 5 20,'0'0'26,"0"0"-1,0 0-3,2 19-3,-2-19-4,-4 16-3,4-16-2,-3 24-2,3-24-2,0 28-2,0-28 1,-2 29-2,2-29 1,2 37-1,-2-37 0,5 31-1,-5-31 1,0 22-1,0-22-1,0 0 0,2 17 1,-2-17-1,0 0 0,0 0 0,0 0 0,9-17 0,-9 17 0,11-22 0,-11 22 0,19-29-1,-8 8 0,0 1 1,6 0-1,1-2 1,2 2-2,1 3 2,-5 1-1,3 7 1,-19 9 0,27-11 0,-27 11 0,22 7 2,-22-7-1,15 22 2,-11-4-2,1 8 0,-3-2 1,4 5-2,-4-1 1,1 1-2,-3-3 1,2 0-1,-2-8 1,2-2 0,-2-16-1,4 24 0,-4-24 0,0 0 0,0 0 0,0 0-1,0 0-1,0 0-2,0 0-2,0 0-6,0 0-15,0 0-12,0 0 0,0 0 1,0 0 0</inkml:trace>
        </inkml:traceGroup>
        <inkml:traceGroup>
          <inkml:annotationXML>
            <emma:emma xmlns:emma="http://www.w3.org/2003/04/emma" version="1.0">
              <emma:interpretation id="{8DEAB7F2-B6C6-4989-81BE-EC01B5B75C17}" emma:medium="tactile" emma:mode="ink">
                <msink:context xmlns:msink="http://schemas.microsoft.com/ink/2010/main" type="inkWord" rotatedBoundingBox="13937,13447 16080,13559 16029,14534 13886,14422"/>
              </emma:interpretation>
              <emma:one-of disjunction-type="recognition" id="oneOf6">
                <emma:interpretation id="interp30" emma:lang="en-US" emma:confidence="0">
                  <emma:literal>Mitmf</emma:literal>
                </emma:interpretation>
                <emma:interpretation id="interp31" emma:lang="en-US" emma:confidence="0">
                  <emma:literal>Mit m •</emma:literal>
                </emma:interpretation>
                <emma:interpretation id="interp32" emma:lang="en-US" emma:confidence="0">
                  <emma:literal>Met m •</emma:literal>
                </emma:interpretation>
                <emma:interpretation id="interp33" emma:lang="en-US" emma:confidence="0">
                  <emma:literal>Matins</emma:literal>
                </emma:interpretation>
                <emma:interpretation id="interp34" emma:lang="en-US" emma:confidence="0">
                  <emma:literal>Mt m •</emma:literal>
                </emma:interpretation>
              </emma:one-of>
            </emma:emma>
          </inkml:annotationXML>
          <inkml:trace contextRef="#ctx0" brushRef="#br0" timeOffset="43619.4525">4075-125 11,'0'0'29,"0"0"2,0 0 1,0 0-11,0 0-1,0 0-4,0 0-1,0 0-5,0 0-3,0 0-2,0 0 0,0 0-2,-2 26 0,2-26 0,-7 38-1,3-16 1,2 8 0,-3 3-1,3 2-2,-4 0 2,4 3-2,1 1 1,-1-1-1,2 1 0,0-1-1,-2-3 1,0-2 1,0-3-1,0-3 0,2-5 0,0-5 0,0-17 0,-3 18 0,3-18 0,0 0 0,0 0 0,0 0 0,0 0 0,0 0 0,-2-24-1,2 24 1,0-33 0,2 13 0,-2-6 0,2-3 0,1 0 0,-1-5 0,2 0 0,-1-1 1,5 2 0,1 0-1,-2 3 0,1-1 0,-1 2 0,2-1 0,2 6 0,-1 1-1,3 2 0,-4 3 1,-9 18 0,15-28 0,-15 28 0,16-12 0,-16 12 1,0 0-1,0 0 0,0 0 0,17 18 0,-14-1 0,-1 5 1,0 3 0,2 8-1,-2 0 0,1 2 0,1 0-1,2-4 2,-3-3-2,3-2 1,1-4-1,-7-22 1,13 29 0,-13-29 0,11 18 0,-11-18 0,0 0-1,0 0 1,0 0 0,17 6 0,-17-6 0,0 0 0,9-20 0,-9 20 0,11-22 0,-11 22 0,15-33 0,-6 12 0,-2-1 1,3 0-1,1 0 1,0-2-1,-2-1 0,0 1 0,-1 2 1,-1 0-2,4 3 1,-2 1-1,-1 2 1,-8 16 0,13-26 0,-13 26 0,9-17 0,-9 17 0,0 0 0,0 0 0,0 0 1,0 0-1,0 0 0,0 0 0,16 8 0,-16-8 0,0 0 1,10 25-1,-10-25 0,5 28 0,2-10 1,-5 2-1,2 6 1,2 5 0,-3 4-2,-1 4 2,0 1-1,0 1 0,1 3-1,1-6 1,0 3-1,0-10 1,-1-2 0,-1-5 0,2-4 0,-4-20 0,7 26 0,-7-26 0,0 0 0,0 0-1,0 0-1,0 0-1,0 0-2,17-2-4,-23-16-7,6 18-20,17-13-1,-17 13-1,16-7 2</inkml:trace>
          <inkml:trace contextRef="#ctx0" brushRef="#br0" timeOffset="44039.4765">4767 419 37,'0'0'30,"0"0"3,0 0 0,0 0-17,0 0-2,-17-11-1,17 11-3,0 0-3,0 0-1,0 0-1,-11 25-1,11-25-1,-7 20-1,7-20 1,-8 33-1,4-12-1,4 4 0,2 1 0,-2 2 0,0-5 0,0 1-1,0-3 0,0-21 0,10 27-2,-10-27-1,0 0-4,0 0-6,22-9-15,-22 9-10,16-33 1,-8 14-1</inkml:trace>
          <inkml:trace contextRef="#ctx0" brushRef="#br0" timeOffset="44998.5312">4905 283 10,'18'5'24,"-18"-5"1,22-13 2,-22 13-11,21-5-1,-21 5-3,24-2-1,-2 6-2,-22-4-2,39-4-2,-21-3-2,6 1-2,-2 1-2,-2-8-5,6 9-8,-7 4-12,-19 0-5,31-5 0,-31 5 0</inkml:trace>
          <inkml:trace contextRef="#ctx0" brushRef="#br0" timeOffset="44657.5119">5102 35 8,'-5'-19'19,"5"19"-2,0 0 1,18-11 0,-18 11 0,0 0-1,0 0 0,0 0-2,0 0-2,-2 17-3,2 1-2,0-18-2,-14 43-1,2-20-1,5 10-2,-8-1 1,2 3-1,-1-4 0,3 0-2,0-5 0,3-1 1,3-3-1,3-1 1,2-5-2,0-16 1,11 28 0,-11-28 0,18 24 0,-18-24 0,22 14 0,-22-14-1,21 4-1,-21-4 0,26-4-3,-26 4-2,25-14-4,-25 14-7,17-24-10,-17 24-5,17-17-2,-17 17 3</inkml:trace>
          <inkml:trace contextRef="#ctx0" brushRef="#br0" timeOffset="45859.5792">5394 202 42,'0'0'31,"-10"16"2,10-16 0,4 24-19,-4-24-1,-2 17-2,2-17-4,2 20-1,-2-20-2,-2 26 0,2-26-2,4 33 1,-2-17-1,0 4-1,-4-3 1,5 0-1,1-1 0,-4-16-1,6 22 1,-6-22-1,0 0 0,0 0 0,0 0 0,0 0 1,0 0-1,7-18 0,-3-1 0,-1-3 1,3-2-1,3-1 0,0-1 0,1 0 0,-1 6 1,-9 20-1,15-26 0,-15 26 0,0 0 0,0 0 0,18-5 1,-18 5-1,0 0 0,7 24 1,-7-24-1,11 20 0,-11-20 0,10 20 0,-10-20 0,0 0 0,13 17 0,-13-17 0,0 0 0,0 0 0,25-24 0,-25 24 0,23-28 0,-9 12 0,-14 16 0,30-28 1,-30 28-1,24-14 1,-24 14-1,16 3 1,-16-3-1,17 20 1,-17-20-1,17 30 1,-12-12-1,4 4 0,-5-2 1,2 4-1,-5-2 0,3 0 1,-2-1-1,-2-3 0,0-18 0,0 26 0,0-26-1,0 0-1,0 0-2,0 0-2,18 5-6,-25-23-11,7 18-15,4-26 1,-8 8-1,4 18 3</inkml:trace>
          <inkml:trace contextRef="#ctx0" brushRef="#br0" timeOffset="46827.6328">5816 343 7,'-13'-16'24,"13"16"3,0 0 2,0 0-11,18-9-3,-18 9 1,28-13-5,-28 13-2,41-19-1,-17 5-2,9 4-2,-4-2-2,6-1-1,2 5-5,-7-4-6,1 4-16,4 16-6,-18-10-1,9 13 1</inkml:trace>
          <inkml:trace contextRef="#ctx0" brushRef="#br0" timeOffset="46568.6181">6172-202 35,'0'0'31,"0"0"2,0 0 0,0 0-14,-9-20-3,9 20-3,0 0-4,-21 5-2,5-8-1,16 3-1,-33 18-1,12-1 0,-3-3-1,-3 6-1,-3-1-1,4 3 0,-3 0 0,10-2 0,-3 0-1,9 0 1,2-3-1,6 1 1,-1 2 0,6-1 0,6 5-1,-3-2-1,8 3 2,-1-1-2,1 0 1,5 2-1,5-2 0,3 0 0,-4-4 1,2-2 0,-2 2 0,-1-1 1,-1-1-1,-5 4 0,-2-2 0,-5 2 1,-3 0-1,-4 4 1,-7 0-1,5-1 0,-7 1 0,1-4 0,0 0-1,-4-5-1,4-1-1,9-16-1,-21 15-3,1-21-3,20 6-5,-24-5-13,2-8-8,22 13 0,-31-29 0,31 29 3</inkml:trace>
        </inkml:traceGroup>
      </inkml:traceGroup>
    </inkml:traceGroup>
  </inkml:traceGroup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6:51.190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  <inkml:brush xml:id="br1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98CBBF46-458F-4959-A52F-0BA28654B3C3}" emma:medium="tactile" emma:mode="ink">
          <msink:context xmlns:msink="http://schemas.microsoft.com/ink/2010/main" type="writingRegion" rotatedBoundingBox="13834,10581 6160,10477 6216,6316 13890,6419"/>
        </emma:interpretation>
      </emma:emma>
    </inkml:annotationXML>
    <inkml:traceGroup>
      <inkml:annotationXML>
        <emma:emma xmlns:emma="http://www.w3.org/2003/04/emma" version="1.0">
          <emma:interpretation id="{E8F53827-D2BB-42A4-853A-2AB1CCC3D68E}" emma:medium="tactile" emma:mode="ink">
            <msink:context xmlns:msink="http://schemas.microsoft.com/ink/2010/main" type="paragraph" rotatedBoundingBox="13834,10581 6160,10477 6176,9274 13850,93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90362E-D4D4-4F42-B502-D67FA89F9AA6}" emma:medium="tactile" emma:mode="ink">
              <msink:context xmlns:msink="http://schemas.microsoft.com/ink/2010/main" type="line" rotatedBoundingBox="13834,10581 6160,10477 6176,9274 13850,9377"/>
            </emma:interpretation>
          </emma:emma>
        </inkml:annotationXML>
        <inkml:traceGroup>
          <inkml:annotationXML>
            <emma:emma xmlns:emma="http://www.w3.org/2003/04/emma" version="1.0">
              <emma:interpretation id="{1B946928-9AA7-41CD-880A-2AE7AECF88CD}" emma:medium="tactile" emma:mode="ink">
                <msink:context xmlns:msink="http://schemas.microsoft.com/ink/2010/main" type="inkWord" rotatedBoundingBox="6300,9990 6166,9988 6169,9818 6302,9820">
                  <msink:destinationLink direction="with" ref="{E1F68A84-80EE-4D51-A8F1-7554D0F452FD}"/>
                </msink:context>
              </emma:interpretation>
              <emma:one-of disjunction-type="recognition" id="oneOf0">
                <emma:interpretation id="interp0" emma:lang="en-US" emma:confidence="0.5">
                  <emma:literal>•</emma:literal>
                </emma:interpretation>
                <emma:interpretation id="interp1" emma:lang="en-US" emma:confidence="0">
                  <emma:literal>@</emma:literal>
                </emma:interpretation>
                <emma:interpretation id="interp2" emma:lang="en-US" emma:confidence="0">
                  <emma:literal>a</emma:literal>
                </emma:interpretation>
                <emma:interpretation id="interp3" emma:lang="en-US" emma:confidence="0">
                  <emma:literal>a.</emma:literal>
                </emma:interpretation>
                <emma:interpretation id="interp4" emma:lang="en-US" emma:confidence="0">
                  <emma:literal>do</emma:literal>
                </emma:interpretation>
              </emma:one-of>
            </emma:emma>
          </inkml:annotationXML>
          <inkml:trace contextRef="#ctx0" brushRef="#br0">107 59 2,'0'0'12,"0"0"-1,0 0-2,0 0-1,0 0-1,0 0-1,0 0-2,0 0-1,0 0 0,0 0 0,0 0 1,0 0 1,0 0 1,0 0 1,0 0-1,0 0 1,0 0-2,0 0 1,-6-17-1,6 17-1,0 0 0,0 0 0,-14-16-1,14 16 1,0 0-1,0 0-1,-19-19 1,19 19 0,0 0-1,0 0 1,-18-7-1,18 7 0,0 0-1,0 0 1,0 0-2,0 0 1,0 0-1,-11 20 0,11-20 0,0 0 0,0 20 0,0-20 0,9 17 0,-9-17 0,11 16-1,-11-16 1,0 0 0,24 13 1,-24-13-1,0 0 1,20 0 0,-20 0 0,0 0 1,0 0 1,13-16-2,-13 16 1,0 0 0,-2-17-1,2 17 0,0 0 0,-13-18 1,13 18-2,0 0 1,-18-9 0,18 9-1,0 0 0,-22-2 0,22 2 0,0 0 0,-24 11-1,24-11 1,0 0-1,-19 16 1,19-16-1,-7 21 0,7-21 1,-4 23-1,4-23 1,4 26-1,-4-26 1,13 20 0,-13-20-1,0 0 1,24 13 0,-24-13 0,20-3 0,-20 3 1,26-15-1,-26 15 1,18-20 0,-18 20 0,15-24 0,-15 24 0,7-24 0,-7 24 0,-3-17 0,3 17 0,-11-16 0,11 16 0,-17-11-1,17 11 0,-26-7 0,26 7 0,-24 3 0,24-3-1,-22 9 1,22-9-1,-16 15 1,16-15-1,-10 22 0,10-22 1,-5 24-1,5-24 1,4 26-1,-4-26 1,9 24-1,-9-24 1,16 20 0,-16-20 0,23 9 0,-23-9 0,22 2 1,-22-2 0,22-4 0,-22 4 1,16-11-1,-16 11 1,10-16 0,-10 16-1,0-17 1,0 17-1,0 0 0,-15-24 0,15 24 0,0 0-1,-24-18 1,24 18-1,-19-4 0,19 4 0,-20 6-1,20-6 1,-16 9-1,16-9 1,0 0-1,-19 20 0,19-20 1,0 0-1,0 0 0,4 20 0,-4-20 1,0 0-1,0 0 1,0 0-1,20 11-1,-20-11-3,0 0-2,17 8-7,-17-8-4,0 0-10,16-6-5,-16 6 2,0 0 1</inkml:trace>
        </inkml:traceGroup>
        <inkml:traceGroup>
          <inkml:annotationXML>
            <emma:emma xmlns:emma="http://www.w3.org/2003/04/emma" version="1.0">
              <emma:interpretation id="{B2450899-00FA-4326-999F-4496B2CC0879}" emma:medium="tactile" emma:mode="ink">
                <msink:context xmlns:msink="http://schemas.microsoft.com/ink/2010/main" type="inkWord" rotatedBoundingBox="7056,9265 13855,9547 13811,10607 7012,10325">
                  <msink:destinationLink direction="with" ref="{9A2BC636-82EC-4D0A-BDF3-D348CB477954}"/>
                </msink:context>
              </emma:interpretation>
              <emma:one-of disjunction-type="recognition" id="oneOf1">
                <emma:interpretation id="interp5" emma:lang="en-US" emma:confidence="0.5">
                  <emma:literal>loadmaster</emma:literal>
                </emma:interpretation>
                <emma:interpretation id="interp6" emma:lang="en-US" emma:confidence="0">
                  <emma:literal>Roadmaster</emma:literal>
                </emma:interpretation>
                <emma:interpretation id="interp7" emma:lang="en-US" emma:confidence="0">
                  <emma:literal>locomotion</emma:literal>
                </emma:interpretation>
                <emma:interpretation id="interp8" emma:lang="en-US" emma:confidence="0">
                  <emma:literal>locomotors</emma:literal>
                </emma:interpretation>
                <emma:interpretation id="interp9" emma:lang="en-US" emma:confidence="0">
                  <emma:literal>located.</emma:literal>
                </emma:interpretation>
              </emma:one-of>
            </emma:emma>
          </inkml:annotationXML>
          <inkml:trace contextRef="#ctx0" brushRef="#br1" timeOffset="49084.7455">2078 442 35,'0'0'22,"0"0"0,0-29 1,0 29-21,-5-22-1,5 22 2,-9-24 1,9 24 0,-8-26 0,4 10 1,4 16-1,-5-33 0,3 15 0,2-3-2,4 1 0,-1-4 0,-1 2-1,0-2 1,4 1 0,-3-5-1,5 4 0,-3-3 0,3-1-1,-3 2 1,3 2-1,-3 2 0,1 4 0,-1 0 0,-5 18 0,8-22 0,-8 22 0,0 0 0,0 0 1,0 0 0,0 0 1,0 0 0,11 35 0,-13-6 0,0 8 0,-2 7 0,4 5 0,-3 3 0,1 1-2,0-5 1,-2 1 0,1-7-1,1-1 1,-2-10 0,2-2 0,0-7-1,0-3 1,2-19-1,-1 20 1,1-20 1,0 0 0,0 0-1,0 0 2,0 0-2,5-20 1,-5 1 0,6-4-1,-1-7 0,3-8-1,3-6 0,2-8 0,3 1 0,1-2-1,5-1 1,-2 3 0,0 1 0,1 8 0,-1 4 0,-3 6-1,-1 5 1,-5 5 0,2 5 0,-13 17 0,17-24 0,-17 24 0,0 0 0,0 0-1,0 0 1,0 0-1,0 0 1,7 33 0,-11-7-1,3 4 1,-1 3 0,2 5 1,0 1-1,3-3 0,-1-1 0,2-5 0,2-5 0,-3-3 1,3-3-1,-6-19 0,5 20 0,-5-20 1,0 0 0,0 0 0,0 0 0,0 0 1,0 0 0,0 0-1,0 0 1,8-28-1,-8 6 0,2 2-1,-1-6 1,3-1-1,0-1 0,-1 1 0,3 1 0,-1 2 0,1 4 0,-2 2-1,1 1 2,-5 17-1,8-22 0,-8 22-1,0 0 1,3-16 0,-3 16-1,0 0 1,0 0-1,0 0 0,0 0 0,0 0 0,4 20 1,-4-20 0,2 37 0,2-15 0,-3 5 0,1 4 0,0 1 1,0-1-1,0-2 0,1-1 0,-1-4 0,2-2 0,0-4 0,-4-18 0,7 27 0,-7-27 1,6 17-1,-6-17 1,0 0 0,0 0 1,0 0-1,0 0-1,7-17 1,-7 17 0,5-36 0,1 8-1,1-3 0,-1-8 0,5-1 0,0-2 0,4 0 0,-4 3 0,4 4 0,-2 6-1,-2 5 1,0 6 0,-11 18 0,13-22 0,-13 22 0,0 0-1,0 0 1,0 0-1,0 0 0,0 0 0,0 0 0,3 23 0,-3-1 1,-3 4 0,1 7 0,-2 4 0,-1 3 0,-3-1 1,3 1-1,1-3 0,0-4 0,1-2 0,1-5 0,2-4 0,0-6 0,0-16 0,2 21 0,-2-21 0,0 0 0,0 0 1,0 0 0,0 0-1,0 0 1,0 0 0,0 0-1,12-30 1,-10 10-1,6-4 0,-3-5 0,3-2 0,1-4 0,2 2 0,0 0 0,2 1 0,-4 5 0,0 1 0,-1 6 0,-8 20 0,13-27 0,-13 27 0,0 0 0,7-17 0,-7 17 0,0 0 0,0 0 0,0 0-1,0 0 0,0 0 0,0 0 1,0 0-1,0 0 0,4 17 1,-4-17 0,0 33 0,-2-10 0,4 3 0,-4 2 0,0-1 0,0 4 0,2-3 0,2-1 0,0-3 0,-2-3 0,3-5 0,-3-16 0,6 26 0,-6-26 1,0 0-1,0 0 1,7 16 0,-7-16 0,0 0 0,0 0 0,0-16 0,0 16-1,2-28 0,0 8 1,2-6-1,1-3 0,1 0-1,-1-3 2,5 1-2,-5 4 1,1 1 0,-1 0 0,-1 8 0,0 1 0,-4 17 0,5-22 0,-5 22 0,0 0 0,4-16 0,-4 16 0,0 0-1,0 0 1,0 0-1,0 0 0,0 0 1,0 0-1,-4 24 0,4-24 1,-2 33 0,0-13 0,2 2 0,-1 2-1,-5 0-2,10 7-4,-12-5-20,1-8-7,13 9 0,-6-27-2</inkml:trace>
          <inkml:trace contextRef="#ctx0" brushRef="#br1" timeOffset="20793.1794">1248-351 10,'0'0'19,"0"0"1,0 0 3,0 0-14,-12 17 2,12-17-1,0 0 0,-24 7 0,24-7-2,-17 13-1,17-13-2,-19 20-2,19-20-1,-18 33 0,7-14-1,4 3 0,1 0 0,2 2 0,1-1-1,3 3 1,3 0-1,3-4 0,1 2 0,1-4 0,3-4 0,0 1 0,-11-17 0,24 20 1,-24-20-1,20 8 1,-20-8 0,17 0 1,-17 0 0,0 0 0,0 0 0,14-24 0,-14 24 1,2-24-2,-2 5 1,-2 1-1,1-6 0,-5 2-1,1-4 1,-5 3-1,-1-3 1,2 2-1,-4 2 1,0 4 0,-2 1 0,15 17 0,-27-20 0,27 20 1,-28-4-1,28 4 0,-29 9 0,29-9-1,-28 24 1,28-24-1,-26 33 0,15-12 0,0 2 0,4 1 0,-1 6 0,5-3 0,-1 3 0,2 1 0,2 2 0,2 0 0,2-2 0,1-3 0,1-3 0,-1-3 0,3-1 0,-8-21 0,16 27-1,-16-27 1,20 9 0,-20-9 1,23 0-1,-23 0 1,20-13-1,-20 13 1,18-23 0,-18 23 0,13-33 0,-9 14-1,-4-3 1,-2 0 0,-4-2 0,1-3-1,-2-1 0,-5 2 0,1 1 1,0 1-1,-2-2 1,1 8-1,-1-1 0,13 19 1,-26-22-1,26 22 0,-24-9 0,24 9 0,-20 4-1,20-4 0,0 0 0,-23 27 1,18-8-1,1 3 1,-1 5-1,-1 5 1,2-1 0,1 6 0,3-3 0,0 1 0,2-3 0,5-3 0,0-3 0,6-4-1,2-2 1,-15-20 0,33 24 0,-12-17 0,-1-3 0,0-8 1,2-3-1,-3-4 1,1-6 0,-3 1-1,-3-6 1,-1-2 0,-5 0 0,-3-4 0,-5-1-1,-2-2 1,-3-4-1,-3-4 0,-5 1 1,-1-1-1,-3-1 0,0 7 0,-1 0 1,1 7-1,-1 6 1,1 5-1,-1 4 0,18 11 0,-30-4 0,30 4 0,-24 13-1,24-13 1,-18 30-1,9-8 1,3 5-1,-1 4 1,1 6 0,3 2 0,-1 1 0,4 2 1,0-1-2,4-5 2,1 1-1,3-4 0,3-3 0,0-5 0,2 1 0,1-6 0,1-1 0,0-3 0,2-5 0,-1-4 0,1-5 0,-1-4 1,1-5-1,-17 7 1,29-29 0,-14 8 0,-4-4 0,0-3 0,-3-1-1,-3-4 1,-3-2 0,-4 0-1,-3-2 0,1 2 0,-5 2 1,1 0-1,-1 2 0,0 5 0,2 3 0,-1 6 0,8 17 1,-13-24-1,13 24 0,0 0 0,-16-3-1,16 3 1,-15 20 0,15-20-1,-17 36 1,10-12-1,1 8 1,1 1 0,5-2-1,2 6 1,3-4 0,3-2 0,5 0 0,-1-5 0,5-2 0,0-6 0,-1 0 0,3-7 0,1-3-1,-2-1 2,1-5-1,-3-2 0,-16 0 0,32-11 1,-32 11 0,27-24-1,-14 6 1,0-3-1,0-6 1,0-3-1,-4-1 1,2-2-1,-1 0 0,-5 0 0,3 0 1,-7 6-1,1 1 1,-4 6-1,-3 1 1,5 19 0,-15-24-1,15 24 1,-17-14-1,17 14 1,-16-4-1,16 4 0,0 0-1,-24 9 1,24-9-1,-9 28 1,3-8-1,1 6 1,3 3-1,-2 4 1,6 0 0,2 0 0,-1-3 0,3-3 0,-1-5 0,6-2-1,-11-20 1,23 20 0,-23-20 0,22 4 0,-22-4 1,27-11-1,-27 11 0,30-24 1,-17 8 0,0-3-1,-2-1 1,4-4 0,-8-1-1,-2-1 1,-1-2-1,-4 3 1,-5-3-1,-1 4 0,-1 0 1,-3 4-1,-1 2 0,-2 1 1,13 17-1,-22-24 0,22 24 0,-18-14 1,18 14-1,-20-8 0,20 8 0,0 0 0,-21-3-1,21 3 1,0 0-1,-16 7 1,16-7-1,0 0 1,-6 22-1,6-22 1,-5 26 0,5-26 0,0 27-1,0-27 1,2 30 0,-2-30 0,9 24 0,-9-24-1,11 16 1,-11-16 0,0 0 0,22 9 0,-22-9 0,0 0 1,24-3-1,-24 3 0,0 0 1,24-15-1,-24 15 1,11-17-1,-11 17 1,15-22-1,-15 22 0,9-25 0,-9 25 1,9-28-1,-9 28 0,6-27 0,-6 27 1,0-24-1,0 24 0,-4-20 0,4 20 1,-9-17-1,9 17 0,-15-16 0,15 16 0,-17-13 1,17 13-1,-20-11 0,20 11 0,-18-6 0,18 6 0,0 0-1,-19 0 0,19 0 1,0 0-1,0 0 0,-3 20 0,3-20 1,3 19-1,-3-19 1,6 22 0,-6-22 0,9 24 0,-9-24 0,15 16-1,-15-16 1,16 9 0,-16-9 0,21 2 0,-21-2 0,20-4 1,-20 4-1,20-11 0,-20 11 1,17-16 0,-17 16-1,11-20 1,-11 20-1,9-26 0,-9 26 0,7-26 0,-7 26 0,10-27 0,-10 27 0,9-22 0,-9 22 0,0 0 0,9-19 0,-9 19 0,0 0 0,0 0 0,0 0 1,0 0-1,0 0 0,0 0 0,0 0 1,0 0-1,0 0 0,0 0 0,0 0 0,-18-9 0,18 9-1,0 0 1,-22 15-1,22-15 1,0 0 0,-23 26-1,23-26 1,-5 18-1,5-18 1,0 0-1,2 20 1,-2-20 0,0 0-1,20 9 1,-20-9 0,22-1 0,-22 1 0,28-6 0,-28 6 0,27-11 0,-27 11 1,26-11-1,-26 11 0,0 0 0,22-13 1,-22 13-1,0 0 0,0 0 1,12-18-1,-12 18 0,0 0 0,5-19 1,-5 19-1,0 0 0,0 0 0,4-18 0,-4 18 0,0 0 1,0 0-1,0 0 0,0 0 0,-8-16 0,8 16 0,0 0 0,0 0 0,0 0 1,0 0-1,-14-17 0,14 17 0,0 0 0,0 0 0,0 0 0,0 0 0,-17-9 0,17 9 0,0 0 0,0 0 0,0 0 0,0 0 0,-20 5-1,20-5 1,0 0 0,-21 13-1,21-13 1,0 0-1,-18 22 1,18-22-1,-7 17 1,7-17-1,0 0 1,-2 24 0,2-24 0,0 0-1,9 20 1,-9-20 0,0 0 0,13 18 0,-13-18 0,0 0-1,18 8 1,-18-8 1,17-4-1,-17 4 0,18-11 0,-18 11 0,19-15 0,-19 15 1,0 0-1,22-22 0,-22 22 0,0 0 0,15-18 0,-15 18 0,0 0 1,9-19-1,-9 19 0,0 0 0,7-20 0,-7 20 0,0 0 1,0 0-1,0 0 1,0 0-1,4-16 0,-4 16 1,0 0-1,0 0 0,0 0 0,-20 2 0,20-2 0,0 0 0,-19 3 0,19-3 0,0 0 0,-16 6-1,16-6 1,0 0 0,-17 16-1,17-16 1,-11 19-1,11-19 1,-11 23 0,11-23 0,-7 26-1,7-26 1,-2 24 0,2-24 0,0 18-1,0-18 1,0 0 0,0 0-1,18 17 1,-18-17 0,0 0 0,20 5 0,-20-5 0,0 0 0,0 0 1,17 2-1,-17-2 0,0 0 1,0 0-1,0 0 1,0 0-1,0 0 1,0 0-1,0 0 0,0 0 0,0 0 1,0 0-1,0 0 0,4-18 0,-4 18 0,0 0 0,0-17 0,0 17 0,0 0 0,2-20 0,-2 20 0,0 0 0,0-18 0,0 18 0,0 0 0,7-19 0,-7 19-1,0 0 1,0 0 0,9-18 0,-9 18 0,0 0 1,0 0-1,0 0 0,6-16 0,-6 16 1,0 0-1,0 0 0,0 0 0,0 0 0,0 0 0,0 0 0,0 0 0,0 0 0,-13-17 0,13 17 0,0 0 0,0 0 0,0 0 0,0 0 0,0 0 0,0 0 0,0 0 1,-4-16-2,4 16 2,0 0-1,2-19 0,-2 19 0,0 0 1,5-18-1,-5 18-1,0 0 1,0 0 0,0 0 0,0 0 0,0 0 0,0 0 0,0 0 0,0 0 0,0 0 0,0 0 0,0 0 0,0 0 0,0 0 0,0 0-1,-18 18 1,18-18 0,0 0-1,0 0 0,-20 22 1,20-22-1,0 0 1,-15 17 0,15-17-1,0 0 1,0 0 0,0 0 0,-7 18-1,7-18 1,0 0 0,7 17-1,-7-17 1,0 0 0,17 23 0,-17-23 0,18 13-1,-18-13 1,18 9 0,-18-9 1,0 0-1,21 2 0,-21-2 0,0 0 1,0 0-1,16-9 1,-16 9-1,0 0 1,2-16 0,-2 16-1,0 0 1,-5-17-1,5 17 1,0 0-1,-21-16 1,21 16-1,-18-4 0,18 4 0,-28 4-1,28-4 1,-29 14 0,29-14-1,-26 22 1,26-22-1,-22 26 1,13-9 0,3-1-1,-1 1 1,3 3 0,2 0-1,-2 4 1,3 0 0,-1 1 0,0 1 0,0 0 0,2-1 1,-2-1-2,2 0 2,-2-2-2,1-2 2,1-1-1,0-3-1,1 1 1,-1-17 0,8 27 0,-8-27 0,15 21-1,-15-21 1,25 14 0,-8-10 0,1 0 0,3-4 0,-3-4 0,2 0 1,-3-1-1,1-4 1,-18 9-1,28-21 1,-28 21-1,20-23 1,-20 23 0,11-24-1,-11 24 1,6-26-1,-6 26 1,-2-24-1,2 24 1,-5-20-1,5 20 1,-11-17-1,11 17 1,0 0-1,-21-12 0,21 12 0,-18 5-1,18-5 1,-20 15 0,20-15-1,-19 27 1,6-10 0,6 3-1,-1-2 1,5 3-1,-1-3 1,4-18 0,6 31-1,-6-31 1,16 22-1,-16-22 1,26 13 0,-9-13 0,1-2 0,2 0 0,-1-5 0,1 0 0,-1-4 1,-3 0-1,3-4 0,-19 15 1,22-26-1,-22 26 0,16-26 1,-16 26-1,8-25 1,-8 25-1,0-28 0,0 28 1,-4-29-1,4 29 0,-6-26 1,6 26-1,-9-22 0,9 22 0,0 0 0,0 0 0,-18-9 0,18 9 0,0 0-1,-21 26 0,21-26 1,-14 29 0,5-12-1,1 3 1,3-2 0,3 4-1,0-3 1,6 1 0,-1 0-1,7-2 1,1-1 0,1-1 0,5-5 0,3-2-1,-1-3 1,1-4 0,-1 0 1,-3-6-1,1 0 0,-17 4 1,26-14-1,-26 14 0,18-24 1,-18 24-1,20-35 0,-12 15 1,1-2-1,-4 0 0,1 0 0,-4 1 1,3 5-1,-5 16 0,2-28 1,-2 28-1,0 0 0,-9-16 0,9 16 0,0 0 0,0 0-1,-22 15 1,22-15 0,-17 25-1,10-8 1,-2 5-1,3 0 1,-3 2 0,5 0-1,2-2 1,4-4 0,7-2-1,-1 1 1,-8-17 0,27 18 0,-10-10-1,0-6 1,-17-2 0,29 0 1,-29 0-1,20-4 1,-20 4-1,11-17 1,-11 17-1,8-29 1,-6 9-1,1 0 0,-1-2 1,0-6-1,-2 6 0,0 0 0,-2 4 1,2 18-1,-9-24 0,9 24 0,0 0 0,-26-8-1,26 8 1,-22 10-1,22-10 1,-17 16-1,17-16 0,-11 18 1,11-18 0,-11 19-1,11-19 1,0 0 0,-9 24 0,9-24 0,0 0 0,-9 22 0,9-22 0,0 0-1,-4 16 1,4-16 0,0 0 0,0 0 0,0 0-1,0 0-1,4 22-1,-4-22-1,0 0-2,0 0-3,13 30-8,-13-30-17,2 22-2,11-2 1,-13-20 1</inkml:trace>
          <inkml:trace contextRef="#ctx0" brushRef="#br1" timeOffset="27234.5441">974 457 16,'-4'-18'18,"4"18"0,4-31 0,-6 10-16,2-2 3,0 0 1,-4-4 2,0 1-1,-1-3 0,-3-1-1,1-4 0,0-1-1,3-4-3,0-5-1,4 0-1,0-4 1,2 2 0,0 1 2,2 6-1,-4-1 1,0 12 0,-4 1 1,2 8 0,-7 1 0,9 18 0,-13-20-2,13 20 0,0 0 0,0 0 0,-20-15 0,20 15 0,0 0 0,0 0 1,-4 18-1,4-18 0,0 31 0,0-7 0,-2 6 0,2 1-1,-2 6-1,4-1 0,-2 1 0,-2 0 1,2-2-1,0 0 1,2-6-1,0-3 0,0-2 0,0-4 1,0-4 0,-2-16 0,3 20 0,-3-20 0,0 0 1,0 0 0,0 0 0,0 0 0,0 0-1,0 0 1,0 0-1,0 0-1,-16-9 1,16 9-2,0 0-2,-19-13-8,19 13-24,0 0 2,0 0-1,0 0-1</inkml:trace>
          <inkml:trace contextRef="#ctx0" brushRef="#br1" timeOffset="41167.3273">7605-46 5,'21'-7'17,"-30"-13"1,9 20 2,0 0-13,-4-22 3,4 22 2,-17-24-1,17 24 1,-20-22-1,20 22-1,-28-19-2,28 19-3,-33-9-1,17 9-2,-5 2 0,-3 3-1,-3 3 1,-1 6-1,-3 1 0,1 7 0,-5 2 0,4 2 0,-1 1-1,-1 5 0,0 1 1,2 0-1,-1 3 0,5-1 0,3 0-1,0 0 1,1-4 0,5-1 0,3-5 0,6-3 0,0-5 0,9-17 0,-11 22 0,11-22 0,0 0-1,0 0 1,0 0 0,0 0 0,0 0 0,22 2 0,-22-2 0,31-22 1,-7 3-1,0-1 0,6-6 0,1-1 0,0-3 0,1-1 0,-1 0 0,-3 2 0,-1-1 1,-1 6-1,-4 4 0,-7 2 1,-15 18 0,22-26-1,-22 26 1,0 0 0,0 0-1,0 0 1,0 0-1,0 0 0,-18-2 0,1 17 0,-7 7-1,-7 6 1,-8 6 0,-5 9 0,-10 3 1,5 5-1,-7 0 2,7 1-2,-1-4 0,0-1 1,4-3-1,9-3 0,4-5 0,7-4 0,6-3 0,1-7 0,6-5 0,13-17 0,-9 23 0,9-23 0,0 0-1,0 0 1,0 0 0,22 13 0,-22-13 0,30-11 1,-14 0-1,10 0 0,-4-5 0,10-4 0,1-4-1,6-2 1,-3-3 0,3-3 0,4 3 1,-7-2-1,-1 3 0,-3 4 0,-8 4 0,-4 4 0,-20 16 1,24-19-1,-24 19 1,0 0-1,0 0 1,0 0-1,0 0 1,-26 17-1,10-2 0,-8 3 0,-4 4 0,-3 2 0,-6 3 0,5-1 0,-1 0 0,6-2 0,-1-2 0,8-2-1,3-4 1,4 1 0,13-17 0,-13 27-1,13-27 1,0 21 0,0-21 0,0 0 0,19 12 0,-19-12 0,35-20-1,-9 2 1,10-8 0,-1-5 0,10-6 0,1-5 0,7-2 0,1-6 0,7 3 0,-2-5 0,0 1 0,0-1 0,-2 5 1,-4 1-1,-5 7 0,-9 6 0,-13 8 2,-2 4-1,-24 21 0,16-18 0,-16 18 0,0 0 0,-22 17-1,6-3 1,-6 1-2,-2 5 1,-6 6 0,-3 5 0,-4 4-1,-7 3 1,-4 5 0,-6 4 1,-1 3-2,0 1 1,-1-3 0,5 0 0,3-4 0,7-6 1,8-6-1,7-7 0,6-6 0,20-19 0,-24 25 0,24-25-1,0 0 1,0 0 0,0 0 0,0 0 0,16-3 0,1-6 0,1-4 0,6-4 1,2-5-1,6 0 0,5-7 0,3-1 0,6-3 0,-2-3 0,4-1 1,-3-2-1,-5 3 0,1-1 0,-6 4 1,-6 3-1,-10 7 1,-6 1 0,-8 3 0,-5 19-1,0-20 0,0 20 1,-29 4-1,1 7-1,-3 7 1,-12 6 0,-3 7-1,-5 6 1,-7 5 0,-1 4 1,-3 0-1,-3 3 1,1-3-1,8 0 1,-1-4-1,7-3 1,10-2-1,5-10 0,11-3 0,5-9 0,19-15 0,-9 20-1,9-20 1,17-5 0,-17 5 0,37-28 0,-10 4 0,10-2 0,4-10 0,7-3 0,9-1 0,2-1 0,0-1 0,2 2 0,-2 3 1,-4 0-1,-2 8 0,-6 0 0,-11 3 0,-2 2 1,-7 0-1,-1 2 0,-6 2 0,-3 2 1,-2-3-1,-15 21 0,20-31 1,-20 31-1,13-22 1,-13 22-1,0 0 0,0 0 0,0 0 1,0 0-1,0 0 0,0 0 0,0 0-1,0 0 1,0 0 0,0 0 1,11-16-1,-11 16 0,0 0 0,0 0 0,0 0 0,2-17 1,-2 17-2,0 0 1,5-18 0,-5 18 0,0 0 1,13-20-1,-13 20 0,0 0 0,6-17 0,-6 17 0,0 0 0,0 0 1,0 0-1,0 0 0,0 0 1,0 0-1,0 0 0,-2-18 1,2 18-1,0 0 1,-17-11 0,17 11-1,-29-2 1,12 5-1,-10 5 0,-3 1 0,-3 0 0,-6 6 1,-1-2-1,-3 1 0,5-1 0,2 0 0,9-4 0,1-1 0,6-3 0,3-1 0,17-4-1,0 0 1,0 0-1,-16 5 0,16-5 0,0 0 1,0 0-1,0 0 1,0 0 0,0 0 0,0 0 1,0 0 0,0 0-1,0-16 1,0 16 0,0 0 0,-4-17-1,4 17 1,0 0-1,-9-20 1,9 20-1,0 0 1,-24-18-1,24 18 1,-21-11-1,21 11 1,-27-9-1,27 9 1,-26-6-1,26 6 1,-24-4-1,5 3 0,-1-1 1,0 4 0,-10-2 0,5 5 0,-7-1-1,-1 3 1,-4-1 0,2 3 0,-2-2-1,4 2 1,0-1-1,1 1 0,1-4 0,2 3 1,1-3-1,2 2 0,2-3 0,6-2 0,18-2 0,-26 5 0,26-5 0,-17 4-1,17-4 0,0 0 0,0 0 0,0 0 1,0 0-1,21 6 0,-21-6 0,33 0 1,-6 1 0,5-2 0,8-1 0,3 0 0,1-4 0,0 1 0,4-2 0,2 1 0,-2 1 0,0-3 0,-8 3 0,-3-3 0,-3 5 0,-5-1 0,-7 0 0,-5 3 0,-17 1 1,18-2-1,-18 2 1,0 0 0,0 0 0,0 0 0,0 0 0,0 0-1,-18-4 1,18 4 0,-22-5 0,22 5-1,-32-6 0,14 2 1,-2 1-1,-8-1 1,-2-1-1,3 1 0,-5 0 1,-1 1-1,-4 1 0,-1-2 1,-3 0-1,0 2 0,-3 2 1,-2 0-1,-2 0 0,-2 2 1,-1 0-1,-5 2 0,-1-2 0,-4 3 0,-1-1 1,3 1-1,-2-1 0,0-2 1,6 2-1,-3-6 0,5 2 0,5-2 0,2-2 1,5 1-1,3-1 0,6 0 0,3 1-1,10 1 1,19 2-1,-24-2 0,24 2 0,0 0 0,0 0 0,0 0 0,33 18 0,-7-12 0,9 1 1,8-1 0,10-1 1,8-1-1,7-2 0,2-1 0,8-2 0,-1 1 0,1-2 0,-3 0 0,-5-2 0,-3 2 1,-10 1-1,-3 1 0,-5-2 0,-10 2 0,-4-2 0,-13 0 0,-1 2 0,-5 0 0,-16 0 1,22 2-1,-22-2 1,0 0 0,0 0 0,0 0 0,0 0 0,0 0-1,0 0 1,-27-18 0,6 10-1,-1 1 0,-7-2 1,-8 1-1,-6-3 0,-5 2 0,-1 2 0,-9-1 0,-1-1 0,-3 4 0,-1-1 0,-3 1 0,-3 1 0,-6 2 0,-1 0 0,1 2 0,-5 2 0,3 2 0,3-2 0,6 1 0,3-1 0,8-2 1,5 2-1,8-2 0,11-2 0,5 0 0,4-1 1,6-1-1,18 4 0,-26-5-1,26 5 1,0 0 0,0 0 0,0 0-1,0 0 1,-5-19 0,5 19-1,0 0 1,7-16 0,-7 16 0,0 0 0,9-19 0,-9 19 0,0 0 0,0 0 0,9-18 0,-9 18 0,0 0 0,0 0-1,0 0 0,2 20 0,-2-20 0,2 37 0,2-13 1,3 5-1,0 0 1,1 3-1,5-5 1,3-1 0,3-4 0,1-4 0,2-7 1,0-3-1,4-6 0,4-4 1,3-2-1,-5-5 0,1-4 1,-5-4-1,-2 1 1,-5-2-1,-2 1 1,-12-1 0,1 1-1,-8-3 1,-3 3 0,-2 1-1,9 16 0,-34-29 1,16 16-1,-4 2 0,0 1 0,-6 3 0,2 2 0,-3 1 0,1 4 0,2 4-1,2 1 1,0 4-1,0 2 1,4 4-1,2 2 1,5 3-1,3 2 0,5 2 1,1-4-1,4 2 1,0-2-1,6-2 1,-6-18 0,24 30 0,-24-30 0,33 16 0,-11-12 0,2-4 0,2-4 0,2-3 1,-1-2-1,1-4 1,0-5-1,-3-4 0,-6 1 1,-3-2-1,1-3 0,-10-2 1,-5 1-1,-9-3 1,-6 3 0,-6-1-1,-1 4 1,-4 4-1,-3 0 0,-1 7 1,2 0-2,2 6 1,-4 5 0,4 4-1,2 3 1,0 10-1,2 4 0,1 8 0,1 2 1,3 8-1,6 2 1,5 1-1,4-1 1,4-1-1,7-3 1,4-2 0,5-5 0,6-3 0,7-3 0,6-5 0,5-4 0,6-6 0,2-3 1,7-8-1,3 0 0,3-7 0,5-3 0,-2-5 1,2-1-1,0 0 0,4-2 0,-2-2 0,-2 2 0,-5 0 1,-10 2-1,-7 3 0,-9 3 1,-12 1 0,-6 2-1,-21 11 1,5-20 0,-5 20-1,-33-19 1,0 12-1,-6 1 0,-7 3 0,2 3-1,-6 3 1,2 3 0,2 3-1,5 0 1,12 4-1,7-2 1,22-11-1,-19 29 0,25-10 1,3-3-1,9-1 1,12 3-1,9-3 1,10-2 0,7-4 0,5-2 0,3-5 0,8 2 1,5-4-1,-1-4 0,-4-1 0,-2-3 0,-4-3 0,-3 0 0,-4 2 0,-3-4 0,-10 2 0,-8 2 0,-3 4 0,-7-1 0,-8 3 0,-3 1 1,-17 2-1,18-2 0,-18 2 0,0 0 0,0 0 0,0 0 0,0 0 0,0 0-1,0 0 1,0 0 0,0 0 0,17 5 0,-17-5 0,0 0 0,22 10 0,-22-10 0,28 9 0,-8-2 0,4 0 0,4 1 0,7-1 0,2 0 0,5-1 0,-1 1 0,-3-1 0,3 1 0,-6-5 1,0 2-2,-7 1 0,-10-7-4,8 17-10,-26-15-23,0 0 1,4 26-1,-30-13 0</inkml:trace>
          <inkml:trace contextRef="#ctx0" brushRef="#br1" timeOffset="46154.6081">7104 242 27,'-32'-46'24,"25"30"1,-21-19 3,8 2-17,5 5 1,-7-8-2,11 12 0,-13-9-1,17 16 0,-12-7 0,19 24-4,-24-23 0,24 23-2,-25-4-1,25 4-1,-32 18 0,16 1 0,-3 3 0,-5 5-1,0 10 0,-2 7 1,-1 7-1,-1 8 0,2 2 0,0 3 1,3 0-1,4-1 0,1-8 0,7-8 0,7-6 0,4-10 0,5-9 1,-5-22 0,21 18-1,-3-18 1,8-9 0,7-4 1,-3-9-1,7-3 0,-4-8 0,4-6 0,-2-5-1,-2-6 1,-4-3-1,1-2 0,-1-2 1,-1 0-1,0 2 0,-2 4 0,-4 5 0,-2 11 0,-2 6 1,-8 5-1,-7 7 1,-3 17-1,0 0 0,0 0 0,0 0 0,-22 6 0,4 12 0,-6 8 0,-6 12-1,-7 8 2,-5 8-2,0 4 1,-3 3 0,1-2 1,2-2-2,8-4 2,9-11-2,4-7 1,14-6 0,-2-9 0,9-20 0,11 21 0,-11-21 0,35-8 0,-13-5 1,11-7-1,0-9 1,8-10-1,1-5 1,1-7-1,1-8 0,0-1 0,1-3 1,-5 3-1,-5 1 1,-4 7-1,-7 8 0,-1 8 0,-5 10 0,-7 6 0,-11 20 0,15-21-1,-15 21 1,0 0 0,-4 21 0,-1-1 0,-5 6-1,-3 5 2,-5 6-1,-6 7 0,2 5 1,-2-1-1,0-2 0,2-4 0,2-2 0,1-3 1,4-9-2,8-4 1,7-24 0,-11 27 0,11-27 0,0 0 1,0 0-1,0 0 0,0 0 1,26-24-1,-11 2 1,1-4 0,4-7-1,-1-3 1,1-3-1,0 2 0,-5 1 0,4 3 1,-5 3-1,-6 6 0,-5 2 1,-3 22-1,6-25 1,-6 25 0,-9-19 0,9 19-1,-32-13 1,12 10-1,-4-3 1,0 4-1,-4 2 0,1 2 1,-3 4-1,-5 1 0,-2 2 1,1 8-1,-11-2 0,-2 1 0,-5 4 0,-5 0 0,-4-1 0,-1 1 1,-8-3-1,-6-1 0,3 1 0,-8-5 0,-6-1 0,-7-1 0,4-5 0,0-1 0,5-4 0,3-2 0,2-2 1,9-5-1,6-2 0,8-4 0,4 1 1,1-1-1,5-1 0,2-3 0,0 1 0,0-1 0,1 1 0,-2 2 0,2-1 1,6 2-1,-1 2 0,-3 2 0,5 4 0,-1 2 0,6 1 0,5 2-1,1 4 1,-3-2 0,7 0 0,2 2 0,5 1 0,17-3-1,-20 6 1,20-6-1,0 0 0,0 0 0,-9 26 0,9-26 1,13 27-1,-4-10 0,4 3 1,1-2 0,3 1 0,3-5 0,4-1 0,2-2 0,-2-3 0,2-3 1,-6-5-1,-1 0 1,-19 0-1,27-7 1,-27 7 0,11-17 0,-11 17-1,-3-20 1,3 20 0,-11-31-1,3 12 0,-1 1 0,-2 0 1,-4-2-1,0-1 0,-7 5 0,-2 1 0,-2 4 0,-3 4 0,-2 3 0,-3 4-1,-4 2 1,1 5 0,2 4 0,0 2 0,2 4 0,-2 3 0,-1 4 0,1 3-1,4 1 1,3 3 0,3-3 0,4-1 0,5-3-1,5-4 1,11-20 0,-10 24-1,10-24 1,0 0 0,0 0 0,0 0 0,17 5 1,-17-5-1,13-16 0,-13 16 1,11-31-1,-5 11 1,-1-2-1,-1-6 0,-2-1 0,-1-4 1,-2 3-1,-1-1 0,-2 3 0,-1 3 1,-1 1-1,-3 6 0,9 18 0,-17-24 0,17 24 0,-18-10 0,18 10 0,-19 0-1,19 0 1,-26 19-1,26-19 1,-27 35-1,12-11 1,0 1-1,2 5 1,2 1 0,4-4-1,3 1 1,2-4 0,2-6 0,4-1-1,-4-17 1,6 20 0,-6-20 0,0 0 1,0 0-1,16 13 1,-16-13-1,0 0 1,0 0-1,4-20 1,-4 20-1,2-28 1,-4 6-1,2-4 0,-2-3 0,-2-2 0,3-4 0,-1 2 0,-2 0 1,0 2-2,1 5 2,-1 4-1,-2 3 0,6 19 0,-5-20 0,5 20 0,0 0-1,0 0 1,0 0-1,0 0 1,0 0-1,0 0 0,-19 33 1,18-13-1,-5 6 1,1 5 0,-1 4 0,2 2 0,1-4 0,1 0 0,-2-4 0,2-1 0,2-4-1,-2-6 1,2-1 0,0-17 0,2 24 0,-2-24 0,0 0 1,2 16-1,-2-16 1,0 0-1,0 0 1,0 0-1,0 0 1,2-20-1,-2 20 1,-6-29-1,5 8 0,-1-4 0,-2-3 1,0-3-2,1 0 2,-3-1-1,2 1 0,3 4-1,-3 1 2,2 4-2,-2 4 2,3 1-1,1 17 0,-4-22 0,4 22 0,0 0 0,-2-16 0,2 16-1,0 0 1,0 0-1,0 0 1,0 0-1,-6 20 0,6-20 1,-7 36-1,2-12 1,-1 6 0,0 1 0,1 0 0,-2 0 0,3-1 0,-2-5 0,3-4-1,1-1 1,2-20 0,-2 24 0,2-24 0,0 0 0,4 16 1,-4-16-1,0 0 1,0 0-1,0 0 1,0 0 0,0 0 0,2-24-1,-2 24 1,-6-27-1,6 8 0,-2-3 0,-3-1 0,-1-3 0,4 0 0,-1 0 0,1 1 0,0 1 0,0 2 0,0 3 0,2 3 0,0 16 0,-5-26 0,5 26 0,0 0 0,-2-20 0,2 20 0,0 0 0,0 0 0,0 0-1,0 0 1,0 0 0,0 0-1,0 0 0,0 0 1,0 0-1,0 0 1,0 0-1,-6 28 1,8-12 0,-2 6 0,0 0 0,0 4 0,4 1 0,-2-1 0,1 0 0,-1-2 0,4-4 0,-3-2 0,-3-18 0,10 24 0,-10-24 0,0 0 0,11 17 0,-11-17 0,0 0 1,0 0-1,0 0 0,0 0 1,0 0-1,0 0 1,0 0-1,0 0 1,0 0-1,0 0 0,0 0 1,0 0-1,0 0 1,0 0-1,0-22 0,0 22 1,-8-26-1,8 26 0,-7-35 0,3 17 0,1-3 0,-3 3 0,6 18 0,-4-29 0,4 29 0,0-26 0,0 26 0,2-20 0,-2 20 0,0 0 0,4-20 0,-4 20 0,0 0 0,0 0-1,0 0 1,0 0 0,0 0 0,0 0-1,0 0 1,0 0 0,0 0-1,0 0 1,0 0 0,0 0 0,0 0 0,-6 25 0,6-25 0,0 33 0,-2-12 0,1 2 0,-1 1 0,0 0 0,0 0 1,-2-2-1,1 0 0,-5-2 0,5-1 1,3-19-1,-6 29 0,6-29 0,-4 26 0,4-26 0,-3 16 0,3-16 0,0 0 0,0 19 0,0-19 0,0 0 0,0 0 0,0 0 0,0 0 1,0 0-1,0 0 0,0 0 1,0 0 0,0 0-1,0 0 1,0 0 0,0 0-1,0 0 1,-6-19-1,6 19 1,-3-31-1,-1 11 0,6 0 0,0-2 0,-2-2 0,0 0 0,1 0 0,-1 2 0,4 2 0,0 0 0,-2 1 0,-1 1 0,-1 18 0,6-29 0,-6 29 0,5-21 0,-5 21 0,0 0 0,4-20 0,-4 20 0,0 0 0,0 0 0,0 0 0,0 0 0,0 0 0,0 0 0,0 0 0,0 0-1,0 0 1,0 0-1,0 0 1,0 0-1,0 0 1,-4 20-1,4-20 1,-5 32 0,3-12 0,2 4 0,-2 1 0,0-1 0,1 0 0,-1-4 0,0-1 0,2-19 0,0 31 0,0-31 0,-2 24 0,2-24 0,-2 18 0,2-18 0,-2 18 0,2-18 0,0 0 0,-1 21 0,1-21 0,0 0 0,0 0 0,0 0 0,0 0 0,0 0 0,0 0 0,0 0 0,-2 16 0,2-16 0,0 0-1,0 0-1,0 0-6,24 11-23,-24-11-9,0 0 2,20 2-2</inkml:trace>
        </inkml:traceGroup>
      </inkml:traceGroup>
    </inkml:traceGroup>
    <inkml:traceGroup>
      <inkml:annotationXML>
        <emma:emma xmlns:emma="http://www.w3.org/2003/04/emma" version="1.0">
          <emma:interpretation id="{9101B926-B23F-41D3-87D1-A6685DA0221A}" emma:medium="tactile" emma:mode="ink">
            <msink:context xmlns:msink="http://schemas.microsoft.com/ink/2010/main" type="paragraph" rotatedBoundingBox="12219,8862 12179,6951 12481,6945 12521,885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77C3821-8CA9-4BA0-8E08-F391C676EF6F}" emma:medium="tactile" emma:mode="ink">
              <msink:context xmlns:msink="http://schemas.microsoft.com/ink/2010/main" type="line" rotatedBoundingBox="12219,8862 12179,6951 12481,6945 12521,8856"/>
            </emma:interpretation>
          </emma:emma>
        </inkml:annotationXML>
        <inkml:traceGroup>
          <inkml:annotationXML>
            <emma:emma xmlns:emma="http://www.w3.org/2003/04/emma" version="1.0">
              <emma:interpretation id="{F3905FBD-4C1A-4B0C-9CF3-F88ECC371007}" emma:medium="tactile" emma:mode="ink">
                <msink:context xmlns:msink="http://schemas.microsoft.com/ink/2010/main" type="inkWord" rotatedBoundingBox="12219,8862 12179,6951 12481,6945 12521,8856"/>
              </emma:interpretation>
              <emma:one-of disjunction-type="recognition" id="oneOf2">
                <emma:interpretation id="interp10" emma:lang="en-US" emma:confidence="1">
                  <emma:literal>I,</emma:literal>
                </emma:interpretation>
                <emma:interpretation id="interp11" emma:lang="en-US" emma:confidence="0">
                  <emma:literal>I.</emma:literal>
                </emma:interpretation>
                <emma:interpretation id="interp12" emma:lang="en-US" emma:confidence="0">
                  <emma:literal>Ix</emma:literal>
                </emma:interpretation>
                <emma:interpretation id="interp13" emma:lang="en-US" emma:confidence="0">
                  <emma:literal>Il</emma:literal>
                </emma:interpretation>
                <emma:interpretation id="interp14" emma:lang="en-US" emma:confidence="0">
                  <emma:literal>tx</emma:literal>
                </emma:interpretation>
              </emma:one-of>
            </emma:emma>
          </inkml:annotationXML>
          <inkml:trace contextRef="#ctx0" brushRef="#br0" timeOffset="-23239.277">6196-2842 14,'0'0'12,"-18"-18"-2,18 18 0,0 0-1,0 0 0,-24-4-2,24 4-1,0 0-1,0 0-1,-2 18-1,2-18-2,0 19 1,0-19-1,4 24 1,-4-24-1,4 24 1,-4-24-1,5 20 0,-5-20-1,6 18 1,-6-18 0,0 0 0,16 7 0,-16-7 0,0 0 1,21-3-1,-21 3 1,18-11 0,-18 11 0,18-19 0,-18 19 1,11-20-1,-11 20 0,6-22 1,-6 22-1,-2-20 1,2 20-1,-7-17 0,7 17 0,-17-12 0,17 12-1,-18-10 1,18 10 0,-22-3-1,22 3 0,-26 0 0,26 0 0,-24 7-1,24-7 1,-17 11-1,17-11 0,0 0 0,-22 20-1,22-20 1,-7 22 0,7-22-1,-2 22 0,2-22 1,0 24-1,0-24 0,4 22 1,-4-22-1,12 17 1,-12-17-1,19 9 1,-19-9 0,22-2 0,-22 2 1,24-9-1,-6 3 1,-18 6 1,24-16 0,-24 16 0,17-15 0,-17 15 1,0 0-1,11-18 1,-11 18-1,0 0 0,-4-19 1,4 19-2,-9-16 2,9 16-2,-15-17 0,15 17 0,-24-16-1,24 16 1,-27-7-1,27 7 0,-24 0 0,24 0-1,-20 5 0,20-5 1,0 0-2,-19 22 2,19-22-1,-2 22-1,2-22 1,0 24 0,0-24 1,2 22 0,-2-22-1,11 18 1,-11-18-1,17 11 1,-17-11 0,20 8 0,-20-8 0,24 2 0,-24-2 0,26-4 1,-26 4-1,20-7 1,-20 7 0,0 0-1,20-13 1,-20 13 1,0 0-1,4-19 1,-4 19-1,0 0 0,-18-18 0,18 18 0,-21-11-1,21 11 1,-27-15-1,27 15 0,-30-3 0,12 3 0,18 0-1,-28 5 1,28-5-1,-20 11 0,20-11 0,-17 19 0,17-19 0,-5 18 0,5-18 1,3 16-1,-3-16 1,4 17-2,-4-17 2,0 0 0,17 22 0,-17-22 0,16 9-1,-16-9 1,19 4 0,-19-4 0,16-2 0,-16 2 1,22-7-1,-22 7 0,23-11 2,-23 11-2,0 0 1,20-19-1,-20 19 1,0 0 0,13-18 0,-13 18 0,0 0 0,-8-22 1,8 22-1,0 0 0,-22-18-1,22 18 1,-24-10-1,24 10-1,-20-2 0,20 2 0,-17 8 0,17-8 0,-1 16 0,1-16 0,0 22 0,3-5-2,-3-17-8,0 0-17,21 33-3,-21-33-1,9 18 0</inkml:trace>
          <inkml:trace contextRef="#ctx0" brushRef="#br0" timeOffset="-21559.1823">6158-2673 27,'0'0'18,"0"0"-4,0 0 0,0 0-1,0 0-4,-2 17-2,2-17-1,0 18-1,0-18-1,0 29 0,0-12-1,2-1 0,-4 3 0,2-1 0,-2 0 0,2-1 0,-2-1-1,2 1 0,0-17 0,2 31 0,-2-31 0,2 28 0,-2-28-1,2 25 1,-2-25-1,3 26-1,-3-26 1,2 24 0,-2-24-1,0 24 1,0-24 0,0 26 0,0-26-1,4 27 1,-4-27 0,-2 26 0,2-26 0,-2 22 0,2-22-1,2 20 1,-2-20-1,0 22 1,0-22-1,0 20 1,0-20-1,2 24 2,-2-24-1,4 24-1,-4-24 1,0 26 0,0-26-1,2 27 1,-2-27 0,5 28-1,-5-28 1,2 27-1,-2-27 0,4 30 1,-4-30-1,1 29 1,-1-29-1,0 28 1,0-28-1,-1 27 1,1-27-1,-4 28 0,4-28 0,-4 27 0,4-27 0,0 24 1,0-24-1,-2 24 0,2-24 1,4 22-1,-4-22 1,4 27-1,-4-27 2,0 28-2,0-11 1,3-1-1,-3 1 0,0 1 0,0-18 0,0 27 0,0-27 0,-1 28 0,1-28 0,0 26 0,0-26 0,-2 24 0,2-24 1,0 23-1,0-23 0,3 24 0,-3-24 1,6 19-1,-6-19 1,2 16-1,-2-16 1,0 17-1,0-17 0,-2 16 1,2-16-1,-2 19 0,2-19 0,-5 16 1,5-16-1,0 0 0,-2 22 0,2-22 1,0 0-1,-2 20 0,2-20 1,0 0-1,0 24 0,0-24 1,-2 19 0,2-19-1,-2 16 1,2-16-1,-2 18 1,2-18-1,0 0 0,-1 21 1,1-21-1,0 0 0,0 0 0,0 0 0,-10 18 0,10-18 0,0 0 0,0 0 0,0 0-1,0 0 2,2 17-1,-2-17 0,0 0 0,0 0 0,0 0-1,0 0 1,0 0 0,0 0-2,0 0-1,0 0-2,0 0-5,-2-17-11,-3-1-13,5 18 0,-2-28-1,2 28 2</inkml:trace>
          <inkml:trace contextRef="#ctx0" brushRef="#br0" timeOffset="-20677.1341">6342-1415 10,'0'0'24,"0"0"2,0 0-3,0 0-6,0 0 0,0 0 0,0 0-1,2 16-3,-2-16 0,-6 28-3,6-28-3,-16 42-1,-1-18-1,4 9-1,-5-4-2,3 8 1,-1-8-1,1 1-1,0-7 0,2 3-1,4-6 0,3-1 0,5-1 0,1-18 0,-2 29-2,2-29-3,9 30-7,-9-30-24,0 0 0,20 22-1,-20-22 0</inkml:trace>
          <inkml:trace contextRef="#ctx0" brushRef="#br0" timeOffset="-21009.1531">6042-1401 36,'0'0'18,"0"0"1,0 0 1,0 0-4,0 0-2,0 0-2,0 0-3,20 13-3,-20-13 0,13 18-2,-13-18 0,22 34-1,-9-14 0,0 4 0,-2-1 0,4 3-1,-4-4 1,5 2-1,-7-7 0,2 3-1,-11-20 0,10 27 1,-10-27-2,5 19 1,-5-19-1,0 0 0,0 0 0,2 16 0,-2-16-1,0 0-1,0 0-2,2-22-4,-2 22-8,11-22-10,-13-5-7,17 8-1,-17-16 1</inkml:trace>
        </inkml:traceGroup>
      </inkml:traceGroup>
    </inkml:traceGroup>
    <inkml:traceGroup>
      <inkml:annotationXML>
        <emma:emma xmlns:emma="http://www.w3.org/2003/04/emma" version="1.0">
          <emma:interpretation id="{36AEA265-476C-4F9A-9F4F-179BC7283406}" emma:medium="tactile" emma:mode="ink">
            <msink:context xmlns:msink="http://schemas.microsoft.com/ink/2010/main" type="paragraph" rotatedBoundingBox="13655,6688 12802,7559 12292,7059 13146,61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777ED42-E390-4008-BE9C-AB5E599C38F0}" emma:medium="tactile" emma:mode="ink">
              <msink:context xmlns:msink="http://schemas.microsoft.com/ink/2010/main" type="line" rotatedBoundingBox="13655,6688 12802,7559 12292,7059 13146,6188"/>
            </emma:interpretation>
          </emma:emma>
        </inkml:annotationXML>
        <inkml:traceGroup>
          <inkml:annotationXML>
            <emma:emma xmlns:emma="http://www.w3.org/2003/04/emma" version="1.0">
              <emma:interpretation id="{CBA18303-88AF-4472-8D98-8DD3C00B3146}" emma:medium="tactile" emma:mode="ink">
                <msink:context xmlns:msink="http://schemas.microsoft.com/ink/2010/main" type="inkWord" rotatedBoundingBox="13655,6688 12802,7559 12292,7059 13146,6188"/>
              </emma:interpretation>
              <emma:one-of disjunction-type="recognition" id="oneOf3">
                <emma:interpretation id="interp15" emma:lang="en-US" emma:confidence="0">
                  <emma:literal>apart.</emma:literal>
                </emma:interpretation>
                <emma:interpretation id="interp16" emma:lang="en-US" emma:confidence="0">
                  <emma:literal>apart).</emma:literal>
                </emma:interpretation>
                <emma:interpretation id="interp17" emma:lang="en-US" emma:confidence="0">
                  <emma:literal>aport.</emma:literal>
                </emma:interpretation>
                <emma:interpretation id="interp18" emma:lang="en-US" emma:confidence="0">
                  <emma:literal>Aport).</emma:literal>
                </emma:interpretation>
                <emma:interpretation id="interp19" emma:lang="en-US" emma:confidence="0">
                  <emma:literal>depot).</emma:literal>
                </emma:interpretation>
              </emma:one-of>
            </emma:emma>
          </inkml:annotationXML>
          <inkml:trace contextRef="#ctx0" brushRef="#br1" timeOffset="-42728.37">6418-2645 14,'0'0'22,"3"-30"2,-3 30-6,10-26-1,-8 10 0,-2 16-3,-2-28-2,2 28-1,-8-29-2,8 29 0,-13-37-3,10 15-3,-3-5-1,4-3-1,-1-1 0,1 4-1,0-1 1,4 8-1,-2-2 1,0 22 0,4-20 0,-4 20 1,0 0 0,0 0-1,0 0 1,9 16 0,-4 3-1,4 6 1,3 6-1,0 8 0,1 5-1,4 7 1,0 1 0,1 3-1,0-2 0,-3-3 1,-2-3-1,2-4 0,0-5 0,-4-7 1,3-3-1,-6-10 0,-8-18 1,11 24 0,-11-24 0,0 0 0,0 0 0,0 0 0,0 0 0,2-20 0,-6 0-1,-2-6 0,1-9 0,-1-7 0,1-8 0,-1-3-1,-3-2 1,5-4 0,1 1 0,-1 4 0,2 5 0,-1 3 0,-1 6 0,0 5 0,-1 3 0,-1 10-1,2 6 2,4 16-1,-5-20 1,5 20-1,0 0 0,0 0 0,-9 24 0,7-2 0,0 11 0,-2 7 0,1 8 0,-3 5 0,-1 4 0,1 2 1,1-1-1,-1 1 0,1-7 0,1-5 0,2-3 0,0-7 0,2-6-1,4-7 1,1-4 0,-5-20-1,0 0 1,17 13 0,-17-13-1,15-16 2,-10-3-1,3-1 0,-1-9 0,0-6 1,-1-7-1,1-4 0,1-7 0,-3-8 1,1 0-1,1-1-1,-1 0 2,-1 3-2,1 4 1,-3 7 0,7 9 0,-7 12 0,1 5 0,-4 22 0,0-26 0,0 26 0,0 0 0,2 17 0,-2 3 0,0 7 0,2 10 0,0 5 0,1 8 0,1 3 0,5 2 1,-3 0-1,-1-1 0,1-5 0,-1-3 0,5-4 1,-1-5-1,0-4 0,-5-5 0,3-8 0,-7-20 0,9 24 0,-9-24 0,0 0 0,0 0 0,0 0 0,0 0 0,0-17 0,-2-3 0,2-4 0,0-7 0,0-10 0,2-6 0,-4-10 0,4-2 0,6-2 0,-7 5 0,3 0 0,0 9 0,-2 6-1,0 8 1,1 13 0,-3 20 0,2-22 0,-2 22 0,0 0 0,0 0 0,0 0 0,0 0-1,0 22 1,0 0 0,0 6-2,2 10 2,-2 6 1,2 8-2,1 1 2,1 0-1,2-1 0,-1-3 0,1-3 1,1-7-1,-1-8 1,-1-2-1,3-3 0,-5-6 0,3-3 0,-6-17 0,5 22 0,-5-22-1,0 0 1,0 0 0,0 0 0,0 0-1,0 0 1,0 0 0,0 0 0,13-28 0,-13 28 0,8-35 0,-5 11 0,1-3 0,-4-6 0,0-4 1,0-2-2,-2-3 2,0-5-1,2 1 0,-3 2 0,1 1 0,-2 7-1,2 3 1,2 3 0,0 8 0,0 6 0,0 16 0,0-22 0,0 22 0,0 0 0,0-19 0,0 19 0,0 0 0,0 0-1,0 0 1,0 0 0,0 0 0,0 0 0,15 30-1,-10-12 2,5 10-1,1 3 0,0 2 0,2 4 1,-2-4-1,0 0 0,4-2 1,-6-4-1,0-5 0,0-3 0,-3-3 0,-6-16 1,9 24-1,-9-24 0,0 0 0,6 17 1,-6-17-1,0 0 0,0 0 1,0 0-1,0 0 0,0 0 1,0 0-1,0 0 0,0 0 1,-2-19-1,2 19 0,-13-29 0,5 7 0,-3-7 0,-3-8 0,1-2 0,0-1 0,2-1 0,-2 3 0,0 1-1,2 4 1,2 7-1,3 6 2,6 20-2,-5-27 1,5 27 0,-6-17 0,6 17 0,0 0 0,0 0 0,0 0 0,0 0 0,-4-16 0,4 16 0,0 0 0,0 0 0,0 20-1,2-2 1,0 6 0,2 5 0,1 12 0,1 5 0,-1 5 0,3 2 0,1 1 0,-2-3 1,1-1-1,-1-5 0,-3-8 0,1-7 1,1-3-1,-2-7 0,-4-20 0,3 24 0,-3-24 0,0 0 0,0 0 0,0 0 0,0 0 0,2-20 0,-4 2 0,2-4 0,-2-10 0,2-1 0,2-7 0,-2-6 0,2 0 0,-2-2 0,-2 1 0,0 3 0,-1 0 0,1 5 0,-2 2 0,-3 10-1,-1 1 2,3 4-1,-3 4 0,8 18 0,-9-24 0,9 24 0,0 0 1,-9-19-1,9 19 0,0 0 1,0 0-1,0 0 0,0 0-1,0 0 1,-4 26 0,4-26-1,6 35 1,-2-9 0,5 3 0,-2 2 0,4 6 0,-2 0 0,1-4 0,-1 0 0,2-6 0,0-3 1,-4-5-1,-7-19 0,11 20 0,-11-20 0,0 0 0,0 0 1,0 0-1,0 0 0,0 0 1,0 0-1,6-19 0,-8 1 1,2-6-1,-2-3 0,0-5 0,-1 1 0,-1-4 0,0 2 0,1 0 0,1 8-1,-2 4 1,-1 3 0,5 18 0,-6-26 0,6 26 0,0 0 1,-4-18-1,4 18 0,0 0 0,0 0-1,0 0 1,0 0-1,0 0 1,0 0 0,10 20-1,-10-20 1,7 30 0,-1-14 0,1 6 0,4 0 0,0 2 0,-4-4 0,4-1 0,-3-1 1,1 0-1,-9-18 0,15 26 0,-15-26 1,11 16-1,-11-16 0,0 0 0,0 0 0,0 0 0,0 0 0,0 0 0,7-20 0,-7 20 0,0-27 0,-2 10 0,4-1 0,-4-4 1,1-2-1,-1 0 0,-6-2 0,5 1 0,1 3 0,-4 0 0,3 3 0,3 3 0,0 16 0,-6-24 0,6 24 0,-2-17 0,2 17 0,0 0 0,0 0 0,0 0 0,0 0 0,0 0 0,0 0-1,0 0 1,0 0-1,0 0 1,0 0 0,11 22 0,-11-22 0,11 32 0,0-12 0,4 2 0,-4-2 0,-2 0 0,1-1 0,-10-19 0,16 27 0,-16-27 0,15 17 0,-15-17 0,0 0 0,0 0 1,0 0-1,0 0 0,0 0 0,0 0 0,0 0 0,17-10 1,-17 10-1,-2-29 0,2 9 0,-2-6 0,2-1 0,2-1 0,-2 1 0,-6-1 0,4 4 0,2 6 0,0 18 0,0-26 1,0 26-1,0 0 0,0 0 0,-9-16 0,9 16-1,0 0 1,0 0 0,0 0-1,0 0 1,0 0-1,4 18 1,-4-18 0,9 20 0,-9-20 0,13 31 0,-6-12 0,-1-1 0,1 0 0,3 1 0,-3-3 0,-7-16 0,9 26 0,-9-26 0,4 17 0,-4-17 0,0 0 0,0 0 1,0 0-1,0 0 0,0 0 0,0 0 1,0 0-1,0 0 0,0 0 0,0 0 0,2-19 1,-2 19-2,-8-24 2,8 24-2,-9-29 2,9 29-1,-11-29 0,11 29 0,-15-26 0,15 26 0,-11-18 0,11 18 0,0 0 0,0 0 0,-9-17 0,9 17 0,0 0 0,0 0 0,0 0 0,0 0 0,0 0 0,0 0 0,0 0 0,0 0 0,0 0-1,0 0 1,0 0-1,0 0 1,0 0 0,0 0-1,0 0 1,0 0-1,11 18 1,-11-18 0,11 17 0,-11-17 0,11 16 0,-11-16 0,11 19 0,-11-19 0,15 18 0,-15-18 0,0 0 0,11 22 0,-11-22 1,0 0-1,11 18 0,-11-18 0,0 0 0,0 0 0,0 0 0,0 0 0,0 0 0,0 0 0,15 17 0,-15-17 0,0 0 0,0 0 0,0 0 0,0 0 0,0 0 1,0 0-1,0 0 0,0 0 0,0 0 0,0 0 0,0 0 0,0 0 0,0 0 0,0 0 1,0 0-1,0 0 0,0 0 0,0 0 0,0 0 0,0 0 0,0 0 0,0 0 0,0 0 0,0 0 0,0 0 0,0 0 0,0 0 0,0 0 0,0 0 0,0 0 0,0 0 0,0 0 0,0 0 0,0 0 0,0 0 0,0 0 0,0 0 0,0 0 0,0 0 0,0 0 0,0 0 0,0 0 0,0 0 0,0 0 0,0 0 0,0 0 0,0 0 1,0 0-1,0 0 0,0 0 0,0 0 0,0 0 0,0 0-1,0 0 2,0 0-1,0 0 0,0 0 0,0 0 0,0 0 0,0 0 0,0 0 0,0 0 1,0 0-2,0 0 1,0 0 0,0 0 0,0 0 0,0 0 0,0 0 0,0 0 0,0 0 0,0 0 0,0 0 0,0 0 0,0 0 0,0 0 1,0 0-1,0 0 0,0 0 0,0 0 0,0 0 0,0 0 0,0 0 0,0 0 0,0 0 0,0 0 0,0 0 0,-13-17 0,13 17 0,0 0 0,0 0 0,0 0 0,0 0 0,-17-18 0,17 18 0,0 0 0,-16-20 0,16 20 0,0 0 0,-17-18 0,17 18 0,0 0 0,0 0 0,0 0 0,-16-17-1,16 17 1,0 0 0,0 0 0,0 0 0,0 0-1,0 0 1,0 0 0,0 0 0,0 0-1,0 0 1,0 0 0,0 0-1,0 0 1,0 0 0,0 0-1,12 20 1,-12-20 0,0 0-1,15 19 1,-15-19 0,0 0 0,19 20 0,-19-20 0,0 0 0,14 16 0,-14-16 0,0 0 0,17 11 0,-17-11 0,0 0 0,0 0 0,17 10 0,-17-10 0,0 0 0,0 0 0,0 0 0,0 0 0,0 0 0,0 0 0,0 0 0,0 0 1,0 0-1,0 0 0,18 3 1,-18-3-1,0 0 0,0 0 1,0 0-1,0 0 0,0 0 0,0 0 0,0 0 0,0 0 0,0 0 0,0 0 0,0 0 0,-13-18 0,13 18 1,0 0-2,0 0 1,-11-22 0,11 22 0,-7-17 0,7 17 0,-6-18 0,6 18 0,-11-20 0,11 20 0,-7-19 0,7 19 0,-2-16 0,2 16 0,-9-20 1,9 20-1,-4-19 0,4 19 0,0 0 0,-6-22 0,6 22 0,0 0 0,0 0 0,0 0 0,-7-16 0,7 16 0,0 0 0,0 0-1,0 0 1,0 0-1,0 0 1,0 0-1,0 0 1,0 0-1,11 18 1,-11-18 0,6 17-1,-6-17 1,14 23 1,-14-23-1,17 26 0,-17-26 0,17 20 0,-17-20 0,13 19 0,-13-19 0,0 0 0,18 18 0,-18-18 0,0 0 0,0 0 0,0 0 1,0 0-1,0 0 0,0 0 0,0 0 1,0 0-1,0 0 0,0 0 1,0 0-1,0 0 1,0 0-1,0 0 0,0 0 1,0 0-1,-11-20 0,11 20 0,-20-24 0,20 24 0,-21-27 0,21 27 0,-18-26-1,18 26 1,-9-20 0,9 20 0,0 0 0,0 0 0,-15-19 0,15 19 0,0 0 0,0 0 0,0 0 0,0 0 0,0 0-1,0 0 1,0 0-1,0 0 1,0 0 0,0 0-1,0 0 1,0 0-1,4 19 1,-4-19 0,14 16 0,-14-16 0,19 22 0,-19-22 0,16 24 0,-16-24 1,17 20-1,-17-20 0,17 17 0,-17-17 0,0 0 0,0 0 0,16 16 0,-16-16 1,0 0-1,0 0 0,0 0 0,0 0 0,0 0 0,0 0 0,0 0 0,0 0 1,0 0-1,0 0 1,0 0-1,0 0 1,0 0-1,0 0 1,0 0-1,0 0 1,0-22-1,0 22 0,-18-24 0,18 24 0,-21-29 0,21 29 0,-16-28 0,16 28 0,-17-22 0,17 22 0,-9-18 0,9 18 0,0 0 0,0 0 0,0 0-1,0 0 1,-17-13 0,17 13-1,0 0 1,0 0 0,0 0-1,0 0 1,0 0 0,0 0 0,13 22-1,-13-22 1,11 20 0,-11-20 0,21 24 0,-21-24 1,14 24-1,-14-24 0,19 20 0,-19-20 0,0 0 0,15 17 0,-15-17 0,0 0 0,0 0 1,0 0-1,0 0 0,0 0 0,0 0 1,0 0-1,0 0 0,0 0 1,0 0-1,0 0 1,0 0-1,0 0 0,0 0 1,0 0-1,0 0 0,0 0 0,0 0 0,0 0 0,0 0 0,0 0 1,0 0-2,0 0 1,0 0 0,0 0 0,0 0 0,0 0 0,0 0 0,0 0 0,0 0 1,0 0-1,0 0 0,0 0 0,0 0 0,0 0 0,0 0-1,0 0 1,0 0 0,0 0 1,0 0-1,0 0 0,0 0 0,0 0 0,0 0 0,0 0 0,-6-22 1,6 22-1,-11-18 0,11 18 0,-15-21 0,15 21 0,-13-20 0,13 20 0,-14-18 0,14 18 0,0 0 0,0 0 0,-11-17 0,11 17 0,0 0 0,0 0 0,0 0 0,0 0 0,0 0 0,0 0 0,0 0-1,0 0 1,0 0-1,0 0 1,0 0 0,0 0-1,0 0 1,0 0-1,16 17 1,-16-17 0,11 18 0,-11-18 0,15 24 0,-15-24 0,17 28 0,-17-28 0,13 22 0,-13-22 0,9 18 0,-9-18 0,0 0 1,14 18-1,-14-18 0,0 0 0,0 0 0,0 0 0,0 0 0,0 0 0,0 0 0,0 0 1,0 0-1,0 0 0,0 0 0,0 0 1,0 0-1,0 0 1,0 0-1,-9-22 0,9 22 0,-13-25 0,4 6 1,0 1-2,0-2 2,-1-1-2,-1 3 2,6 0-2,5 18 1,-8-26 0,8 26 0,0 0 0,-7-17 0,7 17 0,0 0 0,0 0 0,0 0 0,0 0-1,0 0 1,0 0 0,0 0-1,0 0 1,0 0-1,0 0 1,6 23 0,-6-23 0,9 18 0,-9-18 0,16 24 0,-16-24 0,23 27 0,-23-27 0,24 24 0,-24-24 0,12 19 0,-12-19 0,0 0 1,17 20-1,-17-20 0,0 0 0,0 0 0,0 0 0,0 0 0,0 0 0,7 16 0,-7-16 0,0 0 0,0 0 1,0 0-1,0 0 0,0 0 0,0 0 0,0 0 1,0 0-1,0 0 1,0 0-1,0 0 0,0 0 1,0 0-1,-5-18 1,5 18-1,0 0 0,0 0 0,-17-18 0,17 18 0,0 0 0,0 0-1,0 0 0,0 0-3,-24-10-5,24 10-20,13 22-10,-13-22 1,-5 26-2</inkml:trace>
        </inkml:traceGroup>
      </inkml:traceGroup>
    </inkml:traceGroup>
  </inkml:traceGroup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6:52.292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E1F68A84-80EE-4D51-A8F1-7554D0F452FD}" emma:medium="tactile" emma:mode="ink">
          <msink:context xmlns:msink="http://schemas.microsoft.com/ink/2010/main" type="inkDrawing" rotatedBoundingBox="6252,9983 6331,12541 6281,12542 6201,9984" semanticType="callout" shapeName="Other">
            <msink:sourceLink direction="with" ref="{1B946928-9AA7-41CD-880A-2AE7AECF88CD}"/>
            <msink:sourceLink direction="with" ref="{41178E77-F0DE-47D1-8EF3-E0BE253B0B0B}"/>
          </msink:context>
        </emma:interpretation>
      </emma:emma>
    </inkml:annotationXML>
    <inkml:trace contextRef="#ctx0" brushRef="#br0">23-4 10,'0'0'21,"9"17"2,-26-19-6,17 2-1,0 0-1,0 0-3,0 0-2,-9 18-2,9-18-1,-2 22 0,4-3 0,-2-19-1,-4 36-1,2-19 1,2 9-2,-1-4 0,6 5-1,-7-5 1,12 4-1,-7-2-1,6 5 1,-3-5-1,3 7 0,-5-5 0,3 5 0,-3-5 0,0 5-1,-3 0 1,1 4 0,-5-5-1,4 4 1,-6-2-1,5-1 0,-2-2 0,2 4 0,-2-7 0,2 1-1,-2 1 1,4 0 0,-2-1-1,0 2 1,-2 1 0,2 1-1,-1 0 1,1 0-1,-2 1 1,2-3-1,0 0 1,2 1-1,-1-1 0,1 1 1,0-3-1,2 1 1,1 1 0,-1 2-1,0-1 1,-1-1-1,-1 0 0,2 4 1,-2-5-2,0 1 1,-2 1 0,-2-3 0,-2-1-1,2 1 1,-1-3 0,1 0-1,0 0 2,0-2-1,2 4 0,2-1 0,-2-1 0,4 0 0,-4 2 1,1-2-1,3 0 0,-6-1 0,2-2 0,-2 1 0,2-2 0,-1 0 0,1 0 0,0 0 0,0 1 0,1-1 0,1 0 0,2 0 0,0 0 0,-1 3 1,-1-3-1,4 4 0,-6-2 0,1 1 1,-1 1-1,0 0 0,0-2 0,-1 2 1,1 0-1,-2-4 0,4 2 0,-1-3 0,-1-3 0,0 2 0,0-1 0,-1 1 0,2-1 0,-1-17 0,2 29 0,-2-29 0,0 22 0,0-22 0,0 0 0,2 19 0,-2-19-1,0 0 1,0 0-1,0 0 0,0 0-1,0 0-2,0 0-2,0 0-4,0 0-8,0 0-18,0 0-1,0 0-2,-2-28 3</inkml:trace>
  </inkml:traceGroup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3:57.563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3766ABB5-EC42-4970-8D20-C19C658006E6}" emma:medium="tactile" emma:mode="ink">
          <msink:context xmlns:msink="http://schemas.microsoft.com/ink/2010/main" type="writingRegion" rotatedBoundingBox="9108,11271 9838,11271 9838,12661 9108,12661"/>
        </emma:interpretation>
      </emma:emma>
    </inkml:annotationXML>
    <inkml:traceGroup>
      <inkml:annotationXML>
        <emma:emma xmlns:emma="http://www.w3.org/2003/04/emma" version="1.0">
          <emma:interpretation id="{2E01865A-7063-4316-A011-1ABCCBEC5453}" emma:medium="tactile" emma:mode="ink">
            <msink:context xmlns:msink="http://schemas.microsoft.com/ink/2010/main" type="paragraph" rotatedBoundingBox="9108,11271 9838,11271 9838,12661 9108,126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6C4B94-FE31-4012-AD5A-64FC1FAEF35C}" emma:medium="tactile" emma:mode="ink">
              <msink:context xmlns:msink="http://schemas.microsoft.com/ink/2010/main" type="line" rotatedBoundingBox="9108,11271 9838,11271 9838,12661 9108,12661"/>
            </emma:interpretation>
          </emma:emma>
        </inkml:annotationXML>
        <inkml:traceGroup>
          <inkml:annotationXML>
            <emma:emma xmlns:emma="http://www.w3.org/2003/04/emma" version="1.0">
              <emma:interpretation id="{71627F47-71F4-45CF-91DC-766FB4E3270E}" emma:medium="tactile" emma:mode="ink">
                <msink:context xmlns:msink="http://schemas.microsoft.com/ink/2010/main" type="inkWord" rotatedBoundingBox="9108,11271 9838,11271 9838,12661 9108,12661"/>
              </emma:interpretation>
              <emma:one-of disjunction-type="recognition" id="oneOf0">
                <emma:interpretation id="interp0" emma:lang="en-US" emma:confidence="0">
                  <emma:literal>t</emma:literal>
                </emma:interpretation>
                <emma:interpretation id="interp1" emma:lang="en-US" emma:confidence="0">
                  <emma:literal>?</emma:literal>
                </emma:interpretation>
                <emma:interpretation id="interp2" emma:lang="en-US" emma:confidence="0">
                  <emma:literal>L</emma:literal>
                </emma:interpretation>
                <emma:interpretation id="interp3" emma:lang="en-US" emma:confidence="0">
                  <emma:literal>Z</emma:literal>
                </emma:interpretation>
                <emma:interpretation id="interp4" emma:lang="en-US" emma:confidence="0">
                  <emma:literal>2</emma:literal>
                </emma:interpretation>
              </emma:one-of>
            </emma:emma>
          </inkml:annotationXML>
          <inkml:trace contextRef="#ctx0" brushRef="#br0">2941 1805 8,'0'0'24,"0"0"1,-1 18 3,1-18-12,0 0-2,1-18 0,3 1-2,-4 17-1,20-38-2,3 17 1,-7-12-1,12 6-3,-2-12 0,9 6-2,-8-4 0,7 8-1,-7 0 0,1 9-1,-10-2 1,1 14 0,-19 8 1,22 6-1,-17 10 0,6 14 0,-7 1-1,5 9-1,1 4-1,2 4 1,3 2-2,2-3 1,1-6-1,-1-6 1,3-2-1,0-10-2,6-1-1,-9-12-6,18 1-19,-9-2-10,-6-7 1,6 9-1</inkml:trace>
          <inkml:trace contextRef="#ctx0" brushRef="#br0" timeOffset="-693.0388">3260 1526 34,'0'0'30,"0"0"2,0 0 0,-29 23-12,29-23-4,-18 13-1,1-13-4,13 17-1,-12-13-3,12 14-1,4-18-1,-15 31 0,15-31-2,-11 40 0,6-16-1,5 13 0,-6 0 0,6 7 0,-2 4 0,2 7-1,-5 2 1,5 5-1,-6 0 1,4 1-1,-1-3 0,3 3 1,-2-3-2,4-3 1,-1-5 0,3-5-1,0-4 0,-2-5 1,0-3-1,1-4 0,-5-3 0,2-2 1,-1-4-1,-3 0 0,2-4 0,2-18 2,-4 28-2,4-28 0,0 0 0,0 18 0,0-18-2,0 0 2,0 0 0,0 0 0,26 15 2,-9-12-2,3 1 0,2 0 0,8-1 0,3 1 0,4-4 0,3 0 0,-1-4 0,2 1 0,-1-5 0,1 1 0,-4 0 0,-6-1 0,-2 1 0,-6 0 0,-5 1 0,-18 6 0,24-6 0,-24 6-2,0 0-4,2-23-3,-2 23-9,0 0-22,-22-26-1,9 9 0,-6-6 1</inkml:trace>
        </inkml:traceGroup>
      </inkml:traceGroup>
    </inkml:traceGroup>
  </inkml:traceGroup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56:52.791"/>
    </inkml:context>
    <inkml:brush xml:id="br0">
      <inkml:brushProperty name="width" value="0.06667" units="cm"/>
      <inkml:brushProperty name="height" value="0.06667" units="cm"/>
      <inkml:brushProperty name="color" value="#7030A0"/>
      <inkml:brushProperty name="fitToCurve" value="1"/>
    </inkml:brush>
  </inkml:definitions>
  <inkml:traceGroup>
    <inkml:annotationXML>
      <emma:emma xmlns:emma="http://www.w3.org/2003/04/emma" version="1.0">
        <emma:interpretation id="{7D893755-BFFD-4673-846A-C61199ACA349}" emma:medium="tactile" emma:mode="ink">
          <msink:context xmlns:msink="http://schemas.microsoft.com/ink/2010/main" type="writingRegion" rotatedBoundingBox="6096,12123 6485,12123 6485,12490 6096,12490"/>
        </emma:interpretation>
      </emma:emma>
    </inkml:annotationXML>
    <inkml:traceGroup>
      <inkml:annotationXML>
        <emma:emma xmlns:emma="http://www.w3.org/2003/04/emma" version="1.0">
          <emma:interpretation id="{82F429FC-731B-4257-8BDC-AB61BD915E98}" emma:medium="tactile" emma:mode="ink">
            <msink:context xmlns:msink="http://schemas.microsoft.com/ink/2010/main" type="paragraph" rotatedBoundingBox="6096,12123 6485,12123 6485,12490 6096,124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2EF000-05A2-4491-8590-271B439DD04E}" emma:medium="tactile" emma:mode="ink">
              <msink:context xmlns:msink="http://schemas.microsoft.com/ink/2010/main" type="line" rotatedBoundingBox="6096,12123 6485,12123 6485,12490 6096,12490"/>
            </emma:interpretation>
          </emma:emma>
        </inkml:annotationXML>
        <inkml:traceGroup>
          <inkml:annotationXML>
            <emma:emma xmlns:emma="http://www.w3.org/2003/04/emma" version="1.0">
              <emma:interpretation id="{41178E77-F0DE-47D1-8EF3-E0BE253B0B0B}" emma:medium="tactile" emma:mode="ink">
                <msink:context xmlns:msink="http://schemas.microsoft.com/ink/2010/main" type="inkWord" rotatedBoundingBox="6096,12123 6485,12123 6485,12490 6096,12490">
                  <msink:destinationLink direction="with" ref="{E1F68A84-80EE-4D51-A8F1-7554D0F452FD}"/>
                </msink:context>
              </emma:interpretation>
              <emma:one-of disjunction-type="recognition" id="oneOf0">
                <emma:interpretation id="interp0" emma:lang="en-US" emma:confidence="0">
                  <emma:literal>u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U</emma:literal>
                </emma:interpretation>
                <emma:interpretation id="interp3" emma:lang="en-US" emma:confidence="0">
                  <emma:literal>v</emma:literal>
                </emma:interpretation>
                <emma:interpretation id="interp4" emma:lang="en-US" emma:confidence="0">
                  <emma:literal>"</emma:literal>
                </emma:interpretation>
              </emma:one-of>
            </emma:emma>
          </inkml:annotationXML>
          <inkml:trace contextRef="#ctx0" brushRef="#br0">-35 2315 24,'0'0'29,"0"0"1,0 0-4,-20-5-4,20 5-5,0 0-3,-17-6-3,17 6-3,0 0-3,0 0 0,2 18-2,-2-18-1,7 32-1,-1-7 0,1 3 0,4 1-1,2 4 1,0 0-1,0 0 1,2-3-1,-1-5 0,1-3 1,-2-3-1,-13-19 1,18 25-1,-18-25 0,0 0-1,17 15 0,-17-15-1,0 0-2,0 0-3,13-20-6,-13 20-8,18-20-8,-16-6-4,13 10-2,-8-19 2</inkml:trace>
          <inkml:trace contextRef="#ctx0" brushRef="#br0" timeOffset="269.0154">317 2313 34,'0'0'31,"0"0"2,0 0-6,-15 28-4,15-28-5,-16 35-4,-6-23-4,12 18-3,-10-10-1,7 9-2,-5-8-1,9 4-1,-3-6-1,7-1-1,1-1 0,4-17-1,-3 29-2,3-29-2,11 22-6,-11-22-18,0 0-7,0 0 0,16 9-1</inkml:trace>
        </inkml:traceGroup>
      </inkml:traceGroup>
    </inkml:traceGroup>
  </inkml:traceGroup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49:34.4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763C156-8841-4764-95D4-DE414003D18F}" emma:medium="tactile" emma:mode="ink">
          <msink:context xmlns:msink="http://schemas.microsoft.com/ink/2010/main" type="inkDrawing" rotatedBoundingBox="546,1238 2426,1159 2432,1286 552,1365" semanticType="underline" shapeName="Other">
            <msink:sourceLink direction="with" ref="{2ABCE6B1-3CAC-46F0-A71B-2590C778E909}"/>
          </msink:context>
        </emma:interpretation>
      </emma:emma>
    </inkml:annotationXML>
    <inkml:trace contextRef="#ctx0" brushRef="#br0">0 178 22,'0'0'15,"0"0"0,0 0 0,0 0-2,0 0 0,0 0-2,0 0-2,0 0-1,0 0-2,0 0-2,0 0-1,0 0-1,0 0 0,9-17 0,-9 17 0,0 0 0,21-1 0,-21 1 0,18-4 1,-18 4-1,30-7 1,-30 7-2,33-8 1,-15 3-1,4 1 2,-3-2-2,5 3 0,-4-1 0,4 2 0,-4-3-1,4 3 1,0-2 1,0 1-1,4-3 0,0 1-1,-1-1 1,-1 1 0,0-1 0,2 1-1,-4-3 1,0 1 0,-4 1 0,0 5 0,-3-3-1,3-2 0,-2 5 0,-1-5 0,5 6 0,-2-2 0,4 0 0,-1-3 0,6 3 0,-3 2 0,2-2 0,-1 0 0,1 2 0,-2 0 0,-4-2 0,0 2 0,-2 0 0,-1 0 1,3 0-1,-6 0 0,5-1 0,-3-1 0,4 2 0,-1-4 0,-1 2 0,4 0 0,-4 1 1,4 1-1,-5-2 0,-1 2 0,2 0 0,-1 0 0,-1 0 0,-1 2 0,-17-2 0,29 3 0,-29-3 0,28 4 0,-28-4 0,26 4 1,-26-4-1,27 7 0,-27-7 0,26 2 0,-26-2 1,30 2-1,-30-2 0,27 2 0,-27-2 0,21 1 0,-21-1 1,22 8-1,-22-8 0,0 0 0,18 7 0,-18-7 0,0 0 0,19 7 1,-19-7-1,0 0 0,24 6 0,-24-6 0,16 4 0,-16-4 1,19 3-1,-19-3 1,18 2 0,-18-2 0,17 2-1,-17-2 1,16 2 0,-16-2 0,17 3 0,-17-3-1,17 2 1,-17-2 0,0 0 0,25 2 0,-25-2 0,0 0 0,21 4-1,-21-4 1,16 2 0,-16-2-1,17 1 1,-17-1-1,18 4 1,-18-4-1,19 0 0,-19 0 0,0 0 1,22 4-1,-22-4 1,0 0-2,0 0-2,0 0-9,16-15-23,-16 15 0,0 0-1,0 0 0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5:01.7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16E77DB-6F23-473A-A100-FA85DC293D50}" emma:medium="tactile" emma:mode="ink">
          <msink:context xmlns:msink="http://schemas.microsoft.com/ink/2010/main" type="inkDrawing" rotatedBoundingBox="775,14200 938,12708 1332,12751 1169,14243" semanticType="callout" shapeName="Other">
            <msink:sourceLink direction="from" ref="{73842653-6AC1-404B-86E5-27CB1398EC29}"/>
            <msink:sourceLink direction="to" ref="{73842653-6AC1-404B-86E5-27CB1398EC29}"/>
          </msink:context>
        </emma:interpretation>
      </emma:emma>
    </inkml:annotationXML>
    <inkml:trace contextRef="#ctx0" brushRef="#br0">332 1514 13,'-23'-7'26,"23"7"3,0 0 0,0 0-7,-19 2-4,19-2-2,0 0-4,-18-19 0,18 19-4,0 0-1,-14-18-1,14 18-1,-18-17-1,18 17-1,-26-20-1,26 20 0,-30-16-1,12 9 1,2-1 0,0-3-2,16 11 1,-28-23-1,18 6 2,-3 1-2,6-3 1,-2-1-1,2-1 0,-2 0 1,1 0-1,1-2 1,1 2-1,1-4 0,-2 3 0,2-5 1,1-1-1,1-4 0,1 4 0,2-2 0,-2 1 0,0-3 0,4 2 0,0-2 1,0 3-1,1 0 0,1 0 0,-1-1 0,1 2 0,-1-2 0,1 2 0,1-2 0,-1 0 0,1 2 0,0 0-1,2-2 1,4 0 0,-1 2 1,3 0-1,3 1 1,1 3 0,1-1-2,0 2 2,-4 2-1,0 4 0,-4 1-1,1 0 2,-4 0-2,-7 16 1,11-30 0,-6 14-1,0 1 2,2-3-2,0 1 2,2 1-1,-2 0 0,-7 16 0,13-25 0,-13 25 1,0 0-1,8-19 0,-8 19 0,0 0 1,0 0-1,0 0 0,0 0 0,0 0 0,0 0 0,8-16 0,-8 16 0,0 0-1,8-16 1,-8 16 0,0 0 1,16-23-1,-16 23 0,0 0 0,9-17 0,-9 17 0,0 0 0,0 0 0,0 0 0,0 0 0,0 0 0,0 0 0,0 0 0,0 0 0,0 0 0,0 0 1,0 0-1,0 0 0,0 0 0,-21 2 0,21-2 0,-23 17-1,7-4 1,-3 2 0,-3-1 0,0 4 0,0-4 0,3 0 0,-2 0 0,3-2-1,18-12 1,-21 18 0,21-18 0,0 0 0,-14 19 0,14-19 0,0 0 0,0 0 0,0 0 0,0 0 0,12-24 0,-12 24 0,30-30 0,-14 9 0,3 1 0,4-1 0,0 2 0,0 1 0,-5 4 0,-18 14 0,25-17 0,-25 17 0,17 2 0,-17-2 0,9 15 0,-9-15 0,5 29 0,-3-12 0,2 2 0,-4 4 0,-2 2 0,-2 1 0,-1 4 0,-4 2 0,2-2 1,0-2-2,0-5 2,2-2-1,1-6 1,4-15-1,6 16 0,-6-16-4,26-8-23,-10 2-10,-16 6-1,30-12 1,-30 12-2</inkml:trace>
  </inkml:traceGroup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5:39.48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51-3 4,'0'0'19,"0"0"1,0 0 2,0 0-12,0 0 0,0 0 1,0 0 0,13 16-1,-13-16-2,0 0 1,0 0-2,24 9-2,-24-9-1,26 6-1,-9-4-1,3 3 1,0-3-2,2 3 1,-1-3-1,1 4 0,-6-4 0,1 3 0,-17-5 1,18 4-1,-18-4 1,0 0-1,0 0 0,0 0 1,0 0-1,0 0 0,0 0 1,0 0 0,0 0-1,0 0 0,0 0 1,0 0-1,-26 5 0,26-5-1,-35 4 1,13 0-1,-2 1 0,-5 3 0,5 1 0,-4 0 0,2 2 0,6 0 0,2-2-1,18-9 0,-26 15 0,26-15 0,0 0 0,0 0 0,-9 18 0,9-18 0,18 9 0,-18-9 1,26 11 0,-26-11 0,31 13 0,-14-5 0,-1-3 0,-16-5 0,28 11 0,-28-11 1,17 7-1,-17-7 1,0 0-1,0 0 1,0 0 0,0 0 0,0 0 0,0 0 0,0 0 0,0 0 0,-6 22-1,6-22 1,-16 13-1,16-13 0,-21 15 0,21-15 0,-14 17 0,14-17 0,0 0-1,0 0 1,0 0-1,-15 16 0,15-16 1,0 0-1,0 0 0,18 9 1,-18-9-1,0 0 1,24 6 0,-24-6 0,22 0 0,-22 0 0,22-2 0,-22 2 0,17-4 0,-17 4 0,17-2 0,-17 2 1,0 0-1,16-5 0,-16 5-1,0 0 1,0 0 0,17 2 0,-17-2 0,0 0 0,16 2 0,-16-2 0,0 0 1,0 0 0,17 0 0,-17 0 0,0 0 0,0 0 0,0 0-1,0 0 1,0 0 0,0 0-1,0 0 0,0 0-1,0 0-3,0 0-6,-4-19-19,4 19-4,0-24-1,0 24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5:52.78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1592 4,'26'-17'7,"-23"1"2,-3 16 2,19-22 1,-19 22 0,13-28 2,-13 28-1,15-31-1,-10 15-3,2-1-1,1-1-1,5 1-2,0-3-1,9 0-1,-7-2 0,7 0-2,-2-2 1,4 2-1,-2-2 0,4 0-1,-6 0 1,0 2 0,-3-4 1,2 6 0,-5-4 0,3 1-1,-2-5 1,7-3 0,0-2 0,4 2-1,1-2 0,3 1 0,3-3-1,4 4 0,-4 0 0,-1 7 0,-5 0 1,1 2-1,-2 0 0,-1 2 0,-4 0 1,-1-2-1,0 3 0,-1-1 0,1 0 0,-1 0 0,1-2-1,-2 0 1,6 0-1,-2 3 1,0-1-1,2 2 1,0-2 1,2 3-2,0 1 2,-2-3-1,-2 3 0,-2-1 0,3 3 1,-5-1-1,0 0 1,-1 0-1,-17 15 0,30-22 1,-30 22-1,22-18 0,-22 18 1,24-18-1,-24 18 0,18-15 0,-18 15 0,19-18 1,-19 18-1,20-21 0,-20 21 0,24-22 1,-24 22-1,18-20 0,-18 20 1,0 0-1,19-18 0,-19 18 1,0 0-1,0 0 0,0 0 0,16-20 0,-16 20 1,0 0-1,17-21 0,-17 21 0,17-20 0,-17 20 0,12-20 1,-12 20-1,0 0 0,17-18-1,-17 18 1,0 0 0,0 0 0,0 0 0,0 0-1,0 0 1,0 0 0,18-4 0,-18 4 1,0 0-1,0 0 0,0 0 1,17-13-1,-17 13 0,0 0 0,0 0 0,0 0 0,0 0 0,0 0 0,0 0 0,15 17 0,-15-17 1,11 24-1,-2-8 1,-2 2 1,3 8-1,-1-4-1,0 6 1,-1-1-1,1 1 1,-2-1-1,-1 3 1,1-3-1,-1 1 1,-1-2 0,1-1-1,-3-3 1,1 2 0,-2-2 0,0 2 0,-2 0 1,0 3 0,-4-1 0,2 4-1,-2-3 1,1 2-1,-1-1 0,2 1-1,0-1 0,1-1 1,-1 1-2,-2-1 2,2 1-1,0 0 0,0-1 0,2-1 1,-3-1-1,1 1 0,0 0 0,0-2 0,0-2 0,1 0 1,-3-2-1,2 4 0,0-6 0,-1-1 0,1 1 0,2-18 0,-2 33 0,2-33 1,-4 33-1,4-33 0,-4 33 0,4-16 1,0-17-1,-3 31 0,3-31 0,-4 26 0,4-26 0,-4 22 0,4-22 1,-1 16-1,1-16 0,0 0 0,-2 19 0,2-19 0,0 0 0,0 0 1,-4 20-1,4-20 0,0 0 1,0 0 0,0 0 1,0 0 0,0 0 0,0 0 0,0 0 0,0 0 0,0 0-1,-17-2 1,17 2-2,0 0 1,-25-18-1,25 18 1,-26-15-1,26 15 0,-30-13 0,14 6 0,16 7 0,-28-9 0,28 9 0,-22-8 0,22 8 0,-22-7 0,22 7 0,-17-7 0,17 7 0,-22-8 0,22 8 0,-29-7 0,10 1 0,1 1 0,-1-3 0,-5 5 0,0-3 0,-7 3 0,-2 1 0,-2 2 0,0 2 0,-2-1 0,-2 1-1,2 2 1,0 0 0,-2-1 0,4-1 0,2 0 0,-2-2 0,4 2 0,-2 1 0,-6 1 0,0 0 0,6 1 0,-4 1 0,4-1 0,0 3 0,0-3 0,1 1 0,5 1 0,1 0 0,-2-1 0,4 3-1,2-2 1,-2 3 0,4-1 0,-1 0 0,1-2-1,20-7 1,-28 11 0,28-11 0,-18 8 1,18-8-1,0 0-1,-18 5 1,18-5 1,0 0-2,0 0 1,0 0 0,0 0 0,0 0 0,0 0 1,0 0-2,0 0 1,0 0-2,0 0-2,0 0-5,0 0-25,0 0-3,20-15 0,-22-8-1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5:54.7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64 1,'0'0'18,"35"2"-1,-35-2 1,35-15-20,-3 13 2,-3 0 1,1 1-1,-3-1 1,-5 0 1,4 2-1,-2 0 1,-5 0 0,-1 2 1,2 1 0,1 1 1,1 2-1,2-1 1,2 1 0,3-3 1,4 1-1,2 0 1,2-3-1,2 1-1,1-2 1,5 0-1,1 0 0,0-2 1,2 1-1,4-3 0,-3 0-1,7-1 1,-1-3 0,0-1 0,1 0-1,-1 4 0,-5-3 0,3 3-1,-5 1 0,0 2 0,-7 0 0,1 2 0,-5 0-1,2 0 1,-2-1 0,1-1 1,5-2-1,-3 2 0,5-1 1,-1 1-1,0 0 0,0 2 0,-1-2 0,1 2 0,-2 0 0,-1 0 0,-2 2-1,0-2 1,-4 0-1,0 2 1,-6-2-1,1 0 0,-5 2 1,-1 1-1,-3-1 0,1 4 0,-2-3 1,4 3-1,-4-3 0,3 3 1,0-2 0,0-1 0,1 1 0,1-2 1,-1-2-1,0 2 1,0-2-1,0 1 0,-3-1 0,3-1 0,-4 1 0,-2 0-1,1 0 0,-1 0 0,1-2 1,1 2-1,-2-2 0,3 2 1,-1-2-1,0-2 0,1 3 1,-3-1-1,-1 0 1,-17 2-1,25-4 0,-25 4 0,21-2 0,-21 2 1,0 0-1,0 0 0,16-1 0,-16 1 0,0 0 0,0 0 0,0 0 0,19 0 0,-19 0 0,0 0 0,16 0 0,-16 0 0,0 0 0,0 0 1,19-2-1,-19 2 0,0 0 1,0 0 0,0 0 0,0 0 1,0 0-1,0 0 1,0 0 0,0 0-1,-21 5 0,21-5 0,-25 8 0,25-8-1,-35 14 0,12-5 0,-4 2 0,1 2 0,-5 0 0,-1 4 0,-1-1 0,0 1 1,-2 3-1,-4-2 0,0 4 0,-1 2 0,-1 0 1,-1 2-2,-1-2 2,1 1-1,1-6 1,5 3-2,4-4 2,-1-3-2,7-2 1,0-2 0,6-2 0,20-9 0,-28 13 0,28-13-1,0 0 1,-18 7-2,18-7-2,0 0-5,0 0-16,17 24-8,-17-24-2,1 16 0,-1-16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2:49:20.39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ABCE6B1-3CAC-46F0-A71B-2590C778E909}" emma:medium="tactile" emma:mode="ink">
          <msink:context xmlns:msink="http://schemas.microsoft.com/ink/2010/main" type="writingRegion" rotatedBoundingBox="255,295 3250,378 3225,1265 230,1182">
            <msink:destinationLink direction="with" ref="{1763C156-8841-4764-95D4-DE414003D18F}"/>
          </msink:context>
        </emma:interpretation>
      </emma:emma>
    </inkml:annotationXML>
    <inkml:traceGroup>
      <inkml:annotationXML>
        <emma:emma xmlns:emma="http://www.w3.org/2003/04/emma" version="1.0">
          <emma:interpretation id="{0BA4740E-65BD-4D63-9E86-2DACB3BF7956}" emma:medium="tactile" emma:mode="ink">
            <msink:context xmlns:msink="http://schemas.microsoft.com/ink/2010/main" type="paragraph" rotatedBoundingBox="255,295 3250,378 3225,1265 230,11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28B36F-6E31-468B-A01F-B5D60D0B9DA3}" emma:medium="tactile" emma:mode="ink">
              <msink:context xmlns:msink="http://schemas.microsoft.com/ink/2010/main" type="line" rotatedBoundingBox="255,295 3250,378 3225,1265 230,1182"/>
            </emma:interpretation>
          </emma:emma>
        </inkml:annotationXML>
        <inkml:traceGroup>
          <inkml:annotationXML>
            <emma:emma xmlns:emma="http://www.w3.org/2003/04/emma" version="1.0">
              <emma:interpretation id="{CD121D9B-B79A-45E0-B672-E00E71F8C2C0}" emma:medium="tactile" emma:mode="ink">
                <msink:context xmlns:msink="http://schemas.microsoft.com/ink/2010/main" type="inkWord" rotatedBoundingBox="255,295 3250,378 3225,1265 230,1182"/>
              </emma:interpretation>
              <emma:one-of disjunction-type="recognition" id="oneOf0">
                <emma:interpretation id="interp0" emma:lang="en-US" emma:confidence="0">
                  <emma:literal>Hxtmfi27</emma:literal>
                </emma:interpretation>
                <emma:interpretation id="interp1" emma:lang="en-US" emma:confidence="0">
                  <emma:literal>txt mfr.)</emma:literal>
                </emma:interpretation>
                <emma:interpretation id="interp2" emma:lang="en-US" emma:confidence="0">
                  <emma:literal>txt mfrs)</emma:literal>
                </emma:interpretation>
                <emma:interpretation id="interp3" emma:lang="en-US" emma:confidence="0">
                  <emma:literal>Hxtmf62)</emma:literal>
                </emma:interpretation>
                <emma:interpretation id="interp4" emma:lang="en-US" emma:confidence="0">
                  <emma:literal>txt mfr)</emma:literal>
                </emma:interpretation>
              </emma:one-of>
            </emma:emma>
          </inkml:annotationXML>
          <inkml:trace contextRef="#ctx0" brushRef="#br0">20 97 16,'0'0'27,"-26"-6"2,26 6 2,0 0-12,0 0-3,0 0-4,0 0-3,0 0-3,0 0-1,0 0-1,24-11 0,-7 11-1,-1-7 1,16 1-1,-1-5 0,9 4 0,1-2-2,9 3 1,-6-1-1,8-1 0,-6 3 0,2 3-1,-8-3 1,1 5-1,-8-2 0,-3 2 0,-5-2 0,-8 0-2,3 8-4,-20-6-5,0 0-20,21-8-3,-21 8-2,0 0 2</inkml:trace>
          <inkml:trace contextRef="#ctx0" brushRef="#br0" timeOffset="-1175.0646">186-48 30,'0'0'25,"0"0"-2,0 0 0,0 0-4,16-6-5,-16 6-2,0 0-2,0 0-2,0 0 0,0 0-2,0 0-1,0 0 0,0 0-1,0 0 1,0 0-1,-1 20-1,1-20 1,0 28-2,3-10 1,-5 2-2,4 4 1,0 0-1,0 4 0,-8-3 0,3 3 0,-3-4 0,1 0 0,-3-2-1,1-4 1,-2-2-1,9-16 1,-13 26-1,13-26 0,0 0-1,0 0-1,-6 17-2,6-17-2,0 0-4,0 0-8,-7-22-17,7 22-2,0 0 0,-22-2 2</inkml:trace>
          <inkml:trace contextRef="#ctx0" brushRef="#br0" timeOffset="-522.0299">394 27 35,'0'0'26,"0"0"-6,0 0 1,-11 16-2,11-16-7,0 0 0,0 0-3,-13 21-2,13-21-2,-3 16 1,3-16-2,-2 20-1,2-20 1,-4 28-1,4-28 0,-2 31 1,-1-14-1,1 6 0,-2-4-1,2 6 1,-2-6-1,4 5 0,-3-6-1,5 2-1,1-3 1,1-1-1,-4-16 0,15 26 0,-15-26-1,20 16 1,-20-16-1,22 8 0,-22-8-2,17-2-1,-17 2-3,0 0-3,27-9-8,-27 9-15,10-20-1,-10 20-1,20-32 3</inkml:trace>
          <inkml:trace contextRef="#ctx0" brushRef="#br0" timeOffset="1110.061">616 486 23,'0'0'24,"-2"16"0,2-16-5,0 0-5,0 0-1,0 0-4,0 0-2,0 0-1,20-3-1,-20 3 0,18-8-2,-18 8 0,34-9-2,-14 5 0,2-1-1,4-2 1,2-1-1,-3-1 0,1 0 1,-7 0 0,1 3 0,-20 6 1,22-13-1,-22 13 0,0 0 1,-29 8-1,6 3 2,-6 5-2,-2 3 1,-3 1-1,1 2 1,4 0-2,5-4 2,2 1-2,22-19 0,-24 20-2,24-20-3,0 0-6,0 0-7,0 0-13,0 0-2,5-22 2,14 22-1</inkml:trace>
          <inkml:trace contextRef="#ctx0" brushRef="#br0" timeOffset="705.0377">730 335 14,'0'0'25,"0"0"2,0 0 1,0 0-13,0 0 2,15 20-3,-15-20-4,3 17-1,-3-17-2,6 22 1,-6-22-4,5 31 1,-5-14-2,4 3-1,-2 2-1,2 0 2,-3 2-3,3 2 2,-2-4-1,0 0 0,0-2 0,0-2 0,-2-18-1,3 22-1,-3-22-1,0 0-3,0 0-4,0 0-9,0 0-12,-7-20-4,-10-2 0,17 22 1</inkml:trace>
          <inkml:trace contextRef="#ctx0" brushRef="#br0" timeOffset="4854.2733">999 177 15,'0'0'26,"0"0"2,0 0 1,0 0-14,0 0 0,0 0-1,0 0-6,0 0 0,0 0-3,17-3 0,-17 3 0,24-2-2,-8-2 0,6 0 0,2-1-2,6-1 1,-1-5-1,6 2 0,-1-4 0,-5 1 0,1 1-2,-8-2-2,0 11-5,-22 2-9,17-17-12,-17 17-4,0 0-1,0 0 1</inkml:trace>
          <inkml:trace contextRef="#ctx0" brushRef="#br0" timeOffset="4417.249">1209-74 34,'0'0'26,"0"0"-5,8-19 1,-8 19-6,0 0-4,0 0-1,0 0-1,0 0-3,0 0-1,0 0 0,0 0 0,0 0-1,0 0-1,3 17 0,-3-17 0,0 0-1,-3 18-1,3-18 0,0 0 0,-13 26-1,13-26 1,-8 29-1,8-12-1,-5 5 1,1-2 0,-3 6-1,1 0 1,1-1-1,-1 3 1,-1-4-1,0 0 0,5-4 0,-2 0 0,2-4 0,2-16 0,0 26 0,0-26 0,8 19-1,-8-19 1,0 0 0,20 12 0,-20-12 0,20 2 0,-20-2 0,30-3 0,-30 3 0,25-6 0,-25 6 0,28-11 0,-28 11-1,24-11-2,-24 11-1,22-9-3,-5 11-4,-17-2-10,9-19-13,-9 19-1,0 0 0,0 0 1</inkml:trace>
          <inkml:trace contextRef="#ctx0" brushRef="#br0" timeOffset="6074.3432">1552 51 12,'0'0'23,"0"0"3,0 0-7,0 0 0,0 0-2,0 0-5,-7 18-1,7-18-2,0 0-1,0 0-1,9 28-2,-9-28 1,2 22-2,-2-22-1,2 25 0,-2-25-1,2 33 1,-2-16-2,2 3 1,-4-3 0,4 1-1,-4-2 0,4 1 1,-2-17-1,1 26 0,-1-26 0,-1 18 0,1-18-1,0 0 1,0 0-1,0 17 1,0-17-1,0 0 1,0 0 0,0 0 0,7-22-1,-7 22 1,2-19 0,-2 19-1,4-29 0,-1 12 0,-1 1 0,0-1 0,3 1 0,1-1 0,0 1 0,-6 16 0,14-28 0,-14 28 0,11-22 0,-11 22 0,11-16 0,-11 16-1,0 0 1,0 0 0,17-13 0,-17 13 0,0 0 0,0 0 0,0 0 0,18 20 1,-18-20-1,6 22 0,-6-22 1,11 26-1,-11-26 0,11 24 1,-11-24-1,9 22 0,-9-22 1,2 20-1,-2-20 0,0 0 0,2 16 1,-2-16-1,0 0 0,0 0-1,0 0 1,0 0 0,0 0 0,0 0 0,0 0 1,9-16-1,-9 16 0,11-22 0,-11 22 0,17-30 0,-6 14 0,-11 16 0,20-30 0,-20 30 0,21-22 0,-21 22 0,0 0 0,20-18-1,-20 18 1,0 0 0,0 0 0,0 0 0,11 22 0,-11-22 0,4 29 0,-1-10 0,1 1 0,0 4 0,1-2 0,1-2 1,-3-2-2,3-1 1,-6-17 1,7 24-1,-7-24 0,0 0 0,8 16 0,-8-16 0,0 0-1,0 0 1,0 0-2,0 0-1,0 0-2,0 0-3,0 0-4,0 0-7,0 0-11,0 0-5,-10-18 0,10 18 2</inkml:trace>
          <inkml:trace contextRef="#ctx0" brushRef="#br0" timeOffset="7277.4107">1993 227 4,'0'0'23,"0"0"1,0 0-2,26-9-2,-26 9-3,24-9-3,-4 7-2,-20 2-3,39-11-1,-21 2-3,10 3-1,0-3-2,-2 1-1,1 3 0,-1-2-3,0 5-4,-26 2-7,28-15-14,-12 26-3,-16-11-1,0 0 0</inkml:trace>
          <inkml:trace contextRef="#ctx0" brushRef="#br0" timeOffset="6996.3946">2250-140 16,'0'0'28,"18"-8"2,-18 8-5,0 0-1,0 0-4,-9-23-3,9 23-3,0 0-4,0 0-2,0 0-2,0 0-2,-21-15 0,21 15-2,0 0 1,-18-2-1,18 2-1,-17 4 0,17-4 0,-20 9 0,20-9-1,-26 16 1,26-16-1,-25 24 0,25-24 0,-26 24 0,26-24 0,-21 28 0,21-28 0,-14 22 0,14-22 0,-11 20-1,11-20 1,-4 24 0,4-24 0,-2 29 0,8-11 0,-3-1 0,3 1 0,1 3 0,1-3 0,1 0 0,2 1 0,0-3 0,-2 1 0,2-1 0,-2 1 0,-9-17 0,21 29 0,-21-29 0,16 31 1,-10-14-1,-4-1 0,3 1 0,-5-17 1,2 31-1,-2-31 0,-2 29 1,2-29-1,-3 22 0,3-22 0,-6 17 1,6-17-1,0 0 0,-18 20 0,18-20 0,-17 11 0,17-11 0,-18 9 0,18-9-2,-17 4 0,17-4-1,-19-2-3,19 2-4,0 0-7,-27-20-16,27 20-3,-13-26-1,4 2 3</inkml:trace>
          <inkml:trace contextRef="#ctx0" brushRef="#br0" timeOffset="8014.4528">2487 232 38,'0'0'28,"0"0"-4,0 0-2,0 0-4,0 0-4,0 0-4,0 0-1,0 0-1,-11 24-3,11-24-1,-9 22 0,9-22 0,-9 30-1,3-14 0,1 4 0,-4 1-1,5 1 0,-5-2-1,5 2-1,-1-2 1,3-2-1,2 3 0,0-21 1,3 31-2,-3-31 2,11 22-1,-11-22 0,15 16 0,-15-16-1,17 6-1,-17-6-3,22-4-4,-22 4-6,24-22-6,-24 22-10,22-29-3,0 20-1,-11-19 3</inkml:trace>
          <inkml:trace contextRef="#ctx0" brushRef="#br0" timeOffset="8586.4772">2683 326 11,'0'0'25,"0"0"1,-6-16-1,6 16-8,0 0-2,0 0-5,21-4-3,-21 4 0,0 0-2,0 0 0,24 2-1,-24-2 0,0 0 0,0 0 1,0 0-2,13 18 1,-13-18-1,-4 18 0,4-18-1,-7 24 0,7-24-1,-23 30 0,23-30 0,-22 24-1,22-24 0,-18 20 0,18-20 0,0 0 0,-17 18 0,17-18 0,0 0 0,0 0-1,0 0 1,0 0 0,20 13 0,-20-13 0,17 0 0,-17 0 0,28-6 0,-28 6 0,27-7 0,-27 7-1,21-7-1,-21 7-1,18-8-4,-18 8-7,0 0-8,0 0-10,19-5-3,-19 5 4,0 0-1</inkml:trace>
          <inkml:trace contextRef="#ctx0" brushRef="#br0" timeOffset="9050.4977">2845 188 32,'0'0'29,"0"0"2,0 0-1,0 0-15,0 0 0,21 0-4,-21 0-4,0 0-2,0 0 0,23 13 0,-23-13-2,23 11 0,-23-11 0,24 19-1,-24-19 1,22 23-1,-22-23 1,16 24-1,-16-24 0,11 28 0,-11-28 0,-3 31 0,-5-14-1,3 3 0,-6 0 0,2 2-1,-4-2 0,0 0 0,2 4-2,11-24-2,-8 35-10,8-35-23,0 0 1,0 0 0,0 0-1</inkml:trace>
        </inkml:traceGroup>
      </inkml:traceGroup>
    </inkml:traceGroup>
  </inkml:traceGroup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5:57.91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687 10 10,'0'0'14,"16"-11"-12,-16 11 3,0 0 3,19-4 0,-19 4 1,0 0 1,0 0 1,0 0 1,0 0-3,0 0-2,0 0-3,0 0-1,0 0 0,0 0-2,0 0 1,0 0 0,0 0 1,0 0-1,0 0 1,0 0 0,0 0 0,-17 8 1,17-8-2,-24 18 0,6-5 0,-6 3 0,-6 6-1,-5 2 2,-2 4-2,-7-1 0,2 5 1,-4 1-2,3 0 1,-1 2 0,7-2-1,-2 2 1,4-1-1,2-1 0,4-1 0,1 1 0,2-4 1,2-3-1,4-4 0,3-6 1,3 1-1,14-17 0,-19 18 0,19-18 1,0 0-1,0 0 0,0 0 0,0 0 0,0 0-1,0 0 1,0 0 0,0 0 0,0 0 0,4 17 1,-4-17 0,22-2 0,-5 2 0,-1-2 0,8 0 0,0-3 0,4 1-1,3-1 1,2 1 0,4-2 1,4-1-2,3 0 1,4-3 0,5 1 0,5-2 0,1-2 0,3 2 0,-1-1 0,2 2-1,-4-1 1,0 4 0,-4 0-1,-1 1 1,1 3-1,0-1 0,-3 0 1,0 0-1,1 1 1,-1-1-1,1 2 0,4 0 0,1 2 0,-5 0 1,4 0-1,0 0 0,1 2 0,-1 0 0,-2 2 0,-1-4 0,-6 2 0,0-2 1,-4-2-1,-4 2 0,-3-2 0,-2 2 0,-5 0 0,-3 0 0,-3 0 0,0 0 0,2 2 1,-4 0-1,2-1 0,-5 1 0,1 2 0,0-2 0,2 2 0,-1-3 0,-3 3 0,2 0 0,-1-2 1,1 1-1,0-1 0,-20-2 0,32 6 0,-32-6 0,29 5 0,-29-5 0,26 6 0,-26-6 0,26 3 0,-26-3 0,28 8 0,-28-8 0,25 5 0,-25-5 0,19 4 0,-19-4 0,20 5 0,-20-5 0,22 8 0,-22-8 0,24 5 0,-24-5 1,26 6-1,-26-6 0,28 7 0,-28-7 0,22 5 0,-22-5 0,0 0 0,26 8 0,-26-8 0,0 0 0,18 9 0,-18-9 0,22 5 0,-22-5 0,22 4 0,-22-4 0,23 6 1,-23-6-1,18 2 0,-18-2 0,0 0 0,0 0 0,18-2 0,-18 2 0,0 0 0,19 2 0,-19-2 0,0 0 0,18 3 0,-18-3 0,0 0 0,22 4 0,-22-4 1,0 0-1,0 0 0,19 5 0,-19-5 0,0 0 0,0 0 0,17 8-1,-17-8 1,0 0 0,0 0 0,7 20 0,-7-20 1,5 24-1,-3-8 0,-2 4 0,2 4 1,-2 2-1,0 2 0,2-1 1,-4 3-1,0-3 0,0-3 0,1 0 0,1-2 0,0-4 1,1 1-1,-1-3 0,0-16 0,-3 26 0,3-26 0,-4 25 1,4-25-1,-2 24 0,2-24 0,-7 24 0,7-24 1,-8 24-1,8-24 0,0 24 0,0-24 0,-3 20 0,3-20 0,0 0 0,-4 22 0,4-22 0,0 17 0,0-17 0,2 20 0,-2-20 0,2 22 1,-2-22-2,3 20 2,-3-20-1,6 17 1,-6-17-1,0 0 1,2 16-1,-2-16 0,0 0 0,0 0 0,0 0 0,5 17 0,-5-17 0,0 0 0,0 0 0,0 0 1,0 0-1,0 0 1,0 0 0,0 0 1,24 0-1,-24 0 0,21-26 0,-10 9 0,9-1 0,-2-8 0,10 2-1,0-9 0,3 2 1,2-2-1,2 0 0,0-2 0,-1 2 0,-1 0 0,-2-2 0,4 6 0,0-2 0,-5 1 0,-1 3 0,1-1 0,-4 4 0,-1-1 1,1 4-1,-6-2 0,-3 4 0,0 1 0,-3-2 0,-1 1 0,4-1 0,0 0 0,-1-2 0,4 2 0,-3-2 0,3-2 0,-1 4 0,-1-1 0,2 3 0,-1 3 0,-1 3-1,1 1 1,-1 0 0,-18 11 0,35-19-1,-16 12 1,-1-1 0,-1 3 0,-17 5 0,18-9 0,-18 9-3,22-2-8,-22 2-24,0 0 0,0 0 0,-37-4-2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5:39.4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4B7A58C-3495-41E5-BBFD-0758542D3B0A}" emma:medium="tactile" emma:mode="ink">
          <msink:context xmlns:msink="http://schemas.microsoft.com/ink/2010/main" type="writingRegion" rotatedBoundingBox="21080,15220 24484,15088 24534,16366 21130,16498"/>
        </emma:interpretation>
      </emma:emma>
    </inkml:annotationXML>
    <inkml:traceGroup>
      <inkml:annotationXML>
        <emma:emma xmlns:emma="http://www.w3.org/2003/04/emma" version="1.0">
          <emma:interpretation id="{EECC2423-DCD2-4E22-8357-732BC927AE4A}" emma:medium="tactile" emma:mode="ink">
            <msink:context xmlns:msink="http://schemas.microsoft.com/ink/2010/main" type="paragraph" rotatedBoundingBox="21816,15094 23085,15247 23006,15912 21736,157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21469E4-805D-4EAA-A7C4-A4E1CB5B894F}" emma:medium="tactile" emma:mode="ink">
              <msink:context xmlns:msink="http://schemas.microsoft.com/ink/2010/main" type="line" rotatedBoundingBox="21816,15094 23085,15247 23006,15912 21736,15760"/>
            </emma:interpretation>
          </emma:emma>
        </inkml:annotationXML>
        <inkml:traceGroup>
          <inkml:annotationXML>
            <emma:emma xmlns:emma="http://www.w3.org/2003/04/emma" version="1.0">
              <emma:interpretation id="{54507EF8-9431-4CEE-8CB1-F4AFEA6BCCB2}" emma:medium="tactile" emma:mode="ink">
                <msink:context xmlns:msink="http://schemas.microsoft.com/ink/2010/main" type="inkWord" rotatedBoundingBox="21816,15094 23085,15247 23006,15912 21736,15760"/>
              </emma:interpretation>
              <emma:one-of disjunction-type="recognition" id="oneOf0">
                <emma:interpretation id="interp0" emma:lang="en-US" emma:confidence="0">
                  <emma:literal>Them</emma:literal>
                </emma:interpretation>
                <emma:interpretation id="interp1" emma:lang="en-US" emma:confidence="0">
                  <emma:literal>T HM</emma:literal>
                </emma:interpretation>
                <emma:interpretation id="interp2" emma:lang="en-US" emma:confidence="0">
                  <emma:literal>T HIM</emma:literal>
                </emma:interpretation>
                <emma:interpretation id="interp3" emma:lang="en-US" emma:confidence="0">
                  <emma:literal>Theme</emma:literal>
                </emma:interpretation>
                <emma:interpretation id="interp4" emma:lang="en-US" emma:confidence="0">
                  <emma:literal>T htm</emma:literal>
                </emma:interpretation>
              </emma:one-of>
            </emma:emma>
          </inkml:annotationXML>
          <inkml:trace contextRef="#ctx0" brushRef="#br0">0 53 10,'0'0'18,"0"0"-1,0 0 0,0 0-2,0 0 1,0 0-3,0 0 0,0 0-2,0 0-1,19 5-1,-19-5-2,0 0-1,18-2-1,-1 4 1,-17-2-3,31-4 0,-31 4 0,41-7 0,-15 2-1,3 3 0,1-2 0,3 0-1,-4 1 0,3 1 0,5-4 0,-1 3-1,-4-1 1,1 0-1,-7-1 1,-4 3-1,-4 0-1,-18 2-1,23-2-2,-23 2-3,0 0-6,0 0-7,-23 4-11,23-4-2,-22 9-1,22-9 3</inkml:trace>
          <inkml:trace contextRef="#ctx0" brushRef="#br0" timeOffset="1">255 64 10,'0'0'24,"0"0"3,0 0 1,0 0-10,0 0-5,0 0 1,0 0-1,0 0-4,0 0-1,0 0 0,0 0-3,0 0-1,0 0 0,2 18 0,-2-18 0,-2 26-1,2-8 0,-2 0-1,4 4 1,-4 0-2,2 2 1,-2 2-1,0 0 0,1-1-1,1 1 1,-2 0-1,0-2 0,0-2 0,0-4 1,2-1-2,0-17 1,0 23 0,0-23-1,0 0-3,0 0-2,0 0-5,0 0-12,0 0-12,0 0 0,-16-31-1,16 31 2</inkml:trace>
          <inkml:trace contextRef="#ctx0" brushRef="#br0" timeOffset="2">541 143 4,'-19'-2'20,"19"2"3,0 0-6,0 0-4,0 0 1,0 0-2,0 0-3,0 0-1,0 0-2,0 0-1,22-6-2,-22 6 1,0 0-1,0 0 0,21-7 0,-21 7-1,0 0 1,0 0-1,18-2 1,-18 2-1,0 0 0,0 0 1,0 0-1,17 11 0,-17-11 1,0 0-1,0 0 0,18 17-1,-18-17 1,0 0-1,17 12 1,-17-12-1,0 0 0,0 0 0,0 0 0,9 17-1,-9-17 1,0 0-1,0 0 1,0 0-1,7 20 0,-7-20 0,0 0 1,0 0-1,0 0 0,0 0 0,0 0 0,19 15 1,-19-15-1,0 0 0,0 0 0,0 0 0,0 0 0,0 0 0,0 0 0,0 0 0,0 0 0,18-2 0,-18 2 0,0 0 0,0 0 0,0 0 0,0 0 0,0 0-1,0 0-1,0 0 0,0 0-2,19 0-2,-19 0-5,0 0-4,0 0-6,0 0-10,0 0-1,11-17 2,-11 17 1</inkml:trace>
          <inkml:trace contextRef="#ctx0" brushRef="#br0" timeOffset="3">546 1 34,'0'0'29,"0"0"1,0 0 1,-2 19-18,2-19-1,0 0-3,0 0-2,0 0 0,-1 18-2,1-18-1,3 18-1,-3-18 1,-2 26-1,2-8 0,0-18 0,-5 37 0,3-17-1,2 4 0,-2 0-1,0 2 0,2-2 0,2-2 0,-4 0-1,4-2 1,-2-4-1,0-16 0,2 22 1,-2-22-1,0 0 0,0 0-1,0 0 0,0 0-3,0 0-2,0 0-5,0 0-11,0 0-12,-9-18-1,9 18-1,-2-33 3</inkml:trace>
          <inkml:trace contextRef="#ctx0" brushRef="#br0" timeOffset="4">771 36 26,'0'0'25,"0"0"3,0 0-5,0 0-7,0 0-3,0 0-3,0 0-1,0 0-2,0 0-2,-11 20 0,11-20 1,-7 20-2,7-3 0,0-17 0,0 29-1,0-29 0,-6 33 0,6-33 0,-5 33-1,-1-16 0,6 0 0,-2-1-1,2-16 0,-3 29 0,3-29 0,-4 28-1,4-28 1,2 27 0,-2-27-1,4 28 1,-4-28-1,0 22 0,0-22 0,1 17 0,-1-17 0,0 0 1,8 18-1,-8-18 0,0 0-1,0 0 1,0 0-2,0 0-1,0 0-3,7 16-4,-7-16-9,0 0-17,0 0 1,-2-18 0,2 18 1</inkml:trace>
          <inkml:trace contextRef="#ctx0" brushRef="#br0" timeOffset="5">889 110 32,'0'0'26,"0"0"-3,0 0-1,0 0-4,0 0-2,0 0-4,0 0-2,0 0-3,0 0 0,19 11-2,-19-11 0,-4 16-2,4-16 0,-4 24 0,4-24 0,-3 33-1,1-15 0,-2 3-1,0-1 0,4 0 1,-3 0-2,5-2 1,-1-1 0,3 0 0,-4-17-1,-2 23 1,2-23-1,2 17 0,-2-17 1,0 0-1,0 0 0,0 0 0,0 0 1,0 0-2,0 0 2,4-20-1,-4 20 0,0-33 0,-2 11-1,0-2 1,2-2 0,0-1 0,6-1 0,-1 2-1,-1 2 1,1 4 0,1 2 0,-6 18 0,11-26 0,-11 26-1,0 0 1,0 0 0,17-16 0,-17 16 0,0 0-1,0 0 1,0 0 0,20 22 0,-20-22 0,9 24 0,-9-24 0,15 27 0,-15-27 0,20 28 0,-20-28 0,15 23 1,-15-23-1,9 19 0,-9-19 0,0 0 0,19 15 0,-19-15 0,0 0 0,0 0 0,0 0 0,0 0 0,0 0 0,18-15 0,-18 15 0,13-24 0,-9 7 0,1-1-1,8-2 1,-4 2 0,4 1 0,-2 0 0,-11 17 0,10-20 0,-10 20-1,0 0 1,18-7 0,-18 7 0,0 0 0,0 0 0,9 20 0,-9-20 1,6 24-1,-6-24 0,9 31 1,-4-12-1,-1 1 1,-4 2-1,2 0 1,2 0 0,1 0-1,-3 0 1,0-2-1,-2-3 0,0-17 1,5 27-1,-5-27 0,8 17 0,-8-17 0,0 0-1,0 0 0,0 0-2,0 0-3,0 0-6,0 0-14,0 0-9,0 0 0,0 0-1,-9-24 1</inkml:trace>
          <inkml:trace contextRef="#ctx0" brushRef="#br0" timeOffset="6">272 620 24,'-21'-4'22,"21"4"-5,0 0-1,0 0-1,0 0-2,0 0-3,17 11-1,-17-11-1,0 0 1,22-9-2,-5 11 1,-17-2-2,35-6 0,-15-1-1,4 5-1,4-3-1,5 7 0,-4-8-1,8 8-1,-6-6 1,3 2-1,-5-1 1,6 3-1,-5-4 0,5 2 0,0-3 0,0 1 0,-2-2 0,0 3 0,0-3-1,2 4 1,-3-1-1,-5 1 0,-1 0 1,-4 2-1,1 0 0,1-2 0,0 2 1,-2-2-1,0 1 0,0-3 0,-6 0 0,3 1 0,-2-3 1,-17 6-2,24-4 0,-24 4-1,0 0-4,0 0-8,0 0-19,0 0-2,-17 11 0,4 6 0</inkml:trace>
        </inkml:traceGroup>
      </inkml:traceGroup>
    </inkml:traceGroup>
    <inkml:traceGroup>
      <inkml:annotationXML>
        <emma:emma xmlns:emma="http://www.w3.org/2003/04/emma" version="1.0">
          <emma:interpretation id="{BCFF11AD-1D60-4BA6-82B4-C7F551D559EC}" emma:medium="tactile" emma:mode="ink">
            <msink:context xmlns:msink="http://schemas.microsoft.com/ink/2010/main" type="paragraph" rotatedBoundingBox="21107,15907 24511,15775 24534,16366 21130,164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776606-311B-40C6-9B1B-C725AC59D6C1}" emma:medium="tactile" emma:mode="ink">
              <msink:context xmlns:msink="http://schemas.microsoft.com/ink/2010/main" type="line" rotatedBoundingBox="21107,15907 24511,15775 24534,16366 21130,16498"/>
            </emma:interpretation>
          </emma:emma>
        </inkml:annotationXML>
        <inkml:traceGroup>
          <inkml:annotationXML>
            <emma:emma xmlns:emma="http://www.w3.org/2003/04/emma" version="1.0">
              <emma:interpretation id="{74C7A1E2-06D2-4DF8-8191-F7AED6EE1BCB}" emma:medium="tactile" emma:mode="ink">
                <msink:context xmlns:msink="http://schemas.microsoft.com/ink/2010/main" type="inkWord" rotatedBoundingBox="21107,15907 24511,15775 24534,16366 21130,16498"/>
              </emma:interpretation>
              <emma:one-of disjunction-type="recognition" id="oneOf1">
                <emma:interpretation id="interp5" emma:lang="en-US" emma:confidence="0">
                  <emma:literal>Mahowald-31</emma:literal>
                </emma:interpretation>
                <emma:interpretation id="interp6" emma:lang="en-US" emma:confidence="0">
                  <emma:literal>Mah owald-31</emma:literal>
                </emma:interpretation>
                <emma:interpretation id="interp7" emma:lang="en-US" emma:confidence="0">
                  <emma:literal>Mah owald~31</emma:literal>
                </emma:interpretation>
                <emma:interpretation id="interp8" emma:lang="en-US" emma:confidence="0">
                  <emma:literal>mahowald-31</emma:literal>
                </emma:interpretation>
                <emma:interpretation id="interp9" emma:lang="en-US" emma:confidence="0">
                  <emma:literal>Mah Oswald-BC</emma:literal>
                </emma:interpretation>
              </emma:one-of>
            </emma:emma>
          </inkml:annotationXML>
          <inkml:trace contextRef="#ctx0" brushRef="#br0" timeOffset="7">-664 855 16,'0'0'24,"0"0"3,0 0-3,0 0-9,0 0-1,0 0 0,0 0-4,-9 26 0,9-26-3,0 0-1,-9 20-1,9-20-1,-4 25 0,8-8-1,-4-17-1,-2 31 1,2-31-1,2 33 0,0-16-1,5 1 0,-5-1 1,4 1-1,-5-1 0,1 1 0,-2-18 0,4 31 0,-4-31 0,0 24-1,0-24 0,0 16 0,0-16 0,0 0 0,0 0 0,0 0 1,0 0-1,0 0 0,0 0 0,0 0 0,0 0 0,0 0 0,0 0 0,0 0 0,6-16 0,-6 16 0,-2-31-1,5 11 1,-1-4-1,0 0 1,4-2-1,-3 0 1,5 1 0,-3 1 0,1 2 0,-1 2 0,3 1-1,-8 19 1,13-25 0,-13 25 0,7-19 0,-7 19 0,0 0 0,0 0 0,0 0 0,0 0 0,0 0-1,0 0 1,0 0 0,0 0 0,0 0 0,0 0-1,0 0 1,0 0 0,0 0 0,18 26 0,-18-26 0,10 29 1,-10-29-1,9 32 0,-4-16 0,1 2 0,-2-1 0,1-1 0,-5-16 0,9 30 0,-9-30 0,8 24 0,-8-24 1,5 16-1,-5-16 0,0 0 0,0 0 0,0 0 0,0 0 0,0 0 0,0 0 0,0 0 0,0 0 0,0 0 0,0 0 0,19-24 0,-19 24 0,11-29 0,-2 11 0,0-3-1,0-1 2,-1 2-2,1 0 2,0 2-2,-3 1 1,-6 17 0,15-26 0,-15 26 0,9-22 0,-9 22 0,0 0 0,5-22 0,-5 22 0,0 0 0,0 0 0,0 0 0,0 0 0,0 0 0,0 0 0,0 0 0,0 0 0,0 0 0,15 19 0,-15-19 0,2 20 0,-2-20 0,5 27 0,-5-27 1,6 30-1,-6-12 0,2 1 0,0-1 1,1 2-1,-1 2 0,0-2 1,0 2-1,0-1 1,1-1-1,-1-2 1,4-1-1,-6-17 1,11 23-1,-11-23 0,0 0 0,13 19 0,-13-19-1,0 0 0,0 0-3,26-6-6,-26 6-10,-4-25-14,4 25 0,5-21-2,-5 21 2</inkml:trace>
          <inkml:trace contextRef="#ctx0" brushRef="#br0" timeOffset="8">-25 1027 12,'0'0'25,"0"0"1,-34 6 3,34-6-12,0 0-1,-27 0-3,27 0-2,-21 5-3,21-5-1,-16 10-1,16-10-2,-19 12-2,19-12 1,-24 19-1,24-19-1,-18 24 0,18-24 0,-11 25 0,11-25-1,-7 24 1,7-24-1,3 19 0,-3-19-1,17 11 1,-17-11 0,18 0 0,-18 0 0,22-15 0,-22 15 0,34-24-1,-34 24 2,27-31-2,-27 31 2,24-28-2,-24 28 2,19-18-1,-19 18 1,0 0-1,0 0 1,0 0 0,0 0 0,14 18 1,-14-18-1,4 32 1,-2-14-2,2 2 2,-3 0-3,1 1 2,-2-21-1,6 29-1,-6-29 0,11 18 0,-11-18-3,0 0-1,0 0-3,20-2-7,-20 2-6,4-23-12,-4 23 0,7-21 1,-7 21 1</inkml:trace>
          <inkml:trace contextRef="#ctx0" brushRef="#br0" timeOffset="9">148 849 20,'0'0'28,"0"0"0,0 0 3,-4-16-15,4 16-1,0 0-3,0 0-2,0 0-3,11 27 0,-11-27-3,0 30 1,-5-12-1,7 10-1,-4-3 0,0 8 0,-4-5-1,5 3-1,-1-1 1,2-5-2,0-3 1,2-5-1,-2-17 1,3 22-1,-3-22 0,0 0 0,0 0-1,19-2 1,-19 2 0,14-28 0,-4 10-1,-1 0 1,2-1 0,2 1-1,-13 18 1,20-24 0,-20 24 0,0 0 0,22-4-1,-22 4 2,0 0-1,19 22 0,-19-22 0,11 23 0,-11-23 1,7 23-1,-7-23 1,8 22-1,-8-22-1,1 17-1,-1-17-2,0 0-3,4 20-6,-4-20-9,0 0-9,0 0-4,0 0 1,0 0 2</inkml:trace>
          <inkml:trace contextRef="#ctx0" brushRef="#br0" timeOffset="10">449 1072 29,'0'0'28,"0"0"1,0 0-5,0 0-6,0 0-2,0 0-5,7 22-4,-7-22-2,-2 16 0,2-16-2,7 17-2,-7-17 0,10 16 0,-10-16 0,18 9-1,-18-9 1,26 2 0,-26-2 0,18-5-1,-18 5 1,19-15 0,-19 15-1,15-20 1,-15 20-1,14-24 0,-14 24 0,10-30 1,-10 30-1,7-25 1,-7 25 0,2-24 0,-2 24 0,-8-18 0,8 18 0,0 0-1,-22-11 0,22 11 0,-24 11-1,24-11 0,-27 18-1,10-9-1,17-9-2,-26 20-4,26-20-7,-9 20-10,9-20-6,0 0-1,0 0 2</inkml:trace>
          <inkml:trace contextRef="#ctx0" brushRef="#br0" timeOffset="11">679 1007 30,'0'0'29,"0"0"0,0 0 1,-17-7-17,17 7 1,0 0-4,0 0-2,0 0-1,-5 16-2,5-16-1,0 0-1,-2 22-1,2-22-1,0 26 1,0-26-1,6 28 0,-6-28-1,9 25 1,-9-25-1,5 17 0,-5-17 0,0 0 1,0 0-1,17 2-1,-17-2 1,9-20 0,-9 20 0,9-32 0,1 14 0,-1 0-1,-4 1 1,-5 17 0,15-24 0,-15 24 0,0 0 0,0 0 0,17-5 0,-17 5 1,2 18-1,-2-18 0,1 24 0,-1-24 0,8 28 0,-8-28 1,11 23-1,-11-23 0,13 19 0,-13-19 1,16 13-1,-16-13 0,17 7 0,-17-7 0,0 0 0,18-7 0,-18 7 1,0 0-2,15-28 1,-15 28 0,11-27 0,-11 27 0,9-32 0,-9 32 0,12-27 0,-12 27 0,12-20 0,-12 20 0,0 0-2,8-17 0,-8 17-2,0 0-2,4-16-8,-4 16-8,0 0-11,0 0-1,20-6 2,-20 6 1</inkml:trace>
          <inkml:trace contextRef="#ctx0" brushRef="#br0" timeOffset="12">1116 1009 10,'0'0'24,"0"0"1,0 0-6,0 0 2,0 0-2,0 0-4,0 0-3,-18-7-2,18 7-2,-17 3 0,17-3-3,-18 10-2,18-10 0,-30 11-1,30-11 0,-24 20 0,24-20-1,-15 26 0,15-26-1,-14 27 1,14-27-1,-6 26 0,6-26 0,8 20 1,-8-20-2,0 0 1,24 13 0,-24-13 0,18-9-1,-18 9 1,29-26 0,-10 9-1,-6-1 1,3 0 0,-5-1 0,-11 19 0,26-25 0,-26 25 1,21-13-1,-21 13 1,0 0 1,1 16-1,-1-16 0,0 31 1,2-10-1,-4-1 0,1 2 0,-1-2-1,2-3 0,0-17 1,3 22-2,-3-22 1,11 16-3,-11-16 1,0 0-3,21 8-1,-21-8-6,16-6-6,-16 6-12,0-22-3,0 22 0,6-28 1</inkml:trace>
          <inkml:trace contextRef="#ctx0" brushRef="#br0" timeOffset="13">1295 739 33,'0'0'29,"0"0"2,0 0-2,0 0-17,0 0 2,13 24-1,-13-24-1,-2 37-4,-5-15-3,7 11-1,-2 0-1,4 4-1,-4-2-1,2-2 0,-4-2-1,4-4 0,2-5 1,2-1-1,-4-21 1,5 27-2,-5-27 0,0 0-1,13 22-2,-13-22-3,0 0-6,0 0-9,0 0-11,20-5-2,-20 5 2,13-17 1</inkml:trace>
          <inkml:trace contextRef="#ctx0" brushRef="#br0" timeOffset="14">1544 1005 16,'7'-22'27,"-7"22"2,0 0 0,0 0-11,-5-16 0,5 16-3,0 0-4,-22-17-1,22 17-4,-17 0-2,17 0-1,-22 8 0,22-8-1,-17 20-1,17-20 0,-16 31-1,7-14 1,1 1-1,5 0 0,3-1 0,1-1 0,-1-16 1,6 22-1,-6-22 0,0 0 0,28 13 0,-28-13 0,31-3 0,-31 3 0,31-17-1,-31 17 1,30-29 0,-15 8 0,1-1 0,-1-3 0,-4-3 0,-2-1 0,-3-1 0,-3-3 0,7 0 1,-3 0-1,-9 0 1,2 0-1,0 4 1,0 1 0,4 4 0,-2 8 0,-2 16 1,-8-20-1,8 20 1,0 0 0,0 0-1,-11 18 0,6 0 0,3 8 1,2 4-2,-2 3 1,-2 3-1,4 3 1,2-1-1,0 1 1,4 0-1,-5-3 0,1-1 1,9-2-1,-1-2 0,1-3 0,-2-4 1,4-2-1,-6-4 0,-7-18-1,17 26 1,-17-26-2,0 0 1,0 0-3,9 20-1,-9-20-6,0 0-16,0 0-9,-2-24 0,2 24 1,-9-26 0</inkml:trace>
          <inkml:trace contextRef="#ctx0" brushRef="#br0" timeOffset="15">1928 941 26,'0'0'26,"0"0"2,0 0-5,0 0-9,16 6 1,-16-6-2,0 0-2,0 0-2,28-2-1,-28 2-4,24-6-1,-6 1 0,6-1-2,-2-1 1,4 0-1,-5-3-1,4 3 1,-4 2-2,-1-1 0,-2 8-2,-18-2-4,22 4-9,-22-4-16,0 0-1,-3 22-1,3-22 2</inkml:trace>
          <inkml:trace contextRef="#ctx0" brushRef="#br0" timeOffset="16">2461 761 27,'-13'-22'27,"13"22"1,0 0-3,0 0-12,22-13 1,-22 13-3,0 0-2,18-22-1,-1 21-3,-17 1 0,31-12-1,-31 12-1,30-9-1,-30 9 1,33-2-1,-15 4 0,4 7 0,-22-9 0,26 21 0,-26-21-1,21 27 1,-21-27-1,13 33 0,-13-16 0,-2-1 0,-9 1 0,1-1 0,10-16-1,-31 30 1,11-19-1,3 0 0,-5-6 0,2 1 0,3-4 0,1-2-1,16 0 1,-19-6-1,19 6 1,0 0 0,0 0-1,0 0 1,0 0 0,0 0-1,0 0 1,0 0 0,22-9 0,-22 9 0,19 5 0,-19-5 0,27 13 0,-8-5 0,-3-1 0,3 2 0,-3 2 0,1-2 1,1 2-1,-18-11 1,26 21 0,-26-21 0,13 18 1,-13-18-1,0 20 1,0-20 0,-9 24 0,9-24-1,-17 24 1,17-24-1,-31 24 0,11-15 0,1 2 0,1-4-2,-4 1 1,-2-3-2,2 2 0,-6-7-3,28 0-6,-44 17-25,25-19 0,19 2-1,-24-11 0</inkml:trace>
          <inkml:trace contextRef="#ctx0" brushRef="#br0" timeOffset="17">2488 822 37,'0'0'28,"0"0"3,0 0 0,0 0-20,0 0-2,-7 22 1,7-22-3,0 0 0,-15 18-1,15-18-2,-11 26 0,9-8-1,2-18 0,-3 39 0,1-19 0,2 6-1,-2-2-1,0 1 1,2-1-1,4-2-1,-2-3 1,-1-3-1,-1-16 0,2 18 0,-2-18-1,0 0-1,0 0-3,0 0-4,0 0-7,8-22-10,-12 6-8,4 16-2,4-29 2,-4 29 1</inkml:trace>
        </inkml:traceGroup>
      </inkml:traceGroup>
    </inkml:traceGroup>
  </inkml:traceGroup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5:39.49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DF74DD4-F446-43BD-93FC-A8F40D907606}" emma:medium="tactile" emma:mode="ink">
          <msink:context xmlns:msink="http://schemas.microsoft.com/ink/2010/main" type="writingRegion" rotatedBoundingBox="22099,17024 23640,16888 23692,17475 22151,17611"/>
        </emma:interpretation>
      </emma:emma>
    </inkml:annotationXML>
    <inkml:traceGroup>
      <inkml:annotationXML>
        <emma:emma xmlns:emma="http://www.w3.org/2003/04/emma" version="1.0">
          <emma:interpretation id="{B9BA5C5E-55DC-4FC1-9CE4-10BD969850DE}" emma:medium="tactile" emma:mode="ink">
            <msink:context xmlns:msink="http://schemas.microsoft.com/ink/2010/main" type="paragraph" rotatedBoundingBox="22099,17024 23640,16888 23692,17475 22151,176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54B6FA-56EA-4E23-8182-189AFD89B7EF}" emma:medium="tactile" emma:mode="ink">
              <msink:context xmlns:msink="http://schemas.microsoft.com/ink/2010/main" type="line" rotatedBoundingBox="22099,17024 23640,16888 23692,17475 22151,17611"/>
            </emma:interpretation>
          </emma:emma>
        </inkml:annotationXML>
        <inkml:traceGroup>
          <inkml:annotationXML>
            <emma:emma xmlns:emma="http://www.w3.org/2003/04/emma" version="1.0">
              <emma:interpretation id="{EE88D814-2446-41E9-B4FB-2E4188F894C3}" emma:medium="tactile" emma:mode="ink">
                <msink:context xmlns:msink="http://schemas.microsoft.com/ink/2010/main" type="inkWord" rotatedBoundingBox="22099,17024 23640,16888 23692,17475 22151,17611"/>
              </emma:interpretation>
              <emma:one-of disjunction-type="recognition" id="oneOf0">
                <emma:interpretation id="interp0" emma:lang="en-US" emma:confidence="0">
                  <emma:literal>=1tI</emma:literal>
                </emma:interpretation>
                <emma:interpretation id="interp1" emma:lang="en-US" emma:confidence="1">
                  <emma:literal>= HI</emma:literal>
                </emma:interpretation>
                <emma:interpretation id="interp2" emma:lang="en-US" emma:confidence="0">
                  <emma:literal>it I</emma:literal>
                </emma:interpretation>
                <emma:interpretation id="interp3" emma:lang="en-US" emma:confidence="0">
                  <emma:literal>= It I</emma:literal>
                </emma:interpretation>
                <emma:interpretation id="interp4" emma:lang="en-US" emma:confidence="0">
                  <emma:literal>It I</emma:literal>
                </emma:interpretation>
              </emma:one-of>
            </emma:emma>
          </inkml:annotationXML>
          <inkml:trace contextRef="#ctx0" brushRef="#br0">897 1799 16,'0'0'28,"0"0"1,0 0 2,0 0-11,0 0-4,0 0-2,-6 34-2,6-34-3,-5 35-2,-1-16 0,12 12-2,-10-5 0,9 8-1,-6-6 0,6 9-1,-1-4 0,5 9-2,-2-2 1,-1 1-2,-2-3 1,1-1-1,-1-6 1,1 0-2,-1-7 1,-4-24 0,4 26 0,-4-26 0,0 0-1,0 0 0,0 0-1,0 0-1,0 0-2,0 0-1,0 0-3,-24-17-3,24 17-10,-4-20-10,-1-5-2,6 1 0,-6-11 2</inkml:trace>
          <inkml:trace contextRef="#ctx0" brushRef="#br0" timeOffset="1">937 2067 28,'0'0'28,"21"3"1,-21-3 1,0 0-13,0 0-4,0 0-3,24 0-3,-24 0-1,20-5-1,-20 5-1,29-11-2,-29 11 0,35-15-2,-14 9 1,-21 6-1,35-12 0,-35 12-4,29-13-3,-29 13-8,19-19-10,-19 19-7,0 0-1,16-11 1</inkml:trace>
          <inkml:trace contextRef="#ctx0" brushRef="#br0" timeOffset="2">1218 1806 40,'0'0'31,"0"0"2,0 0-1,0 0-16,0 0-2,0 0-1,0 24-6,0-24-2,-13 31 0,7-13 0,2 10-1,-5-6 0,7 11-1,-3-6 0,3 6 0,4-1-1,0 1-1,-2-2 0,5 6-1,-3-4 0,0-2 0,-2-4 0,4-3-1,-6-3 1,5-5-1,-3-16 1,2 18-1,-2-18 1,0 0-1,0 0-1,0 0 0,0 0-2,0 0-2,0 21-4,0-21-5,0 0-15,0 0-4,0 0-3,0 0 3</inkml:trace>
          <inkml:trace contextRef="#ctx0" brushRef="#br0" timeOffset="3">1620 1815 12,'0'0'27,"0"0"3,0 0 2,0 0-12,0 0-1,0 0-2,0 0-4,0 0-3,-8 22-3,8-22-1,-2 26-2,2-26-1,-1 38 0,-1-17 0,4 6 0,-4-5-1,0 6-1,2-5 1,2 3-1,-2 0-1,2 0 1,-2-4 0,0-2-1,1-2 0,-1-18 0,4 28 0,-4-28 0,0 0 0,2 16-1,-2-16-1,0 0 0,0 0-2,-4-20-2,4 20-5,0-20-9,0 20-17,-2-28 2,2 28-1,-3-27 2</inkml:trace>
          <inkml:trace contextRef="#ctx0" brushRef="#br0" timeOffset="4">1470 2272 41,'0'0'31,"2"19"1,-2-19 1,0 0-20,0 0-2,0 0 1,0 0-4,0 0-1,0 0-2,0 0 0,15 18-2,-15-18 1,16-6 0,-16 6-1,23-23 0,-23 23 0,29-28 1,-9 15-3,4 0 2,-2-1-2,4 3 2,-2 3-3,0 5 1,2-3-1,2 2 0,-4-1 0,2 1 1,-8 1-1,-18 3 0,31-2-2,-31 2-1,28 5-2,-28-5-10,0 0-22,0 0-2,6 28 0,-10-12-1</inkml:trace>
          <inkml:trace contextRef="#ctx0" brushRef="#br0" timeOffset="5">1441 1817 29,'0'0'27,"0"0"2,0 0-3,0 0-10,0 0-2,0 0-3,0 0-3,0 0-1,0 0 0,0 0-2,0 0 0,20 7-1,-20-7 0,0 0-1,26-16 0,-26 16 0,24-17-1,-6 12 0,-18 5 0,33-17-1,-16 8 1,2 5-2,3-3 1,3 5-1,-1 0 1,0 4-1,-1-2 0,-3 0 1,2 0-1,-4 0 0,-18 0-1,24-2-1,-24 2-1,0 0-3,21 8-7,-21-8-11,0 0-12,-17 3 0,17-3 0,-18 17 2</inkml:trace>
          <inkml:trace contextRef="#ctx0" brushRef="#br0" timeOffset="-2">334 2212 17,'-2'22'22,"2"-22"3,0 0 1,0 0-14,0 0-1,0 0 1,21-28-2,-21 28-2,25-18 0,-8 18-2,-17 0-1,30-17-2,-14 6-1,4 9-1,-1-1 1,-1 3-1,-18 0-1,30 0 0,-30 0-4,24 0-3,-24 0-7,20 20-15,-20-20-1,0 0-2,0 0 1</inkml:trace>
          <inkml:trace contextRef="#ctx0" brushRef="#br0" timeOffset="-1">384 1986 15,'-7'18'25,"7"-18"1,-17 4 3,17-4-13,-24 2-2,24-2-1,0 0-2,0 0-2,0 0-1,0 0-1,0 0-3,0 0-2,0 0 0,0 0 0,0 0-1,0 0 0,0 0 1,0 0-1,0 0 0,0 0 0,22-2-1,-22 2 1,17 0-1,-17 0 0,24 2 1,-24-2-1,31 1 0,-12-1 0,1 0 0,-2-3 0,1-1 0,-3 0-1,1 4-1,-17 0-4,28-3-4,-28 3-8,0 0-14,0 0-1,0 0-1,0 0 2</inkml:trace>
        </inkml:traceGroup>
      </inkml:traceGroup>
    </inkml:traceGroup>
  </inkml:traceGroup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00.6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113-1 10,'0'0'16,"0"0"1,-20 2-11,20-2 0,0 0 2,0 0 0,0 0 1,0 0 1,0 0-1,0 0-1,0 0-2,0 0-2,0 0-1,-13 16-1,13-16 0,-15 21-1,15-21 1,-18 27-1,18-27 0,-18 28 0,18-28 0,-17 25-1,17-25 1,-11 21 0,11-21-1,-2 18 0,2-18 0,0 0 1,-2 20-1,2-20 0,0 0 1,17 11 0,-17-11 0,18 2 0,-18-2 1,24-4-1,-7 1 1,-17 3 0,26-8 0,-26 8 0,20-11 0,-20 11 1,0 0-1,17-25 1,-17 25-1,12-22 0,-12 22-1,11-26 0,-11 26 0,6-28 0,-6 28-1,4-22 1,-4 22 1,-6-16-2,6 16 1,0 0-1,-20-19 0,20 19 0,0 0 0,-17-5-1,17 5-1,0 0 1,0 0 1,0 0-2,-13 22 2,13-22-1,4 26 0,-4-26 1,9 31 0,2-11-5,0-2-10,-11-18-15,39 28-1,-22-28 1,20 15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03.63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542 18 19,'0'0'12,"0"0"1,-19-16 0,19 16-3,0 0 0,0 0 1,0 0-4,0 0 1,0 0-2,-16-6-1,16 6 0,0 0 0,0 0-2,-21 15 1,21-15-1,-26 24 0,10-10 0,-6 6-1,-6 2 0,2 2 0,-1 2 0,1 2-1,-2 1 1,4 0 0,2 1 0,-2-5 0,9 7 1,-1-5-1,3 1 1,-4-4-1,4 1 1,2-5-2,0 2 1,0-3-1,0-1 0,11-18 0,-24 31 0,24-31 0,-20 24-1,20-24 0,-17 19 1,17-19-1,0 0 0,-13 16 1,13-16-1,0 0 0,0 0 0,-13 17 1,13-17-1,0 0 0,0 0 0,0 0 0,0 0 0,-11 16-1,11-16 1,0 0 0,0 0 0,0 0 0,19 8 1,-19-8 0,22 5 0,-22-5 0,33 4 0,-15-4 0,6 2 0,-5-4-1,7 2 1,0-2-1,1 2 1,3-2-1,1 0 1,0 0-1,3 1 0,2-3 1,5 0-1,-2 1 1,1-3-1,-5 2 1,2-1-1,-4-1 0,1 1 1,-1-1-1,-5 3 0,1-1 0,-7 0 0,2 1 0,4 1 0,-4 0 0,3-2 0,-6 2 0,3 1 0,-4 1 0,0-2 0,-3 0 0,-1 2 0,-16 0 0,26-2 0,-26 2 0,21-2 0,-21 2 0,20-2 0,-20 2 0,20-1 0,-20 1 0,20-2 0,-20 2 0,28-2 1,-28 2-1,26-4 0,-26 4 0,24-2 0,-24 2 0,22-1 0,-22 1 0,17-2 0,-17 2 0,16-2 0,-16 2 1,0 0-1,0 0 0,0 0 0,0 0 0,17-4 0,-17 4-1,0 0 1,0 0 0,0 0 0,0 0 0,0 0 0,0 0 0,22 2 0,-22-2 0,0 0 0,0 0 0,20 0 0,-20 0 0,17 2 0,-17-2 0,0 0 0,26 2 0,-26-2 0,0 0 0,25 0 0,-25 0 0,0 0 0,24 0 0,-24 0 0,0 0 0,0 0 0,0 0 0,19 0 0,-19 0-1,0 0 1,0 0 0,0 0 0,0 0 0,-4 16 0,4-16 0,-11 22 1,11-22-1,-16 33 1,3-12 0,-2 1-1,-4 0 1,1 1 0,-2 1-1,-2 0 1,-2-2-1,-2 0 1,0 0 0,6-2 0,-4 3 0,3-5 0,-1 0 0,6-5-1,16-13 1,-26 24-1,26-24 0,-20 16-1,20-16 2,0 0-2,-17 13 1,17-13 0,0 0 0,0 0 0,0 0 0,-18 17 0,18-17 0,0 0 1,-17 13-1,17-13 0,-15 16-1,15-16 1,-22 19 0,22-19 0,-24 20 0,24-20 0,-20 20 0,20-20 0,-22 20 0,22-20 0,-19 19 0,19-19 0,-15 16 0,15-16 0,0 0-1,0 0-1,-7 17-2,7-17-7,11-17-21,8 13-3,-14-14-1,-5 18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05.97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-5 474 6,'7'-22'15,"22"20"0,-8-11-14,-3-1 5,1-5 1,-1 3 3,-3-4 1,1-1 1,-6 1 1,1-2-1,-2 2-2,0-4-3,4 6-2,-6-2-1,3 3-2,-1-1-1,-9 18 1,20-30 0,-20 30 0,20-24 0,-20 24-1,19-20 0,-19 20 0,20-20 0,-20 20-1,22-16 0,-22 16 0,21-19 0,-21 19 0,22-16 0,-22 16 0,22-13 0,-22 13 0,18-11 0,-18 11 0,0 0 0,24-8 0,-24 8 0,19-5 0,-19 5 0,18-6 0,-18 6 0,17-1 0,-17 1 0,18-2 0,-18 2 1,0 0-1,20 7 1,-20-7 0,0 0-1,17 26 1,-17-26 0,11 31 1,-9-13-1,0 8 1,-6-2-1,4 9 1,-4 0-1,-1 4 1,-2 3-1,-3 6 1,1 2-2,0 7 2,2 0-2,3 4 1,0-1-1,6-1 1,-4-2-1,4-3 0,0-4 1,0-8-1,0-3 1,-4-2 0,0-8 0,-6 1 0,1-6 0,0-2-1,-3 0 1,7-3 0,3-17-1,-8 29 0,8-29 0,-3 20 1,3-20-1,0 0 0,3 22 1,-3-22-1,0 0 1,0 22 0,0-22 0,0 17-1,0-17 1,2 16-1,-2-16 1,6 17-1,-6-17 0,0 0 0,5 20 0,-5-20 0,0 0 0,6 16 1,-6-16-1,0 0-1,2 21 1,-2-21-1,0 0 1,7 20 0,-7-20 0,0 0-1,0 0 1,0 0 0,0 0 1,0 0-1,0 0 1,0 0-1,0 0 2,0 0-1,17 7 1,-17-7 1,0 0-1,27-29 1,-16 9-2,2-2 1,4-8-2,3-3 2,6-2-3,2 2 2,3-3-2,-3 1 1,3 2 0,2 0-1,0 1 2,1 1-2,-3 2 1,0-1 0,-1 1 0,-3 0 0,-1-1 0,2 1 0,-4 1 0,-2 4 0,6-1 0,-8 1 0,6 2 0,0-2 0,-1 2 0,5 0 0,0-4 0,-3-1 0,-1 3 0,3-4 0,-3 1 0,-4 5 0,1-2 0,-1 6 0,-2 1-1,-3 2 1,-1 4 0,-16 11 0,22-14-1,-22 14 1,22-8 0,-22 8-1,0 0 0,0 0-2,0 0-3,0 0-14,0 0-16,0 0 1,0 0-1,0 0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5:03.1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14156E8-61C6-4082-BC61-9137F84701CE}" emma:medium="tactile" emma:mode="ink">
          <msink:context xmlns:msink="http://schemas.microsoft.com/ink/2010/main" type="writingRegion" rotatedBoundingBox="1288,13971 3346,13625 3465,14332 1407,14679"/>
        </emma:interpretation>
      </emma:emma>
    </inkml:annotationXML>
    <inkml:traceGroup>
      <inkml:annotationXML>
        <emma:emma xmlns:emma="http://www.w3.org/2003/04/emma" version="1.0">
          <emma:interpretation id="{3CF00728-5811-4B52-9E3F-56366488DBE3}" emma:medium="tactile" emma:mode="ink">
            <msink:context xmlns:msink="http://schemas.microsoft.com/ink/2010/main" type="paragraph" rotatedBoundingBox="1288,13971 3346,13625 3465,14332 1407,146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A317E06-B4B9-4329-800A-44824BF7D970}" emma:medium="tactile" emma:mode="ink">
              <msink:context xmlns:msink="http://schemas.microsoft.com/ink/2010/main" type="line" rotatedBoundingBox="1288,13971 3346,13625 3465,14332 1407,14679"/>
            </emma:interpretation>
          </emma:emma>
        </inkml:annotationXML>
        <inkml:traceGroup>
          <inkml:annotationXML>
            <emma:emma xmlns:emma="http://www.w3.org/2003/04/emma" version="1.0">
              <emma:interpretation id="{73842653-6AC1-404B-86E5-27CB1398EC29}" emma:medium="tactile" emma:mode="ink">
                <msink:context xmlns:msink="http://schemas.microsoft.com/ink/2010/main" type="inkWord" rotatedBoundingBox="1288,13971 2227,13813 2346,14521 1407,14679">
                  <msink:destinationLink direction="from" ref="{016E77DB-6F23-473A-A100-FA85DC293D50}"/>
                  <msink:destinationLink direction="to" ref="{016E77DB-6F23-473A-A100-FA85DC293D50}"/>
                </msink:context>
              </emma:interpretation>
              <emma:one-of disjunction-type="recognition" id="oneOf0">
                <emma:interpretation id="interp0" emma:lang="en-US" emma:confidence="0">
                  <emma:literal>I'm</emma:literal>
                </emma:interpretation>
                <emma:interpretation id="interp1" emma:lang="en-US" emma:confidence="0">
                  <emma:literal>Im</emma:literal>
                </emma:interpretation>
                <emma:interpretation id="interp2" emma:lang="en-US" emma:confidence="0">
                  <emma:literal>Ism</emma:literal>
                </emma:interpretation>
                <emma:interpretation id="interp3" emma:lang="en-US" emma:confidence="0">
                  <emma:literal>tm</emma:literal>
                </emma:interpretation>
                <emma:interpretation id="interp4" emma:lang="en-US" emma:confidence="0">
                  <emma:literal>Fm</emma:literal>
                </emma:interpretation>
              </emma:one-of>
            </emma:emma>
          </inkml:annotationXML>
          <inkml:trace contextRef="#ctx0" brushRef="#br0">33 108 30,'-28'-10'26,"28"10"1,0 0-1,-12-26-10,12 26 0,19-30-3,1 23 0,-10-11 0,11 15-4,-21 3-1,39-11-3,-23 8-1,9 6-1,-6-1-1,4 3-1,2-1 0,7-1 0,-2-1-1,0-4 0,-2 0 1,0 1-1,-1-3 1,-3 2-1,-6 1 0,-2 1 1,-16 0-2,19 1-1,-19-1-1,0 0-4,16 16-5,-16-16-8,0 0-15,0 0 0,0 0-1,0 0 2</inkml:trace>
          <inkml:trace contextRef="#ctx0" brushRef="#br0" timeOffset="520.0298">32 490 8,'-6'16'24,"-15"-18"3,21 2 2,-21 19-10,21-19 0,0 0-2,-19 2-3,19-2 0,0 0-3,35-7-2,-35 7-2,37-16-2,-12 9 0,5 5-2,-4-1-1,1 5 0,-4 1-1,-4 2 0,2 1 0,0 2-1,-21-8 1,30 9-1,-14-7 1,0-2-1,2-4 1,1-1-1,-3 0 0,0-2 0,0 2-1,-16 5-4,23 0-6,-23 0-23,0 0-3,-4 22 1,4-22-2</inkml:trace>
          <inkml:trace contextRef="#ctx0" brushRef="#br0" timeOffset="-416.0238">309 89 60,'-9'23'34,"9"-23"-2,-16 14-3,13 4-13,3-18-3,-7 29-5,7-29 0,-6 41-3,-1-16 0,5 10-2,-5-2 0,4 9-1,-4-3 0,1 1 0,-1-3-2,4 2 1,-2-11-1,5-7 1,-2-3-1,2-18 1,0 0-1,0 0-1,0 0-2,9-34-5,1 17-17,-6-6-12,-6-7 0,0 7 0,-5-5 0</inkml:trace>
          <inkml:trace contextRef="#ctx0" brushRef="#br0" timeOffset="1555.089">577 307 52,'-10'19'31,"10"-19"2,-16 21 0,16-3-18,0-18-1,-6 19-6,6-19-3,0 23 0,0-23-1,4 27 0,-4-27-1,2 28 0,-2-28 0,-2 30-1,2-30 0,-2 26-1,2-26 0,-5 19 0,5-19-1,0 0 1,-4 16-1,4-16 1,0 0-1,0 0 0,11-18 1,-11 18-1,10-29 0,-1 11 0,-2-3 0,4 0 1,-2 0-1,0-2 0,1 2 0,1 3 1,-2 1-1,-1 1 0,-8 16 0,16-25 0,-16 25 1,16-14-1,-16 14 0,0 0 0,0 0-1,18-3 1,-18 3 0,0 0 1,12 16-2,-12-16 1,9 19 0,-9-19 0,4 26-1,-4-8 2,-4-1-1,1 4 0,1-3 0,-2 0 0,-3-3 0,7-15 0,-5 27 0,5-27 0,0 0 0,-2 16 0,2-16 0,0 0 0,0 0 1,0 0-1,0 0 0,12-16 0,-12 16 0,11-21 0,-11 21 0,21-28 0,-8 12 1,2-4-2,0 1 2,-5 3-1,-10 16 1,25-26-2,-25 26 2,21-19-1,-21 19 0,20-13 0,-20 13 0,15-5 0,-15 5 0,16 5 0,-16-5 0,11 21 0,-11-21 0,7 34 1,-4-11-1,3 3 0,-4 0 0,-1-1 1,1-4-1,2 2 0,-3-2 1,5-4-1,-6-17 0,5 27 1,-5-27-1,0 0 0,5 21-1,-5-21-4,0 0-8,0 0-23,0 0-2,0 0 0,0 0-1</inkml:trace>
        </inkml:traceGroup>
        <inkml:traceGroup>
          <inkml:annotationXML>
            <emma:emma xmlns:emma="http://www.w3.org/2003/04/emma" version="1.0">
              <emma:interpretation id="{A9D2875C-EB33-48F6-B0C4-1D3AA584EA15}" emma:medium="tactile" emma:mode="ink">
                <msink:context xmlns:msink="http://schemas.microsoft.com/ink/2010/main" type="inkWord" rotatedBoundingBox="2556,13884 3367,13747 3464,14327 2653,14463"/>
              </emma:interpretation>
              <emma:one-of disjunction-type="recognition" id="oneOf1">
                <emma:interpretation id="interp5" emma:lang="en-US" emma:confidence="1">
                  <emma:literal>G</emma:literal>
                </emma:interpretation>
                <emma:interpretation id="interp6" emma:lang="en-US" emma:confidence="0">
                  <emma:literal>J</emma:literal>
                </emma:interpretation>
                <emma:interpretation id="interp7" emma:lang="en-US" emma:confidence="0">
                  <emma:literal>T</emma:literal>
                </emma:interpretation>
                <emma:interpretation id="interp8" emma:lang="en-US" emma:confidence="0">
                  <emma:literal>5</emma:literal>
                </emma:interpretation>
                <emma:interpretation id="interp9" emma:lang="en-US" emma:confidence="0">
                  <emma:literal>j</emma:literal>
                </emma:interpretation>
              </emma:one-of>
            </emma:emma>
          </inkml:annotationXML>
          <inkml:trace contextRef="#ctx0" brushRef="#br0" timeOffset="3051.1745">1184-30 43,'0'0'29,"-28"10"4,28-10-1,0 0-13,0 0-2,20-5-6,-20 5-2,37-18-1,-14 4-1,15 13-1,-4-12-1,12 8-1,1-6 0,12 4-1,-3-5-1,6 2 1,-7-3-2,7 3 1,-8 1-1,-6 2-1,-4 3 1,-9 4-1,-6 2 1,-5 3-1,-4 1-1,-20-6-5,19-4-31,-19 4-3,0 0 2,-12 21-3</inkml:trace>
          <inkml:trace contextRef="#ctx0" brushRef="#br0" timeOffset="2584.1477">1513 5 29,'0'0'29,"5"-20"2,-5 20-3,0 0-4,0 0-5,16-1-3,-16 1-6,0 0-2,0 0-2,14 23-2,-14-23 0,16 24 0,-16-24-1,23 37 0,-13-18 1,5 10-2,-7-5 2,1 6-3,-2 2 2,-3 3-1,-6-2 0,2 1-1,-7-3-1,0-1 1,-2-4 0,0 2-1,-3-8 0,3-4 1,9-16-1,-26 22 1,26-22-1,-32 8 0,16-10 0,-2-2 0,-3-3 0,0-2-1,0 2-1,0-5-1,21 12-3,-34-26-7,34 26-21,-9-21-5,4 3 0,3 2 1</inkml:trace>
        </inkml:traceGroup>
      </inkml:traceGroup>
    </inkml:traceGroup>
  </inkml:traceGroup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07.66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86 25 4,'0'0'9,"0"0"-3,-20-4 0,20 4-3,0 0 0,-17-7-2,17 7 2,0 0 0,0 0 1,0 0 1,-17 0 1,17 0 0,0 0 1,-16 1-1,16-1-2,0 0 0,-17 4-2,17-4 1,0 0-2,0 0-1,0 0 1,0 0 1,0 0 0,0 0 1,0 0 0,28 11 1,-28-11 0,39 9 1,-14-7 0,10 2-1,4-2 0,11 0-1,3-4 1,8 2-2,2-4 0,0 0 0,5-3-1,-2 1-1,1 1-1,-6-1-2,-2 3-3,-6-3-3,-5 3-5,6 8-4,-23-14-10,21 27 1,-25-20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09.11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793 18 7,'0'0'11,"-4"-18"1,4 18-1,0 0 0,0 0-1,0 0-2,0 0 1,0 0 0,0 0-2,-20-2-1,20 2-1,0 0 0,-22 20-1,22-20 0,-24 22 0,24-22 1,-28 30 0,19-10 0,-11-4-1,1 8 1,-3-4-1,-2 6 0,-4-2-1,1 4 0,-1-5-1,-1 10 1,-7-5 1,1 7-1,-1-4 0,4 6-1,-5-6 1,10 8-1,-7-6 0,5 0 0,-4-6 0,5 4-1,-3-7 1,7 2-1,0-8 1,4 2-1,-3-5-1,7 0 1,16-15 0,-19 20-1,19-20 0,0 0 0,-3 24-1,3-24 1,-2 16 0,2-16 0,2 22-1,-2-22-1,9 30-1,-9-30-2,4 35-5,-4-35-15,-8 24-9,17-4-2,-9-20 2,4 22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20.30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0 527 11,'0'0'13,"0"0"-3,0 0-1,0 0 0,0 0 0,0 0-2,0 0 0,0 0-2,0 0-2,0 0 0,0 0-1,0 0-2,0 0 0,0 0 0,0 0 1,0 0-1,0 0-1,0 0 1,0 0 0,0 0 0,0 0 1,0 0 0,0 0 2,0 0 1,0 0 0,0 0 1,17-13 0,-17 13 0,15-18-1,-15 18-1,18-30 0,-7 14-1,4-4 0,1 0-1,7-6 0,-1-2 1,4-1-1,3-2 1,2 0-1,6-3 1,0 1-1,0 2 0,-4 0-1,0 7 0,-3 0 0,-6 8-1,-2-1 1,-5 6 0,-17 11 0,20-14 0,-20 14 0,0 0 1,0 0-1,22-11 0,-22 11 0,0 0 0,22-10 0,-22 10 0,19-7 1,-19 7-4,25-11-12,1 20-15,-26-9 0,22-2 1,-22 2-1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21.92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76 19 5,'-6'-22'19,"6"22"0,0 0-12,0 0 2,-27 2-2,27-2 1,0 0 0,-17-4 0,17 4-2,0 0 1,0 0-2,0 0 0,-16 15-1,16-15-1,-2 31 1,-2-9-1,4 4 0,-4 3 0,6 4 0,-4 0 0,2 0-1,0 0 1,2-1 0,-4-3-1,4 2 0,-2-5 0,4-2 0,-2-2 0,0-2-1,-1-2 0,1-1 0,-2-17-1,4 24 1,-4-24-1,2 20 0,-2-20 0,0 0 1,3 16-1,-3-16 0,0 0 0,0 0 0,6 19 0,-6-19 0,0 0 0,4 16 1,-4-16-1,0 0 0,13 17 0,-13-17 0,0 0 0,24 13 1,-24-13-1,22 7 1,-22-7-1,35 0 1,-9-5-1,7-1 1,11-3 0,6-4-1,9-4 2,5-1-1,10-2 0,0 2-1,5-4 1,-1 3-1,-5-1 0,1 3 1,-6 3 0,-1 1-1,-8 0 0,-6 6 1,-7 1-1,-3 4 1,-8 2-1,-4 2 1,-9 2-1,0-2 0,-3 1 0,-19-3 1,28 8-1,-28-8 0,24 5 0,-24-5 0,24 4 0,-24-4 0,18 7 1,-18-7-1,20 6 0,-20-6 0,21 5 0,-21-5 0,18 6 0,-18-6 0,17 3 0,-17-3 0,0 0 0,20 6 0,-20-6 0,0 0 0,18 5 0,-18-5 1,0 0-1,0 0 0,0 0 0,17 2 0,-17-2 0,0 0 0,0 0 1,0 0-1,0 0 0,0 0 1,0 0-1,0 0 0,0 0 0,0 0 0,0 0 1,0 0-1,0 0-1,0 0-2,18-7-17,3 11-13,-20-23 0,-1 19-1,2-35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23.72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70 18,'46'-7'10,"-14"-14"2,14 14-1,-13-8 0,7 10-2,-4-4 0,0 5 0,-1 0-2,-3 4-1,1 4 0,-5-2-1,1 5 0,-3-1-1,3 1-1,-1-3 0,2 1 0,1-3-1,0 2 0,1-6 1,1 2-1,-2-4 0,2 2 0,-3-3-1,-1 3 1,-6 0 0,2 2-1,-4-2 0,1 0 0,-2 2 0,-1 2 0,-1-2 0,0 2-1,1-4 1,-1 2-1,1 0 1,-19 0 0,29-2-1,-29 2 1,22-1-1,-22 1 1,19 0 0,-19 0-1,0 0 1,20 3-1,-20-3 0,0 0 0,20 8 0,-20-8 1,0 0-1,0 0 0,17 7 0,-17-7 0,0 0 1,0 0-1,17 9 0,-17-9 0,0 0 0,16 6 1,-16-6-1,0 0 0,0 0 1,19 5-1,-19-5 0,0 0 0,0 0 1,0 0-1,0 0 0,0 0 0,0 0 0,0 0 1,0 0-1,16 8 0,-16-8 2,0 0-2,0 0 0,19 0 0,-19 0 0,0 0 0,0 0 1,0 0-1,0 0 0,0 0 0,0 0 0,0 0 0,0 0 1,0 0-1,0 0 1,0 0 0,0 0 0,3 18 0,-3-18 0,-20 24 0,5-6 0,-1 4-1,-8 4 1,0 1-1,-8 3 0,1 3 1,-4-2 0,0 2-1,-4 2 1,2-4-1,2 0 1,-2-7-1,6 0 1,-2-4-2,3-3 0,5-3 1,1-6-1,5-3 1,3-1-1,16-4 1,-21 7-1,21-7 1,0 0-1,0 0 0,0 0 0,0 0 1,0 0-1,0 0 1,0 0-1,0 0-2,0 0-2,0 0-4,0 0-4,0 0-6,19-25-8,-1 23-6,-14-20 2,25 20 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24.31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23 0 12,'0'0'8,"-26"-5"3,26 5 0,0 0 0,0 0-2,0 0 0,0 0 0,0 0-1,0 18-2,0-18-2,6 24-1,-2-4 1,-1 0 1,3 6 0,-3-2 0,3 7 0,-2 0 0,5 0 0,-4-1-1,7-5-1,-5 1-1,0-4-1,1-2 0,-8-20-6,13 22-12,1-1-10,-14-21-2,0 0 0,-7-24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27.08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-2 513 14,'0'0'10,"9"-18"0,-9 18 1,15-20 0,-15 20-1,16-24-2,-16 24-3,24-33-2,-5 13 1,-5 0-2,5-2 0,-1 0 0,4 0 1,2-2 0,0 3 1,6-2-1,-4 3-1,1-2 1,3 2-1,1-2-1,-3 2 0,3 2 0,-3-1-1,0 1 1,-6-2 0,0 7-1,-6-4 2,-16 17-1,28-22 0,-28 22 0,0 0 1,17-14-2,-17 14 1,0 0 0,0 0-1,0 0 0,0 0 1,0 0-1,0 0 1,14 20 0,-14-20 0,8 18 1,-8-18 0,9 24 1,-9-24-1,4 31 0,-4-31 0,-6 33 0,2-14 1,1 6-3,-3-3 1,-1 6-1,-2-3 1,-4 6-1,0 0 1,-7 6 0,-1 1 0,-6 3 0,-1 5-1,-5-1 1,0 7 0,-4-4 0,0 5-1,2-5 0,5-2 1,3-3-1,1-5 0,4-3 0,5-7 0,6-5 0,4-6 0,7-17 0,-6 22 0,6-22 0,0 0 0,0 0 1,0 0-1,0 0 0,0 0 0,0 0 1,0 0-1,0 0 0,0 0 0,0 0 1,20 5-1,-20-5 0,17-3 1,-17 3-1,22-6 1,-5 6 0,-1-2-1,6 2 1,4 0 0,4 0-1,5 0 1,9 4 0,-2-4 1,8 4-1,-2-6 1,6 4-1,-8-4 1,4 2 0,-2-4 0,3 2 0,-5-3 0,7 1-1,-7-3 1,-2 1-1,1-1-1,-5 0 1,-5-1-1,-2 3 1,-3-1-1,-4 1 0,-4 1 0,-4 0 0,3 3 0,-5 1 0,-16 0 0,33-2 1,-16 0-1,-17 2 0,35-2 0,-18 2 0,-17 0 0,33-2 0,-33 2 0,29-2 0,-29 2 0,22 0-1,-22 0 1,23 2 0,-23-2-1,27 8 1,-10-7 0,-17-1 0,29 4 0,-12 0 0,1-2 0,-18-2 0,28 0 0,-28 0 0,18 0 0,-18 0 0,0 0 0,17 0 0,-17 0 0,0 0 0,0 0 1,0 0-1,0 0 0,17 0 0,-17 0 0,0 0 0,20-2 0,-20 2 0,0 0 0,17-2 0,-17 2-1,16 2 1,-16-2 0,17 0 0,-17 0-1,0 0-4,26 2-8,-26-2-21,0 0 1,0 0-2,-2-28 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29.98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120 22 24,'0'0'24,"0"0"0,-20-6 2,20 6-17,0 0-4,-6-20 0,6 20 0,0 0 0,-17-9 0,17 9-1,-16-6 0,16 6-2,-19 0 0,19 0-1,-16 4-1,16-4 1,0 0-1,-20 18-1,20-18 1,-6 19 0,6-19-1,4 21 1,-4-21-1,11 22 1,-11-22 1,16 15-1,-16-15 2,32 9-1,-12-7 1,8-6 0,-3-1 0,5-4 0,-2 1 0,1-5 0,-3 0-1,-6-2 1,1 5 0,-21 10 0,22-22 0,-22 22 1,9-16-2,-9 16 1,0 0-1,0 0 0,0 0-1,0 0 1,0 0-1,0 0-1,0 0 0,0 0-2,0 0-5,0 0-10,0 0-14,0 0-1,20 20 1,-20-20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31.98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206 42 60,'-11'22'28,"-15"-33"1,26 11-2,0 0-25,-20 15-3,20-15 0,-24 2 1,24-2 1,-26 2 0,26-2 1,-26 5 0,26-5-1,-24 9 1,24-9-1,-22 17 0,22-17-1,-18 24 0,18-24 0,-8 29 0,8-29-1,-2 28 1,2-28 0,4 20 1,-4-20 0,0 0 1,24 13 0,-24-13 0,30-6 0,-14-3 0,4-2 0,3-4 0,2 1-1,1-7 0,-2 1 0,-4 0 0,-3 0 0,-4 0 0,-4 1 1,-7 3-1,-2 16 1,-13-21-1,13 21 0,-33-5 0,16 7-1,-5 3 1,4 5-2,1 1 1,-1 1-1,18-12 0,-24 26 0,18-8-3,6-18-5,-5 30-8,12-4-15,-7-26 0,9 29-1,-9-29 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33.83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115 19 9,'0'0'19,"-24"-20"0,24 20 0,0 0-12,0 0-4,0 0 1,0 0 2,0 0-1,0 0 0,0 0 1,0 0-1,0 0 0,0 0-2,0 0 0,7 16-1,-7-16 1,0 0-1,20 15 0,-20-15 0,0 0 0,19 15 0,-19-15 0,0 0-1,16 20 1,-16-20-1,0 0 0,0 0 0,0 0 0,17 16 1,-17-16-1,0 0 1,0 0-1,0 0 1,5 17-1,-5-17 0,0 0 0,0 0-1,0 0 1,0 0 1,0 0-1,0 0 0,19-15 1,-19 15-1,0 0 0,9-26 0,-9 26 1,0-18-2,0 18 1,0 0 0,-5-20 0,5 20 1,0 0-1,0 0-1,-19-4 1,19 4-1,0 0 1,-18 19-1,18-19 0,-13 16 0,13-16 0,-11 20 0,11-20 0,-10 19 0,10-19 0,-1 16 0,1-16 0,0 0 0,9 18 0,-9-18 0,18 8 1,-18-8-1,26 0 2,-26 0-1,24-8 1,-24 8-1,0 0 1,18-20 0,-18 20 0,4-18 0,-4 18 0,-7-20 0,7 20 0,-13-19 0,13 19-1,-19-14 0,19 14 0,-27-8 0,10 8-1,-1 4 0,-1 2 0,1 1 0,-1 2 0,3 0-1,-1 0 1,17-9 0,-24 21-1,24-21 1,-11 22-1,11-22 1,-2 20 0,2-20-1,13 20 1,-13-20 0,22 18 0,-22-18 0,30 11 0,-12-9 0,-1-2 1,-17 0-1,31-2 0,-31 2 1,28-9-1,-28 9 0,0 0 0,18-16 0,-18 16 0,0 0-1,0 0 0,-3-17 0,3 17-1,0 0 0,0 0-1,0 0-1,-21-9-4,21 9-6,0 0-12,0 0-6,0 20-2,0-20 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14.56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0 307 13,'0'0'24,"0"0"3,0 0-5,0 0-2,0 0-1,0 0-6,0 0-3,0 0-1,0 0-2,0 0-1,18 7-1,-18-7-2,16 0 0,-16 0-1,30 0 0,-14 1 0,1-2-1,3-1 0,-20 2 1,35-5-1,-17 1 1,-1 2-1,1-3 1,7 1-1,-4-1 0,4 2-1,3-1 1,0 2-1,4 1 1,1 2-1,-4 1 0,1 0 0,0 0 0,-2 1 0,0-3 0,0 0 0,-1-2 0,1-1 0,-2-2 1,-1 1-1,-2 1 0,0 1 0,-2 0 0,-3 2 0,0 2 0,-1 0 0,3 1 0,-1-3 0,4 0 0,0-3 1,0-1-1,5-3 0,-1 2 1,-1 0-1,2-4 0,-1 5 0,-2-1-1,-3 3 1,0 0 0,-3 4 1,4-2-1,0 2 0,-2 0 0,4-4 0,1 2 1,1 0-1,5-4 0,-2 4 0,-7-5 0,-4 3 0,0-1 0,-3 3 0,-16 0 0,27-2 0,-27 2 0,28 0 0,-10 0 0,3-2 0,2 1 0,-2 1 0,-2-4 0,3 2 0,-22 2 0,24-5 1,-24 5-1,0 0 0,18-2 0,-18 2 0,0 0 0,0 0 0,0 0-1,0 0 1,19 6 1,-19-6-1,0 0 0,0 0 0,0 0 0,0 0 0,16 3 0,-16-3 0,0 0 0,0 0 0,0 0 0,0 0 0,0 0 0,0 0-1,0 0 1,16 0 0,-16 0 0,0 0 0,0 0 0,0 0 0,18 5 0,-18-5 0,0 0 1,0 0-1,19 4 0,-19-4 0,0 0 0,21 2 0,-21-2 0,22 1 0,-22-1 0,17 0 0,-17 0 0,18-1 0,-18 1 0,0 0 0,0 0 0,16-2 0,-16 2 0,0 0-1,0 0 1,16 3 0,-16-3 0,0 0 1,21 0-1,-21 0 0,0 0 0,21-3 0,-21 3 0,0 0 0,19 0 0,-19 0 0,0 0 0,22-2-1,-22 2 1,15 2 0,-15-2 0,22 0 0,-22 0 0,28 3 0,-28-3 0,32 6 1,-11-3-1,-2-3 0,6-2 0,0 2 0,3-3 0,0 1 0,-1-1 0,1-1 0,2 2 0,0 2 0,2 2 0,-2 0 0,3 0 0,4-2 1,0 1-2,4-1 1,3-3 0,2 5 0,-2-8 0,0 5 0,-3-5 0,-6 5 0,0-1 0,-1 4 1,-9-2-2,1-4 2,-5 6-1,4 0 0,5 1 0,2-1 0,0-2 0,3 2 0,0-4 0,-3 2 0,2 0 0,-3 0 0,-2-2 1,-3-1-2,-3 6 1,-2-6 0,2 6 0,4-3 0,3 4 0,0-4 0,3 1 0,4 3 0,0-4 0,0 2 1,4-1-1,-2-1 0,-4 0 0,0 2 0,-6 0-1,-3 1 1,-1 1 0,1 1 0,-1-3 0,0 3 0,-2-3 0,1-2 0,3 0 0,1 0 0,4-2 0,0-3 0,-1 0 0,3 1 1,3-3-1,-2 4 0,2-3 0,-3 5 0,-2-5 0,-6 6 0,2 0 0,-3-3 0,-4 5 0,-1-4 0,1 2 0,0 0 0,-3 0 0,3 0 0,4-2 0,-2 4 0,5-4 0,-2 4 0,1-4 0,-2 0 0,1 1 0,2 2 0,-3-1 0,1 0 0,-3 2-1,2-2 2,0 2-1,7-2 0,-1 0 0,5-2 0,-3 0 0,1-1 0,1 3 0,-3-2 0,0 0 0,-2 2 0,-2 0 0,-2-1 0,-1 2 0,2-1 0,1-1 0,0-1 0,2 0 0,2-1 0,1 1-1,-3 0 2,4-1-1,1 1 0,-3-2 0,5 1 0,0 1 0,-2-2 0,2 4 0,2 0 0,2 2 0,0 0 0,-1 1 0,-1-1 0,-2 0 0,0 0 1,2-4-1,-4 2 0,2 0 0,-3-4 0,-1 4 0,3-3 1,-5-1-1,-1 3 0,-3 1 0,-1 0 0,-3-4 0,-1 6 0,-1-4 0,2 4 0,-2 3 0,5-5 0,4 2 0,2-6 0,2 4 0,1-3 0,-3 3 0,1-4 0,-1 3 0,-4 1 0,-1 0 0,-4 1 0,1-4 0,1 6 0,2-4 0,-3 2 0,3-2 0,-1 1 0,1 0 0,3 0 0,-6 1 0,3-4 0,-2 1 0,-2-3 0,0 7 0,0-6 0,1 2 0,3 2 1,3 0-1,0 2 0,5 2 0,6-1 0,-3-1 0,5-2 1,-6-2-1,0-3 0,-5 1 1,-4-1-1,-2 0 0,-4 1 0,-3 1 0,-1-1 0,-18 4-1,30 0 1,-11 2 0,2 2 0,2-3 0,-2 1 0,4 0 0,2-2 0,-3 0 0,3-2 0,-2 0 0,-4-1 0,5 1 0,-3-1 0,5 1 0,-1 0 0,5 4 0,-2 0 0,5 1 0,0 1 0,1-1 0,-1 1 0,2-1 0,0 1 0,2-4 0,-2 0 0,0 0 0,0-2 0,0 0 0,-2 2 0,1 0 0,-4 0 0,-2 2 0,0-2 0,-2 2 0,2 1 0,-2-3 0,2 2 0,0-2 0,2-2 0,-2 0 0,2 1 0,-4-1 0,-3 0 0,-1 0 0,-1 1 0,-2 1 0,-1 0 0,1 1 0,0 1 0,4 0 0,1-2 0,6 2 0,3-1 0,-1 1 0,3 0 0,-2 0 0,1-1 0,1 1 0,-2 0 0,0-4 0,1 4 0,-1 0 0,2-1 0,4-1 0,-1 2 0,1-5 0,-1 6 0,-1-1 0,0 1 0,0-4 0,-6 2 0,3-4 0,1-1 0,-4 4 0,-3-3 0,2 1 0,0-7 0,-2 8 0,2-5 0,-4 6 0,0 0 0,0-1 0,1 1 0,1 0 0,0 1 0,0-1 0,0-1 0,0-3 0,3 1 0,3-3 0,1 3 0,0-3 0,2 3 0,-4 1 0,0 2 0,4 2 0,-5-4 0,-3 2 0,1 0 0,-4 0 0,2-2 0,2-1 0,-2-2 0,0 1 0,0-1 0,0 1 0,-2 4 0,-1-3 0,-2 3 0,-1-2 0,1 2 0,-2 2-1,2-2 1,-1 2 0,3-4 0,3 0 0,3 2-1,3-2 1,-1 1 0,2-1 0,0 2 0,0-2 0,2 0 0,0 4 0,-2-2 0,2-2 0,0 2 0,5-1 0,-2 1 0,4-2 0,-2 2 0,0-2 0,-1 4 0,-1 0 0,-1-2 0,-4 0 0,0 1 0,-6-1 0,5 2 0,1-2 0,0 2 0,0-2-1,0 2 1,2 1 0,1 1 0,3-3 0,3 5 0,0-5 0,3 3 0,4-1 0,4-1 0,3 3 0,0 1 0,3 1 0,1-2 0,1-1 0,2 3 0,-3-4 0,-1 4 0,4-5 1,2 3-1,-2-1 1,0-1 0,-3 4-1,-2-3 1,-6 3-1,-1-4 1,-6 3-1,-3-5 0,-2 1 0,-1-4 1,-8 1-1,-2-3 0,3-1 0,-6 3 0,-4-3 0,-3 3 0,-3-2 0,-1 6 0,2-7 0,2 5 0,0-4 0,4 3 0,-3-3 0,8 2 0,0 1 0,-2-3 0,2 4 0,-4 0 0,-2 0 0,3 4 0,-1-4 0,2 1 0,0 1 0,2-2 0,3 0 0,4 0 1,-2-2-1,3 1 0,1-1 0,-2 0 0,-2 0 0,-2 4 0,-1-4 0,-4 4-1,3-2 1,-3 2 0,4-2 0,1 0 0,4 0 0,5-2 0,-2 2 0,1-5 0,-1 3 0,1-3 0,-12 5 0,-1-5-1,-7 1 1,-5 1 0,0-1 0,-3 4 0,-15 0 0,27 2 0,-27-2 0,28-2 0,-12 2 0,0-4 0,0 3 0,0-3 0,-16 4 0,26-5 0,-26 5 0,23-4 0,-23 4 0,18 2 0,-18-2 0,0 0 0,19 9 0,-19-9 0,25 3 0,-7-1 0,-3 0 0,3-2 0,2 0 0,-3 0 0,3 2 0,-3-2 0,-17 0 0,25 3 0,-25-3 0,25 6 0,-25-6 0,28 5 0,-9-2 0,1 3 0,-1-5 0,4 1 0,2-2 0,1-2 0,3 1 0,1-3 0,-2-1 0,4-2 0,3 0 0,2-2 0,4 2 0,-3-2 0,-1 4 0,2 0 0,-3 1 0,-5 1 0,1 1 0,-2 0 0,-3 0 0,-3-1 0,1-1 0,0 1 0,1-2 0,-1-1 0,1 1 0,-1 3 0,-2 0 0,7 4 0,-2 3 0,1 1 0,2 1 0,1-2 0,0 2 0,0-3 0,1-1 0,-5-3 0,4 0 0,-4-2 0,2 1 0,0-1 0,0-2 0,4 3 0,5-3 0,0 1 0,1-1 1,3-1-1,-1-1 0,-1-1 0,-3 0 0,-2 2 0,-6 0 0,-2 1 0,-5 1 0,-5-1 0,1 3 0,-1-1 0,-1 0 0,3 0 0,-3 1 0,5-1 0,1 0 0,1 0 0,3 1 0,-1 1 0,1 1 0,1 1 0,-2 0 0,3 0-1,-1 1 1,0-3 1,0 2-1,2 0 0,0-2 0,2-2 0,3 2 0,-3-4 0,2 3 0,-2 2 0,-2-1 0,-2 2 0,-3 0 0,-3 1 0,1 1 0,-1-2 0,-5 1 0,1 1 0,3-3 0,-1 1 0,1 0 0,3-2 0,-4 0 0,-3 0 0,8 0 0,3-2 0,2 2 0,4 0 0,0 0 0,-1 2 0,4 1 0,-2-1 0,1 2 0,-6-1 0,-4 1 0,-3-1 0,-2 1 0,-3-1 0,-2-1 0,-16-2 0,28 4 0,-12-3 0,2 1 0,3-2 0,4 0 0,1 0 0,4 0 0,2 0 0,1 2 0,1-2 0,-1 2 0,-4-1 0,2 1-1,1 2 1,-2-3 0,-3 3 0,1-4 0,-3 0 0,5 0 0,-2-2 0,-2 0 0,-1 1 0,0-1 0,0 2 0,-1-2 0,1 4 0,-2 0 0,2 1 0,-2 1 0,5-1 0,-2 2 0,4 1 0,2-1 0,3 0 0,-1 0 0,1 1 0,-1-3 0,-6-1 0,0-2 0,0 0 0,-5-2 0,-1 2 0,1 0 0,1 0 0,1 2 0,7 0 0,1 1 0,1 3 0,1-3 0,-1 2 0,-1-1 0,-1 1 0,2-1 0,3 3 0,-2-6 0,4 3 0,5 1 0,5-5 0,2 4 0,6-4 0,-1 2 0,-1-2 0,0 0 0,-2 0 0,-4-4 0,-5 4 0,-1-2 0,-4 2 0,1 0 0,-3-2 0,0 6 0,2-2 0,-5 1 0,1 1 0,0-1 0,-5-1-1,4 2 1,-1-3 0,1 3 0,-2-2 0,-1-1 0,-1 3 0,9-1 0,-7 1 0,0-1 0,-2 1 0,-7 1 0,0-1 0,5 1 0,0-1 0,1 1 0,-1-2 0,0 1 0,6-2 0,6-1 0,-1-1 0,3 2 0,2-2 0,-8 0 0,6 0 0,-10 2 0,0-2 0,-4 2 0,0-1 0,-10 1 0,5 0 0,-2 0 0,4-1 0,3 1 0,2-2 0,3 2 1,5-4-1,-5 2 0,-6 0 0,8 0 0,-5 2 0,7 0 0,-4-1 0,-8 1 0,3 2 0,-1-3 0,1 1 0,4-2 0,-6-2 0,-10 1 0,2-1 0,-2-2 0,-16 4 0,35-3 0,-15 1 0,-20 2 0,30-2 0,-30 2 0,28 0 0,-5-1 0,-7 1 0,-16 0 0,30 0 0,-30 0 0,17 1 0,-1 1 0,-16-2 0,27 2 0,-11 1 1,-16-3-1,19 2 0,-19-2 0,23-2 0,-23 2 0,23-3 0,-23 3 0,16-7 0,-16 7 0,0 0 0,26-11 0,-26 11 0,0 0 0,21-12 0,-21 12 0,0 0 0,0 0 0,20-9 0,-20 9 0,0 0 0,0 0 0,0 0 0,17 4 0,-17-4 0,0 0 0,0 0 0,20 7 0,-20-7 0,0 0 0,0 0 0,19 5 0,-19-5 0,0 0 0,20 7 0,-20-7-1,16 2-3,-16-2-6,19 14-26,-19-14 1,0 0-1,0 0-1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35.29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198-4 22,'0'17'22,"-23"-26"0,23 9 0,-20 16-11,20-16-13,-27 13 2,10-6 1,-3 4 1,3-1 1,-1 4 0,18-14 0,-32 24-1,32-24 1,-22 29-1,22-29 0,4 32 1,-4-32-1,15 33 1,-15-33 1,29 29 0,-10-20 0,6 0 0,-4-5 0,3-2 0,-4-8-1,2 3 0,-5-8-1,-1 0 0,-16 11 0,22-30-1,-14 14 1,-5-1-1,-4-1 1,-1 1 0,2 17-1,-6-27 0,6 27 0,-11-18-1,11 18 0,0 0 0,-22-6-1,22 6 0,0 0-4,-13 22-3,13-22-9,9 42-14,-9-42 0,2 48-1,-11-30 2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43.21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101 29 16,'0'0'18,"0"0"0,11-16-1,-11 16 0,0 0-4,0 0 0,0 0-3,0 0-2,0 0-3,0 0-2,0 0-1,-19-13 0,19 13 0,0 0-1,-16 6-1,16-6 1,0 0-2,-6 18 1,6-18-1,0 0 0,20 24 0,-20-24 0,24 20 1,-7-13-1,1 1 1,1-1 0,-3-1 0,-16-6 0,30 12 0,-30-12 0,26 8 1,-26-8-1,20 2 0,-20-2 0,17-2 1,-17 2-1,0 0 1,11-19 0,-11 19 0,0-24 0,0 24 0,-9-25 0,9 25 0,-21-24 0,21 24 0,-24-15-1,24 15 1,-33 4 0,13 5-1,3 2 0,1 4-1,-1 1 1,2 1 0,8 3-1,-1 2 0,7-4 1,2 1-1,1-3 1,6 1-1,-8-17 1,18 27 0,-18-27 0,22 17 0,-22-17 0,26 9 0,-26-9 0,28 6 0,-28-6 1,16 1 0,-16-1 0,0 0 1,0 0-1,0 0 1,4-18-1,-4 18 1,-9-16-1,9 16 0,-13-19 0,13 19-1,-11-18 1,11 18 0,0 0 0,-19-6-1,19 6 1,0 0-1,-22 20 0,22-20 0,-11 28 0,11-28 0,-11 31 0,4-14 0,1-1 0,6-16 0,-7 30 0,7-30 0,-2 20 0,2-20 0,0 0 0,0 0 0,6 16 0,-6-16 1,0 0 0,0 0-1,0 0 2,0 0-2,0 0 1,-8-16-1,8 16 1,0 0-1,-24-20 0,24 20 0,-22-13 0,22 13 0,-22-8 0,22 8 0,-19 0-1,19 0 0,0 0 1,-18 11-2,18-11 1,-4 17 1,4-17-1,6 18 0,-6-18 1,7 17 0,-7-17 0,8 16 0,-8-16 0,0 0-1,0 0 0,0 0-1,14 19 0,-14-19 0,0 0 0,0 0 0,0 0-1,0 0-2,0 0-10,0 0-14,0 0-1,0 0 0,0 0 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47.66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15 365 15,'-17'-9'23,"25"27"-2,-25-29 1,17 11-16,0 0-1,0 0-2,0 0 0,0 0-1,0 0 1,0 0 1,0 0 0,0 0-1,0 0 0,28 17-1,-8-14 0,2-3 1,10 4 0,3-8 0,1 2 0,7-5 0,9 0 0,-3-4-1,5 3 0,-3-1 0,-1 2-1,-2 0 0,4 1 0,-10-1-1,1 3 1,-5 0 0,-1 3-1,-5 1 1,-3 1-1,-1 1 0,-1 2 1,-3 0-1,0-1 0,-5 1 0,3 1 1,-4-1-1,3-2 0,-5 2 1,-16-4-1,32 3 0,-32-3 0,29 4 0,-29-4 0,28 4 1,-28-4-1,29 0 0,-29 0 0,34 1 0,-34-1 0,31 2 0,-13-2 0,3 0 0,-5 2 1,3 0-1,-19-2 0,31 4 0,-31-4 0,28 3 0,-28-3 0,24 0 0,-24 0 0,25 4 0,-25-4 0,26 4 0,-9-3 0,1-2 0,-18 1 1,34 3-1,-34-3 0,33 0 0,-17 0 0,5-2 0,-1 1 0,-4-1 0,5 0 1,-3 0-1,4-2 0,-3 3 0,3-5 0,-2 2 0,0 1 1,1-1-1,-1-1 0,-1 1 0,1 0 0,-2 1 1,-1 1-1,-1-2 0,1 4 0,-17 0 1,30-4-1,-30 4 0,27-3 0,-27 3 0,30-2 0,-14-2 1,1 1-1,0-1 1,1-2-1,2 1 1,-3-1-1,1 1 1,1-3-1,-19 8 1,27-11-1,-27 11 1,28-12-1,-28 12 1,26-13-1,-26 13 2,22-15-2,-22 15 0,22-15 1,-22 15-1,19-11 0,-19 11 0,0 0 0,18-12 1,-18 12-1,0 0 1,0 0 0,0 0 1,0 0-1,9-21 0,-9 21 0,0-18 0,0 18-1,4-24 1,-4 24-1,4-22 0,-4 22 0,1-16 0,-1 16 0,0 0 0,0 0 0,6-22 0,-6 22 0,0 0 0,6-24 1,-6 24-1,1-21-1,-1 21 1,2-16 0,-2 16-1,0 0 0,0 0 0,0 0 0,0 0-1,0 0 1,0 0 0,0 18 0,2 1 0,0-3 1,2 8 0,-1 0 0,1 2 0,1-1 0,5 3 0,-3-2 0,4-1 0,-2 1 0,1-2 0,-1 2 0,-4-1 0,1-1 0,-4-2 0,1 0 1,-3-3-1,0-19 0,0 23 0,0-23 0,0 0 0,2 19 1,-2-19-1,0 0 1,0 0-1,0 0 1,0 0 0,0 0-1,0 0 1,0 0-1,0 0 0,0 0 0,-22 16 0,22-16 0,0 0 0,-20 13 0,20-13 1,0 0-1,-20 7 0,20-7 0,0 0 0,-17 13 0,17-13-1,0 0 1,-22 26 0,22-26 0,-19 24 0,19-24 0,-18 26 0,18-26 0,-17 20 0,17-20 0,0 0 1,-20 20-1,20-20 0,0 0 0,-20 20 0,20-20 0,-17 20 0,17-20 0,-24 28-1,11-12 1,13-16 0,-18 30 0,18-30 0,-20 27 0,20-27 1,-15 26-1,15-26 0,-15 22 1,15-22-1,-24 28-1,24-28 1,-26 27-1,26-27 1,-24 26-1,24-26 1,-24 22-1,24-22 1,0 0 0,-24 22 1,24-22-1,-16 18 0,16-18 1,-22 20-1,22-20 1,-21 24-1,21-24 1,-24 21-1,24-21 0,-22 14 1,22-14-1,0 0 0,-18 13 0,18-13 0,0 0 1,0 0-1,0 0-1,0 0 1,0 0 0,0 0-1,0 0 1,0 0 0,0 0-1,-15 18 1,15-18 0,0 0 0,-2 19 0,2-19-1,0 0 0,-4 22-4,4-22-7,0 0-14,0 0-7,0 0-1,0 0 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50.76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57 184 10,'0'0'19,"-19"-20"1,19 20-1,0 0-17,13-20 1,-13 20 1,4-26 2,-4 26 2,0-26 0,0 26-1,-2-29 0,2 29-1,-2-28 0,2 28-2,-1-24 0,1 24 0,-2-18 1,2 18-1,0 0 1,0 0-1,0 0 0,-4 20-1,4-20-1,-9 42 0,3-14-1,1 11-1,-1 3 1,1 5-1,-3 5 0,5-1 2,1 3-2,2-1 0,0 0 0,3-5 1,1-2-1,0-4 0,1-5 0,3-8 0,-3-3 0,1-6 0,-6-20 0,9 27 0,-9-27 0,0 0 1,0 0-1,0 0 0,0 0 1,0 0 0,0 0 0,20-16 0,-14-1 0,5-5-1,2-5 1,2-6-1,5-4 0,2-3 0,2 1 0,2-1 0,3-3 0,1 5 0,1-2 0,2 5 0,1-2 0,-3 8 0,0-1 0,-3 6-1,-2 2 1,-4 8 0,-4 1 0,-18 13 0,26-15 0,-26 15 0,19-9 0,-19 9 0,0 0 0,24-13 1,-24 13-1,16-13 0,-16 13 0,19-13 0,-19 13 0,0 0 1,16-14-1,-16 14 0,0 0-1,0 0 0,0 0-4,0 0-5,0 0-12,22 5-10,-22-5-2,0 0 2,0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52.85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-4 131 8,'7'-16'15,"26"10"-8,-9-5-2,13 2 2,-2-6 3,13 3 0,-4-1 2,12 0 0,-3 0 0,6 2-1,2 4-2,-2-1-3,2 8-2,-6 0-2,4 6 0,-7 1 0,-2 2 0,-4-1 0,-2 3 0,0-4 0,3 0 1,-3-3-1,4 0 0,-2-6 0,2 2-1,-2 0 0,4 0 0,-4-2 0,-2 4-1,0-2 1,-3 2 0,-1-2 0,-1 2-1,-4-1 1,0 1 0,0-2-1,-3 0 1,-3 2 0,3 0 0,-5-2 0,3 2 0,-3 0 0,-1-1 0,-2 1-1,-2 0 1,-1 0-1,-1 2 0,-4-1 0,1 1 2,-17-4-2,28 6 0,-28-6 1,31 3-1,-13-3 1,-1 2-1,0-2 1,-1 2-1,1-2 0,-17 0 1,28 0-1,-28 0 1,25 0-1,-8 0 1,-17 0-1,33-4 0,-13 2 1,3-1-1,-3-3 1,6 2-1,-6 1 0,0-1 0,-1 0 0,-1 3 0,-18 1 0,30-2 0,-30 2 1,29 2-1,-29-2 0,26 1 0,-26-1 0,24 2 0,-24-2 0,24 4 0,-24-4 0,0 0 0,22 2 0,-22-2 0,0 0 0,0 0 0,20 5 0,-20-5 0,0 0 0,0 0 0,0 0 1,17 2-1,-17-2 0,0 0 0,0 0 0,0 0 0,0 0 0,0 0 0,17 4 0,-17-4 0,0 0 0,0 0 0,0 0 0,0 0 0,18 4 0,-18-4 0,0 0 0,0 0 0,17 1 0,-17-1 0,0 0 0,0 0 0,0 0 0,0 0 0,0 0 0,0 0 0,16 8 0,-16-8 0,0 0 0,0 0 0,19 9 0,-19-9 0,0 0 0,20 4 0,-20-4 0,0 0 0,17 5 0,-17-5 0,0 0 0,18 4 0,-18-4 0,0 0 0,20 7 0,-20-7 0,0 0 0,19 7 0,-19-7 0,0 0 0,0 0 0,18 8 0,-18-8 0,0 0 0,0 0 1,11 22-1,-11-22 0,0 20 0,0-20 1,4 26-1,-4-26 0,4 27 0,-4-27 0,-4 30 1,4-30-1,-2 33 0,2-33 0,-2 33 0,2-33 0,-4 27 1,4-27-1,2 24 0,-2-24 0,4 17 0,-4-17 0,0 0 0,0 0 0,0 18 0,0-18 0,0 0 0,0 0 0,4 18 0,-4-18 0,0 0 0,0 0 0,2 19 0,-2-19 0,0 0 0,3 16 1,-3-16-1,0 0 0,-3 19 1,3-19-1,0 0 1,1 20 0,-1-20-1,-1 16 1,1-16 0,0 0-1,0 19 1,0-19-1,0 0 0,0 0 0,0 0 0,0 0-3,0 0-3,0 0-13,0 0-15,0 0 1,25 5-3,-25-5 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53.91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-2 828 7,'11'17'16,"-11"-17"0,0 0-10,0 0-4,-11-19 2,11 19 3,0 0 1,4-20 0,-4 20-1,7-24 2,-7 24-3,15-33-1,-4 13-2,4-2-2,-1-2 0,5 0 1,-2-2-1,3 1 1,0-3-1,4 2 1,0-5 0,4 2 0,-2-4 0,1 0-1,5 0 0,-1-2 0,4 2 1,0 2-1,-4 3 1,3 1 0,-1 3 0,2 7 1,-6-5 0,4 7 1,-5-1-1,3 3 0,-5-2-1,-2 3 0,-3-5 0,-1 2-1,-2 2-1,-18 13-2,28-23-2,-28 23-6,17-30-10,-1 30-11,-23-18 1,7 18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56.08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-3 754 9,'0'0'15,"22"-1"1,-22 1-14,10-23 1,-10 23 4,11-23 0,-11 23 3,9-21 0,-9 21 3,5-16-2,-5 16-1,-1-17-2,1 17-2,5-16-2,-5 16 0,8-20-2,-8 20 0,7-22 0,-7 22 1,13-19 0,-13 19 0,15-18 0,-15 18 0,14-26 0,-14 26-1,21-29 0,-5 12 0,-3-3-1,4 2 0,-1-1 0,1 1 1,-1 0 0,5 1-1,-3-1 0,1 3 0,-1-3 0,-1 3 0,-3-1 0,3 3 0,-4-4-1,-13 17 1,26-33 0,-26 33-1,22-33 1,-22 33 0,26-35 0,-10 21-1,1-3 1,1 0 0,1 3-1,-3-1 1,5 0-1,-3 3 1,-18 12-1,28-21 0,-28 21 1,16-12-1,-16 12 1,0 0-1,0 0 1,21-13-1,-21 13 1,0 0-1,16-15 1,-16 15-1,0 0 0,13-18 0,-13 18 1,0 0-2,0 0-2,0 0-3,0 0-11,19 20-16,-19-20-1,0 24-1,0-24 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6:59.38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1087 1,'0'0'13,"0"0"-7,0 0 1,6-17 2,-6 17 1,0 0 1,14-16 1,-14 16 1,9-18-1,-9 18-2,13-21-1,-13 21-1,21-27 0,-21 27-2,24-33 0,-8 14-1,-3-4 0,6 4-2,-1-8 0,4 5 0,-2-10 0,4 7-1,-3-8 1,8 5 0,-3-7-1,4 4 1,-5-4-1,9 6 0,-5-4 0,4 3-1,-1-1 1,-1 5-2,0-3 1,6 3 0,-5 1-1,1-3 1,-2 2-1,0 1 0,-5 5 1,0-4-1,-2 2 1,-5 1-1,-5 1 1,1 4-1,-4-3 1,-11 19 0,20-31 0,-20 31 0,23-31-1,-23 31 1,24-31-1,-24 31 0,22-28 1,-22 28-1,18-22 1,-18 22-1,0 0 0,0 0 0,0 0 0,0 0 1,0 0-1,0 0 0,11-16 0,-11 16 0,0 0 0,0 0 0,0 0 0,0 0 0,0 0 0,0 0 0,0 0 0,0 0 0,13-17 0,-13 17 0,0 0 0,0 0 0,0 0 0,0 0 0,0 0 0,0 0 0,7 18 0,-7-18 1,6 21-1,-6-21 0,11 33 0,0-11 0,-4 7 0,1 4 0,-1 2 0,4 5 0,-3 4 0,1 2 0,-7 4 0,-4 5 0,0-4 0,-3 3 1,1-3-1,-2 0 0,-1-1 0,1 0 0,1-4 0,3-4 1,-2-4-2,-3-1 2,1-2-1,-1-2 0,3-2 0,-3-1 1,3-5-1,-5 1 0,4-2 0,3-2 0,-2-4 0,2-1 0,2-1 0,0-16 0,2 28 1,-2-28-1,4 22 0,-4-22 0,3 22 1,-3-22-1,10 24 0,-10-24-1,1 20 1,-1-20-1,2 22 1,-2-22-1,6 20 1,-6-20-1,-2 20 1,2-20 0,4 19 0,-4-19 0,0 0 0,13 22 0,-13-22 0,0 0 0,18 7 0,-18-7 0,17 0 1,-17 0-1,0 0 0,22-2 0,-22 2 0,0 0 0,16-3 1,-16 3-1,0 0 0,0 0 0,0 0 0,0 0 0,17 3 0,-17-3 0,0 0 0,0 0 0,18-7 0,-18 7 0,15-17 0,-15 17 0,19-27 1,-8 10 0,2-1-1,1-2 2,-1-2-3,2 0 3,0-2-2,-1 2 1,-1 0-2,0 2 1,2-2 0,0-1 0,3 1 0,-1 0 0,1 0 0,1 2 0,1 0 0,0 2 0,-1 1 0,-5 1 0,-14 16 0,21-22 0,-21 22 0,18-17 0,-18 17 0,0 0 0,22-24 0,-22 24 0,19-18 0,-19 18 0,22-19 0,-22 19 0,22-16 0,-22 16 0,0 0 0,18-17 0,-18 17 0,0 0 0,0 0 0,0 0 0,0 0 0,0 0 1,0 0-1,0 0 0,0 0 0,0 0 0,0 0 0,0 0 0,0 0 0,0 0 1,0 0-1,0 0 0,0 0 0,-23 2 0,4 0 0,-3 4 1,-4-1-1,-5 2 0,-10 1 0,-3 1 0,-6 0 0,-3-2 1,-6 1-1,-2-1 0,-4-1 0,1-3 0,1-1 0,-2 0 0,3 0 0,-3 0 1,1 1-1,3 1 0,4 0 0,-1 3 0,3 2 0,-2 2 0,5 0-1,3 2 0,4 2 0,1-6-1,14 9-4,-10-18-9,21-3-21,19 3 0,-18-6 0,18 6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7:01.79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621 14 9,'0'0'14,"0"0"-3,-16-13 1,16 13 2,0 0 0,0 0 1,0 0-1,-21-1-2,21 1-3,-25 3-1,25-3-2,-26 9-1,26-9-2,-26 13 1,26-13-1,-31 21-1,31-21 1,-35 27-1,20-9 1,-6-1 0,1 5-1,-6-4 1,6 4-2,-4-3 1,4 1-1,0-2 0,3 1-1,0-5 1,1 3-1,-3-2 1,5 3-1,-3 0 1,2 4-1,2-5 1,0-1-1,0 3 1,13-19-1,-18 29 0,18-29 1,-11 26-1,11-26 0,-13 24 1,2-8-1,11-16 1,-18 30-1,18-30 1,-21 27-1,21-27 1,-16 22-1,16-22 0,0 0 0,-13 18 0,13-18 0,0 0 0,0 0 0,0 0 0,0 17 0,0-17 0,0 0 0,0 0 0,15 16 1,-15-16-1,22 2 0,-22-2 0,35-3 0,-13 1 1,7-2-1,-1-1 0,5 1 0,4-2 0,2 1 0,5 1 1,2 2-1,0-1 0,4 1 0,2 0 0,1 2 0,-3 0 1,2 2-1,-3-2 1,1 4-1,-2-3 1,-2 3-1,-5-4 1,-1 0 0,-1 2-1,-2-2 0,-2-2 1,-4 2-1,-3-4 0,-4 3 0,0-1 0,0 2 1,-4-2-1,2 2 0,-3-2 0,3 0 0,0-1 1,2-1-1,0 0 0,-2-1 0,0-1 0,-3 1 0,-3 1 0,-16 4 0,23-9 0,-23 9 0,0 0 0,22-7 0,-22 7 0,0 0 0,0 0 0,16-6 0,-16 6 1,0 0-1,0 0 0,0 0 0,0 0 1,0 0-1,0 0 0,0 0 1,0 0-1,0 0 0,0 0 1,0 0-1,0 0 0,-5 22 1,5-22-1,-21 24 1,21-24-1,-27 33 1,10-15 0,-1 6-1,-6 0 1,2 4 0,-4-3 0,-6 5-1,-3-3 1,2 3-1,-6-3 1,4 4-2,-1-5 3,2-2-3,3-4 1,5-2-1,4-5 2,4 0-2,18-13 1,-26 13 0,26-13-1,0 0 1,-17 15 0,17-15 0,-9 16-1,9-16 1,-6 20 0,6-20 0,-3 24-1,3-24 1,-2 22-1,2-22 1,2 19-2,-2-19 0,0 0-1,3 18 0,-3-18-1,0 0-2,4 31-1,-4-31-3,-4 26-2,4-26 0,-9 27-6,6-6-10,3-21-4,-6 22 1,6-22 2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7:03.65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71 61 9,'0'0'20,"0"0"1,-17-27 2,17 27-14,0 0 2,-13-24-1,13 24 0,0 0 0,0 0 0,0 0-1,0 0-2,-18 5-2,18-5-2,-13 24-1,13-24-1,-8 30 0,5-14 0,3-16-1,0 29 0,0-29 0,14 22 0,-14-22-1,32 15 2,-16-9-1,3-4 0,-1-4 1,4-2-1,2-3 1,-1-3-1,-7-2 1,3-5 0,-6-1 0,-1 1 0,-4-3 1,-3 4-1,-5 16 1,-7-26 0,7 26 0,-33-11-1,12 11 0,-2 7 0,-3 0 0,5 6-1,-3 2 0,6-2 0,18-13-1,-24 29 0,20-12-1,4-17-3,10 33-8,-7-11-12,-3-22-7,32 48-2,-21-30 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16.47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104 118 13,'0'0'18,"19"-9"-6,-19 9 1,23-5 0,-23 5-2,18-2 1,-18 2-3,0 0 1,0 0 0,0 0-2,12 16-1,-12-16-1,0 0-1,0 0 0,0 0-1,4 23-2,-4-23 0,7 29 1,-2-6-1,-5 2 0,0 5-1,-2 1 1,-3 5-2,0-7 1,-4 5 0,2-6-1,-5-2 1,3-3-1,0-4 1,-3-3 0,12-16 0,-18 16 0,18-16 1,0 0-1,0 0 0,-21-9 0,21 9 0,-4-19-1,4 19 1,-3-25-1,4 10 0,-1-5 0,6-3 1,3-1-1,-4-10 1,5-4 0,-1-1 0,5-3 0,-1 0-1,-1 1 1,-7 4 0,1 4 0,-1 8-1,-3 6 0,-2 19 1,3-24 0,-3 24-1,0 0 1,0 0-1,-21 0 1,21 0-1,-21 19 0,5-5 0,0 2 0,6 0 0,-6 1 1,5 1-1,-1-3 0,1 1 0,2 4 0,9-20 0,-12 28 0,12-28-1,-12 23 1,12-23 0,-9 15 0,9-15 0,0 0-1,0 0 2,5-17-1,6 1 1,-1-7-1,3 0 1,-3-7-1,3 6 1,-5-4 0,1 12-1,-9 16 1,0 0-1,0 0-2,-12 23-4,10 10-19,0 8-8,-5-8-1,11 11-1,1-18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7:10.29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27 790 7,'0'0'15,"-17"-6"-2,17 6-1,0 0-3,0 0 0,0 0-1,0 0-2,-15 19 1,15-19-1,0 0-1,0 0 0,0 0 0,0 0-1,0 0 0,0 0-1,0 0 0,0 0 0,17 5 0,-17-5 0,0 0 0,0 0 0,0 0 0,18-7 0,-18 7-1,19-11 1,-19 11-1,26-15 1,-10 6-1,1-2 0,3 0 0,-1-2 0,3 4 0,0-8-1,-4 6 1,3-3-1,-3 1 1,0 0-2,-18 13 2,29-27-2,-29 27 1,30-24-1,-30 24 0,29-24 0,-29 24 0,31-28 0,-12 15 0,-2 1 0,-1-3 0,1 0 0,-1 0 0,1 1 0,1 1 0,1-2 0,-1 1 0,1 1 0,-1-2 0,-1 0 0,3-1 0,-2 1 1,1-3-1,-1 1 0,1-1 0,-3 1 0,-1 1 0,-15 16 0,30-28 0,-30 28 0,25-24-1,-25 24 2,20-18-1,-20 18 0,17-20 0,-17 20 0,20-22 0,-20 22 0,22-28 0,-9 10 0,-13 18 0,29-29 0,-29 29 0,26-22 0,-26 22 0,20-17 0,-20 17 0,0 0 0,17-9 0,-17 9 0,0 0 0,0 0 0,0 0 0,0 0 0,0 0 0,0 0 0,17-19 0,-17 19 0,0 0 0,0 0 0,0 0 0,0 0 0,0 0 0,0 0 0,0 0 0,0 0 0,0 0 0,0 0 1,16-11-1,-16 11 0,0 0 0,0 0 0,0 0 0,0 0 0,0 0-1,0 0 1,0 0 0,0 0-1,0 0 1,15 19 1,-15-19 0,2 26-1,2-8 1,-6 6 0,-4 1 0,2 5 0,1 3 0,-3 2 0,3 0-1,-1 0 1,-2 1-1,4 1 0,1 0 1,1 1-1,-2 1 0,0-2 1,0-1-1,0 1 1,0-2-2,-1-4 2,-1 0-1,2-3 1,0-3-2,2-1 1,-1-2 0,1-3 0,-4 1 1,2-2-1,2 1 0,-7-1 0,5 0 1,0-1-1,0-1 0,0 1 1,2-17-1,-5 27 0,5-27 1,3 26-1,-3-26 0,2 22 1,-2-22-1,2 20 0,-2-20 1,6 19 0,-6-19-1,3 18 1,-3-18 0,-5 24-1,5-24 1,-4 24 0,4-24-1,-2 26 1,2-26-1,2 23 0,-2-23 1,7 21-1,-7-21 0,10 18 1,-10-18-1,9 18 1,-9-18-1,4 22 0,-4-22 0,5 22 1,-5-22-1,4 21 0,-4-21 0,0 0 0,0 22 0,0-22 0,0 0 0,0 0 0,-2 16 0,2-16 0,0 0 0,0 0 0,0 0 0,0 0 0,0 0 0,0 0 0,0 0-1,17 15-1,-17-15-3,0 0-6,0 0-22,0 0-3,29-13 0,-22-11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7:12.90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0 161 10,'0'0'14,"0"0"-12,22-6 1,-22 6 3,24-5 1,-24 5 2,33-7 1,-16 3 1,7 4 0,0 2 1,3-6-2,7 6-2,1-6-1,1 6 0,1-6-1,6 6-2,-6-5 0,5 3 0,-5-4-1,4 8 0,-8-6-1,4 7 0,-6 1 0,0 1 0,-1-3 0,1 5-1,-5-4 0,4 5 1,-5-5-1,3 2-1,-2-5 1,3 2 0,-3-2 1,4-2-1,-5 0 0,3 2 0,0-2 0,-2 0 1,1 0-1,-1 1-1,-2-1 1,0 2 0,0-2 0,0-2-1,-4 1 1,2-1-1,-1-2 1,-3 2-1,1 0 0,-1 1 0,0-1 0,1 2 1,-2-2-1,1 2 0,2 0 0,-1 0 0,-1 2 0,2-4 0,1 2 0,-1 0 1,0-2-1,4-2 0,-2 3 0,1-3 0,2 2 0,-1-2 0,2 1 0,-2-3 0,2 4 0,-6 1 0,2-3 0,0 2 0,-1 2 0,-1-4 0,-2 4 0,3-1 0,1-1 0,0 0 0,2-2 0,2 1 0,0-3 1,1 1-1,1-1 0,0 1 0,-3-1 0,1 0 0,0 1 0,0-2 0,0 1 0,-2 1 0,0 3 0,0-4 0,0 3 0,-4-1 0,0 0 0,-1 2 0,-19 2 0,31-1 0,-31 1 0,26 1 0,-26-1 0,26 0 0,-26 0 0,22 2 0,-22-2 0,20 2 0,-20-2 0,20 2 0,-20-2 0,21-2 0,-21 2 0,22 0 0,-22 0 0,26-2 0,-26 2 0,25-3 0,-25 3 0,23-4 0,-23 4 0,18-2 1,-18 2-1,18-5 0,-18 5 0,21-4 0,-21 4 0,20-7 0,-20 7 0,26-8 0,-26 8 0,22-5 0,-22 5 0,22-6 0,-22 6 0,20-3 0,-20 3 0,19-2 0,-19 2 0,18-4 0,-18 4 0,0 0 0,17-4 0,-17 4 0,0 0 0,0 0 0,0 0 0,0 0 0,16 0 0,-16 0 0,0 0 0,0 0 0,0 0 1,17-1-1,-17 1 0,0 0 1,0 0-1,0 0 1,0 0-1,-17 20 0,17-20 0,-16 18 1,16-18-1,-20 24 0,20-24 0,-32 29 0,14-16 0,-4 4 0,0-1 0,-2-1 1,-4 0-1,2-3 0,2 1 0,2-2 0,2 0 0,3-3 0,17-8 0,-28 14 0,28-14 0,-22 10 0,22-10 0,-20 14 0,20-14 0,-24 15 0,24-15 0,-26 20 0,26-20 0,-33 26 0,15-12 0,-5 3 0,1 0 0,-2-1 0,0 6 0,0-4 0,2 6 0,2-7 1,3 1-1,17-18 0,-22 28 0,22-28 0,0 0 0,-16 24-1,16-24 1,0 0-1,-6 18-1,6-18-4,0 0-8,2 16-16,-2-16-3,17-14-2,-10-3 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07:15.18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763 49 8,'-5'-28'19,"5"28"-5,0 0 0,0 0 1,-17-18-2,17 18 1,0 0-2,-26 0-2,26 0-2,-20 5-1,20-5-1,-19 8-2,19-8-1,-24 13 0,24-13 0,-25 14-1,25-14 0,-28 22 0,11-9 0,-5 0-1,0 5 1,-2-1-1,-2 5-1,-1-2 1,1 0 0,-2-1-1,2-1 1,1 0 1,2 1-2,-2-3 1,6 1-1,-1-2 1,0 3-1,-1-2 0,1 5 1,0-3-1,1 0 0,3 1 1,-1-1-1,1 0 0,1-1 1,0-1-1,15-16 0,-24 28 1,24-28-1,-20 24 0,20-24 0,-19 20 1,19-20-1,-11 18 0,11-18 0,-5 17 0,5-17 1,0 0-1,-8 16 0,8-16 0,0 0 0,0 0 0,-2 17 0,2-17-1,0 0 1,0 0 0,0 0 0,23 7 0,-23-7 0,22 0 0,-22 0 1,29-5-1,-8 1 0,3-1 1,1 1-1,3-3 1,1 1-1,3 1 1,3-1-1,0 2 1,0 4-1,2-1 0,0 1 0,1 1 1,3-1-1,-6 0 1,2-1-1,-2-3 0,0 2 1,-4-3-1,1-1 0,-3 1 1,-1 1-1,0 0 0,-1 1 0,1-1 0,1 2 1,1-2-1,-2 1 0,-1-1 0,1-2 0,0 3 0,-1-3 0,-3 3 0,-2-3 0,-1 2 0,-3 1 1,-1 1-1,-1 2 0,-16 0 0,28-2 0,-28 2 0,22 2 0,-22-2 0,24 0 0,-24 0 0,22 0 0,-22 0 0,22-2 0,-22 2 0,17 0 0,-17 0 0,16 0 0,-16 0 0,21 2 0,-21-2 0,22 0 0,-22 0 0,24 0 0,-24 0 0,24 0 0,-24 0 0,16 0 0,-16 0 0,0 0 0,17 2 0,-17-2 0,0 0 0,0 0 0,0 0 0,20 0 0,-20 0 0,0 0 0,0 0 0,17 2 0,-17-2 0,0 0 0,0 0 0,0 0 0,20 7 0,-20-7 0,0 0 0,17 9 0,-17-9 0,16 6 0,-16-6 0,24 7 0,-24-7 0,23 4 0,-23-4 0,22 3 0,-22-3 0,16 2 0,-16-2 0,19 2 0,-19-2 0,0 0 0,0 0 0,16 2 0,-16-2 0,0 0 0,0 0 0,0 0 0,0 0-1,0 0-1,0 0-2,0 0-4,0 0-11,0 0-14,0 0-1,0 0-1,0 0 2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00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27 32 46,'-4'-2'15,"0"4"-1,0-2 0,2 2-2,-1-2-3,1 0-1,0 0 0,2-2 1,0 4 1,-2-6-1,4 4 2,-6-4-2,6 6 1,-4-5-1,2 3-2,-2-2-3,2 2-2,0 0 0,0 0 0,0 0 0,2 0 1,-4 0-1,4 0 1,-2 0-1,2 0 1,2-2 0,1 2-2,1-2 0,3 2 0,1-2 0,4 0-1,-1 2 1,0-2-1,0 1 0,0-1 1,0 0-1,-1 2 1,-2-2-1,-1 0 1,-2 0 0,1 2-1,-4 0 1,-1 0-1,-1 0 0,0 0 1,0 2-1,0 0 0,0-2 0,1 2 1,1 0-1,0-2 1,0 2-1,-1-2 0,1 0 1,0 0-1,-2 0 0,0 0 0,-2 0 0,1-2 0,2 4 0,-1-2 0,-2 0 0,2 0 0,0 0 1,2 0 1,-4-2-1,2 2 1,-1 0-1,-1 0 1,0 0 0,2 0-1,-4 0 0,4 0-1,-4 0 0,2 0 0,2 0-5,-2-4-11,6 4-23,0 0 0,1-4 0,0 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02.9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507 6 69,'3'0'32,"-4"-4"1,1 4 0,1 2-16,-2-4-6,2 4 0,-2-6-4,2 6-2,-2-4 1,2 4-1,-2-4 0,2 4-1,-4-2-1,3 4 0,-4-1 0,0 3-1,-1-1 1,-3 1-2,-1 2 1,0-1-2,-3 0 0,1 3 0,-2-3 0,2 3 0,-2-3 0,0 2 0,2-1 0,-2 1 0,2 1 0,0-3 0,0 2 0,0 3 0,-2-1 0,1 0 0,1 0 0,0 2 0,0 2 0,0 0 0,-1 0 0,-2 0 0,0 0 0,-1 2 0,0-1 0,0-1 0,0-2 0,2 1 0,2-5 0,0 2 0,4-3 0,-1-3 0,3 1 0,-1-1 0,1-1 0,1 0 0,0 1 0,0-3 0,-1 2 0,3 0 0,-2-1 0,0 1 0,1 0 0,-1 0 0,-2 1 0,1 1 0,-1 1 0,-1-1 0,-1 0 0,1-1 0,1-1 0,1 0 0,1-2 0,2-1 0,0-1 0,2 0 0,0 0 0,0-1 0,2 4 0,2-3-41,-1-3-2,-3 1 0,0-2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1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2 487 57,'0'4'30,"-2"-6"-1,4 2 2,-4 4-14,2-8-5,6 2 0,-5-3-2,7 1-1,-4-4-1,3 5 1,-1-7-1,1 5-2,-1-3-1,1 3 0,-1-3-2,1 3-1,1-3 0,1-1-2,2-1 0,1-1 0,-1 0 0,2-1 0,-2 1 0,2-2 0,-2 1 0,-1 1 0,-1 0 0,0 2 0,-1-3 0,-1 1 0,1 2 0,-1-2 0,1-1 0,1 1 0,-2 0 0,1 0 0,1 0 0,1-1 0,-1 3 0,-2 0 0,3 1 0,-3 3 0,1-1 0,-1-1 0,2 3 0,-1-2 0,1 1 0,-1-2 0,1 2 0,-1-3 0,1 2 0,-2 1 0,1-1 0,-1-1 0,-1 3 0,-1-2 0,1 1 0,2-1 0,-3 1 0,3-1 0,-3 0 0,3 3 0,-3-3 0,1 1 0,-1 1 0,-1 0 0,0 0 0,0 2 0,-1-3 0,1 3 0,0 0 0,0 0 0,-3-1 0,3 3 0,-2-2 0,0 2 0,-2 0 0,0-2 0,2 2 0,-2 0 0,2 0 0,0 0 0,3 4 0,-1-4-38,0 1-4,-4 1 0,-2 2-1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2.96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0 518 68,'0'-2'28,"4"2"-2,1 0-8,-3-4 2,6 6-2,-5-7-3,7 1-3,-5-4-2,6 3 0,-3-5-4,3 1 0,-2-4-2,5 4 0,-3-6-2,0 3 0,-2-1 1,3 0-1,1 0-1,-2 2-1,0-2 0,2 0 0,0 2 0,0-2 0,2 0 0,0 1 0,0 1 0,0 0 0,2 0 0,0 0 0,-4-1 0,4 1 0,-2 0 0,0 0 0,0 0 0,-2-2 0,0 1 0,0-1 0,0 2 0,0-2 0,-1 2 0,-1 1 0,-2 1 0,2 0 0,-3 1 0,-1 3 0,1-3 0,-1 3 0,-1-1 0,-1 0 0,3 1 0,-3-1 0,1 3 0,0-1 0,-3 0 0,1 2 0,0 0 0,-4 0 0,2 2 0,0-1 0,0-3 0,1 2 0,-1-2 0,4 1 0,-1-3 0,1 2 0,0 0 0,-3-1 0,5 7 0,-12-4-32,8 4-10,-8 0-1,-3 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4.32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-1 488 64,'2'-6'28,"5"6"-3,0-2-5,1-3-2,1 3-2,-5-4-4,7 4-1,-7-3-1,5 3-1,-5-6-1,5 3-2,-3-3-1,3 3-1,-1-5-1,3 3 0,0-3-1,0 0 0,2-3 0,-2 4 0,0-4 1,0 2-1,-2-4-2,3 2 0,-3 0 0,0-2 0,1 0 0,1 2 0,-2 0 0,1 1 0,-1 0 0,2-1 0,-2 4 0,1-2 0,-3 0 0,3 1 0,1-1 0,-2 0 0,2 2 0,2-1 0,0 1 0,-1 0 0,1-1 0,-2 3 0,1 1 0,-3-1 0,-1 2 0,-1-1 0,1 1 0,1-1 0,-1 1 0,1-1 0,-2-1 0,5 1 0,-3-1 0,-2 1 0,1-2 0,-1 5 0,-1-1 0,-2 0 0,-1 2 0,-3 2 0,2-1 0,-2 1 0,0-2 0,0 2 0,0 0 0,2 0 0,-2 0 0,0 0 0,0 0 0,-2-2 0,6 7-10,-6-3-33,-2 0 1,1 0-2,-3-2 2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7.8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0 462 64,'2'-5'24,"0"3"0,2-2-3,-4-2-4,5 5-1,-3-7-3,4 6-1,-4-5-2,5 5-1,-3-6-2,1 5-1,-1-5-2,4 5 0,-5-3-1,7 0-1,-5-3 1,5 3-2,1-5 1,0 2-1,2-2 1,-1 1 0,3-3-1,0 2 1,0 0-1,0 0 1,-2-1 0,0 1-2,-2 0 0,-1 0 0,1-2 0,-2 3 0,0-2 0,3 1 0,-5-2 0,4 2 0,-3 0 0,-1 1 0,1 3 0,-1-2 0,-1-1 0,1 3 0,3-1 0,-3 1 0,0-1 0,3 1 0,-2-1 0,1 1 0,1-1 0,-3 3 0,-1 1 0,-1-1 0,1 1 0,0 0 0,-3-2 0,3 3 0,-2-1 0,1-2 0,1 3 0,1-3 0,-3 2 0,2 2 0,-1-1 0,-1 1 0,-2 0 0,0 2 0,0-2 0,-2 2 0,0 0 0,0 0 0,2-2 0,-2 2 0,0 2 0,0-2 0,0 2 0,0-2-4,3 4-38,1-2 0,2 1 0,-1 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33.57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-1 525 50,'1'2'31,"-2"-8"0,2 6 2,1 0-15,-2-4-4,6 3-1,-4-5-3,5 2-2,-3-1-1,5 1-1,-1-7 0,1 5-1,0-3-1,3-1-1,-1 1 0,0 0-1,0-1-1,0 1 1,1 0-1,-1-1 0,-2 1 1,-1 2-1,1-3 0,-2 3 0,1-3 0,-1 3-1,3-4 0,-3 0 0,4-1 0,1 1 0,-1 0 0,2-2 0,0 0 0,1 1 0,-3 0 0,0 1 0,1 2 0,-3 0 0,-2-3 0,3 3 0,-5 2 0,5-3 0,-3 1 0,1 0 0,1-1 0,-2 1 0,1 0 0,1-1 0,-1 3 0,-1 1 0,-1 1 0,-2-1 0,1 2 0,-1 1 0,0-1 0,-1 0 0,1 0 0,0 1 0,0-1 0,1 0 0,-1 0 0,0-1 0,1 1 0,-1 0 0,2 1 0,-3 1 0,-1-2 0,2 0 0,0 1 0,-1 1 0,1-2 0,-2 0 0,2 0 0,-1 1 0,1-1 0,-2 0 0,2 1 0,-2 1 0,-1-2 0,1 4 0,-2-2 0,0 2 0,0 0 0,0-2 0,0 4 0,0-4 0,0 4 0,-2-2 0,4 6-12,-4-3-30,-1-1 0,-5 4 0,-3-1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17.52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160 261 20,'-10'-25'26,"10"25"0,-6-19 2,6 19-9,-10-20-6,-4 5-3,14 15-3,-18-27-1,18 27-2,-12-31-1,12 31 0,0-34 0,0 18-1,5 1 0,-5 15 0,7-27 0,-7 27-1,0-19 1,0 19-1,0 0 1,0 0-1,-21-14 0,21 14-1,0 0 1,0 0-1,0 0 0,0 0 0,-2 16 0,2-16 1,5 31-1,-5-6 1,-5 5 0,1 5-1,-1 2 0,-5 1-1,3-2 1,-2-1 0,0-2 0,2-5-1,3-3 1,1-6 1,1-3-1,2-16 1,-2 25 0,2-25 0,0 0 0,0 0 0,0 0 0,0 0 0,0 0 0,0 0 0,-17-30-1,15 12 0,2-3 1,3-5-1,-3 1 0,0-5 1,2 4 0,0-1 0,0 5-1,-2 2 1,1 3 0,-1 17-1,-3-20 0,3 20 0,0 0 0,0 0 1,0 0-2,0 0-4,7 30-17,5-5-12,-10-8 0,14 15-1,-9-6 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37.14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2 547 65,'0'0'33,"2"0"3,-4 0-1,0-4-18,4 9-3,-2-8-1,4 5-5,-2-8-2,3 2 0,1-1-2,3-1 0,1-3 0,1 1-1,2-3 0,2 0-1,0 0 0,1-1-2,0-1 0,-1 2 0,2-4 0,0 2 0,-2 0 0,-2 0 0,2 0 0,0 0 0,-2-2 0,0 2 0,0 0 0,2-2 0,-2 0 0,3 2 0,-1-2 0,-2 0 0,2 2 0,-2-2 0,2 2 0,-2 0 0,0 0 0,0 2 0,-2 1 0,1 1 0,-1 0 0,0 1 0,0-1 0,0 1 0,-1-1 0,-1 1 0,2-3 0,1 4 0,0-1 0,-3 3 0,0-3 0,-1 1 0,-3 1 0,3 1 0,-1-1 0,-1 0 0,-2 3 0,1-5 0,-1 4 0,2 1 0,-3-1 0,-1 2 0,0-2 0,0 4 0,-2 0 0,0 0 0,0 0 0,-4 0 0,6 2-32,-9 4-11,-1-1-1,-5 3 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43.50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0 484 70,'-2'-7'29,"4"7"2,0-4-15,-4 0-1,5 1-1,-1-3-4,4 4-2,-2-5-2,3 5 1,-1-8 0,5 7-1,-2-7-1,6 5 0,-2-5-2,2 5 0,-2-3 0,4 3-1,-2-5 0,1 5-1,1-3 1,-3 1 0,0-1 0,0-1-1,0 2 1,-1-3-1,-2 1 0,-2 0 0,0-1-1,1-1 0,-1-2 0,0 2 0,1-2 0,1 3 0,-2-2 0,3 3 0,-3 0 0,0 1 0,1 1 0,1-1 0,-4 1 0,3 1 0,-3 1 0,1-3 0,-1 1 0,2-1 0,0 3 0,-2-1 0,1-1 0,-1 1 0,2 0 0,-1 1 0,-1-1 0,-1 1 0,1-1 0,1 0 0,-3-1 0,3 1 0,-2 1 0,-1-1 0,1-1 0,-1 3 0,1-2 0,-2 1 0,-1-1 0,1-1 0,0 1 0,0 0 0,-1 1 0,-1-1 0,2 2 0,-4 1 0,2 1 0,-6 0-23,2 2-19,-3 0 0,-3 4 0,-3-2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03.23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78D909B7-ECB2-4A96-934B-7F0B563FD666}" emma:medium="tactile" emma:mode="ink">
          <msink:context xmlns:msink="http://schemas.microsoft.com/ink/2010/main" type="inkDrawing" rotatedBoundingBox="752,16248 802,18530 410,18539 361,16257" shapeName="Other"/>
        </emma:interpretation>
      </emma:emma>
    </inkml:annotationXML>
    <inkml:trace contextRef="#ctx0" brushRef="#br0">379 0 96,'-8'0'35,"0"4"0,-4 1 1,-9-1-28,8 8-2,-3-4 0,0 12-1,-9-3-2,5 11 0,-5 1-1,0 11 0,-8 1 0,1 4 0,-1-4 0,4-1-1,4 1 0,5-7-1,4-2 1,11-7-1,10-1 0,7-4-1,8 5 0,0-1 1,10 1 0,-6-5-1,5 5 1,-1-1 0,-3 5 0,0-5 0,-4 5 1,-9 3-1,0 1 1,-8 7-1,-4 1 1,-8 4-1,-4 4 1,-4 0-1,-9 8 0,0-4 1,0-3-1,5-2 0,-1-3 0,9-4 0,4 0-1,4-9 1,8 1 0,4-1-1,9 1 1,-1 0 0,0 3 0,5 1 0,-5 16 1,1-4-2,-9 12 2,0 0 0,-4 8 0,1 1-1,-5 0 1,0-5 0,4-12-1,8-8 1,0-5-3,0-11-5,21-9-18,-8-16-14,-4-16-1,3-8 1,-8-17-1</inkml:trace>
  </inkml:traceGroup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27.171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85A608D0-A6BD-4EA9-B6E9-157866F806F2}" emma:medium="tactile" emma:mode="ink">
          <msink:context xmlns:msink="http://schemas.microsoft.com/ink/2010/main" type="inkDrawing" rotatedBoundingBox="931,13243 1173,11269 1994,11369 1753,13344" semanticType="callout" shapeName="Other">
            <msink:sourceLink direction="from" ref="{F72AAE0A-EF66-4BD1-9805-881776C7BDB6}"/>
            <msink:sourceLink direction="to" ref="{5C1CB60C-B3B2-4AE1-93DF-1384FED3BB6C}"/>
            <msink:sourceLink direction="to" ref="{F7160EB9-754C-452C-9899-13E5F4D50AF7}"/>
          </msink:context>
        </emma:interpretation>
      </emma:emma>
    </inkml:annotationXML>
    <inkml:trace contextRef="#ctx0" brushRef="#br0">611 313 49,'0'13'30,"-8"-5"2,0 8 1,0 4-13,-12-7-3,-1 15-1,-11-12-4,3 13-4,-8 0-2,1 8-1,-9 4-2,0 4 0,-4 8-1,4 12 0,-7 0 1,11 12-1,0 5 0,4 7 0,13 5 0,4 12 0,7-8-1,13 4 0,4-4-1,9 0 0,3-4 0,0-5 0,5-11 1,3-5-1,5-12 0,3 0 0,5-12-1,-1-8-1,13-5-2,-8-11-4,12 3-10,-8-11-20,0-9-1,-9 0 1,-3-8 0</inkml:trace>
    <inkml:trace contextRef="#ctx0" brushRef="#br0" timeOffset="875">497 2128 65,'-4'0'29,"-8"-8"-1,8 8-10,0 0-6,0-4-1,8 4-4,-8 0-3,8 4-1,-4-4 0,4 4 0,-4-4 1,8 4-1,0 4 0,4 0 1,1 0-3,7 4-4,9 5-17,11-1-12,-3-8 0,8 8 0,-9-11-1</inkml:trace>
  </inkml:traceGroup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4:11.796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Group>
    <inkml:annotationXML>
      <emma:emma xmlns:emma="http://www.w3.org/2003/04/emma" version="1.0">
        <emma:interpretation id="{1AC5B7F6-57B6-44EE-ACAC-ABC4C4A98596}" emma:medium="tactile" emma:mode="ink">
          <msink:context xmlns:msink="http://schemas.microsoft.com/ink/2010/main" type="inkDrawing" rotatedBoundingBox="706,8710 876,6198 1390,6233 1220,8745" semanticType="callout" shapeName="Other">
            <msink:sourceLink direction="to" ref="{42DE9BD1-4862-4313-A4B3-08749FA9549F}"/>
            <msink:sourceLink direction="from" ref="{65E498FE-58C0-4991-9700-D2F249BE4291}"/>
          </msink:context>
        </emma:interpretation>
      </emma:emma>
    </inkml:annotationXML>
    <inkml:trace contextRef="#ctx0" brushRef="#br0">561 87 66,'-8'-16'35,"4"12"2,-8 4-4,0-8-6,12 20-7,-13-8-5,9 16-4,-8 1-3,8 11-5,-8 1-3,8 16 0,-8 4 0,-1 8 0,5 4 0,-4 8 0,0 9 0,8 8 0,-4-1 0,-1 9 0,5 0 0,4 4 0,-4-1 0,8 5 0,-8 0 0,4-8 0,0 8 0,-4-8 0,0 0 0,-4-1 0,4-6 0,-4-1 0,4-9 0,0-4 0,-4-7 0,3-9 0,1-8 0,4-8 0,-4-13 0,4-3 0,0-13 0,0-4 0,0-8 0,4-8 0,-4-4 0,0-4 0,4-13 0,1 1 0,-1-5 0,-4-15 0,12 15 0,-8-20-36,-4 0-10,-4-4 1,4-8 1</inkml:trace>
    <inkml:trace contextRef="#ctx0" brushRef="#br0" timeOffset="797">207 258 57,'-4'-8'31,"4"4"2,0-4 2,0-4-16,12 8-3,-12-13-1,21 13-3,-9-20-1,12 12-3,-3-13-2,3 9-1,0-8-2,1 3 0,-1 1-2,1-1-1,-9 5 0,0 8 0,-4-4 0,-3 8 0,-1 4 0,0 12 0,0 0 0,4 8 0,0 9 0,1 4 0,3-1 0,4 9 0,-3-4 0,3-1 0,-4-3 0,1-5 0,-5-3 0,0-5 0,0-4 0,-8-7 0,13-1-28,-9-4-15,-4 0 0,0-8-1</inkml:trace>
  </inkml:traceGroup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0:07.1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23 78 66,'-2'0'35,"-4"-2"1,1 0-14,5 4-5,-8-6-1,10 8-3,-7-6-2,6 4-3,-2-4-1,2 4-2,-2-4 0,2 4 0,-2-4-1,2 2-1,1-2-1,0 2-2,4-1 0,-1-1 0,5-2 0,1 2 0,4-2 0,2 1 0,4-1 0,0-2 0,1 3 0,-1-3 0,-1 2 0,-1 1 0,-4 1 0,2-2 0,-4 2 0,0 2 0,-4-2 0,3 2 0,-2-2 0,-3 0 0,2-1 0,-1 1 0,-2-2 0,-1 2 0,1-1 0,-3 1 0,-3 2 0,2 0 0,0 5 0,-2-3 0,8 4-33,-5-3-12,1 5-2,-2-2 3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0:59.265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-1 555 62,'-1'-2'20,"1"1"-5,1 2 0,-1-2 0,2 1 1,-2-4-3,6 4-1,-6-6-2,6 6-1,-5-7 0,9-1-2,-3-3-1,6 0-2,0-8 1,6 2-1,2-6 0,1 2-1,0-3 1,1 4-1,-3-1 0,-1 2-1,-2 4 1,-2 1-2,-6 0 1,2 3-1,-1-3 0,-3 5 0,2-2 0,1 1-1,1-1 1,-2 0-1,3 2 0,-3-3 1,0 5-1,1-2 1,-3 1-1,2 1 1,1-1-1,-3 1 0,3-1 0,-1 1 0,2-3 0,2 1 0,-2 2 0,-1-3 0,-1 3 0,2-4 0,-1 6 0,-3-3 0,2 1 0,-1 1 0,-3 1 0,1 1 0,1-2 0,-1 1 0,2 1 0,-1-3 0,-1 3 0,1-2 0,-1 1 0,-1 1 0,1 0 0,-2 2 0,-1-1 0,-1 3 0,0-2 0,-2 2 0,0 0 0,0 0 0,0 0 0,0 0 0,0 2 0,0-2 0,0 0 0,-2 0 0,2 0 0,0 0 0,4 9-19,-4-5-25,-2 1 1,0-1-1,-3 0 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00.98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48 53,'1'2'16,"-2"-4"-1,2 2-3,1 2-2,-4-4 0,6 4 1,-6-4 0,8 4 1,-6-4-1,7 4-1,-3-4-1,9 4 0,-2-6-2,8 4 0,-2-3-1,3 3-1,1-2 0,-1 2-2,1-4 1,-1 8-2,-3-4 1,4 2-1,-2-2-1,-1 0 1,3 0-1,1-2 0,-1-4 0,1 4 0,0-1 0,-1-1 0,0 2 0,-1 0 0,-1 2-1,-1-2 1,1 2 0,2 0-1,1 0 1,0-2 0,3-1-1,-1-1 1,0 0-1,-1 0 0,-3 4 1,-1-2-1,-2 2 0,-2 2 0,0 0 0,-1 4 0,0-2 0,-1-1 1,0 1-1,2-2 0,1-2 0,-3 0 0,2 0 0,2 0 1,-4-2-1,2 2 0,0-2 0,0 2 0,-2 0 0,0 0 0,0 0 0,0 0 0,0 0 0,2 0 0,0 0 0,0 0 0,0 0 0,0-2 0,0 2 0,0 0 0,-2 0 0,0 2 0,-2-2 0,-1 2 0,1-2 0,-2 2 0,1-2 0,1 0 1,-2 0-1,4 0 0,-2-2 0,2 0 0,1 0 0,-3 0 0,0 1 0,0-3 0,0 4 0,-1 0 0,-3 0 0,2 0 0,-1 4 0,1-3 0,1-1 0,-1 0 0,0 0 1,1 0-1,-1 0 0,-2 0 0,1 0 0,-1 0 0,-3-1 0,4 1 1,-5 0-1,1 0-1,2 1-4,-5-2-29,5-3-8,0 4 0,-4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19.29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10 423 65,'-2'2'32,"-2"-2"1,0-2-14,6 4-5,-4-6-1,10 6 0,-8-7-2,7 3-2,-1-6-1,3 3 0,-1-6-2,3 1 0,0-3-2,4 0-1,-2-4 0,4 0-2,0 1 1,2-3-1,3-2 0,1-1 0,-1 0 0,1 2-1,-3 0 1,1 1-1,-3 2 0,1 0 0,-4 6 0,-2 0 0,-4 2 0,1 1 0,-1 2 0,-1-1 0,-1 1 0,1 1 0,-1 1 0,-1-2 0,2 3 0,-1-3 0,3 2 0,-3 3 0,-1-3 0,-1 2 0,-1 0 0,2 0 0,-3-2 0,1 3 0,0-3 0,2 4 0,-3-4 0,3 0 0,1-1 0,-1 1 0,1 4 0,-1-4 0,0 2 0,-1 4 0,-1 0 0,0 4 0,-1 1 0,-1 3 0,-2 5 0,2 3 0,-4 6 0,2 1 0,-5 6 0,1 3 0,-4 2 0,3 2 0,-3 1 0,1 0 0,-1-1 0,1-3 0,1-1 0,3-4 0,-1-2 0,0-2 0,2-2 0,0-2 0,1 1 0,-1-3 0,0-2 0,0 1 0,0-3 0,2-1 0,-2 0 0,0-2 0,2-1 0,0-3 0,-1-2 0,1-1 0,0 1 0,0-3 0,0-2 0,0 0 0,1 0 0,-1 0 0,0 1 0,0 1 0,2 2 0,-2-3 0,2 3 0,-2-2 0,2 1 0,0-1 0,-2 0 0,2-2 0,-2 0 0,0-1 0,2 1 0,-2 0 0,0 0 0,1-2 0,-1 2 0,0-2 0,0 0 0,0 0 0,0 0 0,0 0 0,0 0 0,0-2 0,-1 2 0,1-2 0,0 2 0,0-2 0,0 0 0,-2-3 0,5-1-29,-3-1-16,0-1-1,0 3 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20.6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25 140 73,'-2'0'35,"-2"0"0,2-3-16,2 6-6,-4-6 0,4 6-1,-1-6-2,2 6-2,-2-6-3,2 3 0,-2-4-1,2 0 0,-2-3-1,2-1-1,-1-1 0,0-3 0,0 2 0,2-1-1,-2 4 1,0-3 0,2 3-1,-2 1 0,0-1-1,2-1 0,-2 3 1,2-1-1,-2 1 0,2 1 0,0 0 0,-2 4 0,0-2 0,0 6 0,0 3 0,-2 5 0,2 3 0,-2-1 0,0 5 0,0 2 0,-2 0 0,3-2 0,-3-2 0,2-6 0,0-2 0,0-1 0,0-5 0,2-1 0,0 0 0,0-9-5,6-1-35,-2-3-3,-1 0 0,3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19.15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0 890 13,'16'2'21,"-22"-23"1,6 21 2,0 0-12,18-25-2,-18 25 2,2-28-1,-2 28 0,2-30-1,-2 30-1,0-38-1,3 18-1,-5-8-2,6 2-2,-2-4 0,5-2-1,-4-3 0,1 2 0,-3-4 0,3 0 0,-4-2 0,2 2-1,0-1 1,1 1-1,1 0 0,3-2-1,0 2 0,3 4 0,-1 0 1,2 3-1,-4 2 1,-2 3 0,-3 2 0,0 7 0,-2 16 0,-6-22 0,6 22 0,0 0 0,0 0-1,0 0 1,0 0-1,0 0 0,-9 24 0,11-3 0,-2 4 0,4 6 0,-4 1 1,0 5-1,0 2 0,0 3 1,-2 0-1,0 0 0,0 0 0,1-1 0,1-3 0,-2 1 0,2-9 0,0-2 0,0-5 0,2-6 0,-1-1 0,-1-16 0,6 20 1,-6-20-1,0 0 0,5 15 1,-5-15-1,0 0 1,0 0-1,-3 16 0,3-16 1,0 0-1,0 0 0,0 0 0,0 0 1,0 0-1,0 0 0,0 0 0,0 0 0,0 0 0,0 0 1,0 0-1,-9 18 0,9-18 0,1 16 0,-1-16 0,6 21-1,-6-21 1,10 24 0,-10-24 0,13 21 0,-13-21 0,10 16 1,-10-16-1,0 0 0,0 0 1,16-19-1,-14 1 0,0-3 1,-2-3-1,0-6 1,-2-2-1,-2-1 0,-1 1 0,2 2 1,-4 2-1,3 3 0,-1 4 0,3 2 0,4 3 0,3 0 0,-5 16 0,12-26 0,-12 26-1,20-23 2,-20 23-1,12-16 0,-12 16 0,0 0 1,0 0-1,0 0 0,0 0-2,14 32-2,-14-32-5,13 42-11,-5-10-16,-4-11 0,8 7-1,-8-10 3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43.9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 54,'5'8'24,"-5"-11"-4,0 3-2,0 3-2,0-11-1,3 16-2,-6-16 0,9 16-1,-6-11 0,5 6-1,-7-6-2,7 6-2,1-3-2,-1 0-1,1 0 0,5 3-2,1-3 0,2 0 0,-3-3 0,5 3 0,-2 0-1,0-3 0,2 3 0,-2 0 0,-2 0 0,-1 0 0,0-5-1,0 5 1,-2 0-1,-1-5 1,0 5-1,-2 0 0,0 0 0,-1 0 0,1 0 0,-2 0 0,2 0 0,0 0 0,-1 0 0,4 0 0,-1 5-3,-2-13-8,8 8-31,-3 3 0,-3 2-1,-2 0 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46.5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-1 546 62,'5'0'32,"-5"-6"0,3-5-14,6 8-7,-7-11 3,12 6-1,-8-12 0,11 9-3,-6-13-2,9 10-1,-4-8-1,7 5-1,-5-5-1,5-1-1,-1-2-1,6-3 0,3-4 0,0 4 0,-3-5-1,3 5 1,-6-3-1,0 6 1,-4 2-1,-4 6 1,-3 3-2,-3 2 0,1 1 0,-4 6 0,0-4 0,1 4 0,-1-1 0,3 0 0,-2 1 0,-1-4-1,3 15-15,-8-12-26,0 9-1,-6 0 1,-2 3-1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52.2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 0 59,'0'9'31,"-8"-12"1,8 3-13,0 3-9,-6-6 0,9 8 0,-6-7-1,11 7-2,-8-8 0,6 9-1,-3-9 1,5 12 0,-2-9-1,5 6 0,-5-3-2,8 3-1,-3-6 0,6 5 0,-1-5-1,4 6-1,0-6 1,2 0-1,0 0 0,1-3 0,-4 3 0,4 0 0,-6-3 0,2 3 0,-4 0 0,2-3-1,-3 3 1,0 0 0,-3 3 0,6-3-1,-3 0 0,3 0 0,0 3 0,2-3 0,-2 0 0,3 0 0,-4 0 0,4 0 0,-3 0 0,-3 3 0,0-3 0,0 3 0,0-1 0,-3-2 0,4 3 0,-1 0 0,0 0 0,3 0 0,0-3 0,-1 0 0,1 0 0,-3 0 0,3 0 0,-3 2 0,-3-2 0,3 3 0,0-3 0,0 3 0,-2-3 0,4 3 0,1-6 0,0 3 0,3 0 0,-4 0 0,-1-3 0,2 3 0,-3-3 0,-3 3 0,3-2 0,-2 2 0,2 0 0,-3 0 0,0 0 0,0 0 0,0 0 0,1 2 0,-4-2 0,0 0 0,-2 0 0,2 0 0,-2 3 0,-3-3 0,2 0 0,1 3 0,-3-3 0,2 0 0,-2 3 0,6 0 0,-4 0 0,4 0 0,-1 0 0,3 0 0,-2-3 0,-4 3 0,6-3 0,-5 2 0,0-2 0,-4-2 0,4 4 0,-6-10-6,6 8-38,-4 3-1,-4 2 1,-4 7-1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2:11.98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11 681 69,'-5'0'35,"7"0"2,-2 3-18,-5-6-5,8 6 1,-9-6-2,12 6-2,-9-6-4,8 3-1,1-5-2,2 2 1,4-5-2,-1 2 0,3-5 0,3 0-1,2-3 0,-2-3 0,3-3-1,-4 3 1,4-2 0,2-1-2,4-2 0,-1 2 0,0-2 0,-3-1 0,4 1 0,-1-3 0,0 0 0,-2 2 0,-3-3 0,2 1 0,-2 5 0,0 1 0,2-1 0,0 0 0,1-2 0,-1 2 0,3 1 0,-2-4 0,2 1 0,-5-1 0,-1 7 0,-2-1 0,-3 3 0,0 0 0,-6 5 0,1 4 0,-6-1 0,2 3 0,-2 3 0,-3-5 0,14 8-38,-11-1-7,5 4 0,-5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07.75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246 19 61,'-3'0'19,"3"0"-3,0 0-1,0-3 0,0 6-2,-5-6-2,5 6-2,-9-6-2,6 9-1,-2-9 0,2 6-1,-3-6 0,1 6-1,-1-3-1,3 0 0,1-3 0,-4 3-1,-1 0 1,5-3-2,-4 3 1,0 0 0,1-2 0,-1 2-1,-2-3 1,2 3-1,1 0 0,-4 0 1,4 0-1,-1-3 0,0 3 0,1-3 1,-1 3-1,1 0 0,-1-3 0,-2 3 1,-1-2-1,1 4-1,-4-4 1,3 4 0,4-4 0,-4 2-1,4 2 0,-1-2 1,0 0-1,4 0 0,-1 0 0,3-2 0,0 4 0,-3-2 0,3 0-1,0 0-2,0 6-2,-3-6-6,6 11-16,-3 0-13,-3 1 1,0 2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10.9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249 284 63,'0'0'19,"-6"-2"-3,3 2-3,-2 2-1,-1-4-3,1 4 0,-4 1-2,1 3-1,-3-3-1,-1 2-1,1 1-1,0-1 1,-3-2-1,3 3 0,-4-3-1,4 2 0,-1-5 0,1 3 0,-3-3 0,3 0 0,0 0-1,0 3 1,-1-3-1,4 0 0,2-3 0,1 3 0,-1 0-1,3 0 0,1 0 0,2 0 0,0 0 0,0 0-1,0 0 1,0 0 0,0 0 0,0 0 0,0 0-1,0-3 1,2 3 0,4-5 0,-3 2 0,5-3 0,1 1 0,-1-1 0,3-2 0,0-1 0,3 4 0,-2-2 0,-1 1 1,-3 1-1,3-1 0,2 1 0,-5 2 0,0-3 0,1 3 0,-4 1 0,1-4 1,0 3-1,-1 0 0,-2-2 0,0 2 1,0 0-1,-1 0 1,-2 1-1,3-1 0,-6 0 1,3-3-1,-2 1 0,-1-4 0,0 1 0,0 0 0,3-2 0,-5-1 0,2 3 0,0-1 0,-3 1 0,4-3 0,-7 5 1,4-2-1,-4 2 0,0 0 0,-2 1 0,-1-1 0,4 1 0,-3 2 0,2-3 0,1 6 0,0-6 0,2 0 0,0 3 0,4 0 0,-4-2 0,6 5 0,-3-3 0,3 3 0,0-3 0,0 3-1,-3 0 1,6 0-1,-3 0 0,0 0 0,0 0 1,3 0-1,0 0 1,2 0 0,4 0 0,-4-3 0,7 3 0,-4 0 1,-2-3-1,-1 3 1,1 0 0,-3-2-1,-1 2 1,-4 0-1,-4 0 1,-2 0-1,2 0 1,-5 0-1,2 0 0,4 0-2,-4 0-2,7 2-3,-1-7-10,3-4-18,8 7 0,1-7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12.68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9 53,'3'-2'16,"0"4"-1,5-2-1,-2 0 1,5 3-1,-3-6-1,9 6-3,-3-6-2,3 6-1,0-8-1,5 7-1,-5-4-1,2 4-1,1 1 0,0 2 0,-4-2 0,1 5-1,-3-1-1,0 5 1,0-4-1,3 2 0,-3-1 0,6-4 0,-4 0-1,1 1 1,0-6-1,3 2 1,-4-2-1,1 0 1,-3 0-1,0 0 1,0 0 0,0 0-1,0-2 1,0 2 0,-3-3 0,3 0 0,-1 0 0,1-1-1,-2 1 1,2-3 0,-3 3-1,-3 1 0,4-1 1,-7 1-1,4 2 0,-7 0 1,4 0-1,0 2 0,2-2 1,0 0-1,4-2 1,-1 2-1,3-3 1,3 0-1,-3 0 1,2-2-1,-4 2 1,-1 0-1,-3 0 0,-2 3 0,-1-1 0,-2 1 0,3 0 0,-3 0 1,2 0-1,4-3 0,-1 0 1,0 0-1,4 0 0,-1 1 1,-3-1-1,3 0 0,-5 1 0,0 2 0,-1 0 0,1 0 0,-1 0 0,4 0 1,-4 0-1,4-3 0,2 3 0,3-2 1,-3 2-1,0-3 0,-2 0 0,-4 3 0,1 0 0,0 0 0,-6 0 0,2 3 0,1-3 0,-3 3 1,6-1-2,2 1-1,3 5-5,-2-8-16,2 0-15,6 2-1,-3-4 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34.4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318-1 65,'2'0'16,"-2"0"1,-2 0 0,4 2-1,-4-2 0,4 6-4,-4-9-1,4 6-1,-7-3-2,8 3-2,-6-6-1,6 6-2,-6-6-1,3 6 0,-6-3-1,6 3 0,-5-3 0,-1 2 1,-2-2-1,2 3 0,-5 0 1,5-3-1,-1 3 1,1 0-1,-2-3 0,2 0 0,-2 0 0,2 0 0,-2 0 0,2 2 0,-5 1 0,0 0 0,2 0 0,-2 1 0,1-1 0,4 3 0,-2-3 0,0-1 0,2-2 0,0 3 0,-2 0 0,2-3-1,-2 0 1,0 0 0,-4 0-1,1 0 1,0 0-1,1 0 1,-1 3-1,-1-3 1,4 0-1,0 3 0,2-3 1,3 0-1,0 0 0,3 0 0,0 0-2,-2-3-3,7 11-8,-5-8-27,3 3-1,3 0 1,-6 0-1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1.09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 48,'3'6'20,"-3"-9"-3,0 6 2,0 0-1,0-3-3,3 3-3,-6 0-2,6 0-2,-3-3-2,2 6-1,-2-6-2,0 3 0,0-3 0,3 2 0,-3-4-1,3 4 1,-3-2-1,6 3 1,-4-3-1,4 6 1,0-6-1,-1 6-1,6-6 1,1 3-1,2-3 1,2 3-1,-1-6 0,4 3-1,1-3 1,2-3 0,-1 3-1,-2 0 1,-5 0-1,-2 1 1,-1 2-1,-3 0 0,-2-3 1,-3 6-1,-1-3 1,1 2-1,0-2 1,0 3-1,0-3 0,2 3 1,1 0-1,-3-3 1,2 0-1,-2 3 0,0-3 1,2 0-1,-5 3 0,3-3 0,0 0 1,0 0-1,2 3 0,1-3-2,5 6-7,-8-1-30,3-7 0,-4 2 0,-10-3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3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0 566 56,'6'3'24,"-9"-6"-12,6-2-5,0 2-1,-1-8 2,7 5 1,-6-8 2,5 3-1,0-6 0,4 3-1,-7 0-1,5 0-1,-1-3-1,2 3-1,0-1 0,0 3-1,1-4 0,4 1-1,-2 1 1,6 0-1,-3-2 0,4-1-1,-1-6-1,2-3 0,3 1 0,1-3 0,-2 0 0,1 0 0,-3 4-1,-2-1 2,0 2-1,-4 6 0,-2 1 1,-3 2-1,-6 2 0,1 7 0,-1-1 1,-5 3-2,3-2 1,-3 5-1,0 0-1,0 0-1,3 5-4,-6-5-5,14 12-17,-5-4-12,0-2 0,5-1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20.31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153 382 43,'-39'-6'29,"39"6"0,-42 7 1,26-5-11,-2 0-9,-1-6-5,19 4-3,-20-3 3,20 3-1,0 0 1,0 0 1,0 0-1,0 0 1,0 0-1,0 0 0,0 0-2,0 0-2,0 0 0,0 0 0,2 17 0,-2-17-1,3 29 0,-1-12 1,2 2-1,-2 4 1,1 0-1,-1 2 1,-2-4 0,2 0 0,-4-4 0,2-17 0,0 30-1,0-30 1,2 21-1,-2-21 0,0 0 0,-2 20 0,2-20 0,0 0-1,3 16 1,-3-16 0,0 0 1,0 0 1,0 0-1,0 0 1,-3-29-1,3 10 1,0-7-1,3-1 0,-1-6 0,3 0-1,2-3 0,2 1 0,-2-2 0,0 4-1,0 0 2,1-1-2,-1 4 2,0-1-2,2 3 1,-4 1 0,4 3 0,-4 3 0,0 5 1,-5 16-1,6-23 0,-6 23 0,0 0 0,0 0 0,0 0 0,0 0 0,0 0 0,0 0 0,0 0 0,0 0 0,0 0 0,0 0 0,0 0 0,0 0 0,-6-21 1,6 21-1,4-16 0,-4 16 0,10-25 0,-10 25 0,14-24 0,-14 24 0,16-19 0,-16 19 0,0 0 0,0 0-1,0 0 1,0 0 0,18 3 0,-18-3 0,7 18 0,-7-18 0,11 28-1,-8-5 1,1 5 0,-4 3 0,-6 8 0,-6 5 1,-2 7-1,-2 0 0,-3-2 0,1 0 0,0-7 0,4-3 1,4-4-1,4-3 0,5-2 0,2-4-1,1-3 1,2-4 0,-1-1 0,-3-18 0,9 26-1,-9-26 1,0 0 0,0 0 0,0 0 0,0 0 1,0 0-1,0 0 0,0 0 1,11-16 1,-11 16-1,0-15 0,0 15-1,0 0 1,-2-18-1,2 18 1,0 0-1,0 0-1,0 0 1,0 0 1,0 0-1,0 0-1,0 0-5,0 0-11,17 0-21,-17 0 0,25 7-2,-7 2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4.312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0 110 68,'-3'-3'22,"3"3"-10,9 3-2,-4-3 1,9 2 1,0-2 1,12 3-1,2-3-2,8 3-2,4-9-1,8 4-1,-1-4-1,9 3 0,0-8 0,3 9-1,-2-6-1,-1 5-1,-3 0 1,1 0-2,-4 3 1,-2-2-1,-6-4 0,4 0 1,-4 1-1,2-1 0,-7-2 0,-1 2 0,-2 2 0,-9-2-1,0 0 0,-5 4 1,-6 2-1,1-3 0,-7 3 0,3 0 1,1 0-1,2 0-1,-3 0-2,0-6-6,14 6-16,-8 0-15,3-5 1,-4 5-2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9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 22 68,'-3'-4'14,"0"0"-3,9 8 0,-6-11 1,5 10 1,-2-6-3,5 10-2,-2-14-2,11 14 1,-6-7-1,6 4-1,-9-8 0,9 4-1,-6-4 0,6 4-1,-6-3-1,1 0 0,-4 0 0,3 3-1,-5-4-1,2 4 1,-2 0-1,-1 0 1,1 0-1,0 0 0,2 4-7,-5-4-24,0 0-3,2 3-2,-5-6 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17.70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5 324 48,'-6'-9'15,"6"6"-7,0-2-3,3-1 0,0-2 1,0-1 2,2-2 0,4 0-1,-1 0-2,1 0 1,6-1 0,-4-4 0,3 2-1,-3 0-1,6 0-2,-3-3 1,0 3-1,-2-3 0,2 3-1,-3 0 1,0 6-1,1-1 0,-4 1 0,3 2 0,-5-2-1,5 5 1,-3-3-1,2 1 0,1-1 1,0 0-1,0 1 0,1-1 0,-1 3 0,-3-2 1,1-1-1,-1 6 0,-5-3 0,2 1 0,-1 2 0,2 0 0,-1 0-2,1 0-3,0 0-5,2 0-7,0 5-8,-2-5-6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18.3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139-1 62,'0'14'19,"-6"0"-2,3 3-4,-2 2-3,-1 1-2,1 5 0,-4-3-1,4 1-1,-4-1-1,4 3 0,-4-2-1,4 2 0,-4-3-1,1 1 0,2 2-1,1 0 0,-1 1 1,0-3-2,1 2 1,2-5-1,0 2 0,0 0 0,1-5-1,4 0 1,-2-3 0,0 0-1,3 0 1,0 0 0,-3-3-1,6 0 0,-6-2 0,5-1 1,-5 1-1,3-1 0,0 1 1,-3-4-1,3 4 1,-3-4 0,0 4 0,0-1-1,-3 0 1,3 4-1,0-4 1,0 0-1,-3-2 1,3 0-1,0-4 0,0 4 0,0-6 1,-3 3-1,3-3 1,0 3 0,0-3-1,0 0 1,0 2-1,-3-2 0,3 0 1,0 3-1,0-3 0,0 0 1,0 0 0,3 0-1,-6-3 1,6 3 0,-6 0 0,3 0 0,0 0 0,0-2-1,0-1 0,0-3 0,0 1 0,0-4 0,-2 1 0,2-1 0,0 1 0,-3 2 0,3-2 0,-3 5 0,3 0 0,-3 1 1,0-1-1,3 0 0,0 3-1,0-3 1,-2 0 0,2 1 0,-3-1 0,3 0 0,-3-3 0,3 4 0,-3-4 1,0 3-1,1 0-1,2 1 1,-3 2-1,3-3 0,0 6 0,0-1 0,0 1-1,3 3 1,-1 2 0,4 1 1,-3-1-1,2 3 1,1 0 1,0 1-1,-1-4-1,1-2-2,2 2-5,-2-11-12,-1 3-16,9 0 0,-5-3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21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0 214 63,'0'0'14,"0"0"-4,0 0-1,0 0 0,3 0-1,-3 0-1,3 0-3,0 0 1,2-3-1,1 1 2,2-1 0,1-6 0,2 7-1,0-7 0,3 4-1,-6-4 0,6 4-1,-5-4 0,2 6 0,-5-5-1,2 2 0,0-2 0,1 2 0,-1-5 1,1 5-1,-1-6 0,0 4 0,1-1 0,-4 4-1,1-1 0,-3 3 1,2 1-2,-5-1 1,3 3-1,0 0 0,-3 0 1,6-3-1,-1 0 0,6-2 1,-2-1-1,2 0 0,0 1 1,0-1-1,-2 1 0,-1-1 0,-2 3 0,-1 0 1,-2 3-1,-3 0 0,0 0 0,0 0 0,3 0 0,-3 0 0,0 0 1,0 0-2,0-2 2,0 2-2,3 0 1,-3 0 1,3 0-1,-3-3 0,0 3 0,0 0 0,0 0 1,2 0-1,1-3 0,0 3 0,3 0 0,-4-3 0,1 3-1,0-3-4,5 9-12,-5-3-19,0 0-1,0 2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25.75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0 395 60,'0'-3'18,"0"3"-3,0 0-2,0-3-3,3 0 1,0-2-2,-1-1 0,4-5-2,2 2 0,-2-3-1,5-2 0,-2 0-1,5 0 0,0-1-1,5 1-1,-2-2-1,5-1 1,1-4-1,2 4 0,0-2 1,1 2-1,-4 2 0,-1 1 1,-4 3-1,3 2-1,-3 1 1,-1 2-1,-2-3 1,0 1-1,0-1 0,0 1-1,0-1 1,0-2 0,0 3-1,-2-2 1,-1 2-1,-3 2 1,-2 1-1,-1 2 0,-2 3 0,-3 0 0,3 0 0,-3-3 0,0 3 0,3 0 0,0-3 0,-1 3 1,1 0-1,3-2-1,-3 2-1,-1-3-3,7 8-9,-9 1-25,3-3 1,-1 2-1,-2 4 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1:50.1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0 602 51,'3'-5'17,"0"2"2,3 0-3,-1 0-1,1 1-1,-1-4-2,7 3-1,-4-5-1,3 5-2,0-8-2,6 2-2,-3 1 0,0-3-1,-3-1-1,3 4 0,-2 0-1,-1-1 0,-3 4 0,1-1 1,-4 0-1,7 1 0,-4-1 0,3-2 0,-2-1 1,5 1-2,-3-3 1,6-3 0,-6 5 0,3-2 0,-3 0-1,0 3 1,0 2-1,-2 0 1,-4 1-1,4-4 0,-4 4 0,1-1 0,2-2 0,1-1 1,-1 1-1,1 0 0,-1-1 0,0 1 0,1-1 1,-1 1-1,3-3 0,-2 5 1,-1-5-1,1 3 0,2 2 0,-3-2 1,1 2-1,-1 0 0,-2 1 0,-1 2 0,1-3 0,-1 4 0,1-4 0,-3 0 0,2 4 0,1-4 0,2 0 0,1 1 0,-1-1 0,-2 1 0,2-4 0,1 4 0,-4 2 1,1-3-1,-3 3 0,-1 1 0,1-1 0,0 0 0,0 0 0,0 3 0,-1-3 0,1 1 0,0 2 0,-3-3 0,3 0 0,0 0 0,-1 0 0,4 1 0,-3-1 0,0 0 0,2 0 0,-2 0 0,0 1 0,-3-1 0,3 3 0,-1-3 0,-2 3 0,3-3 0,0 3 0,0-3 0,0 1 1,-1-1 0,4 0-1,-3 0 1,0 0 0,-1 1 0,1-1 0,-3 3-1,0 0 0,3 0 0,-3-3 1,0 3-1,3 0 0,-3-3 0,3 0 0,-1-2 1,-2 2-1,3 0 0,-3 0 1,3 3-1,-3-2 0,3 2 1,-3 0-1,0 0 0,0 0 0,0-3-1,3 0-1,-3 0 0,2 0-2,-2 1-4,6-4-24,-3 3-5,-6 0 0,-3 6 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4:19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1 346 68,'3'5'29,"-8"-5"0,2 0-12,6 0-4,-3-2-2,2 2-1,1-3-2,3 3 0,-1-9 0,4 7 0,-4-7-1,9 4-2,-5-7-1,5 7 0,0-6-2,1 3 0,-1-3 0,3 3-1,-1-4 1,-2 4-1,3-3 1,3 0-1,-3-1 0,5-4 0,-2 2 0,3-2 0,-1 2 0,4-3 0,-4 3 0,-2 0 0,-1 0-1,-2 3 1,-6 0-1,3 2 1,-4-1-1,-2 2 1,-2 2-1,-1 0 0,1 1 0,-1 2 1,-2 0-1,3 0 0,-3 1 0,-1 2 1,4-3-1,-3 3 0,0 0 0,2-3 0,-2 3 0,3-3-3,-1 9-12,-2-9-25,-3-3 0,-3 3 0,-2 1-1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10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0 572 67,'6'0'19,"-6"-3"-5,2-3 0,1 1 0,-3-1-1,3 3-1,-3-5-2,6 8 1,-6-8-2,5 8-2,-2-9-1,6 9-1,-6-8 0,6 2-2,-1-2 0,3-1 0,-2 1-1,5 0 0,-3-6 0,4 2 0,-1-2-1,0 3 1,0 0-1,0 0 0,-2 0 0,-1-1-1,0 1 1,-2 3 0,-1-1 0,3 4-1,1-6 1,0-1 0,-1-2-1,0 3 1,0 0-1,-2-3 1,2 3-1,-2-3 0,0 5 1,-4 1-1,1 2 0,0 1 1,-1-4-1,1 4 0,-1-4 0,1 1 0,2-1 1,1 1-1,0-3 0,2 2 0,1-2 0,-4 3 0,0-1 0,1 1 0,-1 2 1,1-2-1,0 2 0,-6 1 0,5-1 1,-2 1-1,-1-1 0,4 0 0,-4 1 1,1-1-1,-3 1 0,2 2 0,1-3 0,-3 3 1,0 1-1,0 2 0,0-3 0,0 0 0,0 3 0,-3-3 0,3-2 0,-1 5 1,4-9-2,-3 6 2,2-5-1,-2 5 0,0 3 0,-3-3-3,6 9-8,-12 0-28,0 8-1,-2 0 0,-9 2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38.8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0 515 69,'-3'-6'27,"9"9"3,-1-6-16,-2-5-4,3 5 1,-1-5 1,6 5 0,-8-11-2,8 11 0,-5-8-1,5 2-1,-5-2-2,5 3-1,-3-9-1,4 3 0,-1-4-1,3 4-1,1-8 0,2 2-1,-1-2 0,4 2 1,0-2-2,2 2 1,-2 1 0,-1-1-1,1 3 1,-1 0-1,-2 1 0,0 2 0,0-1 0,-3-2 0,-3 6 0,3-1 0,-3 1 0,1 0 0,-3 3 0,-1-1 0,-2 4 0,5-1 0,-3 3 0,1 0 0,-1-2 0,1 2 0,-1 0 0,0 3 0,-2-3 0,0 1 0,-4-1 0,1 3 0,0-3 0,0 3 0,0-3 0,-3 3 0,2 0 0,1 0 0,-3 0 0,6-3 0,-6 3 0,5-2 0,-5 2 0,3 0 0,0 2-3,-6-4-11,6 10-24,-3 0-4,-6 1 1,4 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21.59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88 249 36,'0'0'27,"0"0"1,-5-16-8,5 16-5,-14-23-2,14 23-4,-13-26-1,13 26-2,-12-26 0,12 26-1,-12-30-2,12 30 0,-7-32-1,7 32 0,1-32-1,-1 32 1,2-29 0,-2 29 1,2-21-1,-2 21 0,0 0 1,4-16-2,-4 16 1,0 0-2,0 0 1,0 0-1,0 0 0,-8 19 0,8-19 1,-8 32-1,1-13 1,3 6-1,1 1 0,1-1 0,0 1 0,2 0 0,2-3 0,-2 0 0,5-5-1,0-3 2,-5-15-2,9 25 2,-9-25 0,0 0-1,0 0 2,9 16-1,-9-16 1,0 0-1,0 0 1,14-25-1,-5 8 0,3-8-1,2-3 1,2-2 0,-2 2-1,1 2 1,-5 3 0,-3 7-1,-7 16-2,0 0-3,0 0-19,18 28-12,-18-28 0,9 40-1,-6-22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39.5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157 1 62,'6'3'32,"-9"-3"1,6 6 1,-3 2-17,-6-2-6,6 13 0,-11-7-2,5 10-1,-5-2-2,0 6 0,-6 2-1,0-3-1,1-3-1,4 1-1,-4-4 0,4-2-2,1-3 2,6 0-2,-1-5 1,3-4-1,0 1 0,3-1 1,0-2-1,0 0-1,0-3 1,0 4 0,3-4 0,0 0 0,0 0 0,2 0 0,7 0 1,2 0-1,2 0 0,1 0 0,3 0 0,-1 3 0,-2-3 0,0 2 1,-6 1-1,0 0 0,-5-3 1,0 3 0,-6 2 0,0 4 0,-3-1 0,-3 3-1,-2 1 0,2-1 0,1 0 0,-1-3 0,3 1 0,0-4 0,1-5 0,4-5 0,1-4 0,3-5 0,-1-2 0,7-10 0,-1-2 0,3-6 0,3-3 0,-3-2 0,0 3 0,0-1 0,0 7 0,-6 3 0,0 8 0,-5 5 0,0 3 0,-3 5 0,-6 3 0,4 3 0,-4 0 0,0 3 0,1 0 0,-1 0 0,3 2 0,-5-8-11,5 9-30,-2 0 0,2-1 0,-6 1-1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6:30.0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1 127 46,'3'3'12,"-6"-6"0,3 6-2,0-3 0,0 0 0,0 0 0,0-3 0,3 6 1,-3-6-1,0 3 0,0-2 0,6 4-1,-6-4-2,8 4 0,-2-4-1,5 2-2,0-3 1,9 3-2,-6-3 1,8 0-1,-5 0 0,5 1 0,-5-4-1,3 3 1,-3 0-1,-3 3 0,0-2 0,2 2-1,-2 0 0,3 0 1,-3-3-1,6 3 0,-3-3 1,2 3-1,-5-3 0,3 0 0,-3 1 1,0-1-1,-3 3 0,3 0-1,-5 0 1,5 0-1,-3 3 1,3-3-1,0 0 1,5 0-1,-2 0 0,0 0 0,0 0 1,2 0-1,-2 0 0,0 0 1,-3 0-1,0 2 1,3-2-1,-3 3 0,0-3 0,3 0 1,-3 0-1,2 0 0,-2 0 0,3 0 1,0-3-1,0 3 1,0-2-1,-1 2 0,-2 0 1,-2 0-1,2 0 0,-3 2 0,6-2 1,-1 3-1,4-3 1,0 0-1,2 0 1,3-3-1,3 1 1,0-1-1,0 0 0,-3 0 0,1 0 0,2 1 0,0-4 0,-3 6 0,3-6 0,0 6 0,0-2 0,1-1 0,-1 0 0,2 0 0,-2 3 0,3-3 0,-3 1 0,0-1 0,0 3 0,0-3 0,-3 0 0,3 3 0,0 0 0,-2 0 0,2 0 0,-3 0 0,3 0 0,0 0 0,-3-3 0,3 3 0,0 0 0,0 0 0,0-2 0,0 2 0,-3 0 0,3 0 0,0 0 0,-2 0 0,-1 0 0,0 0 0,0 0 0,-2 0 0,-1 0 0,-2 0 0,2-3 0,-2 0 0,-4 3 0,4-3 0,-3 0 0,5 3 0,-2 0 0,2 0 0,-5 0 0,3 0 0,-4 0 0,1-2 0,-3 2 0,0-3 0,-3 3 0,1-3 0,-1 0 0,-3 3 0,6 0 0,0 0 0,-3 0 0,3 3 0,0-3 0,-2 0 0,-1 3 0,0-3 0,-5 3 0,-1-3 0,-2 0 0,-3-6 0,3 6-40,-6 0-2,-8-3 0,-3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6:31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157 398 56,'0'-6'30,"-6"-2"1,0-4-10,4 7-4,-10-6-2,10 5-3,-7-5-4,4 2-1,-4-3-2,4 7 0,-4-4-1,4 1-1,-1-1 0,0 1 0,1 0-1,2-1-1,0-3 0,3 1 0,0-3 0,0 4 0,3-2-1,0 1 0,2-1 1,-2 3-1,0 1 1,3 2-1,-4 1 1,4-1-1,-3 1 0,2-1 0,-2 0 1,6 1-1,-4-1 1,1 1 0,-3-2 0,2 1 1,-2 4-1,0-1 1,0 0 0,-3 0 0,0 3-1,0 0 1,-3 0-1,0 0-1,-3 0 1,4 3-1,-4-3 0,0 3 0,1 0 0,-4-3 0,4 2 0,-4 1 0,7-3 0,-4 3 0,3 1-1,0-4 1,3 0 0,0 0-1,0 3 1,0-6-1,0 3 1,0 0-1,0 3 0,0-3 1,0 0-1,0 2 1,0 4 1,0 0-1,0 2 0,-2 3 0,2 3 0,-3 0 0,3 4 0,0-1 0,-3 2 0,0 0 0,3 2 0,-3-2 0,3-2 0,0 3 0,0-2 0,0-4 0,3-3 0,-3-3 0,0 1 0,3-7 1,-3 1-1,0 0 1,0-3 0,0-3 0,0-2 0,-3-1 0,3-5 0,-3 0-1,3-9 1,0-1-1,-2-4 0,4-3-1,1-4 1,0 2 0,3 1 1,-4-4-2,4 5 2,0 2-1,-4 3 0,-2 4 0,3 4 0,-3 3 1,0 4-1,0 2 0,0 4 0,0-1-1,0 3 0,0 3 1,0-3-1,-3 5 0,3 4 1,-2 5 0,-4 1 0,0 4 0,1 4 0,-4 3 1,1 5-1,0-3 0,-1 3-1,4-6 1,-1 3 0,0-5 0,4 2 0,2-2 0,-3-3 0,3-3 0,3-6 0,-3 6 0,0-5 0,0 0 0,0-7 0,2 1 0,-2-1 0,0-2 0,0 0 0,0-3 1,0 0-1,3 0 1,-6-3 0,3 0 0,-2-2-1,2-4 1,-3-2-1,0-4 1,0-2-1,0 1 0,1-1 0,2-1 0,-3 1-1,3 0 1,0 3 0,3-2 0,-1 3 0,1-3 0,0 3 0,0-2 0,0-1 0,2 3 0,-2 2 0,0 3 0,-3-3 1,3 5-1,-3 0 0,0 4 0,0 2 0,-3 0 0,3-3 0,0 6 0,0-3-1,0 0 0,0 0 0,0 0-2,3 5-6,-9-5-25,6 3-6,-3 3 0,-2-4-1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1-06-24T20:45:00.44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context xml:id="ctx1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1" timeString="2008-05-18T13:44:01.578"/>
    </inkml:context>
    <inkml:brush xml:id="br2">
      <inkml:brushProperty name="width" value="0.05292" units="cm"/>
      <inkml:brushProperty name="height" value="0.05292" units="cm"/>
      <inkml:brushProperty name="color" value="#333399"/>
      <inkml:brushProperty name="fitToCurve" value="1"/>
    </inkml:brush>
    <inkml:brush xml:id="br3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  <inkml:brush xml:id="br4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7BBAF53-97AC-4BD4-8741-BA28E8ECFBC4}" emma:medium="tactile" emma:mode="ink">
          <msink:context xmlns:msink="http://schemas.microsoft.com/ink/2010/main" type="writingRegion" rotatedBoundingBox="192,4996 11306,4425 11653,11175 538,11746"/>
        </emma:interpretation>
      </emma:emma>
    </inkml:annotationXML>
    <inkml:traceGroup>
      <inkml:annotationXML>
        <emma:emma xmlns:emma="http://www.w3.org/2003/04/emma" version="1.0">
          <emma:interpretation id="{488CF4B7-6762-4DED-AD3D-B1DD9F374EEB}" emma:medium="tactile" emma:mode="ink">
            <msink:context xmlns:msink="http://schemas.microsoft.com/ink/2010/main" type="paragraph" rotatedBoundingBox="190,5015 2829,4839 2884,5675 246,58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B0E492-C839-442F-BD10-DA19A48013A1}" emma:medium="tactile" emma:mode="ink">
              <msink:context xmlns:msink="http://schemas.microsoft.com/ink/2010/main" type="line" rotatedBoundingBox="190,5015 2829,4839 2884,5675 246,5851"/>
            </emma:interpretation>
          </emma:emma>
        </inkml:annotationXML>
        <inkml:traceGroup>
          <inkml:annotationXML>
            <emma:emma xmlns:emma="http://www.w3.org/2003/04/emma" version="1.0">
              <emma:interpretation id="{42DE9BD1-4862-4313-A4B3-08749FA9549F}" emma:medium="tactile" emma:mode="ink">
                <msink:context xmlns:msink="http://schemas.microsoft.com/ink/2010/main" type="inkWord" rotatedBoundingBox="190,5015 2829,4839 2884,5675 246,5851">
                  <msink:destinationLink direction="to" ref="{1AC5B7F6-57B6-44EE-ACAC-ABC4C4A98596}"/>
                </msink:context>
              </emma:interpretation>
              <emma:one-of disjunction-type="recognition" id="oneOf0">
                <emma:interpretation id="interp0" emma:lang="en-US" emma:confidence="0">
                  <emma:literal>TIME</emma:literal>
                </emma:interpretation>
                <emma:interpretation id="interp1" emma:lang="en-US" emma:confidence="0">
                  <emma:literal>they TM F</emma:literal>
                </emma:interpretation>
                <emma:interpretation id="interp2" emma:lang="en-US" emma:confidence="0">
                  <emma:literal>they IMF</emma:literal>
                </emma:interpretation>
                <emma:interpretation id="interp3" emma:lang="en-US" emma:confidence="0">
                  <emma:literal>Tlax TM F</emma:literal>
                </emma:interpretation>
                <emma:interpretation id="interp4" emma:lang="en-US" emma:confidence="0">
                  <emma:literal>Tlax IMF</emma:literal>
                </emma:interpretation>
              </emma:one-of>
            </emma:emma>
          </inkml:annotationXML>
          <inkml:trace contextRef="#ctx0" brushRef="#br0">0 79 11,'0'0'25,"0"0"1,0 0-3,0 0-6,0 0-2,0 0-5,0 0 0,0 0-3,0 0 0,30 3 0,-14-4-2,12 2 0,-1-6 0,10 7-1,1-7-2,3 2-1,4-6 0,1 3 0,-3-2-2,0-4-1,0 6-3,-10-7-3,8 9-6,-12-1-12,-12-3-7,8 13-1,-25-5 2</inkml:trace>
          <inkml:trace contextRef="#ctx0" brushRef="#br0" timeOffset="-917.0524">155 10 22,'0'0'23,"0"0"0,0 0-1,0 0-3,0 0-3,10-16-2,-10 16-2,0 0-1,0 0-2,0 0-2,10 21-1,-10-21-3,1 25 1,-2-9-1,2 9-2,-4 1 0,3 3 1,0 1-2,0 1 1,-3-2 0,1 1 0,-3-2-1,3-2 1,-1-5-1,-2-1 0,-1-3 0,6-17 0,-14 24-2,14-24 0,-11 17-2,11-17-2,0 0-2,-17-7-6,17 7-12,0 0-8,12-20-1,-12 20 1,10-31 2</inkml:trace>
          <inkml:trace contextRef="#ctx0" brushRef="#br0" timeOffset="-411.0234">349 65 30,'0'0'25,"0"0"-1,0 0-2,0 0-3,7 17-4,-7-17-2,-12 18-3,12-18-2,-10 26-1,2-10-3,8 7 0,-6 0-2,7 3 0,-1 2-1,2 2 0,-2-2-1,0 1 1,2 1-1,-2-2 1,3-2-1,0-2 0,5-4-1,-1-3 0,5-1-1,-12-16-2,26 15-2,-26-15-7,25-20-18,-6 15-2,-17-15-2,-2 20 3</inkml:trace>
          <inkml:trace contextRef="#ctx0" brushRef="#br0" timeOffset="933.0534">565 592 11,'0'0'18,"0"0"-4,0 0 0,0 0-1,0 0-4,23-12 1,-5 12-1,0-1-2,7-3-2,0-1-2,3-1-1,0-2 0,3-2-1,-3 0-1,-3 0-1,-4 0-3,-6 0-5,-15 10-9,3-24-8,-3 24 1,-18-18-1</inkml:trace>
          <inkml:trace contextRef="#ctx0" brushRef="#br0" timeOffset="1233.0706">591 431 13,'0'0'14,"0"0"0,0 0 0,0 0-2,15 15-3,-15-15 0,23 13-1,-5-7-1,-1 1-1,4-2-2,1 1-1,-2-2 0,-2 2 0,-3 2 0,-15-8-1,8 23 1,-13-5-1,-12-3 0,-1 5 1,-8-2-2,1-2-2,-3-3-6,5 4-12,-8-24-9,31 7 0,-22-5 0</inkml:trace>
          <inkml:trace contextRef="#ctx0" brushRef="#br0" timeOffset="640.0364">639 401 13,'15'2'27,"-15"-2"0,-3-15-5,3 15-5,0 0 0,0 0-4,0 0-2,0 0-2,0 0-2,1 17 0,-1-17-2,4 24-1,-4-9-1,6 6 0,-2 2-2,1 4 0,-1-3-1,3 2 0,0-3 0,-2 2 1,0-4-1,-4 1 0,3-3-1,-4-19 0,4 28-2,-4-28-1,4 17-3,-4-17-5,0 0-13,0 0-8,3-20-1,-3 20 1</inkml:trace>
          <inkml:trace contextRef="#ctx0" brushRef="#br0" timeOffset="2289.131">957 9 29,'0'0'29,"0"0"3,0 0-1,-16-8-16,16 8-2,0 0 0,24 4-3,-24-4-3,40-4-1,-14-1 0,16 5-2,-5-6 0,16 2-2,-3 0 0,6 0-1,-4-1-1,3 0 1,-9 2-2,-5-2-2,-1 7-1,-14-9-3,5 14-10,-13-2-16,-18-5-3,22-2 0,-22 2 1</inkml:trace>
          <inkml:trace contextRef="#ctx0" brushRef="#br0" timeOffset="1933.1106">1260-156 17,'0'0'29,"2"18"1,-2-18 4,-13 16-14,18 10-4,-12-1-2,12 18-4,-10-6-1,12 19-3,-9-3-1,7 9-2,-7-6-1,6 0 0,-3-2-1,1-4 0,0-4-1,-1-5 0,1-6 0,0-11-1,-1 1-2,-1-25-3,5 30-2,-5-30-9,0 0-12,-3-20-6,-7-5-1,10 9 2</inkml:trace>
          <inkml:trace contextRef="#ctx0" brushRef="#br0" timeOffset="3204.1833">1699-30 36,'0'0'27,"-2"26"5,-6-9-4,1 1-14,10 16-2,-14-6-1,9 13-3,-8-2 0,9 7-2,-6-3-2,9 1-1,-4-1-2,4-4 1,-1-4-2,1-7 0,0-5 0,1-9 0,-3-14 0,3 18 0,-3-18 0,0 0 0,2-31 0,0 7 0,-2-11 1,1-3-1,-1-9 1,2-2-1,0-4 1,1 1-1,0 1 0,4 3 0,-2 7 0,0 10 1,0 5-1,-1 8 1,-4 18 1,0 0-1,0 0 1,0 0-1,9 33 0,-6-7 1,0 3-1,4 3-1,-1 4 0,4-5 0,2 0 0,-2-6 0,1-2 0,-2-5 0,-9-18 0,18 21 0,-18-21-1,16 3 1,-16-3 0,18-21-1,-9 1 1,5-3 0,-2-5 0,3 0 0,0 2 0,-4 2 0,1 6 0,-6 3 0,-6 15 0,13-15 0,-13 15 0,0 0 0,0 0 1,19 20-1,-16-5 1,3 4 0,1 4-1,0 7 2,-2 2-2,-1 5 1,0-3-1,1 2 1,0 2-1,1-4 0,-2 2 0,2-3 0,-1-3 0,-2-4 0,2-2-1,0-5 0,-5-19 0,8 18-2,-8-18-3,0 0-4,19-12-8,-19 12-16,6-38-2,6 20 0,-11-14 1</inkml:trace>
          <inkml:trace contextRef="#ctx0" brushRef="#br0" timeOffset="4032.2307">2223 46 25,'0'0'27,"26"-9"2,-26 9-6,13-16-2,2 14-4,-15 2-5,33-11-2,-33 11-1,38-8-3,-17 3-1,7 5-1,-3-5-2,5 5-1,-1-4 0,1 3-1,-5-1 0,1-1-1,-6 3-3,-20 0-3,26-8-13,-26 8-13,0 0-2,0 0 1,-15-10-1</inkml:trace>
          <inkml:trace contextRef="#ctx0" brushRef="#br0" timeOffset="4435.2536">2269 218 41,'0'0'25,"0"0"-5,0 0 2,18-5-2,-18 5-5,21 0-1,-21 0-4,28-2 0,-28 2-4,35 2-1,-14-4-2,7 5-1,-3-3 0,3 2-1,2-4 0,-2 1-1,0-1-2,-5-4-4,5 7-16,-4 4-13,-24-5 0,25 3 0,-25-3 0</inkml:trace>
          <inkml:trace contextRef="#ctx0" brushRef="#br0" timeOffset="3700.2117">2274-68 51,'0'0'30,"9"23"-2,-9-5-5,0 0-4,5 15-8,-8-5-2,11 15-3,-8-2-1,7 8-1,-5-2-2,3 4 1,-2-3-2,3-1 1,-2-2-2,-1-6 1,0-8-1,-1-5-1,1-4 0,-3-22-1,2 23-3,-2-23-4,0 0-7,-7-30-9,-1 1-10,8 4 0,-13-18 2</inkml:trace>
        </inkml:traceGroup>
      </inkml:traceGroup>
    </inkml:traceGroup>
    <inkml:traceGroup>
      <inkml:annotationXML>
        <emma:emma xmlns:emma="http://www.w3.org/2003/04/emma" version="1.0">
          <emma:interpretation id="{C7D0B372-9BA4-4BC4-8F62-D09BB7F12477}" emma:medium="tactile" emma:mode="ink">
            <msink:context xmlns:msink="http://schemas.microsoft.com/ink/2010/main" type="paragraph" rotatedBoundingBox="2815,5551 3564,5595 3534,6098 2785,605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892E246-9FA4-493A-91D4-359201C5391A}" emma:medium="tactile" emma:mode="ink">
              <msink:context xmlns:msink="http://schemas.microsoft.com/ink/2010/main" type="line" rotatedBoundingBox="2815,5551 3564,5595 3534,6098 2785,6054"/>
            </emma:interpretation>
          </emma:emma>
        </inkml:annotationXML>
        <inkml:traceGroup>
          <inkml:annotationXML>
            <emma:emma xmlns:emma="http://www.w3.org/2003/04/emma" version="1.0">
              <emma:interpretation id="{CC1B0303-D73C-4F92-9AAC-06C79DB06E74}" emma:medium="tactile" emma:mode="ink">
                <msink:context xmlns:msink="http://schemas.microsoft.com/ink/2010/main" type="inkWord" rotatedBoundingBox="2815,5551 3564,5595 3534,6098 2785,6054"/>
              </emma:interpretation>
              <emma:one-of disjunction-type="recognition" id="oneOf1">
                <emma:interpretation id="interp5" emma:lang="en-US" emma:confidence="1">
                  <emma:literal>(2)</emma:literal>
                </emma:interpretation>
                <emma:interpretation id="interp6" emma:lang="en-US" emma:confidence="0">
                  <emma:literal>(27</emma:literal>
                </emma:interpretation>
                <emma:interpretation id="interp7" emma:lang="en-US" emma:confidence="0">
                  <emma:literal>[2)</emma:literal>
                </emma:interpretation>
                <emma:interpretation id="interp8" emma:lang="en-US" emma:confidence="0">
                  <emma:literal>€2)</emma:literal>
                </emma:interpretation>
                <emma:interpretation id="interp9" emma:lang="en-US" emma:confidence="0">
                  <emma:literal>22)</emma:literal>
                </emma:interpretation>
              </emma:one-of>
            </emma:emma>
          </inkml:annotationXML>
          <inkml:trace contextRef="#ctx0" brushRef="#br1" timeOffset="506924.9945">2685 480 12,'0'0'17,"0"0"-1,0 0-8,0 0 3,0 0 0,0 0 0,0 0 0,0 0 2,0 0-1,0 0 1,0 0-3,0 0-1,0 0 0,0 0-1,0 0-1,0 0-1,0 0-1,0 21-1,0-21 0,-13 22-2,13-22 0,-11 28 0,4-14 0,2 3-1,-3-2 1,3 3-1,-2-4-1,3 4 1,-3 0-1,2 0 1,0 1-1,2 0 0,-1-1 0,1 0 0,1-1 0,4-3 0,-2-14 0,5 25 0,-5-25 0,7 20 0,-7-20 0,0 0 0,18 16 0,-18-16 0,0 0-1,20 0-1,-20 0-2,14-11-5,1 12-11,-15-1-17,0 0 2,20-8-2,-20 8 2</inkml:trace>
          <inkml:trace contextRef="#ctx0" brushRef="#br1" timeOffset="508112.0624">2870 603 14,'0'0'14,"18"5"2,-18-5 0,0 0-3,0 0 0,0 0-2,0 0-1,0 0-2,0 0 1,3-16-2,-3 16 0,0 0-1,0 0 0,0 0-1,23-17 0,-23 17-1,0 0-1,20-15 1,-20 15-2,17-3 0,-17 3 1,21 0-1,-21 0 0,17 10 0,-17-10 0,16 20 0,-11-4 0,0-1 0,0 5 0,-3-4 0,-2 5-1,0-1 0,0 0 0,-5-2 0,1 0 0,-6-2-1,4-1 1,6-15-1,-20 23 1,20-23-1,-21 15 1,21-15-1,-20 6 0,20-6 0,-22 0 1,22 0-1,-21-5-1,21 5 2,-21-5-2,21 5 1,-22-6 0,22 6 0,-16-4 0,16 4 0,0 0 0,-20-3 0,20 3-1,0 0 1,0 0-1,0 0 1,-3-18-1,3 18 1,6-15-1,-6 15 1,17-16 0,-17 16 0,0 0 0,20-16 0,-20 16 0,14-2 0,-14 2 0,17 8 1,-17-8-1,15 18 1,-15-18-1,19 20 1,-19-20-1,23 21 0,-23-21 1,22 23-1,-22-23 0,21 18 0,-21-18 1,23 18-1,-23-18 0,23 13 0,-23-13 0,22 7 1,-22-7-1,20-3 0,-20 3-1,21-17 0,-13 2-2,-8 15-6,15-24-13,-12 6-14,-3 18 1,10-25-1,-10 25 0</inkml:trace>
          <inkml:trace contextRef="#ctx0" brushRef="#br1" timeOffset="508580.0892">3176 503 12,'0'0'25,"15"7"2,-15-7-4,0 0-4,0 0-1,20-10-4,0 15-3,-20-5 0,34 8-3,-19-6 1,8 16-3,-23-18-1,32 41 0,-26-17-1,4 14-1,-10-2 0,0 8 0,-8-3-1,1 4 0,-6-3-2,2 2 2,-1-6-2,-3-7-1,9 1-6,-11-14-22,17-18-8,0 0 1,-18-7-1</inkml:trace>
        </inkml:traceGroup>
      </inkml:traceGroup>
    </inkml:traceGroup>
    <inkml:traceGroup>
      <inkml:annotationXML>
        <emma:emma xmlns:emma="http://www.w3.org/2003/04/emma" version="1.0">
          <emma:interpretation id="{8D4C38D5-3A3C-407E-9142-F063C6C68B4C}" emma:medium="tactile" emma:mode="ink">
            <msink:context xmlns:msink="http://schemas.microsoft.com/ink/2010/main" type="paragraph" rotatedBoundingBox="1629,7306 3136,7658 3006,8213 1499,78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3E27CF6-CE9F-464F-8739-C6871A98EEE3}" emma:medium="tactile" emma:mode="ink">
              <msink:context xmlns:msink="http://schemas.microsoft.com/ink/2010/main" type="line" rotatedBoundingBox="1628,7306 3136,7658 3006,8213 1499,7860"/>
            </emma:interpretation>
          </emma:emma>
        </inkml:annotationXML>
        <inkml:traceGroup>
          <inkml:annotationXML>
            <emma:emma xmlns:emma="http://www.w3.org/2003/04/emma" version="1.0">
              <emma:interpretation id="{996DCCCF-2D6F-4B03-94A4-8C73BAADF85B}" emma:medium="tactile" emma:mode="ink">
                <msink:context xmlns:msink="http://schemas.microsoft.com/ink/2010/main" type="inkWord" rotatedBoundingBox="1628,7306 3136,7658 3006,8213 1499,7860"/>
              </emma:interpretation>
              <emma:one-of disjunction-type="recognition" id="oneOf2">
                <emma:interpretation id="interp10" emma:lang="en-US" emma:confidence="0">
                  <emma:literal>home</emma:literal>
                </emma:interpretation>
                <emma:interpretation id="interp11" emma:lang="en-US" emma:confidence="1">
                  <emma:literal>htm E</emma:literal>
                </emma:interpretation>
                <emma:interpretation id="interp12" emma:lang="en-US" emma:confidence="0.5">
                  <emma:literal>h IMF</emma:literal>
                </emma:interpretation>
                <emma:interpretation id="interp13" emma:lang="en-US" emma:confidence="0">
                  <emma:literal>hame</emma:literal>
                </emma:interpretation>
                <emma:interpretation id="interp14" emma:lang="en-US" emma:confidence="0">
                  <emma:literal>html.</emma:literal>
                </emma:interpretation>
              </emma:one-of>
            </emma:emma>
          </inkml:annotationXML>
          <inkml:trace contextRef="#ctx0" brushRef="#br0" timeOffset="12598.7206">1428 2219 35,'0'0'28,"0"0"-4,7 16-1,-7-16-4,-7 18-5,9-2-3,-2-16-3,-7 32 0,-1-16-3,8 7 0,-8-2-2,8 4 0,-2-4 0,4 5-1,-4-3 0,4 4 0,-5-4-2,4 0 2,3-5-2,-3 1 1,1-2 0,0-3-1,-2-14 0,1 23 1,-1-23 0,5 17-1,-5-17 0,0 0 1,0 0-1,-3 15 0,3-15 0,0 0 1,0 0-1,0 0 0,0 0 0,0 0 0,0 0 0,0 0 0,0 0 0,0 0 0,0 0 0,0 0 0,0 0 0,0 0 0,15-10 0,-15 10 0,0 0 1,15-17-1,-15 17 0,14-11 0,-14 11 1,18-13-1,-18 13 0,22-15 0,-22 15 0,23-13 0,-23 13 0,25-15 0,-25 15 0,19-10 0,-19 10 0,15-5 0,-15 5 0,0 0 0,0 0 0,0 0 0,0 0 0,0 0 1,17-1-1,-17 1 0,0 0 0,18 9 0,-18-9 1,10 15-1,-10-15 0,6 17 1,-6-17-1,5 19 0,-5-19 0,2 23 1,-2-23-1,3 23 0,-3-23 0,4 26 0,-4-26 0,1 25 1,-1-25-1,0 20 0,0-20 0,0 15 0,0-15 0,0 0 0,0 0 0,0 0 0,-3 14 0,3-14-2,0 0-2,0 0-3,0 0-4,2-23-15,-4 9-9,2 14-1,10-25 0,-10 25 1</inkml:trace>
          <inkml:trace contextRef="#ctx0" brushRef="#br0" timeOffset="13688.783">1794 2755 31,'0'0'25,"0"0"-5,20-7-2,-20 7-3,0 0-4,0 0-2,0 0-3,15 2-1,-15-2-1,18-2 0,-18 2 0,31-3 0,-14 0-1,4 4 0,-1-2-1,5 2 0,-6 1-1,1 1 0,-2-1-1,-3 0 0,0 1-1,0-3-1,-15 0-2,19-2-5,-19 2-8,28 7-13,-28-7-2,15-7 1,-15 7 1</inkml:trace>
          <inkml:trace contextRef="#ctx0" brushRef="#br0" timeOffset="13289.7602">1947 2722 23,'0'0'27,"0"0"0,0 0-3,0 0-2,0 0-5,0 0-4,0 0-2,0 20 0,0-20-4,-6 16-1,6-16-2,-8 23-1,1-8-1,2 3 0,3-2-1,1 4 0,1-4 0,1 1-1,-1-17 0,7 23 0,-7-23 0,0 0 0,5 16-1,-5-16-1,0 0-1,0 0 0,0 0-3,0 0-1,0 0-5,0 0-7,-2-20-12,2 20-4,-3-14 4,3 14-1</inkml:trace>
          <inkml:trace contextRef="#ctx0" brushRef="#br0" timeOffset="14748.8436">2257 2722 3,'3'20'23,"-3"-20"3,0 0-2,0 0-5,-9 23-4,5-9-2,4-14-2,-3 27-2,3-27-1,-2 28-2,2-28-1,-5 24-2,5-24 0,0 18-1,0-18 0,0 0-1,0 0 0,0 0-1,0 0 1,0 15 1,0-15-1,0 0 1,0 0 0,0 0-1,0 0 1,0 0-1,-3-20 0,3 20 0,-3-18-1,3 3 0,1-1 0,-1-2 0,2 0 0,0-2 0,-1 4 0,1 0 0,-2 16 0,5-23-1,-5 23 1,0 0 0,0 0 0,0 0 0,0 0 0,0 0 0,0 0 0,18-5 0,-18 5 0,0 0 1,17 18-1,-17-18 1,13 18-1,-13-18 1,11 21-1,-11-21 0,10 18 0,-10-18 0,0 0 0,12 15 0,-12-15-1,0 0 1,0 0 0,0 0 0,16-15 0,-16 15 0,10-21 0,-10 21 0,15-28 0,-15 28 0,16-25 0,-16 25 0,14-19 0,-14 19 0,0 0 1,0 0-1,0 0 0,0 0 0,14 3 1,-14-3-1,0 0 0,10 23 0,-10-23 1,5 23-1,-5-23 0,7 29 1,-7-12-1,1 1 1,1 0-1,-2 0 0,0-2 0,0-1 0,0-15 0,2 23 0,-2-23-1,0 0 0,8 18 0,-8-18-3,0 0-3,0 0-7,0 0-13,21 0-7,-21 0 0,0 0 0</inkml:trace>
          <inkml:trace contextRef="#ctx0" brushRef="#br0" timeOffset="15693.8977">2625 2758 16,'0'0'23,"0"0"2,0 0-10,19-5 1,-19 5-2,22-3-3,-4 3-2,-2-3-1,4 6-1,-3-5-2,2 4-2,-2-4-1,-1 2-1,-1-1-1,-15 1 1,25-2-2,-25 2 0,25-7-2,-25 7-3,21-11-4,-21 11-6,13-20-9,2 22-6,-18-18 3,3 16-1</inkml:trace>
          <inkml:trace contextRef="#ctx0" brushRef="#br0" timeOffset="15358.8785">2664 2748 31,'0'0'26,"0"0"-3,0 0-2,0 17-4,0-17-3,0 18-3,0-18-1,-5 28-2,-3-12-3,8 5 1,-7-3-3,6 4-1,-3-3 0,3 1-1,-1 1 0,2-4-1,2-2 1,-2-15-1,0 22-1,0-22 0,0 0-2,0 0-3,0 0-9,0 0-12,0-22-5,0 22-2,1-33 2</inkml:trace>
          <inkml:trace contextRef="#ctx0" brushRef="#br0" timeOffset="16038.9174">2676 2861 21,'0'0'24,"0"0"2,0 0-10,0 0-2,0 0-1,0 0-1,0 0-4,0 0-1,14 9-1,-14-9-1,0 0-2,25 5 0,-25-5-1,26-2-1,-9 0 0,-1-1 0,4 0-1,-3-1-1,1 1-2,-18 3-7,20-16-17,-6 22-4,-14-6-1,0 0 1</inkml:trace>
        </inkml:traceGroup>
      </inkml:traceGroup>
    </inkml:traceGroup>
    <inkml:traceGroup>
      <inkml:annotationXML>
        <emma:emma xmlns:emma="http://www.w3.org/2003/04/emma" version="1.0">
          <emma:interpretation id="{F3AEB1BE-78EC-458D-A195-32F40A47ACA8}" emma:medium="tactile" emma:mode="ink">
            <msink:context xmlns:msink="http://schemas.microsoft.com/ink/2010/main" type="paragraph" rotatedBoundingBox="1907,9365 1948,8923 2208,8947 2167,938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AC7DCF4-AB25-4CCD-A99D-66F9A7FF3922}" emma:medium="tactile" emma:mode="ink">
              <msink:context xmlns:msink="http://schemas.microsoft.com/ink/2010/main" type="line" rotatedBoundingBox="1907,9365 1948,8923 2208,8947 2167,9389"/>
            </emma:interpretation>
          </emma:emma>
        </inkml:annotationXML>
        <inkml:traceGroup>
          <inkml:annotationXML>
            <emma:emma xmlns:emma="http://www.w3.org/2003/04/emma" version="1.0">
              <emma:interpretation id="{87DC61EA-92CE-470F-A22C-A4C52FB27D0F}" emma:medium="tactile" emma:mode="ink">
                <msink:context xmlns:msink="http://schemas.microsoft.com/ink/2010/main" type="inkWord" rotatedBoundingBox="1907,9365 1948,8923 2208,8947 2167,9389"/>
              </emma:interpretation>
              <emma:one-of disjunction-type="recognition" id="oneOf3">
                <emma:interpretation id="interp15" emma:lang="en-US" emma:confidence="0">
                  <emma:literal>S</emma:literal>
                </emma:interpretation>
                <emma:interpretation id="interp16" emma:lang="en-US" emma:confidence="0">
                  <emma:literal>s</emma:literal>
                </emma:interpretation>
                <emma:interpretation id="interp17" emma:lang="en-US" emma:confidence="0">
                  <emma:literal>5</emma:literal>
                </emma:interpretation>
                <emma:interpretation id="interp18" emma:lang="en-US" emma:confidence="0">
                  <emma:literal>,</emma:literal>
                </emma:interpretation>
                <emma:interpretation id="interp19" emma:lang="en-US" emma:confidence="0">
                  <emma:literal>#</emma:literal>
                </emma:interpretation>
              </emma:one-of>
            </emma:emma>
          </inkml:annotationXML>
          <inkml:trace contextRef="#ctx1" brushRef="#br2">1987 3877 50,'4'-9'33,"4"9"2,-8 0 1,0-8-8,8 16-9,-16-16-3,8 16-3,-8-16-5,4 12-2,-12-4-1,4 4-2,-9 0 0,1 5-3,-5-5 0,1 8 0,0-4 0,-1 0 0,5 4 0,4-3 0,-1-1 0,5 0 0,4 0 0,4-4 0,0 0 0,0 4 0,4-4 0,0 5 0,4-5 0,4 8 0,0-4 0,4 4 0,5 0 0,-1 5 0,4-1 0,5 0 0,3 5 0,-3-1 0,-5 0 0,0-3 0,-3-1 0,-5 4 0,-8-7 0,-4 3 0,-4-4 0,-4 0 0,-5 1 0,-7-1 0,0-4 0,-5-4 0,1 0 0,-5-8 0,9 4-21,-4-4-23,3-4 1,9-8 0</inkml:trace>
        </inkml:traceGroup>
      </inkml:traceGroup>
    </inkml:traceGroup>
    <inkml:traceGroup>
      <inkml:annotationXML>
        <emma:emma xmlns:emma="http://www.w3.org/2003/04/emma" version="1.0">
          <emma:interpretation id="{A9F6E76A-8A28-4372-B0B0-28D4175ED034}" emma:medium="tactile" emma:mode="ink">
            <msink:context xmlns:msink="http://schemas.microsoft.com/ink/2010/main" type="paragraph" rotatedBoundingBox="1927,10735 11605,10238 11653,11175 1975,116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9B8AF85-4884-4638-A8A2-89400FA614FB}" emma:medium="tactile" emma:mode="ink">
              <msink:context xmlns:msink="http://schemas.microsoft.com/ink/2010/main" type="line" rotatedBoundingBox="1927,10735 11605,10238 11653,11175 1975,11672"/>
            </emma:interpretation>
          </emma:emma>
        </inkml:annotationXML>
        <inkml:traceGroup>
          <inkml:annotationXML>
            <emma:emma xmlns:emma="http://www.w3.org/2003/04/emma" version="1.0">
              <emma:interpretation id="{F72AAE0A-EF66-4BD1-9805-881776C7BDB6}" emma:medium="tactile" emma:mode="ink">
                <msink:context xmlns:msink="http://schemas.microsoft.com/ink/2010/main" type="inkWord" rotatedBoundingBox="1933,10879 5127,10705 5165,11402 1971,11576">
                  <msink:destinationLink direction="from" ref="{85A608D0-A6BD-4EA9-B6E9-157866F806F2}"/>
                </msink:context>
              </emma:interpretation>
              <emma:one-of disjunction-type="recognition" id="oneOf4">
                <emma:interpretation id="interp20" emma:lang="en-US" emma:confidence="0">
                  <emma:literal>in-parodic</emma:literal>
                </emma:interpretation>
                <emma:interpretation id="interp21" emma:lang="en-US" emma:confidence="0">
                  <emma:literal>In-parodic</emma:literal>
                </emma:interpretation>
                <emma:interpretation id="interp22" emma:lang="en-US" emma:confidence="0">
                  <emma:literal>we-parodic</emma:literal>
                </emma:interpretation>
                <emma:interpretation id="interp23" emma:lang="en-US" emma:confidence="0">
                  <emma:literal>purdah.</emma:literal>
                </emma:interpretation>
                <emma:interpretation id="interp24" emma:lang="en-US" emma:confidence="0">
                  <emma:literal>peridia,</emma:literal>
                </emma:interpretation>
              </emma:one-of>
            </emma:emma>
          </inkml:annotationXML>
          <inkml:trace contextRef="#ctx1" brushRef="#br3" timeOffset="-149250">4725 6129 64,'21'0'33,"-9"0"1,-8 8 2,-16-8-3,4 17-7,-17-17-8,13 20-7,-8-4-11,-1 5 0,1-5 0,8 7 0,12-2 0,8-5 0,8 0 0,13-8 0,11 1 0,5-13-21,16-1-20,4-7 0,1-8-1</inkml:trace>
          <inkml:trace contextRef="#ctx1" brushRef="#br3" timeOffset="-151735">2701 6062 106,'-4'-4'38,"0"-4"-1,0 8 0,0 8-24,0-12-7,12 8-2,-4-4-4,4 0-4,16 8-11,-3-4-21,3-4-2,5 4 1,-5-4 0</inkml:trace>
          <inkml:trace contextRef="#ctx1" brushRef="#br3" timeOffset="-151516">3032 6011 99,'-4'-4'34,"8"8"2,-8 0 0,-4 4-26,12 17-2,-8-5 0,4 9-3,0 3 0,0 5 0,0 4-2,0-6-1,0 6 0,0-8-1,0-1 0,4-7-1,-4-9 0,4 0 0,-4-8 0,0 0 0,0-8 0,0-12 0,0-4 0,4-9 0,0-3 0,0-13 0,0-4 0,4-2 0,-4-6 0,4 4 0,5 0 0,-5 8 0,0 4 0,4 9 0,-4 8 0,5-1 0,-1 13 0,0 4 0,4 4 0,-4 8 0,1 8 0,-5 5 0,-8 3 0,0 5 0,-8 3 0,-5 1 0,-3-5 0,-4-3 0,4-1 0,-5-7 0,9-1 0,0-12-6,12 4-4,-8-16-4,24 8-1,-12-12-1,12 16 1,-8-16 4,17 8 5,-9-1 5,0 1 4,9 8 6,-9-16 3,13 12 1,-13-16 0,17 12-2,-13-12-3,4 3-2,-3-11-1,-1 8-2,-8-5-1,-4 5 0,-8 0 0,0 3-1,-8 1 0,0 8 0,-4 8-1,-4 8 1,-1 5-1,-3 7 0,4 5 1,3 3-1,1 1 0,12-1 0,0 1-1,8-4 1,9-9-1,-1-5-1,4-7 1,5-12 0,-5-4 0,5-3-1,-5-5 2,0-5-1,1-3 2,-1-1-1,-4 5 0,5 8 1,-9-4 0,4 11 0,-4 1-1,1 8 1,-1 1-1,0 7 1,-4 0-1,-4 0 1,4 4-1,-3 1 1,-1-1 0,-4 0-1,0 1-2,0-5 0,-4 7-3,-5-11-1,5 13-1,-4-13-2,8 8-3,-12-20-2,16 8 0,-12-24-2,20 4 1,-12-16 3,12-5 5,-4-3 4,5-13 7,-1 12 4,-4-8 4,4 12 2,-12 1 3,8 19-2,-12-7-3,8 20-5,-8 0-2,8 8-3,0 4-2,1 0-1,3 8-4,0-3-2,8 7-7,-8-4-12,-4 5-10,9-1 2,-9-8-2</inkml:trace>
          <inkml:trace contextRef="#ctx1" brushRef="#br3" timeOffset="-150282">3883 6137 115,'0'0'39,"0"0"0,-4-8-2,12 16-25,-12-8-4,8 4-4,-4 5-3,4 3-1,0-4 0,5 4 0,-1 0 0,4 1 0,-4-5 0,8-4 0,-3 0 0,-1-8 0,0-4 0,-1-5 0,1-3 0,-8-4 0,-4-5 0,-4-3 0,-4 3 0,0-3 0,-7 8 0,3-1 0,-1 13 0,1 4 0,0 4 0,0 8 0,8 8-1,-13-3-14,13 7-24,0 4 0,-4 1-1,8-5 1</inkml:trace>
          <inkml:trace contextRef="#ctx1" brushRef="#br3" timeOffset="-149922">4175 6113 97,'13'-12'37,"-5"-1"0,-4 5 0,0 4-23,-12-4-5,0 12-1,-9 0-4,5 8-1,-8 5-2,3 3 0,-3 9 0,4-5 0,4 5-1,8 2 1,8-6 0,4-1 0,4-12 0,8-4 0,5-12-1,3-8 0,1-16 0,3-8 0,1-13 0,0-16 0,-5-4 0,1-9 0,-5 1 0,-4 9 0,-3 7 0,-5 12 0,-8 8 0,-4 21 0,0 16 0,-4 16 0,-8 8 0,4 17 0,-5 8 0,5 3 0,-4 8 0,0 6 0,-1-10 0,9 1 0,0-4 0,4-12 0,0 0 0,-4-17-4,21 9-26,-17-13-11,12-5 0,-4-7 0,0 8 4</inkml:trace>
          <inkml:trace contextRef="#ctx1" brushRef="#br3" timeOffset="-149500">4412 6254 50,'4'-4'31,"8"13"1,-12-9 1,8 4-3,0 4-12,-8-8-11,8 0-4,-4-8-2,1 4-1,-5-9-1,0-6 1,0-1-1,0-9 0,0 1 0,4-1 2,-4 5 1,4 3 1,-4 5 0,0 4 0,0 4-1,4 8 1,-4 0-1,4 4-1,4 4-5,-4-4-6,21 8-13,-9 0-7,8 1-1,5-5 0,7 4 3,-7-8 9</inkml:trace>
          <inkml:trace contextRef="#ctx1" brushRef="#br3" timeOffset="-152719">1757 6156 81,'0'8'36,"-4"-8"0,8 0 0,-4 4-12,-4-12-16,12 12-2,-8-12 0,8 8-3,-4-4-1,4 8 0,-4-4 1,5 8 0,-5 4-1,4 4 1,0 1-1,0 3 0,0 5-2,3-1 0,-2-4 0,3-3 0,-4-1 0,4-4 0,-4 4 0,0-12-1,5 13-5,-9-21-6,12 16-17,-8-7-10,4-10 0,1-3 0,-5-4 0</inkml:trace>
          <inkml:trace contextRef="#ctx1" brushRef="#br3" timeOffset="-152407">2143 5928 114,'0'-4'39,"-4"8"0,-4 4 0,-9 12-28,1 5-6,0 7-1,-5 5-1,1 0-2,-4 7-1,3-3 0,1-4 0,-1-1 0,9-7 0,0-13-2,16 9-11,-8-17-21,16-8-6,5-4 0,3 0 1</inkml:trace>
          <inkml:trace contextRef="#ctx1" brushRef="#br3" timeOffset="-152188">2155 6233 97,'8'4'35,"-8"-8"-1,8 4 1,-8 8-24,4-4-7,1 5 1,-1-5-2,0 8-1,0 0-1,-4 0 1,0 0 1,4 5 0,-8-5 0,4 0 0,-4-8-1,4 4 1,-4-4-1,0-4 0,-1 9-1,5-5-1,0 0 0,0 4 0,5-3-1,3-1-1,8 0-3,0-8-4,9 12-13,3-8-16,-7-4 0,7 4 0,-3-4 0</inkml:trace>
        </inkml:traceGroup>
        <inkml:traceGroup>
          <inkml:annotationXML>
            <emma:emma xmlns:emma="http://www.w3.org/2003/04/emma" version="1.0">
              <emma:interpretation id="{4A77BED1-8502-45C6-8FBA-07999B433E0D}" emma:medium="tactile" emma:mode="ink">
                <msink:context xmlns:msink="http://schemas.microsoft.com/ink/2010/main" type="inkWord" rotatedBoundingBox="6452,10713 8082,10830 8039,11434 6409,11317">
                  <msink:destinationLink direction="with" ref="{0054F045-9233-412D-A6A1-0C2EC84178E7}"/>
                </msink:context>
              </emma:interpretation>
              <emma:one-of disjunction-type="recognition" id="oneOf5">
                <emma:interpretation id="interp25" emma:lang="en-US" emma:confidence="0">
                  <emma:literal>192</emma:literal>
                </emma:interpretation>
                <emma:interpretation id="interp26" emma:lang="en-US" emma:confidence="0">
                  <emma:literal>192-</emma:literal>
                </emma:interpretation>
                <emma:interpretation id="interp27" emma:lang="en-US" emma:confidence="0">
                  <emma:literal>192.</emma:literal>
                </emma:interpretation>
                <emma:interpretation id="interp28" emma:lang="en-US" emma:confidence="0">
                  <emma:literal>192,</emma:literal>
                </emma:interpretation>
                <emma:interpretation id="interp29" emma:lang="en-US" emma:confidence="0">
                  <emma:literal>1922</emma:literal>
                </emma:interpretation>
              </emma:one-of>
            </emma:emma>
          </inkml:annotationXML>
          <inkml:trace contextRef="#ctx0" brushRef="#br4" timeOffset="1.8985E10">6277 5689 35,'17'-2'28,"-17"2"3,0-19-6,0 19-3,0 0-2,0 0-3,0 0-5,0 0-1,0 0-3,0 0 0,-19-1-2,19 1-1,-3 18 0,3 1-2,-8-1 0,2 9-1,-1 2 0,-1 5 0,3 3-1,1 0 0,0 3 0,2 2-1,-1 3 1,1-2-1,2-4 0,2-2 0,-2-7 0,2-2 0,-2-7 0,0-21-1,1 22 0,-1-22 0,0 0-1,0 0-2,0 0-4,0 0-4,17 0-14,-17 0-14,8-17 3,-8 17-3,11-35 4</inkml:trace>
          <inkml:trace contextRef="#ctx0" brushRef="#br4" timeOffset="1.8985E10">6652 5752 18,'3'-26'25,"-3"26"3,0 0-3,0 0-3,0 0-3,6-17-3,-6 17-3,0 0-3,0 0-3,-26-9-1,26 9-2,-21-6 0,21 6-1,-22-3 1,22 3-2,-25 0 1,25 0 0,-24 3-1,24-3 0,-24 15 1,24-15-2,-23 21 1,23-21-1,-19 28 0,14-11-1,-3-1 1,5 3-1,3 2 0,1-3 0,5 1 0,2-2 0,-8-17 0,22 28 0,-22-28 0,32 9 0,-15-13 0,1-5 0,3-8 0,-2-5 0,1-3 1,-5-1-1,4-2 0,-4 4 0,-2 2 1,-3 5-1,-10 17 0,11-19 1,-11 19-1,0 0 1,0 0-1,0 25 0,-2-5 1,-2 6-1,-1 8 1,-1 1-1,4 2 0,2-1 0,-2 1 0,8 0 1,-2-5-1,3 0 0,0-4 0,3-4 0,-5-4 0,-1-1 0,-4-19 0,8 22 0,-8-22-1,0 0-2,5 19-1,-5-19-3,0 0-2,-18 13-4,21 4-7,-3-17-7,0 0-5,-11 17-3,11-17 3,0 0 1</inkml:trace>
          <inkml:trace contextRef="#ctx0" brushRef="#br4" timeOffset="1.8985E10">6919 5767 23,'0'0'27,"13"-20"2,-13 20 2,0 0-10,15-23-4,-15 23-3,10-16-2,-10 16-4,17-15-2,-17 15-1,20-12 0,-3 14-1,-17-2 1,26 8-1,-26-8-1,26 26 1,-14-8-1,1 7-1,-2 3 0,0 3-1,-5 1 0,-1 3 0,-5-3 0,0 4-1,-3-1 1,-1 0-1,-3-3 0,1-4 1,0-6-1,1-3 0,5-19 0,-17 26 0,17-26 0,-28 9 0,9-9 0,-2-1 1,-3-3-1,3 0 0,-1 0 0,5 1 0,17 3 0,-22-8 0,22 8 0,0 0-1,0 0 1,0 0 1,7-18-1,-7 18 0,23-6 1,-5 4 0,1-2 0,5 6 0,1 0 1,3 4-1,0-3 0,4 1-1,-4 0 1,-2 1-1,-3 1 1,-3 0-1,-1 1-1,-19-7-1,28 15-3,-28-15-9,0 0-23,17 0-2,-17 0 0,0 0 0</inkml:trace>
          <inkml:trace contextRef="#ctx0" brushRef="#br4" timeOffset="1.8985E10">7558 5907 22,'3'22'25,"-3"-22"1,0 0 4,0 0-11,0 0-2,0 0-3,19-5-3,0 8 0,-19-3-1,34-1-2,-34 1-3,37 1-1,-18 1-2,3 0-1,1 0-2,-5-8-3,11 10-7,-13-9-12,-16 5-10,40-10-1,-40 10-1,33-7 1</inkml:trace>
        </inkml:traceGroup>
        <inkml:traceGroup>
          <inkml:annotationXML>
            <emma:emma xmlns:emma="http://www.w3.org/2003/04/emma" version="1.0">
              <emma:interpretation id="{8FCC8DAB-5B6D-475E-B1E5-0D421660729D}" emma:medium="tactile" emma:mode="ink">
                <msink:context xmlns:msink="http://schemas.microsoft.com/ink/2010/main" type="inkWord" rotatedBoundingBox="7737,10781 9568,10598 9627,11187 7796,11370">
                  <msink:destinationLink direction="with" ref="{0054F045-9233-412D-A6A1-0C2EC84178E7}"/>
                </msink:context>
              </emma:interpretation>
              <emma:one-of disjunction-type="recognition" id="oneOf6">
                <emma:interpretation id="interp30" emma:lang="en-US" emma:confidence="0">
                  <emma:literal>periodic</emma:literal>
                </emma:interpretation>
                <emma:interpretation id="interp31" emma:lang="en-US" emma:confidence="0">
                  <emma:literal>Periodic</emma:literal>
                </emma:interpretation>
                <emma:interpretation id="interp32" emma:lang="en-US" emma:confidence="0">
                  <emma:literal>Aperiodic</emma:literal>
                </emma:interpretation>
                <emma:interpretation id="interp33" emma:lang="en-US" emma:confidence="0">
                  <emma:literal>periodize</emma:literal>
                </emma:interpretation>
                <emma:interpretation id="interp34" emma:lang="en-US" emma:confidence="0">
                  <emma:literal>Periodize</emma:literal>
                </emma:interpretation>
              </emma:one-of>
            </emma:emma>
          </inkml:annotationXML>
          <inkml:trace contextRef="#ctx0" brushRef="#br4" timeOffset="1.8985E10">8116 5872 51,'0'0'32,"0"29"1,-8-12-1,3 0-14,10 11-3,-10-6-6,10 10-3,-7-6-2,6 6-1,-2-2 0,2-1-1,-3-1-1,5-2-1,-4-7 0,-2-19-1,7 24-1,-7-24-4,0 0-4,0 0-10,-1-39-15,4 22 1,-12-16-1,7 10 1</inkml:trace>
          <inkml:trace contextRef="#ctx0" brushRef="#br4" timeOffset="1.8985E10">8050 5862 62,'17'-13'33,"-11"-15"0,14 8-7,-1 7-6,-6-12-7,11 18-5,-7-8-1,9 13-2,-5-2-1,7 10-1,-4 2 0,1 6-1,-7 3 0,1 6-1,-6-3 0,-3 6 1,-7-2-1,-3 1 0,-3-7 0,-3-1-1,6-17 1,-24 22-1,5-14 1,-2-1-1,-5-1 0,-2 0 0,-2-1-2,-2-1-2,12 7-4,-10-17-9,30 6-21,0 0 2,0 0-1,0 0-1</inkml:trace>
          <inkml:trace contextRef="#ctx0" brushRef="#br4" timeOffset="1.8985E10">8557 5900 25,'10'18'24,"-10"-18"0,0 0 1,0 0-14,0 0-5,0 0-1,0 0-1,0 0-1,0 17 2,0-17 1,0 0 0,0 0 1,0 0 1,0 0-1,0 0 1,13 19-3,-13-19 0,0 0-2,0 0 0,22-2-1,-22 2 1,21-8-1,-21 8 0,26-13 0,-26 13 0,34-22 0,-19 5 0,5 4-1,-3-6 1,4 3-1,-6-1 1,0 0-1,-15 17 0,19-26 0,-19 26 0,3-22 0,-3 22 0,-11-19 0,11 19 0,-26-13-1,9 9 1,-4 4-1,-3 6 1,2 1-1,-5 4 1,3 4-1,0-2 0,5 4 1,2-2-1,8 2 0,9-17 1,-4 32-1,8-16 0,5 1 0,4 4 1,2-1-1,2-3 0,4 1 0,1-4 0,-1 0 0,-1-4 0,1-1 0,-2-3 0,-1-3 0,-1 3 0,-17-6-1,26 6-1,-26-6-2,21 7-4,-21-7-8,0 0-20,0 0-1,13-19 1,-13 19-1</inkml:trace>
          <inkml:trace contextRef="#ctx0" brushRef="#br4" timeOffset="1.8985E10">8981 5967 71,'0'0'34,"0"0"0,0 0-1,20 18-20,-20-18-3,0 0-1,0 0-3,0 0-1,0-28-1,6 12-2,-2-11 0,3 5-1,0-4 0,3 2-1,-1 1 0,-3 5 1,-6 18-1,13-19 0,-13 19 0,19-9 0,-19 9 0,24-6 0,-24 6-1,30-4-1,-9 8-1,-21-4-1,33 11-4,-33-11-6,21 6-19,-21-6-3,11 19 0,-11-19 0</inkml:trace>
          <inkml:trace contextRef="#ctx0" brushRef="#br4" timeOffset="1.8985E10">9346 5860 52,'7'30'33,"-7"-30"-1,6 32 0,-8-12-13,2-20-8,0 23-4,0-23-4,2 22 0,-2-22-2,3 17-1,-3-17-2,0 0-4,0 0-7,0 0-8,0-30-8,6 11-3,-12-22-2,14 6 2</inkml:trace>
          <inkml:trace contextRef="#ctx0" brushRef="#br4" timeOffset="1.8985E10">9357 5514 60,'0'0'35,"0"0"-2,0 0-5,2 22-6,-2-22-10,2 26-5,-2-26-3,3 21-5,-3-21-7,10 24-22,-10-24-4,5 17 0,-5-17-1</inkml:trace>
          <inkml:trace contextRef="#ctx0" brushRef="#br4" timeOffset="1.8985E10">9744 5752 55,'0'0'31,"6"17"0,-6-17 0,-28-2-19,28 2-2,-19 15-3,19-15-2,-20 24-1,16-5-1,-4 0 0,7 3-2,-1-2 1,5 1-1,1-4-1,-4-17 1,24 24 0,-1-18 0,1-10 0,6-5 1,-4-8 0,4 2 0,-5-9 1,-1 1 0,-9-8 0,-2 3 0,-11-4 0,-2 8-1,-7-2 1,1 7-1,-7 2 0,13 17 0,-32-7-1,15 12 0,-2 5-1,-1 1-2,9 9-2,-12-12-4,23 14-12,-7-5-19,7-17 1,0 17 1,0-17-1</inkml:trace>
          <inkml:trace contextRef="#ctx0" brushRef="#br4" timeOffset="1.8985E10">10377 5760 38,'0'0'28,"-30"-23"3,30 23-6,-22-5-8,3-1-3,19 6-2,-36 8-3,20 7-2,-7-2-2,10 5-2,-4 3 0,8 1-1,-1 2-1,7 1 0,5-1-1,3-7 1,-5-17-1,30 22 0,-11-22 0,5-6 0,-1-10 1,3-9 0,-4-6 0,3-1 0,-8-5 0,-1 3 1,-2-1 0,-3 3 0,-6 0 0,3 1 0,-8-7 0,2 5 1,-4-8-1,4 0 0,-4-4-1,0 0 1,0-1-1,0 9 0,-1 5 1,1 6 0,-2 7 0,4 19 0,-6-17 1,6 17-1,-5 17 0,7 2 0,-2 3-1,1 8-2,3 11 2,2 7-2,1 6 1,4 4 0,3 4-1,2 3 1,1-2 0,2 3 1,2-11-2,-3-2 2,3-9-1,1-6 0,-1-7-1,-2-6 1,-2-7-1,-17-18-1,22 13-3,-22-13-3,0 0-9,0 0-19,-9-20-4,9 20 2,-23-21-1</inkml:trace>
          <inkml:trace contextRef="#ctx0" brushRef="#br4" timeOffset="1.8985E10">10810 5886 55,'-8'23'31,"19"16"-2,-11-39 0,-11 26-20,11-26-4,11 21-2,-11-21-2,0 0-4,0 0-3,17-28-9,-17 28-11,-7-53-4,12 24 1,-20-27 0</inkml:trace>
          <inkml:trace contextRef="#ctx0" brushRef="#br4" timeOffset="1.8985E10">10767 5532 62,'0'0'33,"0"0"-1,0 0-7,5 19-9,-5-19-7,8 19-6,-8-19-4,0 0-8,0 0-16,26 16-7,-26-16-1,0 0 1</inkml:trace>
          <inkml:trace contextRef="#ctx0" brushRef="#br4" timeOffset="1.8985E10">11259 5724 2,'0'0'25,"22"-3"2,-22 3 1,0 0-6,8-17-4,-8 17-1,0 0-2,-26 11-3,26-11-2,-28 22-3,13-3-1,-8-6-1,4 11 0,-3-7-1,5 9 0,-5-2-1,7 4 0,-4-5 0,10 5-1,-1-4 0,10 2-1,4-4 0,9 1 0,6-7-1,7-2 0,10 0 0,5-6-1,6 1-1,-6-14-6,13 5-20,-7 3-10,-15-10 2,-4 7-2</inkml:trace>
        </inkml:traceGroup>
      </inkml:traceGroup>
    </inkml:traceGroup>
  </inkml:traceGroup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21:25.0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054F045-9233-412D-A6A1-0C2EC84178E7}" emma:medium="tactile" emma:mode="ink">
          <msink:context xmlns:msink="http://schemas.microsoft.com/ink/2010/main" type="inkDrawing" rotatedBoundingBox="6473,11463 11734,11457 11735,11553 6474,11558" semanticType="underline" shapeName="Other">
            <msink:sourceLink direction="with" ref="{4A77BED1-8502-45C6-8FBA-07999B433E0D}"/>
            <msink:sourceLink direction="with" ref="{8FCC8DAB-5B6D-475E-B1E5-0D421660729D}"/>
          </msink:context>
        </emma:interpretation>
      </emma:emma>
    </inkml:annotationXML>
    <inkml:trace contextRef="#ctx0" brushRef="#br0">0-4 36,'0'0'25,"0"0"2,21 9-7,-21-9-2,19 0-3,-19 0-5,22 4-1,-3 3-2,-19-7 1,30 4-2,-30-4-1,32 7-1,-32-7-2,39 6 1,-18-4-2,7 0 1,2-2-1,0 3 0,3-5 0,5 6 1,-1-6-1,2 4-1,-1-4 1,1 4 0,-3-4-1,1 4 1,-3 0 0,-2 0-2,-2 0 2,-2 3 0,0 1-1,-2 1-1,0 1 2,2-1-2,0-1 1,2-2 0,4-4 0,5-2 1,1-6-1,1 1 1,0-1 0,0-1 0,-3 0 0,-1 1-1,-7 5 1,-4 1-1,-3 2 0,-3 2-1,-1 1 1,2-1-1,1 0 1,1 0 0,1-2 0,2 0 0,0 0 0,3 2 0,2-4 1,-1 4-1,-2-2 0,2 2 0,0-2 0,2 0 0,0-2 0,2 0 1,-1 0-1,1-2 0,5-1 0,1 1 0,3-2 0,-2 3 0,0-1 1,0 0-1,2 2 0,-3 4 0,1-2 0,-2 0 0,1 2 0,-3 0 1,4-2-1,0 0 0,1 0 0,1-2 0,-4 2 0,-2-2 0,-1 0 0,-2 4 0,-3-2 0,-2 4 0,-1 0 0,-2-2 0,2 1 1,2-1-1,0 0 0,2 0 0,1-2 0,3-2 0,1 0 0,3 0 0,-1 0 1,2 1-1,2-1 0,2 2 0,0-2 0,0 0 1,4 0-1,-2 2 0,1 2 0,-1 0 0,2 0 0,-4 0 0,0 1 0,-2-1 1,-2 2-1,2-2 0,0-2 0,-4 0 0,1 0 0,1-2 0,0-2 1,-4 4-1,-1-2 0,-1 2 0,-3 2 0,-2 0 0,-2 0 1,-5 2-1,-1-1 0,3 3 0,-3-2 0,-1 1 1,-1-3-1,-1 2 0,2-2 0,-1-2 1,3 0-1,3-2 0,4-2 0,0 0 1,2-1-1,1 1 1,3 0-1,1 1 0,-7 1 1,0 0-1,-5 2 1,-3 2-1,-3-2 0,3 3 0,-5-3 0,0 4 0,0-4 0,1 2 1,-1-2-1,2 0 0,2 0 0,-3 2 0,3-2 0,0 0 0,-3 0 0,-1 0 0,2 0 0,-2 0 0,0-2 1,-1 2-2,-16 0 2,27-4-1,-27 4 0,26 0 0,-26 0 0,24 0 0,-24 0 0,25-2 0,-25 2 0,24-1 0,-24 1 0,32-4 0,-14 2 1,-18 2-1,30-2 0,-30 2 0,30-2 0,-30 2 0,25 2 1,-25-2-1,18 2 0,-18-2 0,0 0 0,17 2 1,-17-2-1,0 0 0,0 0-4,0 0-3,0 0-31,-26-17 0,0 8 0,-2 1-1</inkml:trace>
  </inkml:traceGroup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3:58.312"/>
    </inkml:context>
    <inkml:brush xml:id="br0">
      <inkml:brushProperty name="width" value="0.05292" units="cm"/>
      <inkml:brushProperty name="height" value="0.05292" units="cm"/>
      <inkml:brushProperty name="color" value="#333399"/>
      <inkml:brushProperty name="fitToCurve" value="1"/>
    </inkml:brush>
  </inkml:definitions>
  <inkml:traceGroup>
    <inkml:annotationXML>
      <emma:emma xmlns:emma="http://www.w3.org/2003/04/emma" version="1.0">
        <emma:interpretation id="{FD5917E9-FDEB-450B-AB8E-AD247B9F58F0}" emma:medium="tactile" emma:mode="ink">
          <msink:context xmlns:msink="http://schemas.microsoft.com/ink/2010/main" type="writingRegion" rotatedBoundingBox="948,8953 1989,9579 1569,10276 528,9650"/>
        </emma:interpretation>
      </emma:emma>
    </inkml:annotationXML>
    <inkml:traceGroup>
      <inkml:annotationXML>
        <emma:emma xmlns:emma="http://www.w3.org/2003/04/emma" version="1.0">
          <emma:interpretation id="{E918486D-51A0-468B-8174-055D60802FA8}" emma:medium="tactile" emma:mode="ink">
            <msink:context xmlns:msink="http://schemas.microsoft.com/ink/2010/main" type="paragraph" rotatedBoundingBox="948,8953 1989,9579 1569,10276 528,96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C9866F-40E8-49EF-A20B-A6DE13FC660E}" emma:medium="tactile" emma:mode="ink">
              <msink:context xmlns:msink="http://schemas.microsoft.com/ink/2010/main" type="line" rotatedBoundingBox="948,8953 1989,9579 1569,10276 528,9650"/>
            </emma:interpretation>
          </emma:emma>
        </inkml:annotationXML>
        <inkml:traceGroup>
          <inkml:annotationXML>
            <emma:emma xmlns:emma="http://www.w3.org/2003/04/emma" version="1.0">
              <emma:interpretation id="{65E498FE-58C0-4991-9700-D2F249BE4291}" emma:medium="tactile" emma:mode="ink">
                <msink:context xmlns:msink="http://schemas.microsoft.com/ink/2010/main" type="inkWord" rotatedBoundingBox="948,8953 1989,9579 1569,10276 528,9650">
                  <msink:destinationLink direction="from" ref="{1AC5B7F6-57B6-44EE-ACAC-ABC4C4A98596}"/>
                </msink:context>
              </emma:interpretation>
              <emma:one-of disjunction-type="recognition" id="oneOf0">
                <emma:interpretation id="interp0" emma:lang="en-US" emma:confidence="0">
                  <emma:literal>It,</emma:literal>
                </emma:interpretation>
                <emma:interpretation id="interp1" emma:lang="en-US" emma:confidence="0">
                  <emma:literal>Thos</emma:literal>
                </emma:interpretation>
                <emma:interpretation id="interp2" emma:lang="en-US" emma:confidence="0">
                  <emma:literal>t</emma:literal>
                </emma:interpretation>
                <emma:interpretation id="interp3" emma:lang="en-US" emma:confidence="0">
                  <emma:literal>t.</emma:literal>
                </emma:interpretation>
                <emma:interpretation id="interp4" emma:lang="en-US" emma:confidence="0">
                  <emma:literal>t,</emma:literal>
                </emma:interpretation>
              </emma:one-of>
            </emma:emma>
          </inkml:annotationXML>
          <inkml:trace contextRef="#ctx0" brushRef="#br0">362 3136 92,'4'0'37,"0"-4"1,-4 4 0,0-9-21,4 14-8,-8-5 1,8 16-1,-8 0-4,0 13-5,-8 7 0,-1 9 0,-7 0 0,0 12 0,-5-4 0,5 0 0,-4-8 0,3-9 0,1-7 0,4-13 0,11-8 0,-7-24-11,16 4-30,-8-9-1,4-3 0,0 0 1</inkml:trace>
          <inkml:trace contextRef="#ctx0" brushRef="#br0" timeOffset="344">667 3156 93,'8'-8'38,"-4"8"-1,-4 8 2,-12-8-22,8 29-6,-8-9-1,4 8-3,-13 9-4,9 4-3,-8 0 0,3 3 0,1-3 0,8 4 0,-4-4 0,8-1 0,12-7 0,0-4 0,4-5 0,5-12 0,7-4 0,-4-20-7,17-4-31,-4-13-3,-5-3 0,-4-5 1</inkml:trace>
          <inkml:trace contextRef="#ctx0" brushRef="#br0" timeOffset="703">-1 3221 111,'5'-4'38,"3"0"1,16 0 0,1-4-29,19 8-2,5-8 0,12 4-6,8-5-2,9 1 0,-5 0 0,4-4 0,1 4 0,-5-8 0,-8 11 0,-11-11-12,-1 12-28,-16 0-1,-9 12 0,-12-4 1</inkml:trace>
          <inkml:trace contextRef="#ctx0" brushRef="#br0" timeOffset="2391">1018 3600 80,'-8'4'34,"8"8"0,-4 1 1,-4-5-21,16 12-7,-4-4 0,4 5-3,0-1 0,5-4-2,-1-3-1,0-1 0,-4 0-2,0-12-1,-4 4-2,-4-8-4,8 0-7,-12-12-5,4 8 0,-12-13 3,8 13 4,-12-8 7,0 4 3,-1 8 6,-7-5 8,8 13 6,-9-8 0,13 13-2,-8-9-4,15 8-5,-3-8-3,4 0-1,8 0-1,0 0-1,5 0 0,7 0 0,0 4 1,0 0 1,1-4-1,3 8 0,-4-4 0,-3 0 0,-5-4 0,0 4 0,-4-4 1,-8 8-1,-8 0-2,-5 1-1,-3 3-2,-9-4-5,9 8-11,-8 1-14,3-9 0,5 0 0</inkml:trace>
        </inkml:traceGroup>
      </inkml:traceGroup>
    </inkml:traceGroup>
  </inkml:traceGroup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27:26.34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556597D-3AB0-4F13-A306-F3F5B717537A}" emma:medium="tactile" emma:mode="ink">
          <msink:context xmlns:msink="http://schemas.microsoft.com/ink/2010/main" type="inkDrawing" rotatedBoundingBox="2046,15185 2249,13452 2854,13523 2651,15256" semanticType="callout" shapeName="Other">
            <msink:sourceLink direction="with" ref="{5C1CB60C-B3B2-4AE1-93DF-1384FED3BB6C}"/>
            <msink:sourceLink direction="with" ref="{F7160EB9-754C-452C-9899-13E5F4D50AF7}"/>
          </msink:context>
        </emma:interpretation>
      </emma:emma>
    </inkml:annotationXML>
    <inkml:trace contextRef="#ctx0" brushRef="#br0">669 27 6,'0'0'23,"0"0"-3,-25-20-2,25 20 0,-26-4-3,9-1-2,17 5-1,-37 3-1,18 7-1,-13-7-3,12 12-1,-18-4-2,8 10 1,-11-2-1,4 8 0,-6-2-2,5 6 1,-1-6 0,7 4 0,0-6-1,8 3 0,0-6 0,5 3 0,0-3 0,4 4 0,2-3-1,2 3 1,0 0-1,-1 3-2,3-5 2,5 0-2,1-3 1,4 0-2,5-3 2,-6-16-1,22 30 1,-5-15 0,0 0 1,6 0-1,5 0 0,-2 0 1,2-2-1,0-2 0,0-2 0,0 1 1,-2 1-1,-1 0 1,-8 4-1,-6 3 1,-4 5-1,-5 3 1,-9 4-1,-4 1 1,-4 3-1,-6-2 1,0-3-1,-1-4 0,-2-5 0,3-1 0,0-6 0,3-2 0,-1-2 0,19-9 0,-28 23 1,28-23-1,-21 30 0,16-12 0,1-1 0,0 2 0,4-3-1,2 1 1,-2-17 0,8 24 0,-8-24 0,13 26 0,-13-26 0,18 30 0,-18-30 0,13 34 0,-7-16 0,2 3 1,-7-1-1,-1 1 0,-5 1 0,1 3 1,-3-3-1,1 0 0,-2 1 0,1-1 0,3-2 0,2-1-1,2 2 1,4-3-1,4 1 1,-1 1-1,4-1 1,2-2-1,-13-17 0,30 26-1,-3-19-2,-9-18-4,18 7-11,-6-12-17,4-12 1,9 0-2,-6-10 2</inkml:trace>
  </inkml:traceGroup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17.09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1A963536-60A9-43FA-83CD-B631FB0C8266}" emma:medium="tactile" emma:mode="ink">
          <msink:context xmlns:msink="http://schemas.microsoft.com/ink/2010/main" type="writingRegion" rotatedBoundingBox="370,15362 3583,15190 3622,15908 409,16080"/>
        </emma:interpretation>
      </emma:emma>
    </inkml:annotationXML>
    <inkml:traceGroup>
      <inkml:annotationXML>
        <emma:emma xmlns:emma="http://www.w3.org/2003/04/emma" version="1.0">
          <emma:interpretation id="{EE415CE4-725F-4AA1-ACD1-1D81D5D1B4B9}" emma:medium="tactile" emma:mode="ink">
            <msink:context xmlns:msink="http://schemas.microsoft.com/ink/2010/main" type="paragraph" rotatedBoundingBox="370,15362 3583,15190 3622,15908 409,160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87DDFA-B145-4EB2-9EC2-6EA3A4E45744}" emma:medium="tactile" emma:mode="ink">
              <msink:context xmlns:msink="http://schemas.microsoft.com/ink/2010/main" type="line" rotatedBoundingBox="370,15362 3583,15190 3622,15908 409,16080"/>
            </emma:interpretation>
          </emma:emma>
        </inkml:annotationXML>
        <inkml:traceGroup>
          <inkml:annotationXML>
            <emma:emma xmlns:emma="http://www.w3.org/2003/04/emma" version="1.0">
              <emma:interpretation id="{5C1CB60C-B3B2-4AE1-93DF-1384FED3BB6C}" emma:medium="tactile" emma:mode="ink">
                <msink:context xmlns:msink="http://schemas.microsoft.com/ink/2010/main" type="inkWord" rotatedBoundingBox="386,15553 1280,15552 1281,15997 387,15998">
                  <msink:destinationLink direction="with" ref="{4556597D-3AB0-4F13-A306-F3F5B717537A}"/>
                  <msink:destinationLink direction="to" ref="{85A608D0-A6BD-4EA9-B6E9-157866F806F2}"/>
                </msink:context>
              </emma:interpretation>
              <emma:one-of disjunction-type="recognition" id="oneOf0">
                <emma:interpretation id="interp0" emma:lang="en-US" emma:confidence="0">
                  <emma:literal>¥</emma:literal>
                </emma:interpretation>
                <emma:interpretation id="interp1" emma:lang="en-US" emma:confidence="0">
                  <emma:literal>+</emma:literal>
                </emma:interpretation>
                <emma:interpretation id="interp2" emma:lang="en-US" emma:confidence="0">
                  <emma:literal>*</emma:literal>
                </emma:interpretation>
                <emma:interpretation id="interp3" emma:lang="en-US" emma:confidence="0">
                  <emma:literal>z</emma:literal>
                </emma:interpretation>
                <emma:interpretation id="interp4" emma:lang="en-US" emma:confidence="0">
                  <emma:literal>=</emma:literal>
                </emma:interpretation>
              </emma:one-of>
            </emma:emma>
          </inkml:annotationXML>
          <inkml:trace contextRef="#ctx0" brushRef="#br0">39 134 55,'-16'-8'30,"16"8"0,-8-8 3,0 0-13,16 12-7,-16-12 0,12 12-2,-12-8-2,12 8-1,-12-8 0,12 8-3,-8-4-2,4 0-1,8 0-1,0 4 0,0 0 0,4 0-1,0 4 1,5 0 0,-1 1 0,1-1 0,-4 8 0,-1-4 0,0 0-1,-4 1 1,0-1-1,0 1 0,1-5-2,-9 0 0,8 0-3,-8-3-2,4 7-4,-8-16-12,4 12-10,4-8-6,-4 4 3,4 0 0</inkml:trace>
          <inkml:trace contextRef="#ctx0" brushRef="#br0" timeOffset="407">363 4 51,'12'0'28,"-16"-4"-2,4 4-3,0 8 1,-8-8-3,8 20-6,-20-11-3,12 15-1,-13-8-4,5 13-1,-10-5-2,10 5-2,-4-5 0,4 1-2,3 0-2,1-9-3,12 5-5,-8-13-9,12-4-15,4 0-2,0-8 0,9 4 0</inkml:trace>
          <inkml:trace contextRef="#ctx0" brushRef="#br0" timeOffset="657">355 262 74,'0'16'32,"-4"-8"2,0 4-1,4 9-18,-12-9-5,12 8 0,-13 1-6,9-1-2,0-4-2,0-8-3,8 9-7,-4-13-12,0-4-12,8 8 0,1-16 0,-1 8 0</inkml:trace>
          <inkml:trace contextRef="#ctx0" brushRef="#br0" timeOffset="1063">656 185 93,'-4'-4'34,"8"4"0,-8-4 0,0 4-26,12 0-3,-3 0-1,3 0-2,4 0-3,8-4 1,5-4-1,-1 0-3,9 4-8,-5-10-18,1 2-4,3 8 0,-11-4 0</inkml:trace>
        </inkml:traceGroup>
        <inkml:traceGroup>
          <inkml:annotationXML>
            <emma:emma xmlns:emma="http://www.w3.org/2003/04/emma" version="1.0">
              <emma:interpretation id="{F7160EB9-754C-452C-9899-13E5F4D50AF7}" emma:medium="tactile" emma:mode="ink">
                <msink:context xmlns:msink="http://schemas.microsoft.com/ink/2010/main" type="inkWord" rotatedBoundingBox="1350,15366 3559,15171 3619,15850 1410,16044">
                  <msink:destinationLink direction="to" ref="{85A608D0-A6BD-4EA9-B6E9-157866F806F2}"/>
                  <msink:destinationLink direction="with" ref="{4556597D-3AB0-4F13-A306-F3F5B717537A}"/>
                </msink:context>
              </emma:interpretation>
              <emma:one-of disjunction-type="recognition" id="oneOf1">
                <emma:interpretation id="interp5" emma:lang="en-US" emma:confidence="1">
                  <emma:literal>periodic</emma:literal>
                </emma:interpretation>
                <emma:interpretation id="interp6" emma:lang="en-US" emma:confidence="0">
                  <emma:literal>Periodic</emma:literal>
                </emma:interpretation>
                <emma:interpretation id="interp7" emma:lang="en-US" emma:confidence="0">
                  <emma:literal>periodize</emma:literal>
                </emma:interpretation>
                <emma:interpretation id="interp8" emma:lang="en-US" emma:confidence="0">
                  <emma:literal>periodic'</emma:literal>
                </emma:interpretation>
                <emma:interpretation id="interp9" emma:lang="en-US" emma:confidence="0">
                  <emma:literal>Periodize</emma:literal>
                </emma:interpretation>
              </emma:one-of>
            </emma:emma>
          </inkml:annotationXML>
          <inkml:trace contextRef="#ctx0" brushRef="#br0" timeOffset="1344">1056 127 56,'-4'-4'29,"12"16"1,-12-3-7,0 0-9,8 11 2,-8-8-5,4 18-3,-5-6-2,1 5-1,0 0-2,4 0-1,-8 4 0,8-4 0,-4-9-1,0 0 0,4-2-1,0-6 1,0-4 0,0 0 0,0-8 0,0-8 0,-4-4 1,8-4-1,-4-10 1,0 2-1,4-10 0,4-3-1,-4 0 1,4 0-1,5-1 0,-5 2 0,0 2 0,4 6 0,-4 3 0,5 0 0,-5 9 0,0 3-1,4 5 1,-4 4 0,4 8 0,1 8 0,-1 1 0,-4 3 0,0 9 1,-4-4-1,0 3 1,-4 2 0,-8-2-1,0-4 1,-4-2-1,-9-6-1,9 4-6,-12-8-15,8-8-13,3 0-1,1-8 0,8 0 0</inkml:trace>
          <inkml:trace contextRef="#ctx0" brushRef="#br0" timeOffset="1891">1284 205 52,'28'0'28,"-7"-8"1,3 0-6,5-4-3,-9-4-4,8 8-5,-11-14-2,3 10-1,-16-4-3,12-1 0,-16-4-2,5 9 0,-10-5-1,1 5-1,-8 4 0,0 8-1,-4 0 1,-1 8 0,-3 9 0,0 3 0,3 1-1,1 4 1,8 3-1,4-2 1,4-2-1,4 1 0,4-4-1,4-5 0,13-4-2,-13-8-4,21 5-19,-5-9-9,-8-9 1,9 5-1,-9-8 1</inkml:trace>
          <inkml:trace contextRef="#ctx0" brushRef="#br0" timeOffset="2235">1650 181 63,'4'4'30,"-8"-8"2,8 8 0,0 0-15,-8-8-7,13 8 0,-14-8-2,10 8-3,-5-8-1,8 4-2,0-4 0,8 0-1,-4-4 0,9 0 1,-5 0-1,0-6-1,5 10-1,-5-8-3,4 12-4,-12-8-8,9 12-10,-5 0-7,-4 0-1,4 4 0</inkml:trace>
          <inkml:trace contextRef="#ctx0" brushRef="#br0" timeOffset="2469">1883 201 72,'0'22'29,"-13"-14"1,9 8-8,0 0-6,0-3-8,4-5-6,0 9-7,0-13-9,0 0-6,8 4-9,-8-12 0,8 0-1</inkml:trace>
          <inkml:trace contextRef="#ctx0" brushRef="#br0" timeOffset="2641">1935-30 75,'-4'-8'30,"8"16"0,-12-4-5,4 0-12,4 14-4,0-6-7,0 0-10,4-4-20,9 13-2,-5-13 0,8 9-1</inkml:trace>
          <inkml:trace contextRef="#ctx0" brushRef="#br0" timeOffset="2813">2184 86 77,'0'9'33,"-12"-5"0,0 8 0,-1 8-16,-3-12-9,4 14-1,0-2-4,12 0-2,-5 2 0,10-6-1,-1 0 1,8-3 0,-4-5 0,12-8 0,-3 0 0,-1-8 1,0-5-1,5-3 1,-5-4 0,-4-2 0,0-6-1,-8 3 0,-4 0 1,-4 1-1,0 3 0,-4 4-1,0 9 0,-4 0 0,4 8-1,-1 8-1,1 4-2,-4-3-5,12 16-12,0-1-15,0-4 0,8 2 0,-4-14 1</inkml:trace>
          <inkml:trace contextRef="#ctx0" brushRef="#br0" timeOffset="3188">2436 103 80,'-8'-8'32,"4"3"1,-12 1 0,-8 8-20,11 9-6,-7-1-1,4 12-3,-5 6-1,9-2-2,4 2 1,4-2-1,0-3 0,8-4 0,8-9 0,4-8 1,5-8-1,3-12 1,5-9 0,-5-8 0,5-13 1,-1-3-1,-7-13 1,3-4-1,-4-4 1,-3 4-1,-1 4 2,-4 12 0,-4 5 1,0 11-1,-4 14 1,1 20 0,-14 12-1,5 14 0,-4 6-1,-4 14-1,8 7-1,-4 5 1,0 8-1,-1-8 0,9 0-1,0-13-1,0-3-2,5-18-4,7 2-12,-4-18-19,4-8 1,0-13-1,5-8 1</inkml:trace>
          <inkml:trace contextRef="#ctx0" brushRef="#br0" timeOffset="3610">2734 82 72,'0'4'30,"4"21"0,-8-13 0,4 0-18,4 6-8,-4-2-1,4-8-4,-4 4-5,0-12-6,8 0-5,-4-8-7,-4-16-4,8 2-1</inkml:trace>
          <inkml:trace contextRef="#ctx0" brushRef="#br0" timeOffset="3750">2799-104 63,'8'-24'30,"-8"-2"0,4 22 1,-8 4-7,0 4-10,8 9-9,0 8-8,-4-9-7,8 8-17,5 14-5,-5-18 0,12 18 0</inkml:trace>
          <inkml:trace contextRef="#ctx0" brushRef="#br0" timeOffset="3907">3031 115 63,'4'0'36,"-4"0"0,-4 0 1,-4-8-6,8 12-12,-16-12-7,16 8-3,-12-4-2,7 8-3,-3 0-3,4 4-1,0 4 0,4 9 0,0 0 0,8 3 0,0 6 0,9-6 0,7 1-3,5-13-10,7 1-26,5-5-1,4-12 1,4 0-1</inkml:trace>
        </inkml:traceGroup>
      </inkml:traceGroup>
    </inkml:traceGroup>
  </inkml:traceGroup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4:57.790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9207E91-45EC-4076-B779-FEAE32198608}" emma:medium="tactile" emma:mode="ink">
          <msink:context xmlns:msink="http://schemas.microsoft.com/ink/2010/main" type="writingRegion" rotatedBoundingBox="22778,2296 24858,2295 24859,3000 22779,3001"/>
        </emma:interpretation>
      </emma:emma>
    </inkml:annotationXML>
    <inkml:traceGroup>
      <inkml:annotationXML>
        <emma:emma xmlns:emma="http://www.w3.org/2003/04/emma" version="1.0">
          <emma:interpretation id="{045D1AB9-4102-41A4-993E-C456A4FC8673}" emma:medium="tactile" emma:mode="ink">
            <msink:context xmlns:msink="http://schemas.microsoft.com/ink/2010/main" type="paragraph" rotatedBoundingBox="22778,2296 24858,2295 24859,3000 22779,3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9333A4-4363-4884-95BB-B1BA6E2FF317}" emma:medium="tactile" emma:mode="ink">
              <msink:context xmlns:msink="http://schemas.microsoft.com/ink/2010/main" type="line" rotatedBoundingBox="22778,2296 24858,2295 24859,3000 22779,3001"/>
            </emma:interpretation>
          </emma:emma>
        </inkml:annotationXML>
        <inkml:traceGroup>
          <inkml:annotationXML>
            <emma:emma xmlns:emma="http://www.w3.org/2003/04/emma" version="1.0">
              <emma:interpretation id="{B1BD9498-BAC0-44BF-884D-609F4CFD8333}" emma:medium="tactile" emma:mode="ink">
                <msink:context xmlns:msink="http://schemas.microsoft.com/ink/2010/main" type="inkWord" rotatedBoundingBox="22778,2296 23615,2295 23616,2996 22779,2997"/>
              </emma:interpretation>
              <emma:one-of disjunction-type="recognition" id="oneOf0">
                <emma:interpretation id="interp0" emma:lang="en-US" emma:confidence="0">
                  <emma:literal>go</emma:literal>
                </emma:interpretation>
                <emma:interpretation id="interp1" emma:lang="en-US" emma:confidence="0">
                  <emma:literal>Exeo</emma:literal>
                </emma:interpretation>
                <emma:interpretation id="interp2" emma:lang="en-US" emma:confidence="0">
                  <emma:literal>Edo</emma:literal>
                </emma:interpretation>
                <emma:interpretation id="interp3" emma:lang="en-US" emma:confidence="0">
                  <emma:literal>Ego</emma:literal>
                </emma:interpretation>
                <emma:interpretation id="interp4" emma:lang="en-US" emma:confidence="0">
                  <emma:literal>Ago</emma:literal>
                </emma:interpretation>
              </emma:one-of>
            </emma:emma>
          </inkml:annotationXML>
          <inkml:trace contextRef="#ctx0" brushRef="#br0">536 148 9,'0'0'22,"0"0"3,0 0-1,0 0-14,0 0-1,-22-9 0,22 9-1,-19-2-2,19 2 0,-29 10-1,12 1-1,-1 3-1,-3 5 0,5 4-1,-1 3-1,2 2 0,4-1-1,2 3 0,2-7 0,5 0 0,2-1 0,3-4-1,1-2 1,-4-16-1,11 26 1,-11-26 0,19 17 0,-19-17 1,27 7 1,-27-7 0,32-9 1,-32 9 0,27-31 0,-14 5 0,4 2 0,-6-5-1,-2-1-1,-9-5 2,0 10-1,-7-1 0,-4 8-1,-8 5 0,-3 11 0,-4 7 0,-3 8 0,-1 8-2,-1 2 1,3 7 0,4 1 0,6-2-1,3 3 1,0-5 0,4-1-1,4-4 1,5 0-1,4-2 1,-2-20-1,11 29 1,-11-29-1,17 17 1,-17-17 0,25 5 1,-25-5 0,26-5 0,-26 5 0,22-20 0,-22 20 1,17-35-1,-12 15 0,-6-8 1,-3 1-2,-3 1 1,-8 2 0,-4 7-1,-5 6 0,0 10 0,2 6 0,0 12-1,-2 7 1,2 5-1,5 4 0,14 6 0,1-3 1,7 1-1,3-6 1,5 0-1,3-9 1,5-3-1,-1-6 1,-20-13 1,37 9-1,-19-13 1,-1-3 0,-17 7 1,22-33-1,-15 7 1,1 0 0,-12-7 0,-3-2-1,-8-3 0,-5 1 0,-4 0 0,-10 8 0,-1 5-1,4 6 1,-2 5-1,0 7-1,3 10 1,4 3-1,8 12 0,9 5 1,7 3-1,4 4 0,3 8 0,1-2 1,12 1-1,1-1 1,1-6 0,4-5 0,-2-4-1,-4-4 2,1-9-1,1-3 0,-20-6 1,32-9 0,-16-8 0,-1-3 0,-6-11 0,2-8 0,-3-7 0,1-3 0,-2-3 0,-5 5-1,-8 3 1,-3 5 0,-4 8-1,-1 9 1,-5 7-1,3 10 0,-3 3 0,-5 4 0,6 5-1,-3 2 0,21-9 0,-24 33 1,24-9-1,4 0 0,5 3 0,10-4 0,7-3 1,7-4 0,7-7 0,5-7 0,-1-5 0,0-10 1,-1-7 0,3-6-1,-2-5 1,-2-4 0,1-6 0,-6 6 0,-4-3 0,-7 3-1,-6 2 1,-2 7 0,-10 4 0,-8 22-1,7-22 1,-7 22-1,-22 4 0,22-4 0,-24 29-1,7-9 0,10 4 1,-6 4-1,0 1 0,8-5 1,7 0-1,-1-6 1,10-1 0,-11-17 0,26 16 0,-26-16 0,24-3 1,-24 3 0,26-28 0,-9 6-1,-12-5 2,-1-5-2,-4-1 1,4 0 0,-6 2 0,0 5-1,-2 4 0,4 22 0,-11-23 0,11 23-1,-16-2 0,16 2 0,1 18-1,-1-18 0,17 33-3,-17-33-6,28 29-21,-3-7-2,-4-9-2,10 9 1</inkml:trace>
        </inkml:traceGroup>
        <inkml:traceGroup>
          <inkml:annotationXML>
            <emma:emma xmlns:emma="http://www.w3.org/2003/04/emma" version="1.0">
              <emma:interpretation id="{A8B72BFA-7C5F-451E-AE18-B0F741B24BBF}" emma:medium="tactile" emma:mode="ink">
                <msink:context xmlns:msink="http://schemas.microsoft.com/ink/2010/main" type="inkWord" rotatedBoundingBox="24484,2439 24858,2438 24859,3000 24485,3001"/>
              </emma:interpretation>
              <emma:one-of disjunction-type="recognition" id="oneOf1">
                <emma:interpretation id="interp5" emma:lang="en-US" emma:confidence="1">
                  <emma:literal>•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q</emma:literal>
                </emma:interpretation>
                <emma:interpretation id="interp8" emma:lang="en-US" emma:confidence="0">
                  <emma:literal>A</emma:literal>
                </emma:interpretation>
                <emma:interpretation id="interp9" emma:lang="en-US" emma:confidence="0">
                  <emma:literal>g</emma:literal>
                </emma:interpretation>
              </emma:one-of>
            </emma:emma>
          </inkml:annotationXML>
          <inkml:trace contextRef="#ctx0" brushRef="#br0" timeOffset="978.056">2081 268 32,'-18'-28'28,"18"28"2,-26-27-1,7 10-19,19 17 1,-18-24-2,18 24-3,-26-18-1,10 14-1,-8-3-1,3 12 0,21-5 0,-37 22-2,15 2 0,2 6-1,-2 8 0,11 4 0,9 2 0,4 2 0,-4-2-1,6-7 1,7-6 0,0-7 0,7-9 1,8-8 0,-6-5 0,8-7 2,-6-12-1,4 1 1,-11-14 0,9 1 0,-11-12-1,-2 5 0,-8-7 0,-5 7 0,-5 1 0,-4 5 0,-6 7-1,-1 10 0,-10 11-1,-5 9 0,-6 10 0,3 7-1,1 11 0,-1 3 0,12 8 0,1 0 0,15 3 1,1-3-1,7-2 0,7-3 0,6-8 0,7-4 1,4-3 0,4-10 0,1-8 0,-3-6 1,2-8 1,3-7-1,-7-9 0,6-3 1,-17-9-1,1 1 1,-4-3-1,-1 1 0,0 2 0,-5 5 0,-6 3 0,-2 8 0,4 17 0,-2-22 0,2 22-1,0 0 0,0 0-1,0 0 0,0 0 0,-3 22 1,3-22-1,0 29 0,2-12 0,1-1 1,1 3-1,-4-19 1,4 22 0,-4-22 0,0 0-1,0 0-2,18 22-4,-18-22-9,0-24-19,0 24 0,15-26-1,-15 26 0</inkml:trace>
        </inkml:traceGroup>
      </inkml:traceGroup>
    </inkml:traceGroup>
  </inkml:traceGroup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01.97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77 10,'0'0'18,"0"0"0,0 0 1,25-15-20,-2 11 2,4-3 2,5 2 2,-1-1 0,9 1 2,-5-1-1,6 0 0,-6-1 1,6 2-2,-3-1 1,5 4-2,-1-1 0,4 1-1,0 0 0,1 4-2,1-2 0,-2 3 0,-2 1 0,-2 0 0,4-2 0,-5-1-1,7 1 1,-2 0 0,2 0 0,-2-2 0,0 0 0,4-2 0,-8 0 0,5 0-1,-11 1 1,-1 1 0,-7-4 0,3 4 0,-8-2-1,-1 0 1,-2 0 0,-2 1-1,-1-1 0,0 0 1,-17 2-1,27-4 1,-27 4 0,21 0 1,-21 0-1,0 0 1,0 0 0,0 0 0,0 0 0,0 0 0,0 0-1,0 0-1,0 0 0,0 0 0,0 0 0,0 0 0,0 0 0,20 8 0,-20-8-1,0 0 1,24 1 0,-24-1 0,29-1 0,-29 1 0,30-2 0,-30 2 0,22 0 0,-22 0 0,20 2 0,-20-2 1,0 0-1,17 3 0,-17-3 0,0 0 0,0 0 0,18 8 1,-18-8-1,0 0 2,0 0 0,0 0-1,0 0 1,-11 20-1,-7-9 1,-1 5-1,-10 5 0,1 4 0,-9 6 0,-1 4 0,-1 4 0,-4-1 0,-1 3-1,-2-3 1,4-3-1,3-2 0,6-7 1,3-8-2,10 1-1,1-16-4,19-3-8,-5 19-14,5-19-5,17-13-1,-10-7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19:45:11.3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58F0008-9DC9-4C90-91BD-F3CA81B7D93E}" emma:medium="tactile" emma:mode="ink">
          <msink:context xmlns:msink="http://schemas.microsoft.com/ink/2010/main" type="writingRegion" rotatedBoundingBox="14606,6534 18886,6270 18972,7659 14692,7923"/>
        </emma:interpretation>
      </emma:emma>
    </inkml:annotationXML>
    <inkml:traceGroup>
      <inkml:annotationXML>
        <emma:emma xmlns:emma="http://www.w3.org/2003/04/emma" version="1.0">
          <emma:interpretation id="{A66C83B1-6657-4022-B08D-6EB51F00CAA9}" emma:medium="tactile" emma:mode="ink">
            <msink:context xmlns:msink="http://schemas.microsoft.com/ink/2010/main" type="paragraph" rotatedBoundingBox="14606,6534 18886,6270 18972,7659 14692,79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02DBF6-BD32-47FF-B72B-D2EA44D3DC98}" emma:medium="tactile" emma:mode="ink">
              <msink:context xmlns:msink="http://schemas.microsoft.com/ink/2010/main" type="line" rotatedBoundingBox="14606,6534 18886,6270 18972,7659 14692,7923"/>
            </emma:interpretation>
          </emma:emma>
        </inkml:annotationXML>
        <inkml:traceGroup>
          <inkml:annotationXML>
            <emma:emma xmlns:emma="http://www.w3.org/2003/04/emma" version="1.0">
              <emma:interpretation id="{D219669D-BCC2-49A4-9CE6-931324218F4B}" emma:medium="tactile" emma:mode="ink">
                <msink:context xmlns:msink="http://schemas.microsoft.com/ink/2010/main" type="inkWord" rotatedBoundingBox="14611,6617 15615,6556 15677,7563 14674,7625">
                  <msink:destinationLink direction="to" ref="{11EA87CB-7979-457B-BC7E-DF6065CF3C5B}"/>
                  <msink:destinationLink direction="from" ref="{11EA87CB-7979-457B-BC7E-DF6065CF3C5B}"/>
                </msink:context>
              </emma:interpretation>
              <emma:one-of disjunction-type="recognition" id="oneOf0">
                <emma:interpretation id="interp0" emma:lang="en-US" emma:confidence="0">
                  <emma:literal>Tins</emma:literal>
                </emma:interpretation>
                <emma:interpretation id="interp1" emma:lang="en-US" emma:confidence="0">
                  <emma:literal>tins</emma:literal>
                </emma:interpretation>
                <emma:interpretation id="interp2" emma:lang="en-US" emma:confidence="0">
                  <emma:literal>tin'</emma:literal>
                </emma:interpretation>
                <emma:interpretation id="interp3" emma:lang="en-US" emma:confidence="0">
                  <emma:literal>Thins</emma:literal>
                </emma:interpretation>
                <emma:interpretation id="interp4" emma:lang="en-US" emma:confidence="0">
                  <emma:literal>Jin's</emma:literal>
                </emma:interpretation>
              </emma:one-of>
            </emma:emma>
          </inkml:annotationXML>
          <inkml:trace contextRef="#ctx0" brushRef="#br0">104 2 7,'0'0'24,"0"0"-1,0 0-4,10 16 3,-10-16-1,7 16-3,-1 1-2,-6-17-3,8 30-3,-8-30-3,2 35-2,-2-35 0,2 43-1,-7-22 0,3 11 0,-10-2-1,4 5 0,-7-3 0,2 5-1,-4-6 0,4 1 0,-3-5-1,6-4 0,-1-8-1,11-15-1,0 0-1,-16 9-2,16-9-3,-2-24-8,10 6-14,-1 2-8,-11-10 2,13 6-2</inkml:trace>
          <inkml:trace contextRef="#ctx0" brushRef="#br0" timeOffset="479.0274">277 192 16,'17'13'23,"-17"-13"2,0 0-7,0 0 0,0 0-1,-9 15-4,9-15-2,0 0-1,-10 18-2,10-18-1,-5 23 0,3-7-1,2-16-2,-13 30 0,13-30-1,-7 35-1,0-19 0,4 3 0,-1-1-1,2 1 1,1-1-2,-1 1 1,2-3-1,2 0 1,-2-16-1,9 25 0,-9-25 0,21 9 0,-21-9-1,31-13-1,-8 5-2,-7-15-4,9 9-10,-11-4-12,-9-12-3,10 14-2,-17-10 2</inkml:trace>
          <inkml:trace contextRef="#ctx0" brushRef="#br0" timeOffset="904.0517">5 72 21,'3'20'28,"-19"-26"0,18 22 2,-2-16-14,0 0-2,0 0-2,0 0-3,-5 20-1,5-20-1,18-2-1,-18 2 1,40 0 0,-12-5-1,17 8-1,-3-8-1,11 5 0,-2-5-2,6 1 0,-1-1-2,-1-2 0,-4 1-2,-14-6-2,2 16-6,-20-11-13,-19 7-14,18 10 1,-18-10-1,-21 27 2</inkml:trace>
          <inkml:trace contextRef="#ctx0" brushRef="#br0" timeOffset="1622.0927">554 469 42,'0'0'29,"0"0"2,10 18 1,-10-18-20,0 0 0,11 23 1,-11-23-4,3 21-1,-3-21-1,4 26-2,-4-26-1,5 30 0,-6-14 0,4 2 0,-5-2-2,2 3 0,0-19-1,2 30 0,-2-30 1,0 16-1,0-16 0,0 0-1,0-20 0,4 5 1,1-5 0,2-1-1,0-2 1,4 4-2,1-1 1,0 1 0,-12 19 0,25-25 0,-25 25 0,23-10 0,-23 10 1,21 3-1,-21-3 0,20 18 0,-20-18 1,19 32-1,-12-10 0,2-2 1,-4 5-1,0-1 0,-1-1 1,0-2-1,-1-3 0,-3-18 0,5 21-1,-5-21-1,0 0-1,0 0-1,0 0-4,-10-16-5,10 16-11,0 0-13,-7-17 0,7 17 0,-9-34 2</inkml:trace>
          <inkml:trace contextRef="#ctx0" brushRef="#br0" timeOffset="2440.1395">962-256 20,'0'0'25,"-18"-14"3,18 14-8,0 0-2,0 0 0,0 0-4,-16-12-1,16 12-3,-18 2-1,18-2-4,-19 12 1,19-12-2,-23 16 0,23-16-1,-23 16 0,23-16-2,0 0 1,-14 21 0,14-21-1,0 0 0,-4 17 0,4-17 0,0 0-1,2 23 0,-2-23 1,7 16-1,-7-16 1,0 0-1,25 18 0,-25-18 0,26 11 0,-8-3 1,-18-8-1,30 20 1,-30-20 0,25 24 1,-25-24-1,14 32 1,-14-32 0,2 30 0,-2-30-1,-9 27 1,9-27-1,-18 19 0,18-19-1,-26 9 1,26-9-1,-30 5 0,12-3 0,18-2-2,-26 0-1,26 0-3,-16 2-3,16-2-6,-9-16-18,9 16-4,0 0 0,16-14 1</inkml:trace>
        </inkml:traceGroup>
        <inkml:traceGroup>
          <inkml:annotationXML>
            <emma:emma xmlns:emma="http://www.w3.org/2003/04/emma" version="1.0">
              <emma:interpretation id="{B28B8483-0845-481B-90C2-1414A97E7463}" emma:medium="tactile" emma:mode="ink">
                <msink:context xmlns:msink="http://schemas.microsoft.com/ink/2010/main" type="inkWord" rotatedBoundingBox="16205,6435 18886,6270 18972,7659 16290,7824"/>
              </emma:interpretation>
              <emma:one-of disjunction-type="recognition" id="oneOf1">
                <emma:interpretation id="interp5" emma:lang="en-US" emma:confidence="0">
                  <emma:literal>Inner</emma:literal>
                </emma:interpretation>
                <emma:interpretation id="interp6" emma:lang="en-US" emma:confidence="0">
                  <emma:literal>=rnfr</emma:literal>
                </emma:interpretation>
                <emma:interpretation id="interp7" emma:lang="en-US" emma:confidence="0">
                  <emma:literal>Finer</emma:literal>
                </emma:interpretation>
                <emma:interpretation id="interp8" emma:lang="en-US" emma:confidence="0">
                  <emma:literal>=Znfr</emma:literal>
                </emma:interpretation>
                <emma:interpretation id="interp9" emma:lang="en-US" emma:confidence="0">
                  <emma:literal>=r,fr</emma:literal>
                </emma:interpretation>
              </emma:one-of>
            </emma:emma>
          </inkml:annotationXML>
          <inkml:trace contextRef="#ctx0" brushRef="#br0" timeOffset="7691.4399">2395 640 7,'0'0'23,"0"0"4,0 0 2,0 0-12,0 0-1,23-5 0,-23 5-4,19-7-2,-19 7-1,25-4-2,-25 4-2,32-1-2,-15 6 0,8 0 0,-4-5 0,9 5-1,-2-6 0,10 2 0,-3-2-1,-2-1 1,-3-7-1,-5 6 0,-5-3 0,-5 1 0,-15 5 0,0 0 0,-3-23 0,-13 12 0,-7-1-1,0-4 1,-5-1-1,0-1 0,-1 0 0,3 1 0,1-1 0,4 0 0,5 1 0,2-3-1,7-1 1,3-3 0,3-3 0,-1-3 0,2-5 0,2-2 0,-2 2 0,5-1 0,-2 5 0,3 1 0,-3 3 0,6 1 0,2 4 0,3 3 0,7 0 0,4 1 0,5 0 0,2 1 0,5-1 1,1 4-1,7 2 0,2 1 1,-3 2-1,2 4 0,-5 0 1,-1 5-1,-6 1 0,0 7 0,-4 2 1,-8 9-1,-4 6 1,-6 5-1,-8 2 1,-2 8-1,-4 3 1,-3 4-1,-9 3 1,3-1-1,-5-1 0,2-2 1,0-1-1,0-2 0,1-4 0,1-4 0,3-5 0,-1-4 0,4-3 0,1-2 0,5 2-1,0-5 2,5 0-1,-5-18 1,16 24-1,-16-24 0,37 7 1,-10-8-1,1-8 1,2 2-2,-2-6 2,-1 5-2,-4-3 0,-6 2-3,-17 9-2,0 0-10,16-14-20,-16 14 0,0 0-1,0 0 1</inkml:trace>
          <inkml:trace contextRef="#ctx0" brushRef="#br0" timeOffset="8429.4821">3487 628 16,'0'0'29,"0"0"-1,0 0 5,0 0-13,13 17-4,-13-17 0,3 29-4,-3-29-4,2 35-2,-2-35-1,-2 39-1,2-39-2,-1 37 0,1-37-1,-2 24 0,2-24 0,-2 16-1,2-16 1,0 0 0,0 0 1,0 0-1,0 0 1,11-16-1,-10 1 1,7-5 0,-1-5-1,3 1-1,6-4 1,-2 1-1,2 2 0,-2 1 0,0 4 0,2 6 0,-16 14 0,27-16 0,-27 16 0,23-3 0,-23 3 1,17 10-1,-17-10 1,21 23-1,-10-3 1,-4 3 0,0 0-1,0 3 1,-5-1-1,3 3 1,-1-3-1,-6-1 0,2-4 0,0-4 1,0-16-1,-2 23-1,2-23 0,0 0-2,0 0-3,6-16-7,-6 16-21,15-29-2,-18 7 0,5 2-1</inkml:trace>
          <inkml:trace contextRef="#ctx0" brushRef="#br0" timeOffset="9651.552">3507-208 2,'0'0'22,"26"2"3,-26-2 1,23-14-5,-23 14-4,27-13-1,-10 11-3,-17 2-2,36-10-1,-36 10-1,32-9-4,-32 9 0,21-3-3,-21 3 0,0 0-2,21 1 1,-21-1 1,28-3-2,-28 3 1,30-9-2,-30 9-2,39-9-9,-39 9-15,16-10-6,0 15-1,-16-5 0</inkml:trace>
          <inkml:trace contextRef="#ctx0" brushRef="#br0" timeOffset="9274.5304">3796-510 6,'-12'-18'27,"12"18"1,0 0 3,0 0-11,-16-8 1,0 4-5,16 4-3,-30 5-3,30-5-1,-28 13-3,28-13-1,-26 21 0,26-21 0,-30 28-2,21-7 1,-4-3-2,5 3 1,-1-3-1,0 1 1,9-19-2,-7 30 0,7-30 0,5 23 0,-5-23 0,21 19-2,-21-19 2,30 25-2,-14-11 1,2 6 0,-2-1 0,0 2-1,-4 2 2,0 0 0,-8-2 0,5 2 0,-9-3-1,1 1 1,-1-4-1,-8-1 0,8-16 0,-29 21-1,29-21-1,-30 7-1,30-7-2,-30-7-4,30 7-3,-23-16-7,23 16-9,-3-15-8,-6-3-1,9 18 4,-3-34 1</inkml:trace>
          <inkml:trace contextRef="#ctx0" brushRef="#br0" timeOffset="10232.5852">3966-229 36,'0'0'28,"0"0"4,0 0-2,0 0-13,18 23-3,-18-23-3,3 18-2,-3-18-3,-5 26 1,5-26-2,-14 32-1,5-17 0,7 6-2,-3-3 1,1 1-1,4-19-1,2 32 0,-2-32 0,7 26 0,-7-26 0,0 0 0,0 0 0,18 11 0,-18-11 0,1-21 0,-1 1 0,2-2 0,-2-7-1,4 1 1,-2-3-1,3 1 0,0 2 0,0 3 0,6 2 0,-4 7 2,-7 16-2,18-21 2,-18 21-1,21-7-1,-21 7 0,28 4 0,-12 1 0,3 2-2,1 4 0,-2-6-4,8 9-3,-26-14-12,25-7-17,-8 5 1,-17 2-1,25-17 3</inkml:trace>
          <inkml:trace contextRef="#ctx0" brushRef="#br0" timeOffset="5708.3265">1590 242 33,'0'0'17,"0"0"2,0 0 1,0 0-3,0 0-2,0 0-1,0 0-2,0 0-2,0 0-2,0 0-2,0 0-1,0 0-2,3 15 1,-3-15-1,0 0-1,16 6 1,-16-6-1,25 2 1,-6-1 0,-19-1-1,36-5 0,-20 0 0,3 1 0,-1 1-1,-1-1-1,-17 4 1,27-7-1,-27 7 0,19-5-1,-19 5 0,0 0-2,21-4-2,-21 4-3,0 0-4,0 0-10,0 0-8,16-1-4,-16 1-1,0 0 3</inkml:trace>
          <inkml:trace contextRef="#ctx0" brushRef="#br0" timeOffset="6329.362">1627 467 20,'0'0'18,"0"0"2,0 0-2,0 0 0,0 0-3,26 4-1,-26-4 0,30-4-2,-30 4-1,34-7-1,-34 7-3,39-5-1,-23 0-2,7 6 0,-7-2-2,1 2 0,-1-2-1,-16 1 0,27 1 0,-27-1-1,19 2 0,-19-2-1,0 0-2,0 0-3,18 0-11,-18 0-18,0 0 2,0 0-2,0 0 1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22.85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-9 259 50,'0'0'33,"18"-9"1,-18 9-1,-5-23-17,5 23-5,10-23-4,1 6-3,-7-3-1,4 1-1,-1-6 1,4 6 0,-4-4 0,5 4 0,-6-2 0,-6 21 0,12-27-2,-12 27 0,0 0 0,7-15 0,-7 15-1,0 0 0,0 0 1,0 0-1,-10 21 1,10-21-1,-8 28 0,5-9 0,-1 4 0,1-2 0,-1 2 0,3-2-1,4 2 1,-1-4 0,-2-19 0,5 23 0,-5-23 0,9 16 0,-9-16 0,0 0 1,0 0-1,16 7 1,-16-7-1,0 0 1,0 0 0,18-23-1,-18 23 1,15-33 0,-6 15 0,0-5-1,0 2 1,-2 2-1,-2 1 1,-5 18 0,7-23-1,-7 23 1,0 0-1,0 0 0,0 0 0,0 0 0,0 0 0,0 0 0,0 0 0,0 0 0,0 0 0,0 0 0,0 0 1,0 0-1,0 18 0,0-18 0,-1 26 0,1-10 0,0 0 0,0 1 0,0-17 0,-6 29 1,6-29-2,0 19-1,4-1-6,-4-18-23,0 0-7,2 24 0,-2-24-1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15.52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1167 14,'0'0'17,"0"0"-1,0 0-17,0 0 0,0 0 1,16-16 4,-16 16 4,0 0 2,23-2 2,-23 2 1,0 0 0,0 0-2,0 0 0,0 0-2,11-20-3,-11 20-3,5-18-2,-5 18 0,17-28 1,-8 11-1,2-1 0,6 0 0,-3-4 1,5 2 0,-1-4-1,-1-2 2,1 2-2,3-5 1,-3-1-2,0 1 2,1 0-3,1-1 2,2 1-2,-1 3 1,3-3-1,3 5 0,-1-2 2,5-1-1,1-1 1,3-3-1,0 2 0,4-3 1,-1-1-1,1 0 0,2 2 1,-4 0-1,-1 3 0,-2 6 0,-3 0 1,-3 2 0,-3 2-1,1 1 2,-2-1-2,-3 3 1,2-1 0,1-3-1,0 3 1,0-5-1,0 5 1,-3-1-1,-3 5 1,2-5-1,-20 17 1,24-29-1,-24 29 0,23-22 1,-23 22-1,14-17 0,-14 17 1,0 0-1,0 0 1,0 0 0,0 0-1,0 0 1,0 0-1,0 0 1,0 0-1,0 0 0,0 0 1,0 0-1,0 0 0,0 0 0,0 0 0,0 0 0,0 0 0,0 0 1,0 0-1,0 0 0,0 0 0,0 0 1,0 0-1,0 0 0,0 0 1,0 0-1,0 0 0,0 0 0,0 0 0,0 0 0,0 0 0,0 0 0,0 0 0,0 0 0,0 0 0,0 0 1,17 17-1,-13-1 1,-3 4-1,3 12 1,-2 4-1,2 8 1,-1 6-1,-1 5 1,-2 0-1,2 4 1,-4 3-1,-3-3 1,-1-2-1,2-2 1,1 0 0,-5-2 0,1-5 1,0-2-2,-3-4 1,7-1-1,-1-5 2,2-3-2,-2-7 1,4-2-2,0-6 2,-1-1-1,1-17 0,3 24 1,-3-24-1,0 0 0,4 16 0,-4-16 0,0 0 1,0 0-1,0 0 0,0 0 0,0 0 0,0 0 0,0 0 0,0 0-3,24 8-9,-24-8-23,18-10-1,-1 7 0,-17 3-1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20.16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17 0,'0'0'4,"0"0"1,0 0 3,0 0 1,0 0 2,0 0-1,0 0 0,0 0-2,0 0-2,0 0 0,0 0-2,0 0 0,0 0 0,0 0 0,20-13 0,-20 13 1,32 0 0,-8 2 0,3-2-1,5 4-2,-1-3 1,6 3-2,0 0 1,-2 1 0,0 1 1,0 3 0,0-4 1,2 3-1,3-5 1,5 5 0,1-8 0,5 2-1,1-6-1,3 2 0,-1-3-1,-3 1 0,-8 0 0,-5 1-1,-10 3-1,-4 0-2,-5 9-7,-19-9-13,0 0-8,29 24-1,-29-24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27.38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600 25 16,'0'0'11,"0"0"0,0 0-1,0 0 0,0 0-1,7-19 0,-7 19-2,0 0 0,0 0-3,0 0 0,0 0-1,0 0-1,0 0-1,0 0 1,-7-16 1,7 16 0,0 0 0,0 0 2,0 0 0,0 0 0,0 0 0,0 0-1,-17-2 0,17 2-2,-15 18 0,15-18-1,-24 33-1,8-10 0,-3 2 1,-5 3-1,-2 1 1,-3 4 0,-2 0-1,-4 2 1,-2-4-1,0 4 1,-2-4 0,2 1-1,0-5 1,6-1-1,0-2 0,7-2 0,1 0 1,3-6-1,5 1 0,15-17 0,-18 27 1,18-27-1,-9 21 1,9-21-2,0 0 2,-6 20-1,6-20 1,0 0-1,0 0-1,0 0 1,0 0 0,21 16 0,-21-16 0,22 0 0,-6-2 1,3 2-1,-1-1 0,2-3 0,10 2 1,1-2-1,4 1 0,4-1 0,2-1 0,7-3 0,1 1-1,7 0 2,1-6-2,0 5 2,2-4-2,0 2 2,0-1-1,-2 4 1,0-2-1,1 1 1,-7 5 0,1-1-1,-4 0 1,0 3-1,-4-1 1,2 0-1,-3 0 0,-8 2 1,1-2-1,-2 0 0,-3 2 0,-1-1 0,-3 1 1,1-2-1,-2 2 0,1-2 0,-3 2 0,2 0 1,-2-2-1,2 2 0,-4-2 0,2 0 0,-2 1 2,0-3-2,0 2 0,-1 0 0,-5-1 0,1 1 0,0 0 0,-17 2 1,25-2-1,-25 2 0,21 2 0,-21-2 0,22 2 0,-22-2 1,22 3-1,-22-3 0,24 4 0,-24-4 1,29 4-1,-29-4 0,24 0 0,-24 0 0,22 3 1,-22-3-1,19 2 0,-19-2 0,0 0 0,20 4 0,-20-4 0,0 0 1,26 2-1,-26-2 0,22 2 0,-22-2 0,24 1 0,-24-1 0,22 2 0,-22-2 0,22 2 0,-22-2 0,23 2 0,-23-2 0,23 2 0,-23-2 0,28 2 1,-28-2-1,30 1 0,-30-1 0,29 0 0,-29 0 0,28 0 0,-28 0 1,29-1-1,-29 1 0,28-2 0,-28 2 0,28-2 0,-28 2 0,25 2 0,-25-2 0,21 0 0,-21 0 0,20 3 0,-20-3 0,22 2 0,-22-2 0,19 2 0,-19-2 0,20 2 0,-20-2 0,18 0 0,-18 0 0,0 0 0,24 2 0,-24-2 0,0 0 0,22 0 1,-22 0-1,19 0 0,-19 0 0,20-2 0,-20 2 0,20-4 0,-20 4 0,17-2 1,-17 2-1,0 0 0,0 0 0,0 0 0,17 0 1,-17 0-1,0 0 0,0 0 0,0 0 0,0 0 0,0 0 0,0 0 0,0 0 0,0 0 0,0 0 0,0 0 0,0 0-1,0 0 1,0 0 0,0 0 0,0 0 0,5 22 0,-5-22 0,2 30 1,-4-10-1,2 6 1,-2 5-2,2 2 2,0 4-2,0-2 2,0 3-1,0-1-1,2 1 1,-4-3 0,4-2 0,-5 2 0,1-5 0,-2-1 0,0-3 0,2-1 0,-1-4 1,-1-5-1,4-16 0,-5 26 0,5-26 0,-4 18-1,4-18 1,0 0 0,-6 24 0,6-24 0,0 0 1,0 18-2,0-18 1,0 0 1,0 0-1,0 0 0,0 0 0,0 0 0,0 0 0,0 0 0,0 0 0,0 0 0,0 0 0,0 0 0,0 0 0,0 0 1,0 0-1,0 0 1,0 0-1,0 0 1,19-5 0,-19 5-1,18-22 1,-3 5 0,0-1-1,3-6 1,4-2-1,0-1 0,4-4 1,2-4-1,0 0 0,1 0 0,4 0 0,0-3 0,1-3 1,3 4-1,-2-1 0,-2-1 0,2 3 0,-6 1 0,1 4 1,-4 1-2,-2 8 1,-6 0 0,1 6 0,-19 16 0,29-26 0,-29 26 0,30-22-1,-30 22 1,25-19-2,-8 16-2,-17 3-8,18-24-20,1 29-2,-19-5 0,0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29.20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58 33 15,'-22'-22'16,"22"22"-1,0 0 1,0 0-1,-20-14 2,20 14-2,0 0-3,0 0-1,0 0-3,-17 0-4,17 0-3,0 0 0,0 16-1,0-16 0,0 20 0,0-20 1,4 24-1,-4-24 1,2 24-1,-2-24 0,7 22 0,-7-22 0,15 17 0,-15-17 0,16 14 1,-16-14-1,23 10 0,-23-10 1,18 5-1,-18-5 1,0 0-1,18 4 1,-18-4 1,0 0 0,0 0 0,0 0 0,0 0 1,8-17 0,-8 17 1,-4-18-1,4 18-1,-4-20-1,4 20 1,-1-17-1,1 17 0,0 0 0,0 0-1,0 0 0,-17-15 0,17 15-1,0 0 1,0 0-1,0 21 1,0-21-1,4 22 1,-4-22 0,9 24 0,-9-24-1,16 23-4,1-12-16,11 4-10,-28-15-2,40 4 1,-40-4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32.61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497 4 3,'0'0'6,"17"-6"-1,-17 6-2,0 0 0,0 0 1,0 0 0,0 0 2,0 0 0,0 0 3,0 0 0,0 0 1,0 0-1,0 0 0,0 0-2,-6 22-1,6-22-1,-7 17-1,7-17 0,-17 24-1,17-24 0,-24 35 1,6-13-1,1 5 1,-7 5-1,-1 2 0,-1 1 1,-6 4-2,1 1 1,-2 1-1,-4-3 0,2 1-1,4-8 0,-1-2 0,8-3 0,4-2-1,-2-6 1,5-3-1,17-15 1,-18 20-1,18-20 0,0 0 0,-17 20-1,17-20 1,0 0-1,0 0 1,0 0-1,0 0 1,0 0 0,0 0 0,0 0 1,0 0-1,0 0 0,0 0 1,0 0-1,0 0 0,0 0 0,0 0 0,0 0 0,0 0 0,17 9 1,-17-9-1,22-7 1,-4 2 0,4-1-1,8-1 1,3-2-1,11 1 1,3 1-1,6 1 0,4-1 0,4 2 1,4 1-1,5 0 1,2 1-1,3 3 1,4-4 0,1 4 0,-3-2-1,-1-2 1,-2 1-1,-4-1 1,-8-1 0,-4 1-1,-14 0 1,-7 0 0,-13 1 1,-4 3-1,-20 0 1,20-2-1,-20 2 1,0 0-1,0 0 1,0 0-1,0 0-1,0 0 1,0 0-1,0 0 0,0 0 0,0 0 0,0 0 0,0 0 0,0 0 0,0 0 0,0 0-1,0 0 1,0 0 0,0 0 1,0 0-1,-13 18 0,13-18 1,-22 30 0,4-8 0,-8 7 1,-5 4-1,-1 6 1,-8-1-1,-3 8 1,-5-4-1,0 1 0,-1-3 0,2-1 0,3-3 0,5-5 0,3-1-1,6-8 0,6-2 0,6-5 0,18-15-2,-19 16-4,19-16-7,0 0-21,30-3-1,1-7 0,-11-21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36.50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-6 420 12,'0'0'10,"0"0"-2,0 0 0,0 0-2,0 0-1,0 0-1,0 0 0,1-19-1,-1 19 1,0 0-1,12-18-1,-12 18-1,20-18 0,-20 18 0,22-26 0,-22 26-1,29-29 0,-12 12 0,3-1 0,-1 1 0,3-1 1,-5 0-1,3-1 0,-4 3 1,3-3-1,-19 19 1,29-31-1,-29 31 1,26-27-1,-26 27 0,28-28 1,-28 28-1,28-24 0,-28 24 0,29-22 0,-29 22 0,28-18 0,-28 18 0,18-11 0,-18 11 0,0 0 0,20-8 0,-20 8 0,0 0 0,0 0 1,0 0-1,0 0 1,0 0 0,0 0 1,17-1 1,-17 1 0,0 0 1,4 22-1,-4-22 1,7 33-1,-3-11 1,-2 7-1,-2 2 0,0 10 0,0-1-1,0 6 0,-4 4 1,0 1-2,1 0 1,1 4-1,0-1 0,4-3 0,-2 0 0,0 1-1,0-4 1,0-3 0,-4 0 0,2-3 0,-2 2 0,-1-2 0,-2-3 0,-1-3-1,1-4 1,3-7-1,2 1 1,2-6-1,2-2 1,-2-18-1,2 28 0,-2-28 1,6 20-1,-6-20 0,5 17 1,-5-17-1,0 0 1,0 0 0,0 0-1,0 0 1,0 0-1,0 0 1,0 0-1,0 0 0,0 0 0,0 0 1,0 0 0,17 2 0,-17-2 1,22-24 0,-7 0 0,3-6-1,2-6 1,8-5-1,3-5 0,2 1-1,6-5 1,-2 2-1,0 1 0,5 2 0,1 1 0,-1 2 0,-1 4 0,3-1 1,-5 2-1,-2 2 1,0 6-2,-4 0 2,0 5-2,-5 6 1,1-1-1,-7 4 2,2 4-2,-5 2 1,-1 0 1,-18 9-1,31-16 0,-31 16 1,19-17-1,-19 17 1,0 0-1,24-20 1,-24 20-1,0 0 1,16-19-1,-16 19 0,0 0 1,0 0-1,0 0 0,15-18 0,-15 18 1,0 0-1,0 0 0,0 0 2,0 0-2,0 0 0,0 0 1,0 0-1,0 0 0,0 0 0,0 0 0,0 0 1,0 0-1,0 0 0,0 0 0,0 0 1,0 0-1,0 0 0,0 0 1,0 0-1,0 0-2,0 0-4,0 0-11,0 0-15,8-18 1,-8 18-2,-19-11 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38.38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92 5,'29'-9'8,"-29"9"-1,41-6-1,-15-1 1,7 7 0,0-6 0,6 6 1,-2-5 0,12 3 0,-1-4 0,9 4 0,-1-1-2,5 3-2,-2 0 0,2 0-2,-2 2 0,-4 1-1,2-1 1,-3 0 0,-1 0 0,-3-2 0,0-2 0,-2-4-1,1 3 2,1-3-2,-7 1 0,-3-3 0,-1 3-2,-8-1-4,-1 5-10,-19-16-10,15 26-1,-26-9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41.26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-6 408 0,'0'0'18,"18"19"0,-18-19 0,21-17-17,-5 15-2,3 0 1,-3-1 2,3 1 3,-19 2 1,18-7 1,-18 7 0,0 0 2,0 0-2,21-24 1,-21 24-2,12-24-4,1 7 1,-13 17-2,26-29 0,-26 29 0,24-29 0,-24 29-1,22-26 1,-22 26-1,21-26 0,-10 10 0,-11 16 0,25-32 0,-12 16-1,0-1 1,-13 17 0,28-31 0,-28 31 0,29-20 0,-29 20 0,26-17 0,-26 17 0,21-11 1,-21 11-1,22-9 0,-22 9 0,18-9 0,-18 9 1,0 0-1,22-11 0,-22 11 1,0 0-1,22-13 1,-22 13-1,17-9 1,-17 9-1,0 0 1,22-13-1,-22 13 1,0 0-1,0 0 1,19-11 0,-19 11 0,0 0 0,0 0 0,0 0-1,0 0 1,0 0 0,0 0-1,0 0 1,0 0-1,0 0-1,0 0-3,0 0-5,0 0-10,22 2-10,-22-2 2,0 0-1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42.35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-1-8 0,'0'0'8,"0"0"-3,0 0 0,0 0-2,0 0 1,0 0 0,0 0 0,0 0 0,9 21 0,-9-21-2,0 0 1,11 25 0,-11-25 0,11 17 0,-11-17 0,15 16 0,-15-16 0,20 11 0,-20-11 0,18 6 1,-18-6-1,17 2 1,-17-2 0,18-2-1,-18 2 1,24-4-1,-24 4 0,19-7 0,-19 7 2,0 0-1,18-11 1,-18 11-1,0 0 0,0 0-1,0 0-1,0 0-2,0 0 0,-16 14-1,16-14 0,7 24 0,-7-24 0,11 26 1,-11-26 1,15 20-1,-15-20 1,17 13 0,-17-13 1,0 0-1,0 0 1,0 0 0,0 0 0,0 0-1,0 0 0,0 0-6,0 0-8,0 0-14,0 0-3,0 0 2,-2-37-1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43.78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565-1 2,'0'0'7,"0"0"-1,0 0 0,0 0-1,0 0 1,0 0 0,-22 27 1,6-14 0,3 5-1,-9 1-1,1 1-1,-3 2-1,2 0 0,-2 2 1,-2-2 0,-3 2 1,1-2-1,4 0 0,0-2 0,6 2-1,-4-4-1,5-1 0,2-1 0,15-16-1,-22 32 0,22-32 1,-15 27 1,15-27-1,-20 24 1,20-24 0,-24 26-1,24-26 0,-16 20 0,16-20-1,-17 16 0,17-16-1,-17 15 0,17-15 1,0 0 0,-11 22 0,11-22 0,0 0 1,-18 20 0,18-20-1,-15 19 1,15-19-1,-11 18 0,11-18-1,-9 18 0,9-18-1,0 0 2,-8 17-2,8-17 2,0 0-1,0 0 0,0 0 1,0 0-1,0 0 0,0 0-1,0 0-3,0 0-10,26 5-14,-28-23-1,19 16 0,-23-25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24.35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82 779 43,'0'0'33,"0"0"3,-20-14-1,20 14-12,0 0-9,-24-23-4,24 23-4,-13-18-1,13 18-1,-7-26-1,7 26 0,-2-35-1,2 15 1,-1-4-2,-3-1 1,1-1-1,3-1 0,-4-1 0,1 0 0,3-4 0,0 3-1,0-7 1,5 3-1,2-2 0,0 0 0,0 0 1,-3 0-1,1-1 0,0 1 0,2 2 0,-2 5 0,-1 5 0,0 2 0,-3 3 0,-1 18 0,6-21 1,-6 21-1,0 0 0,0 0 0,0 0 0,0 0 0,0 0 0,17 9 0,-17-9 0,14 21 1,-12-5-1,3 1 0,-3 6 0,-2 4 1,0 1-1,-3 5 1,-6-1-1,-2 5 0,2 0 0,-1-1 0,-3 3 0,3-2 1,-2 0-1,1-4 0,4 1 0,2-4 1,3-6-1,0-5 0,4-3 1,-2-16-1,2 23 0,-2-23 1,0 0-1,0 0 0,0 0 0,1 19 0,-1-19 0,-7 20-1,7-20 1,-1 23-1,1-23 1,1 26 0,-1-26-1,4 21 1,-4-21 0,0 0 0,0 0 0,16 16 1,-16-16-1,0 0 0,0 0 0,0 0 1,0 0-1,0 0 0,0 0 1,0 0-1,0 0-2,0 0-2,28 16-8,-28-16-26,21-4-3,-21 4 2,27-7-2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45.26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103-2 1,'0'0'16,"0"0"-1,0 0-14,-9 18 1,9-18 1,0 0 2,2 24 3,-2-24 0,-8 25 1,8-25 0,-2 30 1,2-14-2,0 5-1,-2 1-1,-1 0-2,1 1 1,-5 1-1,1 2 0,-3 0 0,1-1 0,-1 1 0,2 0-2,-4-2 0,5 1 0,1-4-1,3 1 0,-2-4 0,4 0 0,-5-1 0,6-1 0,-2 1 0,1-17-1,3 29 1,-3-29 0,4 24 0,-4-24 0,4 24 0,-4-24 0,3 18 0,-3-18 1,2 17-2,-2-17 1,0 0 0,0 20-1,0-20 1,0 0-1,0 0 0,6 20 1,-6-20-1,0 0 1,0 0-1,0 0 1,0 0-1,0 0 1,0 0-1,13 17 0,-13-17-2,0 0-2,26 11-5,-26-11-14,0 0-8,35-4-3,-35 4 2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15:48.0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0-1 4,'0'0'12,"0"0"-1,0 0-1,0 0-1,19 13 0,-19-13-1,24 5 0,-24-5 0,40 4 1,-12-2-2,-1 0-2,7 1 0,-1-3-2,6 2 0,1-2 0,6 0-1,-1 0 0,-3 2 0,4-2-1,-5 0 1,1 0-1,0 2 0,1-2 1,-6 4 0,0-3 0,0 1 0,-4-2 0,4 2 0,-2-2 0,2 2-1,-6-2 0,4 2 0,-4-2 0,-1 0-1,-3 0 1,3 2-1,-1-1 1,-3 1-1,-2-2 1,0 4-1,0-4 1,8 4 0,-5-4 0,6 1 0,-1-1 0,-3 0-1,1-1 1,-4-1-1,-2 0 1,-2 2-1,2 0 0,-6 2 1,1 0-1,-1-1 0,0 1 1,8 2-1,0-2 0,2 1 1,-1-1-1,-4 0 1,-1 0-1,0-2 0,-22 0 0,35 4 0,-15-4 1,-20 0-1,24 3 0,-24-3 0,24 0 0,-24 0 0,33 4 0,-33-4 1,24 2-1,-24-2 0,19 0 1,-19 0-1,18 0 0,-18 0 0,19 0 1,-19 0-1,0 0 0,16-2 0,-16 2 0,19 0 1,-19 0-1,24-2 0,-24 2 0,24-3 1,-24 3-1,24-2 0,-24 2 0,27-2 0,-27 2 1,17-4-1,-17 4 0,0 0 0,26-4 0,-26 4 0,25-3 0,-25 3 0,24-4 0,-24 4 0,30-4 0,-30 4 0,29-5 0,-29 5 0,26-4 0,-26 4 0,22-2 0,-22 2 0,23-3 0,-23 3 0,18 2 0,-18-2 0,0 0 0,0 0 0,22-2 0,-22 2 0,19 0 0,-19 0 0,0 0 0,18-2 1,-18 2-1,30-2 0,-30 2 0,25-4 0,-25 4 0,19-1 0,-19 1 0,20-2 0,-20 2 0,17 0 0,-17 0 0,0 0 0,0 0 0,16 3 0,-16-3 0,0 0 0,17 0 0,-17 0 0,0 0 0,18 2 0,-18-2 0,0 0 1,19-2-1,-19 2 0,0 0 0,0 0 0,0 0 0,0 0 0,0 0 1,0 0-1,0 0 0,0 0 0,0 0 1,0 17-1,0-17 0,-15 16 2,15-16-2,-18 32 1,3-12-1,-9 6 0,-4-1 0,6 3 0,-4-1 0,-1 5 0,1-5 0,-4 1 1,1-1-2,7-1 2,-1-2-1,3-2 0,-2 0 0,2 0 0,1-4 1,-3-1-1,2-6 0,3 0 1,17-11-1,-24 11 0,24-11 1,0 0-1,0 0 0,0 0 0,0 0 0,0 0 0,0 0 0,0 0 0,0 0 1,0 0-1,0 0 0,0 0 0,0 0 0,0 0 0,22-15 0,-22 15 1,24-20-1,-7 5 0,1-1 0,6-4 0,-1-4 0,1 0 0,5-4 1,-1 1-1,-1-3 0,3 3 0,3-1 0,0 3 0,-3 3 0,-4 1 0,-6 5 0,-2 1 0,-18 15 0,28-20 0,-28 20 0,0 0 0,20-15 0,-20 15 0,0 0 0,0 0-1,0 0 1,0 0-1,0 0 1,-2 22-1,-5-2 1,5 8 0,-7 5-1,3 9 2,-5 4-1,-3 6 0,1 1 0,0 0 1,-4-2 0,6-1 0,7-10 0,-5 1 0,9-10-1,-2-7-1,4-4-7,-2-20-12,0 0-12,0 0-2,0 0 0,26-26-1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24:36.167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-7 31 40,'0'0'27,"9"-26"3,-9 26-5,17 0-8,-17 0-1,0 0-5,0 0-2,0 0-4,0 0-1,19-7-1,-19 7-1,0 0-2,26 2 0,-26-2 0,26 3 0,-26-3 0,30 8 0,-13-3 0,-17-5 0,28 13 0,-28-13 0,26 12 0,-26-12 0,24 11 1,-24-11-1,21 9 0,-21-9 0,17 8 1,-17-8-1,9 16 1,-9-16-1,2 25 1,-6-9 0,1 3 0,-5-2 0,1 1-1,-3 3 1,1-4 0,-2 3-1,-2 1 0,-2 1 0,0 6 1,-2 0-1,0 0 0,0 0-1,2-2 1,4-2 0,-2-1 0,7-7 0,6-16 0,-7 26 0,7-26 0,-4 21 0,4-21 0,-6 19 0,6-19 1,-5 18-1,5-18 0,-8 17 0,8-17-1,0 0 1,-5 20 0,5-20-1,0 0 1,5 21 0,-5-21 0,0 0 0,8 24 1,-8-24-1,5 23 0,-5-23 1,2 24-1,-2-24 1,-2 26-1,2-26 1,-5 24-1,5-24 0,-2 21 0,2-21 1,-2 18-1,2-18 0,-6 19-1,6-19 1,0 17 0,0-17 0,-2 18-1,2-18 1,0 0 0,6 19-1,-6-19 1,0 0 0,0 0 0,0 0-1,19 15 1,-19-15 0,0 0 0,0 0 0,20 9 0,-20-9 0,0 0 0,21 11 0,-21-11 0,19 8-1,-19-8 1,20 5 1,-20-5-1,21 8 0,-21-8 0,24 5 0,-24-5 0,26 4 0,-9-2 0,-17-2 0,34 0 0,-15-2 0,-1 0 0,3 0 0,-2 1 1,-1-3-1,3 0 0,-4 0 0,4 3 0,-3-3 0,1 0 0,0-2 1,1 3-1,1-1 0,-1 0-1,7 1 1,-7-3 0,3 2 0,1-1 0,-3 1-1,-1 0 1,-1 2 0,-2-1 0,-17 3 0,28-4-1,-28 4 1,26-2 0,-26 2 0,26-2 0,-26 2 0,30 2 0,-30-2 0,30 0 0,-13 2 0,-17-2 0,34 0 0,-17 0 0,3 0 0,1 0 0,1-2 0,-1 2 0,-2 0 0,-3 2 0,1 0 0,0-2 0,0 0 0,-17 0 0,22 2 0,-22-2 0,23 0 0,-23 0 0,17 0 0,-17 0 0,0 0 0,17 0 0,-17 0 0,0 0 0,0 0 0,20 1 0,-20-1 0,17 0 0,-17 0 0,17 2 0,-17-2 0,0 0 0,22 0 0,-22 0 0,0 0 0,0 0 1,17 0-1,-17 0 0,0 0-1,0 0 1,0 0 0,17 0 0,-17 0 0,0 0 0,0 0 0,21 4 0,-21-4 0,0 0 0,0 0 0,20 2 0,-20-2 0,0 0 0,23 2 0,-23-2 0,24 0 0,-24 0 0,26 2 0,-26-2 0,27 0 0,-27 0 0,20-2 0,-20 2 0,0 0 1,17 2-1,-17-2 0,0 0-1,0 0 1,0 0 0,0 0 0,17 3 0,-17-3 0,0 0 0,0 0 0,0 0 0,0 0 1,20 4-1,-20-4-2,0 0-3,19 6-11,-19-6-16,0 0 0,19 20-1,-19-20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24:38.882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-1-3 1,'23'6'20,"-23"-6"1,0 0 1,17 4-8,-17-4 0,16 15-2,-16-15-4,19 22-3,-19-22 0,19 30-2,-19-30-1,24 33-1,-7-16-1,-2 0 1,-2 2 0,-13-19 1,25 26 2,-16-10 0,-9-16 0,5 28 1,-5-28 0,-11 34 0,11-34-1,-26 35-1,26-35-1,-24 32-2,24-32 2,-19 24-4,19-24 2,-11 19 0,11-19-1,-2 19 1,2-19 0,2 20 0,-2-20 1,-2 28-1,2-28 2,-8 34-2,5-18 1,-3 3-1,6-19 1,-11 32-1,11-32 0,-8 29 0,8-29 0,-9 27 1,9-27-1,0 26 1,0-26 0,0 22-1,0-22 1,-2 19 0,2-19 0,0 0-1,2 24 1,-2-24-1,0 0 1,0 20 0,0-20-1,0 0 0,2 19 0,-2-19 0,0 0 1,0 0-1,0 17 1,0-17-1,0 0 1,0 0 0,-4 17-1,4-17 1,0 0-1,0 0 0,0 0 0,0 0 0,0 0 1,0 0 0,0 0-1,0 0 2,0 0-1,0 0 1,0 0-1,19-12 0,-19 12 0,22-20-1,-22 20 0,26-28 1,-5 11-2,0 2 1,-4-3 0,3 5 0,1-2 0,-21 15 0,33-26 0,-14 12 0,0 1 0,-2-3 0,1 1 1,3-4-1,-2 0 0,1 1 0,1-1 0,-2 2 0,-19 17 0,28-26 0,-28 26 0,20-16 0,-20 16 0,0 0 0,19-15-1,-19 15 1,0 0 0,23-8 0,-23 8 0,0 0-1,20-2-3,-20 2-12,0 0-17,0 0 0,0 0 0,-7 32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25:08.92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62CCCAA-24FC-4263-99C4-A60B52F7DB29}" emma:medium="tactile" emma:mode="ink">
          <msink:context xmlns:msink="http://schemas.microsoft.com/ink/2010/main" type="writingRegion" rotatedBoundingBox="10662,12969 20255,12931 20260,14076 10666,14113"/>
        </emma:interpretation>
      </emma:emma>
    </inkml:annotationXML>
    <inkml:traceGroup>
      <inkml:annotationXML>
        <emma:emma xmlns:emma="http://www.w3.org/2003/04/emma" version="1.0">
          <emma:interpretation id="{5CB849E3-3220-42E6-9C28-C44945864799}" emma:medium="tactile" emma:mode="ink">
            <msink:context xmlns:msink="http://schemas.microsoft.com/ink/2010/main" type="paragraph" rotatedBoundingBox="10662,12969 20255,12931 20260,14076 10666,141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7B0B4D-20F8-4E26-830B-35F47FE7FCA9}" emma:medium="tactile" emma:mode="ink">
              <msink:context xmlns:msink="http://schemas.microsoft.com/ink/2010/main" type="line" rotatedBoundingBox="10662,12969 20255,12931 20260,14076 10666,14113"/>
            </emma:interpretation>
          </emma:emma>
        </inkml:annotationXML>
        <inkml:traceGroup>
          <inkml:annotationXML>
            <emma:emma xmlns:emma="http://www.w3.org/2003/04/emma" version="1.0">
              <emma:interpretation id="{940FFF47-44A0-4C13-9881-D57A8F0F66B2}" emma:medium="tactile" emma:mode="ink">
                <msink:context xmlns:msink="http://schemas.microsoft.com/ink/2010/main" type="inkWord" rotatedBoundingBox="10662,13006 12358,12999 12362,14107 10666,14113"/>
              </emma:interpretation>
              <emma:one-of disjunction-type="recognition" id="oneOf0">
                <emma:interpretation id="interp0" emma:lang="en-US" emma:confidence="0">
                  <emma:literal>seems</emma:literal>
                </emma:interpretation>
                <emma:interpretation id="interp1" emma:lang="en-US" emma:confidence="0">
                  <emma:literal>Seems</emma:literal>
                </emma:interpretation>
                <emma:interpretation id="interp2" emma:lang="en-US" emma:confidence="0">
                  <emma:literal>Stems</emma:literal>
                </emma:interpretation>
                <emma:interpretation id="interp3" emma:lang="en-US" emma:confidence="0">
                  <emma:literal>Seems?</emma:literal>
                </emma:interpretation>
                <emma:interpretation id="interp4" emma:lang="en-US" emma:confidence="0">
                  <emma:literal>stems</emma:literal>
                </emma:interpretation>
              </emma:one-of>
            </emma:emma>
          </inkml:annotationXML>
          <inkml:trace contextRef="#ctx0" brushRef="#br0">152 40 30,'0'0'26,"21"-4"3,-21 4-6,0 0-6,-14-17 0,14 17-3,0 0-3,-22-13-1,22 13-2,-17-5-1,17 5-3,-19 0 0,19 0-1,-18 3-2,18-3 1,-19 8-1,19-8 0,-21 11-1,21-11 1,-16 13 0,16-13-1,0 0 0,-15 21-1,15-21 1,-2 16-1,2-16 1,5 19 0,-5-19-1,17 26 1,-17-26 0,23 32 0,-10-14 0,0 1 0,2 0 0,0-1 1,-4 1-1,-2 2 1,-9-21 0,10 31 0,-10-31 0,-4 32 1,4-32 0,-13 26 0,13-26-1,-26 20 1,7-10 0,19-10-1,-28 11-1,28-11-2,-23 2-3,7-11-9,16 9-18,0 0-5,-12-19 0,12 19 0</inkml:trace>
          <inkml:trace contextRef="#ctx0" brushRef="#br0" timeOffset="577.2011">360 297 62,'28'-11'31,"-28"11"0,19-17 0,-19 17-21,0 0-2,20-17-1,-20 17-3,0 0-1,8-16 1,-8 16-1,0 0 0,0 0-1,0 0-1,9-21 1,-9 21-1,6-20 0,-6 20-1,3-25 1,-3 25 0,-1-24 0,1 24-1,-4-19 1,4 19-1,0 0 2,-11-16-1,11 16 0,-17-2 0,17 2 0,0 0 0,-21 2 0,21-2 0,-17 3-1,17-3 0,-17 8 0,17-8 0,0 0 0,-9 24 0,9-24 0,-2 30 0,4-10 0,0 3-1,5-1 2,1-1-2,1-3 2,4 1-2,-13-19-2,34 26-6,-34-26-21,32 7-6,-10-3 1,-22-4-2</inkml:trace>
          <inkml:trace contextRef="#ctx0" brushRef="#br0" timeOffset="1123.202">691 310 51,'23'-9'28,"-23"9"1,0 0 0,24-11-20,-24 11-1,17-8-1,-17 8-2,20-11 1,-20 11-1,23-17-1,-23 17 0,20-20-1,-16 3 1,-4 17 0,6-26 0,-6 26-1,-8-26-1,8 26 1,-15-25-1,15 25 0,-22-11-1,22 11 1,-24 4 0,24-4 0,-29 21 0,29-21-1,-26 31 0,15-10 0,4 1-1,1 2 0,6-1 0,4-1-1,3 0 1,4-1 0,1-1 0,4-1 0,3-6-1,0-5-1,7 3-4,-26-11-10,38-15-21,-14 11 2,-24 4-1,34-22-2</inkml:trace>
          <inkml:trace contextRef="#ctx0" brushRef="#br0" timeOffset="1825.2032">1030 267 59,'0'0'33,"0"0"0,0 0 0,0 0-17,0 0-3,0 0-3,-4 19-5,4-19 0,-3 26-2,3-26 0,-6 34-1,6-34 0,-2 27-1,2-27-1,6 19 1,-6-19 0,0 0 0,0 0 0,0 0 1,0 0-1,22-19 0,-22 19 0,21-29 0,-10 12 0,4 0-1,2 0 0,-17 17-1,20-22 1,-20 22 0,0 0 0,17-13 0,-17 13 0,0 0-1,2 20 1,-2-20 0,4 23-1,-4-23 1,7 18 0,-7-18 0,8 17 0,-8-17 1,0 0-1,0 0 1,22-7-1,-22 7 1,21-23-1,-6 5 1,0-5-1,5 3 0,5-1 1,-7 1-2,-1 5 1,-17 15 0,19-9 0,-19 9-1,6 20 1,-10 1 0,0-1 0,0 3 0,-1 3 0,1 0 0,0-6 0,4-1 0,0-19 1,4 22-2,-4-22-1,0 0-5,11 21-14,-11-21-17,0 0 1,13-23 0,-13 7-1</inkml:trace>
          <inkml:trace contextRef="#ctx0" brushRef="#br0" timeOffset="2277.604">1674 161 46,'21'-9'33,"-21"9"3,0 0 1,0 0-12,-25-15-6,25 15-4,-26-2-6,26 2-1,-28 2-2,28-2-2,-32 5-2,32-5 0,-24 10-1,24-10-1,-17 16 0,17-16 0,-9 21 0,9-21-1,3 30 1,7-13 0,-1-1 0,4 3 1,-13-19-1,26 34 0,-26-34 0,19 27 1,-19-27 0,17 23-1,-17-23 1,4 18 0,-4-18 0,-13 21 1,13-21-1,-21 13 0,21-13-1,-30 7-2,30-7-4,-35-1-18,35 1-15,-27 1-2,27-1 1,-17 2-2</inkml:trace>
          <inkml:trace contextRef="#ctx0" brushRef="#br0" timeOffset="21902.4385">476 634 18,'20'6'24,"-20"-6"5,0 0 1,0 0-11,17-17 0,-17 17-1,0 0-3,0 0-1,0 0-2,0 0-2,0 0-2,0 0-2,0 0-1,-7 17-2,7-17 0,-23 22-1,6-5-1,4 7 0,-2-1 0,-1 7 0,-3-1 0,-5 5 0,-1-2 1,5-3-2,-1-3 2,-1 2-2,-3-3 1,6-5-1,3-5 0,16-15 0,-21 22-1,21-22 1,0 0 0,0 0 1,0 0-1,0 0 0,0 0 0,0 0 1,0 0-1,0 0 0,0 0 1,0 0-1,0 0 0,0 0 1,0 0-1,0 0 0,-11-18 1,11 18-1,-11-17 0,11 17 0,-14-22 1,14 22-1,-13-23 0,13 23 0,0 0 0,-17-22-1,17 22 1,0 0 0,0-17 0,0 17-1,0 0 1,10-20 0,-10 20-1,0 0 1,5-17-1,-5 17 1,0 0-2,0 0 2,0 0 0,0 0 0,0 0 1,0 0-1,21-11-1,-21 11 2,0 0-1,24-11 0,-24 11-1,17-12 1,-17 12 0,17-13 0,-17 13 1,0 0-1,11-16 1,-11 16-1,0 0 0,0 0 0,0 0 0,0 0 0,0 0 0,0 0 0,0 0 0,0 0 0,0 0 0,0 0 0,0 0 1,0 0 0,0 0-1,0 0 1,0 0-1,-7 18 0,7-18 2,-2 32-2,-4-8 1,3 6-1,-3 2 2,2 3-2,2-3 0,2-3 0,0-4 0,2-5 0,-2-3 0,0-17 0,0 0 0,11 17 0,-11-17 0,0 0 0,19-10 0,-19 10 0,23-24 0,-5 6 0,5-3 0,7-3 0,2 0 0,3-2 0,-1 1 0,-2 3 0,1 7 0,-8 2 0,-3 4 0,-22 9 0,25-12 0,-25 12 0,0 0 0,0 0 0,0 0 0,0 0 0,9 23-22,-9-23-18,-13 18-2,13-18 2,-30 21-2</inkml:trace>
        </inkml:traceGroup>
        <inkml:traceGroup>
          <inkml:annotationXML>
            <emma:emma xmlns:emma="http://www.w3.org/2003/04/emma" version="1.0">
              <emma:interpretation id="{0750D1BA-9316-4918-B89E-60350DA41CA5}" emma:medium="tactile" emma:mode="ink">
                <msink:context xmlns:msink="http://schemas.microsoft.com/ink/2010/main" type="inkWord" rotatedBoundingBox="12917,13086 13447,13084 13448,13466 12918,13468"/>
              </emma:interpretation>
              <emma:one-of disjunction-type="recognition" id="oneOf1">
                <emma:interpretation id="interp5" emma:lang="en-US" emma:confidence="1">
                  <emma:literal>to</emma:literal>
                </emma:interpretation>
                <emma:interpretation id="interp6" emma:lang="en-US" emma:confidence="0">
                  <emma:literal>t0</emma:literal>
                </emma:interpretation>
                <emma:interpretation id="interp7" emma:lang="en-US" emma:confidence="0">
                  <emma:literal>tv</emma:literal>
                </emma:interpretation>
                <emma:interpretation id="interp8" emma:lang="en-US" emma:confidence="0">
                  <emma:literal>€0</emma:literal>
                </emma:interpretation>
                <emma:interpretation id="interp9" emma:lang="en-US" emma:confidence="0">
                  <emma:literal>To</emma:literal>
                </emma:interpretation>
              </emma:one-of>
            </emma:emma>
          </inkml:annotationXML>
          <inkml:trace contextRef="#ctx0" brushRef="#br0" timeOffset="4820.4084">2254 236 69,'0'0'30,"17"-15"0,6 18 0,-6-5-27,-17 2 0,37-3-1,-16 3-2,5 2 0,-2 5-4,-7-3-12,-17-4-13,36 13-1,-36-13-1,28 11 2</inkml:trace>
          <inkml:trace contextRef="#ctx0" brushRef="#br0" timeOffset="4508.4079">2404 83 37,'0'0'29,"0"0"3,0 0-3,17-2-11,-17 2 0,0 0-4,0 0-4,0 0-2,0 0-1,0 0-1,0 0-1,-15 22-1,15-22-1,-13 32 0,4-10-2,-1 10 1,-5-2-1,0 3 0,0-1 0,4 0 0,4-4-1,-1-6 0,2-1 0,6-21 0,-1 27 0,1-27 1,7 19-1,-7-19 0,0 0 1,17 17-2,-17-17 1,0 0-2,24 13-1,-24-13-1,26 0-2,-26 0-3,40-13-10,-18 5-19,-3-14 2,5 7-1,-7-7 2</inkml:trace>
          <inkml:trace contextRef="#ctx0" brushRef="#br0" timeOffset="5179.2091">2571 318 42,'0'0'29,"20"11"1,-20-11 1,0 0-18,0 0-1,0 0 1,2 22-6,-2-22-1,6 24 0,-6-24-1,7 26-1,-7-26 0,13 19 0,-13-19-1,27 8 1,-27-8-1,35-12 0,-18-3 0,4 8-1,-6-12 0,5 6 0,-7-5 0,-1 1-1,-9-2 1,-3 19-1,2-35 0,-5 14 0,1 5 0,-6-3-1,1 2 0,7 17 0,-25-20 0,3 18-1,3 5 0,-5 1-2,5 11-2,-5-11-4,18 16-13,6-20-17,-15 25 1,15-25 0,0 0 1</inkml:trace>
        </inkml:traceGroup>
        <inkml:traceGroup>
          <inkml:annotationXML>
            <emma:emma xmlns:emma="http://www.w3.org/2003/04/emma" version="1.0">
              <emma:interpretation id="{920FC564-FD69-444D-A78E-FD7E9C8B6C58}" emma:medium="tactile" emma:mode="ink">
                <msink:context xmlns:msink="http://schemas.microsoft.com/ink/2010/main" type="inkWord" rotatedBoundingBox="13967,13092 15136,13087 15138,13612 13969,13617"/>
              </emma:interpretation>
              <emma:one-of disjunction-type="recognition" id="oneOf2">
                <emma:interpretation id="interp10" emma:lang="en-US" emma:confidence="1">
                  <emma:literal>miss</emma:literal>
                </emma:interpretation>
                <emma:interpretation id="interp11" emma:lang="en-US" emma:confidence="0">
                  <emma:literal>miso</emma:literal>
                </emma:interpretation>
                <emma:interpretation id="interp12" emma:lang="en-US" emma:confidence="0">
                  <emma:literal>mish</emma:literal>
                </emma:interpretation>
                <emma:interpretation id="interp13" emma:lang="en-US" emma:confidence="0">
                  <emma:literal>mist</emma:literal>
                </emma:interpretation>
                <emma:interpretation id="interp14" emma:lang="en-US" emma:confidence="0">
                  <emma:literal>mips</emma:literal>
                </emma:interpretation>
              </emma:one-of>
            </emma:emma>
          </inkml:annotationXML>
          <inkml:trace contextRef="#ctx0" brushRef="#br0" timeOffset="6286.8111">3322 321 40,'-6'-18'30,"6"18"2,7-17 2,-7 17-16,0 0-1,-5-22-3,5 22-4,0 0-1,0 0-3,0 0-1,0 0-1,-2 16-2,2-16 0,-2 25-1,2-25 0,-2 33-1,0-16 1,-1 0-1,3-17 0,-2 26 1,2-26-1,0 0 0,0 0 1,0 0-1,0 0 1,0 0 0,0 0-1,0 0 1,20-26 0,-12 9-1,5-2 1,-2 1-1,4-1 0,0 2 0,-15 17-1,23-24 1,-23 24 0,22-11-1,-22 11 1,0 0-1,19 2 1,-19-2-1,0 0 1,15 26 0,-15-26 0,5 28 0,-5-28 0,6 28 0,-6-28 0,6 24 0,-6-24 0,0 0 0,3 18 0,-3-18 0,0 0 0,0 0 1,0 0-1,19-7 1,-19 7-1,21-24 0,-21 24 0,30-30 1,-14 15-1,1 2 0,-17 13 0,23-20-1,-23 20 1,0 0 0,0 0-1,0 0 1,0 0 0,0 0-1,9 20 1,-9-20 0,0 22 0,0-22 0,6 26 0,-4-9 1,-2-17-1,5 28 0,-5-28 0,0 26 0,0-26 1,6 17-1,-6-17 0,0 0 0,0 0-3,-2 24-3,2-24-6,0 0-18,0 0-9,0 0 2,0 0-2</inkml:trace>
          <inkml:trace contextRef="#ctx0" brushRef="#br0" timeOffset="6630.0117">3820 308 66,'0'0'33,"0"0"-1,20-5 2,-20 5-21,0 0-4,-4 18-1,4-18-3,-9 25 0,9-25-1,-6 37-1,1-17-1,5 3-1,0-5 0,-2-1-1,2-17-1,6 21-2,-6-21-5,0 0-14,0 0-15,0 0 2,0 0-2,-8-32 1</inkml:trace>
          <inkml:trace contextRef="#ctx0" brushRef="#br0" timeOffset="6801.612">3866 85 89,'0'0'33,"0"0"0,0 0 1,0 0-32,0 0-4,8 16-9,-8-16-20,20 23-2,-20-23-2,17 28 2</inkml:trace>
          <inkml:trace contextRef="#ctx0" brushRef="#br0" timeOffset="7472.4132">4188 232 52,'0'0'35,"0"0"0,0 0 1,12-26-16,-12 26-3,0 0-5,0 0-5,0 0-2,0 0-1,0 0 0,0 0-1,-27 9-1,27-9 0,-22 9-1,22-9 0,-26 13 0,26-13-1,-28 13 0,28-13 0,-19 14 0,19-14 0,-19 14-1,19-14 1,0 0 0,-9 19-1,9-19 1,0 0 0,5 17-1,-5-17 1,0 0 0,19 13 0,-19-13 0,23 17 0,-23-17 0,15 18 0,-15-18 0,18 25 0,-18-25 1,15 22-1,-15-22 0,12 17 1,-12-17-1,0 0 1,5 18 0,-5-18 0,0 0 0,0 19 1,0-19-1,-24 17 0,7-8 0,17-9 0,-28 17-1,28-17 0,-26 11-1,26-11-2,0 0-1,-21 0-4,21 0-10,0 0-21,0 0-1,0 0 1,-22 6-1</inkml:trace>
          <inkml:trace contextRef="#ctx0" brushRef="#br0" timeOffset="8548.815">4473 239 59,'0'0'34,"-8"-17"0,8 17 2,0 0-19,0 0-3,0 0-4,0 0-2,-16-9-2,16 9 0,-17-5-1,17 5-2,0 0 0,-25-4-2,25 4 0,0 0 0,0 0 0,-16 0 0,16 0 0,0 0 0,0 0 0,0 0 0,0 0-1,0 0 1,-14 17 0,14-17-1,0 0 0,-16 24 0,16-24 0,-10 22-1,10-22 1,-9 28 0,9-28 0,2 19 0,-2-19 0,7 20 0,-7-20 0,15 17 0,-15-17 0,17 17 0,-17-17 1,13 22-1,-13-22 0,15 24 0,-15-24 0,10 28 0,-10-28 1,9 30-1,-9-30 0,9 30 1,-9-30-1,6 24 0,-6-24 0,0 0 1,4 23-1,-4-23 1,0 0 0,-8 18 0,8-18 0,0 0 1,-22 21-2,22-21 0,-27 11 0,27-11 0,-30 7 0,30-7 0,-26 2 0,26-2 0,-20-2 0,20 2-2,-17-7-6,17 7-13,0 0-20,0 0-1,0 0 1,0 0 0</inkml:trace>
        </inkml:traceGroup>
        <inkml:traceGroup>
          <inkml:annotationXML>
            <emma:emma xmlns:emma="http://www.w3.org/2003/04/emma" version="1.0">
              <emma:interpretation id="{247E4645-3649-4D68-9B9F-E42E9C769127}" emma:medium="tactile" emma:mode="ink">
                <msink:context xmlns:msink="http://schemas.microsoft.com/ink/2010/main" type="inkWord" rotatedBoundingBox="15712,13182 17438,13175 17440,13576 15714,13583"/>
              </emma:interpretation>
              <emma:one-of disjunction-type="recognition" id="oneOf3">
                <emma:interpretation id="interp15" emma:lang="en-US" emma:confidence="1">
                  <emma:literal>some</emma:literal>
                </emma:interpretation>
                <emma:interpretation id="interp16" emma:lang="en-US" emma:confidence="0">
                  <emma:literal>Some</emma:literal>
                </emma:interpretation>
                <emma:interpretation id="interp17" emma:lang="en-US" emma:confidence="0">
                  <emma:literal>Tome</emma:literal>
                </emma:interpretation>
                <emma:interpretation id="interp18" emma:lang="en-US" emma:confidence="0">
                  <emma:literal>same</emma:literal>
                </emma:interpretation>
                <emma:interpretation id="interp19" emma:lang="en-US" emma:confidence="0">
                  <emma:literal>sone</emma:literal>
                </emma:interpretation>
              </emma:one-of>
            </emma:emma>
          </inkml:annotationXML>
          <inkml:trace contextRef="#ctx0" brushRef="#br0" timeOffset="10670.4188">5295 215 52,'0'0'36,"0"0"0,0 0-2,19-7-9,-19 7-7,0 0-6,0 0-2,0 0-4,-23-19 0,23 19-3,0 0 0,-19-4-2,19 4 1,-18-2-2,18 2 1,0 0-1,-21 2 0,21-2 1,0 0-1,0 0 0,-19 10 0,19-10 1,0 0-1,-24 16 0,24-16 0,0 0 0,-11 19 0,11-19 0,0 0-1,0 0 1,-10 17 0,10-17-1,0 0 1,-5 22 0,5-22 0,2 19-1,-2-19 1,9 18 0,-9-18 0,13 26 0,-13-26 0,11 28 0,-11-28 0,13 32 0,-3-15 0,-10-17 0,15 30 0,-15-30 0,11 26 0,-11-26 0,11 20 0,-11-20 0,6 17 0,-6-17 0,0 0 0,4 21 1,-4-21-1,0 0 0,-8 20 1,8-20-1,0 0 1,-26 24-1,26-24 1,-28 10-1,11-9 1,-2-1-1,-1 0 1,-5-1-1,3-3 0,1 0-1,21 4-1,-33-9-2,33 9-2,0 0-3,0 0-8,5-17-22,12 6-1,2 2 1,-2-4 0</inkml:trace>
          <inkml:trace contextRef="#ctx0" brushRef="#br0" timeOffset="11247.6198">5505 349 53,'0'0'33,"0"0"0,0 0 0,0 0-15,0 0-4,0 0-5,0 0-3,0 0-1,0 0-1,-6 17-1,6-17-2,-8 22 0,8-22 0,-5 34-1,1-17 0,2 1 0,-2-1 0,4-17 1,4 28-1,-4-28 0,6 21 1,-6-21 1,0 0-1,20 14 2,-20-14-1,27-5 0,-27 5 0,30-13 0,-30 13-1,33-21 0,-33 21 0,28-26 1,-16 9-1,-12 17 0,11-33 1,-11 33-1,0-32 0,0 32 0,-10-33 0,10 33-1,-16-30 1,16 30-1,-23-21 0,23 21 0,-19-13-1,19 13 0,0 0-2,-22-9-2,22 9-3,0 0-7,0 0-22,0 0-3,-19 0 2,19 0-1</inkml:trace>
          <inkml:trace contextRef="#ctx0" brushRef="#br0" timeOffset="12324.0217">5840 310 61,'0'0'29,"-6"-17"1,6 17 1,0 0-22,0 0-1,0 0 1,0 0-2,17 13 0,-17-13 1,0 0-1,0 0-2,-2 28-1,2-28-1,4 30-1,-6-11 0,7-2-1,-3 1 0,2-1 0,-4-17-1,6 24 1,-6-24 0,0 0 0,3 19-1,-3-19 1,0 0 0,0 0-1,0 0 1,0 0 0,0 0 0,0 0 0,14-24 0,-14 24 0,15-38-1,-4 20 1,-2-3-1,4-3 0,0 5 1,-1 1-1,-12 18-1,18-23 1,-18 23 0,0 0 0,21-15-1,-21 15 1,0 0-1,0 0 1,0 0 0,19 13 0,-19-13-1,0 0 2,9 17-1,-9-17 0,0 0 0,6 24 0,-6-24 0,0 23 1,0-23-1,1 22 0,-1-22 0,0 23 0,0-23 1,0 0-1,0 0 0,4 16 0,-4-16 0,0 0 0,0 0 0,0 0 1,10-22-1,-10 22 0,18-26 0,-18 26 0,23-21 0,-23 21 0,18-15 0,-18 15 0,0 0-1,0 0 1,19-7 0,-19 7 0,0 0-1,0 0 1,21 9 0,-21-9 0,17 13 0,-17-13 1,7 23-1,-7-23 0,2 28 1,-2-12-1,-4 1 0,1 2 1,1-2-1,2-17 0,-4 28 0,4-28 0,0 16-2,0-16-2,0 0-4,0 0-11,0 0-20,0 0 0,-6-24 1,6 24-1</inkml:trace>
          <inkml:trace contextRef="#ctx0" brushRef="#br0" timeOffset="12994.8228">6396 332 44,'0'0'32,"0"0"2,26 0-1,-26 0-14,0 0-2,19 6-7,-19-6-5,18-6-1,-18 6-2,28-9 0,-28 9 0,23-7 0,-23 7-1,24-10 0,-24 10 1,19-7-1,-19 7 0,0 0 0,0 0 0,17-13-1,-17 13 1,9-19 0,-9 19 0,6-20-1,-6 20 1,-2-28 0,2 28 0,-8-24 0,8 24 0,-16-17 1,16 17-1,-29-6 0,11 6 0,1 8 1,-7 1-1,24-9 0,-38 28 0,19-9 0,1-1-1,5 1 1,3-1 0,6 1-1,1 2 1,1-1-1,0 2 0,8-3 1,-1 2-1,6 1 1,6 0-1,4-3 0,1-4 1,8 0-1,4-10 1,3-1-1,5-6-1,-1-7-2,0 7-4,-15-9-30,10-4-3,-8 4 1,-11-2 0</inkml:trace>
        </inkml:traceGroup>
        <inkml:traceGroup>
          <inkml:annotationXML>
            <emma:emma xmlns:emma="http://www.w3.org/2003/04/emma" version="1.0">
              <emma:interpretation id="{51ECE864-9DCF-4CF4-9915-E4A65764F61A}" emma:medium="tactile" emma:mode="ink">
                <msink:context xmlns:msink="http://schemas.microsoft.com/ink/2010/main" type="inkWord" rotatedBoundingBox="17887,12940 20255,12931 20259,13971 17891,13980"/>
              </emma:interpretation>
              <emma:one-of disjunction-type="recognition" id="oneOf4">
                <emma:interpretation id="interp20" emma:lang="en-US" emma:confidence="0">
                  <emma:literal>stuffs</emma:literal>
                </emma:interpretation>
                <emma:interpretation id="interp21" emma:lang="en-US" emma:confidence="0">
                  <emma:literal>Stuffs</emma:literal>
                </emma:interpretation>
                <emma:interpretation id="interp22" emma:lang="en-US" emma:confidence="0">
                  <emma:literal>Stuffy</emma:literal>
                </emma:interpretation>
                <emma:interpretation id="interp23" emma:lang="en-US" emma:confidence="0">
                  <emma:literal>Stuff,</emma:literal>
                </emma:interpretation>
                <emma:interpretation id="interp24" emma:lang="en-US" emma:confidence="0">
                  <emma:literal>stuff-a</emma:literal>
                </emma:interpretation>
              </emma:one-of>
            </emma:emma>
          </inkml:annotationXML>
          <inkml:trace contextRef="#ctx0" brushRef="#br0" timeOffset="14398.8253">7448 55 41,'0'0'33,"17"-13"2,-17 13 0,-23-15-14,23 15-2,-20-2-4,20 2-6,-23 7-2,23-7-2,-35 12-1,35-12-2,-27 11 0,27-11-1,-16 11 0,16-11-1,0 0 0,-17 19 0,17-19-1,0 16 1,0-16 0,7 28-1,1-11 1,1 4 0,0 1 0,3 2 0,-3-1 0,0-1 0,3-5 0,-7-1 0,-5-16 1,6 25-1,-6-25 0,0 0 1,-2 18-1,2-18 1,0 0-1,-17 15 1,17-15 0,-28 15-1,28-15 1,-34 15-1,16-7 0,-1-5 0,19-3-1,-28 6-2,28-6-1,-19-2-2,19 2-2,0 0-4,0 0-12,0 0-15,19-17 3,-19 17 0,22-17 2</inkml:trace>
          <inkml:trace contextRef="#ctx0" brushRef="#br0" timeOffset="15288.0269">7663 265 72,'0'0'33,"28"-7"-1,-28 7-1,32-17-24,2 15-3,-4-5-2,7 5-1,-5 2-1,0 2-2,-4 7-7,-2 12-23,-26-21 0,30 22 0,-30-22 0</inkml:trace>
          <inkml:trace contextRef="#ctx0" brushRef="#br0" timeOffset="14944.8263">7815 85 51,'0'0'30,"0"0"3,0 0 0,0 0-20,0 0 1,0 0-3,0 0-3,0 0 0,0 0 0,0 0-2,0 0-1,0 0-1,-10 18-1,3 1-1,-6-1 0,2 9 0,-3 1-1,1-1 0,4 0 0,-2 1 0,-2-4-1,7 0 1,0-3-1,3-1 0,5 1 0,1-5 0,-1 5 0,2-4 0,-4-17 0,11 28 0,-11-28 0,17 16 0,-17-16-1,19 11 0,-19-11-1,24 4-2,-7 2-2,-17-6-4,35-11-18,-16 3-11,-6-9 1,-13 17-1,25-35 3</inkml:trace>
          <inkml:trace contextRef="#ctx0" brushRef="#br0" timeOffset="15724.8277">8105 262 80,'19'-10'36,"-19"10"0,0 0 2,0 0-27,0 0-2,0 0-3,0 0-2,0 0 0,-13 17-1,13-17-2,-8 28 1,8-28-1,-2 34-1,4-14 1,0-1-1,4 1 0,-3-3 0,-3-17 0,19 26 1,-19-26 0,19 15-1,-19-15 1,24-9 1,-3-4-1,-3-4 0,3-5 0,-2-5 0,1-2-1,1-1 1,-4 2-2,-4 5 0,-9 3-1,-4 20-2,3-30-3,-3 30-6,0 0-17,0 0-10,0 0 2,0 0-2,0 0 4</inkml:trace>
          <inkml:trace contextRef="#ctx0" brushRef="#br0" timeOffset="17144.4302">8395 262 87,'0'0'35,"36"-12"1,-36 12 0,26-24-30,-4 20-1,-22 4-6,28-14-9,-7 2-25,-4 18 0,-17-6 0,24 7-1</inkml:trace>
          <inkml:trace contextRef="#ctx0" brushRef="#br0" timeOffset="16957.2298">8683-9 25,'0'0'31,"0"0"2,8-26 1,-8 26-12,0 0-1,-9-22-1,9 22-7,0 0-2,0 0-3,-23-13-1,23 13-2,-19 0-1,19 0-1,-26 4-1,26-4-1,-30 9 0,30-9 0,-32 19-1,16-8 0,16-11 0,-27 31 0,16-12 0,4 3 0,3 5 0,0 2 0,2 3 0,2 3 0,4 1 0,0 1 0,1 0 0,1 3 0,-4-3 0,-2-4 0,0-3 0,-2-4 1,-4-1-1,3-9 0,-1 1-1,4-17-2,0 0-4,-28 0-11,28 0-20,-25-26-3,10 5 2,2-5-1</inkml:trace>
          <inkml:trace contextRef="#ctx0" brushRef="#br0" timeOffset="18486.0324">8590 301 76,'0'0'39,"0"0"-1,0 0 1,0 0-23,0 0-4,26 2-4,-26-2-4,39-10-1,-14 3-1,7 1-1,1 1-1,3-1 0,3 6-3,-5-7-4,13 14-22,-17 1-11,-10-3 2,-20-5-2,15 17 1</inkml:trace>
          <inkml:trace contextRef="#ctx0" brushRef="#br0" timeOffset="18142.8318">8839 38 52,'0'0'31,"0"0"1,0 0 0,24-19-15,-24 19-7,19-3-3,0 4-2,-19-1-1,30-1 1,-30 1-1,30 0 0,-30 0 0,18 1 0,-18-1 0,0 0-1,0 0-1,15 25 0,-15-25 0,0 0 0,2 22 0,-2-22-1,0 0 0,-2 19-1,2-19 1,0 0-1,0 0 1,0 0 0,0 0 0,0 0-1,0 0 0,0 0 1,0 0-2,0 0 1,0 0-1,6-19 0,-6 19 0,0 0 1,0 0-1,0 0 1,0 0 0,0 0 0,0 0 0,0 0 1,0-19-1,0 19 0,0 0 0,0 0 0,-11-18 1,11 18-1,0 0 0,-19-13 1,19 13 0,-24-6 0,24 6 0,-27-2-1,11 4 1,16-2 0,-32 4 0,32-4 0,-27 13 0,27-13-1,-28 22 1,12-9-1,16-13 0,-25 26 1,25-26-1,-11 32 0,11-32 1,-8 30-1,7-13 0,2-1 0,1 3 0,6 2 0,-3-1 0,-1-1 0,6-1 0,-3 5 0,1-1 0,-3-1 0,5-1 0,-5 1 0,-1-3 0,3 5 1,-7-1-1,-3-1 0,-1-3 1,2 1-1,-7-2 1,3-1 0,6-16-1,-21 26 1,21-26-1,0 0 0,-18 21-1,18-21 0,0 0-4,-34-11-2,34 11-9,-28-10-23,7-8-2,3-3 1,-5-5 1</inkml:trace>
          <inkml:trace contextRef="#ctx0" brushRef="#br0" timeOffset="23899.242">9239 362 48,'0'0'30,"0"0"1,0 0 0,0 0-16,0 0-5,0 0-1,19-7-4,-19 7-1,0 0 1,0 0 0,26 0-1,-26 0 0,19 9-1,-19-9 0,21 21-1,-21-21 1,22 24-1,-22-24 1,26 35-1,-14-16 0,-1 7 1,-9-7-1,2 5 1,-3 0-1,-1 4 1,-5-2-2,-1 4 1,-3-2-1,-1 0 1,5-2-1,-3 0 0,-5-4 0,6-1 0,1-4-1,6-17 0,-11 24 1,11-24-1,0 0 0,0 0 1,0 0-1,0 0 1,0 0-1,0 0 1,0 0-1,-17 7 1,17-7 0,0 0-1,0 0 0,-17-13 0,17 13 0,0 0 0,-17-11 0,17 11 0,0 0 1,0 0-2,0 0 2,-20-11-1,20 11-1,0 0 1,0 0 0,0 0 0,0 0 0,-19-4 0,19 4 0,0 0 0,0 0 0,0 0 0,0 0 0,0 0 0,0 0 0,0 0 0,0 0 0,0 0 0,-6-18 0,6 18 0,-5-17 1,5 17-1,-10-23 0,10 23 0,-11-20 0,11 20 0,-13-17 0,13 17 0,0 0 0,0 0 0,0 0 1,-17-15-1,17 15 0,0 0 0,0 0 0,0 0 0,0 0-1,0 0 1,-7 19 0,7-19 0,0 28 0,0-9 0,2-1-1,1 3 1,3 1 2,0-1-2,-1-3 1,1-1-1,-6-17 2,9 33-2,-9-33 0,4 23 0,-4-23 0,2 22 0,-2-22 0,0 0 0,2 17 0,-2-17 0,0 0 0,0 0 0,18-7 0,-18 7 0,27-17 0,-5 4 0,4-2 0,6-6 0,2 3 0,3-5 0,-1 1 0,-2 0 0,-5 1 0,1 2 0,-11 6 0,-2 2 0,-17 11 0,0 0-3,24 0-10,-24 0-27,2 17-1,-2-17 0,-7 30-1</inkml:trace>
        </inkml:traceGroup>
      </inkml:traceGroup>
    </inkml:traceGroup>
  </inkml:traceGroup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7:08:10.9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A4EF325-A03F-437C-B154-7B1B2D537591}" emma:medium="tactile" emma:mode="ink">
          <msink:context xmlns:msink="http://schemas.microsoft.com/ink/2010/main" type="writingRegion" rotatedBoundingBox="25165,18219 24797,18850 24376,18605 24743,17974"/>
        </emma:interpretation>
      </emma:emma>
    </inkml:annotationXML>
    <inkml:traceGroup>
      <inkml:annotationXML>
        <emma:emma xmlns:emma="http://www.w3.org/2003/04/emma" version="1.0">
          <emma:interpretation id="{CDB2E5BF-3A36-467E-A650-1DDD990C3E2E}" emma:medium="tactile" emma:mode="ink">
            <msink:context xmlns:msink="http://schemas.microsoft.com/ink/2010/main" type="paragraph" rotatedBoundingBox="25165,18219 24797,18850 24376,18605 24743,17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78202A-81E7-4944-9E2D-C2CC30251CEA}" emma:medium="tactile" emma:mode="ink">
              <msink:context xmlns:msink="http://schemas.microsoft.com/ink/2010/main" type="line" rotatedBoundingBox="25165,18219 24797,18850 24376,18605 24743,17974"/>
            </emma:interpretation>
          </emma:emma>
        </inkml:annotationXML>
        <inkml:traceGroup>
          <inkml:annotationXML>
            <emma:emma xmlns:emma="http://www.w3.org/2003/04/emma" version="1.0">
              <emma:interpretation id="{64AB6BEC-115C-4603-86CC-97F42A5034E9}" emma:medium="tactile" emma:mode="ink">
                <msink:context xmlns:msink="http://schemas.microsoft.com/ink/2010/main" type="inkWord" rotatedBoundingBox="25165,18219 24797,18850 24376,18605 24743,17974"/>
              </emma:interpretation>
              <emma:one-of disjunction-type="recognition" id="oneOf0">
                <emma:interpretation id="interp0" emma:lang="en-US" emma:confidence="0">
                  <emma:literal>Oh</emma:literal>
                </emma:interpretation>
                <emma:interpretation id="interp1" emma:lang="en-US" emma:confidence="0">
                  <emma:literal>Oho</emma:literal>
                </emma:interpretation>
                <emma:interpretation id="interp2" emma:lang="en-US" emma:confidence="0">
                  <emma:literal>can</emma:literal>
                </emma:interpretation>
                <emma:interpretation id="interp3" emma:lang="en-US" emma:confidence="0">
                  <emma:literal>Ooh</emma:literal>
                </emma:interpretation>
                <emma:interpretation id="interp4" emma:lang="en-US" emma:confidence="0">
                  <emma:literal>Opah</emma:literal>
                </emma:interpretation>
              </emma:one-of>
            </emma:emma>
          </inkml:annotationXML>
          <inkml:trace contextRef="#ctx0" brushRef="#br0">303 143 33,'0'0'22,"7"-20"0,-7 20-5,19-14-10,-19 14 1,0-16 1,0 16 0,0 0 1,-7-19 0,7 19-1,0 0-1,0 0 0,0 0-3,-17 4-1,17-4 0,0 0-2,0 0 1,0 0 0,-21-11 0,21 11-1,0 0 1,0 0-1,-17 1 0,17-1 0,0 0-1,-26 12 1,26-12-1,-26 13 0,26-13-1,-26 15 1,26-15 0,-26 15 0,26-15 0,-23 13-1,23-13 1,-15 16 0,15-16 0,-17 25-1,17-25 1,-20 29-1,20-29 1,-21 32-1,14-13 1,-1-3-1,-1 3 0,-1-2 1,3 2-1,-1-1 0,5 1 1,-3-1-1,2-1 0,-1 0 0,5-17 0,-4 26 1,4-26-1,2 22 0,-2-22 0,5 21 0,-5-21 0,0 19 0,0-19 0,6 18 0,-6-18 0,11 21 0,-11-21 0,13 18 0,-13-18 0,13 17 0,-13-17 0,0 0 0,23 21 0,-23-21 0,0 0 0,19 16 0,-19-16 0,17 8 0,-17-8 0,26 5 0,-26-5 1,20 6-1,-20-6 0,23 4 0,-23-4 0,30 2 0,-30-2 0,17-2 0,-17 2 0,16-6 0,-16 6 0,25-7 0,-25 7 0,26-10 0,-9 5 0,-17 5 0,28-11 0,-28 11 0,24-12 1,-7 5-1,-17 7 0,23-13 0,-23 13 0,22-17 0,-22 17 0,26-18 0,-26 18 0,21-25 0,-21 25 0,15-26 1,-15 26-1,17-22 0,-17 22 0,17-23 0,-17 23 0,7-24 0,-7 24 0,8-28 0,-8 28 0,5-28 0,-5 28 0,2-29 0,-2 29 1,-6-27-1,6 27 0,-3-24 0,3 24 0,-8-24 0,8 24 0,-9-30 0,1 13 0,8 17 0,-2-29 0,2 29 0,-11-28 1,11 28-1,-17-28 0,17 28 0,-9-19 0,9 19 0,0 0 0,-15-22 0,15 22 0,0 0 0,-19-23 0,19 23 0,-17-13 0,17 13 0,0 0 0,-22-17 0,22 17 0,0 0 0,-19-9 0,19 9 0,0 0 0,0 0 0,0 0 0,0 0 0,0 0 0,0 0 0,0 0 0,0 0 0,-13-17-1,13 17 1,0 0-1,0 0-1,0 0 0,-17-5 0,17 5 0,0 0-2,0 0 0,0 0 0,0 0-1,0 0 0,0 0 0,0 0-2,0 0-3,-20 5-7,20-5-10,0 0-4,0 0-2,-4 19 2</inkml:trace>
          <inkml:trace contextRef="#ctx0" brushRef="#br0" timeOffset="2808.005">316 55 12,'0'0'22,"0"0"3,0 0-9,0 0 1,0 0 0,0 0-3,0 0-1,0 0-2,0 0-3,0 0-1,0 0-2,-4 19 0,4-19-1,0 0-1,0 0 1,2 22-1,-2-22 0,-5 21 0,5-21 0,3 24-1,-3-24 0,-3 24 0,3-24 0,-2 23-2,2-23 1,0 17-1,0-17 1,0 0-1,-8 16 0,8-16 0,0 0 1,0 0-1,4 21 0,-4-21 0,0 0 0,0 0 0,6 18 0,-6-18 0,0 0 1,0 0-1,0 0 0,0 0 0,0 0 0,0 0 0,0 0 0,0 0-1,0 0 1,0 0 0,0 0 0,0 0 0,0 0 0,9 17 0,-9-17-1,0 0 1,0 0 0,6 21 0,-6-21 0,0 0 0,0 0-1,1 18 1,-1-18 0,0 0 0,0 0 0,0 0-1,0 0 0,0 0-1,0 0 0,0 0-1,0 0 1,0 0-1,0 0 1,0 0 0,0 0 0,0 0 1,-5 21 0,5-21 1,0 0 0,0 0 1,0 0-1,0 0 0,0 0 0,0 0 0,0 0 0,0 0 0,0 0 1,0 0-1,0 0 0,0 0 1,0 0 0,0 17-1,0-17 1,0 0 1,0 0-1,0 0 0,0 0 0,0 0 1,0 0-1,0 0 0,0 0 0,0 0 0,0 0 0,0 0 0,0 0 0,-15 18 1,15-18-1,0 0 0,-19 23 0,19-23 0,-19 20 0,19-20 0,-16 22-1,16-22 1,-19 25 0,19-25 0,-21 28-1,21-28 1,-24 29-1,24-29 1,-26 28-1,26-28 0,-28 25 1,28-25-1,-19 22 0,19-22 0,-17 15 0,17-15 0,0 0 0,0 0 0,-17 17 0,17-17 0,0 0 0,0 0 0,0 0 0,0 0 0,0 0 0,0 0 0,-7 16 0,7-16 0,0 0-1,0 0 1,0 0 0,-6 17 0,6-17 0,0 0 0,0 0-1,0 0 1,0 0 0,0 0 0,0 0 0,0 17 0,0-17 0,0 0 0,0 0 0,0 0 0,0 0 0,0 0 0,0 0 0,0 0 0,0 0 0,0 0-1,0 0 1,0 0-1,0 0 1,0 0-1,0 0 1,0 0 0,0 0-1,0 0 1,0 0-1,0 0 1,17-15 0,-17 15 0,0 0 0,22-22 0,-22 22 0,25-19 0,-25 19 0,30-26 0,-13 7 0,1 1 0,3-5 0,1 1 0,6 0 0,-1-1 0,-3 3 0,-5 1 0,-19 19 0,26-28 0,-26 28 1,24-11-1,-24 11 1,0 0 0,0 0-1,-26 30 0,13-12 1,-4 5-1,-2 1 0,-3 0 0,7 1 0,-2-7 0,-4-3-1,21-15 1,-13 21-1,13-21 1,0 0-1,0 0 1,0 0-1,0 0 0,0 0 1,0 0 0,0 0 0,21-19 0,-21 19 0,21-26 0,-21 26 0,24-28 0,-24 28 0,26-26 0,-26 26 0,19-17 0,-19 17 1,0 0-1,0 0 1,0 0-1,0 0 0,9 17 1,-9-17-1,0 0 0,0 0 0,-7 17 0,7-17-1,0 0 1,0 0 0,0 0 0,0 0-1,0 0 1,0 0 0,18-8 0,-18 8 0,10-17 0,-10 17 0,11-29-1,-4 10 1,5 2 0,-5 0 1,3 1-1,-10 16 0,5-28 0,-5 28 0,6-23 0,-6 23 0,-2-17 0,2 17 0,-6-18 0,6 18 0,-5-30 0,5 30 0,-4-30 0,4 30 0,-6-26 0,6 26 0,-2-20 0,2 20 0,0 0 0,4-19 0,-4 19 0,0 0 0,-2-21 0,2 21 0,0-18 0,0 18 0,0 0 0,4-17 0,-4 17 0,0 0 0,0 0 0,0 0 0,0 0 0,0 0 0,6 17 0,-6-17 1,0 32-1,-2-12 0,7 4 0,-3 0 0,4 1 0,-4-1 0,-2-2 1,4-5-1,-4-17 0,5 26 0,-5-26 0,4 19 0,-4-19 0,0 0 0,0 0 0,0 0 0,0 0-1,0 0 1,0 0 0,0 0 0,0 0 0,7-21 0,-7 21 0,4-31 0,4 14-1,-3 0 1,-5 17 0,2-28 0,-2 28 0,6-17 0,-6 17 0,0 0 0,0 0 0,0 0 0,0 0 0,0 0 0,13 25 1,-13-25-1,4 26 0,-4-26 0,7 31 0,-7-14 0,0 0 1,0-17-1,8 30 0,-8-30 0,7 24 0,-7-24 0,0 0 0,2 19 0,-2-19 1,0 0-1,0 0 0,0 0 0,0 0 1,0 0-1,0 0 0,0 0-1,0 0 1,0 0 0,0 0 0,0 0 0,0 0 0,0 0 0,0 0-1,0 16-1,0-16-2,0 0-3,0 0-10,0 0-19,0 0 1,-13 21-1,13-21 2</inkml:trace>
        </inkml:traceGroup>
      </inkml:traceGroup>
    </inkml:traceGroup>
  </inkml:traceGroup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3:49.47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-10 110 3,'0'0'1,"0"0"2,0 0 1,0 0 1,0 0 1,-6-16 1,6 16 0,0 0 1,0 0-1,0 0-2,26-2 0,-26 2-1,25-2-1,-8 4 0,5-4-1,4 0 1,2 0 0,6 0 1,-4-1 0,2-1-1,-2 2-1,2 0 1,-4 0-1,0 2 0,5 2-1,-3-2 0,6 0 0,1-2 1,8 0 0,2-1 0,6-5 0,3 3 1,-2-5-1,4 1 0,0 1 0,-2-1-1,-7 2 0,1 3 0,-10-2 0,-3 5-1,-7 1 1,-2 0 0,2 1 0,-4 3 0,1 0 0,-3 0 1,2-1-1,-3 1 0,1-2-1,4 3 1,-11-1-1,4 0 1,-5 0-1,3-1 0,-19-3 0,30 8 1,-30-8-1,23 7 0,-23-7 0,22 8 1,-22-8-1,21 5 0,-21-5 0,24 10 1,-24-10-1,21 11 0,-21-11 0,18 9 1,-18-9-1,0 0 1,0 0-1,19 9 0,-19-9 0,0 0 1,0 0-1,0 0 0,0 0 0,0 0 0,0 0 0,0 0 0,0 0 0,0 0 0,0 0 1,0 0-1,0 0 1,0 0 0,0 0 0,0 0 0,0 0 0,0 0 0,0 0 1,6 19 0,-6-19 0,-12 19 0,12-19 1,-24 31-1,9-14 1,0 6-2,-4-5 0,1 6 1,1-1-2,-2 1 1,2 0-1,0 0 2,1 3-2,-5-3 0,4 4 0,-4-4 0,3 2 1,-1-4-1,-2-1 1,3-4-1,1-1 1,17-16 0,-32 27 0,32-27 0,-22 16 0,22-16-1,-19 17 1,19-17-1,-15 17 1,15-17-1,0 0 0,-19 19 0,19-19 0,0 0 0,0 0 0,-11 16-1,11-16 1,0 0 0,0 0 0,0 0 0,0 0 0,0 0-3,2 28-5,-2-28-11,-21 24-13,25 10-2,-4-34 2,-13 43-1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3:53.95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762-12 15,'-17'-2'11,"17"2"1,0 0 0,0 0-1,-22-4-2,22 4-2,-19 4-2,19-4 0,-26 9-3,7-3 0,2 1 1,-5 3 0,3-1-1,-7 2 2,1 0-1,-1 2-1,-4 0 1,2 4-1,0 4 0,0-1-1,-4 4 0,2-1 0,4 5 0,-8-4 0,10 2 1,-6-2-1,6 1 0,-1-3 0,1 0 0,0-3 0,1 1 0,6 1 0,-1-4 0,3 3 1,15-20-1,-30 30 0,30-30-1,-15 28 1,15-28 0,-8 19 0,8-19-1,0 0 0,-11 20 0,11-20 0,0 0 0,-6 17 1,6-17-1,0 0 0,0 0 0,0 0 0,-5 18 0,5-18 0,0 0 1,0 0-1,0 0 1,0 0 0,0 0 0,0 0 0,19 14 0,-19-14 0,0 0 0,0 0 0,0 0 0,0 0-1,20 14 1,-20-14 0,21 10 0,-21-10 0,26 9 0,-26-9 1,34 6-1,-18-6 1,9 0 0,-6-2 0,1 0-1,1 0 1,-3 0-1,-1-2 0,2 4 0,-19 0-1,32-3 2,-13 1-1,-3 0-1,1 2 1,0-2-1,2 0 1,1 0-1,1 2 0,0-1 1,-5 1-1,1-2 0,0 0 1,0-2-1,4 2 0,-1 2 0,6-2 0,1-3 1,1 3-1,4-6 0,3 7 0,1-1 0,1 0 1,-1-6-1,-3 7 0,3-3 0,-2 2 0,1 0 0,5-2 0,-5 3 1,3-3-1,-7 2 0,5-2-1,0 0 1,-3 3-1,1-3 1,-10 2-1,6-2 2,-5 2-2,3 1 1,-4-1 0,0 2 0,-1 0 0,-3-2 0,5 2 0,-7 0 0,5 0 0,-3 2 0,3-2 0,-2 0 0,1 0 1,-1 2-1,1-2 0,-3 0 0,-2 0 0,3 0 0,-3 0 0,2 0 0,-2 0 0,-1 0 1,1-2-1,2 2 0,2 0 0,-1 0 0,6 0 0,-1 0 1,-5 0-1,3-2 0,-1 2 0,5 0 1,-3-2-1,0 2 0,-3-2 1,3 2-1,-1-2 0,3 2 0,-2 0 0,1 0 1,-1 0-1,-2 0 0,-1 0 0,1 0 0,5 0 0,-1 2 1,-2-2-1,-1 2 0,1-2 1,2 0-1,-2 0 0,3 2 0,-5-2 1,1 0-1,1-2 0,2 2 1,-1 0-1,1 0 0,-2 0 0,0 0 0,4 0 1,-1 0-1,3 0 0,-2 0 0,2 2 0,3-2 0,-3 0 0,2 0 1,0-2-1,2 2 0,-4-4 0,1 4 0,-1-2 0,2 2 1,2-1-1,-4 1 0,0 0 0,-2-2 0,-2 2 0,2 2 0,-2-2 1,1 0-1,-1 0 0,-2 0 0,-1 1 0,-1-1 0,2 2 0,-3-2 0,3 0 0,-3 2 1,0-2-1,-3 0 0,3 2 0,1-2 0,-1 2 1,1-2-1,-1 0 0,1 0 0,1 0 0,3 2 0,-3-2 1,-1 0-1,1 0 0,-5 2 0,3-2 1,-1 0-1,-1 0 0,0 0 0,0 1 0,1-1 0,3 0 0,-3 0 0,7 0 1,-3 2-1,2-2 0,-2 2 0,-1-2 0,-3 0 0,1 0 1,-2 2-1,-19-2 0,32 2 0,-14 0 1,-18-2-1,32 2 1,-32-2 0,30 0-2,-30 0 1,28 1 1,-28-1-1,21 2 0,-21-2 0,19 2 0,-19-2 0,20 2 1,-20-2-1,26 8 0,-26-8 0,23 1 0,-23-1 0,17 2 0,-17-2 0,0 0 0,18 8 0,-18-8 0,0 0 0,0 0-1,0 0 1,0 0 0,0 0-1,0 0 1,19 16 0,-19-16 0,11 19 0,-11-19 0,12 22 0,-12-22 0,15 30 1,-6-13-1,-9-17 0,15 32 0,-8-14 0,1-1 0,-8-17 1,15 30-1,-15-30 0,11 28 0,-11-28 0,6 26 0,-6-26 0,5 22 1,-5-22-1,0 26 0,0-26 1,-3 27-1,3-27 1,-4 31-1,4-31 0,-4 32 0,2-15 0,-2-1 0,4-16 1,-1 30-1,1-30 0,-4 28 0,4-28 0,-4 28 0,4-28 0,-4 28 0,4-28 0,-5 28 0,5-28 0,-2 28 1,2-28-1,-6 24 0,6-24 0,-4 21 0,4-21 0,-3 24 0,3-24 1,-6 21-1,6-21 0,-4 18 0,4-18 0,-3 19 0,3-19 0,-4 18 0,4-18 0,-6 17 0,6-17 1,0 0-1,-5 24 0,5-24 0,0 0 0,-6 19 0,6-19 1,0 0-1,-2 21 1,2-21-1,0 0 0,-4 24 1,4-24-1,-3 20 1,3-20-1,-4 23 1,4-23-1,-6 26 0,6-26 1,-7 26-1,7-26 1,-8 28-1,8-28 1,-2 31-1,2-31 0,-5 30 1,5-30-1,-4 30 0,4-13 1,0-17-1,-2 30 1,2-30-1,-4 28 1,4-28 0,-7 26-1,7-26 2,-2 26-3,2-26 2,-6 32-1,3-16 1,3-16-2,-8 32 1,8-15 0,0-17 0,-5 30 0,5-30 1,2 18-1,-2-18 0,0 0 0,0 21 1,0-21-1,0 0 0,1 18 1,-1-18-1,0 0 0,0 0 1,-1 21-1,1-21 0,0 0 0,0 0 1,0 0-1,0 0 1,0 0-1,0 0 0,0 0 1,0 0-1,0 0 1,0 0-1,0 0 1,0 0-1,0 0 0,0 0 1,0 0-1,0 0 1,0 0-1,0 0 1,16 7-1,-16-7 0,17 0 1,-17 0-1,25-2 0,-25 2 0,33-1 1,-14-1-1,3 0 0,3-2 0,-1 0 0,4-1 0,0 1 1,-2-2-1,4 3-1,2-1 1,2 0 0,-4 1 0,2 1 0,-2 0 0,0 0 0,-2 0 0,0 0 0,-4 0 0,2-1 0,1 1 0,1-2 0,-4 0 0,0 2 0,3-1 0,-1 1 0,4 0 0,0-2 0,-2 2 0,0 1 0,6 1 0,3-2 0,2 0 0,1 0 0,-3 0-1,-1 0 1,3 0 0,2-1 0,-2 1 0,-1 0 0,-3 0 0,1-2 1,-4 2-2,0 2 1,-4-1 0,-2 1 0,-2-2 0,-3 0 0,-2 2 0,-3 0 0,5 0 0,-2 0 0,-2 0 0,-17 0 0,28 0 0,-28 0 0,22 0 0,-22 0-1,0 0 1,17 0 0,-17 0 0,0 0-1,0 0-1,0 0-4,23 7-6,-23-7-26,0 0-2,-2-26 1,-15 4-1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3:55.59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55 19 12,'0'0'11,"0"0"2,11-22 2,-11 22 1,0 0-1,0 0-2,0 0-2,0 0-1,0 0-2,-4 17-2,8 3-1,-8-1-2,4 11 0,-4 1 0,8 12 1,0 0-2,0 9 1,-2 2-1,-2 0 0,-6 1 0,6-1 0,-6 1 0,4 1 0,-11-5 0,8-1 1,-8-9-1,7 2 0,-3-4 0,9 2 0,-8-9-1,6 3 0,2-7 0,0 0 0,-2-6 0,4 1 0,-2-5-1,0-18 1,2 26-1,-2-26 1,0 19 0,0-19 0,0 0 0,6 19-1,-6-19 1,0 0 0,0 0 0,5 18 0,-5-18 0,0 0 0,0 0 0,0 0 0,0 0 0,17 10 0,-17-10-1,0 0 1,0 0 0,0 0-1,0 0 0,0 0 1,0 0-1,0 0 0,0 0 0,0 0 0,0 0 0,0 0 0,0 0 0,19 2 0,-19-2 1,0 0-1,19 0 1,-19 0-1,18-2 1,-18 2 0,21-11 0,-4 1 0,-17 10 0,39-30 0,-13 10 0,1-2-1,1-5 1,3-2-1,-1 1 0,0-4 0,0 2 1,2-2-2,-2-1 2,2-2-1,4-6 0,-1 1 0,1 1 0,1 0 0,1-2 0,-3 2-1,1 0 1,-3 3 0,-3 7 0,-2-1 0,-1 0 0,1 4 0,2 0 0,-6 2 0,2 1 0,0 1 0,3-1 0,0 1 0,0 3 0,-1-1 0,-6 1 0,2 3 0,-3-3 0,0 4 0,-1 4 0,-20 11 0,36-21 0,-36 21-1,28-15 1,-11 12-1,0 1 1,-1-2-2,-16 4-2,23-7-4,-6 16-15,-17-9-13,0 19 0,-15-3 0,-19-4-1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3:56.27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51 14,'0'0'21,"0"0"-1,24 4 1,-24-4-14,0 0-4,17-12 1,-17 12 3,24-7 0,-24 7 1,28-7 1,-28 7 0,36-8 0,-15 2-1,8 6-2,0-5-1,10 7-1,4-4 0,13 4 0,-2-2-1,8 3-1,0-1 0,7 4-1,4-2 1,10 5 0,-8-7-1,5 2 0,-1-3 0,3-1 0,-1-1 0,1-1-1,-9-2 1,-6-3-1,-1 3 0,-10-2 1,-7 4-3,-14-5-4,1 3-22,-4 15-5,-32-11-1,18 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25.45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-2 236 46,'0'0'34,"0"0"2,0 0-2,11-24-13,-11 24-9,10-23-2,-10 23-3,13-30-3,-6 14-1,-7-3 0,2 3 0,-4-1 0,2 17-1,-2-30 0,2 30-2,-2-27 1,2 27 0,0-19-1,0 19 0,0-16 0,0 16 1,0 0-1,0 0 0,0 0 0,0 0 1,0 0-1,0 0 0,0 0 1,0 0-1,0 0 1,-14 16-1,11 0 1,1 3-1,-3 4 0,3 5 0,0-2 1,0 4 0,2 0-1,6 0 1,-3-4-1,4-1 1,-2-6 0,2-3 0,-7-16-2,11 19-2,-11-19-3,0 0-17,0 0-17,16-1 2,-16 1-3,14-20 3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3:58.42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12 158 5,'-19'-6'11,"19"6"-3,0 0-1,0 0-2,0 0 1,0 0-1,0 0 0,0 0 0,2-17-1,-2 17 1,0 0 0,22-17 0,-22 17-1,19-9 1,-19 9-3,30-5 0,-11 1 1,5-2-1,2-1 1,4-3 0,9-1 0,3 0 0,2 0 0,1 0-1,2 0 0,0 5-2,0 2-8,-10-5-18,14 29 0,-31-21 0,16 25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4:01.57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603 45 10,'-18'-12'15,"18"12"-12,0 0-1,0 0 1,0 0 0,0 0 2,0 0 1,0 0 2,0 0 0,0 0 1,-19-16-1,19 16 0,0 0-1,0 0-1,0 0-1,-15-19-1,15 19 0,0 0 0,-19 6-1,19-6 0,-24 13-1,7-6 0,0 8-1,-5 2 0,-3 5-1,-1 1 0,-4 3 1,-2 0-1,-1 4 1,1-1-1,-4 3 1,4-2-1,-3 0 1,5 0-1,-2 1 1,6-3-1,5 0 0,1-6 0,5 1 0,3-6 0,12-17 0,-15 24 0,15-24-1,0 0 1,-1 17 0,1-17-1,0 0 1,0 0-1,13 18 1,-13-18 0,22 11 0,-22-11 0,30 12 0,-9-7 0,1 1 1,1-1-1,7-1 1,-2 2-1,3-3 1,-1 5-1,6-3 2,-2 3-1,7-6 1,2-2-1,2 2 0,4-6 0,1 0 1,2-5-1,3 1-1,1-3 1,6 0 0,-2 0 0,7-4-1,-1 0 1,-3-2 0,3-1 0,-3-1-1,-3 2 1,-5 2-1,-9 2 1,-3 2-1,-9 4 0,-2 1 0,-8 2 0,-1 1 1,-3 3-1,-3 0 0,-17 0 0,28 0 0,-28 0 0,25 0 0,-25 0 0,18 0 0,-18 0 0,0 0 0,21 1 0,-21-1 0,0 0 0,0 0 0,0 0 1,17 2-1,-17-2 0,0 0 0,0 0 0,0 0 1,0 0-1,0 0 1,0 0 0,0 0 0,-13 19 0,13-19 0,-28 26 0,9-5 0,-9 3-1,-6 7 1,-5 7 1,-10 8-2,-3 1 3,-3 3-2,3-1 0,0 1 0,1-3 1,8-5-2,6-6-1,7-6-1,15 1-6,-4-8-10,19-23-14,-9 44-1,9-44 0,-4 34 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4:03.94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656-11 26,'-23'4'15,"23"-4"0,-30 9-1,30-9-4,-39 20 0,13-5-4,0 6-2,-10 3 0,4 6 0,-13 4 0,4 10-1,-13 1 1,9 5-1,-4-5-1,10 3 0,-4-8-1,11 1 0,2-12 0,6-2-1,5-9 0,19-18 0,-21 24-1,21-24 0,0 0 0,-3 21-2,3-21-1,20 13-3,-20-13-4,34 13-3,-14-13-2,9 0 1,-7-7 1,6 3 0,-2-15 3,2 10 2,1-12 7,-7 5 3,4 3 3,-13-4 2,4 6-1,-8-6 0,-9 17 1,21-24 0,-21 24-1,17-27-1,-17 27-1,17-33 0,-2 16 0,-4-3 1,4 1 1,0-5 0,0 5 0,-4 1 0,-11 18 0,25-30-1,-25 30-1,24-23-1,-24 23 0,17-15-2,-17 15 0,18-14 0,-18 14 0,19-14 0,-19 14 0,0 0 1,19-13 0,-19 13 0,0 0 1,0 0 0,0 0 0,0 0 1,0 0-1,19 23 0,-18-6 0,5 5-1,-4 4 0,7 8 0,-3 3 0,1 8 0,-3 5 0,0 6 1,-8 0 0,4 5-1,-4-1 1,-1 1-1,-3-5 1,1 0 0,-1-7 0,-1-1-2,5-3 1,2-6 0,-1 0 0,4-5 0,-1-1 0,0-3 0,-1-2-1,1-6 1,1-1-1,-1-4 1,0-17-1,-3 29 0,3-29 0,0 23 0,0-23 0,0 0 1,9 22-1,-9-22 0,0 0 0,0 0 0,15 17 0,-15-17 1,0 0-1,0 0 1,0 0-1,0 0 0,17 17 0,-17-17 1,0 0-1,0 0 0,0 0 0,13 16 0,-13-16 0,0 0 0,0 0 0,0 0 0,0 0 0,17 17 0,-17-17 0,0 0 0,0 0 1,19 13-1,-19-13 0,0 0 0,0 0 0,20 6 1,-20-6-1,0 0 0,0 0 1,17-6-1,-17 6 1,17-11 0,-17 11 0,24-22-1,-9 5 1,4-4 0,2-3-1,5-6 1,-2-1-1,4-3 0,2-3 1,0 0-1,8-3 0,5-1 0,0-1 1,2 1-1,3-4 0,3-2 1,1 3-2,2-5 1,-1 3-1,-6 1 1,1 6-1,-6 0 1,-3 9-1,-7 5 0,-4 3 1,-6 7 0,-22 15 0,30-18 0,-30 18 1,0 0-1,0 0 1,17-12-1,-17 12 0,0 0 1,0 0-1,0 0 1,0 0-1,0 0 1,8-16-1,-8 16 1,0 0-1,0 0 0,0 0 1,0 0-1,0 0 1,0 0 0,-19-17-1,19 17 1,-28-9 0,2 5-1,-8 0 1,-5 2 0,-14 0-1,-3 2 1,-11 0-1,-12 4 2,-9 0-2,-2 1 1,-9 1 0,-4 1-1,0 3 0,-4-1 1,2 2-1,6 2 0,6 0 0,5 0-3,15 4-6,5-4-15,6-11-9,27 13-2,-5-22 2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4:05.90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84 1123 5,'2'-27'7,"13"-1"-6,1-3 3,9-1 0,-3-9 2,4 6 0,3-6 1,0 7 0,-2-5 0,1 2-1,-4-6-1,4 4-1,-2-2 1,1 0-1,-3-4 0,0 2 1,-1-2-2,5 3 1,0 1 0,4 0-2,-2-2-1,2 4 1,1 1-2,1 3 1,1 3-1,-5 4 1,0 0-1,-3 4 1,-1 4 0,-6 3 0,-3 2 0,-17 15 0,26-21-1,-26 21 1,0 0-1,23-18 0,-23 18 0,0 0 0,0 0 0,0 0 0,0 0 1,0 0 0,0 0 1,15 18 0,-11-1 0,-2 5 0,1 12 0,-1 7-1,0 11 1,0 10-2,-4 10 1,-4 10 0,1 2 1,-5 4-1,1 3 0,-4-3 0,0-1 1,-2-3-1,6-5 0,-3-7-1,3-1 1,1-4-1,1-7 1,1-1-1,3-5 1,-1-7-1,2-4 0,2-8 0,0-5 0,0-6 1,2-3-1,-2-21 0,7 20 1,-7-20-1,0 0 1,0 0 0,19 6 0,-19-6 0,0 0 0,19-19 0,-19 19 1,18-26-1,-6 8-1,1-5 1,2 1 0,2-4-1,1-4 1,5-2-1,-1 2 0,3-3 0,3 5 0,0-4 1,2 2-1,3 1 0,-1 1 0,6 0 1,-3 2-1,3 0 0,1 1 1,-1-1 0,1 2-1,-4 0 1,3 1 0,-6-1 0,-2 6 0,-8-1 1,1 4 0,-23 15 0,24-24 1,-24 24-1,0 0 0,9-19 0,-9 19-1,0 0 0,0 0 0,0 0 0,0 0-1,-18-19 0,18 19 0,0 0 1,-17-9-1,17 9 1,0 0-1,-25-9 1,25 9-1,-28-4 0,8 2 0,-7 2 0,-8-2 1,-10 4-1,-9 0 0,-12 2 0,-9 1 0,-7 1 1,-2 1-1,-12 1 0,4 1 0,-3 2 0,-1 4 0,3 0 0,-3 2-2,8 5-3,-9-7-11,13-4-18,11 16 1,-8-20-3,21 10 2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4:07.30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16 565 10,'-17'-11'17,"17"11"0,0 0-13,0 0 0,0 0 1,0 0 2,0 0 2,13-20-1,-13 20 1,9-28-1,-9 28-1,17-34-2,-6 15-2,6-5-1,0 0 0,0-6 0,2 6 1,-3-4 0,5 4 0,-2-2-1,1 3 1,1 1 0,-1 3-1,3-1-1,-1-1 0,3-1 0,-3 3-1,1 1 1,-5 3-1,-1 0 0,-17 15 0,30-24 0,-30 24-1,26-15 0,-26 15-3,23-12-4,-23 12-7,15-24-12,9 30-1,-28-25-1,23 25 2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4:10.19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35 0 6,'-21'2'16,"21"-2"-10,0 0 1,0 0 0,0 0 2,-7 23 1,7-23 2,-2 22 2,0-5-2,2 3-2,0 6-1,-2 0-1,4 10-1,-6-5-2,8 9 1,-6-9-2,8 7 0,-6-10-1,6 5 0,-5-9-1,7-1 1,-8-7-2,4 1 1,-4-17-1,2 19 0,-2-19-1,0 0 2,0 0-1,0 0 0,0 0-1,0 0 1,0 0 0,0 0-1,0 0 1,0 0 0,0 0-1,0 0 1,0 0-1,0 0 1,18 11-1,-18-11 1,0 0 0,25-2-1,-25 2 1,30-5-1,-10 1 0,4 0 1,6 0-1,2-1 0,6 1 0,1-2 1,0 3-1,4 1 0,-1-2 0,1 2 0,-2 2 0,0 0 1,0 2-1,2-2 0,0 4 0,0-2 0,-3 0 0,-1 1 0,-5-1 0,-1 2 0,-3 0 0,0-1 0,2 1 1,-2 0-1,2-2 0,0 0 0,0-2 0,3 1 1,-1-1-1,1 0 0,-3-1 0,2 1 0,0 0 1,-3 0-1,3 1 0,0 1 1,1-2-1,1 2 0,1-2 1,1 0-1,-4 0 0,3 0 1,4 0-1,2 0 1,-3 0-1,1 0 1,-6-2 0,7 4-1,-3-2 1,-2 4-1,-5-2 1,0 1-1,-4-1 1,2 2-1,0 0 1,-2-2-1,-2 0 0,0-1 1,-1-1-1,-5 0 1,-3 0-1,0 0 1,-17 0-1,28 0 1,-11 0-1,-17 0 0,26 0 1,-7 0-1,2-1 0,-1 2 0,-1-2 0,0 1 0,-19 0 1,31-2-1,-31 2 0,19 0 0,-19 0 0,0 0 1,21-2-1,-21 2 0,0 0 0,0 0 0,22-2 0,-22 2 0,19 0 0,-19 0 0,17-4 0,-17 4 0,17-2 0,-17 2 0,16-2 1,-16 2-1,0 0 0,23 0 0,-23 0 0,0 0 0,26 0 0,-26 0 0,23 0 0,-23 0 0,28 0 0,-28 0 0,26-1 0,-26 1 0,28 1 0,-28-1 0,19 2 0,-19-2 0,0 0 0,0 0 0,18 2 0,-18-2 0,0 0 0,0 0 0,0 0 0,0 0 0,0 0 0,0 0 0,0 0 0,0 0 0,0 0 1,0 0-1,-3 23 1,3-23-1,-23 20 0,10-3 1,-4 3-1,-1 3 0,-1 1 1,-2 6-1,1-2 0,-1 3 1,-1-1-1,-3 2 1,1-8-1,0 4 0,-3-6 0,9-3 0,-1-2 0,-2-2 1,21-15-1,-31 18 0,31-18 0,-25 12 0,25-12 0,0 0 0,0 0-1,0 0 1,0 0 1,0 0-1,0 0 0,26-21 0,-26 21 0,30-26 1,-11 7-1,2 1 0,1-3 0,-1 3 0,1-5 0,4-1 1,2 2-1,1-3 0,2 1-1,-1 0 1,4 2 0,-2-1 0,0 3-1,-8 5 1,2 0-1,-7 6 1,-19 9 0,26-12 0,-26 12-1,0 0 1,17-1 0,-17 1-1,0 0 1,0 0 0,-4 18 0,4-18 0,4 30 0,-4-6 0,4 4 1,-4 6-1,4 1 1,1 4-1,-1-1 1,0 1-1,3-8 0,-5-1 1,4-4-1,-5-3 0,5-7 0,-6-16 0,13 30-3,-13-30-3,13 17-18,-13-17-13,0 0 0,0 0-1,0 0 1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4:11.36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53 204 13,'0'0'20,"0"0"0,-14-21-4,14 21-11,-2-22-1,2 22 3,3-30-1,-3 13 0,0 17 1,2-28 1,-2 28-2,2-28-1,-2 28-2,4-26 0,-4 26-1,4-20 0,-4 20 0,0 0 0,5-17 0,-5 17 1,0 0-1,0 0 1,0 0 0,0 0-1,0 0 0,-7 18 1,5 3-1,-6 1-1,3 10 1,-5 5-1,5 10 0,-3 0 0,3 3 0,1 0-1,0-1 1,4-5-1,2-1 0,-2-6 1,2-3-1,0-4 0,0-2-1,3 3-4,-5-4-14,0-27-12,6 52-3,-6-52 2,0 50 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00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27 32 46,'-4'-2'15,"0"4"-1,0-2 0,2 2-2,-1-2-3,1 0-1,0 0 0,2-2 1,0 4 1,-2-6-1,4 4 2,-6-4-2,6 6 1,-4-5-1,2 3-2,-2-2-3,2 2-2,0 0 0,0 0 0,0 0 0,2 0 1,-4 0-1,4 0 1,-2 0-1,2 0 1,2-2 0,1 2-2,1-2 0,3 2 0,1-2 0,4 0-1,-1 2 1,0-2-1,0 1 0,0-1 1,0 0-1,-1 2 1,-2-2-1,-1 0 1,-2 0 0,1 2-1,-4 0 1,-1 0-1,-1 0 0,0 0 1,0 2-1,0 0 0,0-2 0,1 2 1,1 0-1,0-2 1,0 2-1,-1-2 0,1 0 1,0 0-1,-2 0 0,0 0 0,-2 0 0,1-2 0,2 4 0,-1-2 0,-2 0 0,2 0 0,0 0 1,2 0 1,-4-2-1,2 2 1,-1 0-1,-1 0 1,0 0 0,2 0-1,-4 0 0,4 0-1,-4 0 0,2 0 0,2 0-5,-2-4-11,6 4-23,0 0 0,1-4 0,0 2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02.9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507 6 69,'3'0'32,"-4"-4"1,1 4 0,1 2-16,-2-4-6,2 4 0,-2-6-4,2 6-2,-2-4 1,2 4-1,-2-4 0,2 4-1,-4-2-1,3 4 0,-4-1 0,0 3-1,-1-1 1,-3 1-2,-1 2 1,0-1-2,-3 0 0,1 3 0,-2-3 0,2 3 0,-2-3 0,0 2 0,2-1 0,-2 1 0,2 1 0,0-3 0,0 2 0,0 3 0,-2-1 0,1 0 0,1 0 0,0 2 0,0 2 0,0 0 0,-1 0 0,-2 0 0,0 0 0,-1 2 0,0-1 0,0-1 0,0-2 0,2 1 0,2-5 0,0 2 0,4-3 0,-1-3 0,3 1 0,-1-1 0,1-1 0,1 0 0,0 1 0,0-3 0,-1 2 0,3 0 0,-2-1 0,0 1 0,1 0 0,-1 0 0,-2 1 0,1 1 0,-1 1 0,-1-1 0,-1 0 0,1-1 0,1-1 0,1 0 0,1-2 0,2-1 0,0-1 0,2 0 0,0 0 0,0-1 0,2 4 0,2-3-41,-1-3-2,-3 1 0,0-2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1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2 487 57,'0'4'30,"-2"-6"-1,4 2 2,-4 4-14,2-8-5,6 2 0,-5-3-2,7 1-1,-4-4-1,3 5 1,-1-7-1,1 5-2,-1-3-1,1 3 0,-1-3-2,1 3-1,1-3 0,1-1-2,2-1 0,1-1 0,-1 0 0,2-1 0,-2 1 0,2-2 0,-2 1 0,-1 1 0,-1 0 0,0 2 0,-1-3 0,-1 1 0,1 2 0,-1-2 0,1-1 0,1 1 0,-2 0 0,1 0 0,1 0 0,1-1 0,-1 3 0,-2 0 0,3 1 0,-3 3 0,1-1 0,-1-1 0,2 3 0,-1-2 0,1 1 0,-1-2 0,1 2 0,-1-3 0,1 2 0,-2 1 0,1-1 0,-1-1 0,-1 3 0,-1-2 0,1 1 0,2-1 0,-3 1 0,3-1 0,-3 0 0,3 3 0,-3-3 0,1 1 0,-1 1 0,-1 0 0,0 0 0,0 2 0,-1-3 0,1 3 0,0 0 0,0 0 0,-3-1 0,3 3 0,-2-2 0,0 2 0,-2 0 0,0-2 0,2 2 0,-2 0 0,2 0 0,0 0 0,3 4 0,-1-4-38,0 1-4,-4 1 0,-2 2-1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26.67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6 128 50,'0'0'35,"5"-16"0,-5 16 1,0 0-16,4-26-7,-4 26-3,4-26-2,-4 26-2,12-25-3,-12 25 0,4-19-1,-4 19-1,0 0 0,1-16-1,-1 16 0,0 0 0,0 0 0,0 0 0,0 0 0,0 0 1,0 0 0,14 18-1,-14-18 1,-5 23 0,2-6 0,-1 5-1,2 3 0,-1 1 0,-4 2 1,-4 1-2,5-1 1,1-1 0,3-8 0,-1-3 1,3-16-1,0 20 1,0-20-1,0 0 1,0 0-1,0 0 1,10-27 0,0 11-1,-5-5 0,0-4 1,2-2-1,2 3 0,-1 1 1,-1 4-1,-7 3 0,0 16 1,-12-16-1,12 16 0,-13 18 0,13-18-1,-18 33 0,18-33-6,-8 42-19,8-19-13,0-23 0,4 31-1,-4-31 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2.96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0 518 68,'0'-2'28,"4"2"-2,1 0-8,-3-4 2,6 6-2,-5-7-3,7 1-3,-5-4-2,6 3 0,-3-5-4,3 1 0,-2-4-2,5 4 0,-3-6-2,0 3 0,-2-1 1,3 0-1,1 0-1,-2 2-1,0-2 0,2 0 0,0 2 0,0-2 0,2 0 0,0 1 0,0 1 0,0 0 0,2 0 0,0 0 0,-4-1 0,4 1 0,-2 0 0,0 0 0,0 0 0,-2-2 0,0 1 0,0-1 0,0 2 0,0-2 0,-1 2 0,-1 1 0,-2 1 0,2 0 0,-3 1 0,-1 3 0,1-3 0,-1 3 0,-1-1 0,-1 0 0,3 1 0,-3-1 0,1 3 0,0-1 0,-3 0 0,1 2 0,0 0 0,-4 0 0,2 2 0,0-1 0,0-3 0,1 2 0,-1-2 0,4 1 0,-1-3 0,1 2 0,0 0 0,-3-1 0,5 7 0,-12-4-32,8 4-10,-8 0-1,-3 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4.32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-1 488 64,'2'-6'28,"5"6"-3,0-2-5,1-3-2,1 3-2,-5-4-4,7 4-1,-7-3-1,5 3-1,-5-6-1,5 3-2,-3-3-1,3 3-1,-1-5-1,3 3 0,0-3-1,0 0 0,2-3 0,-2 4 0,0-4 1,0 2-1,-2-4-2,3 2 0,-3 0 0,0-2 0,1 0 0,1 2 0,-2 0 0,1 1 0,-1 0 0,2-1 0,-2 4 0,1-2 0,-3 0 0,3 1 0,1-1 0,-2 0 0,2 2 0,2-1 0,0 1 0,-1 0 0,1-1 0,-2 3 0,1 1 0,-3-1 0,-1 2 0,-1-1 0,1 1 0,1-1 0,-1 1 0,1-1 0,-2-1 0,5 1 0,-3-1 0,-2 1 0,1-2 0,-1 5 0,-1-1 0,-2 0 0,-1 2 0,-3 2 0,2-1 0,-2 1 0,0-2 0,0 2 0,0 0 0,2 0 0,-2 0 0,0 0 0,0 0 0,-2-2 0,6 7-10,-6-3-33,-2 0 1,1 0-2,-3-2 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7.8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0 462 64,'2'-5'24,"0"3"0,2-2-3,-4-2-4,5 5-1,-3-7-3,4 6-1,-4-5-2,5 5-1,-3-6-2,1 5-1,-1-5-2,4 5 0,-5-3-1,7 0-1,-5-3 1,5 3-2,1-5 1,0 2-1,2-2 1,-1 1 0,3-3-1,0 2 1,0 0-1,0 0 1,-2-1 0,0 1-2,-2 0 0,-1 0 0,1-2 0,-2 3 0,0-2 0,3 1 0,-5-2 0,4 2 0,-3 0 0,-1 1 0,1 3 0,-1-2 0,-1-1 0,1 3 0,3-1 0,-3 1 0,0-1 0,3 1 0,-2-1 0,1 1 0,1-1 0,-3 3 0,-1 1 0,-1-1 0,1 1 0,0 0 0,-3-2 0,3 3 0,-2-1 0,1-2 0,1 3 0,1-3 0,-3 2 0,2 2 0,-1-1 0,-1 1 0,-2 0 0,0 2 0,0-2 0,-2 2 0,0 0 0,0 0 0,2-2 0,-2 2 0,0 2 0,0-2 0,0 2 0,0-2-4,3 4-38,1-2 0,2 1 0,-1 1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33.57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-1 525 50,'1'2'31,"-2"-8"0,2 6 2,1 0-15,-2-4-4,6 3-1,-4-5-3,5 2-2,-3-1-1,5 1-1,-1-7 0,1 5-1,0-3-1,3-1-1,-1 1 0,0 0-1,0-1-1,0 1 1,1 0-1,-1-1 0,-2 1 1,-1 2-1,1-3 0,-2 3 0,1-3 0,-1 3-1,3-4 0,-3 0 0,4-1 0,1 1 0,-1 0 0,2-2 0,0 0 0,1 1 0,-3 0 0,0 1 0,1 2 0,-3 0 0,-2-3 0,3 3 0,-5 2 0,5-3 0,-3 1 0,1 0 0,1-1 0,-2 1 0,1 0 0,1-1 0,-1 3 0,-1 1 0,-1 1 0,-2-1 0,1 2 0,-1 1 0,0-1 0,-1 0 0,1 0 0,0 1 0,0-1 0,1 0 0,-1 0 0,0-1 0,1 1 0,-1 0 0,2 1 0,-3 1 0,-1-2 0,2 0 0,0 1 0,-1 1 0,1-2 0,-2 0 0,2 0 0,-1 1 0,1-1 0,-2 0 0,2 1 0,-2 1 0,-1-2 0,1 4 0,-2-2 0,0 2 0,0 0 0,0-2 0,0 4 0,0-4 0,0 4 0,-2-2 0,4 6-12,-4-3-30,-1-1 0,-5 4 0,-3-1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37.14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2 547 65,'0'0'33,"2"0"3,-4 0-1,0-4-18,4 9-3,-2-8-1,4 5-5,-2-8-2,3 2 0,1-1-2,3-1 0,1-3 0,1 1-1,2-3 0,2 0-1,0 0 0,1-1-2,0-1 0,-1 2 0,2-4 0,0 2 0,-2 0 0,-2 0 0,2 0 0,0 0 0,-2-2 0,0 2 0,0 0 0,2-2 0,-2 0 0,3 2 0,-1-2 0,-2 0 0,2 2 0,-2-2 0,2 2 0,-2 0 0,0 0 0,0 2 0,-2 1 0,1 1 0,-1 0 0,0 1 0,0-1 0,0 1 0,-1-1 0,-1 1 0,2-3 0,1 4 0,0-1 0,-3 3 0,0-3 0,-1 1 0,-3 1 0,3 1 0,-1-1 0,-1 0 0,-2 3 0,1-5 0,-1 4 0,2 1 0,-3-1 0,-1 2 0,0-2 0,0 4 0,-2 0 0,0 0 0,0 0 0,-4 0 0,6 2-32,-9 4-11,-1-1-1,-5 3 1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43.50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0 484 70,'-2'-7'29,"4"7"2,0-4-15,-4 0-1,5 1-1,-1-3-4,4 4-2,-2-5-2,3 5 1,-1-8 0,5 7-1,-2-7-1,6 5 0,-2-5-2,2 5 0,-2-3 0,4 3-1,-2-5 0,1 5-1,1-3 1,-3 1 0,0-1 0,0-1-1,0 2 1,-1-3-1,-2 1 0,-2 0 0,0-1-1,1-1 0,-1-2 0,0 2 0,1-2 0,1 3 0,-2-2 0,3 3 0,-3 0 0,0 1 0,1 1 0,1-1 0,-4 1 0,3 1 0,-3 1 0,1-3 0,-1 1 0,2-1 0,0 3 0,-2-1 0,1-1 0,-1 1 0,2 0 0,-1 1 0,-1-1 0,-1 1 0,1-1 0,1 0 0,-3-1 0,3 1 0,-2 1 0,-1-1 0,1-1 0,-1 3 0,1-2 0,-2 1 0,-1-1 0,1-1 0,0 1 0,0 0 0,-1 1 0,-1-1 0,2 2 0,-4 1 0,2 1 0,-6 0-23,2 2-19,-3 0 0,-3 4 0,-3-2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03.23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441D067D-2D26-45F6-B85F-516BD75AE34A}" emma:medium="tactile" emma:mode="ink">
          <msink:context xmlns:msink="http://schemas.microsoft.com/ink/2010/main" type="inkDrawing"/>
        </emma:interpretation>
      </emma:emma>
    </inkml:annotationXML>
    <inkml:trace contextRef="#ctx0" brushRef="#br0">379 0 96,'-8'0'35,"0"4"0,-4 1 1,-9-1-28,8 8-2,-3-4 0,0 12-1,-9-3-2,5 11 0,-5 1-1,0 11 0,-8 1 0,1 4 0,-1-4 0,4-1-1,4 1 0,5-7-1,4-2 1,11-7-1,10-1 0,7-4-1,8 5 0,0-1 1,10 1 0,-6-5-1,5 5 1,-1-1 0,-3 5 0,0-5 0,-4 5 1,-9 3-1,0 1 1,-8 7-1,-4 1 1,-8 4-1,-4 4 1,-4 0-1,-9 8 0,0-4 1,0-3-1,5-2 0,-1-3 0,9-4 0,4 0-1,4-9 1,8 1 0,4-1-1,9 1 1,-1 0 0,0 3 0,5 1 0,-5 16 1,1-4-2,-9 12 2,0 0 0,-4 8 0,1 1-1,-5 0 1,0-5 0,4-12-1,8-8 1,0-5-3,0-11-5,21-9-18,-8-16-14,-4-16-1,3-8 1,-8-17-1</inkml:trace>
  </inkml:traceGroup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27.171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866A1092-769D-4A5F-B3CB-023483F1CDBA}" emma:medium="tactile" emma:mode="ink">
          <msink:context xmlns:msink="http://schemas.microsoft.com/ink/2010/main" type="inkDrawing"/>
        </emma:interpretation>
      </emma:emma>
    </inkml:annotationXML>
    <inkml:trace contextRef="#ctx0" brushRef="#br0">611 313 49,'0'13'30,"-8"-5"2,0 8 1,0 4-13,-12-7-3,-1 15-1,-11-12-4,3 13-4,-8 0-2,1 8-1,-9 4-2,0 4 0,-4 8-1,4 12 0,-7 0 1,11 12-1,0 5 0,4 7 0,13 5 0,4 12 0,7-8-1,13 4 0,4-4-1,9 0 0,3-4 0,0-5 0,5-11 1,3-5-1,5-12 0,3 0 0,5-12-1,-1-8-1,13-5-2,-8-11-4,12 3-10,-8-11-20,0-9-1,-9 0 1,-3-8 0</inkml:trace>
    <inkml:trace contextRef="#ctx0" brushRef="#br0" timeOffset="875">497 2128 65,'-4'0'29,"-8"-8"-1,8 8-10,0 0-6,0-4-1,8 4-4,-8 0-3,8 4-1,-4-4 0,4 4 0,-4-4 1,8 4-1,0 4 0,4 0 1,1 0-3,7 4-4,9 5-17,11-1-12,-3-8 0,8 8 0,-9-11-1</inkml:trace>
  </inkml:traceGroup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0:07.1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23 78 66,'-2'0'35,"-4"-2"1,1 0-14,5 4-5,-8-6-1,10 8-3,-7-6-2,6 4-3,-2-4-1,2 4-2,-2-4 0,2 4 0,-2-4-1,2 2-1,1-2-1,0 2-2,4-1 0,-1-1 0,5-2 0,1 2 0,4-2 0,2 1 0,4-1 0,0-2 0,1 3 0,-1-3 0,-1 2 0,-1 1 0,-4 1 0,2-2 0,-4 2 0,0 2 0,-4-2 0,3 2 0,-2-2 0,-3 0 0,2-1 0,-1 1 0,-2-2 0,-1 2 0,1-1 0,-3 1 0,-3 2 0,2 0 0,0 5 0,-2-3 0,8 4-33,-5-3-12,1 5-2,-2-2 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0:59.265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-1 555 62,'-1'-2'20,"1"1"-5,1 2 0,-1-2 0,2 1 1,-2-4-3,6 4-1,-6-6-2,6 6-1,-5-7 0,9-1-2,-3-3-1,6 0-2,0-8 1,6 2-1,2-6 0,1 2-1,0-3 1,1 4-1,-3-1 0,-1 2-1,-2 4 1,-2 1-2,-6 0 1,2 3-1,-1-3 0,-3 5 0,2-2 0,1 1-1,1-1 1,-2 0-1,3 2 0,-3-3 1,0 5-1,1-2 1,-3 1-1,2 1 1,1-1-1,-3 1 0,3-1 0,-1 1 0,2-3 0,2 1 0,-2 2 0,-1-3 0,-1 3 0,2-4 0,-1 6 0,-3-3 0,2 1 0,-1 1 0,-3 1 0,1 1 0,1-2 0,-1 1 0,2 1 0,-1-3 0,-1 3 0,1-2 0,-1 1 0,-1 1 0,1 0 0,-2 2 0,-1-1 0,-1 3 0,0-2 0,-2 2 0,0 0 0,0 0 0,0 0 0,0 0 0,0 2 0,0-2 0,0 0 0,-2 0 0,2 0 0,0 0 0,4 9-19,-4-5-25,-2 1 1,0-1-1,-3 0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52.1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108 90 25,'0'-26'30,"0"26"2,16-28 1,-9 9-9,-7 19-4,0-18-1,0 18-4,0 0-4,-16 12-2,-1-10-2,4 17-1,-2-3-2,2 18 0,-3-1-2,6 13 0,1-1-1,7 8 0,0 2-1,4-1 1,0 4 1,0-7-2,-1-4 1,1-4 0,-4-8 0,-1-5-1,-1-9 1,1-6-2,3-15-2,0 0-3,-9-15-9,2-13-24,7-9-2,0-6 1,-2-4-1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00.98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48 53,'1'2'16,"-2"-4"-1,2 2-3,1 2-2,-4-4 0,6 4 1,-6-4 0,8 4 1,-6-4-1,7 4-1,-3-4-1,9 4 0,-2-6-2,8 4 0,-2-3-1,3 3-1,1-2 0,-1 2-2,1-4 1,-1 8-2,-3-4 1,4 2-1,-2-2-1,-1 0 1,3 0-1,1-2 0,-1-4 0,1 4 0,0-1 0,-1-1 0,0 2 0,-1 0 0,-1 2-1,-1-2 1,1 2 0,2 0-1,1 0 1,0-2 0,3-1-1,-1-1 1,0 0-1,-1 0 0,-3 4 1,-1-2-1,-2 2 0,-2 2 0,0 0 0,-1 4 0,0-2 0,-1-1 1,0 1-1,2-2 0,1-2 0,-3 0 0,2 0 0,2 0 1,-4-2-1,2 2 0,0-2 0,0 2 0,-2 0 0,0 0 0,0 0 0,0 0 0,0 0 0,2 0 0,0 0 0,0 0 0,0 0 0,0-2 0,0 2 0,0 0 0,-2 0 0,0 2 0,-2-2 0,-1 2 0,1-2 0,-2 2 0,1-2 0,1 0 1,-2 0-1,4 0 0,-2-2 0,2 0 0,1 0 0,-3 0 0,0 1 0,0-3 0,0 4 0,-1 0 0,-3 0 0,2 0 0,-1 4 0,1-3 0,1-1 0,-1 0 0,0 0 1,1 0-1,-1 0 0,-2 0 0,1 0 0,-1 0 0,-3-1 0,4 1 1,-5 0-1,1 0-1,2 1-4,-5-2-29,5-3-8,0 4 0,-4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19.29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10 423 65,'-2'2'32,"-2"-2"1,0-2-14,6 4-5,-4-6-1,10 6 0,-8-7-2,7 3-2,-1-6-1,3 3 0,-1-6-2,3 1 0,0-3-2,4 0-1,-2-4 0,4 0-2,0 1 1,2-3-1,3-2 0,1-1 0,-1 0 0,1 2-1,-3 0 1,1 1-1,-3 2 0,1 0 0,-4 6 0,-2 0 0,-4 2 0,1 1 0,-1 2 0,-1-1 0,-1 1 0,1 1 0,-1 1 0,-1-2 0,2 3 0,-1-3 0,3 2 0,-3 3 0,-1-3 0,-1 2 0,-1 0 0,2 0 0,-3-2 0,1 3 0,0-3 0,2 4 0,-3-4 0,3 0 0,1-1 0,-1 1 0,1 4 0,-1-4 0,0 2 0,-1 4 0,-1 0 0,0 4 0,-1 1 0,-1 3 0,-2 5 0,2 3 0,-4 6 0,2 1 0,-5 6 0,1 3 0,-4 2 0,3 2 0,-3 1 0,1 0 0,-1-1 0,1-3 0,1-1 0,3-4 0,-1-2 0,0-2 0,2-2 0,0-2 0,1 1 0,-1-3 0,0-2 0,0 1 0,0-3 0,2-1 0,-2 0 0,0-2 0,2-1 0,0-3 0,-1-2 0,1-1 0,0 1 0,0-3 0,0-2 0,0 0 0,1 0 0,-1 0 0,0 1 0,0 1 0,2 2 0,-2-3 0,2 3 0,-2-2 0,2 1 0,0-1 0,-2 0 0,2-2 0,-2 0 0,0-1 0,2 1 0,-2 0 0,0 0 0,1-2 0,-1 2 0,0-2 0,0 0 0,0 0 0,0 0 0,0 0 0,0 0 0,0-2 0,-1 2 0,1-2 0,0 2 0,0-2 0,0 0 0,-2-3 0,5-1-29,-3-1-16,0-1-1,0 3 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20.6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25 140 73,'-2'0'35,"-2"0"0,2-3-16,2 6-6,-4-6 0,4 6-1,-1-6-2,2 6-2,-2-6-3,2 3 0,-2-4-1,2 0 0,-2-3-1,2-1-1,-1-1 0,0-3 0,0 2 0,2-1-1,-2 4 1,0-3 0,2 3-1,-2 1 0,0-1-1,2-1 0,-2 3 1,2-1-1,-2 1 0,2 1 0,0 0 0,-2 4 0,0-2 0,0 6 0,0 3 0,-2 5 0,2 3 0,-2-1 0,0 5 0,0 2 0,-2 0 0,3-2 0,-3-2 0,2-6 0,0-2 0,0-1 0,0-5 0,2-1 0,0 0 0,0-9-5,6-1-35,-2-3-3,-1 0 0,3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43.9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 54,'5'8'24,"-5"-11"-4,0 3-2,0 3-2,0-11-1,3 16-2,-6-16 0,9 16-1,-6-11 0,5 6-1,-7-6-2,7 6-2,1-3-2,-1 0-1,1 0 0,5 3-2,1-3 0,2 0 0,-3-3 0,5 3 0,-2 0-1,0-3 0,2 3 0,-2 0 0,-2 0 0,-1 0 0,0-5-1,0 5 1,-2 0-1,-1-5 1,0 5-1,-2 0 0,0 0 0,-1 0 0,1 0 0,-2 0 0,2 0 0,0 0 0,-1 0 0,4 0 0,-1 5-3,-2-13-8,8 8-31,-3 3 0,-3 2-1,-2 0 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46.5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-1 546 62,'5'0'32,"-5"-6"0,3-5-14,6 8-7,-7-11 3,12 6-1,-8-12 0,11 9-3,-6-13-2,9 10-1,-4-8-1,7 5-1,-5-5-1,5-1-1,-1-2-1,6-3 0,3-4 0,0 4 0,-3-5-1,3 5 1,-6-3-1,0 6 1,-4 2-1,-4 6 1,-3 3-2,-3 2 0,1 1 0,-4 6 0,0-4 0,1 4 0,-1-1 0,3 0 0,-2 1 0,-1-4-1,3 15-15,-8-12-26,0 9-1,-6 0 1,-2 3-1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52.2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 0 59,'0'9'31,"-8"-12"1,8 3-13,0 3-9,-6-6 0,9 8 0,-6-7-1,11 7-2,-8-8 0,6 9-1,-3-9 1,5 12 0,-2-9-1,5 6 0,-5-3-2,8 3-1,-3-6 0,6 5 0,-1-5-1,4 6-1,0-6 1,2 0-1,0 0 0,1-3 0,-4 3 0,4 0 0,-6-3 0,2 3 0,-4 0 0,2-3-1,-3 3 1,0 0 0,-3 3 0,6-3-1,-3 0 0,3 0 0,0 3 0,2-3 0,-2 0 0,3 0 0,-4 0 0,4 0 0,-3 0 0,-3 3 0,0-3 0,0 3 0,0-1 0,-3-2 0,4 3 0,-1 0 0,0 0 0,3 0 0,0-3 0,-1 0 0,1 0 0,-3 0 0,3 0 0,-3 2 0,-3-2 0,3 3 0,0-3 0,0 3 0,-2-3 0,4 3 0,1-6 0,0 3 0,3 0 0,-4 0 0,-1-3 0,2 3 0,-3-3 0,-3 3 0,3-2 0,-2 2 0,2 0 0,-3 0 0,0 0 0,0 0 0,0 0 0,1 2 0,-4-2 0,0 0 0,-2 0 0,2 0 0,-2 3 0,-3-3 0,2 0 0,1 3 0,-3-3 0,2 0 0,-2 3 0,6 0 0,-4 0 0,4 0 0,-1 0 0,3 0 0,-2-3 0,-4 3 0,6-3 0,-5 2 0,0-2 0,-4-2 0,4 4 0,-6-10-6,6 8-38,-4 3-1,-4 2 1,-4 7-1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2:11.98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11 681 69,'-5'0'35,"7"0"2,-2 3-18,-5-6-5,8 6 1,-9-6-2,12 6-2,-9-6-4,8 3-1,1-5-2,2 2 1,4-5-2,-1 2 0,3-5 0,3 0-1,2-3 0,-2-3 0,3-3-1,-4 3 1,4-2 0,2-1-2,4-2 0,-1 2 0,0-2 0,-3-1 0,4 1 0,-1-3 0,0 0 0,-2 2 0,-3-3 0,2 1 0,-2 5 0,0 1 0,2-1 0,0 0 0,1-2 0,-1 2 0,3 1 0,-2-4 0,2 1 0,-5-1 0,-1 7 0,-2-1 0,-3 3 0,0 0 0,-6 5 0,1 4 0,-6-1 0,2 3 0,-2 3 0,-3-5 0,14 8-38,-11-1-7,5 4 0,-5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07.75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246 19 61,'-3'0'19,"3"0"-3,0 0-1,0-3 0,0 6-2,-5-6-2,5 6-2,-9-6-2,6 9-1,-2-9 0,2 6-1,-3-6 0,1 6-1,-1-3-1,3 0 0,1-3 0,-4 3-1,-1 0 1,5-3-2,-4 3 1,0 0 0,1-2 0,-1 2-1,-2-3 1,2 3-1,1 0 0,-4 0 1,4 0-1,-1-3 0,0 3 0,1-3 1,-1 3-1,1 0 0,-1-3 0,-2 3 1,-1-2-1,1 4-1,-4-4 1,3 4 0,4-4 0,-4 2-1,4 2 0,-1-2 1,0 0-1,4 0 0,-1 0 0,3-2 0,0 4 0,-3-2 0,3 0-1,0 0-2,0 6-2,-3-6-6,6 11-16,-3 0-13,-3 1 1,0 2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10.9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249 284 63,'0'0'19,"-6"-2"-3,3 2-3,-2 2-1,-1-4-3,1 4 0,-4 1-2,1 3-1,-3-3-1,-1 2-1,1 1-1,0-1 1,-3-2-1,3 3 0,-4-3-1,4 2 0,-1-5 0,1 3 0,-3-3 0,3 0 0,0 0-1,0 3 1,-1-3-1,4 0 0,2-3 0,1 3 0,-1 0-1,3 0 0,1 0 0,2 0 0,0 0 0,0 0-1,0 0 1,0 0 0,0 0 0,0 0 0,0 0-1,0-3 1,2 3 0,4-5 0,-3 2 0,5-3 0,1 1 0,-1-1 0,3-2 0,0-1 0,3 4 0,-2-2 0,-1 1 1,-3 1-1,3-1 0,2 1 0,-5 2 0,0-3 0,1 3 0,-4 1 0,1-4 1,0 3-1,-1 0 0,-2-2 0,0 2 1,0 0-1,-1 0 1,-2 1-1,3-1 0,-6 0 1,3-3-1,-2 1 0,-1-4 0,0 1 0,0 0 0,3-2 0,-5-1 0,2 3 0,0-1 0,-3 1 0,4-3 0,-7 5 1,4-2-1,-4 2 0,0 0 0,-2 1 0,-1-1 0,4 1 0,-3 2 0,2-3 0,1 6 0,0-6 0,2 0 0,0 3 0,4 0 0,-4-2 0,6 5 0,-3-3 0,3 3 0,0-3 0,0 3-1,-3 0 1,6 0-1,-3 0 0,0 0 0,0 0 1,3 0-1,0 0 1,2 0 0,4 0 0,-4-3 0,7 3 0,-4 0 1,-2-3-1,-1 3 1,1 0 0,-3-2-1,-1 2 1,-4 0-1,-4 0 1,-2 0-1,2 0 1,-5 0-1,2 0 0,4 0-2,-4 0-2,7 2-3,-1-7-10,3-4-18,8 7 0,1-7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12.68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9 53,'3'-2'16,"0"4"-1,5-2-1,-2 0 1,5 3-1,-3-6-1,9 6-3,-3-6-2,3 6-1,0-8-1,5 7-1,-5-4-1,2 4-1,1 1 0,0 2 0,-4-2 0,1 5-1,-3-1-1,0 5 1,0-4-1,3 2 0,-3-1 0,6-4 0,-4 0-1,1 1 1,0-6-1,3 2 1,-4-2-1,1 0 1,-3 0-1,0 0 1,0 0 0,0 0-1,0-2 1,0 2 0,-3-3 0,3 0 0,-1 0 0,1-1-1,-2 1 1,2-3 0,-3 3-1,-3 1 0,4-1 1,-7 1-1,4 2 0,-7 0 1,4 0-1,0 2 0,2-2 1,0 0-1,4-2 1,-1 2-1,3-3 1,3 0-1,-3 0 1,2-2-1,-4 2 1,-1 0-1,-3 0 0,-2 3 0,-1-1 0,-2 1 0,3 0 0,-3 0 1,2 0-1,4-3 0,-1 0 1,0 0-1,4 0 0,-1 1 1,-3-1-1,3 0 0,-5 1 0,0 2 0,-1 0 0,1 0 0,-1 0 0,4 0 1,-4 0-1,4-3 0,2 3 0,3-2 1,-3 2-1,0-3 0,-2 0 0,-4 3 0,1 0 0,0 0 0,-6 0 0,2 3 0,1-3 0,-3 3 1,6-1-2,2 1-1,3 5-5,-2-8-16,2 0-15,6 2-1,-3-4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52.5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37 30 50,'-23'-4'31,"23"4"3,0 0-1,-16-12-13,16 12-7,0 0-3,0 0-1,0 0-2,16-12-2,-16 12 0,39-2-1,-9 0-1,5 6-1,6-4-1,5 7 0,-2-4-1,0 2 1,-2-3-1,-5 2 1,0-3-1,-7 1 1,-9 2-2,-21-4-1,23 15-3,-23-15-7,-3 20-25,-6 3-1,-9 0 1,3 3-2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34.4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318-1 65,'2'0'16,"-2"0"1,-2 0 0,4 2-1,-4-2 0,4 6-4,-4-9-1,4 6-1,-7-3-2,8 3-2,-6-6-1,6 6-2,-6-6-1,3 6 0,-6-3-1,6 3 0,-5-3 0,-1 2 1,-2-2-1,2 3 0,-5 0 1,5-3-1,-1 3 1,1 0-1,-2-3 0,2 0 0,-2 0 0,2 0 0,-2 0 0,2 2 0,-5 1 0,0 0 0,2 0 0,-2 1 0,1-1 0,4 3 0,-2-3 0,0-1 0,2-2 0,0 3 0,-2 0 0,2-3-1,-2 0 1,0 0 0,-4 0-1,1 0 1,0 0-1,1 0 1,-1 3-1,-1-3 1,4 0-1,0 3 0,2-3 1,3 0-1,0 0 0,3 0 0,0 0-2,-2-3-3,7 11-8,-5-8-27,3 3-1,3 0 1,-6 0-1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1.09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 48,'3'6'20,"-3"-9"-3,0 6 2,0 0-1,0-3-3,3 3-3,-6 0-2,6 0-2,-3-3-2,2 6-1,-2-6-2,0 3 0,0-3 0,3 2 0,-3-4-1,3 4 1,-3-2-1,6 3 1,-4-3-1,4 6 1,0-6-1,-1 6-1,6-6 1,1 3-1,2-3 1,2 3-1,-1-6 0,4 3-1,1-3 1,2-3 0,-1 3-1,-2 0 1,-5 0-1,-2 1 1,-1 2-1,-3 0 0,-2-3 1,-3 6-1,-1-3 1,1 2-1,0-2 1,0 3-1,0-3 0,2 3 1,1 0-1,-3-3 1,2 0-1,-2 3 0,0-3 1,2 0-1,-5 3 0,3-3 0,0 0 1,0 0-1,2 3 0,1-3-2,5 6-7,-8-1-30,3-7 0,-4 2 0,-10-3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3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0 566 56,'6'3'24,"-9"-6"-12,6-2-5,0 2-1,-1-8 2,7 5 1,-6-8 2,5 3-1,0-6 0,4 3-1,-7 0-1,5 0-1,-1-3-1,2 3-1,0-1 0,0 3-1,1-4 0,4 1-1,-2 1 1,6 0-1,-3-2 0,4-1-1,-1-6-1,2-3 0,3 1 0,1-3 0,-2 0 0,1 0 0,-3 4-1,-2-1 2,0 2-1,-4 6 0,-2 1 1,-3 2-1,-6 2 0,1 7 0,-1-1 1,-5 3-2,3-2 1,-3 5-1,0 0-1,0 0-1,3 5-4,-6-5-5,14 12-17,-5-4-12,0-2 0,5-1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4.312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0 110 68,'-3'-3'22,"3"3"-10,9 3-2,-4-3 1,9 2 1,0-2 1,12 3-1,2-3-2,8 3-2,4-9-1,8 4-1,-1-4-1,9 3 0,0-8 0,3 9-1,-2-6-1,-1 5-1,-3 0 1,1 0-2,-4 3 1,-2-2-1,-6-4 0,4 0 1,-4 1-1,2-1 0,-7-2 0,-1 2 0,-2 2 0,-9-2-1,0 0 0,-5 4 1,-6 2-1,1-3 0,-7 3 0,3 0 1,1 0-1,2 0-1,-3 0-2,0-6-6,14 6-16,-8 0-15,3-5 1,-4 5-2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9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 22 68,'-3'-4'14,"0"0"-3,9 8 0,-6-11 1,5 10 1,-2-6-3,5 10-2,-2-14-2,11 14 1,-6-7-1,6 4-1,-9-8 0,9 4-1,-6-4 0,6 4-1,-6-3-1,1 0 0,-4 0 0,3 3-1,-5-4-1,2 4 1,-2 0-1,-1 0 1,1 0-1,0 0 0,2 4-7,-5-4-24,0 0-3,2 3-2,-5-6 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17.70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5 324 48,'-6'-9'15,"6"6"-7,0-2-3,3-1 0,0-2 1,0-1 2,2-2 0,4 0-1,-1 0-2,1 0 1,6-1 0,-4-4 0,3 2-1,-3 0-1,6 0-2,-3-3 1,0 3-1,-2-3 0,2 3-1,-3 0 1,0 6-1,1-1 0,-4 1 0,3 2 0,-5-2-1,5 5 1,-3-3-1,2 1 0,1-1 1,0 0-1,0 1 0,1-1 0,-1 3 0,-3-2 1,1-1-1,-1 6 0,-5-3 0,2 1 0,-1 2 0,2 0 0,-1 0-2,1 0-3,0 0-5,2 0-7,0 5-8,-2-5-6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18.3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139-1 62,'0'14'19,"-6"0"-2,3 3-4,-2 2-3,-1 1-2,1 5 0,-4-3-1,4 1-1,-4-1-1,4 3 0,-4-2-1,4 2 0,-4-3-1,1 1 0,2 2-1,1 0 0,-1 1 1,0-3-2,1 2 1,2-5-1,0 2 0,0 0 0,1-5-1,4 0 1,-2-3 0,0 0-1,3 0 1,0 0 0,-3-3-1,6 0 0,-6-2 0,5-1 1,-5 1-1,3-1 0,0 1 1,-3-4-1,3 4 1,-3-4 0,0 4 0,0-1-1,-3 0 1,3 4-1,0-4 1,0 0-1,-3-2 1,3 0-1,0-4 0,0 4 0,0-6 1,-3 3-1,3-3 1,0 3 0,0-3-1,0 0 1,0 2-1,-3-2 0,3 0 1,0 3-1,0-3 0,0 0 1,0 0 0,3 0-1,-6-3 1,6 3 0,-6 0 0,3 0 0,0 0 0,0-2-1,0-1 0,0-3 0,0 1 0,0-4 0,-2 1 0,2-1 0,0 1 0,-3 2 0,3-2 0,-3 5 0,3 0 0,-3 1 1,0-1-1,3 0 0,0 3-1,0-3 1,-2 0 0,2 1 0,-3-1 0,3 0 0,-3-3 0,3 4 0,-3-4 1,0 3-1,1 0-1,2 1 1,-3 2-1,3-3 0,0 6 0,0-1 0,0 1-1,3 3 1,-1 2 0,4 1 1,-3-1-1,2 3 1,1 0 1,0 1-1,-1-4-1,1-2-2,2 2-5,-2-11-12,-1 3-16,9 0 0,-5-3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21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0 214 63,'0'0'14,"0"0"-4,0 0-1,0 0 0,3 0-1,-3 0-1,3 0-3,0 0 1,2-3-1,1 1 2,2-1 0,1-6 0,2 7-1,0-7 0,3 4-1,-6-4 0,6 4-1,-5-4 0,2 6 0,-5-5-1,2 2 0,0-2 0,1 2 0,-1-5 1,1 5-1,-1-6 0,0 4 0,1-1 0,-4 4-1,1-1 0,-3 3 1,2 1-2,-5-1 1,3 3-1,0 0 0,-3 0 1,6-3-1,-1 0 0,6-2 1,-2-1-1,2 0 0,0 1 1,0-1-1,-2 1 0,-1-1 0,-2 3 0,-1 0 1,-2 3-1,-3 0 0,0 0 0,0 0 0,3 0 0,-3 0 0,0 0 1,0 0-2,0-2 2,0 2-2,3 0 1,-3 0 1,3 0-1,-3-3 0,0 3 0,0 0 0,0 0 1,2 0-1,1-3 0,0 3 0,3 0 0,-4-3 0,1 3-1,0-3-4,5 9-12,-5-3-19,0 0-1,0 2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25.75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0 395 60,'0'-3'18,"0"3"-3,0 0-2,0-3-3,3 0 1,0-2-2,-1-1 0,4-5-2,2 2 0,-2-3-1,5-2 0,-2 0-1,5 0 0,0-1-1,5 1-1,-2-2-1,5-1 1,1-4-1,2 4 0,0-2 1,1 2-1,-4 2 0,-1 1 1,-4 3-1,3 2-1,-3 1 1,-1 2-1,-2-3 1,0 1-1,0-1 0,0 1-1,0-1 1,0-2 0,0 3-1,-2-2 1,-1 2-1,-3 2 1,-2 1-1,-1 2 0,-2 3 0,-3 0 0,3 0 0,-3-3 0,0 3 0,3 0 0,0-3 0,-1 3 1,1 0-1,3-2-1,-3 2-1,-1-3-3,7 8-9,-9 1-25,3-3 1,-1 2-1,-2 4 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1:50.1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0 602 51,'3'-5'17,"0"2"2,3 0-3,-1 0-1,1 1-1,-1-4-2,7 3-1,-4-5-1,3 5-2,0-8-2,6 2-2,-3 1 0,0-3-1,-3-1-1,3 4 0,-2 0-1,-1-1 0,-3 4 0,1-1 1,-4 0-1,7 1 0,-4-1 0,3-2 0,-2-1 1,5 1-2,-3-3 1,6-3 0,-6 5 0,3-2 0,-3 0-1,0 3 1,0 2-1,-2 0 1,-4 1-1,4-4 0,-4 4 0,1-1 0,2-2 0,1-1 1,-1 1-1,1 0 0,-1-1 0,0 1 0,1-1 1,-1 1-1,3-3 0,-2 5 1,-1-5-1,1 3 0,2 2 0,-3-2 1,1 2-1,-1 0 0,-2 1 0,-1 2 0,1-3 0,-1 4 0,1-4 0,-3 0 0,2 4 0,1-4 0,2 0 0,1 1 0,-1-1 0,-2 1 0,2-4 0,1 4 0,-4 2 1,1-3-1,-3 3 0,-1 1 0,1-1 0,0 0 0,0 0 0,0 3 0,-1-3 0,1 1 0,0 2 0,-3-3 0,3 0 0,0 0 0,-1 0 0,4 1 0,-3-1 0,0 0 0,2 0 0,-2 0 0,0 1 0,-3-1 0,3 3 0,-1-3 0,-2 3 0,3-3 0,0 3 0,0-3 0,0 1 1,-1-1 0,4 0-1,-3 0 1,0 0 0,-1 1 0,1-1 0,-3 3-1,0 0 0,3 0 0,-3-3 1,0 3-1,3 0 0,-3-3 0,3 0 0,-1-2 1,-2 2-1,3 0 0,-3 0 1,3 3-1,-3-2 0,3 2 1,-3 0-1,0 0 0,0 0 0,0-3-1,3 0-1,-3 0 0,2 0-2,-2 1-4,6-4-24,-3 3-5,-6 0 0,-3 6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52.8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19 79,'32'5'35,"-17"-5"-2,10 6 1,0 4-26,-7-12-1,8 13-2,-8-8-2,8 8-1,-3-6 0,7 4 0,-2-7-1,6 0 0,-2-2-1,3-6 0,2 3-2,-5-15-5,8 11-13,-8 0-15,-11-12 1,1 14-2,-15-11 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4:19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1 346 68,'3'5'29,"-8"-5"0,2 0-12,6 0-4,-3-2-2,2 2-1,1-3-2,3 3 0,-1-9 0,4 7 0,-4-7-1,9 4-2,-5-7-1,5 7 0,0-6-2,1 3 0,-1-3 0,3 3-1,-1-4 1,-2 4-1,3-3 1,3 0-1,-3-1 0,5-4 0,-2 2 0,3-2 0,-1 2 0,4-3 0,-4 3 0,-2 0 0,-1 0-1,-2 3 1,-6 0-1,3 2 1,-4-1-1,-2 2 1,-2 2-1,-1 0 0,1 1 0,-1 2 1,-2 0-1,3 0 0,-3 1 0,-1 2 1,4-3-1,-3 3 0,0 0 0,2-3 0,-2 3 0,3-3-3,-1 9-12,-2-9-25,-3-3 0,-3 3 0,-2 1-1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10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0 572 67,'6'0'19,"-6"-3"-5,2-3 0,1 1 0,-3-1-1,3 3-1,-3-5-2,6 8 1,-6-8-2,5 8-2,-2-9-1,6 9-1,-6-8 0,6 2-2,-1-2 0,3-1 0,-2 1-1,5 0 0,-3-6 0,4 2 0,-1-2-1,0 3 1,0 0-1,0 0 0,-2 0 0,-1-1-1,0 1 1,-2 3 0,-1-1 0,3 4-1,1-6 1,0-1 0,-1-2-1,0 3 1,0 0-1,-2-3 1,2 3-1,-2-3 0,0 5 1,-4 1-1,1 2 0,0 1 1,-1-4-1,1 4 0,-1-4 0,1 1 0,2-1 1,1 1-1,0-3 0,2 2 0,1-2 0,-4 3 0,0-1 0,1 1 0,-1 2 1,1-2-1,0 2 0,-6 1 0,5-1 1,-2 1-1,-1-1 0,4 0 0,-4 1 1,1-1-1,-3 1 0,2 2 0,1-3 0,-3 3 1,0 1-1,0 2 0,0-3 0,0 0 0,0 3 0,-3-3 0,3-2 0,-1 5 1,4-9-2,-3 6 2,2-5-1,-2 5 0,0 3 0,-3-3-3,6 9-8,-12 0-28,0 8-1,-2 0 0,-9 2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38.8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0 515 69,'-3'-6'27,"9"9"3,-1-6-16,-2-5-4,3 5 1,-1-5 1,6 5 0,-8-11-2,8 11 0,-5-8-1,5 2-1,-5-2-2,5 3-1,-3-9-1,4 3 0,-1-4-1,3 4-1,1-8 0,2 2-1,-1-2 0,4 2 1,0-2-2,2 2 1,-2 1 0,-1-1-1,1 3 1,-1 0-1,-2 1 0,0 2 0,0-1 0,-3-2 0,-3 6 0,3-1 0,-3 1 0,1 0 0,-3 3 0,-1-1 0,-2 4 0,5-1 0,-3 3 0,1 0 0,-1-2 0,1 2 0,-1 0 0,0 3 0,-2-3 0,0 1 0,-4-1 0,1 3 0,0-3 0,0 3 0,0-3 0,-3 3 0,2 0 0,1 0 0,-3 0 0,6-3 0,-6 3 0,5-2 0,-5 2 0,3 0 0,0 2-3,-6-4-11,6 10-24,-3 0-4,-6 1 1,4 2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39.5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157 1 62,'6'3'32,"-9"-3"1,6 6 1,-3 2-17,-6-2-6,6 13 0,-11-7-2,5 10-1,-5-2-2,0 6 0,-6 2-1,0-3-1,1-3-1,4 1-1,-4-4 0,4-2-2,1-3 2,6 0-2,-1-5 1,3-4-1,0 1 0,3-1 1,0-2-1,0 0-1,0-3 1,0 4 0,3-4 0,0 0 0,0 0 0,2 0 0,7 0 1,2 0-1,2 0 0,1 0 0,3 0 0,-1 3 0,-2-3 0,0 2 1,-6 1-1,0 0 0,-5-3 1,0 3 0,-6 2 0,0 4 0,-3-1 0,-3 3-1,-2 1 0,2-1 0,1 0 0,-1-3 0,3 1 0,0-4 0,1-5 0,4-5 0,1-4 0,3-5 0,-1-2 0,7-10 0,-1-2 0,3-6 0,3-3 0,-3-2 0,0 3 0,0-1 0,0 7 0,-6 3 0,0 8 0,-5 5 0,0 3 0,-3 5 0,-6 3 0,4 3 0,-4 0 0,0 3 0,1 0 0,-1 0 0,3 2 0,-5-8-11,5 9-30,-2 0 0,2-1 0,-6 1-1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6:30.0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1 127 46,'3'3'12,"-6"-6"0,3 6-2,0-3 0,0 0 0,0 0 0,0-3 0,3 6 1,-3-6-1,0 3 0,0-2 0,6 4-1,-6-4-2,8 4 0,-2-4-1,5 2-2,0-3 1,9 3-2,-6-3 1,8 0-1,-5 0 0,5 1 0,-5-4-1,3 3 1,-3 0-1,-3 3 0,0-2 0,2 2-1,-2 0 0,3 0 1,-3-3-1,6 3 0,-3-3 1,2 3-1,-5-3 0,3 0 0,-3 1 1,0-1-1,-3 3 0,3 0-1,-5 0 1,5 0-1,-3 3 1,3-3-1,0 0 1,5 0-1,-2 0 0,0 0 0,0 0 1,2 0-1,-2 0 0,0 0 1,-3 0-1,0 2 1,3-2-1,-3 3 0,0-3 0,3 0 1,-3 0-1,2 0 0,-2 0 0,3 0 1,0-3-1,0 3 1,0-2-1,-1 2 0,-2 0 1,-2 0-1,2 0 0,-3 2 0,6-2 1,-1 3-1,4-3 1,0 0-1,2 0 1,3-3-1,3 1 1,0-1-1,0 0 0,-3 0 0,1 0 0,2 1 0,0-4 0,-3 6 0,3-6 0,0 6 0,0-2 0,1-1 0,-1 0 0,2 0 0,-2 3 0,3-3 0,-3 1 0,0-1 0,0 3 0,0-3 0,-3 0 0,3 3 0,0 0 0,-2 0 0,2 0 0,-3 0 0,3 0 0,0 0 0,-3-3 0,3 3 0,0 0 0,0 0 0,0-2 0,0 2 0,-3 0 0,3 0 0,0 0 0,-2 0 0,-1 0 0,0 0 0,0 0 0,-2 0 0,-1 0 0,-2 0 0,2-3 0,-2 0 0,-4 3 0,4-3 0,-3 0 0,5 3 0,-2 0 0,2 0 0,-5 0 0,3 0 0,-4 0 0,1-2 0,-3 2 0,0-3 0,-3 3 0,1-3 0,-1 0 0,-3 3 0,6 0 0,0 0 0,-3 0 0,3 3 0,0-3 0,-2 0 0,-1 3 0,0-3 0,-5 3 0,-1-3 0,-2 0 0,-3-6 0,3 6-40,-6 0-2,-8-3 0,-3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6:31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157 398 56,'0'-6'30,"-6"-2"1,0-4-10,4 7-4,-10-6-2,10 5-3,-7-5-4,4 2-1,-4-3-2,4 7 0,-4-4-1,4 1-1,-1-1 0,0 1 0,1 0-1,2-1-1,0-3 0,3 1 0,0-3 0,0 4 0,3-2-1,0 1 0,2-1 1,-2 3-1,0 1 1,3 2-1,-4 1 1,4-1-1,-3 1 0,2-1 0,-2 0 1,6 1-1,-4-1 1,1 1 0,-3-2 0,2 1 1,-2 4-1,0-1 1,0 0 0,-3 0 0,0 3-1,0 0 1,-3 0-1,0 0-1,-3 0 1,4 3-1,-4-3 0,0 3 0,1 0 0,-4-3 0,4 2 0,-4 1 0,7-3 0,-4 3 0,3 1-1,0-4 1,3 0 0,0 0-1,0 3 1,0-6-1,0 3 1,0 0-1,0 3 0,0-3 1,0 0-1,0 2 1,0 4 1,0 0-1,0 2 0,-2 3 0,2 3 0,-3 0 0,3 4 0,0-1 0,-3 2 0,0 0 0,3 2 0,-3-2 0,3-2 0,0 3 0,0-2 0,0-4 0,3-3 0,-3-3 0,0 1 0,3-7 1,-3 1-1,0 0 1,0-3 0,0-3 0,0-2 0,-3-1 0,3-5 0,-3 0-1,3-9 1,0-1-1,-2-4 0,4-3-1,1-4 1,0 2 0,3 1 1,-4-4-2,4 5 2,0 2-1,-4 3 0,-2 4 0,3 4 0,-3 3 1,0 4-1,0 2 0,0 4 0,0-1-1,0 3 0,0 3 1,0-3-1,-3 5 0,3 4 1,-2 5 0,-4 1 0,0 4 0,1 4 0,-4 3 1,1 5-1,0-3 0,-1 3-1,4-6 1,-1 3 0,0-5 0,4 2 0,2-2 0,-3-3 0,3-3 0,3-6 0,-3 6 0,0-5 0,0 0 0,0-7 0,2 1 0,-2-1 0,0-2 0,0 0 0,0-3 1,0 0-1,3 0 1,-6-3 0,3 0 0,-2-2-1,2-4 1,-3-2-1,0-4 1,0-2-1,0 1 0,1-1 0,2-1 0,-3 1-1,3 0 1,0 3 0,3-2 0,-1 3 0,1-3 0,0 3 0,0-2 0,0-1 0,2 3 0,-2 2 0,0 3 0,-3-3 1,3 5-1,-3 0 0,0 4 0,0 2 0,-3 0 0,3-3 0,0 6 0,0-3-1,0 0 0,0 0 0,0 0-2,3 5-6,-9-5-25,6 3-6,-3 3 0,-2-4-1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32.328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  <inkml:context xml:id="ctx1">
      <inkml:inkSource xml:id="inkSrc9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1" timeString="2012-01-30T14:21:40.445"/>
    </inkml:context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C1CAF8D-8ED7-4D65-A20E-13D495F61E96}" emma:medium="tactile" emma:mode="ink">
          <msink:context xmlns:msink="http://schemas.microsoft.com/ink/2010/main" type="inkDrawing"/>
        </emma:interpretation>
      </emma:emma>
    </inkml:annotationXML>
    <inkml:trace contextRef="#ctx0" brushRef="#br0">4725 6129 64,'21'0'33,"-9"0"1,-8 8 2,-16-8-3,4 17-7,-17-17-8,13 20-7,-8-4-11,-1 5 0,1-5 0,8 7 0,12-2 0,8-5 0,8 0 0,13-8 0,11 1 0,5-13-21,16-1-20,4-7 0,1-8-1</inkml:trace>
    <inkml:trace contextRef="#ctx0" brushRef="#br0" timeOffset="-2485">2701 6062 106,'-4'-4'38,"0"-4"-1,0 8 0,0 8-24,0-12-7,12 8-2,-4-4-4,4 0-4,16 8-11,-3-4-21,3-4-2,5 4 1,-5-4 0</inkml:trace>
    <inkml:trace contextRef="#ctx0" brushRef="#br0" timeOffset="-2266">3032 6011 99,'-4'-4'34,"8"8"2,-8 0 0,-4 4-26,12 17-2,-8-5 0,4 9-3,0 3 0,0 5 0,0 4-2,0-6-1,0 6 0,0-8-1,0-1 0,4-7-1,-4-9 0,4 0 0,-4-8 0,0 0 0,0-8 0,0-12 0,0-4 0,4-9 0,0-3 0,0-13 0,0-4 0,4-2 0,-4-6 0,4 4 0,5 0 0,-5 8 0,0 4 0,4 9 0,-4 8 0,5-1 0,-1 13 0,0 4 0,4 4 0,-4 8 0,1 8 0,-5 5 0,-8 3 0,0 5 0,-8 3 0,-5 1 0,-3-5 0,-4-3 0,4-1 0,-5-7 0,9-1 0,0-12-6,12 4-4,-8-16-4,24 8-1,-12-12-1,12 16 1,-8-16 4,17 8 5,-9-1 5,0 1 4,9 8 6,-9-16 3,13 12 1,-13-16 0,17 12-2,-13-12-3,4 3-2,-3-11-1,-1 8-2,-8-5-1,-4 5 0,-8 0 0,0 3-1,-8 1 0,0 8 0,-4 8-1,-4 8 1,-1 5-1,-3 7 0,4 5 1,3 3-1,1 1 0,12-1 0,0 1-1,8-4 1,9-9-1,-1-5-1,4-7 1,5-12 0,-5-4 0,5-3-1,-5-5 2,0-5-1,1-3 2,-1-1-1,-4 5 0,5 8 1,-9-4 0,4 11 0,-4 1-1,1 8 1,-1 1-1,0 7 1,-4 0-1,-4 0 1,4 4-1,-3 1 1,-1-1 0,-4 0-1,0 1-2,0-5 0,-4 7-3,-5-11-1,5 13-1,-4-13-2,8 8-3,-12-20-2,16 8 0,-12-24-2,20 4 1,-12-16 3,12-5 5,-4-3 4,5-13 7,-1 12 4,-4-8 4,4 12 2,-12 1 3,8 19-2,-12-7-3,8 20-5,-8 0-2,8 8-3,0 4-2,1 0-1,3 8-4,0-3-2,8 7-7,-8-4-12,-4 5-10,9-1 2,-9-8-2</inkml:trace>
    <inkml:trace contextRef="#ctx0" brushRef="#br0" timeOffset="-1032">3883 6137 115,'0'0'39,"0"0"0,-4-8-2,12 16-25,-12-8-4,8 4-4,-4 5-3,4 3-1,0-4 0,5 4 0,-1 0 0,4 1 0,-4-5 0,8-4 0,-3 0 0,-1-8 0,0-4 0,-1-5 0,1-3 0,-8-4 0,-4-5 0,-4-3 0,-4 3 0,0-3 0,-7 8 0,3-1 0,-1 13 0,1 4 0,0 4 0,0 8 0,8 8-1,-13-3-14,13 7-24,0 4 0,-4 1-1,8-5 1</inkml:trace>
    <inkml:trace contextRef="#ctx0" brushRef="#br0" timeOffset="-672">4175 6113 97,'13'-12'37,"-5"-1"0,-4 5 0,0 4-23,-12-4-5,0 12-1,-9 0-4,5 8-1,-8 5-2,3 3 0,-3 9 0,4-5 0,4 5-1,8 2 1,8-6 0,4-1 0,4-12 0,8-4 0,5-12-1,3-8 0,1-16 0,3-8 0,1-13 0,0-16 0,-5-4 0,1-9 0,-5 1 0,-4 9 0,-3 7 0,-5 12 0,-8 8 0,-4 21 0,0 16 0,-4 16 0,-8 8 0,4 17 0,-5 8 0,5 3 0,-4 8 0,0 6 0,-1-10 0,9 1 0,0-4 0,4-12 0,0 0 0,-4-17-4,21 9-26,-17-13-11,12-5 0,-4-7 0,0 8 4</inkml:trace>
    <inkml:trace contextRef="#ctx0" brushRef="#br0" timeOffset="-250">4412 6254 50,'4'-4'31,"8"13"1,-12-9 1,8 4-3,0 4-12,-8-8-11,8 0-4,-4-8-2,1 4-1,-5-9-1,0-6 1,0-1-1,0-9 0,0 1 0,4-1 2,-4 5 1,4 3 1,-4 5 0,0 4 0,0 4-1,4 8 1,-4 0-1,4 4-1,4 4-5,-4-4-6,21 8-13,-9 0-7,8 1-1,5-5 0,7 4 3,-7-8 9</inkml:trace>
    <inkml:trace contextRef="#ctx0" brushRef="#br0" timeOffset="-3469">1757 6156 81,'0'8'36,"-4"-8"0,8 0 0,-4 4-12,-4-12-16,12 12-2,-8-12 0,8 8-3,-4-4-1,4 8 0,-4-4 1,5 8 0,-5 4-1,4 4 1,0 1-1,0 3 0,0 5-2,3-1 0,-2-4 0,3-3 0,-4-1 0,4-4 0,-4 4 0,0-12-1,5 13-5,-9-21-6,12 16-17,-8-7-10,4-10 0,1-3 0,-5-4 0</inkml:trace>
    <inkml:trace contextRef="#ctx0" brushRef="#br0" timeOffset="-3157">2143 5928 114,'0'-4'39,"-4"8"0,-4 4 0,-9 12-28,1 5-6,0 7-1,-5 5-1,1 0-2,-4 7-1,3-3 0,1-4 0,-1-1 0,9-7 0,0-13-2,16 9-11,-8-17-21,16-8-6,5-4 0,3 0 1</inkml:trace>
    <inkml:trace contextRef="#ctx0" brushRef="#br0" timeOffset="-2938">2155 6233 97,'8'4'35,"-8"-8"-1,8 4 1,-8 8-24,4-4-7,1 5 1,-1-5-2,0 8-1,0 0-1,-4 0 1,0 0 1,4 5 0,-8-5 0,4 0 0,-4-8-1,4 4 1,-4-4-1,0-4 0,-1 9-1,5-5-1,0 0 0,0 4 0,5-3-1,3-1-1,8 0-3,0-8-4,9 12-13,3-8-16,-7-4 0,7 4 0,-3-4 0</inkml:trace>
    <inkml:trace contextRef="#ctx1" brushRef="#br1">6277 5689 35,'17'-2'28,"-17"2"3,0-19-6,0 19-3,0 0-2,0 0-3,0 0-5,0 0-1,0 0-3,0 0 0,-19-1-2,19 1-1,-3 18 0,3 1-2,-8-1 0,2 9-1,-1 2 0,-1 5 0,3 3-1,1 0 0,0 3 0,2 2-1,-1 3 1,1-2-1,2-4 0,2-2 0,-2-7 0,2-2 0,-2-7 0,0-21-1,1 22 0,-1-22 0,0 0-1,0 0-2,0 0-4,0 0-4,17 0-14,-17 0-14,8-17 3,-8 17-3,11-35 4</inkml:trace>
    <inkml:trace contextRef="#ctx1" brushRef="#br1">6652 5752 18,'3'-26'25,"-3"26"3,0 0-3,0 0-3,0 0-3,6-17-3,-6 17-3,0 0-3,0 0-3,-26-9-1,26 9-2,-21-6 0,21 6-1,-22-3 1,22 3-2,-25 0 1,25 0 0,-24 3-1,24-3 0,-24 15 1,24-15-2,-23 21 1,23-21-1,-19 28 0,14-11-1,-3-1 1,5 3-1,3 2 0,1-3 0,5 1 0,2-2 0,-8-17 0,22 28 0,-22-28 0,32 9 0,-15-13 0,1-5 0,3-8 0,-2-5 0,1-3 1,-5-1-1,4-2 0,-4 4 0,-2 2 1,-3 5-1,-10 17 0,11-19 1,-11 19-1,0 0 1,0 0-1,0 25 0,-2-5 1,-2 6-1,-1 8 1,-1 1-1,4 2 0,2-1 0,-2 1 0,8 0 1,-2-5-1,3 0 0,0-4 0,3-4 0,-5-4 0,-1-1 0,-4-19 0,8 22 0,-8-22-1,0 0-2,5 19-1,-5-19-3,0 0-2,-18 13-4,21 4-7,-3-17-7,0 0-5,-11 17-3,11-17 3,0 0 1</inkml:trace>
    <inkml:trace contextRef="#ctx1" brushRef="#br1">6919 5767 23,'0'0'27,"13"-20"2,-13 20 2,0 0-10,15-23-4,-15 23-3,10-16-2,-10 16-4,17-15-2,-17 15-1,20-12 0,-3 14-1,-17-2 1,26 8-1,-26-8-1,26 26 1,-14-8-1,1 7-1,-2 3 0,0 3-1,-5 1 0,-1 3 0,-5-3 0,0 4-1,-3-1 1,-1 0-1,-3-3 0,1-4 1,0-6-1,1-3 0,5-19 0,-17 26 0,17-26 0,-28 9 0,9-9 0,-2-1 1,-3-3-1,3 0 0,-1 0 0,5 1 0,17 3 0,-22-8 0,22 8 0,0 0-1,0 0 1,0 0 1,7-18-1,-7 18 0,23-6 1,-5 4 0,1-2 0,5 6 0,1 0 1,3 4-1,0-3 0,4 1-1,-4 0 1,-2 1-1,-3 1 1,-3 0-1,-1 1-1,-19-7-1,28 15-3,-28-15-9,0 0-23,17 0-2,-17 0 0,0 0 0</inkml:trace>
    <inkml:trace contextRef="#ctx1" brushRef="#br1">7558 5907 22,'3'22'25,"-3"-22"1,0 0 4,0 0-11,0 0-2,0 0-3,19-5-3,0 8 0,-19-3-1,34-1-2,-34 1-3,37 1-1,-18 1-2,3 0-1,1 0-2,-5-8-3,11 10-7,-13-9-12,-16 5-10,40-10-1,-40 10-1,33-7 1</inkml:trace>
    <inkml:trace contextRef="#ctx1" brushRef="#br1">8116 5872 51,'0'0'32,"0"29"1,-8-12-1,3 0-14,10 11-3,-10-6-6,10 10-3,-7-6-2,6 6-1,-2-2 0,2-1-1,-3-1-1,5-2-1,-4-7 0,-2-19-1,7 24-1,-7-24-4,0 0-4,0 0-10,-1-39-15,4 22 1,-12-16-1,7 10 1</inkml:trace>
    <inkml:trace contextRef="#ctx1" brushRef="#br1">8050 5862 62,'17'-13'33,"-11"-15"0,14 8-7,-1 7-6,-6-12-7,11 18-5,-7-8-1,9 13-2,-5-2-1,7 10-1,-4 2 0,1 6-1,-7 3 0,1 6-1,-6-3 0,-3 6 1,-7-2-1,-3 1 0,-3-7 0,-3-1-1,6-17 1,-24 22-1,5-14 1,-2-1-1,-5-1 0,-2 0 0,-2-1-2,-2-1-2,12 7-4,-10-17-9,30 6-21,0 0 2,0 0-1,0 0-1</inkml:trace>
    <inkml:trace contextRef="#ctx1" brushRef="#br1">8557 5900 25,'10'18'24,"-10"-18"0,0 0 1,0 0-14,0 0-5,0 0-1,0 0-1,0 0-1,0 17 2,0-17 1,0 0 0,0 0 1,0 0 1,0 0-1,0 0 1,13 19-3,-13-19 0,0 0-2,0 0 0,22-2-1,-22 2 1,21-8-1,-21 8 0,26-13 0,-26 13 0,34-22 0,-19 5 0,5 4-1,-3-6 1,4 3-1,-6-1 1,0 0-1,-15 17 0,19-26 0,-19 26 0,3-22 0,-3 22 0,-11-19 0,11 19 0,-26-13-1,9 9 1,-4 4-1,-3 6 1,2 1-1,-5 4 1,3 4-1,0-2 0,5 4 1,2-2-1,8 2 0,9-17 1,-4 32-1,8-16 0,5 1 0,4 4 1,2-1-1,2-3 0,4 1 0,1-4 0,-1 0 0,-1-4 0,1-1 0,-2-3 0,-1-3 0,-1 3 0,-17-6-1,26 6-1,-26-6-2,21 7-4,-21-7-8,0 0-20,0 0-1,13-19 1,-13 19-1</inkml:trace>
    <inkml:trace contextRef="#ctx1" brushRef="#br1">8981 5967 71,'0'0'34,"0"0"0,0 0-1,20 18-20,-20-18-3,0 0-1,0 0-3,0 0-1,0-28-1,6 12-2,-2-11 0,3 5-1,0-4 0,3 2-1,-1 1 0,-3 5 1,-6 18-1,13-19 0,-13 19 0,19-9 0,-19 9 0,24-6 0,-24 6-1,30-4-1,-9 8-1,-21-4-1,33 11-4,-33-11-6,21 6-19,-21-6-3,11 19 0,-11-19 0</inkml:trace>
    <inkml:trace contextRef="#ctx1" brushRef="#br1">9346 5860 52,'7'30'33,"-7"-30"-1,6 32 0,-8-12-13,2-20-8,0 23-4,0-23-4,2 22 0,-2-22-2,3 17-1,-3-17-2,0 0-4,0 0-7,0 0-8,0-30-8,6 11-3,-12-22-2,14 6 2</inkml:trace>
    <inkml:trace contextRef="#ctx1" brushRef="#br1">9357 5514 60,'0'0'35,"0"0"-2,0 0-5,2 22-6,-2-22-10,2 26-5,-2-26-3,3 21-5,-3-21-7,10 24-22,-10-24-4,5 17 0,-5-17-1</inkml:trace>
    <inkml:trace contextRef="#ctx1" brushRef="#br1">9744 5752 55,'0'0'31,"6"17"0,-6-17 0,-28-2-19,28 2-2,-19 15-3,19-15-2,-20 24-1,16-5-1,-4 0 0,7 3-2,-1-2 1,5 1-1,1-4-1,-4-17 1,24 24 0,-1-18 0,1-10 0,6-5 1,-4-8 0,4 2 0,-5-9 1,-1 1 0,-9-8 0,-2 3 0,-11-4 0,-2 8-1,-7-2 1,1 7-1,-7 2 0,13 17 0,-32-7-1,15 12 0,-2 5-1,-1 1-2,9 9-2,-12-12-4,23 14-12,-7-5-19,7-17 1,0 17 1,0-17-1</inkml:trace>
    <inkml:trace contextRef="#ctx1" brushRef="#br1">10377 5760 38,'0'0'28,"-30"-23"3,30 23-6,-22-5-8,3-1-3,19 6-2,-36 8-3,20 7-2,-7-2-2,10 5-2,-4 3 0,8 1-1,-1 2-1,7 1 0,5-1-1,3-7 1,-5-17-1,30 22 0,-11-22 0,5-6 0,-1-10 1,3-9 0,-4-6 0,3-1 0,-8-5 0,-1 3 1,-2-1 0,-3 3 0,-6 0 0,3 1 0,-8-7 0,2 5 1,-4-8-1,4 0 0,-4-4-1,0 0 1,0-1-1,0 9 0,-1 5 1,1 6 0,-2 7 0,4 19 0,-6-17 1,6 17-1,-5 17 0,7 2 0,-2 3-1,1 8-2,3 11 2,2 7-2,1 6 1,4 4 0,3 4-1,2 3 1,1-2 0,2 3 1,2-11-2,-3-2 2,3-9-1,1-6 0,-1-7-1,-2-6 1,-2-7-1,-17-18-1,22 13-3,-22-13-3,0 0-9,0 0-19,-9-20-4,9 20 2,-23-21-1</inkml:trace>
    <inkml:trace contextRef="#ctx1" brushRef="#br1">10810 5886 55,'-8'23'31,"19"16"-2,-11-39 0,-11 26-20,11-26-4,11 21-2,-11-21-2,0 0-4,0 0-3,17-28-9,-17 28-11,-7-53-4,12 24 1,-20-27 0</inkml:trace>
    <inkml:trace contextRef="#ctx1" brushRef="#br1">10767 5532 62,'0'0'33,"0"0"-1,0 0-7,5 19-9,-5-19-7,8 19-6,-8-19-4,0 0-8,0 0-16,26 16-7,-26-16-1,0 0 1</inkml:trace>
    <inkml:trace contextRef="#ctx1" brushRef="#br1">11259 5724 2,'0'0'25,"22"-3"2,-22 3 1,0 0-6,8-17-4,-8 17-1,0 0-2,-26 11-3,26-11-2,-28 22-3,13-3-1,-8-6-1,4 11 0,-3-7-1,5 9 0,-5-2-1,7 4 0,-4-5 0,10 5-1,-1-4 0,10 2-1,4-4 0,9 1 0,6-7-1,7-2 0,10 0 0,5-6-1,6 1-1,-6-14-6,13 5-20,-7 3-10,-15-10 2,-4 7-2</inkml:trace>
  </inkml:traceGroup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21:25.0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910A3A7-20AA-4384-B5A2-6EF23463BBF6}" emma:medium="tactile" emma:mode="ink">
          <msink:context xmlns:msink="http://schemas.microsoft.com/ink/2010/main" type="inkDrawing"/>
        </emma:interpretation>
      </emma:emma>
    </inkml:annotationXML>
    <inkml:trace contextRef="#ctx0" brushRef="#br0">0-4 36,'0'0'25,"0"0"2,21 9-7,-21-9-2,19 0-3,-19 0-5,22 4-1,-3 3-2,-19-7 1,30 4-2,-30-4-1,32 7-1,-32-7-2,39 6 1,-18-4-2,7 0 1,2-2-1,0 3 0,3-5 0,5 6 1,-1-6-1,2 4-1,-1-4 1,1 4 0,-3-4-1,1 4 1,-3 0 0,-2 0-2,-2 0 2,-2 3 0,0 1-1,-2 1-1,0 1 2,2-1-2,0-1 1,2-2 0,4-4 0,5-2 1,1-6-1,1 1 1,0-1 0,0-1 0,-3 0 0,-1 1-1,-7 5 1,-4 1-1,-3 2 0,-3 2-1,-1 1 1,2-1-1,1 0 1,1 0 0,1-2 0,2 0 0,0 0 0,3 2 0,2-4 1,-1 4-1,-2-2 0,2 2 0,0-2 0,2 0 0,0-2 0,2 0 1,-1 0-1,1-2 0,5-1 0,1 1 0,3-2 0,-2 3 0,0-1 1,0 0-1,2 2 0,-3 4 0,1-2 0,-2 0 0,1 2 0,-3 0 1,4-2-1,0 0 0,1 0 0,1-2 0,-4 2 0,-2-2 0,-1 0 0,-2 4 0,-3-2 0,-2 4 0,-1 0 0,-2-2 0,2 1 1,2-1-1,0 0 0,2 0 0,1-2 0,3-2 0,1 0 0,3 0 0,-1 0 1,2 1-1,2-1 0,2 2 0,0-2 0,0 0 1,4 0-1,-2 2 0,1 2 0,-1 0 0,2 0 0,-4 0 0,0 1 0,-2-1 1,-2 2-1,2-2 0,0-2 0,-4 0 0,1 0 0,1-2 0,0-2 1,-4 4-1,-1-2 0,-1 2 0,-3 2 0,-2 0 0,-2 0 1,-5 2-1,-1-1 0,3 3 0,-3-2 0,-1 1 1,-1-3-1,-1 2 0,2-2 0,-1-2 1,3 0-1,3-2 0,4-2 0,0 0 1,2-1-1,1 1 1,3 0-1,1 1 0,-7 1 1,0 0-1,-5 2 1,-3 2-1,-3-2 0,3 3 0,-5-3 0,0 4 0,0-4 0,1 2 1,-1-2-1,2 0 0,2 0 0,-3 2 0,3-2 0,0 0 0,-3 0 0,-1 0 0,2 0 0,-2 0 0,0-2 1,-1 2-2,-16 0 2,27-4-1,-27 4 0,26 0 0,-26 0 0,24 0 0,-24 0 0,25-2 0,-25 2 0,24-1 0,-24 1 0,32-4 0,-14 2 1,-18 2-1,30-2 0,-30 2 0,30-2 0,-30 2 0,25 2 1,-25-2-1,18 2 0,-18-2 0,0 0 0,17 2 1,-17-2-1,0 0 0,0 0-4,0 0-3,0 0-31,-26-17 0,0 8 0,-2 1-1</inkml:trace>
  </inkml:traceGroup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27:26.34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774DCD-3D27-4DEE-958E-11DF3A129A5E}" emma:medium="tactile" emma:mode="ink">
          <msink:context xmlns:msink="http://schemas.microsoft.com/ink/2010/main" type="inkDrawing"/>
        </emma:interpretation>
      </emma:emma>
    </inkml:annotationXML>
    <inkml:trace contextRef="#ctx0" brushRef="#br0">669 27 6,'0'0'23,"0"0"-3,-25-20-2,25 20 0,-26-4-3,9-1-2,17 5-1,-37 3-1,18 7-1,-13-7-3,12 12-1,-18-4-2,8 10 1,-11-2-1,4 8 0,-6-2-2,5 6 1,-1-6 0,7 4 0,0-6-1,8 3 0,0-6 0,5 3 0,0-3 0,4 4 0,2-3-1,2 3 1,0 0-1,-1 3-2,3-5 2,5 0-2,1-3 1,4 0-2,5-3 2,-6-16-1,22 30 1,-5-15 0,0 0 1,6 0-1,5 0 0,-2 0 1,2-2-1,0-2 0,0-2 0,0 1 1,-2 1-1,-1 0 1,-8 4-1,-6 3 1,-4 5-1,-5 3 1,-9 4-1,-4 1 1,-4 3-1,-6-2 1,0-3-1,-1-4 0,-2-5 0,3-1 0,0-6 0,3-2 0,-1-2 0,19-9 0,-28 23 1,28-23-1,-21 30 0,16-12 0,1-1 0,0 2 0,4-3-1,2 1 1,-2-17 0,8 24 0,-8-24 0,13 26 0,-13-26 0,18 30 0,-18-30 0,13 34 0,-7-16 0,2 3 1,-7-1-1,-1 1 0,-5 1 0,1 3 1,-3-3-1,1 0 0,-2 1 0,1-1 0,3-2 0,2-1-1,2 2 1,4-3-1,4 1 1,-1 1-1,4-1 1,2-2-1,-13-17 0,30 26-1,-3-19-2,-9-18-4,18 7-11,-6-12-17,4-12 1,9 0-2,-6-10 2</inkml:trace>
  </inkml:traceGroup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17.09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D7485797-07FB-40E1-8E2E-7B65561809BC}" emma:medium="tactile" emma:mode="ink">
          <msink:context xmlns:msink="http://schemas.microsoft.com/ink/2010/main" type="inkDrawing"/>
        </emma:interpretation>
      </emma:emma>
    </inkml:annotationXML>
    <inkml:trace contextRef="#ctx0" brushRef="#br0">39 134 55,'-16'-8'30,"16"8"0,-8-8 3,0 0-13,16 12-7,-16-12 0,12 12-2,-12-8-2,12 8-1,-12-8 0,12 8-3,-8-4-2,4 0-1,8 0-1,0 4 0,0 0 0,4 0-1,0 4 1,5 0 0,-1 1 0,1-1 0,-4 8 0,-1-4 0,0 0-1,-4 1 1,0-1-1,0 1 0,1-5-2,-9 0 0,8 0-3,-8-3-2,4 7-4,-8-16-12,4 12-10,4-8-6,-4 4 3,4 0 0</inkml:trace>
    <inkml:trace contextRef="#ctx0" brushRef="#br0" timeOffset="407">363 4 51,'12'0'28,"-16"-4"-2,4 4-3,0 8 1,-8-8-3,8 20-6,-20-11-3,12 15-1,-13-8-4,5 13-1,-10-5-2,10 5-2,-4-5 0,4 1-2,3 0-2,1-9-3,12 5-5,-8-13-9,12-4-15,4 0-2,0-8 0,9 4 0</inkml:trace>
    <inkml:trace contextRef="#ctx0" brushRef="#br0" timeOffset="657">355 262 74,'0'16'32,"-4"-8"2,0 4-1,4 9-18,-12-9-5,12 8 0,-13 1-6,9-1-2,0-4-2,0-8-3,8 9-7,-4-13-12,0-4-12,8 8 0,1-16 0,-1 8 0</inkml:trace>
    <inkml:trace contextRef="#ctx0" brushRef="#br0" timeOffset="1063">656 185 93,'-4'-4'34,"8"4"0,-8-4 0,0 4-26,12 0-3,-3 0-1,3 0-2,4 0-3,8-4 1,5-4-1,-1 0-3,9 4-8,-5-10-18,1 2-4,3 8 0,-11-4 0</inkml:trace>
    <inkml:trace contextRef="#ctx0" brushRef="#br0" timeOffset="1344">1056 127 56,'-4'-4'29,"12"16"1,-12-3-7,0 0-9,8 11 2,-8-8-5,4 18-3,-5-6-2,1 5-1,0 0-2,4 0-1,-8 4 0,8-4 0,-4-9-1,0 0 0,4-2-1,0-6 1,0-4 0,0 0 0,0-8 0,0-8 0,-4-4 1,8-4-1,-4-10 1,0 2-1,4-10 0,4-3-1,-4 0 1,4 0-1,5-1 0,-5 2 0,0 2 0,4 6 0,-4 3 0,5 0 0,-5 9 0,0 3-1,4 5 1,-4 4 0,4 8 0,1 8 0,-1 1 0,-4 3 0,0 9 1,-4-4-1,0 3 1,-4 2 0,-8-2-1,0-4 1,-4-2-1,-9-6-1,9 4-6,-12-8-15,8-8-13,3 0-1,1-8 0,8 0 0</inkml:trace>
    <inkml:trace contextRef="#ctx0" brushRef="#br0" timeOffset="1891">1284 205 52,'28'0'28,"-7"-8"1,3 0-6,5-4-3,-9-4-4,8 8-5,-11-14-2,3 10-1,-16-4-3,12-1 0,-16-4-2,5 9 0,-10-5-1,1 5-1,-8 4 0,0 8-1,-4 0 1,-1 8 0,-3 9 0,0 3 0,3 1-1,1 4 1,8 3-1,4-2 1,4-2-1,4 1 0,4-4-1,4-5 0,13-4-2,-13-8-4,21 5-19,-5-9-9,-8-9 1,9 5-1,-9-8 1</inkml:trace>
    <inkml:trace contextRef="#ctx0" brushRef="#br0" timeOffset="2235">1650 181 63,'4'4'30,"-8"-8"2,8 8 0,0 0-15,-8-8-7,13 8 0,-14-8-2,10 8-3,-5-8-1,8 4-2,0-4 0,8 0-1,-4-4 0,9 0 1,-5 0-1,0-6-1,5 10-1,-5-8-3,4 12-4,-12-8-8,9 12-10,-5 0-7,-4 0-1,4 4 0</inkml:trace>
    <inkml:trace contextRef="#ctx0" brushRef="#br0" timeOffset="2469">1883 201 72,'0'22'29,"-13"-14"1,9 8-8,0 0-6,0-3-8,4-5-6,0 9-7,0-13-9,0 0-6,8 4-9,-8-12 0,8 0-1</inkml:trace>
    <inkml:trace contextRef="#ctx0" brushRef="#br0" timeOffset="2641">1935-30 75,'-4'-8'30,"8"16"0,-12-4-5,4 0-12,4 14-4,0-6-7,0 0-10,4-4-20,9 13-2,-5-13 0,8 9-1</inkml:trace>
    <inkml:trace contextRef="#ctx0" brushRef="#br0" timeOffset="2813">2184 86 77,'0'9'33,"-12"-5"0,0 8 0,-1 8-16,-3-12-9,4 14-1,0-2-4,12 0-2,-5 2 0,10-6-1,-1 0 1,8-3 0,-4-5 0,12-8 0,-3 0 0,-1-8 1,0-5-1,5-3 1,-5-4 0,-4-2 0,0-6-1,-8 3 0,-4 0 1,-4 1-1,0 3 0,-4 4-1,0 9 0,-4 0 0,4 8-1,-1 8-1,1 4-2,-4-3-5,12 16-12,0-1-15,0-4 0,8 2 0,-4-14 1</inkml:trace>
    <inkml:trace contextRef="#ctx0" brushRef="#br0" timeOffset="3188">2436 103 80,'-8'-8'32,"4"3"1,-12 1 0,-8 8-20,11 9-6,-7-1-1,4 12-3,-5 6-1,9-2-2,4 2 1,4-2-1,0-3 0,8-4 0,8-9 0,4-8 1,5-8-1,3-12 1,5-9 0,-5-8 0,5-13 1,-1-3-1,-7-13 1,3-4-1,-4-4 1,-3 4-1,-1 4 2,-4 12 0,-4 5 1,0 11-1,-4 14 1,1 20 0,-14 12-1,5 14 0,-4 6-1,-4 14-1,8 7-1,-4 5 1,0 8-1,-1-8 0,9 0-1,0-13-1,0-3-2,5-18-4,7 2-12,-4-18-19,4-8 1,0-13-1,5-8 1</inkml:trace>
    <inkml:trace contextRef="#ctx0" brushRef="#br0" timeOffset="3610">2734 82 72,'0'4'30,"4"21"0,-8-13 0,4 0-18,4 6-8,-4-2-1,4-8-4,-4 4-5,0-12-6,8 0-5,-4-8-7,-4-16-4,8 2-1</inkml:trace>
    <inkml:trace contextRef="#ctx0" brushRef="#br0" timeOffset="3750">2799-104 63,'8'-24'30,"-8"-2"0,4 22 1,-8 4-7,0 4-10,8 9-9,0 8-8,-4-9-7,8 8-17,5 14-5,-5-18 0,12 18 0</inkml:trace>
    <inkml:trace contextRef="#ctx0" brushRef="#br0" timeOffset="3907">3031 115 63,'4'0'36,"-4"0"0,-4 0 1,-4-8-6,8 12-12,-16-12-7,16 8-3,-12-4-2,7 8-3,-3 0-3,4 4-1,0 4 0,4 9 0,0 0 0,8 3 0,0 6 0,9-6 0,7 1-3,5-13-10,7 1-26,5-5-1,4-12 1,4 0-1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51.37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54A0A22-994C-4786-9BFA-F6E03E3CEA61}" emma:medium="tactile" emma:mode="ink">
          <msink:context xmlns:msink="http://schemas.microsoft.com/ink/2010/main" type="inkDrawing" rotatedBoundingBox="1129,13360 1330,15057 917,15106 716,13409" semanticType="callout" shapeName="Other"/>
        </emma:interpretation>
      </emma:emma>
    </inkml:annotationXML>
    <inkml:trace contextRef="#ctx0" brushRef="#br0">586 1675 68,'0'0'33,"0"-16"-1,0 16 1,0 0-22,-34-21-1,34 21-2,-40-14-1,22 12-1,-10-10 1,9 8-1,-8-6-1,6 1-1,0-5 0,1 0-2,-1-9 0,2-2 0,-2-3-1,1 0 0,1-5 1,-1-2-1,3-4 0,3 2 0,-2-5 0,5 2 0,0-3 0,1 1-1,1-2 1,0 2-1,-3 0 0,1-2 0,-1 5 1,3-1-1,0 3 0,0 0 0,2 0 0,2 2 1,0 3-2,1 1 2,2-1-2,-1 2 2,5 0-1,-1 2 0,1-2 0,4 1 0,1-3 0,0 2 0,1-2 0,3 3 0,-4-1 2,-2 3-2,2 1 0,1 3 0,-3 2 0,2 2 0,-4 1 0,4 2 0,-1 1 0,1-3 0,-7 18 0,9-23 0,-9 23 0,5-16 0,-5 16 0,0 0 0,0 0 0,0 0 0,0 0 0,0 0 0,0 0 0,0 0 0,0 0 0,12-17 0,-12 17 0,0 0 0,14-20 0,-14 20 0,22-22 0,-22 22 0,17-22 0,-17 22 0,18-15 0,-18 15 0,0 0 0,0 0 0,0 0 0,0 0 0,0 0 0,0 0 0,0 0 0,0 0 0,0 0 0,0 0 0,0 0 0,0 0 0,0 0 0,0 0 0,0 0 0,0 0 0,0 0 0,0 0 0,0 0 0,0 0 0,0 0 0,0 0 0,-16 5 0,16-5 0,-26 18 0,6-8 0,4 4 0,-3 0 0,3 2 0,-3-2 0,3 0 0,16-14 0,-25 19 0,25-19 0,-16 13 0,16-13 0,0 0 0,0 0 0,0 0 0,-16 9 0,16-9 0,0 0 0,0 0 0,9-16 0,-9 16 0,7-20 0,-7 20 0,18-26 0,-6 10 0,2-1 0,0-1 0,2 2 0,-2 0 0,-14 16 0,23-21 0,-23 21 0,0 0 0,18-14 0,-18 14 0,0 0 0,0 0 0,0 0 0,0 0 0,0 0 0,0 0 0,0 0 0,0 0 0,0 0 0,0 0 0,0 0 0,0 0 0,0 0 0,0 0 0,0 0 0,-12 16 0,12-16 0,-15 19 0,15-19 0,-23 30 0,9-10 0,0 1 0,0-2 0,-5 4 0,-1 0 0,3-2 0,1-4 0,5-1 0,11-16 0,-21 23 0,21-23 0,0 0 0,0 0 0,0 0 0,16-9 0,-16 9 0,19-19 0,-19 19 0,29-30 0,-14 14 0,1 0 0,2-1 0,0 1 0,-1-3 0,3 3 0,-20 16 0,26-23 0,-26 23 0,23-14 0,-23 14 0,0 0 0,18-7 0,-18 7 0,0 0 0,23-4 0,-23 4 0,19-5 0,-19 5 0,21-5 0,-21 5 0,16 0 0,-16 0 0,7 17 0,-10-1 0,3 4 0,-4 6 0,4 4 0,-2 1 0,4 3 0,-4-4 0,4 0 0,2-4 0,-1-1 0,4-6 0,-1-2 0,-6-17 0,14 20 0,-14-20-7,16 9-27,-1-15-6,3-1-2,0-3 1</inkml:trace>
  </inkml:traceGroup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7:28.176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AE5FD968-A86F-40BF-8FD9-D0484FC2DA77}" emma:medium="tactile" emma:mode="ink">
          <msink:context xmlns:msink="http://schemas.microsoft.com/ink/2010/main" type="writingRegion" rotatedBoundingBox="5329,3800 8044,3600 8099,4348 5384,4547"/>
        </emma:interpretation>
      </emma:emma>
    </inkml:annotationXML>
    <inkml:traceGroup>
      <inkml:annotationXML>
        <emma:emma xmlns:emma="http://www.w3.org/2003/04/emma" version="1.0">
          <emma:interpretation id="{8A259B31-4918-4487-8BA9-A19A6A4A87E8}" emma:medium="tactile" emma:mode="ink">
            <msink:context xmlns:msink="http://schemas.microsoft.com/ink/2010/main" type="paragraph" rotatedBoundingBox="5329,3800 8044,3600 8099,4348 5384,45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8BEDDA-215A-4F56-B442-4D6C9F873C8D}" emma:medium="tactile" emma:mode="ink">
              <msink:context xmlns:msink="http://schemas.microsoft.com/ink/2010/main" type="line" rotatedBoundingBox="5329,3800 8044,3600 8099,4348 5384,4547"/>
            </emma:interpretation>
          </emma:emma>
        </inkml:annotationXML>
        <inkml:traceGroup>
          <inkml:annotationXML>
            <emma:emma xmlns:emma="http://www.w3.org/2003/04/emma" version="1.0">
              <emma:interpretation id="{96928320-BDEB-4736-BDB9-DE1DC09D74C9}" emma:medium="tactile" emma:mode="ink">
                <msink:context xmlns:msink="http://schemas.microsoft.com/ink/2010/main" type="inkWord" rotatedBoundingBox="5329,3800 6623,3705 6667,4303 5373,4398"/>
              </emma:interpretation>
              <emma:one-of disjunction-type="recognition" id="oneOf0">
                <emma:interpretation id="interp0" emma:lang="en-US" emma:confidence="0">
                  <emma:literal>ogee</emma:literal>
                </emma:interpretation>
                <emma:interpretation id="interp1" emma:lang="en-US" emma:confidence="0">
                  <emma:literal>ogre</emma:literal>
                </emma:interpretation>
                <emma:interpretation id="interp2" emma:lang="en-US" emma:confidence="0">
                  <emma:literal>odds</emma:literal>
                </emma:interpretation>
                <emma:interpretation id="interp3" emma:lang="en-US" emma:confidence="0">
                  <emma:literal>oar</emma:literal>
                </emma:interpretation>
                <emma:interpretation id="interp4" emma:lang="en-US" emma:confidence="0">
                  <emma:literal>oak-a</emma:literal>
                </emma:interpretation>
              </emma:one-of>
            </emma:emma>
          </inkml:annotationXML>
          <inkml:trace contextRef="#ctx0" brushRef="#br0">1108 446 0,'2'-19'2,"4"2"0,-8-3 0,2 3 0,-6-1-1,6 18 0,-13-27 0,13 27 0,-15-22 0,15 22-1,-21-15 2,21 15-1,-22-7 2,22 7 0,-24-4 0,24 4 1,-23 6-1,23-6 0,0 0 0,-22 18-1,22-18-1,-17 28 0,9-9-1,3 1-1,-1 5 1,0-3 0,3 4-1,1-5 0,6-1 0,-4-20 0,13 28-1,-13-28 1,26 15 0,-26-15 0,35 0 0,-16-6 1,4-1 0,-1-6 1,4-6 0,-3 1 0,-3-10 1,1 5 1,-8-5 0,0 2 2,-3-6 0,-7 6 0,-5 0 0,1 4 0,-9 1 0,3 1-1,-5 1-1,3 2 0,9 17 0,-28-22-1,11 13-1,-2 1 0,3 3 1,16 5-1,-32-8 1,32 8 0,-30-2 0,30 2 0,-26 0-1,26 0 1,-17 15-1,17-15 0,-21 28-1,12-7 0,-1 3 0,3 4 0,1-4-1,6 0 1,0 1-1,4-3 0,4-5 0,1 1 0,-9-18 0,30 27 0,-11-16 0,1-4 1,1-1-1,1-4 1,-1-4 0,3-4 0,2-9 1,-5-1 0,1-5 0,-3-5 0,-2 0 0,-2-4 0,-4 0 1,-3-2-1,-3 6 0,-1 0 1,-4 4-1,-4 1 0,1 5 1,3 16-1,-14-26 1,14 26-1,-22-15 0,22 15 1,-30-6-1,30 6 0,-32 8 0,14 1 0,1 4 0,0 0-1,-2 6 0,2 1 0,0 1 0,6 3 0,-2 2 0,7-4-1,1 2 1,3 1-1,2-5 0,6-1 0,-6-19 0,15 26 0,-15-26 1,22 13-1,-22-13 0,22 6 1,-22-6 0,25-6 1,-25 6-1,20-15 1,-20 15 0,21-19-1,-21 19 1,17-27 0,-12 10 0,1-4 0,-6 21-1,6-35 1,-8 16 0,-4 2 0,-1 1 0,7 16 0,-17-28 0,17 28 1,-30-19-1,9 13 0,-3 5 0,2 1 0,-3 3 0,3 1 0,-4 5 0,3 1 0,4 1 0,-1 0-1,20-11 0,-26 26 1,26-26-2,-12 32 1,10-15-1,8 3 1,2-1-1,6 1 0,3-1 0,6 0 0,1-6 0,4-2 1,-2-4-1,1-5 1,1-6 1,-4-1-1,2-5 1,-3-1-1,-5 0 1,-18 11-1,30-26 1,-30 26 0,23-28-1,-18 9 1,-5 19 0,4-35 0,-4 14 0,-5-1 0,-1-2 0,-3 1 0,-3 1 1,-4 3-1,-3 3 1,-2 3-1,-3 3 0,0 3 1,-3 5-1,5 0-1,-2 4 1,1 0-1,3 2 1,-1-1-1,21-3 1,-30 8-1,30-8 1,-28 18-1,28-18 0,-23 32 0,16-13 0,5 1-1,0 4 0,8 1 1,-1-3-1,5-1 0,1-5 0,4 1 1,-15-17-1,32 19 1,-15-14-1,1-3 1,-18-2 0,36 0 1,-19-2-1,2-5 1,-1 1-1,-18 6 1,26-22 0,-26 22 0,21-30-1,-17 13 1,5-3 0,-7-1 0,0 1 0,-6-3 0,0 3 0,-1-1 0,-1 3 0,-1-3-1,7 21 1,-27-26 0,11 19 0,-3 1 1,0 4-1,-3 6 0,5 2 0,-9 9-1,5 1 1,0 9-1,5 3-1,1 3 1,7-1-1,6 4 0,6-3 0,11-3-1,2-2 2,7-5-1,2-8 0,4-4 1,0-3 0,-2-8 0,-1 0 0,-3-5 1,-2 1-1,1-7 1,-1 2-1,-1-6 2,-4 4-2,-2-4 1,-15 17 0,22-28 0,-22 28 0,13-24 0,-13 24 0,0 0 1,-2-19-1,2 19 0,0 0 0,-16-11 0,16 11 0,0 0-1,-21-4 1,21 4-1,0 0 0,-19-1 1,19 1-1,0 0 0,0 0-1,0 0 1,0 0-1,0 0 1,0 0 0,0 0 0,0 0-1,0 0 1,0 0 0,0 0 0,0 0-1,0 0 1,0 0 0,0 0-1,0 0 0,0 0 1,0 0-1,25 13 1,-25-13 0,18-8 0,-18 8 0,19-15 0,-19 15 1,13-18-1,-13 18 1,8-25-1,-8 25 1,2-22 0,-2 22-1,-10-22 1,10 22-1,-20-21 1,20 21 0,-23-22-1,23 22 0,-24-15 1,24 15-1,-21-8 0,21 8 0,-17 10 0,17-10 0,-13 26 0,8-9-1,3 3 1,-2 1-1,4-1 0,4-3 1,-4-17-1,17 22 0,-17-22 1,24 10-1,-24-10 1,24 0 0,-7-2 0,-17 2 0,28-8 1,-28 8-1,19-9 0,-19 9 1,0 0-1,19-24 1,-19 24 0,2-25 0,-2 25 0,-4-24-1,4 24 1,-6-18 0,6 18 0,0 0-1,-17-13 1,17 13-1,0 0 0,-24 7 0,24-7 1,-19 15-1,19-15-1,-18 20 1,18-20 0,-17 34 0,11-14 0,0 7-1,5-1 1,-1 0-1,4 2 1,-2-2-1,1-2 1,5-5-1,-6-19 1,9 24-1,-9-24 1,0 0-1,0 0 1,0 0 1,0 0 0,0 0-1,0 0 1,0 0 0,8-19 0,-8 19-1,-21-24 1,4 11 0,-7-8-1,-4 5 1,-4-1-1,-9 2 1,-6 6 0,-7 3-1,-4 4 1,0 10 0,-4 3-1,4 4 1,-7 5-1,1 6 0,6 2 0,4 4 1,1 2-1,6-3 0,4 1-1,6 0 1,9-3-1,7-2 0,6-3 0,8-7 0,7-17 0,13 22-1,5-18 1,3-4 1,5-6-1,6-5 1,6-4 0,-1-2 0,0-3 0,1-1 0,-4-1 1,-3 3-1,-1 1 0,-5 1 0,-7 6 0,-18 11 1,27-21 0,-27 21 0,0 0 0,0 0 0,-6-22 1,6 22-1,-32-11 0,8 7 0,-4 2-1,-4 4 1,-2 2-1,1 3 0,-3 4 0,2 2 0,1 2 0,3 2 0,0 0 0,5-1 0,3-2 0,5-3 0,17-11-1,-24 20 0,24-20 1,-8 19-1,8-19-1,13 22 1,4-7 0,0 0 0,7 4 0,4-4 0,8-1 1,0-2-1,5-7 1,0-5 0,-2-3 0,1-7-1,-5-3 2,-3-2-1,-4 0 1,-4 0-1,-7 1 1,-17 14 0,17-25 1,-17 25-1,-4-24 0,4 24 0,-26-28 1,6 11-2,-12-1 1,-2 1 0,-2 0-1,-7 4 1,-2 4-1,1 1 0,-3 5 0,4 4 0,0 1 1,3 6-1,-1-1 0,6-1 0,6 1-1,1 3 1,6-5 0,5-1-1,17-4 1,-24 9-1,24-9 0,0 0 0,9 19 0,-9-19 0,34 20 0,-12-8 0,10 1 1,7-4 0,10-2 0,2-1 0,5-6 0,0 0 0,2-4 0,-4-1 0,-5-3 0,-2 3 0,-14-1 0,-4 0 1,-11 3 0,-18 3 0,19-4 0,-19 4 1,0 0-1,0 0 0,-26-2 0,1 4 0,-3-2-1,-4 0 1,-9 0-1,-4 2 0,-1 0 0,-1 0 0,6-1 0,3 1 0,6 2 0,6-4 0,7 4-1,19-4 1,-16 9-1,16-9 0,0 0 0,9 21 0,8-10 0,5 0 0,4 2 1,6 0-1,11-2 1,2-1 0,6-5 0,1 1-1,2-3 0,-5-4-2,9 8-6,-18-13-11,1 1-15,2 14 0,-17-7-2,11 15 2</inkml:trace>
          <inkml:trace contextRef="#ctx0" brushRef="#br0" timeOffset="-4182.2328">951 420 0,'-4'28'0,"4"-28"0</inkml:trace>
        </inkml:traceGroup>
        <inkml:traceGroup>
          <inkml:annotationXML>
            <emma:emma xmlns:emma="http://www.w3.org/2003/04/emma" version="1.0">
              <emma:interpretation id="{3F3A1D8C-252F-46C1-9577-78000672F050}" emma:medium="tactile" emma:mode="ink">
                <msink:context xmlns:msink="http://schemas.microsoft.com/ink/2010/main" type="inkWord" rotatedBoundingBox="7183,3784 8053,3720 8099,4348 7230,4412"/>
              </emma:interpretation>
              <emma:one-of disjunction-type="recognition" id="oneOf1">
                <emma:interpretation id="interp5" emma:lang="en-US" emma:confidence="0">
                  <emma:literal>does</emma:literal>
                </emma:interpretation>
                <emma:interpretation id="interp6" emma:lang="en-US" emma:confidence="0">
                  <emma:literal>do.</emma:literal>
                </emma:interpretation>
                <emma:interpretation id="interp7" emma:lang="en-US" emma:confidence="0">
                  <emma:literal>ago.</emma:literal>
                </emma:interpretation>
                <emma:interpretation id="interp8" emma:lang="en-US" emma:confidence="0">
                  <emma:literal>o.</emma:literal>
                </emma:interpretation>
                <emma:interpretation id="interp9" emma:lang="en-US" emma:confidence="0">
                  <emma:literal>woo.</emma:literal>
                </emma:interpretation>
              </emma:one-of>
            </emma:emma>
          </inkml:annotationXML>
          <inkml:trace contextRef="#ctx0" brushRef="#br0" timeOffset="2487.1398">1994 636 5,'0'0'14,"-38"9"1,21-3-18,17-6 2,-24 19 7,24-19 2,-23 14 2,23-14 0,0 0 2,-16 15 2,16-15-3,18-7-2,-1-8-2,11-2-1,2-9 0,11-2-1,4-7-2,8-4-1,-3-4-1,8 2-1,-3-2 1,-1 4-1,-9 5 0,-2 6 1,-13 4 1,-4 11 0,-26 13 0,21-9 1,-21 9-1,-15 16 1,-4-1-1,-5 8 0,-8 3-1,-4 4-1,-5 3 0,0 1 1,-2-1-1,2 5 1,1-7-1,8 1 0,3-6 0,6-2-1,8-3 1,15-21-1,-11 28 0,11-28 0,0 0 1,20 13 0,-3-19 1,4-1 0,7-10 0,4-2 0,5-7 1,4-2-2,1-5 1,3-5-1,-2 5 1,0-3-1,-8 5 0,-3 1 0,-8 8 0,-5 1 0,-19 21 0,26-28 1,-26 28 1,0 0-2,10-19 1,-10 19-1,0 0 1,-25 12-1,25-12 0,-30 20 0,30-20 0,-33 30 0,33-30 0,-30 26-1,30-26 1,-21 19-1,21-19-1,0 0 1,0 0 0,0 0 1,0 0 0,0 0-1,21-10 1,-21 10 1,30-26-1,-12 11 1,1-3-1,0-3 0,-2-3 0,0 2 0,1-1 0,-5 1 0,2 0 0,-3 1 0,1 4 0,-13 17 0,18-24 0,-18 24 1,0 0-1,10-17 2,-10 17-2,0 0 0,0 0 1,0 0-1,0 0 0,0 0 0,0 0-1,-19 24 1,19-24 0,-19 36 0,8-14-2,4 1 2,-5 1 0,5-2-1,1 2 1,3-7 0,1 0-1,2-17 1,0 17-1,0-17 1,0 0 0,0 0 0,0 0 0,0 0 0,0 0 0,0 0 0,0 0 1,0 0-1,7-28 1,-3 11-1,-2-7 1,0 1-1,0-3 2,-2 4-2,-2 0 0,-4 1 1,4 4-1,-3 1 0,5 16 1,-15-25-1,15 25 0,-27-13 0,27 13-1,-33 0 1,10 6 0,1 5 0,-1-2-1,-3 8 1,5 0 0,1 2 0,1 1-2,8 1 1,5-3 1,4-1-1,2 5 0,0-22 1,17 32-1,-17-32 1,34 24-1,-10-18 2,1-2-1,3-3 1,0-6 0,4-1-1,1-9 1,1 0 0,-2-7 1,-8 3-1,-1-1 0,-5-1-1,-5 1 1,-3-2 0,-8 1 0,-4 1 0,-8-1 0,-1 2 0,-7-1 0,-1 7 0,-6-2 0,3 6-1,-6 3 1,2 6-1,-2 4 0,1 3 0,5 4 0,-1 1 0,5 6 0,1-1-1,4 2 1,3 3-1,9 2 0,2 0 1,5-1-1,5-5 0,1 1 0,-12-19 1,29 28-1,-10-20 1,2-8 0,-4-2 0,0-6 0,-1 3 1,1-7-1,-17 12 1,25-24 0,-25 24-1,13-28 1,-8 11 0,-5 17-1,2-31 1,-2 31 0,-4-32-1,4 32 1,-1-26-1,1 26 1,-4-22-1,4 22 1,0 0-1,0 0 1,0 0-1,-23-2 1,23 2-1,-13 20-1,13-20 1,-13 28-1,13-28 0,-7 28 0,7-28 1,0 23-1,0-23 0,0 0 0,16 16 1,-16-16 0,19-2 0,-19 2 1,25-3-1,-25 3 1,24-11 0,-24 11-1,22-13 1,-22 13 0,17-17 0,-17 17 0,0 0 0,4-24 0,-4 24 0,0 0 0,0 0-1,-9-19 0,9 19 0,0 0 0,0 0 0,0 0 0,0 0 0,0 0-1,0 0 1,0 0 0,0 0-1,-12 19 0,12-19 1,-5 18-1,5-18 1,0 19-1,0-19-1,-6 17-2,6-17-5,0 0-16,-2 22-9,2-22-1,-20 13 1,-10-17 0</inkml:trace>
        </inkml:traceGroup>
      </inkml:traceGroup>
    </inkml:traceGroup>
  </inkml:traceGroup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9:28.427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CAF605E7-A5BF-4CB9-BEDB-DDF8E06AA375}" emma:medium="tactile" emma:mode="ink">
          <msink:context xmlns:msink="http://schemas.microsoft.com/ink/2010/main" type="writingRegion" rotatedBoundingBox="15556,4116 20883,3371 21007,4258 15680,5002"/>
        </emma:interpretation>
      </emma:emma>
    </inkml:annotationXML>
    <inkml:traceGroup>
      <inkml:annotationXML>
        <emma:emma xmlns:emma="http://www.w3.org/2003/04/emma" version="1.0">
          <emma:interpretation id="{F6F9CC9B-301E-436A-B000-D34F7F1E9A0C}" emma:medium="tactile" emma:mode="ink">
            <msink:context xmlns:msink="http://schemas.microsoft.com/ink/2010/main" type="paragraph" rotatedBoundingBox="15556,4116 20883,3371 21007,4258 15680,5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EC5F5D-BC09-4F48-88D3-8F333225B514}" emma:medium="tactile" emma:mode="ink">
              <msink:context xmlns:msink="http://schemas.microsoft.com/ink/2010/main" type="line" rotatedBoundingBox="15556,4116 20883,3371 21007,4258 15680,5002"/>
            </emma:interpretation>
          </emma:emma>
        </inkml:annotationXML>
        <inkml:traceGroup>
          <inkml:annotationXML>
            <emma:emma xmlns:emma="http://www.w3.org/2003/04/emma" version="1.0">
              <emma:interpretation id="{7943C336-7FDD-4D07-8D31-42050CC60F11}" emma:medium="tactile" emma:mode="ink">
                <msink:context xmlns:msink="http://schemas.microsoft.com/ink/2010/main" type="inkWord" rotatedBoundingBox="15556,4116 16065,4045 16149,4649 15641,4720"/>
              </emma:interpretation>
              <emma:one-of disjunction-type="recognition" id="oneOf0">
                <emma:interpretation id="interp0" emma:lang="en-US" emma:confidence="0">
                  <emma:literal>on.</emma:literal>
                </emma:interpretation>
                <emma:interpretation id="interp1" emma:lang="en-US" emma:confidence="0">
                  <emma:literal>bet</emma:literal>
                </emma:interpretation>
                <emma:interpretation id="interp2" emma:lang="en-US" emma:confidence="0">
                  <emma:literal>o.</emma:literal>
                </emma:interpretation>
                <emma:interpretation id="interp3" emma:lang="en-US" emma:confidence="0">
                  <emma:literal>boo</emma:literal>
                </emma:interpretation>
                <emma:interpretation id="interp4" emma:lang="en-US" emma:confidence="0">
                  <emma:literal>bob</emma:literal>
                </emma:interpretation>
              </emma:one-of>
            </emma:emma>
          </inkml:annotationXML>
          <inkml:trace contextRef="#ctx0" brushRef="#br0">64 654 4,'7'-22'7,"-7"22"-1,10-25 0,-10 25-3,9-29 2,-9 29-2,8-36-1,-1 18 1,1-1 0,-5-2 2,-3 1-1,0-1 1,-2 5 0,2-1 0,0 17-1,-5-26 0,5 26-2,0 0-1,-11-21 0,11 21-1,0 0 1,0 0-1,0 0 0,0 0 0,-19-15-1,19 15 0,0 0 0,0 0 0,-19 21 0,19-21-1,-11 30 2,3-10-2,1 1 3,-1-1-2,5 1 1,1-3 0,6-1 0,-4-17 0,13 24 0,-13-24 0,28 11 1,-8-9 1,5-2-1,-1-3 1,4-3 0,-5-3 1,-1-2 1,0-3-2,-3 1 1,-6-7-1,-3-1 0,-3-3 0,-3 2 0,-2-4-1,0 0-1,0 0 0,-2-1 0,0 3 0,0 2 1,-4 0-1,0 1 1,-2 2 0,1 3 2,5 16-1,-19-25 1,19 25-1,-30-11 0,10 11 0,1 6-1,-2-1-1,1 7 0,-3-3 0,-1 4-1,3-2 1,3 2-1,1-2 1,17-11-1,-23 26 0,23-26 1,-13 27-1,13-27 0,-4 26 1,4-26 0,15 26 0,-15-26 0,23 18 1,-23-18 0,32 10 0,-14-8 0,1-4 0,2 0 1,-4-4 0,1 1 0,-18 5 0,30-19 0,-30 19 0,30-26 0,-30 26 0,24-28-1,-24 28 0,17-32 0,-17 32-1,12-28 1,-12 28 0,5-28 0,-5 28 0,-2-24 0,2 24 0,-11-22-1,11 22 1,-11-21-1,11 21 1,0 0-1,-23-18 0,23 18 1,-16-10-1,16 10-1,0 0 1,-19-2-1,19 2 0,-19 6 1,19-6-1,-17 11 0,17-11 0,0 0 0,-17 24 0,17-24 0,-7 17 1,7-17-1,4 19 1,-4-19-1,16 20 1,-16-20 0,29 23 0,-13-16 1,7-1-1,3-4 1,4-1 0,0-4-1,-2-1 1,-2-2 0,-5-1 1,1 0 0,-22 7 0,28-19 0,-28 19 0,15-21 0,-15 21 0,4-28 0,-4 12 0,0 16-2,2-32 1,-2 32-1,-6-28 1,6 28-1,-15-24 1,15 24-1,-24-19 0,5 14 0,-3 1-1,-1 4 1,-1 2-1,-4 1 0,2 5 0,1 3 0,-1 2 0,8 2 0,1 4 0,0-1 0,4 1 0,5 1 0,6 1 1,6-1-1,5-3 1,6 2 0,6-8 1,0 0-1,7-3 1,0-3 0,4-3 0,-2-2 0,-4-2 0,-2-1 0,-5-3 1,1 0 0,-20 6-1,29-16 1,-29 16 0,18-21 0,-18 21-1,13-24 1,-13 24 0,6-23-1,-6 23 0,0-18 0,0 18 0,-13-17 0,13 17-1,-26-9 1,9 7-2,0 2 1,17 0-1,-34 4 0,34-4-2,-32 9-3,32-9-7,-15 32-14,15-32-5,-9 24-2,9-24 2</inkml:trace>
        </inkml:traceGroup>
        <inkml:traceGroup>
          <inkml:annotationXML>
            <emma:emma xmlns:emma="http://www.w3.org/2003/04/emma" version="1.0">
              <emma:interpretation id="{5B92C9A9-8FF4-40AA-8F50-1AAA4322D1BE}" emma:medium="tactile" emma:mode="ink">
                <msink:context xmlns:msink="http://schemas.microsoft.com/ink/2010/main" type="inkWord" rotatedBoundingBox="17303,4114 17663,4064 17752,4700 17392,4751"/>
              </emma:interpretation>
              <emma:one-of disjunction-type="recognition" id="oneOf1">
                <emma:interpretation id="interp5" emma:lang="en-US" emma:confidence="0">
                  <emma:literal>•</emma:literal>
                </emma:interpretation>
                <emma:interpretation id="interp6" emma:lang="en-US" emma:confidence="0">
                  <emma:literal>.</emma:literal>
                </emma:interpretation>
                <emma:interpretation id="interp7" emma:lang="en-US" emma:confidence="0">
                  <emma:literal>a</emma:literal>
                </emma:interpretation>
                <emma:interpretation id="interp8" emma:lang="en-US" emma:confidence="0">
                  <emma:literal>:</emma:literal>
                </emma:interpretation>
                <emma:interpretation id="interp9" emma:lang="en-US" emma:confidence="0">
                  <emma:literal>Q</emma:literal>
                </emma:interpretation>
              </emma:one-of>
            </emma:emma>
          </inkml:annotationXML>
          <inkml:trace contextRef="#ctx0" brushRef="#br0" timeOffset="1359.061">2018 656 16,'4'-39'24,"-4"39"-2,-9-47 2,7 21-22,6-4 0,-4-3-1,2-1 0,-4-1 2,0 7 1,-4-6 2,4 8 0,-7-2 1,3 8 0,-3-1-1,9 21-2,-21-26 0,21 26-2,-20-19 0,20 19-1,-21-9 0,21 9-1,-26 0 0,26 0 0,-28 9 0,11 1-1,17-10 1,-34 30-1,19-12 1,0 3-1,2-1 1,4 1 0,1 3-1,7-2 2,2 1-1,7-7 1,1 1 0,-9-17 0,30 24 1,-7-16 0,1-6-1,2-2 1,0-10 0,1 3-1,-3-8 0,-2 2 1,-1-7-1,-2 1 0,-2-5 0,-2 1 0,-8 1 0,-1 0 0,-3-1 0,5 1-1,-6 1 1,3 1-1,-6 1 0,-5 1 0,6 18 1,-6-30-1,6 30 0,-16-23 0,16 23 0,-27-13 0,10 11 0,-1 1 0,-5 2 0,1 1 0,-1 4-1,1 1 1,-2 3-1,3-1 1,0 2-1,1 2 1,20-13-1,-30 26 1,30-26-1,-21 28 0,21-28 1,-9 23-1,9-23 1,-2 20-1,2-20 1,15 19 0,-15-19 1,24 13 0,-24-13 0,36 5 0,-14-8 0,3-1 1,3-3-1,-2-3 2,-2-3-2,-1 0 0,-3-4 1,-1 2-1,-2-3 0,2 1 0,-10-2-1,-2 1 1,-3-1 0,4 0-1,-6 3 1,-2 16-1,-2-30 0,2 30 0,-21-22 0,21 22-1,-30-15 1,10 11-1,-3 6 0,3-2 0,-3 7 0,2 1 1,-1 5-1,0-2 0,7 6 1,0-1-1,3 3 0,-1 0 0,8 1-1,-1-1 2,10 1-1,1 1 1,5-3 0,3-1 0,4-2 0,1-2 1,7-5 1,-1 1-2,4-2-5,-7-7-6,3-5-18,8 18-3,-32-13 0,39 5-1</inkml:trace>
        </inkml:traceGroup>
        <inkml:traceGroup>
          <inkml:annotationXML>
            <emma:emma xmlns:emma="http://www.w3.org/2003/04/emma" version="1.0">
              <emma:interpretation id="{3AACB13E-10A2-4288-8CB3-667A77866BB2}" emma:medium="tactile" emma:mode="ink">
                <msink:context xmlns:msink="http://schemas.microsoft.com/ink/2010/main" type="inkWord" rotatedBoundingBox="20531,3461 20888,3411 21007,4258 20650,4308"/>
              </emma:interpretation>
              <emma:one-of disjunction-type="recognition" id="oneOf2">
                <emma:interpretation id="interp10" emma:lang="en-US" emma:confidence="0">
                  <emma:literal>•</emma:literal>
                </emma:interpretation>
                <emma:interpretation id="interp11" emma:lang="en-US" emma:confidence="0">
                  <emma:literal>@</emma:literal>
                </emma:interpretation>
                <emma:interpretation id="interp12" emma:lang="en-US" emma:confidence="0">
                  <emma:literal>9</emma:literal>
                </emma:interpretation>
                <emma:interpretation id="interp13" emma:lang="en-US" emma:confidence="0">
                  <emma:literal>to</emma:literal>
                </emma:interpretation>
                <emma:interpretation id="interp14" emma:lang="en-US" emma:confidence="0">
                  <emma:literal>too</emma:literal>
                </emma:interpretation>
              </emma:one-of>
            </emma:emma>
          </inkml:annotationXML>
          <inkml:trace contextRef="#ctx0" brushRef="#br0" timeOffset="3625.1521">5083 240 12,'-9'-24'15,"9"24"-14,5-28 1,-5 28 2,8-30 0,-8 30 2,13-26 1,-13 26 0,4-24 1,-4 24-1,7-22 0,-7 22 0,4-27-2,-4 27-1,4-31 0,-2 12 0,1 2 0,-3-3 0,8 1-1,-4-5 1,5 2-1,-7-4 1,5 3-2,-3-5 0,2 2 0,1-2-1,3 0 0,-3 0 0,1 2 1,-3-2-1,6 4 0,-3-4 0,1 8 0,-1-7 0,-1 7 0,-1-2 1,-4 1-2,0 1 1,-1 3 0,-1-2 0,0 19 0,0-26-1,0 26 0,-5-22 0,5 22 0,0 0 0,0 0-1,0 0 0,0 0 0,0 0 0,0 0 0,-13 26 1,13-26-1,-4 35 0,0-14 1,2 5 0,0-4 0,4 2 0,0-3 0,2-2 0,2-3 0,-1 1 0,-5-17 1,13 21-1,-13-21 1,0 0 0,15 16 0,-15-16 1,0 0 0,0 0 0,0 0 0,0 0 0,6-24-1,-4 7 1,-2 17-2,0-37 1,0 17-1,-2-3 1,2 3-1,-2-1 1,2 4-1,-4 1 0,4 16 0,-7-25 0,7 25 1,0 0-2,-19-16 1,19 16 0,0 0-1,-21 5 0,21-5 0,-15 23 1,15-23-1,-13 35 0,8-14 1,3 5 0,-2-4-1,0 2 1,1-3 0,3-1 0,0-20 0,2 30 1,-2-30-1,1 22 0,-1-22 0,0 0 1,14 17-1,-14-17 1,0 0 0,20 4 0,-20-4 0,21-6 1,-21 6-1,20-15 1,-20 15-1,21-24 2,-21 24-2,19-37 0,-12 16 0,-3-5 0,-2 4 0,0-4-1,-2 5 1,-6-1-1,-3 5 1,-1 0-1,10 17 0,-26-18-1,26 18 1,-30-10-1,9 9 0,21 1 1,-33 1-1,33-1-1,-30 15 2,30-15-1,-19 26 0,12-9-1,1 0 2,2 4-1,1-3 1,3 3 0,1-5 0,3 1 0,-4-17 0,6 28 0,-6-28 0,9 19 0,-9-19 1,0 0-1,24 18 2,-24-18-1,0 0 0,23 2 0,-23-2 1,19-7-1,-19 7 1,18-19-1,-18 19 1,15-30-1,-9 14 0,-6-9 0,4 3 0,-6-4-1,-2 2 1,0 1-1,-5 3 0,0-1 0,9 21 0,-27-26 0,5 11 0,5 12 0,-4 1-1,-1 4 0,-2 3 0,1 5 1,1 4-1,-1 3 0,10 9 1,-4-1-1,4 1 1,4 3 0,9-1 0,4 2 1,3-4-1,8-1 1,0-3 0,0-5-1,6-2 1,-5-6 0,1-2 0,-17-7 1,27 6-1,-27-6 1,0 0 0,16-8 0,-16 8 0,0 0-1,21-18 1,-21 18-1,11-24 0,-11 24-1,17-28 1,-17 28-1,17-25 0,-17 25 0,6-18 0,-6 18-2,0 0-2,0 0-5,0 0-19,0 0-8,0 0 1,0 0-2</inkml:trace>
        </inkml:traceGroup>
      </inkml:traceGroup>
    </inkml:traceGroup>
  </inkml:traceGroup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23:50.3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52 855 31,'0'0'28,"-40"12"0,40-12 1,-22 11-8,22-11-7,0 0-5,0 0-1,0 0-2,0 0-2,0 0 0,0 0-1,0 0 1,17-17 0,-17 17-1,0 0 1,20-13-1,-20 13 0,19-24 0,-8 7-1,8-4 0,0-3-1,9-4 0,2-2-1,5-3 1,5-4-2,-1 3 1,6-5 0,2 2 1,-4 1-1,-4-1 0,-2 3 1,-1 1-2,-4 3 2,0 0-2,-4 6 1,2-4 0,0 6 0,3-3 0,1 1 0,0 6 0,-2-3 0,-1 2 0,-2 1 1,-7 5-2,2-2 1,-5 2 0,-2 2 1,2-4-1,-1 4 0,3-3 0,0 3 0,-5 2 0,-16 9 0,28-13-1,-28 13 1,23-6-1,-23 6 1,17 4-1,-17-4 1,26 6-1,-7-3 1,1-1 0,1 2 1,1 0-2,-1-2 2,-2-1-1,-1 1 0,-18-2 0,28 2 0,-28-2 0,29 6 0,-29-6 0,31 11 0,-14 0 0,-17-11 0,32 32 0,-19-8 0,-2 2 0,-1 2 0,-3 2 1,-5-2 0,0 0-1,-6 2 1,1-2-1,-7-4 1,-1 2-1,-6 0 1,-2 4-1,-5 1 1,-4 1 0,-4 2-1,-2 1 0,-1-3 0,-3-1 1,5-1-1,-3-5 0,2-1 1,3-9-1,-1-2 1,0 0-1,-2-6 1,1 1-1,-9-5 1,1 5-1,-8-4 1,-3 7-2,2-4 2,-7 3-1,3-1 0,4 0-1,3-1 2,7-1-2,9-1 1,6-4 1,5-1-1,20-1-1,-19-1 1,19 1 0,0 0 0,0 0-1,0 0 0,0 0 0,0 0 0,0 0 0,0 0 0,24-6 0,-7 4 0,6 2 1,3-2 0,6 0 0,3 0 0,6-1 0,6-1 1,7 0 0,4-3-1,2-2 1,12-1-1,1-3 0,3 4 0,1-2 1,-2 1-2,-6 1 1,-7 3-1,-4 6 1,-11 0 0,-4 8 0,-6-4 1,-1 5-1,-1-3 1,3-3-1,-1 3 0,3-4 0,-3 0 1,-1-1-1,-4 1 0,-3-2 0,-8 0 0,0 4 0,-21-4 0,28 6 0,-28-6 1,26 0-1,-7 0 0,-1-6 0,5 6 0,-3-6 0,1 6 0,-2 0 0,-2-1 0,-17 1 0,28-4 0,-28 4 0,0 0 0,24 4 0,-24-4 0,17-2 0,-17 2 0,21 0 0,-21 0 0,18-2 0,-18 2 0,17 0 0,-17 0 0,19-6 0,-19 6 0,17-2 0,-17 2 0,0 0 0,17-5-1,-17 5 1,0 0 1,22 2-1,-22-2 1,26 0-1,-26 0 0,30 2 1,-13-2 0,0 0-1,-17 0-1,32 3 1,-32-3 0,17-2 0,-17 2 0,0 0 1,16-3-1,-16 3 0,0 0 0,0 0 1,0 0-1,0 0 0,0 0 0,17 9 0,-17-9 0,0 0 0,0 0 0,17 4 1,-17-4-2,0 0-2,0 0-14,21 15-18,-21-15-2,-27 13 1,3-10-2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23:53.75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0 218 24,'0'0'23,"0"0"2,0 0-3,0 0-6,0 0-1,24-13-2,-24 13-2,23-8-1,-23 8-2,30-13-1,-30 13-3,34-17-1,-18 6-1,5 6 0,-21 5-1,30-19 0,-30 19-1,21-11 1,-21 11-1,26-15 1,-26 15-1,35-21 0,-14 14 0,1-4 0,5 1 0,-1-1 0,2 4 0,-4-4 0,1 7 0,-9-2 0,-16 6 1,28-7-1,-28 7 0,23-4 0,-23 4 1,22-2-1,-22 2 1,25-2-1,-25 2 0,18-2 1,-18 2-1,17 2 1,-17-2-1,0 0 1,17 13 0,-17-13 0,11 19-1,-11-19 1,19 24-1,-19-24 1,21 30-1,-10-13 1,-2 3 1,-3 3-1,-2 1 0,3 4 1,-9 2-1,2 5 0,-2-3 0,-1 3 0,-1-3-1,2 1 1,0-3-1,-3-2 1,-1-2-1,-2 0 1,1-3 0,-1 1 0,-1-2-1,0-1 1,-2-3 1,3-1-2,8-17 1,-15 23 0,15-23 0,-6 20-2,6-20 3,-7 19-2,7-19 0,-4 17 0,4-17 0,0 0 0,-2 18 0,2-18 0,0 0 0,0 0 1,0 0-1,0 0 1,0 0 0,0 0 0,0 0 0,0 0 0,0 0 1,0 0-1,12-18 0,-12 18 0,26-36-1,-6 14 1,7-4-1,4-4 0,7-4-1,-1 3 1,6 1 0,-3 0 0,-7 4 1,3 2-1,-8 3 0,-2 3 0,-3 1 0,-5 2 0,1 4 0,0-1 0,-19 12 0,30-16 0,-30 16-2,22-13-4,1 22-18,-23-9-14,11 24 2,-15-1-2,-7 3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00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27 32 46,'-4'-2'15,"0"4"-1,0-2 0,2 2-2,-1-2-3,1 0-1,0 0 0,2-2 1,0 4 1,-2-6-1,4 4 2,-6-4-2,6 6 1,-4-5-1,2 3-2,-2-2-3,2 2-2,0 0 0,0 0 0,0 0 0,2 0 1,-4 0-1,4 0 1,-2 0-1,2 0 1,2-2 0,1 2-2,1-2 0,3 2 0,1-2 0,4 0-1,-1 2 1,0-2-1,0 1 0,0-1 1,0 0-1,-1 2 1,-2-2-1,-1 0 1,-2 0 0,1 2-1,-4 0 1,-1 0-1,-1 0 0,0 0 1,0 2-1,0 0 0,0-2 0,1 2 1,1 0-1,0-2 1,0 2-1,-1-2 0,1 0 1,0 0-1,-2 0 0,0 0 0,-2 0 0,1-2 0,2 4 0,-1-2 0,-2 0 0,2 0 0,0 0 1,2 0 1,-4-2-1,2 2 1,-1 0-1,-1 0 1,0 0 0,2 0-1,-4 0 0,4 0-1,-4 0 0,2 0 0,2 0-5,-2-4-11,6 4-23,0 0 0,1-4 0,0 2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02.9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507 6 69,'3'0'32,"-4"-4"1,1 4 0,1 2-16,-2-4-6,2 4 0,-2-6-4,2 6-2,-2-4 1,2 4-1,-2-4 0,2 4-1,-4-2-1,3 4 0,-4-1 0,0 3-1,-1-1 1,-3 1-2,-1 2 1,0-1-2,-3 0 0,1 3 0,-2-3 0,2 3 0,-2-3 0,0 2 0,2-1 0,-2 1 0,2 1 0,0-3 0,0 2 0,0 3 0,-2-1 0,1 0 0,1 0 0,0 2 0,0 2 0,0 0 0,-1 0 0,-2 0 0,0 0 0,-1 2 0,0-1 0,0-1 0,0-2 0,2 1 0,2-5 0,0 2 0,4-3 0,-1-3 0,3 1 0,-1-1 0,1-1 0,1 0 0,0 1 0,0-3 0,-1 2 0,3 0 0,-2-1 0,0 1 0,1 0 0,-1 0 0,-2 1 0,1 1 0,-1 1 0,-1-1 0,-1 0 0,1-1 0,1-1 0,1 0 0,1-2 0,2-1 0,0-1 0,2 0 0,0 0 0,0-1 0,2 4 0,2-3-41,-1-3-2,-3 1 0,0-2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1.3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2 487 57,'0'4'30,"-2"-6"-1,4 2 2,-4 4-14,2-8-5,6 2 0,-5-3-2,7 1-1,-4-4-1,3 5 1,-1-7-1,1 5-2,-1-3-1,1 3 0,-1-3-2,1 3-1,1-3 0,1-1-2,2-1 0,1-1 0,-1 0 0,2-1 0,-2 1 0,2-2 0,-2 1 0,-1 1 0,-1 0 0,0 2 0,-1-3 0,-1 1 0,1 2 0,-1-2 0,1-1 0,1 1 0,-2 0 0,1 0 0,1 0 0,1-1 0,-1 3 0,-2 0 0,3 1 0,-3 3 0,1-1 0,-1-1 0,2 3 0,-1-2 0,1 1 0,-1-2 0,1 2 0,-1-3 0,1 2 0,-2 1 0,1-1 0,-1-1 0,-1 3 0,-1-2 0,1 1 0,2-1 0,-3 1 0,3-1 0,-3 0 0,3 3 0,-3-3 0,1 1 0,-1 1 0,-1 0 0,0 0 0,0 2 0,-1-3 0,1 3 0,0 0 0,0 0 0,-3-1 0,3 3 0,-2-2 0,0 2 0,-2 0 0,0-2 0,2 2 0,-2 0 0,2 0 0,0 0 0,3 4 0,-1-4-38,0 1-4,-4 1 0,-2 2-1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2.96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0 518 68,'0'-2'28,"4"2"-2,1 0-8,-3-4 2,6 6-2,-5-7-3,7 1-3,-5-4-2,6 3 0,-3-5-4,3 1 0,-2-4-2,5 4 0,-3-6-2,0 3 0,-2-1 1,3 0-1,1 0-1,-2 2-1,0-2 0,2 0 0,0 2 0,0-2 0,2 0 0,0 1 0,0 1 0,0 0 0,2 0 0,0 0 0,-4-1 0,4 1 0,-2 0 0,0 0 0,0 0 0,-2-2 0,0 1 0,0-1 0,0 2 0,0-2 0,-1 2 0,-1 1 0,-2 1 0,2 0 0,-3 1 0,-1 3 0,1-3 0,-1 3 0,-1-1 0,-1 0 0,3 1 0,-3-1 0,1 3 0,0-1 0,-3 0 0,1 2 0,0 0 0,-4 0 0,2 2 0,0-1 0,0-3 0,1 2 0,-1-2 0,4 1 0,-1-3 0,1 2 0,0 0 0,-3-1 0,5 7 0,-12-4-32,8 4-10,-8 0-1,-3 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4.32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-1 488 64,'2'-6'28,"5"6"-3,0-2-5,1-3-2,1 3-2,-5-4-4,7 4-1,-7-3-1,5 3-1,-5-6-1,5 3-2,-3-3-1,3 3-1,-1-5-1,3 3 0,0-3-1,0 0 0,2-3 0,-2 4 0,0-4 1,0 2-1,-2-4-2,3 2 0,-3 0 0,0-2 0,1 0 0,1 2 0,-2 0 0,1 1 0,-1 0 0,2-1 0,-2 4 0,1-2 0,-3 0 0,3 1 0,1-1 0,-2 0 0,2 2 0,2-1 0,0 1 0,-1 0 0,1-1 0,-2 3 0,1 1 0,-3-1 0,-1 2 0,-1-1 0,1 1 0,1-1 0,-1 1 0,1-1 0,-2-1 0,5 1 0,-3-1 0,-2 1 0,1-2 0,-1 5 0,-1-1 0,-2 0 0,-1 2 0,-3 2 0,2-1 0,-2 1 0,0-2 0,0 2 0,0 0 0,2 0 0,-2 0 0,0 0 0,0 0 0,-2-2 0,6 7-10,-6-3-33,-2 0 1,1 0-2,-3-2 2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27.8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0 462 64,'2'-5'24,"0"3"0,2-2-3,-4-2-4,5 5-1,-3-7-3,4 6-1,-4-5-2,5 5-1,-3-6-2,1 5-1,-1-5-2,4 5 0,-5-3-1,7 0-1,-5-3 1,5 3-2,1-5 1,0 2-1,2-2 1,-1 1 0,3-3-1,0 2 1,0 0-1,0 0 1,-2-1 0,0 1-2,-2 0 0,-1 0 0,1-2 0,-2 3 0,0-2 0,3 1 0,-5-2 0,4 2 0,-3 0 0,-1 1 0,1 3 0,-1-2 0,-1-1 0,1 3 0,3-1 0,-3 1 0,0-1 0,3 1 0,-2-1 0,1 1 0,1-1 0,-3 3 0,-1 1 0,-1-1 0,1 1 0,0 0 0,-3-2 0,3 3 0,-2-1 0,1-2 0,1 3 0,1-3 0,-3 2 0,2 2 0,-1-1 0,-1 1 0,-2 0 0,0 2 0,0-2 0,-2 2 0,0 0 0,0 0 0,2-2 0,-2 2 0,0 2 0,0-2 0,0 2 0,0-2-4,3 4-38,1-2 0,2 1 0,-1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53.7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75 58,'0'0'33,"0"0"1,15-11-1,-15 11-17,0 0-2,0 0-2,0 0-4,0 0-1,7 16-2,-7-16 0,0 25-2,2-8 0,-4 1-2,2 7 0,-1-1 2,1-1-2,-4-4 1,4-1-1,0-18 2,-2 21-2,2-21 1,0 0-1,4-25-1,1 6 0,4-4 0,2-1 0,-1-3-1,3 1 1,3 7 0,-1 1 0,1 4 0,0 5 0,2 4 0,-18 5 0,26-7 0,-26 7 0,20 0 0,-20 0 0,16 3-1,-16-3 2,0 0-2,10 21 2,-10-21-1,7 29 0,-7-29 0,7 29 0,-5-13 0,-2-16 0,7 23 0,-7-23 0,0 0 0,0 0 0,0 0 0,0 0 0,12-23 0,-4 4 0,2-2 0,3-2 0,2-2 0,1 4 0,4 4 0,-1 1 0,-1 7 0,-18 9 0,24-3 0,-24 3 0,18 21 0,-13-4 0,1 6 0,-3 2 1,-3 1-1,4 7 0,-1-1 1,-3-6-1,0-3 2,4-2-2,-4-5 1,0-16-1,0 0-1,0 0-2,0 0-4,-9-33-7,11 13-25,-6-2-2,4-3 1,0-1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33.578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-1 525 50,'1'2'31,"-2"-8"0,2 6 2,1 0-15,-2-4-4,6 3-1,-4-5-3,5 2-2,-3-1-1,5 1-1,-1-7 0,1 5-1,0-3-1,3-1-1,-1 1 0,0 0-1,0-1-1,0 1 1,1 0-1,-1-1 0,-2 1 1,-1 2-1,1-3 0,-2 3 0,1-3 0,-1 3-1,3-4 0,-3 0 0,4-1 0,1 1 0,-1 0 0,2-2 0,0 0 0,1 1 0,-3 0 0,0 1 0,1 2 0,-3 0 0,-2-3 0,3 3 0,-5 2 0,5-3 0,-3 1 0,1 0 0,1-1 0,-2 1 0,1 0 0,1-1 0,-1 3 0,-1 1 0,-1 1 0,-2-1 0,1 2 0,-1 1 0,0-1 0,-1 0 0,1 0 0,0 1 0,0-1 0,1 0 0,-1 0 0,0-1 0,1 1 0,-1 0 0,2 1 0,-3 1 0,-1-2 0,2 0 0,0 1 0,-1 1 0,1-2 0,-2 0 0,2 0 0,-1 1 0,1-1 0,-2 0 0,2 1 0,-2 1 0,-1-2 0,1 4 0,-2-2 0,0 2 0,0 0 0,0-2 0,0 4 0,0-4 0,0 4 0,-2-2 0,4 6-12,-4-3-30,-1-1 0,-5 4 0,-3-1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37.14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2 547 65,'0'0'33,"2"0"3,-4 0-1,0-4-18,4 9-3,-2-8-1,4 5-5,-2-8-2,3 2 0,1-1-2,3-1 0,1-3 0,1 1-1,2-3 0,2 0-1,0 0 0,1-1-2,0-1 0,-1 2 0,2-4 0,0 2 0,-2 0 0,-2 0 0,2 0 0,0 0 0,-2-2 0,0 2 0,0 0 0,2-2 0,-2 0 0,3 2 0,-1-2 0,-2 0 0,2 2 0,-2-2 0,2 2 0,-2 0 0,0 0 0,0 2 0,-2 1 0,1 1 0,-1 0 0,0 1 0,0-1 0,0 1 0,-1-1 0,-1 1 0,2-3 0,1 4 0,0-1 0,-3 3 0,0-3 0,-1 1 0,-3 1 0,3 1 0,-1-1 0,-1 0 0,-2 3 0,1-5 0,-1 4 0,2 1 0,-3-1 0,-1 2 0,0-2 0,0 4 0,-2 0 0,0 0 0,0 0 0,-4 0 0,6 2-32,-9 4-11,-1-1-1,-5 3 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0:43.50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0 484 70,'-2'-7'29,"4"7"2,0-4-15,-4 0-1,5 1-1,-1-3-4,4 4-2,-2-5-2,3 5 1,-1-8 0,5 7-1,-2-7-1,6 5 0,-2-5-2,2 5 0,-2-3 0,4 3-1,-2-5 0,1 5-1,1-3 1,-3 1 0,0-1 0,0-1-1,0 2 1,-1-3-1,-2 1 0,-2 0 0,0-1-1,1-1 0,-1-2 0,0 2 0,1-2 0,1 3 0,-2-2 0,3 3 0,-3 0 0,0 1 0,1 1 0,1-1 0,-4 1 0,3 1 0,-3 1 0,1-3 0,-1 1 0,2-1 0,0 3 0,-2-1 0,1-1 0,-1 1 0,2 0 0,-1 1 0,-1-1 0,-1 1 0,1-1 0,1 0 0,-3-1 0,3 1 0,-2 1 0,-1-1 0,1-1 0,-1 3 0,1-2 0,-2 1 0,-1-1 0,1-1 0,0 1 0,0 0 0,-1 1 0,-1-1 0,2 2 0,-4 1 0,2 1 0,-6 0-23,2 2-19,-3 0 0,-3 4 0,-3-2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03.23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9F3720FA-1883-4B2A-AAF9-8B365ECCA1D3}" emma:medium="tactile" emma:mode="ink">
          <msink:context xmlns:msink="http://schemas.microsoft.com/ink/2010/main" type="inkDrawing"/>
        </emma:interpretation>
      </emma:emma>
    </inkml:annotationXML>
    <inkml:trace contextRef="#ctx0" brushRef="#br0">379 0 96,'-8'0'35,"0"4"0,-4 1 1,-9-1-28,8 8-2,-3-4 0,0 12-1,-9-3-2,5 11 0,-5 1-1,0 11 0,-8 1 0,1 4 0,-1-4 0,4-1-1,4 1 0,5-7-1,4-2 1,11-7-1,10-1 0,7-4-1,8 5 0,0-1 1,10 1 0,-6-5-1,5 5 1,-1-1 0,-3 5 0,0-5 0,-4 5 1,-9 3-1,0 1 1,-8 7-1,-4 1 1,-8 4-1,-4 4 1,-4 0-1,-9 8 0,0-4 1,0-3-1,5-2 0,-1-3 0,9-4 0,4 0-1,4-9 1,8 1 0,4-1-1,9 1 1,-1 0 0,0 3 0,5 1 0,-5 16 1,1-4-2,-9 12 2,0 0 0,-4 8 0,1 1-1,-5 0 1,0-5 0,4-12-1,8-8 1,0-5-3,0-11-5,21-9-18,-8-16-14,-4-16-1,3-8 1,-8-17-1</inkml:trace>
  </inkml:traceGroup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27.171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8B3F6779-F356-4E93-B833-83D4160A0507}" emma:medium="tactile" emma:mode="ink">
          <msink:context xmlns:msink="http://schemas.microsoft.com/ink/2010/main" type="inkDrawing"/>
        </emma:interpretation>
      </emma:emma>
    </inkml:annotationXML>
    <inkml:trace contextRef="#ctx0" brushRef="#br0">611 313 49,'0'13'30,"-8"-5"2,0 8 1,0 4-13,-12-7-3,-1 15-1,-11-12-4,3 13-4,-8 0-2,1 8-1,-9 4-2,0 4 0,-4 8-1,4 12 0,-7 0 1,11 12-1,0 5 0,4 7 0,13 5 0,4 12 0,7-8-1,13 4 0,4-4-1,9 0 0,3-4 0,0-5 0,5-11 1,3-5-1,5-12 0,3 0 0,5-12-1,-1-8-1,13-5-2,-8-11-4,12 3-10,-8-11-20,0-9-1,-9 0 1,-3-8 0</inkml:trace>
    <inkml:trace contextRef="#ctx0" brushRef="#br0" timeOffset="875">497 2128 65,'-4'0'29,"-8"-8"-1,8 8-10,0 0-6,0-4-1,8 4-4,-8 0-3,8 4-1,-4-4 0,4 4 0,-4-4 1,8 4-1,0 4 0,4 0 1,1 0-3,7 4-4,9 5-17,11-1-12,-3-8 0,8 8 0,-9-11-1</inkml:trace>
  </inkml:traceGroup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0:07.1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23 78 66,'-2'0'35,"-4"-2"1,1 0-14,5 4-5,-8-6-1,10 8-3,-7-6-2,6 4-3,-2-4-1,2 4-2,-2-4 0,2 4 0,-2-4-1,2 2-1,1-2-1,0 2-2,4-1 0,-1-1 0,5-2 0,1 2 0,4-2 0,2 1 0,4-1 0,0-2 0,1 3 0,-1-3 0,-1 2 0,-1 1 0,-4 1 0,2-2 0,-4 2 0,0 2 0,-4-2 0,3 2 0,-2-2 0,-3 0 0,2-1 0,-1 1 0,-2-2 0,-1 2 0,1-1 0,-3 1 0,-3 2 0,2 0 0,0 5 0,-2-3 0,8 4-33,-5-3-12,1 5-2,-2-2 3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0:59.265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-1 555 62,'-1'-2'20,"1"1"-5,1 2 0,-1-2 0,2 1 1,-2-4-3,6 4-1,-6-6-2,6 6-1,-5-7 0,9-1-2,-3-3-1,6 0-2,0-8 1,6 2-1,2-6 0,1 2-1,0-3 1,1 4-1,-3-1 0,-1 2-1,-2 4 1,-2 1-2,-6 0 1,2 3-1,-1-3 0,-3 5 0,2-2 0,1 1-1,1-1 1,-2 0-1,3 2 0,-3-3 1,0 5-1,1-2 1,-3 1-1,2 1 1,1-1-1,-3 1 0,3-1 0,-1 1 0,2-3 0,2 1 0,-2 2 0,-1-3 0,-1 3 0,2-4 0,-1 6 0,-3-3 0,2 1 0,-1 1 0,-3 1 0,1 1 0,1-2 0,-1 1 0,2 1 0,-1-3 0,-1 3 0,1-2 0,-1 1 0,-1 1 0,1 0 0,-2 2 0,-1-1 0,-1 3 0,0-2 0,-2 2 0,0 0 0,0 0 0,0 0 0,0 0 0,0 2 0,0-2 0,0 0 0,-2 0 0,2 0 0,0 0 0,4 9-19,-4-5-25,-2 1 1,0-1-1,-3 0 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00.98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48 53,'1'2'16,"-2"-4"-1,2 2-3,1 2-2,-4-4 0,6 4 1,-6-4 0,8 4 1,-6-4-1,7 4-1,-3-4-1,9 4 0,-2-6-2,8 4 0,-2-3-1,3 3-1,1-2 0,-1 2-2,1-4 1,-1 8-2,-3-4 1,4 2-1,-2-2-1,-1 0 1,3 0-1,1-2 0,-1-4 0,1 4 0,0-1 0,-1-1 0,0 2 0,-1 0 0,-1 2-1,-1-2 1,1 2 0,2 0-1,1 0 1,0-2 0,3-1-1,-1-1 1,0 0-1,-1 0 0,-3 4 1,-1-2-1,-2 2 0,-2 2 0,0 0 0,-1 4 0,0-2 0,-1-1 1,0 1-1,2-2 0,1-2 0,-3 0 0,2 0 0,2 0 1,-4-2-1,2 2 0,0-2 0,0 2 0,-2 0 0,0 0 0,0 0 0,0 0 0,0 0 0,2 0 0,0 0 0,0 0 0,0 0 0,0-2 0,0 2 0,0 0 0,-2 0 0,0 2 0,-2-2 0,-1 2 0,1-2 0,-2 2 0,1-2 0,1 0 1,-2 0-1,4 0 0,-2-2 0,2 0 0,1 0 0,-3 0 0,0 1 0,0-3 0,0 4 0,-1 0 0,-3 0 0,2 0 0,-1 4 0,1-3 0,1-1 0,-1 0 0,0 0 1,1 0-1,-1 0 0,-2 0 0,1 0 0,-1 0 0,-3-1 0,4 1 1,-5 0-1,1 0-1,2 1-4,-5-2-29,5-3-8,0 4 0,-4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19.29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10 423 65,'-2'2'32,"-2"-2"1,0-2-14,6 4-5,-4-6-1,10 6 0,-8-7-2,7 3-2,-1-6-1,3 3 0,-1-6-2,3 1 0,0-3-2,4 0-1,-2-4 0,4 0-2,0 1 1,2-3-1,3-2 0,1-1 0,-1 0 0,1 2-1,-3 0 1,1 1-1,-3 2 0,1 0 0,-4 6 0,-2 0 0,-4 2 0,1 1 0,-1 2 0,-1-1 0,-1 1 0,1 1 0,-1 1 0,-1-2 0,2 3 0,-1-3 0,3 2 0,-3 3 0,-1-3 0,-1 2 0,-1 0 0,2 0 0,-3-2 0,1 3 0,0-3 0,2 4 0,-3-4 0,3 0 0,1-1 0,-1 1 0,1 4 0,-1-4 0,0 2 0,-1 4 0,-1 0 0,0 4 0,-1 1 0,-1 3 0,-2 5 0,2 3 0,-4 6 0,2 1 0,-5 6 0,1 3 0,-4 2 0,3 2 0,-3 1 0,1 0 0,-1-1 0,1-3 0,1-1 0,3-4 0,-1-2 0,0-2 0,2-2 0,0-2 0,1 1 0,-1-3 0,0-2 0,0 1 0,0-3 0,2-1 0,-2 0 0,0-2 0,2-1 0,0-3 0,-1-2 0,1-1 0,0 1 0,0-3 0,0-2 0,0 0 0,1 0 0,-1 0 0,0 1 0,0 1 0,2 2 0,-2-3 0,2 3 0,-2-2 0,2 1 0,0-1 0,-2 0 0,2-2 0,-2 0 0,0-1 0,2 1 0,-2 0 0,0 0 0,1-2 0,-1 2 0,0-2 0,0 0 0,0 0 0,0 0 0,0 0 0,0 0 0,0-2 0,-1 2 0,1-2 0,0 2 0,0-2 0,0 0 0,-2-3 0,5-1-29,-3-1-16,0-1-1,0 3 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20.6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25 140 73,'-2'0'35,"-2"0"0,2-3-16,2 6-6,-4-6 0,4 6-1,-1-6-2,2 6-2,-2-6-3,2 3 0,-2-4-1,2 0 0,-2-3-1,2-1-1,-1-1 0,0-3 0,0 2 0,2-1-1,-2 4 1,0-3 0,2 3-1,-2 1 0,0-1-1,2-1 0,-2 3 1,2-1-1,-2 1 0,2 1 0,0 0 0,-2 4 0,0-2 0,0 6 0,0 3 0,-2 5 0,2 3 0,-2-1 0,0 5 0,0 2 0,-2 0 0,3-2 0,-3-2 0,2-6 0,0-2 0,0-1 0,0-5 0,2-1 0,0 0 0,0-9-5,6-1-35,-2-3-3,-1 0 0,3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54.30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212 20 74,'14'-17'37,"-14"17"0,0 0 1,0 0-22,-20-5-3,20 5-5,0 0-2,0 0-2,0 0 0,21 22-2,-5-11 0,7 7 0,-1 3-1,4 9 2,-3 3-1,-4 7 0,-5 3 0,-1 2 0,-11-3-2,-4 8 0,-5-8 0,-7 2 0,-8-6 0,-2-1 0,-4-9 0,-2-3 0,-2-7 0,0-11 0,0-6 0,4-11 0,5-4 0,-3-13 0,10 8-11,-11-23-7,15 10-23,1-1-1,1 5 1,1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43.9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 54,'5'8'24,"-5"-11"-4,0 3-2,0 3-2,0-11-1,3 16-2,-6-16 0,9 16-1,-6-11 0,5 6-1,-7-6-2,7 6-2,1-3-2,-1 0-1,1 0 0,5 3-2,1-3 0,2 0 0,-3-3 0,5 3 0,-2 0-1,0-3 0,2 3 0,-2 0 0,-2 0 0,-1 0 0,0-5-1,0 5 1,-2 0-1,-1-5 1,0 5-1,-2 0 0,0 0 0,-1 0 0,1 0 0,-2 0 0,2 0 0,0 0 0,-1 0 0,4 0 0,-1 5-3,-2-13-8,8 8-31,-3 3 0,-3 2-1,-2 0 1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46.5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-1 546 62,'5'0'32,"-5"-6"0,3-5-14,6 8-7,-7-11 3,12 6-1,-8-12 0,11 9-3,-6-13-2,9 10-1,-4-8-1,7 5-1,-5-5-1,5-1-1,-1-2-1,6-3 0,3-4 0,0 4 0,-3-5-1,3 5 1,-6-3-1,0 6 1,-4 2-1,-4 6 1,-3 3-2,-3 2 0,1 1 0,-4 6 0,0-4 0,1 4 0,-1-1 0,3 0 0,-2 1 0,-1-4-1,3 15-15,-8-12-26,0 9-1,-6 0 1,-2 3-1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1:52.2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14 0 59,'0'9'31,"-8"-12"1,8 3-13,0 3-9,-6-6 0,9 8 0,-6-7-1,11 7-2,-8-8 0,6 9-1,-3-9 1,5 12 0,-2-9-1,5 6 0,-5-3-2,8 3-1,-3-6 0,6 5 0,-1-5-1,4 6-1,0-6 1,2 0-1,0 0 0,1-3 0,-4 3 0,4 0 0,-6-3 0,2 3 0,-4 0 0,2-3-1,-3 3 1,0 0 0,-3 3 0,6-3-1,-3 0 0,3 0 0,0 3 0,2-3 0,-2 0 0,3 0 0,-4 0 0,4 0 0,-3 0 0,-3 3 0,0-3 0,0 3 0,0-1 0,-3-2 0,4 3 0,-1 0 0,0 0 0,3 0 0,0-3 0,-1 0 0,1 0 0,-3 0 0,3 0 0,-3 2 0,-3-2 0,3 3 0,0-3 0,0 3 0,-2-3 0,4 3 0,1-6 0,0 3 0,3 0 0,-4 0 0,-1-3 0,2 3 0,-3-3 0,-3 3 0,3-2 0,-2 2 0,2 0 0,-3 0 0,0 0 0,0 0 0,0 0 0,1 2 0,-4-2 0,0 0 0,-2 0 0,2 0 0,-2 3 0,-3-3 0,2 0 0,1 3 0,-3-3 0,2 0 0,-2 3 0,6 0 0,-4 0 0,4 0 0,-1 0 0,3 0 0,-2-3 0,-4 3 0,6-3 0,-5 2 0,0-2 0,-4-2 0,4 4 0,-6-10-6,6 8-38,-4 3-1,-4 2 1,-4 7-1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2:11.984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11 681 69,'-5'0'35,"7"0"2,-2 3-18,-5-6-5,8 6 1,-9-6-2,12 6-2,-9-6-4,8 3-1,1-5-2,2 2 1,4-5-2,-1 2 0,3-5 0,3 0-1,2-3 0,-2-3 0,3-3-1,-4 3 1,4-2 0,2-1-2,4-2 0,-1 2 0,0-2 0,-3-1 0,4 1 0,-1-3 0,0 0 0,-2 2 0,-3-3 0,2 1 0,-2 5 0,0 1 0,2-1 0,0 0 0,1-2 0,-1 2 0,3 1 0,-2-4 0,2 1 0,-5-1 0,-1 7 0,-2-1 0,-3 3 0,0 0 0,-6 5 0,1 4 0,-6-1 0,2 3 0,-2 3 0,-3-5 0,14 8-38,-11-1-7,5 4 0,-5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07.75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246 19 61,'-3'0'19,"3"0"-3,0 0-1,0-3 0,0 6-2,-5-6-2,5 6-2,-9-6-2,6 9-1,-2-9 0,2 6-1,-3-6 0,1 6-1,-1-3-1,3 0 0,1-3 0,-4 3-1,-1 0 1,5-3-2,-4 3 1,0 0 0,1-2 0,-1 2-1,-2-3 1,2 3-1,1 0 0,-4 0 1,4 0-1,-1-3 0,0 3 0,1-3 1,-1 3-1,1 0 0,-1-3 0,-2 3 1,-1-2-1,1 4-1,-4-4 1,3 4 0,4-4 0,-4 2-1,4 2 0,-1-2 1,0 0-1,4 0 0,-1 0 0,3-2 0,0 4 0,-3-2 0,3 0-1,0 0-2,0 6-2,-3-6-6,6 11-16,-3 0-13,-3 1 1,0 2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10.90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249 284 63,'0'0'19,"-6"-2"-3,3 2-3,-2 2-1,-1-4-3,1 4 0,-4 1-2,1 3-1,-3-3-1,-1 2-1,1 1-1,0-1 1,-3-2-1,3 3 0,-4-3-1,4 2 0,-1-5 0,1 3 0,-3-3 0,3 0 0,0 0-1,0 3 1,-1-3-1,4 0 0,2-3 0,1 3 0,-1 0-1,3 0 0,1 0 0,2 0 0,0 0 0,0 0-1,0 0 1,0 0 0,0 0 0,0 0 0,0 0-1,0-3 1,2 3 0,4-5 0,-3 2 0,5-3 0,1 1 0,-1-1 0,3-2 0,0-1 0,3 4 0,-2-2 0,-1 1 1,-3 1-1,3-1 0,2 1 0,-5 2 0,0-3 0,1 3 0,-4 1 0,1-4 1,0 3-1,-1 0 0,-2-2 0,0 2 1,0 0-1,-1 0 1,-2 1-1,3-1 0,-6 0 1,3-3-1,-2 1 0,-1-4 0,0 1 0,0 0 0,3-2 0,-5-1 0,2 3 0,0-1 0,-3 1 0,4-3 0,-7 5 1,4-2-1,-4 2 0,0 0 0,-2 1 0,-1-1 0,4 1 0,-3 2 0,2-3 0,1 6 0,0-6 0,2 0 0,0 3 0,4 0 0,-4-2 0,6 5 0,-3-3 0,3 3 0,0-3 0,0 3-1,-3 0 1,6 0-1,-3 0 0,0 0 0,0 0 1,3 0-1,0 0 1,2 0 0,4 0 0,-4-3 0,7 3 0,-4 0 1,-2-3-1,-1 3 1,1 0 0,-3-2-1,-1 2 1,-4 0-1,-4 0 1,-2 0-1,2 0 1,-5 0-1,2 0 0,4 0-2,-4 0-2,7 2-3,-1-7-10,3-4-18,8 7 0,1-7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12.68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9 53,'3'-2'16,"0"4"-1,5-2-1,-2 0 1,5 3-1,-3-6-1,9 6-3,-3-6-2,3 6-1,0-8-1,5 7-1,-5-4-1,2 4-1,1 1 0,0 2 0,-4-2 0,1 5-1,-3-1-1,0 5 1,0-4-1,3 2 0,-3-1 0,6-4 0,-4 0-1,1 1 1,0-6-1,3 2 1,-4-2-1,1 0 1,-3 0-1,0 0 1,0 0 0,0 0-1,0-2 1,0 2 0,-3-3 0,3 0 0,-1 0 0,1-1-1,-2 1 1,2-3 0,-3 3-1,-3 1 0,4-1 1,-7 1-1,4 2 0,-7 0 1,4 0-1,0 2 0,2-2 1,0 0-1,4-2 1,-1 2-1,3-3 1,3 0-1,-3 0 1,2-2-1,-4 2 1,-1 0-1,-3 0 0,-2 3 0,-1-1 0,-2 1 0,3 0 0,-3 0 1,2 0-1,4-3 0,-1 0 1,0 0-1,4 0 0,-1 1 1,-3-1-1,3 0 0,-5 1 0,0 2 0,-1 0 0,1 0 0,-1 0 0,4 0 1,-4 0-1,4-3 0,2 3 0,3-2 1,-3 2-1,0-3 0,-2 0 0,-4 3 0,1 0 0,0 0 0,-6 0 0,2 3 0,1-3 0,-3 3 1,6-1-2,2 1-1,3 5-5,-2-8-16,2 0-15,6 2-1,-3-4 1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3:34.437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318-1 65,'2'0'16,"-2"0"1,-2 0 0,4 2-1,-4-2 0,4 6-4,-4-9-1,4 6-1,-7-3-2,8 3-2,-6-6-1,6 6-2,-6-6-1,3 6 0,-6-3-1,6 3 0,-5-3 0,-1 2 1,-2-2-1,2 3 0,-5 0 1,5-3-1,-1 3 1,1 0-1,-2-3 0,2 0 0,-2 0 0,2 0 0,-2 0 0,2 2 0,-5 1 0,0 0 0,2 0 0,-2 1 0,1-1 0,4 3 0,-2-3 0,0-1 0,2-2 0,0 3 0,-2 0 0,2-3-1,-2 0 1,0 0 0,-4 0-1,1 0 1,0 0-1,1 0 1,-1 3-1,-1-3 1,4 0-1,0 3 0,2-3 1,3 0-1,0 0 0,3 0 0,0 0-2,-2-3-3,7 11-8,-5-8-27,3 3-1,3 0 1,-6 0-1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1.09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 48,'3'6'20,"-3"-9"-3,0 6 2,0 0-1,0-3-3,3 3-3,-6 0-2,6 0-2,-3-3-2,2 6-1,-2-6-2,0 3 0,0-3 0,3 2 0,-3-4-1,3 4 1,-3-2-1,6 3 1,-4-3-1,4 6 1,0-6-1,-1 6-1,6-6 1,1 3-1,2-3 1,2 3-1,-1-6 0,4 3-1,1-3 1,2-3 0,-1 3-1,-2 0 1,-5 0-1,-2 1 1,-1 2-1,-3 0 0,-2-3 1,-3 6-1,-1-3 1,1 2-1,0-2 1,0 3-1,0-3 0,2 3 1,1 0-1,-3-3 1,2 0-1,-2 3 0,0-3 1,2 0-1,-5 3 0,3-3 0,0 0 1,0 0-1,2 3 0,1-3-2,5 6-7,-8-1-30,3-7 0,-4 2 0,-10-3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3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0 566 56,'6'3'24,"-9"-6"-12,6-2-5,0 2-1,-1-8 2,7 5 1,-6-8 2,5 3-1,0-6 0,4 3-1,-7 0-1,5 0-1,-1-3-1,2 3-1,0-1 0,0 3-1,1-4 0,4 1-1,-2 1 1,6 0-1,-3-2 0,4-1-1,-1-6-1,2-3 0,3 1 0,1-3 0,-2 0 0,1 0 0,-3 4-1,-2-1 2,0 2-1,-4 6 0,-2 1 1,-3 2-1,-6 2 0,1 7 0,-1-1 1,-5 3-2,3-2 1,-3 5-1,0 0-1,0 0-1,3 5-4,-6-5-5,14 12-17,-5-4-12,0-2 0,5-1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19:45:38.3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726E34-0A1B-406C-8069-983F9F790E34}" emma:medium="tactile" emma:mode="ink">
          <msink:context xmlns:msink="http://schemas.microsoft.com/ink/2010/main" type="writingRegion" rotatedBoundingBox="20255,9723 22478,9725 22477,10414 20254,10412"/>
        </emma:interpretation>
      </emma:emma>
    </inkml:annotationXML>
    <inkml:traceGroup>
      <inkml:annotationXML>
        <emma:emma xmlns:emma="http://www.w3.org/2003/04/emma" version="1.0">
          <emma:interpretation id="{A87F9C87-4731-42D7-B67F-7440246ECEFA}" emma:medium="tactile" emma:mode="ink">
            <msink:context xmlns:msink="http://schemas.microsoft.com/ink/2010/main" type="paragraph" rotatedBoundingBox="20255,9723 22478,9725 22477,10414 20254,104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B4FA9F-D7D2-4405-93F5-5D8CA9033D4F}" emma:medium="tactile" emma:mode="ink">
              <msink:context xmlns:msink="http://schemas.microsoft.com/ink/2010/main" type="line" rotatedBoundingBox="20255,9723 22478,9725 22477,10414 20254,10412"/>
            </emma:interpretation>
          </emma:emma>
        </inkml:annotationXML>
        <inkml:traceGroup>
          <inkml:annotationXML>
            <emma:emma xmlns:emma="http://www.w3.org/2003/04/emma" version="1.0">
              <emma:interpretation id="{054C0FC8-F106-4990-9392-38166BC00165}" emma:medium="tactile" emma:mode="ink">
                <msink:context xmlns:msink="http://schemas.microsoft.com/ink/2010/main" type="inkWord" rotatedBoundingBox="20255,9723 22478,9725 22477,10414 20254,10412"/>
              </emma:interpretation>
              <emma:one-of disjunction-type="recognition" id="oneOf0">
                <emma:interpretation id="interp0" emma:lang="en-US" emma:confidence="1">
                  <emma:literal>framed</emma:literal>
                </emma:interpretation>
                <emma:interpretation id="interp1" emma:lang="en-US" emma:confidence="0">
                  <emma:literal>f rained</emma:literal>
                </emma:interpretation>
                <emma:interpretation id="interp2" emma:lang="en-US" emma:confidence="0">
                  <emma:literal>frame ed</emma:literal>
                </emma:interpretation>
                <emma:interpretation id="interp3" emma:lang="en-US" emma:confidence="0">
                  <emma:literal>f rammed</emma:literal>
                </emma:interpretation>
                <emma:interpretation id="interp4" emma:lang="en-US" emma:confidence="0">
                  <emma:literal>from ed</emma:literal>
                </emma:interpretation>
              </emma:one-of>
            </emma:emma>
          </inkml:annotationXML>
          <inkml:trace contextRef="#ctx0" brushRef="#br0">5616 3372 26,'0'21'26,"-16"-30"1,16 9 3,18 7-15,-18-7-1,28-14 0,-10 0-1,8 12-2,-1-10-4,5 12-1,-5-6-1,8 10-2,-1-6-1,7 2-1,0-2-2,-6-3-3,10 5-4,-15-7-11,-3-5-14,5 15 0,-30-3-1,19 4 1</inkml:trace>
          <inkml:trace contextRef="#ctx0" brushRef="#br0" timeOffset="-256.0146">5946 3096 47,'6'-18'30,"-6"18"3,0 0-4,-4-21-12,4 21 0,0 0-2,-21-12-4,0 3-3,21 9-1,-39-4-1,23 11-1,-12-5 0,10 7-2,-3-4 0,5 8-1,-2-3 0,18-10-1,-22 25 0,22-25 0,-8 28 0,10-12-1,2 1 1,-1 4-1,1 2 0,6 2 1,1 1-1,3 2 0,2 2 0,-2 0 1,-2-2-1,3 2 0,-3-4 0,-1-3 0,-6-2 0,-2-1 1,-3-20-1,-5 28 0,5-28-1,-16 16 1,16-16 0,-26 14-1,26-14-1,-36 5-2,36-5-2,-35-2-2,35 2-4,-30-10-9,30 10-14,-7-25-2,4-1-1,8 8 3</inkml:trace>
          <inkml:trace contextRef="#ctx0" brushRef="#br0" timeOffset="353.0202">6172 3405 51,'0'0'29,"16"12"3,-16-12-7,0 0-11,6 25 0,-6-25-1,-2 17-3,2-17 0,-7 18-3,7-18-3,-9 16 0,9-16-1,0 0 0,0 0 0,0 0-1,3-21 0,-3 21-1,9-34 0,-3 15 0,-3-2 0,4 2-1,-2 1 0,-5 18 0,9-25 0,-9 25 0,23-8-2,-23 8-1,30-4-2,-30 4-4,34 2-10,-18 1-17,1-6-1,6 5 0,-23-2 2</inkml:trace>
          <inkml:trace contextRef="#ctx0" brushRef="#br0" timeOffset="842.0482">6564 3368 21,'0'0'25,"16"-10"4,-16 10-9,0 0 0,0 0 1,9-20-2,-9 20-2,0 0-5,0 0-2,-28 11-3,28-11-1,-25 24 0,16-4-2,-7-5-1,7 8 0,-3-5-1,9 5-1,-3-7 0,8-1-1,-2-15 0,0 0 0,21 6 0,-21-6 0,30-23 1,-12 5-1,0 1 0,-3-1 0,0 2 1,-15 16 0,21-17 0,-21 17 0,0 0 1,9 26-1,-9-10 0,1 3 1,-2-1-1,4 1-1,-1-3 0,-2-16-1,7 21-1,-7-21-2,0 0-2,0 0-3,16 14-7,-16-14-10,0-21-12,0 21 1,16-30 1,-16 30 2</inkml:trace>
          <inkml:trace contextRef="#ctx0" brushRef="#br0" timeOffset="1323.0757">6765 3394 58,'0'23'33,"6"-3"0,-6-20 1,-9 19-15,16 4-6,-7-23-2,2 21-4,-2-21-2,0 0-1,0 0-1,16 0 0,-16 0-2,19-28 0,-7 8 0,3 1 0,0 2-1,0-1 0,-15 18 1,24-19 0,-24 19 0,16 8 0,-12 8 0,-3 4 0,-1-3 0,0 4 0,2-5-1,-2-16 0,7 25 0,-7-25 0,0 0 0,20-14 0,-20 14 0,26-25 0,-26 25 0,25-26 0,-9 15 0,-16 11 0,24-12 1,-24 12-1,20 5 0,-20-5 0,16 18 0,-16-18 0,9 17-1,-9-17 0,0 0-1,0 0-1,10 19-2,-10-19-1,0 0-4,0 0-8,0-19-16,0 19-2,0 0 1,23-14 0</inkml:trace>
          <inkml:trace contextRef="#ctx0" brushRef="#br0" timeOffset="1692.0968">7207 3377 27,'17'10'26,"-17"-10"3,0 0 3,23 13-14,-23-13-1,37-4-1,-37 4-2,37-9-4,-37 9-2,30-14-2,-30 14-1,18-15-2,-18 15-1,5-22 1,-5 22-1,-7-15 1,7 15-1,-17-7 1,1 8-1,16-1 0,-32 21 1,14-1-1,-1 1-1,5 3 1,-2-1-1,7 2-1,7-2 1,1-2-1,6 0 0,6-5-1,1 0-1,6-9-2,4 5-2,-6-19-4,16 9-14,-5-9-14,-6-13 0,4 1 0,-8-13 2</inkml:trace>
          <inkml:trace contextRef="#ctx0" brushRef="#br0" timeOffset="2279.1304">7574 3366 27,'0'0'29,"0"0"3,3-21-4,-3 21-5,0 0-2,-14-16-3,14 16-5,-19 6-4,19-6-2,-25 15-2,18 1-1,7-16-1,-18 23-1,18-23-2,-8 21 1,8-21-1,0 0 0,0 0 0,23 7 0,-23-7 0,26-10 0,-26 10 1,27-16-1,-27 16 1,23-19 0,-23 19-1,19-27 1,-12 8-1,4-6 1,-3-6-1,7-8 0,-1-8 1,2-6-1,1-3 1,-1 3 1,0 4 0,-2 10 1,-7 7-1,-2 15 2,-5 17-1,0 0 1,-1 26-1,-8 2 0,-2 4-3,1 10 0,-1 4 0,4 8 0,-2-1 0,0 5 0,4 0 0,5-2 0,2-1 0,3-4 0,9-7 0,0-9 0,4-7 0,-18-28-5,41 23-20,-22-29-15,-3-11-1,-2-11 1,-12-9-1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3:59:54.62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-8 57 89,'4'-21'36,"-4"21"1,0 0 1,5-19-27,16 22-3,-21-3 0,43-7-2,-8 2-1,13 7-1,1-6-1,8 4-1,1-1 0,2-1-2,2 5-1,-13-8-6,8 10-29,-22-1-4,-10 1 0,-25-5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4.312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0 110 68,'-3'-3'22,"3"3"-10,9 3-2,-4-3 1,9 2 1,0-2 1,12 3-1,2-3-2,8 3-2,4-9-1,8 4-1,-1-4-1,9 3 0,0-8 0,3 9-1,-2-6-1,-1 5-1,-3 0 1,1 0-2,-4 3 1,-2-2-1,-6-4 0,4 0 1,-4 1-1,2-1 0,-7-2 0,-1 2 0,-2 2 0,-9-2-1,0 0 0,-5 4 1,-6 2-1,1-3 0,-7 3 0,3 0 1,1 0-1,2 0-1,-3 0-2,0-6-6,14 6-16,-8 0-15,3-5 1,-4 5-2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09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 22 68,'-3'-4'14,"0"0"-3,9 8 0,-6-11 1,5 10 1,-2-6-3,5 10-2,-2-14-2,11 14 1,-6-7-1,6 4-1,-9-8 0,9 4-1,-6-4 0,6 4-1,-6-3-1,1 0 0,-4 0 0,3 3-1,-5-4-1,2 4 1,-2 0-1,-1 0 1,1 0-1,0 0 0,2 4-7,-5-4-24,0 0-3,2 3-2,-5-6 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17.70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5 324 48,'-6'-9'15,"6"6"-7,0-2-3,3-1 0,0-2 1,0-1 2,2-2 0,4 0-1,-1 0-2,1 0 1,6-1 0,-4-4 0,3 2-1,-3 0-1,6 0-2,-3-3 1,0 3-1,-2-3 0,2 3-1,-3 0 1,0 6-1,1-1 0,-4 1 0,3 2 0,-5-2-1,5 5 1,-3-3-1,2 1 0,1-1 1,0 0-1,0 1 0,1-1 0,-1 3 0,-3-2 1,1-1-1,-1 6 0,-5-3 0,2 1 0,-1 2 0,2 0 0,-1 0-2,1 0-3,0 0-5,2 0-7,0 5-8,-2-5-6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18.343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139-1 62,'0'14'19,"-6"0"-2,3 3-4,-2 2-3,-1 1-2,1 5 0,-4-3-1,4 1-1,-4-1-1,4 3 0,-4-2-1,4 2 0,-4-3-1,1 1 0,2 2-1,1 0 0,-1 1 1,0-3-2,1 2 1,2-5-1,0 2 0,0 0 0,1-5-1,4 0 1,-2-3 0,0 0-1,3 0 1,0 0 0,-3-3-1,6 0 0,-6-2 0,5-1 1,-5 1-1,3-1 0,0 1 1,-3-4-1,3 4 1,-3-4 0,0 4 0,0-1-1,-3 0 1,3 4-1,0-4 1,0 0-1,-3-2 1,3 0-1,0-4 0,0 4 0,0-6 1,-3 3-1,3-3 1,0 3 0,0-3-1,0 0 1,0 2-1,-3-2 0,3 0 1,0 3-1,0-3 0,0 0 1,0 0 0,3 0-1,-6-3 1,6 3 0,-6 0 0,3 0 0,0 0 0,0-2-1,0-1 0,0-3 0,0 1 0,0-4 0,-2 1 0,2-1 0,0 1 0,-3 2 0,3-2 0,-3 5 0,3 0 0,-3 1 1,0-1-1,3 0 0,0 3-1,0-3 1,-2 0 0,2 1 0,-3-1 0,3 0 0,-3-3 0,3 4 0,-3-4 1,0 3-1,1 0-1,2 1 1,-3 2-1,3-3 0,0 6 0,0-1 0,0 1-1,3 3 1,-1 2 0,4 1 1,-3-1-1,2 3 1,1 0 1,0 1-1,-1-4-1,1-2-2,2 2-5,-2-11-12,-1 3-16,9 0 0,-5-3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21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0 214 63,'0'0'14,"0"0"-4,0 0-1,0 0 0,3 0-1,-3 0-1,3 0-3,0 0 1,2-3-1,1 1 2,2-1 0,1-6 0,2 7-1,0-7 0,3 4-1,-6-4 0,6 4-1,-5-4 0,2 6 0,-5-5-1,2 2 0,0-2 0,1 2 0,-1-5 1,1 5-1,-1-6 0,0 4 0,1-1 0,-4 4-1,1-1 0,-3 3 1,2 1-2,-5-1 1,3 3-1,0 0 0,-3 0 1,6-3-1,-1 0 0,6-2 1,-2-1-1,2 0 0,0 1 1,0-1-1,-2 1 0,-1-1 0,-2 3 0,-1 0 1,-2 3-1,-3 0 0,0 0 0,0 0 0,3 0 0,-3 0 0,0 0 1,0 0-2,0-2 2,0 2-2,3 0 1,-3 0 1,3 0-1,-3-3 0,0 3 0,0 0 0,0 0 1,2 0-1,1-3 0,0 3 0,3 0 0,-4-3 0,1 3-1,0-3-4,5 9-12,-5-3-19,0 0-1,0 2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4:54:25.750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0 395 60,'0'-3'18,"0"3"-3,0 0-2,0-3-3,3 0 1,0-2-2,-1-1 0,4-5-2,2 2 0,-2-3-1,5-2 0,-2 0-1,5 0 0,0-1-1,5 1-1,-2-2-1,5-1 1,1-4-1,2 4 0,0-2 1,1 2-1,-4 2 0,-1 1 1,-4 3-1,3 2-1,-3 1 1,-1 2-1,-2-3 1,0 1-1,0-1 0,0 1-1,0-1 1,0-2 0,0 3-1,-2-2 1,-1 2-1,-3 2 1,-2 1-1,-1 2 0,-2 3 0,-3 0 0,3 0 0,-3-3 0,0 3 0,3 0 0,0-3 0,-1 3 1,1 0-1,3-2-1,-3 2-1,-1-3-3,7 8-9,-9 1-25,3-3 1,-1 2-1,-2 4 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1:50.15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0 602 51,'3'-5'17,"0"2"2,3 0-3,-1 0-1,1 1-1,-1-4-2,7 3-1,-4-5-1,3 5-2,0-8-2,6 2-2,-3 1 0,0-3-1,-3-1-1,3 4 0,-2 0-1,-1-1 0,-3 4 0,1-1 1,-4 0-1,7 1 0,-4-1 0,3-2 0,-2-1 1,5 1-2,-3-3 1,6-3 0,-6 5 0,3-2 0,-3 0-1,0 3 1,0 2-1,-2 0 1,-4 1-1,4-4 0,-4 4 0,1-1 0,2-2 0,1-1 1,-1 1-1,1 0 0,-1-1 0,0 1 0,1-1 1,-1 1-1,3-3 0,-2 5 1,-1-5-1,1 3 0,2 2 0,-3-2 1,1 2-1,-1 0 0,-2 1 0,-1 2 0,1-3 0,-1 4 0,1-4 0,-3 0 0,2 4 0,1-4 0,2 0 0,1 1 0,-1-1 0,-2 1 0,2-4 0,1 4 0,-4 2 1,1-3-1,-3 3 0,-1 1 0,1-1 0,0 0 0,0 0 0,0 3 0,-1-3 0,1 1 0,0 2 0,-3-3 0,3 0 0,0 0 0,-1 0 0,4 1 0,-3-1 0,0 0 0,2 0 0,-2 0 0,0 1 0,-3-1 0,3 3 0,-1-3 0,-2 3 0,3-3 0,0 3 0,0-3 0,0 1 1,-1-1 0,4 0-1,-3 0 1,0 0 0,-1 1 0,1-1 0,-3 3-1,0 0 0,3 0 0,-3-3 1,0 3-1,3 0 0,-3-3 0,3 0 0,-1-2 1,-2 2-1,3 0 0,-3 0 1,3 3-1,-3-2 0,3 2 1,-3 0-1,0 0 0,0 0 0,0-3-1,3 0-1,-3 0 0,2 0-2,-2 1-4,6-4-24,-3 3-5,-6 0 0,-3 6 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4:19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1 346 68,'3'5'29,"-8"-5"0,2 0-12,6 0-4,-3-2-2,2 2-1,1-3-2,3 3 0,-1-9 0,4 7 0,-4-7-1,9 4-2,-5-7-1,5 7 0,0-6-2,1 3 0,-1-3 0,3 3-1,-1-4 1,-2 4-1,3-3 1,3 0-1,-3-1 0,5-4 0,-2 2 0,3-2 0,-1 2 0,4-3 0,-4 3 0,-2 0 0,-1 0-1,-2 3 1,-6 0-1,3 2 1,-4-1-1,-2 2 1,-2 2-1,-1 0 0,1 1 0,-1 2 1,-2 0-1,3 0 0,-3 1 0,-1 2 1,4-3-1,-3 3 0,0 0 0,2-3 0,-2 3 0,3-3-3,-1 9-12,-2-9-25,-3-3 0,-3 3 0,-2 1-1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10.53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0 572 67,'6'0'19,"-6"-3"-5,2-3 0,1 1 0,-3-1-1,3 3-1,-3-5-2,6 8 1,-6-8-2,5 8-2,-2-9-1,6 9-1,-6-8 0,6 2-2,-1-2 0,3-1 0,-2 1-1,5 0 0,-3-6 0,4 2 0,-1-2-1,0 3 1,0 0-1,0 0 0,-2 0 0,-1-1-1,0 1 1,-2 3 0,-1-1 0,3 4-1,1-6 1,0-1 0,-1-2-1,0 3 1,0 0-1,-2-3 1,2 3-1,-2-3 0,0 5 1,-4 1-1,1 2 0,0 1 1,-1-4-1,1 4 0,-1-4 0,1 1 0,2-1 1,1 1-1,0-3 0,2 2 0,1-2 0,-4 3 0,0-1 0,1 1 0,-1 2 1,1-2-1,0 2 0,-6 1 0,5-1 1,-2 1-1,-1-1 0,4 0 0,-4 1 1,1-1-1,-3 1 0,2 2 0,1-3 0,-3 3 1,0 1-1,0 2 0,0-3 0,0 0 0,0 3 0,-3-3 0,3-2 0,-1 5 1,4-9-2,-3 6 2,2-5-1,-2 5 0,0 3 0,-3-3-3,6 9-8,-12 0-28,0 8-1,-2 0 0,-9 2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38.859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0 515 69,'-3'-6'27,"9"9"3,-1-6-16,-2-5-4,3 5 1,-1-5 1,6 5 0,-8-11-2,8 11 0,-5-8-1,5 2-1,-5-2-2,5 3-1,-3-9-1,4 3 0,-1-4-1,3 4-1,1-8 0,2 2-1,-1-2 0,4 2 1,0-2-2,2 2 1,-2 1 0,-1-1-1,1 3 1,-1 0-1,-2 1 0,0 2 0,0-1 0,-3-2 0,-3 6 0,3-1 0,-3 1 0,1 0 0,-3 3 0,-1-1 0,-2 4 0,5-1 0,-3 3 0,1 0 0,-1-2 0,1 2 0,-1 0 0,0 3 0,-2-3 0,0 1 0,-4-1 0,1 3 0,0-3 0,0 3 0,0-3 0,-3 3 0,2 0 0,1 0 0,-3 0 0,6-3 0,-6 3 0,5-2 0,-5 2 0,3 0 0,0 2-3,-6-4-11,6 10-24,-3 0-4,-6 1 1,4 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0:00:12.89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20 627 9,'-16'2'15,"16"-2"-6,-16 2 1,16-2 0,0 0-2,0 0 0,0 0 0,0 0 1,0 0-1,-7 17-3,7-17 0,0 0-2,16 18 1,-16-18 0,16 12-1,-16-12 0,21 11 0,-21-11 0,23 12 1,-23-12-2,18 11 1,-18-11 0,23 10 0,-23-10 0,26 5-1,-26-5 1,30-3-1,-14-2 0,7 3 0,-5-2-1,3 3 0,-21 1-1,32 0 1,-16 1-1,1 5 1,-17-6-1,32 8 1,-14-8 0,5 0 0,0-3 0,0-1 0,1-4 1,1 1-1,-2-2 1,-2 2-1,-5 0-1,-16 7 1,25-7-1,-25 7 1,0 0-1,19 10 0,-19-10 0,0 0 0,27 16 0,-27-16 0,28 5 0,-9-5 0,1-1 0,-1-3 1,1 1-1,-3 1 0,-17 2 0,27-4 0,-27 4 1,21 0-1,-21 0 0,19 4 0,-19-4 0,29 2 0,-14-2 0,5-2 0,-2 0 0,3 0 1,0-1-1,0-1 0,2 1 0,-2-1 0,-1 1 0,-4-1 0,-1 1 0,3 1 0,-2 0 0,0 2 0,-16 0 0,25-2 1,-25 2-1,28-1 0,-28 1 0,26-2 0,-26 2 0,30-4 1,-12 3-1,-18 1 0,33-4 0,-33 4 0,32-3 0,-14 3 0,-2 0-1,0 0 2,1 1-1,3 1 0,-1-2 0,2 0 0,0-2 0,4 2 0,3-1 0,1-3 0,-3 1 1,6-3-1,-4 3 0,2-2 1,-2 1-1,-1 1 0,-4-1 1,0 0-1,0 3 0,-7-1 0,3-2 1,-1 1-1,1 1 1,2-1-1,0-1 1,1 1-1,-3-1 1,6-3-1,-4 4 1,4-1-1,-2 1 1,-2-4-1,0 3 1,-2-1-1,3 3 1,-5 0-1,3 4 0,-3 0 0,-1-2 0,2 7 0,-2-4 0,1 3 0,3-3 0,1 1 0,0-4-1,2 1 2,2-4-1,3 3 0,-1-4 1,1 4-1,-2-1 0,1 1 1,-3 0-1,1 3 0,-2-1 1,2 3-1,-2-1 0,3-3 0,-3 1 0,4 0 0,1 0 0,0-1 0,0-1 1,-1-1-1,-2 1 0,1-2 0,-1 2 0,-4-2 0,7 0 0,0-1 0,1 1 1,-3-5-1,2 4 0,1 1 1,-1-2-1,2 3 0,-5 1 0,-2-2 0,-2 2 0,0 0 0,0 0 0,0 0 0,2 0 1,-3 0-1,-1 0 0,-1-6 0,-1 6 0,-1 4 1,0-6-2,0 4 2,-16-2-1,21 4 0,-21-4 0,25 12 0,-9-7 0,2 2-1,-1-3 1,3 1 1,4-2-1,3-3 0,1 0 0,-3 0 0,-1-1 0,-2-1 1,-1 0-1,0 2 0,-3 0 0,1 2 0,0 0 0,4 1 0,-1-1 0,2-2 0,1 2 0,0-2 0,-4 0 0,0-2 0,-5 2 0,-16 0 0,25-2 0,-25 2 0,16 4 0,-16-4 0,17 1 0,-17-1 0,34 2 0,-13-2 0,4 2 1,-2-4-1,0 2 0,-4-2 0,0 2 0,-19 0 0,22 4 0,-22-4 0,15 7 0,-15-7 0,22 7 0,-6-3 0,1-3 1,6 3-1,2-4 0,1 2 0,-1-4 1,2 2-1,-1 0 0,-1 2 0,3-1 0,-2 1 0,-3 0 1,2 1-1,2 1 0,-1-2 0,2 1 0,2 1 0,-3-4 0,-3 1 0,5-2 0,-1-1 1,0 2-1,2-2 0,-2-1 0,1 1 0,-3-2 0,4 3 1,-2-3-1,-1 2 0,-6-1 0,2 3 1,-7-2-1,0 0 0,-16 2 0,21 2 0,-21-2 0,19 5 0,-19-5 0,22 6 1,-22-6-1,31 1 0,-8 1 0,2 0 0,0-2 1,-2 0-1,0 0 0,-2 2 0,-2-1 0,2 3 0,-5-2 0,2 1 1,0-1-1,1 1 0,2-1 1,2 2-1,4-4 0,-1 0 0,2-2 0,2 0 1,2-1-1,0 1 0,0-3 0,1 1 1,-3 1-1,0 1 0,0 0 0,-1 2 0,1 0 1,0 0-1,0 0 0,1 2 0,1-4 0,0 2 0,0-2 0,-2 2 0,-4-1 0,-1 1 1,-4 0-1,-2 0 0,1 1 0,-1 1 0,2 0 0,2 0 0,6-2 0,2-2 0,3 0 0,1-1 0,1-3 0,-1 1 0,-2 0 0,-4 0 0,-5 1 0,-1 0 1,-3 3-1,-3 1-1,1-2 1,-18 2 0,32 0 0,-13 0 1,4-2-1,4 0 0,1 2 0,-2-1 0,-1-1 0,2 0 1,1 4-1,-2-2 0,3 3 0,-3-1 0,0 2 0,4-3 0,8 1 0,-3 0 0,2 0 0,2-2 0,-4-2 0,2 0 0,0 0 0,-3 1 0,1-1 0,-3-2 0,0 1 0,1-1 0,-1 3 0,1-1 0,-3 2 0,2-2 0,-4 4 0,1-2 0,-1 2 0,-3-2 0,1 0 1,1 0-1,1-2 0,0-2 0,2 1 0,2-1 0,3 1 1,-1-1-1,-3 3 0,0-1 0,-5 2 0,2 2 0,-1-2 0,-3 3 0,3 1 0,-1-1 0,3 1 0,2-3 0,1-1 0,3 2 0,1-4 0,-1 2 0,-5-1 0,0-3 0,-3 2 0,-1 2 0,-1 2 0,-1 0 0,-1 1 0,0 1 1,6 1-1,1 0 0,1 1 0,3-3 0,-1 1 0,1-2 1,0-4-1,-1 0 0,-1-2 0,-4 3 0,2-3 0,-3 1 0,3 1 0,-2 0 0,0 2 0,2 0 0,0 2 0,0 0 0,2-2 0,-2 0 0,0 0 0,-2 0 0,-1 0 0,-4 0 1,1-2-1,-3 0 0,1 0 0,-3 2 0,0-1 0,1 2 1,-1-1-1,1 4 0,-1 3 0,-1 0 0,1 0 0,2 2 1,1 0-1,2-2 0,1-4 0,1-1 0,1-6 0,-1 1 0,3-1 0,-3-1 0,2-2 0,-1 2 0,-4 1 0,0 1 0,-4 3 0,1-2 0,-3 2 0,1-2 0,-2 4 0,0-4 0,1 0 0,3 2 0,-1-3 0,1 1 0,-1-1 0,-1 1 0,-2 2 1,-1 2-1,-15-2 0,29 5 0,-10-2 0,2 3 0,4-3 0,3-1 0,2 0 0,4 0 0,3-2 0,0-2 0,-2 0-1,1 0 1,-8 2 0,0 0 0,-3 0 0,-4 0 0,-2 0 0,1 2 0,-1 2 0,2-3 0,1 1 0,2 0 0,1 0 0,3 1 0,-5-1 0,4-2 0,-4 2 0,-2 1 0,0-3 0,0 2 0,2-2 0,4 2 0,-1-2 0,2 0-1,0 0 1,3-2 0,-1 0 0,0 0-1,-6 1 1,1-1 1,1-2-1,-1 3 0,-2-3 0,0 2 0,-2 2 0,0-1 0,1 1 0,-3 0 0,-1 1-1,-1-1 1,-1 4 0,0-2 1,-16-2-2,23 5 1,-23-5 0,26 5 1,-26-5-1,27 4 0,-27-4 0,30 3 0,-11-3 0,1-2 0,1 2 0,2 0 0,-2 0 0,4 0 0,-2 0 0,0 0 0,1 0 0,3 0 0,-6 0 0,4 0 0,0 0 0,-1 0 0,1 0 0,1-1 0,-3 1 0,0-2 0,0 0 0,-3 0 0,1 1 0,-2-3 0,-1 4 0,5 0 0,-2 0 0,0 0-1,0 2 1,4 0 0,-2-1 0,2 3-1,1-1 1,-3-1 0,2 0 0,1 0 0,4-4 0,-1 2 0,1 0 0,1-2 0,3 0 0,0 1 0,-1-3 0,1 1 0,1 1 0,4-2 0,-2 1 0,2 1 0,-1-1 1,5-1-1,-3 2 0,1-1 0,-6 1 0,-1 0 0,-1 0 0,-3 2 0,-1-1 0,-1 1 0,-2-2 0,3 0 0,1-1 0,3-1 0,-1 1 0,3-3 0,-5 3 0,0 1 0,-3 0 0,-3 1 0,3-1 0,-8 4 0,3-2 0,-3 0 0,2 0 0,2 0 0,4-4 0,1 2 0,0 1 0,2-1 0,-2 0 1,1 2-1,2-2 0,1 2 0,3 0 0,1-1 0,-1 1 0,4 0 0,3-2 0,2 2 0,0-2 0,-1 2 0,-3 0 0,-1 0 0,0 2 0,-4 0 0,1-2 0,-3 0 0,-1 0 0,5 0 0,-2 0 0,-1 0 0,-2-2 1,-2 0-1,0 0 0,0 1 0,-4-1 0,-5 0 0,2 0 0,-1-1 0,0 1 0,0-2 0,1 1 0,3-1 0,1 1 0,1-6 0,5 4 1,-3-6-1,2 6 0,-4-4 0,-1 2 0,-2 0 0,3 5 0,-5 2 0,-4 0 0,6 6 0,-7-5 0,3-1 0,5 6 0,-1-6 0,-2 2 0,2-2 0,-4 0 0,-2-6 0,8 6 0,-6-2 1,-2 2-1,1-1 0,-3 1 0,5-2 0,-1 2 0,0-2 0,0 2 0,2 0 0,0-5 0,5 5 0,-3-5 0,5 5 0,-5-6 0,5 3 0,-4-2 1,6 1-1,-6 1 0,3 1 0,1 0 0,-2 0 0,0 2 0,4-1 0,-2 1-1,0 1 1,3 1 0,-1-2 0,2 2 0,1-2 0,0 0 0,-1 0 0,-1 0 0,3-2 0,-3 2 0,1-2 0,-4 1 0,-2-1 1,2-2-1,-2 3 0,2-1 0,-3 0 0,-1 0 0,-1 0 0,0 1 0,-2 1 0,1-2 0,-1 0-1,-3 2 2,1-2-1,-2 1 0,1 1 0,1-2 0,0 2 0,0-2 0,0 2 0,2-2 0,0 2 0,2-1 0,2 1 0,-5 0 0,5 0 0,-2 0 0,-1 0 0,3 0 0,-2 0 0,1 1 0,4 1 0,-3 0 0,3 0 0,-6-2 0,5 1 0,-1 1 0,0 0 0,0 0 0,0-1 0,-1 1 0,-1 0 0,6 0 0,-4 0 0,1 5 0,-1-6 0,-3 5-1,-1-5 1,1 5 0,-2-6 0,0 0 0,2 0 1,-4-6-1,0 5 0,0-5 0,0 6 0,-1-5 0,-1 5 0,-1 5 0,0 1 0,6 1-1,-3-6 1,4 8 0,2-5 1,1 1-1,0 2 0,-1-4-1,-1-6 2,-3 5-1,0-1 0,0-1 0,-2 4 0,-1-4 0,-3 0 0,1 0 0,1 5 0,2-3 0,-3 3 0,-2-1-1,3-2 1,1 1 0,-1 1 0,2-3 0,1 1 0,-3 0 0,-1-2 0,1 0 1,-3 2-2,3-4 2,-1 2-1,-2 0 0,0 2 0,-16-2 0,33 0 0,-13 1 0,3-1 0,1 2 0,3-2 0,-1 2 0,4-2 0,0 2 0,0-2 0,-3 1-1,-1 1 2,-4 0-1,-1 0 0,0-2-1,-2 0 1,4 0 1,4 0-1,1-2 0,-2 0 0,6 0 0,-2 2 1,4-1-1,-4 1 0,0 1 0,-5 1 0,-6 0 0,4 1 0,-4-1 0,1 2 0,-1-3 0,2 1 1,-3-2-1,3 2 0,-1-2 0,-1 0 0,-1 0 0,-2 2 0,-16-2 0,30 1 0,-13-1 0,4 2 0,1 2 0,-1-2 0,3 1 0,6-1 0,0 0 0,0-1 0,0-1 0,0 2 0,0-2 0,4-2 0,-4 2 0,-3 0 0,3-1 0,0 1 1,-4 0-1,6 0 0,-4 0 0,0-2 0,1 2 0,-1-2 0,-2 2-1,-1-2 1,-4 2 0,2 0 0,0 2 1,-4-2-1,-1 2 0,2-2 0,-3 0 0,3 0 0,1-2 0,-4-1 1,3-1-1,5-1 0,-3 1 0,-2 1 0,5-1 0,-4 2 0,2 1 0,-2 1-1,0 0 2,-1 0-2,1 0 2,2 0-1,0 0 0,3-2 0,2 0 0,-1 2 0,1-2 0,-3 2 0,1 0 0,-1 0 0,1 0 0,-1 2 0,-2-2 0,2 0 0,3 0 0,0-2 0,4 1 0,0-1 0,-2 0 0,0-1 0,2 1 0,-4 0 0,0 0 0,-1 2 0,-3 2 0,5 0 0,-1 0 0,-3 1 0,3 1 0,2-1 0,0-1 1,2 0-1,-1-1 0,-2-1 0,2-1 0,3-1 0,-1-2 0,3 3 0,-5-1 0,5-2 0,3 3 0,-4-1 0,-2 0 0,5 2 0,-7 2 0,5-2 0,-1 0 0,-7 2 0,4-2 0,3 0 0,-5 0 0,2 0 0,0-2 0,-8 2 0,5-2 0,1 2 0,-6 0 0,-2 2 0,1-2 0,-4 2 0,0-1 0,1-1 0,-3 2 1,3-2-1,-1 2 0,-1-4 0,3 2 0,6-2 0,-1 1 0,1-1 0,3 2 0,-2-2 1,2 0-1,-2 2 0,0 0 0,-1 2 0,-6 0 0,2 0 0,-4 1 0,1 1 0,4-1 0,-1 2 0,2-1 0,2-2 0,-1-1 1,-1-1-1,10 0 0,0 0 0,-1-1 0,1 1 0,-6-2 0,2 2 0,5 0 0,1 2 0,-7-1 0,3 3 0,-6 1 0,4-1 0,7 1 0,-5-1 1,-1 1-1,1-2 0,-1-1 0,3 0 0,-1 0 0,-8-1 0,3-1 1,2 0-1,-2 2 0,-1 0 1,-2 0-1,3-2 0,4 1 0,4-1 1,-3 0-1,1 2 0,-7-2 0,2 0 0,2-2 0,-7 2 0,-6 0 0,4 0 0,-23 0 0,27 0 0,-8-1 0,-19 1 0,34-2 0,-11 0 0,-7 2 0,-16 0 0,31-2 0,-31 2 0,29-1 0,-29 1 0,21 0 0,-21 0 1,17-4-1,-17 4 0,20-5 0,-20 5 0,21-5 0,-21 5 0,19-4 0,-19 4 0,0 0 0,23-2 0,-23 2 0,16-1 0,-16 1 0,0 0 0,25-2 0,-25 2 0,23-2 0,-23 2 0,21-2 0,-21 2 0,16 2 0,-16-2 0,0 0 0,23 2 0,-23-2 0,0 0 0,28 9 0,-28-9 0,23 5-1,-23-5 2,21 5-1,-21-5 0,21 5 0,-21-5 0,16 2 0,-16-2 0,0 0 0,18 2 0,-18-2 0,0 0 0,23 0 0,-23 0 0,0 0 0,23-2 0,-23 2 0,16 0 0,-16 0 0,0 0 0,0 0 0,16 2 0,-16-2 0,0 0 0,0 0 0,0 0 0,0 0 1,0 0-1,0 0 0,5-18 0,-5 18 0,0 0 0,19-14 0,-19 14 0,23-10 0,-23 10 0,0 0 0,27-9 0,-27 9 0,0 0 0,0 0 0,0 0 0,0 0 0,23-4 0,-23 4 0,0 0 0,16-5 0,-16 5 1,0 0-1,17-9 0,-17 9 0,0 0 0,0 0 1,23-19-1,-23 19 0,0 0 0,0 0 0,13-21 0,-13 21 1,17-16-1,-17 16 1,2-16-1,-2 16 0,-4-23 0,4 23 1,-1-15-1,1 15-1,-2-20 1,2 20-1,-9-19 1,9 19-2,5-25 2,-5 25-1,13-26 1,-13 26 0,0-28 0,0 28 0,9-25 0,-9 25 0,12-23 0,-12 23 0,-2-22 0,2 22 0,0-20 0,0 20 0,4-21 0,-4 21 0,-2-21 0,2 21 0,-7-21 0,7 21 0,9-19 0,-9 19 0,0 0 0,7-20 0,-7 20 0,0 0 0,16-10 0,-16 10 0,0 0 0,0 0 0,0 0 0,0 0 0,0 0 0,0 0 0,14-19 0,-14 19 0,0 0 0,2-23 0,-2 23 0,19-20 0,-19 20 0,14-15 0,-14 15 0,0 0 0,0 0 0,0 0 0,20-11 0,-20 11 0,0 0 0,0 0 0,0 0 0,0 0 0,0 0 0,0 0 0,0 0 0,0 0 0,-18 2 0,18-2 0,0 0-3,16 7-2,-16-7-12,0 0-20,0 0-2,0 0 1,0 0-1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5:39.5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157 1 62,'6'3'32,"-9"-3"1,6 6 1,-3 2-17,-6-2-6,6 13 0,-11-7-2,5 10-1,-5-2-2,0 6 0,-6 2-1,0-3-1,1-3-1,4 1-1,-4-4 0,4-2-2,1-3 2,6 0-2,-1-5 1,3-4-1,0 1 0,3-1 1,0-2-1,0 0-1,0-3 1,0 4 0,3-4 0,0 0 0,0 0 0,2 0 0,7 0 1,2 0-1,2 0 0,1 0 0,3 0 0,-1 3 0,-2-3 0,0 2 1,-6 1-1,0 0 0,-5-3 1,0 3 0,-6 2 0,0 4 0,-3-1 0,-3 3-1,-2 1 0,2-1 0,1 0 0,-1-3 0,3 1 0,0-4 0,1-5 0,4-5 0,1-4 0,3-5 0,-1-2 0,7-10 0,-1-2 0,3-6 0,3-3 0,-3-2 0,0 3 0,0-1 0,0 7 0,-6 3 0,0 8 0,-5 5 0,0 3 0,-3 5 0,-6 3 0,4 3 0,-4 0 0,0 3 0,1 0 0,-1 0 0,3 2 0,-5-8-11,5 9-30,-2 0 0,2-1 0,-6 1-1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6:30.046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1 127 46,'3'3'12,"-6"-6"0,3 6-2,0-3 0,0 0 0,0 0 0,0-3 0,3 6 1,-3-6-1,0 3 0,0-2 0,6 4-1,-6-4-2,8 4 0,-2-4-1,5 2-2,0-3 1,9 3-2,-6-3 1,8 0-1,-5 0 0,5 1 0,-5-4-1,3 3 1,-3 0-1,-3 3 0,0-2 0,2 2-1,-2 0 0,3 0 1,-3-3-1,6 3 0,-3-3 1,2 3-1,-5-3 0,3 0 0,-3 1 1,0-1-1,-3 3 0,3 0-1,-5 0 1,5 0-1,-3 3 1,3-3-1,0 0 1,5 0-1,-2 0 0,0 0 0,0 0 1,2 0-1,-2 0 0,0 0 1,-3 0-1,0 2 1,3-2-1,-3 3 0,0-3 0,3 0 1,-3 0-1,2 0 0,-2 0 0,3 0 1,0-3-1,0 3 1,0-2-1,-1 2 0,-2 0 1,-2 0-1,2 0 0,-3 2 0,6-2 1,-1 3-1,4-3 1,0 0-1,2 0 1,3-3-1,3 1 1,0-1-1,0 0 0,-3 0 0,1 0 0,2 1 0,0-4 0,-3 6 0,3-6 0,0 6 0,0-2 0,1-1 0,-1 0 0,2 0 0,-2 3 0,3-3 0,-3 1 0,0-1 0,0 3 0,0-3 0,-3 0 0,3 3 0,0 0 0,-2 0 0,2 0 0,-3 0 0,3 0 0,0 0 0,-3-3 0,3 3 0,0 0 0,0 0 0,0-2 0,0 2 0,-3 0 0,3 0 0,0 0 0,-2 0 0,-1 0 0,0 0 0,0 0 0,-2 0 0,-1 0 0,-2 0 0,2-3 0,-2 0 0,-4 3 0,4-3 0,-3 0 0,5 3 0,-2 0 0,2 0 0,-5 0 0,3 0 0,-4 0 0,1-2 0,-3 2 0,0-3 0,-3 3 0,1-3 0,-1 0 0,-3 3 0,6 0 0,0 0 0,-3 0 0,3 3 0,0-3 0,-2 0 0,-1 3 0,0-3 0,-5 3 0,-1-3 0,-2 0 0,-3-6 0,3 6-40,-6 0-2,-8-3 0,-3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5:06:31.78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157 398 56,'0'-6'30,"-6"-2"1,0-4-10,4 7-4,-10-6-2,10 5-3,-7-5-4,4 2-1,-4-3-2,4 7 0,-4-4-1,4 1-1,-1-1 0,0 1 0,1 0-1,2-1-1,0-3 0,3 1 0,0-3 0,0 4 0,3-2-1,0 1 0,2-1 1,-2 3-1,0 1 1,3 2-1,-4 1 1,4-1-1,-3 1 0,2-1 0,-2 0 1,6 1-1,-4-1 1,1 1 0,-3-2 0,2 1 1,-2 4-1,0-1 1,0 0 0,-3 0 0,0 3-1,0 0 1,-3 0-1,0 0-1,-3 0 1,4 3-1,-4-3 0,0 3 0,1 0 0,-4-3 0,4 2 0,-4 1 0,7-3 0,-4 3 0,3 1-1,0-4 1,3 0 0,0 0-1,0 3 1,0-6-1,0 3 1,0 0-1,0 3 0,0-3 1,0 0-1,0 2 1,0 4 1,0 0-1,0 2 0,-2 3 0,2 3 0,-3 0 0,3 4 0,0-1 0,-3 2 0,0 0 0,3 2 0,-3-2 0,3-2 0,0 3 0,0-2 0,0-4 0,3-3 0,-3-3 0,0 1 0,3-7 1,-3 1-1,0 0 1,0-3 0,0-3 0,0-2 0,-3-1 0,3-5 0,-3 0-1,3-9 1,0-1-1,-2-4 0,4-3-1,1-4 1,0 2 0,3 1 1,-4-4-2,4 5 2,0 2-1,-4 3 0,-2 4 0,3 4 0,-3 3 1,0 4-1,0 2 0,0 4 0,0-1-1,0 3 0,0 3 1,0-3-1,-3 5 0,3 4 1,-2 5 0,-4 1 0,0 4 0,1 4 0,-4 3 1,1 5-1,0-3 0,-1 3-1,4-6 1,-1 3 0,0-5 0,4 2 0,2-2 0,-3-3 0,3-3 0,3-6 0,-3 6 0,0-5 0,0 0 0,0-7 0,2 1 0,-2-1 0,0-2 0,0 0 0,0-3 1,0 0-1,3 0 1,-6-3 0,3 0 0,-2-2-1,2-4 1,-3-2-1,0-4 1,0-2-1,0 1 0,1-1 0,2-1 0,-3 1-1,3 0 1,0 3 0,3-2 0,-1 3 0,1-3 0,0 3 0,0-2 0,0-1 0,2 3 0,-2 2 0,0 3 0,-3-3 1,3 5-1,-3 0 0,0 4 0,0 2 0,-3 0 0,3-3 0,0 6 0,0-3-1,0 0 0,0 0 0,0 0-2,3 5-6,-9-5-25,6 3-6,-3 3 0,-2-4-1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4:21:25.0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9CE400-D8E0-469B-958E-F3A835F930ED}" emma:medium="tactile" emma:mode="ink">
          <msink:context xmlns:msink="http://schemas.microsoft.com/ink/2010/main" type="inkDrawing"/>
        </emma:interpretation>
      </emma:emma>
    </inkml:annotationXML>
    <inkml:trace contextRef="#ctx0" brushRef="#br0">0-4 36,'0'0'25,"0"0"2,21 9-7,-21-9-2,19 0-3,-19 0-5,22 4-1,-3 3-2,-19-7 1,30 4-2,-30-4-1,32 7-1,-32-7-2,39 6 1,-18-4-2,7 0 1,2-2-1,0 3 0,3-5 0,5 6 1,-1-6-1,2 4-1,-1-4 1,1 4 0,-3-4-1,1 4 1,-3 0 0,-2 0-2,-2 0 2,-2 3 0,0 1-1,-2 1-1,0 1 2,2-1-2,0-1 1,2-2 0,4-4 0,5-2 1,1-6-1,1 1 1,0-1 0,0-1 0,-3 0 0,-1 1-1,-7 5 1,-4 1-1,-3 2 0,-3 2-1,-1 1 1,2-1-1,1 0 1,1 0 0,1-2 0,2 0 0,0 0 0,3 2 0,2-4 1,-1 4-1,-2-2 0,2 2 0,0-2 0,2 0 0,0-2 0,2 0 1,-1 0-1,1-2 0,5-1 0,1 1 0,3-2 0,-2 3 0,0-1 1,0 0-1,2 2 0,-3 4 0,1-2 0,-2 0 0,1 2 0,-3 0 1,4-2-1,0 0 0,1 0 0,1-2 0,-4 2 0,-2-2 0,-1 0 0,-2 4 0,-3-2 0,-2 4 0,-1 0 0,-2-2 0,2 1 1,2-1-1,0 0 0,2 0 0,1-2 0,3-2 0,1 0 0,3 0 0,-1 0 1,2 1-1,2-1 0,2 2 0,0-2 0,0 0 1,4 0-1,-2 2 0,1 2 0,-1 0 0,2 0 0,-4 0 0,0 1 0,-2-1 1,-2 2-1,2-2 0,0-2 0,-4 0 0,1 0 0,1-2 0,0-2 1,-4 4-1,-1-2 0,-1 2 0,-3 2 0,-2 0 0,-2 0 1,-5 2-1,-1-1 0,3 3 0,-3-2 0,-1 1 1,-1-3-1,-1 2 0,2-2 0,-1-2 1,3 0-1,3-2 0,4-2 0,0 0 1,2-1-1,1 1 1,3 0-1,1 1 0,-7 1 1,0 0-1,-5 2 1,-3 2-1,-3-2 0,3 3 0,-5-3 0,0 4 0,0-4 0,1 2 1,-1-2-1,2 0 0,2 0 0,-3 2 0,3-2 0,0 0 0,-3 0 0,-1 0 0,2 0 0,-2 0 0,0-2 1,-1 2-2,-16 0 2,27-4-1,-27 4 0,26 0 0,-26 0 0,24 0 0,-24 0 0,25-2 0,-25 2 0,24-1 0,-24 1 0,32-4 0,-14 2 1,-18 2-1,30-2 0,-30 2 0,30-2 0,-30 2 0,25 2 1,-25-2-1,18 2 0,-18-2 0,0 0 0,17 2 1,-17-2-1,0 0 0,0 0-4,0 0-3,0 0-31,-26-17 0,0 8 0,-2 1-1</inkml:trace>
  </inkml:traceGroup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27:26.34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6C31211-118B-4CAD-9C41-2FA6E6626CFC}" emma:medium="tactile" emma:mode="ink">
          <msink:context xmlns:msink="http://schemas.microsoft.com/ink/2010/main" type="inkDrawing"/>
        </emma:interpretation>
      </emma:emma>
    </inkml:annotationXML>
    <inkml:trace contextRef="#ctx0" brushRef="#br0">669 27 6,'0'0'23,"0"0"-3,-25-20-2,25 20 0,-26-4-3,9-1-2,17 5-1,-37 3-1,18 7-1,-13-7-3,12 12-1,-18-4-2,8 10 1,-11-2-1,4 8 0,-6-2-2,5 6 1,-1-6 0,7 4 0,0-6-1,8 3 0,0-6 0,5 3 0,0-3 0,4 4 0,2-3-1,2 3 1,0 0-1,-1 3-2,3-5 2,5 0-2,1-3 1,4 0-2,5-3 2,-6-16-1,22 30 1,-5-15 0,0 0 1,6 0-1,5 0 0,-2 0 1,2-2-1,0-2 0,0-2 0,0 1 1,-2 1-1,-1 0 1,-8 4-1,-6 3 1,-4 5-1,-5 3 1,-9 4-1,-4 1 1,-4 3-1,-6-2 1,0-3-1,-1-4 0,-2-5 0,3-1 0,0-6 0,3-2 0,-1-2 0,19-9 0,-28 23 1,28-23-1,-21 30 0,16-12 0,1-1 0,0 2 0,4-3-1,2 1 1,-2-17 0,8 24 0,-8-24 0,13 26 0,-13-26 0,18 30 0,-18-30 0,13 34 0,-7-16 0,2 3 1,-7-1-1,-1 1 0,-5 1 0,1 3 1,-3-3-1,1 0 0,-2 1 0,1-1 0,3-2 0,2-1-1,2 2 1,4-3-1,4 1 1,-1 1-1,4-1 1,2-2-1,-13-17 0,30 26-1,-3-19-2,-9-18-4,18 7-11,-6-12-17,4-12 1,9 0-2,-6-10 2</inkml:trace>
  </inkml:traceGroup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8-05-18T13:41:17.09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324EB182-CB53-412A-B8DB-D8943E1F5074}" emma:medium="tactile" emma:mode="ink">
          <msink:context xmlns:msink="http://schemas.microsoft.com/ink/2010/main" type="inkDrawing"/>
        </emma:interpretation>
      </emma:emma>
    </inkml:annotationXML>
    <inkml:trace contextRef="#ctx0" brushRef="#br0">39 134 55,'-16'-8'30,"16"8"0,-8-8 3,0 0-13,16 12-7,-16-12 0,12 12-2,-12-8-2,12 8-1,-12-8 0,12 8-3,-8-4-2,4 0-1,8 0-1,0 4 0,0 0 0,4 0-1,0 4 1,5 0 0,-1 1 0,1-1 0,-4 8 0,-1-4 0,0 0-1,-4 1 1,0-1-1,0 1 0,1-5-2,-9 0 0,8 0-3,-8-3-2,4 7-4,-8-16-12,4 12-10,4-8-6,-4 4 3,4 0 0</inkml:trace>
    <inkml:trace contextRef="#ctx0" brushRef="#br0" timeOffset="407">363 4 51,'12'0'28,"-16"-4"-2,4 4-3,0 8 1,-8-8-3,8 20-6,-20-11-3,12 15-1,-13-8-4,5 13-1,-10-5-2,10 5-2,-4-5 0,4 1-2,3 0-2,1-9-3,12 5-5,-8-13-9,12-4-15,4 0-2,0-8 0,9 4 0</inkml:trace>
    <inkml:trace contextRef="#ctx0" brushRef="#br0" timeOffset="657">355 262 74,'0'16'32,"-4"-8"2,0 4-1,4 9-18,-12-9-5,12 8 0,-13 1-6,9-1-2,0-4-2,0-8-3,8 9-7,-4-13-12,0-4-12,8 8 0,1-16 0,-1 8 0</inkml:trace>
    <inkml:trace contextRef="#ctx0" brushRef="#br0" timeOffset="1063">656 185 93,'-4'-4'34,"8"4"0,-8-4 0,0 4-26,12 0-3,-3 0-1,3 0-2,4 0-3,8-4 1,5-4-1,-1 0-3,9 4-8,-5-10-18,1 2-4,3 8 0,-11-4 0</inkml:trace>
    <inkml:trace contextRef="#ctx0" brushRef="#br0" timeOffset="1344">1056 127 56,'-4'-4'29,"12"16"1,-12-3-7,0 0-9,8 11 2,-8-8-5,4 18-3,-5-6-2,1 5-1,0 0-2,4 0-1,-8 4 0,8-4 0,-4-9-1,0 0 0,4-2-1,0-6 1,0-4 0,0 0 0,0-8 0,0-8 0,-4-4 1,8-4-1,-4-10 1,0 2-1,4-10 0,4-3-1,-4 0 1,4 0-1,5-1 0,-5 2 0,0 2 0,4 6 0,-4 3 0,5 0 0,-5 9 0,0 3-1,4 5 1,-4 4 0,4 8 0,1 8 0,-1 1 0,-4 3 0,0 9 1,-4-4-1,0 3 1,-4 2 0,-8-2-1,0-4 1,-4-2-1,-9-6-1,9 4-6,-12-8-15,8-8-13,3 0-1,1-8 0,8 0 0</inkml:trace>
    <inkml:trace contextRef="#ctx0" brushRef="#br0" timeOffset="1891">1284 205 52,'28'0'28,"-7"-8"1,3 0-6,5-4-3,-9-4-4,8 8-5,-11-14-2,3 10-1,-16-4-3,12-1 0,-16-4-2,5 9 0,-10-5-1,1 5-1,-8 4 0,0 8-1,-4 0 1,-1 8 0,-3 9 0,0 3 0,3 1-1,1 4 1,8 3-1,4-2 1,4-2-1,4 1 0,4-4-1,4-5 0,13-4-2,-13-8-4,21 5-19,-5-9-9,-8-9 1,9 5-1,-9-8 1</inkml:trace>
    <inkml:trace contextRef="#ctx0" brushRef="#br0" timeOffset="2235">1650 181 63,'4'4'30,"-8"-8"2,8 8 0,0 0-15,-8-8-7,13 8 0,-14-8-2,10 8-3,-5-8-1,8 4-2,0-4 0,8 0-1,-4-4 0,9 0 1,-5 0-1,0-6-1,5 10-1,-5-8-3,4 12-4,-12-8-8,9 12-10,-5 0-7,-4 0-1,4 4 0</inkml:trace>
    <inkml:trace contextRef="#ctx0" brushRef="#br0" timeOffset="2469">1883 201 72,'0'22'29,"-13"-14"1,9 8-8,0 0-6,0-3-8,4-5-6,0 9-7,0-13-9,0 0-6,8 4-9,-8-12 0,8 0-1</inkml:trace>
    <inkml:trace contextRef="#ctx0" brushRef="#br0" timeOffset="2641">1935-30 75,'-4'-8'30,"8"16"0,-12-4-5,4 0-12,4 14-4,0-6-7,0 0-10,4-4-20,9 13-2,-5-13 0,8 9-1</inkml:trace>
    <inkml:trace contextRef="#ctx0" brushRef="#br0" timeOffset="2813">2184 86 77,'0'9'33,"-12"-5"0,0 8 0,-1 8-16,-3-12-9,4 14-1,0-2-4,12 0-2,-5 2 0,10-6-1,-1 0 1,8-3 0,-4-5 0,12-8 0,-3 0 0,-1-8 1,0-5-1,5-3 1,-5-4 0,-4-2 0,0-6-1,-8 3 0,-4 0 1,-4 1-1,0 3 0,-4 4-1,0 9 0,-4 0 0,4 8-1,-1 8-1,1 4-2,-4-3-5,12 16-12,0-1-15,0-4 0,8 2 0,-4-14 1</inkml:trace>
    <inkml:trace contextRef="#ctx0" brushRef="#br0" timeOffset="3188">2436 103 80,'-8'-8'32,"4"3"1,-12 1 0,-8 8-20,11 9-6,-7-1-1,4 12-3,-5 6-1,9-2-2,4 2 1,4-2-1,0-3 0,8-4 0,8-9 0,4-8 1,5-8-1,3-12 1,5-9 0,-5-8 0,5-13 1,-1-3-1,-7-13 1,3-4-1,-4-4 1,-3 4-1,-1 4 2,-4 12 0,-4 5 1,0 11-1,-4 14 1,1 20 0,-14 12-1,5 14 0,-4 6-1,-4 14-1,8 7-1,-4 5 1,0 8-1,-1-8 0,9 0-1,0-13-1,0-3-2,5-18-4,7 2-12,-4-18-19,4-8 1,0-13-1,5-8 1</inkml:trace>
    <inkml:trace contextRef="#ctx0" brushRef="#br0" timeOffset="3610">2734 82 72,'0'4'30,"4"21"0,-8-13 0,4 0-18,4 6-8,-4-2-1,4-8-4,-4 4-5,0-12-6,8 0-5,-4-8-7,-4-16-4,8 2-1</inkml:trace>
    <inkml:trace contextRef="#ctx0" brushRef="#br0" timeOffset="3750">2799-104 63,'8'-24'30,"-8"-2"0,4 22 1,-8 4-7,0 4-10,8 9-9,0 8-8,-4-9-7,8 8-17,5 14-5,-5-18 0,12 18 0</inkml:trace>
    <inkml:trace contextRef="#ctx0" brushRef="#br0" timeOffset="3907">3031 115 63,'4'0'36,"-4"0"0,-4 0 1,-4-8-6,8 12-12,-16-12-7,16 8-3,-12-4-2,7 8-3,-3 0-3,4 4-1,0 4 0,4 9 0,0 0 0,8 3 0,0 6 0,9-6 0,7 1-3,5-13-10,7 1-26,5-5-1,4-12 1,4 0-1</inkml:trace>
  </inkml:traceGroup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9:28.427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3F061DE0-62FD-4EEA-8731-0239B3FDE547}" emma:medium="tactile" emma:mode="ink">
          <msink:context xmlns:msink="http://schemas.microsoft.com/ink/2010/main" type="inkDrawing" rotatedBoundingBox="15556,4116 20883,3371 21007,4258 15680,5002" semanticType="callout" shapeName="Other">
            <msink:sourceLink direction="with" ref="{F5AB1788-0F0D-4AEF-90C2-6CF54C67BD70}"/>
          </msink:context>
        </emma:interpretation>
      </emma:emma>
    </inkml:annotationXML>
    <inkml:trace contextRef="#ctx0" brushRef="#br0">64 654 4,'7'-22'7,"-7"22"-1,10-25 0,-10 25-3,9-29 2,-9 29-2,8-36-1,-1 18 1,1-1 0,-5-2 2,-3 1-1,0-1 1,-2 5 0,2-1 0,0 17-1,-5-26 0,5 26-2,0 0-1,-11-21 0,11 21-1,0 0 1,0 0-1,0 0 0,0 0 0,-19-15-1,19 15 0,0 0 0,0 0 0,-19 21 0,19-21-1,-11 30 2,3-10-2,1 1 3,-1-1-2,5 1 1,1-3 0,6-1 0,-4-17 0,13 24 0,-13-24 0,28 11 1,-8-9 1,5-2-1,-1-3 1,4-3 0,-5-3 1,-1-2 1,0-3-2,-3 1 1,-6-7-1,-3-1 0,-3-3 0,-3 2 0,-2-4-1,0 0-1,0 0 0,-2-1 0,0 3 0,0 2 1,-4 0-1,0 1 1,-2 2 0,1 3 2,5 16-1,-19-25 1,19 25-1,-30-11 0,10 11 0,1 6-1,-2-1-1,1 7 0,-3-3 0,-1 4-1,3-2 1,3 2-1,1-2 1,17-11-1,-23 26 0,23-26 1,-13 27-1,13-27 0,-4 26 1,4-26 0,15 26 0,-15-26 0,23 18 1,-23-18 0,32 10 0,-14-8 0,1-4 0,2 0 1,-4-4 0,1 1 0,-18 5 0,30-19 0,-30 19 0,30-26 0,-30 26 0,24-28-1,-24 28 0,17-32 0,-17 32-1,12-28 1,-12 28 0,5-28 0,-5 28 0,-2-24 0,2 24 0,-11-22-1,11 22 1,-11-21-1,11 21 1,0 0-1,-23-18 0,23 18 1,-16-10-1,16 10-1,0 0 1,-19-2-1,19 2 0,-19 6 1,19-6-1,-17 11 0,17-11 0,0 0 0,-17 24 0,17-24 0,-7 17 1,7-17-1,4 19 1,-4-19-1,16 20 1,-16-20 0,29 23 0,-13-16 1,7-1-1,3-4 1,4-1 0,0-4-1,-2-1 1,-2-2 0,-5-1 1,1 0 0,-22 7 0,28-19 0,-28 19 0,15-21 0,-15 21 0,4-28 0,-4 12 0,0 16-2,2-32 1,-2 32-1,-6-28 1,6 28-1,-15-24 1,15 24-1,-24-19 0,5 14 0,-3 1-1,-1 4 1,-1 2-1,-4 1 0,2 5 0,1 3 0,-1 2 0,8 2 0,1 4 0,0-1 0,4 1 0,5 1 0,6 1 1,6-1-1,5-3 1,6 2 0,6-8 1,0 0-1,7-3 1,0-3 0,4-3 0,-2-2 0,-4-2 0,-2-1 0,-5-3 1,1 0 0,-20 6-1,29-16 1,-29 16 0,18-21 0,-18 21-1,13-24 1,-13 24 0,6-23-1,-6 23 0,0-18 0,0 18 0,-13-17 0,13 17-1,-26-9 1,9 7-2,0 2 1,17 0-1,-34 4 0,34-4-2,-32 9-3,32-9-7,-15 32-14,15-32-5,-9 24-2,9-24 2</inkml:trace>
    <inkml:trace contextRef="#ctx0" brushRef="#br0" timeOffset="1359.061">2018 656 16,'4'-39'24,"-4"39"-2,-9-47 2,7 21-22,6-4 0,-4-3-1,2-1 0,-4-1 2,0 7 1,-4-6 2,4 8 0,-7-2 1,3 8 0,-3-1-1,9 21-2,-21-26 0,21 26-2,-20-19 0,20 19-1,-21-9 0,21 9-1,-26 0 0,26 0 0,-28 9 0,11 1-1,17-10 1,-34 30-1,19-12 1,0 3-1,2-1 1,4 1 0,1 3-1,7-2 2,2 1-1,7-7 1,1 1 0,-9-17 0,30 24 1,-7-16 0,1-6-1,2-2 1,0-10 0,1 3-1,-3-8 0,-2 2 1,-1-7-1,-2 1 0,-2-5 0,-2 1 0,-8 1 0,-1 0 0,-3-1 0,5 1-1,-6 1 1,3 1-1,-6 1 0,-5 1 0,6 18 1,-6-30-1,6 30 0,-16-23 0,16 23 0,-27-13 0,10 11 0,-1 1 0,-5 2 0,1 1 0,-1 4-1,1 1 1,-2 3-1,3-1 1,0 2-1,1 2 1,20-13-1,-30 26 1,30-26-1,-21 28 0,21-28 1,-9 23-1,9-23 1,-2 20-1,2-20 1,15 19 0,-15-19 1,24 13 0,-24-13 0,36 5 0,-14-8 0,3-1 1,3-3-1,-2-3 2,-2-3-2,-1 0 0,-3-4 1,-1 2-1,-2-3 0,2 1 0,-10-2-1,-2 1 1,-3-1 0,4 0-1,-6 3 1,-2 16-1,-2-30 0,2 30 0,-21-22 0,21 22-1,-30-15 1,10 11-1,-3 6 0,3-2 0,-3 7 0,2 1 1,-1 5-1,0-2 0,7 6 1,0-1-1,3 3 0,-1 0 0,8 1-1,-1-1 2,10 1-1,1 1 1,5-3 0,3-1 0,4-2 0,1-2 1,7-5 1,-1 1-2,4-2-5,-7-7-6,3-5-18,8 18-3,-32-13 0,39 5-1</inkml:trace>
    <inkml:trace contextRef="#ctx0" brushRef="#br0" timeOffset="3625.1521">5083 240 12,'-9'-24'15,"9"24"-14,5-28 1,-5 28 2,8-30 0,-8 30 2,13-26 1,-13 26 0,4-24 1,-4 24-1,7-22 0,-7 22 0,4-27-2,-4 27-1,4-31 0,-2 12 0,1 2 0,-3-3 0,8 1-1,-4-5 1,5 2-1,-7-4 1,5 3-2,-3-5 0,2 2 0,1-2-1,3 0 0,-3 0 0,1 2 1,-3-2-1,6 4 0,-3-4 0,1 8 0,-1-7 0,-1 7 0,-1-2 1,-4 1-2,0 1 1,-1 3 0,-1-2 0,0 19 0,0-26-1,0 26 0,-5-22 0,5 22 0,0 0 0,0 0-1,0 0 0,0 0 0,0 0 0,0 0 0,-13 26 1,13-26-1,-4 35 0,0-14 1,2 5 0,0-4 0,4 2 0,0-3 0,2-2 0,2-3 0,-1 1 0,-5-17 1,13 21-1,-13-21 1,0 0 0,15 16 0,-15-16 1,0 0 0,0 0 0,0 0 0,0 0 0,6-24-1,-4 7 1,-2 17-2,0-37 1,0 17-1,-2-3 1,2 3-1,-2-1 1,2 4-1,-4 1 0,4 16 0,-7-25 0,7 25 1,0 0-2,-19-16 1,19 16 0,0 0-1,-21 5 0,21-5 0,-15 23 1,15-23-1,-13 35 0,8-14 1,3 5 0,-2-4-1,0 2 1,1-3 0,3-1 0,0-20 0,2 30 1,-2-30-1,1 22 0,-1-22 0,0 0 1,14 17-1,-14-17 1,0 0 0,20 4 0,-20-4 0,21-6 1,-21 6-1,20-15 1,-20 15-1,21-24 2,-21 24-2,19-37 0,-12 16 0,-3-5 0,-2 4 0,0-4-1,-2 5 1,-6-1-1,-3 5 1,-1 0-1,10 17 0,-26-18-1,26 18 1,-30-10-1,9 9 0,21 1 1,-33 1-1,33-1-1,-30 15 2,30-15-1,-19 26 0,12-9-1,1 0 2,2 4-1,1-3 1,3 3 0,1-5 0,3 1 0,-4-17 0,6 28 0,-6-28 0,9 19 0,-9-19 1,0 0-1,24 18 2,-24-18-1,0 0 0,23 2 0,-23-2 1,19-7-1,-19 7 1,18-19-1,-18 19 1,15-30-1,-9 14 0,-6-9 0,4 3 0,-6-4-1,-2 2 1,0 1-1,-5 3 0,0-1 0,9 21 0,-27-26 0,5 11 0,5 12 0,-4 1-1,-1 4 0,-2 3 0,1 5 1,1 4-1,-1 3 0,10 9 1,-4-1-1,4 1 1,4 3 0,9-1 0,4 2 1,3-4-1,8-1 1,0-3 0,0-5-1,6-2 1,-5-6 0,1-2 0,-17-7 1,27 6-1,-27-6 1,0 0 0,16-8 0,-16 8 0,0 0-1,21-18 1,-21 18-1,11-24 0,-11 24-1,17-28 1,-17 28-1,17-25 0,-17 25 0,6-18 0,-6 18-2,0 0-2,0 0-5,0 0-19,0 0-8,0 0 1,0 0-2</inkml:trace>
  </inkml:traceGroup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23:50.3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52 855 31,'0'0'28,"-40"12"0,40-12 1,-22 11-8,22-11-7,0 0-5,0 0-1,0 0-2,0 0-2,0 0 0,0 0-1,0 0 1,17-17 0,-17 17-1,0 0 1,20-13-1,-20 13 0,19-24 0,-8 7-1,8-4 0,0-3-1,9-4 0,2-2-1,5-3 1,5-4-2,-1 3 1,6-5 0,2 2 1,-4 1-1,-4-1 0,-2 3 1,-1 1-2,-4 3 2,0 0-2,-4 6 1,2-4 0,0 6 0,3-3 0,1 1 0,0 6 0,-2-3 0,-1 2 0,-2 1 1,-7 5-2,2-2 1,-5 2 0,-2 2 1,2-4-1,-1 4 0,3-3 0,0 3 0,-5 2 0,-16 9 0,28-13-1,-28 13 1,23-6-1,-23 6 1,17 4-1,-17-4 1,26 6-1,-7-3 1,1-1 0,1 2 1,1 0-2,-1-2 2,-2-1-1,-1 1 0,-18-2 0,28 2 0,-28-2 0,29 6 0,-29-6 0,31 11 0,-14 0 0,-17-11 0,32 32 0,-19-8 0,-2 2 0,-1 2 0,-3 2 1,-5-2 0,0 0-1,-6 2 1,1-2-1,-7-4 1,-1 2-1,-6 0 1,-2 4-1,-5 1 1,-4 1 0,-4 2-1,-2 1 0,-1-3 0,-3-1 1,5-1-1,-3-5 0,2-1 1,3-9-1,-1-2 1,0 0-1,-2-6 1,1 1-1,-9-5 1,1 5-1,-8-4 1,-3 7-2,2-4 2,-7 3-1,3-1 0,4 0-1,3-1 2,7-1-2,9-1 1,6-4 1,5-1-1,20-1-1,-19-1 1,19 1 0,0 0 0,0 0-1,0 0 0,0 0 0,0 0 0,0 0 0,0 0 0,24-6 0,-7 4 0,6 2 1,3-2 0,6 0 0,3 0 0,6-1 0,6-1 1,7 0 0,4-3-1,2-2 1,12-1-1,1-3 0,3 4 0,1-2 1,-2 1-2,-6 1 1,-7 3-1,-4 6 1,-11 0 0,-4 8 0,-6-4 1,-1 5-1,-1-3 1,3-3-1,-1 3 0,3-4 0,-3 0 1,-1-1-1,-4 1 0,-3-2 0,-8 0 0,0 4 0,-21-4 0,28 6 0,-28-6 1,26 0-1,-7 0 0,-1-6 0,5 6 0,-3-6 0,1 6 0,-2 0 0,-2-1 0,-17 1 0,28-4 0,-28 4 0,0 0 0,24 4 0,-24-4 0,17-2 0,-17 2 0,21 0 0,-21 0 0,18-2 0,-18 2 0,17 0 0,-17 0 0,19-6 0,-19 6 0,17-2 0,-17 2 0,0 0 0,17-5-1,-17 5 1,0 0 1,22 2-1,-22-2 1,26 0-1,-26 0 0,30 2 1,-13-2 0,0 0-1,-17 0-1,32 3 1,-32-3 0,17-2 0,-17 2 0,0 0 1,16-3-1,-16 3 0,0 0 0,0 0 1,0 0-1,0 0 0,0 0 0,17 9 0,-17-9 0,0 0 0,0 0 0,17 4 1,-17-4-2,0 0-2,0 0-14,21 15-18,-21-15-2,-27 13 1,3-10-2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23:53.75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0 218 24,'0'0'23,"0"0"2,0 0-3,0 0-6,0 0-1,24-13-2,-24 13-2,23-8-1,-23 8-2,30-13-1,-30 13-3,34-17-1,-18 6-1,5 6 0,-21 5-1,30-19 0,-30 19-1,21-11 1,-21 11-1,26-15 1,-26 15-1,35-21 0,-14 14 0,1-4 0,5 1 0,-1-1 0,2 4 0,-4-4 0,1 7 0,-9-2 0,-16 6 1,28-7-1,-28 7 0,23-4 0,-23 4 1,22-2-1,-22 2 1,25-2-1,-25 2 0,18-2 1,-18 2-1,17 2 1,-17-2-1,0 0 1,17 13 0,-17-13 0,11 19-1,-11-19 1,19 24-1,-19-24 1,21 30-1,-10-13 1,-2 3 1,-3 3-1,-2 1 0,3 4 1,-9 2-1,2 5 0,-2-3 0,-1 3 0,-1-3-1,2 1 1,0-3-1,-3-2 1,-1-2-1,-2 0 1,1-3 0,-1 1 0,-1-2-1,0-1 1,-2-3 1,3-1-2,8-17 1,-15 23 0,15-23 0,-6 20-2,6-20 3,-7 19-2,7-19 0,-4 17 0,4-17 0,0 0 0,-2 18 0,2-18 0,0 0 0,0 0 1,0 0-1,0 0 1,0 0 0,0 0 0,0 0 0,0 0 0,0 0 1,0 0-1,12-18 0,-12 18 0,26-36-1,-6 14 1,7-4-1,4-4 0,7-4-1,-1 3 1,6 1 0,-3 0 0,-7 4 1,3 2-1,-8 3 0,-2 3 0,-3 1 0,-5 2 0,1 4 0,0-1 0,-19 12 0,30-16 0,-30 16-2,22-13-4,1 22-18,-23-9-14,11 24 2,-15-1-2,-7 3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03:27:28.176"/>
    </inkml:context>
    <inkml:brush xml:id="br0">
      <inkml:brushProperty name="width" value="0.15875" units="cm"/>
      <inkml:brushProperty name="height" value="0.15875" units="cm"/>
      <inkml:brushProperty name="color" value="#FFFFFF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context xml:id="ctx1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1" timeString="2008-05-18T13:41:32.328"/>
    </inkml:context>
    <inkml:brush xml:id="br2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  <inkml:brush xml:id="br3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E5F4B4-E296-4E9C-A9FE-6630034BC9C2}" emma:medium="tactile" emma:mode="ink">
          <msink:context xmlns:msink="http://schemas.microsoft.com/ink/2010/main" type="writingRegion" rotatedBoundingBox="1004,3995 11577,3454 11972,11160 1398,11701"/>
        </emma:interpretation>
      </emma:emma>
    </inkml:annotationXML>
    <inkml:traceGroup>
      <inkml:annotationXML>
        <emma:emma xmlns:emma="http://www.w3.org/2003/04/emma" version="1.0">
          <emma:interpretation id="{403E14C0-B2C5-4C05-831C-1263BB14B954}" emma:medium="tactile" emma:mode="ink">
            <msink:context xmlns:msink="http://schemas.microsoft.com/ink/2010/main" type="paragraph" rotatedBoundingBox="5329,3800 8044,3600 8099,4348 5384,45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308654C-6184-448C-BA85-715A96EDABEA}" emma:medium="tactile" emma:mode="ink">
              <msink:context xmlns:msink="http://schemas.microsoft.com/ink/2010/main" type="line" rotatedBoundingBox="5329,3800 8044,3600 8099,4348 5384,4547"/>
            </emma:interpretation>
          </emma:emma>
        </inkml:annotationXML>
        <inkml:traceGroup>
          <inkml:annotationXML>
            <emma:emma xmlns:emma="http://www.w3.org/2003/04/emma" version="1.0">
              <emma:interpretation id="{00312DE5-9CFF-4405-A2C3-A97524352901}" emma:medium="tactile" emma:mode="ink">
                <msink:context xmlns:msink="http://schemas.microsoft.com/ink/2010/main" type="inkWord" rotatedBoundingBox="5329,3800 6623,3705 6667,4303 5373,4398"/>
              </emma:interpretation>
              <emma:one-of disjunction-type="recognition" id="oneOf0">
                <emma:interpretation id="interp0" emma:lang="en-US" emma:confidence="0">
                  <emma:literal>ogee</emma:literal>
                </emma:interpretation>
                <emma:interpretation id="interp1" emma:lang="en-US" emma:confidence="0">
                  <emma:literal>ogre</emma:literal>
                </emma:interpretation>
                <emma:interpretation id="interp2" emma:lang="en-US" emma:confidence="0">
                  <emma:literal>oar</emma:literal>
                </emma:interpretation>
                <emma:interpretation id="interp3" emma:lang="en-US" emma:confidence="0">
                  <emma:literal>odds.</emma:literal>
                </emma:interpretation>
                <emma:interpretation id="interp4" emma:lang="en-US" emma:confidence="0">
                  <emma:literal>odds"</emma:literal>
                </emma:interpretation>
              </emma:one-of>
            </emma:emma>
          </inkml:annotationXML>
          <inkml:trace contextRef="#ctx0" brushRef="#br0">5379-1207 0,'2'-19'2,"4"2"0,-8-3 0,2 3 0,-6-1-1,6 18 0,-13-27 0,13 27 0,-15-22 0,15 22-1,-21-15 2,21 15-1,-22-7 2,22 7 0,-24-4 0,24 4 1,-23 6-1,23-6 0,0 0 0,-22 18-1,22-18-1,-17 28 0,9-9-1,3 1-1,-1 5 1,0-3 0,3 4-1,1-5 0,6-1 0,-4-20 0,13 28-1,-13-28 1,26 15 0,-26-15 0,35 0 0,-16-6 1,4-1 0,-1-6 1,4-6 0,-3 1 0,-3-10 1,1 5 1,-8-5 0,0 2 2,-3-6 0,-7 6 0,-5 0 0,1 4 0,-9 1 0,3 1-1,-5 1-1,3 2 0,9 17 0,-28-22-1,11 13-1,-2 1 0,3 3 1,16 5-1,-32-8 1,32 8 0,-30-2 0,30 2 0,-26 0-1,26 0 1,-17 15-1,17-15 0,-21 28-1,12-7 0,-1 3 0,3 4 0,1-4-1,6 0 1,0 1-1,4-3 0,4-5 0,1 1 0,-9-18 0,30 27 0,-11-16 0,1-4 1,1-1-1,1-4 1,-1-4 0,3-4 0,2-9 1,-5-1 0,1-5 0,-3-5 0,-2 0 0,-2-4 0,-4 0 1,-3-2-1,-3 6 0,-1 0 1,-4 4-1,-4 1 0,1 5 1,3 16-1,-14-26 1,14 26-1,-22-15 0,22 15 1,-30-6-1,30 6 0,-32 8 0,14 1 0,1 4 0,0 0-1,-2 6 0,2 1 0,0 1 0,6 3 0,-2 2 0,7-4-1,1 2 1,3 1-1,2-5 0,6-1 0,-6-19 0,15 26 0,-15-26 1,22 13-1,-22-13 0,22 6 1,-22-6 0,25-6 1,-25 6-1,20-15 1,-20 15 0,21-19-1,-21 19 1,17-27 0,-12 10 0,1-4 0,-6 21-1,6-35 1,-8 16 0,-4 2 0,-1 1 0,7 16 0,-17-28 0,17 28 1,-30-19-1,9 13 0,-3 5 0,2 1 0,-3 3 0,3 1 0,-4 5 0,3 1 0,4 1 0,-1 0-1,20-11 0,-26 26 1,26-26-2,-12 32 1,10-15-1,8 3 1,2-1-1,6 1 0,3-1 0,6 0 0,1-6 0,4-2 1,-2-4-1,1-5 1,1-6 1,-4-1-1,2-5 1,-3-1-1,-5 0 1,-18 11-1,30-26 1,-30 26 0,23-28-1,-18 9 1,-5 19 0,4-35 0,-4 14 0,-5-1 0,-1-2 0,-3 1 0,-3 1 1,-4 3-1,-3 3 1,-2 3-1,-3 3 0,0 3 1,-3 5-1,5 0-1,-2 4 1,1 0-1,3 2 1,-1-1-1,21-3 1,-30 8-1,30-8 1,-28 18-1,28-18 0,-23 32 0,16-13 0,5 1-1,0 4 0,8 1 1,-1-3-1,5-1 0,1-5 0,4 1 1,-15-17-1,32 19 1,-15-14-1,1-3 1,-18-2 0,36 0 1,-19-2-1,2-5 1,-1 1-1,-18 6 1,26-22 0,-26 22 0,21-30-1,-17 13 1,5-3 0,-7-1 0,0 1 0,-6-3 0,0 3 0,-1-1 0,-1 3 0,-1-3-1,7 21 1,-27-26 0,11 19 0,-3 1 1,0 4-1,-3 6 0,5 2 0,-9 9-1,5 1 1,0 9-1,5 3-1,1 3 1,7-1-1,6 4 0,6-3 0,11-3-1,2-2 2,7-5-1,2-8 0,4-4 1,0-3 0,-2-8 0,-1 0 0,-3-5 1,-2 1-1,1-7 1,-1 2-1,-1-6 2,-4 4-2,-2-4 1,-15 17 0,22-28 0,-22 28 0,13-24 0,-13 24 0,0 0 1,-2-19-1,2 19 0,0 0 0,-16-11 0,16 11 0,0 0-1,-21-4 1,21 4-1,0 0 0,-19-1 1,19 1-1,0 0 0,0 0-1,0 0 1,0 0-1,0 0 1,0 0 0,0 0 0,0 0-1,0 0 1,0 0 0,0 0 0,0 0-1,0 0 1,0 0 0,0 0-1,0 0 0,0 0 1,0 0-1,25 13 1,-25-13 0,18-8 0,-18 8 0,19-15 0,-19 15 1,13-18-1,-13 18 1,8-25-1,-8 25 1,2-22 0,-2 22-1,-10-22 1,10 22-1,-20-21 1,20 21 0,-23-22-1,23 22 0,-24-15 1,24 15-1,-21-8 0,21 8 0,-17 10 0,17-10 0,-13 26 0,8-9-1,3 3 1,-2 1-1,4-1 0,4-3 1,-4-17-1,17 22 0,-17-22 1,24 10-1,-24-10 1,24 0 0,-7-2 0,-17 2 0,28-8 1,-28 8-1,19-9 0,-19 9 1,0 0-1,19-24 1,-19 24 0,2-25 0,-2 25 0,-4-24-1,4 24 1,-6-18 0,6 18 0,0 0-1,-17-13 1,17 13-1,0 0 0,-24 7 0,24-7 1,-19 15-1,19-15-1,-18 20 1,18-20 0,-17 34 0,11-14 0,0 7-1,5-1 1,-1 0-1,4 2 1,-2-2-1,1-2 1,5-5-1,-6-19 1,9 24-1,-9-24 1,0 0-1,0 0 1,0 0 1,0 0 0,0 0-1,0 0 1,0 0 0,8-19 0,-8 19-1,-21-24 1,4 11 0,-7-8-1,-4 5 1,-4-1-1,-9 2 1,-6 6 0,-7 3-1,-4 4 1,0 10 0,-4 3-1,4 4 1,-7 5-1,1 6 0,6 2 0,4 4 1,1 2-1,6-3 0,4 1-1,6 0 1,9-3-1,7-2 0,6-3 0,8-7 0,7-17 0,13 22-1,5-18 1,3-4 1,5-6-1,6-5 1,6-4 0,-1-2 0,0-3 0,1-1 0,-4-1 1,-3 3-1,-1 1 0,-5 1 0,-7 6 0,-18 11 1,27-21 0,-27 21 0,0 0 0,0 0 0,-6-22 1,6 22-1,-32-11 0,8 7 0,-4 2-1,-4 4 1,-2 2-1,1 3 0,-3 4 0,2 2 0,1 2 0,3 2 0,0 0 0,5-1 0,3-2 0,5-3 0,17-11-1,-24 20 0,24-20 1,-8 19-1,8-19-1,13 22 1,4-7 0,0 0 0,7 4 0,4-4 0,8-1 1,0-2-1,5-7 1,0-5 0,-2-3 0,1-7-1,-5-3 2,-3-2-1,-4 0 1,-4 0-1,-7 1 1,-17 14 0,17-25 1,-17 25-1,-4-24 0,4 24 0,-26-28 1,6 11-2,-12-1 1,-2 1 0,-2 0-1,-7 4 1,-2 4-1,1 1 0,-3 5 0,4 4 0,0 1 1,3 6-1,-1-1 0,6-1 0,6 1-1,1 3 1,6-5 0,5-1-1,17-4 1,-24 9-1,24-9 0,0 0 0,9 19 0,-9-19 0,34 20 0,-12-8 0,10 1 1,7-4 0,10-2 0,2-1 0,5-6 0,0 0 0,2-4 0,-4-1 0,-5-3 0,-2 3 0,-14-1 0,-4 0 1,-11 3 0,-18 3 0,19-4 0,-19 4 1,0 0-1,0 0 0,-26-2 0,1 4 0,-3-2-1,-4 0 1,-9 0-1,-4 2 0,-1 0 0,-1 0 0,6-1 0,3 1 0,6 2 0,6-4 0,7 4-1,19-4 1,-16 9-1,16-9 0,0 0 0,9 21 0,8-10 0,5 0 0,4 2 1,6 0-1,11-2 1,2-1 0,6-5 0,1 1-1,2-3 0,-5-4-2,9 8-6,-18-13-11,1 1-15,2 14 0,-17-7-2,11 15 2</inkml:trace>
          <inkml:trace contextRef="#ctx0" brushRef="#br0" timeOffset="-4182.2328">5222-1233 0,'-4'28'0,"4"-28"0</inkml:trace>
        </inkml:traceGroup>
        <inkml:traceGroup>
          <inkml:annotationXML>
            <emma:emma xmlns:emma="http://www.w3.org/2003/04/emma" version="1.0">
              <emma:interpretation id="{2891634D-8EF2-4F36-ACA6-332BFA6866CA}" emma:medium="tactile" emma:mode="ink">
                <msink:context xmlns:msink="http://schemas.microsoft.com/ink/2010/main" type="inkWord" rotatedBoundingBox="7183,3784 8053,3720 8099,4348 7230,4412"/>
              </emma:interpretation>
              <emma:one-of disjunction-type="recognition" id="oneOf1">
                <emma:interpretation id="interp5" emma:lang="en-US" emma:confidence="0">
                  <emma:literal>does</emma:literal>
                </emma:interpretation>
                <emma:interpretation id="interp6" emma:lang="en-US" emma:confidence="0">
                  <emma:literal>do.</emma:literal>
                </emma:interpretation>
                <emma:interpretation id="interp7" emma:lang="en-US" emma:confidence="0">
                  <emma:literal>ago.</emma:literal>
                </emma:interpretation>
                <emma:interpretation id="interp8" emma:lang="en-US" emma:confidence="0">
                  <emma:literal>o.</emma:literal>
                </emma:interpretation>
                <emma:interpretation id="interp9" emma:lang="en-US" emma:confidence="0">
                  <emma:literal>woo.</emma:literal>
                </emma:interpretation>
              </emma:one-of>
            </emma:emma>
          </inkml:annotationXML>
          <inkml:trace contextRef="#ctx0" brushRef="#br0" timeOffset="2487.1398">6265-1017 5,'0'0'14,"-38"9"1,21-3-18,17-6 2,-24 19 7,24-19 2,-23 14 2,23-14 0,0 0 2,-16 15 2,16-15-3,18-7-2,-1-8-2,11-2-1,2-9 0,11-2-1,4-7-2,8-4-1,-3-4-1,8 2-1,-3-2 1,-1 4-1,-9 5 0,-2 6 1,-13 4 1,-4 11 0,-26 13 0,21-9 1,-21 9-1,-15 16 1,-4-1-1,-5 8 0,-8 3-1,-4 4-1,-5 3 0,0 1 1,-2-1-1,2 5 1,1-7-1,8 1 0,3-6 0,6-2-1,8-3 1,15-21-1,-11 28 0,11-28 0,0 0 1,20 13 0,-3-19 1,4-1 0,7-10 0,4-2 0,5-7 1,4-2-2,1-5 1,3-5-1,-2 5 1,0-3-1,-8 5 0,-3 1 0,-8 8 0,-5 1 0,-19 21 0,26-28 1,-26 28 1,0 0-2,10-19 1,-10 19-1,0 0 1,-25 12-1,25-12 0,-30 20 0,30-20 0,-33 30 0,33-30 0,-30 26-1,30-26 1,-21 19-1,21-19-1,0 0 1,0 0 0,0 0 1,0 0 0,0 0-1,21-10 1,-21 10 1,30-26-1,-12 11 1,1-3-1,0-3 0,-2-3 0,0 2 0,1-1 0,-5 1 0,2 0 0,-3 1 0,1 4 0,-13 17 0,18-24 0,-18 24 1,0 0-1,10-17 2,-10 17-2,0 0 0,0 0 1,0 0-1,0 0 0,0 0 0,0 0-1,-19 24 1,19-24 0,-19 36 0,8-14-2,4 1 2,-5 1 0,5-2-1,1 2 1,3-7 0,1 0-1,2-17 1,0 17-1,0-17 1,0 0 0,0 0 0,0 0 0,0 0 0,0 0 0,0 0 0,0 0 1,0 0-1,7-28 1,-3 11-1,-2-7 1,0 1-1,0-3 2,-2 4-2,-2 0 0,-4 1 1,4 4-1,-3 1 0,5 16 1,-15-25-1,15 25 0,-27-13 0,27 13-1,-33 0 1,10 6 0,1 5 0,-1-2-1,-3 8 1,5 0 0,1 2 0,1 1-2,8 1 1,5-3 1,4-1-1,2 5 0,0-22 1,17 32-1,-17-32 1,34 24-1,-10-18 2,1-2-1,3-3 1,0-6 0,4-1-1,1-9 1,1 0 0,-2-7 1,-8 3-1,-1-1 0,-5-1-1,-5 1 1,-3-2 0,-8 1 0,-4 1 0,-8-1 0,-1 2 0,-7-1 0,-1 7 0,-6-2 0,3 6-1,-6 3 1,2 6-1,-2 4 0,1 3 0,5 4 0,-1 1 0,5 6 0,1-1-1,4 2 1,3 3-1,9 2 0,2 0 1,5-1-1,5-5 0,1 1 0,-12-19 1,29 28-1,-10-20 1,2-8 0,-4-2 0,0-6 0,-1 3 1,1-7-1,-17 12 1,25-24 0,-25 24-1,13-28 1,-8 11 0,-5 17-1,2-31 1,-2 31 0,-4-32-1,4 32 1,-1-26-1,1 26 1,-4-22-1,4 22 1,0 0-1,0 0 1,0 0-1,-23-2 1,23 2-1,-13 20-1,13-20 1,-13 28-1,13-28 0,-7 28 0,7-28 1,0 23-1,0-23 0,0 0 0,16 16 1,-16-16 0,19-2 0,-19 2 1,25-3-1,-25 3 1,24-11 0,-24 11-1,22-13 1,-22 13 0,17-17 0,-17 17 0,0 0 0,4-24 0,-4 24 0,0 0 0,0 0-1,-9-19 0,9 19 0,0 0 0,0 0 0,0 0 0,0 0 0,0 0-1,0 0 1,0 0 0,0 0-1,-12 19 0,12-19 1,-5 18-1,5-18 1,0 19-1,0-19-1,-6 17-2,6-17-5,0 0-16,-2 22-9,2-22-1,-20 13 1,-10-17 0</inkml:trace>
        </inkml:traceGroup>
      </inkml:traceGroup>
    </inkml:traceGroup>
    <inkml:traceGroup>
      <inkml:annotationXML>
        <emma:emma xmlns:emma="http://www.w3.org/2003/04/emma" version="1.0">
          <emma:interpretation id="{E9BF4BA6-7FEF-4D4D-8EFD-4F0F500D54D9}" emma:medium="tactile" emma:mode="ink">
            <msink:context xmlns:msink="http://schemas.microsoft.com/ink/2010/main" type="paragraph" rotatedBoundingBox="1070,5090 11657,4905 11680,6209 1092,63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D491FF-C4CF-4DFA-989C-4520F4E46309}" emma:medium="tactile" emma:mode="ink">
              <msink:context xmlns:msink="http://schemas.microsoft.com/ink/2010/main" type="line" rotatedBoundingBox="1070,5090 11657,4905 11680,6209 1092,6395"/>
            </emma:interpretation>
          </emma:emma>
        </inkml:annotationXML>
        <inkml:traceGroup>
          <inkml:annotationXML>
            <emma:emma xmlns:emma="http://www.w3.org/2003/04/emma" version="1.0">
              <emma:interpretation id="{08791C94-4C7C-40CB-B1F6-35FBA43AE153}" emma:medium="tactile" emma:mode="ink">
                <msink:context xmlns:msink="http://schemas.microsoft.com/ink/2010/main" type="inkWord" rotatedBoundingBox="1072,5223 3271,5184 3286,6078 1088,6117"/>
              </emma:interpretation>
              <emma:one-of disjunction-type="recognition" id="oneOf2">
                <emma:interpretation id="interp10" emma:lang="en-US" emma:confidence="1">
                  <emma:literal>What</emma:literal>
                </emma:interpretation>
                <emma:interpretation id="interp11" emma:lang="en-US" emma:confidence="0">
                  <emma:literal>what</emma:literal>
                </emma:interpretation>
                <emma:interpretation id="interp12" emma:lang="en-US" emma:confidence="0">
                  <emma:literal>Wheat</emma:literal>
                </emma:interpretation>
                <emma:interpretation id="interp13" emma:lang="en-US" emma:confidence="0">
                  <emma:literal>wheat</emma:literal>
                </emma:interpretation>
                <emma:interpretation id="interp14" emma:lang="en-US" emma:confidence="0">
                  <emma:literal>•What</emma:literal>
                </emma:interpretation>
              </emma:one-of>
            </emma:emma>
          </inkml:annotationXML>
          <inkml:trace contextRef="#ctx0" brushRef="#br1" timeOffset="3.23548E7">11 32 93,'0'-22'36,"0"22"1,0 0 1,-11-19-27,11 19-3,0 0 0,0 0-1,0 0-3,-8 17 1,8-17-1,8 41 0,-10-11-4,7 16 0,-3 3 0,2 10 0,0 1 0,1 2 0,1-3 0,1-1 0,3-6 0,1-7 0,-4-8 0,5-5 0,1-4 0,-2-8 0,-11-20 0,13 25 0,-13-25 0,0 0 0,21-21 0,-6-7 0,-2-15 0,9-9 0,-3-9 0,0-7 0,3 1 0,-3 4 0,-4 13 0,-2 7 0,-7 13 0,-8 11 0,2 19 0,0 0 0,0 0 0,0 0 0,0 0 0,2 36 0,-2-5 0,3 12 0,1 8 0,0 8 0,1 3 0,1 1 0,-2-5 0,5-10 0,2-8 0,-1-11 0,1-12 0,-11-17 0,26-13 0,-5-15 0,-2-15 0,7-15 0,6-9 0,1-5 0,5-5 0,-5 6 0,-8 6 0,-5 7 0,5 14 0,-16 12 0,0 15 0,-10 1 0,1 16-24,0 0-18,11 24 0,-17-6 0,-9 3 0</inkml:trace>
          <inkml:trace contextRef="#ctx0" brushRef="#br1" timeOffset="3.23553E7">846-158 112,'0'0'37,"0"0"1,5 26 1,-20-3-33,17 21 0,-9 1-1,-1 20-1,-1 2 0,9 12 0,-6-5-4,6 3 0,0-8 0,0-4 0,0-13 0,10-11 0,-7-11 0,-1-10 0,-2-20 0,0 0 0,30-26 0,-13-6 0,0-7 0,2 0 0,-1 0 0,1 2 0,4 7 0,-23 30 0,24-17 0,-24 17 0,19 32 0,-8-4 0,-6 4 0,1 3 0,0 0 0,-1-1 0,-1-6 0,5-6 0,-7-5 0,-2-17 0,6 19 0,-6-19-19,-11-21-23,11 21 0,-2-19 0,2 19 0</inkml:trace>
          <inkml:trace contextRef="#ctx0" brushRef="#br1" timeOffset="3.23557E7">1467 355 98,'-37'-6'37,"11"19"3,-6 2-1,-15-8-27,25 25-4,-14-17 1,23 9-4,2-5-2,13 3 1,-1-5-4,-1-17 0,27 24 0,-7-22 0,5-6 0,8-5 0,-1-6 0,-4-3 0,-2-3 0,-1 1 0,-7 1 0,-1 6 0,0 5 0,-17 8 0,0 0 0,13 23 0,-13 1 0,0 4 0,6 5 0,1 3 0,-3-1 0,5 1 0,-3-6 0,-2-6 0,1-4 0,-5-20 0,6 23 0,-6-23-38,-17-19-4,12-5 0,3-8 0</inkml:trace>
          <inkml:trace contextRef="#ctx0" brushRef="#br1" timeOffset="3.23574E7">1786 330 113,'0'0'41,"0"0"-1,0 0 1,33 8-33,-33-8-3,40-4 0,-9 2-3,3 4-2,7 0 0,1-2 0,6 9-7,-7-9-33,1-2-2,-9-3 2,-7-10-1</inkml:trace>
          <inkml:trace contextRef="#ctx0" brushRef="#br1" timeOffset="3.23571E7">1967 150 75,'0'0'36,"0"0"0,8-21 2,-8 21-23,0 0-2,9-19-3,-9 19-1,0 0-1,0 0-1,0 0-2,8 23-2,-14-6-3,-2 12 0,-3 1 0,6 9 0,-9 1 0,1 4 0,4-3 0,0 0 0,7-7 0,0-3 0,6-4 0,-1-7 0,1-1 0,5-1 0,-9-18 0,19 28 0,-19-28 0,13 21 0,-13-21 0,0 0 0,23 13 0,-23-13 0,26-8 0,-26 8 0,34-22 0,-19 5 0,7 10-11,-16-19-5,12 9-25,-18 17-1,15-28 1,-15 28 1</inkml:trace>
        </inkml:traceGroup>
        <inkml:traceGroup>
          <inkml:annotationXML>
            <emma:emma xmlns:emma="http://www.w3.org/2003/04/emma" version="1.0">
              <emma:interpretation id="{025F4547-C3B9-4B48-8F9A-A1210FE38116}" emma:medium="tactile" emma:mode="ink">
                <msink:context xmlns:msink="http://schemas.microsoft.com/ink/2010/main" type="inkWord" rotatedBoundingBox="4359,5110 5807,5085 5824,6013 4375,6038"/>
              </emma:interpretation>
              <emma:one-of disjunction-type="recognition" id="oneOf3">
                <emma:interpretation id="interp15" emma:lang="en-US" emma:confidence="1">
                  <emma:literal>the</emma:literal>
                </emma:interpretation>
                <emma:interpretation id="interp16" emma:lang="en-US" emma:confidence="0">
                  <emma:literal>thx</emma:literal>
                </emma:interpretation>
                <emma:interpretation id="interp17" emma:lang="en-US" emma:confidence="0">
                  <emma:literal>tee</emma:literal>
                </emma:interpretation>
                <emma:interpretation id="interp18" emma:lang="en-US" emma:confidence="0">
                  <emma:literal>The</emma:literal>
                </emma:interpretation>
                <emma:interpretation id="interp19" emma:lang="en-US" emma:confidence="0">
                  <emma:literal>they</emma:literal>
                </emma:interpretation>
              </emma:one-of>
            </emma:emma>
          </inkml:annotationXML>
          <inkml:trace contextRef="#ctx0" brushRef="#br1" timeOffset="3.2361E7">3311 345 110,'-24'-2'38,"24"2"2,0 0-3,0 0-32,26-11-2,-7 6 0,13 1-1,2-2-2,3-3 0,6 7-3,-4-13-3,16 19-11,-12-6-20,-4-11-3,-5 11 2,-14-9-1</inkml:trace>
          <inkml:trace contextRef="#ctx0" brushRef="#br1" timeOffset="3.23622E7">4002-245 93,'0'0'36,"8"-23"3,-8 23 1,0 0-29,0 0 0,0 0-1,-11 24-3,11 4-1,-14-2-4,9 17-2,-12 6 0,6 10 0,-4 10 0,0 6 0,2-2 0,-2-1 0,-6-3 0,4-4 0,4-9 0,0-5 0,7-16 0,3-9 0,-5-7 0,8-19 0,0 0 0,17-2 0,0-20 0,2-3 0,1-3 0,3-1 0,-1-1 0,1 2 0,-5 9 0,-1 6 0,0 9 0,-17 4 0,26 10 0,-26-10 0,28 24 0,-18-7 0,5-1 0,-6 3 0,-2 0 0,-1-2 0,0-1 0,-6-16 0,-4 26 0,4-26 0,-6 23 0,6-23 0,-3 20 0,3-20 0,-6 17 0,6-17 0,0 0-42,0 0-1,0 0-1,-9-20 0</inkml:trace>
          <inkml:trace contextRef="#ctx0" brushRef="#br1" timeOffset="3.23627E7">4360 438 102,'0'0'39,"0"0"2,0 0 0,0 0-29,22 0-2,-22 0-2,17-1-6,-17 1-2,21 1 0,-21-1 0,22-1 0,-22 1 0,19-6 0,-19 6 0,0 0 0,21-24 0,-21 24 0,15-21 0,-15 21 0,13-26 0,-13 26 0,3-28 0,-3 28 0,-2-24 0,2 24 0,-11-19 0,11 19 0,-17-15 0,17 15 0,-18-5 0,18 5 0,-27 13 0,27-13 0,-33 28 0,14-11 0,2 7 0,-2-2 0,4 8 0,6-4 0,5 0 0,10 0 0,5-5 0,12-1 0,10-1 0,9-2 0,1-4 0,5-4 0,1-5 0,-6-2 0,-2-2 0,-9-4 0,-4 8 0,-28-4-7,19-2-38,-19 2-1,-21 5 0</inkml:trace>
          <inkml:trace contextRef="#ctx0" brushRef="#br1" timeOffset="3.23607E7">3564 58 97,'0'0'37,"0"0"1,-5 21-5,-14-12-24,15 19 0,-15-2 0,4 15-4,-9-4 1,9 12-1,-4-6 0,2 7-3,1-7-2,3 5 0,-2-10 0,7-5 0,4-3 0,-1-4 0,3-2 0,4-5 0,-2-19 0,15 26 0,-15-26 0,33 15 0,-10-9 0,3-14-2,12 14-12,-9-19-26,-2-4-2,-10-5 1,-8-6-2</inkml:trace>
        </inkml:traceGroup>
        <inkml:traceGroup>
          <inkml:annotationXML>
            <emma:emma xmlns:emma="http://www.w3.org/2003/04/emma" version="1.0">
              <emma:interpretation id="{B35A9DCE-0A12-4BA0-9214-F5A6B21ABF8A}" emma:medium="tactile" emma:mode="ink">
                <msink:context xmlns:msink="http://schemas.microsoft.com/ink/2010/main" type="inkWord" rotatedBoundingBox="6954,5179 10334,5278 10304,6300 6924,6202"/>
              </emma:interpretation>
              <emma:one-of disjunction-type="recognition" id="oneOf4">
                <emma:interpretation id="interp20" emma:lang="en-US" emma:confidence="0">
                  <emma:literal>atheist</emma:literal>
                </emma:interpretation>
                <emma:interpretation id="interp21" emma:lang="en-US" emma:confidence="0">
                  <emma:literal>adept</emma:literal>
                </emma:interpretation>
                <emma:interpretation id="interp22" emma:lang="en-US" emma:confidence="0">
                  <emma:literal>attest</emma:literal>
                </emma:interpretation>
                <emma:interpretation id="interp23" emma:lang="en-US" emma:confidence="0">
                  <emma:literal>aptest</emma:literal>
                </emma:interpretation>
                <emma:interpretation id="interp24" emma:lang="en-US" emma:confidence="0">
                  <emma:literal>ageist</emma:literal>
                </emma:interpretation>
              </emma:one-of>
            </emma:emma>
          </inkml:annotationXML>
          <inkml:trace contextRef="#ctx0" brushRef="#br1" timeOffset="3.23646E7">5859 239 103,'0'0'38,"0"0"1,36-15 1,-6-3-28,17 21-4,-8-12 0,21 24-3,-9-2-3,5 9-2,-8 2 0,3 4 0,-4-1 0,-6-1 0,-4-2 0,-7-13 0,-3 4 0,-27-15-8,39 4-17,-39-4-15,-6-34-2,-11 2 2,-9-7-1</inkml:trace>
          <inkml:trace contextRef="#ctx0" brushRef="#br1" timeOffset="3.2365E7">6157 32 77,'0'0'36,"0"0"-1,-17-9 3,17 9-17,0 0-10,17-6 0,4 21-2,-21-15-2,41 26 0,-21-7-4,12 7-3,0 2 0,11 9 0,4-1 0,5-1 0,3-3 0,-1-2 0,0-8 0,1-5 0,-7-4 0,-12-10 0,-4-4 0,-32 1 0,20-28 0,-27 7 0,-6-1 0,-8-1 0,-3 3 0,-2 5 0,-10 4 0,-5 18 0,-8 16 0,-3 14 0,-10 6 0,4 11 0,-8 5 0,3 5 0,1-5 0,9-8 0,12-6 0,11-10 0,10-7 0,3-9 0,13 1 0,4-20-9,0 0-33,0 0-2,32-20 1,-2 3 0</inkml:trace>
          <inkml:trace contextRef="#ctx0" brushRef="#br1" timeOffset="3.23644E7">6322-37 87,'0'0'39,"0"0"1,-8 34 2,8-34-12,-13 56-18,-5-17-7,12 20-5,-13 1 0,14 11 0,-7 2 0,10 1 0,-1-5 0,3-2 0,2-15 0,-1-5 0,1-12 0,2-9 0,0-5 0,-4-21 0,0 0 0,-24-32 0,10-3-41,-6-17-2,-5-6-1,-8-11 0</inkml:trace>
          <inkml:trace contextRef="#ctx0" brushRef="#br1" timeOffset="3.23698E7">7140 383 64,'0'0'32,"0"0"0,2 18 2,-2-18-20,0 0-5,0 0 1,0 0-1,0 0-2,0 0 0,19 24-1,-19-24-1,24 13-1,-24-13-1,34 12-1,-16-12 0,7 2 0,-3-6 0,3-2 0,-3-3 0,2-2-1,-3-2 0,-1 0 0,-20 13 0,30-28-1,-30 28 1,27-26-1,-18 7 0,0 2 2,-1 0-2,1-1 0,1-1 0,-1 0 0,-2-1 0,1 1 0,-8 19 0,6-24 0,-6 24 0,3-22 0,-3 22 0,-5-23 0,5 23 0,-10-24 0,10 24 0,-13-22 0,13 22 0,-19-23 0,19 23 0,-24-14 0,24 14 0,-32-10 0,14 8 0,-3 0 0,2 2 0,-1 0 0,-1 0 0,4 2 0,-1 2 0,1 2 0,0 1 0,0 2 0,-2 3 0,1 4 0,-3 5 0,0-1 0,1 5 0,3 4 0,-4 1 0,6 0 0,-2 2 0,6 1 0,0-1 0,0 3 0,5-3 0,-1 0 0,3-2 0,2-1 0,0 1 0,4-2 0,0-2 0,7 0 0,-1-3 0,1-3 0,2-1 0,2-2 0,-13-17 0,30 29 0,-9-17 0,-2-1 0,1-4 0,5-1 0,1-6 0,4-2 0,7-5 0,1-7 0,3 0 0,0-9 0,-2 3 0,-1-3 0,-6 5 0,-6 1 0,-7 2 0,-19 15 0,20-15 0,-20 15 0,0 0 0,0 0 0,0 0 0,0 0 0,0 0 0,-13-19 0,13 19-31,0 0-13,-19-11-2,19 11 3</inkml:trace>
          <inkml:trace contextRef="#ctx0" brushRef="#br1" timeOffset="3.24281E7">8263 114 79,'0'0'37,"0"0"-1,-20-9 3,20 9-24,0 0-2,0 0-3,0 0-2,-17-22-2,17 22 0,0 0-2,0 0-2,-32-19-2,32 19 0,-26-11 0,26 11 0,-36-8 0,16 6 0,-1 2 0,0 0 0,1 2 0,3 2 0,-4 2 0,3 1 0,1 0 0,0 1 0,0 3 0,17-11 0,-24 19 0,24-19 0,-15 17 0,15-17 0,-11 20 0,11-20 0,-4 21 0,4-21 0,0 24 0,-2-6 0,2-18 0,2 28 0,-2-28 0,7 26 0,-7-26 0,17 25 0,-17-25 0,30 18 0,-13-7 0,4-5 0,1 5 0,2-1 0,-1-1 0,-1 0 0,-3 2 0,0 1 0,-19-12 0,30 28 0,-19-12 0,-2 1 0,-1 0 0,-4 3 0,-3-1 0,1 1 0,0 1 0,-2-2 0,-2-3 0,2-16 0,-5 28 0,5-28 0,-6 26 0,6-26 0,-11 25 0,11-25 0,-21 26 0,21-26 0,-26 26 0,7-17 0,-1 0 0,-5-5 0,-1-4 0,-4-5 0,-3-5 0,-1-3 0,-2 0 0,-1-4 0,1 1 0,1-1 0,3 4 0,0 4 0,6 5 0,1-2 0,9 6 0,-1-4 0,17 4 0,-21 12-34,21-12-9,0 0-1,0 0 1</inkml:trace>
          <inkml:trace contextRef="#ctx0" brushRef="#br1" timeOffset="3.24288E7">7984-80 34,'0'0'31,"0"0"1,0 0 1,0 0-10,0 0-3,0 0-3,0 0-3,0 0-4,0 0-1,0 0-1,0 0-1,0 0 0,4 26-1,-13-9-2,5 15-4,-7 1 0,3 14 0,-1 5 0,0 8 0,-5 0 0,5 5 0,-4 0 0,2 4 0,-2 0 0,-2-4 0,0-2 0,0-1 0,2-8 0,0-9 0,1-6 0,7-9 0,-1-10 0,6-20 0,0 0 0,0 0 0,17-18 0,-13-25-10,20 2-31,-9-2-3,2-4 2,2-3 0</inkml:trace>
          <inkml:trace contextRef="#ctx0" brushRef="#br1" timeOffset="3.24293E7">8196-89 53,'0'0'32,"21"-6"0,-21 6 2,-21-18-15,21 18-3,0 0-1,0 0-4,-17-6-1,17 6-1,0 0-2,-2 26 0,2-26-1,-11 45-2,0-13-4,3 12 0,-3 7 0,4 12 0,-5 2 0,1 6 0,2-2 0,1 4 0,3-2 0,-1 1 0,0-8 0,-1-8 0,1-8 0,3-5 0,1-8 0,-2-9 0,2-7 0,2-19 0,-4 19 0,4-19 0,0 0 0,0-26-6,0 26-37,4-36-1,-2 12 1,0-4 0</inkml:trace>
          <inkml:trace contextRef="#ctx0" brushRef="#br1" timeOffset="3.24324E7">8346 329 85,'0'0'37,"0"0"1,-19 3 0,19-3-23,0 0-1,0 0-4,0 0-2,0 0 0,0 0-6,0 0-2,0 0 0,32 10 0,-13-10 0,10 1 0,7-2 0,13 1 0,3-4 0,12 4 0,1 0 0,10-2 0,-4 4 0,-1-2 0,-5 4 0,-7-3 0,-7 5 0,-12-4 0,-7 2 0,-12-3 0,1 1 0,-21-2 0,24-5 0,-24 5 0,21-6 0,-21 6 0,19-2-14,-19 2-28,0 0-2,-21 10 2,4-5 0</inkml:trace>
          <inkml:trace contextRef="#ctx0" brushRef="#br1" timeOffset="3.2433E7">8372 537 57,'0'0'35,"0"0"2,0 0 2,0 0-18,0 0-3,20 4 0,-20-4-5,0 0-3,0 0-3,0 0-7,0 0 0,0 0 0,0 0 0,0 0 0,0 0 0,0 0 0,0 0 0,19-4 0,-19 4 0,21 4 0,-21-4 0,35 6 0,-10-5 0,8 3 0,3 0 0,5-2 0,10-2 0,1-4 0,6 0 0,-2-1 0,-1-1 0,-7 1 0,-1-1 0,-11 2 0,-8 2 0,-11 0 0,-17 2 0,3 23-25,-3-23-20,-22 17-1,-4-12 1</inkml:trace>
          <inkml:trace contextRef="#ctx0" brushRef="#br1" timeOffset="3.24321E7">8406 254 7,'-10'19'0,"10"-19"1,0 0-2</inkml:trace>
          <inkml:trace contextRef="#ctx0" brushRef="#br1" timeOffset="3.24313E7">8686 66 65,'0'0'36,"0"0"0,0 0 2,0 0-17,0 0-5,0 0-3,0 0-4,0 0-2,-13 37 0,-2-13 0,8 17-7,-10 0 0,2 13 0,-6 4 0,3 9 0,-7 2 0,3 6 0,1-6 0,3-4 0,4-9 0,7-4 0,1-11 0,6-9 0,0-10 0,0-22 0,0 0 0,0 0 0,27-13 0,-29-24-11,19 5-31,-8 0-2,-3-3 2,-1 1-1</inkml:trace>
          <inkml:trace contextRef="#ctx0" brushRef="#br1" timeOffset="3.24318E7">8962 38 68,'13'-19'36,"-13"19"0,0 0 3,0 0-21,0 0-2,0 0-1,0 0-5,-2 26-1,2-26-1,-23 41-8,8-13 0,2 13 0,-7 2 0,-1 9 0,-1 2 0,1 2 0,-1 2 0,3 0 0,-2 0 0,6-6 0,2-2 0,4-7 0,5-8 0,4-3 0,2-10 0,-4-3 0,2-19 0,4 20 0,-4-20 0,0 0 0,0 0 0,0 0 0,0 0-12,0 0-31,7-35-1,-7 5 2,-2-9-1</inkml:trace>
        </inkml:traceGroup>
        <inkml:traceGroup>
          <inkml:annotationXML>
            <emma:emma xmlns:emma="http://www.w3.org/2003/04/emma" version="1.0">
              <emma:interpretation id="{F5AB1788-0F0D-4AEF-90C2-6CF54C67BD70}" emma:medium="tactile" emma:mode="ink">
                <msink:context xmlns:msink="http://schemas.microsoft.com/ink/2010/main" type="inkWord" rotatedBoundingBox="10721,4921 11657,4905 11677,6044 10741,6060">
                  <msink:destinationLink direction="with" ref="{3F061DE0-62FD-4EEA-8731-0239B3FDE547}"/>
                </msink:context>
              </emma:interpretation>
              <emma:one-of disjunction-type="recognition" id="oneOf5">
                <emma:interpretation id="interp25" emma:lang="en-US" emma:confidence="1">
                  <emma:literal>??</emma:literal>
                </emma:interpretation>
                <emma:interpretation id="interp26" emma:lang="en-US" emma:confidence="0">
                  <emma:literal>7?</emma:literal>
                </emma:interpretation>
                <emma:interpretation id="interp27" emma:lang="en-US" emma:confidence="0">
                  <emma:literal>2?</emma:literal>
                </emma:interpretation>
                <emma:interpretation id="interp28" emma:lang="en-US" emma:confidence="0">
                  <emma:literal>7,?</emma:literal>
                </emma:interpretation>
                <emma:interpretation id="interp29" emma:lang="en-US" emma:confidence="0">
                  <emma:literal>2,?</emma:literal>
                </emma:interpretation>
              </emma:one-of>
            </emma:emma>
          </inkml:annotationXML>
          <inkml:trace contextRef="#ctx0" brushRef="#br1" timeOffset="3.24352E7">9813 552 142,'-48'36'45,"8"-3"-2,-1-7-18,15-5-25,37-3-23,8-10-19,7-10-2,12-9 1</inkml:trace>
          <inkml:trace contextRef="#ctx0" brushRef="#br1" timeOffset="3.2435E7">9729-273 96,'0'0'37,"0"0"2,0 0-1,0 0-27,0 0-2,21-12-2,3-1-2,17 10-1,-1-3-2,8 8 1,-1-2-1,4 9 0,-12 4-2,-7 10 0,-17 5 0,-10 5 0,-16 1 0,-6 7 0,-7-2 0,-6 2 0,-2-2 0,2-2 0,0-5 0,10-4 0,8-6 0,7-3 0,7-2 0,-2-17 0,20 22 0,-20-22-18,27-2-24,-7 4-2,-20-2 3,19-2-3</inkml:trace>
          <inkml:trace contextRef="#ctx0" brushRef="#br1" timeOffset="3.24445E7">10194 556 119,'0'0'41,"0"0"2,0 0-2,0 0-35,0 0-1,0 0-5,16-4 0,-16 4 0,32-22 0,-32 22 0,34-24 0,-34 24 0,26-19 0,-26 19 0,19-9 0,-19 9 0,0 0 0,-8 16 0,8-16 0,-7 19 0,7-19 0,-10 22 0,10-22 0,-3 25 0,3-25 0,-2 31 0,2-31-12,-11 17-31,11-17-1,0 0 0,0 0 0</inkml:trace>
          <inkml:trace contextRef="#ctx0" brushRef="#br1" timeOffset="3.2444E7">10334-409 99,'-23'11'38,"23"-11"2,0 0 0,-16 7-27,14-24-3,22 14 0,-20 3-5,32-23-5,-32 23 0,32-18 0,-32 18 0,30-6 0,-30 6 0,24 13 0,-24-13 0,27 26 0,-9-13 0,3 4 0,1-4 0,-3 2 0,-2 2 0,-2 0 0,-8 1 0,-7 6 0,-7-1 0,-10 3 0,-5 2 0,-1-4 0,-3 0 0,-4-3 0,4-4 0,-1-1 0,1-1 0,4 0 0,-3 2 0,3-2 0,-2 2 0,1-3 0,6 1 0,17-15 0,-17 28 0,17-28 0,6 25 0,-6-25 0,28 24 0,-9-11 0,0 2 0,-3-4 0,1 6 0,-17-17 0,32 13-23,-32-13-22,0 0 0,11 17 0</inkml:trace>
        </inkml:traceGroup>
      </inkml:traceGroup>
    </inkml:traceGroup>
    <inkml:traceGroup>
      <inkml:annotationXML>
        <emma:emma xmlns:emma="http://www.w3.org/2003/04/emma" version="1.0">
          <emma:interpretation id="{3BA57E4C-F0A0-4C7D-8540-336ADBA2731A}" emma:medium="tactile" emma:mode="ink">
            <msink:context xmlns:msink="http://schemas.microsoft.com/ink/2010/main" type="paragraph" rotatedBoundingBox="1927,10735 11605,10239 11653,11176 1975,116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71AD17-EFD2-4991-A3B6-E0A117ED0134}" emma:medium="tactile" emma:mode="ink">
              <msink:context xmlns:msink="http://schemas.microsoft.com/ink/2010/main" type="line" rotatedBoundingBox="1927,10735 11605,10239 11653,11176 1975,11672"/>
            </emma:interpretation>
          </emma:emma>
        </inkml:annotationXML>
        <inkml:traceGroup>
          <inkml:annotationXML>
            <emma:emma xmlns:emma="http://www.w3.org/2003/04/emma" version="1.0">
              <emma:interpretation id="{36CADACF-326A-4F5D-BE71-05C9089EA0AD}" emma:medium="tactile" emma:mode="ink">
                <msink:context xmlns:msink="http://schemas.microsoft.com/ink/2010/main" type="inkWord" rotatedBoundingBox="1934,10870 5129,10707 5165,11408 1970,11572"/>
              </emma:interpretation>
              <emma:one-of disjunction-type="recognition" id="oneOf6">
                <emma:interpretation id="interp30" emma:lang="en-US" emma:confidence="0">
                  <emma:literal>In-parodic</emma:literal>
                </emma:interpretation>
                <emma:interpretation id="interp31" emma:lang="en-US" emma:confidence="0">
                  <emma:literal>we-parodic</emma:literal>
                </emma:interpretation>
                <emma:interpretation id="interp32" emma:lang="en-US" emma:confidence="0">
                  <emma:literal>in-parodic</emma:literal>
                </emma:interpretation>
                <emma:interpretation id="interp33" emma:lang="en-US" emma:confidence="0">
                  <emma:literal>Yo-parodic</emma:literal>
                </emma:interpretation>
                <emma:interpretation id="interp34" emma:lang="en-US" emma:confidence="0">
                  <emma:literal>Yr-parodic</emma:literal>
                </emma:interpretation>
              </emma:one-of>
            </emma:emma>
          </inkml:annotationXML>
          <inkml:trace contextRef="#ctx1" brushRef="#br2">3843 5849 64,'21'0'33,"-9"0"1,-8 8 2,-16-8-3,4 17-7,-17-17-8,13 20-7,-8-4-11,-1 5 0,1-5 0,8 7 0,12-2 0,8-5 0,8 0 0,13-8 0,11 1 0,5-13-21,16-1-20,4-7 0,1-8-1</inkml:trace>
          <inkml:trace contextRef="#ctx1" brushRef="#br2" timeOffset="-2485">1819 5782 106,'-4'-4'38,"0"-4"-1,0 8 0,0 8-24,0-12-7,12 8-2,-4-4-4,4 0-4,16 8-11,-3-4-21,3-4-2,5 4 1,-5-4 0</inkml:trace>
          <inkml:trace contextRef="#ctx1" brushRef="#br2" timeOffset="-2266">2150 5731 99,'-4'-4'34,"8"8"2,-8 0 0,-4 4-26,12 17-2,-8-5 0,4 9-3,0 3 0,0 5 0,0 4-2,0-6-1,0 6 0,0-8-1,0-1 0,4-7-1,-4-9 0,4 0 0,-4-8 0,0 0 0,0-8 0,0-12 0,0-4 0,4-9 0,0-3 0,0-13 0,0-4 0,4-2 0,-4-6 0,4 4 0,5 0 0,-5 8 0,0 4 0,4 9 0,-4 8 0,5-1 0,-1 13 0,0 4 0,4 4 0,-4 8 0,1 8 0,-5 5 0,-8 3 0,0 5 0,-8 3 0,-5 1 0,-3-5 0,-4-3 0,4-1 0,-5-7 0,9-1 0,0-12-6,12 4-4,-8-16-4,24 8-1,-12-12-1,12 16 1,-8-16 4,17 8 5,-9-1 5,0 1 4,9 8 6,-9-16 3,13 12 1,-13-16 0,17 12-2,-13-12-3,4 3-2,-3-11-1,-1 8-2,-8-5-1,-4 5 0,-8 0 0,0 3-1,-8 1 0,0 8 0,-4 8-1,-4 8 1,-1 5-1,-3 7 0,4 5 1,3 3-1,1 1 0,12-1 0,0 1-1,8-4 1,9-9-1,-1-5-1,4-7 1,5-12 0,-5-4 0,5-3-1,-5-5 2,0-5-1,1-3 2,-1-1-1,-4 5 0,5 8 1,-9-4 0,4 11 0,-4 1-1,1 8 1,-1 1-1,0 7 1,-4 0-1,-4 0 1,4 4-1,-3 1 1,-1-1 0,-4 0-1,0 1-2,0-5 0,-4 7-3,-5-11-1,5 13-1,-4-13-2,8 8-3,-12-20-2,16 8 0,-12-24-2,20 4 1,-12-16 3,12-5 5,-4-3 4,5-13 7,-1 12 4,-4-8 4,4 12 2,-12 1 3,8 19-2,-12-7-3,8 20-5,-8 0-2,8 8-3,0 4-2,1 0-1,3 8-4,0-3-2,8 7-7,-8-4-12,-4 5-10,9-1 2,-9-8-2</inkml:trace>
          <inkml:trace contextRef="#ctx1" brushRef="#br2" timeOffset="-1032">3001 5857 115,'0'0'39,"0"0"0,-4-8-2,12 16-25,-12-8-4,8 4-4,-4 5-3,4 3-1,0-4 0,5 4 0,-1 0 0,4 1 0,-4-5 0,8-4 0,-3 0 0,-1-8 0,0-4 0,-1-5 0,1-3 0,-8-4 0,-4-5 0,-4-3 0,-4 3 0,0-3 0,-7 8 0,3-1 0,-1 13 0,1 4 0,0 4 0,0 8 0,8 8-1,-13-3-14,13 7-24,0 4 0,-4 1-1,8-5 1</inkml:trace>
          <inkml:trace contextRef="#ctx1" brushRef="#br2" timeOffset="-672">3293 5833 97,'13'-12'37,"-5"-1"0,-4 5 0,0 4-23,-12-4-5,0 12-1,-9 0-4,5 8-1,-8 5-2,3 3 0,-3 9 0,4-5 0,4 5-1,8 2 1,8-6 0,4-1 0,4-12 0,8-4 0,5-12-1,3-8 0,1-16 0,3-8 0,1-13 0,0-16 0,-5-4 0,1-9 0,-5 1 0,-4 9 0,-3 7 0,-5 12 0,-8 8 0,-4 21 0,0 16 0,-4 16 0,-8 8 0,4 17 0,-5 8 0,5 3 0,-4 8 0,0 6 0,-1-10 0,9 1 0,0-4 0,4-12 0,0 0 0,-4-17-4,21 9-26,-17-13-11,12-5 0,-4-7 0,0 8 4</inkml:trace>
          <inkml:trace contextRef="#ctx1" brushRef="#br2" timeOffset="-250">3530 5974 50,'4'-4'31,"8"13"1,-12-9 1,8 4-3,0 4-12,-8-8-11,8 0-4,-4-8-2,1 4-1,-5-9-1,0-6 1,0-1-1,0-9 0,0 1 0,4-1 2,-4 5 1,4 3 1,-4 5 0,0 4 0,0 4-1,4 8 1,-4 0-1,4 4-1,4 4-5,-4-4-6,21 8-13,-9 0-7,8 1-1,5-5 0,7 4 3,-7-8 9</inkml:trace>
          <inkml:trace contextRef="#ctx1" brushRef="#br2" timeOffset="-3469">875 5876 81,'0'8'36,"-4"-8"0,8 0 0,-4 4-12,-4-12-16,12 12-2,-8-12 0,8 8-3,-4-4-1,4 8 0,-4-4 1,5 8 0,-5 4-1,4 4 1,0 1-1,0 3 0,0 5-2,3-1 0,-2-4 0,3-3 0,-4-1 0,4-4 0,-4 4 0,0-12-1,5 13-5,-9-21-6,12 16-17,-8-7-10,4-10 0,1-3 0,-5-4 0</inkml:trace>
          <inkml:trace contextRef="#ctx1" brushRef="#br2" timeOffset="-3157">1261 5648 114,'0'-4'39,"-4"8"0,-4 4 0,-9 12-28,1 5-6,0 7-1,-5 5-1,1 0-2,-4 7-1,3-3 0,1-4 0,-1-1 0,9-7 0,0-13-2,16 9-11,-8-17-21,16-8-6,5-4 0,3 0 1</inkml:trace>
          <inkml:trace contextRef="#ctx1" brushRef="#br2" timeOffset="-2938">1273 5953 97,'8'4'35,"-8"-8"-1,8 4 1,-8 8-24,4-4-7,1 5 1,-1-5-2,0 8-1,0 0-1,-4 0 1,0 0 1,4 5 0,-8-5 0,4 0 0,-4-8-1,4 4 1,-4-4-1,0-4 0,-1 9-1,5-5-1,0 0 0,0 4 0,5-3-1,3-1-1,8 0-3,0-8-4,9 12-13,3-8-16,-7-4 0,7 4 0,-3-4 0</inkml:trace>
        </inkml:traceGroup>
        <inkml:traceGroup>
          <inkml:annotationXML>
            <emma:emma xmlns:emma="http://www.w3.org/2003/04/emma" version="1.0">
              <emma:interpretation id="{AE1DEE24-7C8F-4BDD-BB1E-770DA50C79EE}" emma:medium="tactile" emma:mode="ink">
                <msink:context xmlns:msink="http://schemas.microsoft.com/ink/2010/main" type="inkWord" rotatedBoundingBox="6400,10757 8054,10673 8084,11266 6430,11350"/>
              </emma:interpretation>
              <emma:one-of disjunction-type="recognition" id="oneOf7">
                <emma:interpretation id="interp35" emma:lang="en-US" emma:confidence="0">
                  <emma:literal>192-</emma:literal>
                </emma:interpretation>
                <emma:interpretation id="interp36" emma:lang="en-US" emma:confidence="0">
                  <emma:literal>192</emma:literal>
                </emma:interpretation>
                <emma:interpretation id="interp37" emma:lang="en-US" emma:confidence="0">
                  <emma:literal>192.</emma:literal>
                </emma:interpretation>
                <emma:interpretation id="interp38" emma:lang="en-US" emma:confidence="0">
                  <emma:literal>192,</emma:literal>
                </emma:interpretation>
                <emma:interpretation id="interp39" emma:lang="en-US" emma:confidence="0">
                  <emma:literal>1923</emma:literal>
                </emma:interpretation>
              </emma:one-of>
            </emma:emma>
          </inkml:annotationXML>
          <inkml:trace contextRef="#ctx0" brushRef="#br3" timeOffset="-3.33035E9">5395 5409 35,'17'-2'28,"-17"2"3,0-19-6,0 19-3,0 0-2,0 0-3,0 0-5,0 0-1,0 0-3,0 0 0,-19-1-2,19 1-1,-3 18 0,3 1-2,-8-1 0,2 9-1,-1 2 0,-1 5 0,3 3-1,1 0 0,0 3 0,2 2-1,-1 3 1,1-2-1,2-4 0,2-2 0,-2-7 0,2-2 0,-2-7 0,0-21-1,1 22 0,-1-22 0,0 0-1,0 0-2,0 0-4,0 0-4,17 0-14,-17 0-14,8-17 3,-8 17-3,11-35 4</inkml:trace>
          <inkml:trace contextRef="#ctx0" brushRef="#br3" timeOffset="-3.33035E9">5770 5472 18,'3'-26'25,"-3"26"3,0 0-3,0 0-3,0 0-3,6-17-3,-6 17-3,0 0-3,0 0-3,-26-9-1,26 9-2,-21-6 0,21 6-1,-22-3 1,22 3-2,-25 0 1,25 0 0,-24 3-1,24-3 0,-24 15 1,24-15-2,-23 21 1,23-21-1,-19 28 0,14-11-1,-3-1 1,5 3-1,3 2 0,1-3 0,5 1 0,2-2 0,-8-17 0,22 28 0,-22-28 0,32 9 0,-15-13 0,1-5 0,3-8 0,-2-5 0,1-3 1,-5-1-1,4-2 0,-4 4 0,-2 2 1,-3 5-1,-10 17 0,11-19 1,-11 19-1,0 0 1,0 0-1,0 25 0,-2-5 1,-2 6-1,-1 8 1,-1 1-1,4 2 0,2-1 0,-2 1 0,8 0 1,-2-5-1,3 0 0,0-4 0,3-4 0,-5-4 0,-1-1 0,-4-19 0,8 22 0,-8-22-1,0 0-2,5 19-1,-5-19-3,0 0-2,-18 13-4,21 4-7,-3-17-7,0 0-5,-11 17-3,11-17 3,0 0 1</inkml:trace>
          <inkml:trace contextRef="#ctx0" brushRef="#br3" timeOffset="-3.33035E9">6037 5487 23,'0'0'27,"13"-20"2,-13 20 2,0 0-10,15-23-4,-15 23-3,10-16-2,-10 16-4,17-15-2,-17 15-1,20-12 0,-3 14-1,-17-2 1,26 8-1,-26-8-1,26 26 1,-14-8-1,1 7-1,-2 3 0,0 3-1,-5 1 0,-1 3 0,-5-3 0,0 4-1,-3-1 1,-1 0-1,-3-3 0,1-4 1,0-6-1,1-3 0,5-19 0,-17 26 0,17-26 0,-28 9 0,9-9 0,-2-1 1,-3-3-1,3 0 0,-1 0 0,5 1 0,17 3 0,-22-8 0,22 8 0,0 0-1,0 0 1,0 0 1,7-18-1,-7 18 0,23-6 1,-5 4 0,1-2 0,5 6 0,1 0 1,3 4-1,0-3 0,4 1-1,-4 0 1,-2 1-1,-3 1 1,-3 0-1,-1 1-1,-19-7-1,28 15-3,-28-15-9,0 0-23,17 0-2,-17 0 0,0 0 0</inkml:trace>
          <inkml:trace contextRef="#ctx0" brushRef="#br3" timeOffset="-3.33035E9">6676 5627 22,'3'22'25,"-3"-22"1,0 0 4,0 0-11,0 0-2,0 0-3,19-5-3,0 8 0,-19-3-1,34-1-2,-34 1-3,37 1-1,-18 1-2,3 0-1,1 0-2,-5-8-3,11 10-7,-13-9-12,-16 5-10,40-10-1,-40 10-1,33-7 1</inkml:trace>
        </inkml:traceGroup>
        <inkml:traceGroup>
          <inkml:annotationXML>
            <emma:emma xmlns:emma="http://www.w3.org/2003/04/emma" version="1.0">
              <emma:interpretation id="{37E7ED83-0000-4D9D-A8FE-8EFEB8A19944}" emma:medium="tactile" emma:mode="ink">
                <msink:context xmlns:msink="http://schemas.microsoft.com/ink/2010/main" type="inkWord" rotatedBoundingBox="8223,10412 11605,10239 11653,11176 8271,11349"/>
              </emma:interpretation>
              <emma:one-of disjunction-type="recognition" id="oneOf8">
                <emma:interpretation id="interp40" emma:lang="en-US" emma:confidence="0">
                  <emma:literal>periodic</emma:literal>
                </emma:interpretation>
                <emma:interpretation id="interp41" emma:lang="en-US" emma:confidence="0">
                  <emma:literal>Periodic</emma:literal>
                </emma:interpretation>
                <emma:interpretation id="interp42" emma:lang="en-US" emma:confidence="0">
                  <emma:literal>period,</emma:literal>
                </emma:interpretation>
                <emma:interpretation id="interp43" emma:lang="en-US" emma:confidence="0">
                  <emma:literal>Aperiodic</emma:literal>
                </emma:interpretation>
                <emma:interpretation id="interp44" emma:lang="en-US" emma:confidence="0">
                  <emma:literal>period:)</emma:literal>
                </emma:interpretation>
              </emma:one-of>
            </emma:emma>
          </inkml:annotationXML>
          <inkml:trace contextRef="#ctx0" brushRef="#br3" timeOffset="-3.33035E9">7234 5592 51,'0'0'32,"0"29"1,-8-12-1,3 0-14,10 11-3,-10-6-6,10 10-3,-7-6-2,6 6-1,-2-2 0,2-1-1,-3-1-1,5-2-1,-4-7 0,-2-19-1,7 24-1,-7-24-4,0 0-4,0 0-10,-1-39-15,4 22 1,-12-16-1,7 10 1</inkml:trace>
          <inkml:trace contextRef="#ctx0" brushRef="#br3" timeOffset="-3.33035E9">7168 5582 62,'17'-13'33,"-11"-15"0,14 8-7,-1 7-6,-6-12-7,11 18-5,-7-8-1,9 13-2,-5-2-1,7 10-1,-4 2 0,1 6-1,-7 3 0,1 6-1,-6-3 0,-3 6 1,-7-2-1,-3 1 0,-3-7 0,-3-1-1,6-17 1,-24 22-1,5-14 1,-2-1-1,-5-1 0,-2 0 0,-2-1-2,-2-1-2,12 7-4,-10-17-9,30 6-21,0 0 2,0 0-1,0 0-1</inkml:trace>
          <inkml:trace contextRef="#ctx0" brushRef="#br3" timeOffset="-3.33035E9">7675 5620 25,'10'18'24,"-10"-18"0,0 0 1,0 0-14,0 0-5,0 0-1,0 0-1,0 0-1,0 17 2,0-17 1,0 0 0,0 0 1,0 0 1,0 0-1,0 0 1,13 19-3,-13-19 0,0 0-2,0 0 0,22-2-1,-22 2 1,21-8-1,-21 8 0,26-13 0,-26 13 0,34-22 0,-19 5 0,5 4-1,-3-6 1,4 3-1,-6-1 1,0 0-1,-15 17 0,19-26 0,-19 26 0,3-22 0,-3 22 0,-11-19 0,11 19 0,-26-13-1,9 9 1,-4 4-1,-3 6 1,2 1-1,-5 4 1,3 4-1,0-2 0,5 4 1,2-2-1,8 2 0,9-17 1,-4 32-1,8-16 0,5 1 0,4 4 1,2-1-1,2-3 0,4 1 0,1-4 0,-1 0 0,-1-4 0,1-1 0,-2-3 0,-1-3 0,-1 3 0,-17-6-1,26 6-1,-26-6-2,21 7-4,-21-7-8,0 0-20,0 0-1,13-19 1,-13 19-1</inkml:trace>
          <inkml:trace contextRef="#ctx0" brushRef="#br3" timeOffset="-3.33035E9">8099 5687 71,'0'0'34,"0"0"0,0 0-1,20 18-20,-20-18-3,0 0-1,0 0-3,0 0-1,0-28-1,6 12-2,-2-11 0,3 5-1,0-4 0,3 2-1,-1 1 0,-3 5 1,-6 18-1,13-19 0,-13 19 0,19-9 0,-19 9 0,24-6 0,-24 6-1,30-4-1,-9 8-1,-21-4-1,33 11-4,-33-11-6,21 6-19,-21-6-3,11 19 0,-11-19 0</inkml:trace>
          <inkml:trace contextRef="#ctx0" brushRef="#br3" timeOffset="-3.33035E9">8464 5580 52,'7'30'33,"-7"-30"-1,6 32 0,-8-12-13,2-20-8,0 23-4,0-23-4,2 22 0,-2-22-2,3 17-1,-3-17-2,0 0-4,0 0-7,0 0-8,0-30-8,6 11-3,-12-22-2,14 6 2</inkml:trace>
          <inkml:trace contextRef="#ctx0" brushRef="#br3" timeOffset="-3.33035E9">8475 5234 60,'0'0'35,"0"0"-2,0 0-5,2 22-6,-2-22-10,2 26-5,-2-26-3,3 21-5,-3-21-7,10 24-22,-10-24-4,5 17 0,-5-17-1</inkml:trace>
          <inkml:trace contextRef="#ctx0" brushRef="#br3" timeOffset="-3.33035E9">8862 5472 55,'0'0'31,"6"17"0,-6-17 0,-28-2-19,28 2-2,-19 15-3,19-15-2,-20 24-1,16-5-1,-4 0 0,7 3-2,-1-2 1,5 1-1,1-4-1,-4-17 1,24 24 0,-1-18 0,1-10 0,6-5 1,-4-8 0,4 2 0,-5-9 1,-1 1 0,-9-8 0,-2 3 0,-11-4 0,-2 8-1,-7-2 1,1 7-1,-7 2 0,13 17 0,-32-7-1,15 12 0,-2 5-1,-1 1-2,9 9-2,-12-12-4,23 14-12,-7-5-19,7-17 1,0 17 1,0-17-1</inkml:trace>
          <inkml:trace contextRef="#ctx0" brushRef="#br3" timeOffset="-3.33035E9">9495 5480 38,'0'0'28,"-30"-23"3,30 23-6,-22-5-8,3-1-3,19 6-2,-36 8-3,20 7-2,-7-2-2,10 5-2,-4 3 0,8 1-1,-1 2-1,7 1 0,5-1-1,3-7 1,-5-17-1,30 22 0,-11-22 0,5-6 0,-1-10 1,3-9 0,-4-6 0,3-1 0,-8-5 0,-1 3 1,-2-1 0,-3 3 0,-6 0 0,3 1 0,-8-7 0,2 5 1,-4-8-1,4 0 0,-4-4-1,0 0 1,0-1-1,0 9 0,-1 5 1,1 6 0,-2 7 0,4 19 0,-6-17 1,6 17-1,-5 17 0,7 2 0,-2 3-1,1 8-2,3 11 2,2 7-2,1 6 1,4 4 0,3 4-1,2 3 1,1-2 0,2 3 1,2-11-2,-3-2 2,3-9-1,1-6 0,-1-7-1,-2-6 1,-2-7-1,-17-18-1,22 13-3,-22-13-3,0 0-9,0 0-19,-9-20-4,9 20 2,-23-21-1</inkml:trace>
          <inkml:trace contextRef="#ctx0" brushRef="#br3" timeOffset="-3.33035E9">9928 5606 55,'-8'23'31,"19"16"-2,-11-39 0,-11 26-20,11-26-4,11 21-2,-11-21-2,0 0-4,0 0-3,17-28-9,-17 28-11,-7-53-4,12 24 1,-20-27 0</inkml:trace>
          <inkml:trace contextRef="#ctx0" brushRef="#br3" timeOffset="-3.33035E9">9885 5252 62,'0'0'33,"0"0"-1,0 0-7,5 19-9,-5-19-7,8 19-6,-8-19-4,0 0-8,0 0-16,26 16-7,-26-16-1,0 0 1</inkml:trace>
          <inkml:trace contextRef="#ctx0" brushRef="#br3" timeOffset="-3.33035E9">10377 5444 2,'0'0'25,"22"-3"2,-22 3 1,0 0-6,8-17-4,-8 17-1,0 0-2,-26 11-3,26-11-2,-28 22-3,13-3-1,-8-6-1,4 11 0,-3-7-1,5 9 0,-5-2-1,7 4 0,-4-5 0,10 5-1,-1-4 0,10 2-1,4-4 0,9 1 0,6-7-1,7-2 0,10 0 0,5-6-1,6 1-1,-6-14-6,13 5-20,-7 3-10,-15-10 2,-4 7-2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0:09:58.60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340B751-530D-45AB-820D-0F549A3865E7}" emma:medium="tactile" emma:mode="ink">
          <msink:context xmlns:msink="http://schemas.microsoft.com/ink/2010/main" type="inkDrawing" rotatedBoundingBox="6887,7713 6902,7713 6902,7728 6887,7728" shapeName="Other"/>
        </emma:interpretation>
      </emma:emma>
    </inkml:annotationXML>
    <inkml:trace contextRef="#ctx0" brushRef="#br0">0 0</inkml:trace>
  </inkml:traceGroup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5:28.79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8C4C6C3-950A-4A7E-A965-CB5AC07708B1}" emma:medium="tactile" emma:mode="ink">
          <msink:context xmlns:msink="http://schemas.microsoft.com/ink/2010/main" type="writingRegion" rotatedBoundingBox="1874,3034 21204,3214 21182,5586 1852,5405"/>
        </emma:interpretation>
      </emma:emma>
    </inkml:annotationXML>
    <inkml:traceGroup>
      <inkml:annotationXML>
        <emma:emma xmlns:emma="http://www.w3.org/2003/04/emma" version="1.0">
          <emma:interpretation id="{0093BD96-26D9-436B-9D0F-9DDB7B767630}" emma:medium="tactile" emma:mode="ink">
            <msink:context xmlns:msink="http://schemas.microsoft.com/ink/2010/main" type="paragraph" rotatedBoundingBox="9152,3137 17118,3138 17118,3885 9151,38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301F32C-6D3F-4194-B085-0ADD3F2BA8BC}" emma:medium="tactile" emma:mode="ink">
              <msink:context xmlns:msink="http://schemas.microsoft.com/ink/2010/main" type="line" rotatedBoundingBox="9152,3137 17118,3138 17118,3885 9151,3884"/>
            </emma:interpretation>
          </emma:emma>
        </inkml:annotationXML>
        <inkml:traceGroup>
          <inkml:annotationXML>
            <emma:emma xmlns:emma="http://www.w3.org/2003/04/emma" version="1.0">
              <emma:interpretation id="{27C545F2-DE9C-4885-AA19-447C381468F1}" emma:medium="tactile" emma:mode="ink">
                <msink:context xmlns:msink="http://schemas.microsoft.com/ink/2010/main" type="inkWord" rotatedBoundingBox="9152,3269 9511,3269 9510,3771 9151,3770"/>
              </emma:interpretation>
              <emma:one-of disjunction-type="recognition" id="oneOf0">
                <emma:interpretation id="interp0" emma:lang="en-US" emma:confidence="0">
                  <emma:literal>y</emma:literal>
                </emma:interpretation>
                <emma:interpretation id="interp1" emma:lang="en-US" emma:confidence="0">
                  <emma:literal>Y</emma:literal>
                </emma:interpretation>
                <emma:interpretation id="interp2" emma:lang="en-US" emma:confidence="0">
                  <emma:literal>#</emma:literal>
                </emma:interpretation>
                <emma:interpretation id="interp3" emma:lang="en-US" emma:confidence="0">
                  <emma:literal>of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6577-669 61,'0'0'34,"0"0"2,0 0-1,0 0-5,0 0-16,0 0-1,0 0-4,0 0-2,0 0-2,0 0 0,0 0-1,0 0-2,0 0-2,16 2 0,-16-2 0,12 20 0,-12-20 0,20 30 0,-5-13 0,6-2 0,1 0 0,-1-4 0,0-4 0,-1 1 0,-3-6 0,-17-2 0,26 2 0,-26-2 0,0 0-7,0 0-31,0 0-2,4-19-2,-4 19 2</inkml:trace>
          <inkml:trace contextRef="#ctx0" brushRef="#br0" timeOffset="452.4008">6936-764 77,'0'0'35,"0"0"-1,-19 20 3,19-20-17,-24 8-9,24-8 0,-11 18-3,7 1-1,4-19 0,-22 37-1,3-16-4,6 11-2,-12-3 0,3 11 0,-2-5 0,1 6 0,1-4 0,3 2 0,0-5 0,4-4 0,4-6 0,5-5 0,6-19 0,-7 18 0,7-18 0,0 0 0,0 0 0,7-41 0,16 26-30,-14-7-11,1 0-2,-1 1 2,2-1 0</inkml:trace>
        </inkml:traceGroup>
        <inkml:traceGroup>
          <inkml:annotationXML>
            <emma:emma xmlns:emma="http://www.w3.org/2003/04/emma" version="1.0">
              <emma:interpretation id="{8FFEE2FD-DD35-4059-ACC3-BE1414F434EE}" emma:medium="tactile" emma:mode="ink">
                <msink:context xmlns:msink="http://schemas.microsoft.com/ink/2010/main" type="inkWord" rotatedBoundingBox="9792,3260 10209,3261 10208,3624 9791,3623"/>
              </emma:interpretation>
              <emma:one-of disjunction-type="recognition" id="oneOf1">
                <emma:interpretation id="interp5" emma:lang="en-US" emma:confidence="0">
                  <emma:literal>E</emma:literal>
                </emma:interpretation>
                <emma:interpretation id="interp6" emma:lang="en-US" emma:confidence="0">
                  <emma:literal>F</emma:literal>
                </emma:interpretation>
                <emma:interpretation id="interp7" emma:lang="en-US" emma:confidence="0">
                  <emma:literal>t</emma:literal>
                </emma:interpretation>
                <emma:interpretation id="interp8" emma:lang="en-US" emma:confidence="0">
                  <emma:literal>€</emma:literal>
                </emma:interpretation>
                <emma:interpretation id="interp9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1185.602">7494-736 63,'0'0'35,"6"-24"0,-6 24-1,0 0-11,0 0-3,0 0-7,-19-13-4,19 13-2,-23 3-2,23-3-1,-30 8-1,14-1 1,-5 1-4,2 5 0,-7-2 0,5 6 0,-3-1 0,4 5 0,1-2 0,0 3 0,6-2 0,6 1 0,3-1 0,2 3 0,9-3 0,3-1 0,-1 0 0,8-1 0,0-1 0,3-2 0,1-4 0,5-2 0,0-3 0,4-6 0,4-2 0,0-3 0,-1-1 0,-1-3 0,-2 3 0,-11-5 0,3 15-2,-22-4-36,0 0-3,0 0-1,-26-8 1</inkml:trace>
          <inkml:trace contextRef="#ctx0" brushRef="#br0" timeOffset="1482.0026">7262-574 90,'0'0'36,"0"0"0,0 0 1,32 19-24,-32-19-2,43 0-1,-19-4-3,12 6-2,-5-4-2,7 2-1,-6 0-1,-2-4-6,7 10-20,-7-6-12,-11-6-3,1 4 2,-20 2-2</inkml:trace>
        </inkml:traceGroup>
        <inkml:traceGroup>
          <inkml:annotationXML>
            <emma:emma xmlns:emma="http://www.w3.org/2003/04/emma" version="1.0">
              <emma:interpretation id="{7B4DB19B-C666-43C7-92A8-3E6545DE742F}" emma:medium="tactile" emma:mode="ink">
                <msink:context xmlns:msink="http://schemas.microsoft.com/ink/2010/main" type="inkWord" rotatedBoundingBox="10707,3137 13420,3138 13419,3836 10706,3835"/>
              </emma:interpretation>
              <emma:one-of disjunction-type="recognition" id="oneOf2">
                <emma:interpretation id="interp10" emma:lang="en-US" emma:confidence="0">
                  <emma:literal>Thztmf,</emma:literal>
                </emma:interpretation>
                <emma:interpretation id="interp11" emma:lang="en-US" emma:confidence="0">
                  <emma:literal>Thztmf.</emma:literal>
                </emma:interpretation>
                <emma:interpretation id="interp12" emma:lang="en-US" emma:confidence="0">
                  <emma:literal>Thztmfs</emma:literal>
                </emma:interpretation>
                <emma:interpretation id="interp13" emma:lang="en-US" emma:confidence="0">
                  <emma:literal>*intent,</emma:literal>
                </emma:interpretation>
                <emma:interpretation id="interp14" emma:lang="en-US" emma:confidence="0">
                  <emma:literal>*Cartons,</emma:literal>
                </emma:interpretation>
              </emma:one-of>
            </emma:emma>
          </inkml:annotationXML>
          <inkml:trace contextRef="#ctx0" brushRef="#br0" timeOffset="4071.6071">8187-729 63,'-36'11'32,"36"-11"2,-19 8 0,19-8-6,25 0-17,-8-8-2,20 12-1,-5-9-1,17 6-2,-3-4-2,9 3-1,-1-4 0,-2 4-1,-5 0-1,-8-4-3,1 12-5,-23-8-21,-1 0-9,-16 0 2,0 0-2,14 26 1</inkml:trace>
          <inkml:trace contextRef="#ctx0" brushRef="#br0" timeOffset="3322.8058">8312-669 44,'0'0'30,"26"-15"3,-26 15 0,21-22-8,-21 22-6,0 0-2,26-4-4,-26 4-4,0 0-2,0 0-1,0 0-1,0 0-2,-9 22-1,9-22 0,-11 30 0,-3-9-1,3 1 1,-6 2 0,0 0-2,1-1 0,1-3 0,-2-3 0,17-17 0,-25 22 0,25-22-4,-16 10-2,16-10-8,0 0-19,-15-21-6,15 21 0,0 0 0</inkml:trace>
          <inkml:trace contextRef="#ctx0" brushRef="#br0" timeOffset="3712.8065">8511-650 86,'0'0'32,"0"0"2,0 0 1,0 0-25,0 0-1,0 0 0,-10 16-3,10-16-1,-5 23 0,5-23 0,-17 37-1,-2-18-1,8 7-1,-6-4 0,4 4-1,2-5 0,5-3 0,2-1-1,4-17 0,10 24 0,-10-24 1,28 11-1,-28-11 0,35 4-1,-35-4-1,36-2-3,-36 2-3,35-7-10,-35 7-20,23-17-1,-23 17 1,24-30-1</inkml:trace>
          <inkml:trace contextRef="#ctx0" brushRef="#br0" timeOffset="5132.409">8700-403 54,'0'0'29,"0"0"2,0 0-1,13-18-11,4 18-8,-17 0-4,35-10-2,-35 10-1,36-5 0,-36 5 1,22 11 0,-22-11 1,-2 28 0,-16-13 0,-1 11-1,-11-5 0,4 3-2,-4-7 0,2 1-1,3-9-1,9 1-1,16-10 1,0 0-2,0 0-1,11-17-3,15 17-12,4-7-20,-8-6-1,6 3 1,-11-3-2</inkml:trace>
          <inkml:trace contextRef="#ctx0" brushRef="#br0" timeOffset="4867.2085">8746-458 85,'0'0'34,"0"0"1,0 0 1,-20-8-23,20 8-3,0 0-1,11 17-4,-11-17 0,8 22-1,-8-22-1,11 37 0,-4-16-2,1 7 1,1-8-1,1 1-1,-5-2 1,-5-19-1,9 24-1,-9-24-1,0 0-3,0 0-6,0 0-9,0 0-18,-14-24-1,8 7 1,-11-6 0</inkml:trace>
          <inkml:trace contextRef="#ctx0" brushRef="#br0" timeOffset="6052.8106">8979-537 105,'0'0'35,"0"0"1,5-17-1,18 1-30,12 6-2,1-3 1,5 4-3,0 3-1,-3 1-2,1 12-6,-17-7-14,-22 0-14,36 17 1,-36-17-1,21 17-1</inkml:trace>
          <inkml:trace contextRef="#ctx0" brushRef="#br0" timeOffset="5850.0103">9207-712 76,'9'-17'35,"-9"17"1,0 0 1,0 0-22,0 0-2,0 0-2,0 0-3,-16 13-1,14 6-1,2-19-2,-15 39-1,3-17-1,1 8 0,0-4-2,2 6 0,-3-4 0,1 2 0,0-2 0,2 0 0,-1-2 0,6-4 0,1-1 0,3-21 0,-2 28 0,2-28 0,22 11 0,-5-13 0,6-4 0,-1-5 0,6 4 0,-3-10-4,4 10-4,-19-23-9,9 11-23,-12 0 0,-9 1 1,-7 1-1</inkml:trace>
          <inkml:trace contextRef="#ctx0" brushRef="#br0" timeOffset="6770.4119">9458-608 90,'19'-5'36,"-19"5"0,0 0 2,0 0-26,0 0-2,16 20-1,-16-20-4,-1 23 0,1-23-1,3 33-1,-1-14-1,6 3 0,-8-3-1,3 0 1,-3-19-2,8 22 0,-8-22 0,0 0 0,0 0 0,19 2 0,-19-2 0,11-23 0,-11 23 0,24-33 0,-11 14 0,0 1 0,1-1 0,-3 2 0,-11 17 0,28-22 0,-28 22 0,22-8 0,-22 8 0,0 0 0,12 23 0,-12-23 0,7 30 0,-5-14 0,-2-16 0,-4 30 0,4-30 0,-2 19 0,2-19 0,0 0 0,0 0 0,23-21 0,-8 4 0,3-3 0,9-1 0,-3 1 0,0 1 0,3 4 0,-9 4 0,-18 11 0,26-2 0,-26 2 0,14 21 0,-9-4 0,-3 5 0,0 0 0,0 3 0,0-1 0,3-2 0,-3-5 0,-2-17 0,2 24 0,-2-24 0,0 0 0,0 0 0,-19-2-15,19 2-25,0 0-1,-24-7 0,24 7 0</inkml:trace>
          <inkml:trace contextRef="#ctx0" brushRef="#br0" timeOffset="7441.2131">10061-581 99,'20'-4'37,"1"-4"2,0 6-2,1 14-22,0-20-9,16 8-3,3 2-9,-2 2-30,8-10-2,6 6 1,-7-9-3</inkml:trace>
          <inkml:trace contextRef="#ctx0" brushRef="#br0" timeOffset="7300.8128">10433-827 86,'12'-17'35,"-12"17"3,13-23 0,-23 3-24,10 20-2,0 0-4,0 0-2,-20-9-1,1 18-1,-7-2-1,0 8 1,-3 0-2,1 2-2,-2 0 0,4 5 0,2-5 0,11 0 0,3-1 0,9 1 0,1 2 0,3-1 0,3 3 0,3 1 0,4 1 0,-3 3 0,-1-2 0,4 6 0,-5-2 0,3 2 0,-5-2 0,-3-1 0,1 0 0,-4-1 0,-2-4 0,0-1 0,-3-5 0,-12-5 0,17-11 0,-32 8 0,15-1 0,-18-18-40,8-7-2,-3-10-1,2 0 0</inkml:trace>
          <inkml:trace contextRef="#ctx0" brushRef="#br0" timeOffset="23041.2405">10826-371 30,'0'0'29,"0"0"3,0 0 1,-16 2-8,16-2-6,0 0-2,0 0-4,16-4-2,-16 4-2,0 0-1,0 0-2,0 0 0,15 23-2,-11-3 0,-4-20-1,-4 37-2,-1-20 1,3 4-1,-2-5 1,4-16-2,-15 27 0,15-27-2,-20 14-2,1-17-3,19 3-14,0 0-18,-28 3-2,28-3 1,-11-20 0</inkml:trace>
        </inkml:traceGroup>
        <inkml:traceGroup>
          <inkml:annotationXML>
            <emma:emma xmlns:emma="http://www.w3.org/2003/04/emma" version="1.0">
              <emma:interpretation id="{564845F4-298E-4F01-989C-3C6FAE09B498}" emma:medium="tactile" emma:mode="ink">
                <msink:context xmlns:msink="http://schemas.microsoft.com/ink/2010/main" type="inkWord" rotatedBoundingBox="14147,3289 14514,3290 14513,3577 14146,3576"/>
              </emma:interpretation>
              <emma:one-of disjunction-type="recognition" id="oneOf3">
                <emma:interpretation id="interp15" emma:lang="en-US" emma:confidence="0">
                  <emma:literal>*</emma:literal>
                </emma:interpretation>
                <emma:interpretation id="interp16" emma:lang="en-US" emma:confidence="0">
                  <emma:literal>P</emma:literal>
                </emma:interpretation>
                <emma:interpretation id="interp17" emma:lang="en-US" emma:confidence="0">
                  <emma:literal>@</emma:literal>
                </emma:interpretation>
                <emma:interpretation id="interp18" emma:lang="en-US" emma:confidence="0">
                  <emma:literal>$</emma:literal>
                </emma:interpretation>
                <emma:interpretation id="interp19" emma:lang="en-US" emma:confidence="0">
                  <emma:literal>#</emma:literal>
                </emma:interpretation>
              </emma:one-of>
            </emma:emma>
          </inkml:annotationXML>
          <inkml:trace contextRef="#ctx0" brushRef="#br0" timeOffset="24445.2429">11594-738 89,'0'0'34,"-22"7"-2,22-7-3,0 0-21,0 0-1,0 0-1,0 0-1,31 27-1,-12-20 1,15 6-2,-4-4 1,9 3-2,-5-3 0,5 0-1,-9-3 0,-2-1-1,-5-1 0,-5-6-1,-1 2-1,-17 0-1,23-11-1,-23 11 0,2-17 0,-2 17-1,-8-17 2,8 17 0,0 0 2,-22-11 3,22 11 0,-27 10 2,10-5 1,17-5 0,-35 23 0,35-23-1,-39 24 0,20-7-1,-7-8-1,9 2 0,-4-2-2,21-9 1,-26 17-2,26-17-1,-21 17-2,21-17-8,0 0-23,0 0-3,0 0-1,0 0 0</inkml:trace>
          <inkml:trace contextRef="#ctx0" brushRef="#br0" timeOffset="24008.4422">11585-615 79,'0'0'33,"-4"-17"0,4 17 3,19 11-26,-19-11-1,0 0-1,22 6-3,2 1 0,-24-7 0,47 6-1,-19-4 0,8 0-2,-4-2-1,-2-2-1,0 0-1,-10-2-1,5 4-2,-25 0-5,0 0-7,0 0-8,-15-22-14,15 22 1,-42-11 0,20 7 2</inkml:trace>
          <inkml:trace contextRef="#ctx0" brushRef="#br0" timeOffset="23712.0416">11781-727 80,'0'0'36,"0"0"1,6-17 0,-6 17-21,0 0-5,0 0-1,0 0-3,0 0-2,-11 26-1,11-26-1,2 30 0,-1-9 0,5 3 0,-6 2-3,4 0 0,-4 0 0,2-1 0,-1-3 0,3-2 0,-6-3 0,2-17 0,-3 24 0,3-24-3,0 0-4,0 0-10,0 0-22,-8-24-2,8 24 0,-20-26 1</inkml:trace>
        </inkml:traceGroup>
        <inkml:traceGroup>
          <inkml:annotationXML>
            <emma:emma xmlns:emma="http://www.w3.org/2003/04/emma" version="1.0">
              <emma:interpretation id="{47A99E2A-07F0-4386-A8BA-EB46D7F5DE57}" emma:medium="tactile" emma:mode="ink">
                <msink:context xmlns:msink="http://schemas.microsoft.com/ink/2010/main" type="inkWord" rotatedBoundingBox="15178,3310 15461,3311 15460,3678 15177,3677"/>
              </emma:interpretation>
              <emma:one-of disjunction-type="recognition" id="oneOf4">
                <emma:interpretation id="interp20" emma:lang="en-US" emma:confidence="0">
                  <emma:literal>&lt;</emma:literal>
                </emma:interpretation>
                <emma:interpretation id="interp21" emma:lang="en-US" emma:confidence="0">
                  <emma:literal>L</emma:literal>
                </emma:interpretation>
                <emma:interpretation id="interp22" emma:lang="en-US" emma:confidence="0">
                  <emma:literal>(</emma:literal>
                </emma:interpretation>
                <emma:interpretation id="interp23" emma:lang="en-US" emma:confidence="0">
                  <emma:literal>{</emma:literal>
                </emma:interpretation>
                <emma:interpretation id="interp24" emma:lang="en-US" emma:confidence="0">
                  <emma:literal>c</emma:literal>
                </emma:interpretation>
              </emma:one-of>
            </emma:emma>
          </inkml:annotationXML>
          <inkml:trace contextRef="#ctx0" brushRef="#br0" timeOffset="31402.8551">12878-706 31,'0'0'28,"4"-17"3,-4 17 1,0 0-13,0 0-2,0 0-1,0 0-4,0 0-3,0 0-1,0 17-1,0-17-2,0 0 0,-19 2 0,19-2-1,0 0 0,0 0 0,-28 20-1,28-20 0,-26 21-1,13-5 0,-9-1 0,3 4 0,-7 1-1,3 1 0,-3-3 1,5 1-2,3-6 0,1-2 0,17-11 0,-21 15 0,21-15 0,0 0 0,0 0 0,0 0 0,0 0 0,0 0 0,0 0 0,0 0 0,0 0 0,0 0 0,0 0 0,0 0 0,0 0 0,0 0 0,21 11 0,-21-11 0,20 13 0,1-5 0,1 1 0,5 2 0,-3-1 0,0-1 0,2-1 0,3-3 0,-7 1 0,-3-3 0,-19-3 0,24 6 0,-24-6 0,0 0 0,0 0 0,0 0-4,4 26-19,-4-26-18,0 0-2,-21 15 2,21-15-1</inkml:trace>
        </inkml:traceGroup>
        <inkml:traceGroup>
          <inkml:annotationXML>
            <emma:emma xmlns:emma="http://www.w3.org/2003/04/emma" version="1.0">
              <emma:interpretation id="{C747CA02-4E12-4B53-817B-78EEF2EC55C6}" emma:medium="tactile" emma:mode="ink">
                <msink:context xmlns:msink="http://schemas.microsoft.com/ink/2010/main" type="inkWord" rotatedBoundingBox="16088,3280 17118,3281 17118,3885 16087,3884"/>
              </emma:interpretation>
              <emma:one-of disjunction-type="recognition" id="oneOf5">
                <emma:interpretation id="interp25" emma:lang="en-US" emma:confidence="1">
                  <emma:literal>192</emma:literal>
                </emma:interpretation>
                <emma:interpretation id="interp26" emma:lang="en-US" emma:confidence="0">
                  <emma:literal>192}</emma:literal>
                </emma:interpretation>
                <emma:interpretation id="interp27" emma:lang="en-US" emma:confidence="0">
                  <emma:literal>•92</emma:literal>
                </emma:interpretation>
                <emma:interpretation id="interp28" emma:lang="en-US" emma:confidence="0">
                  <emma:literal>193}</emma:literal>
                </emma:interpretation>
                <emma:interpretation id="interp29" emma:lang="en-US" emma:confidence="0">
                  <emma:literal>193</emma:literal>
                </emma:interpretation>
              </emma:one-of>
            </emma:emma>
          </inkml:annotationXML>
          <inkml:trace contextRef="#ctx0" brushRef="#br0" timeOffset="32245.2566">13558-734 11,'0'0'27,"0"0"5,0 0 1,6-19-8,-6 19 0,0 0-1,16 0-5,-16 0-4,0 0-3,0 0-4,0 0-1,0 0-2,-1 24-1,1-24 0,-10 34 0,3-14-4,3 8 0,-4 0 0,7 4 0,-7 0 0,2 1 0,1 1 0,1-3 0,2-3 0,-2 0 0,4-3 0,0-1 0,-3-4 0,3-1 0,0-19 0,3 22 0,-3-22 0,0 0 0,0 0 0,0 0 0,0 0 0,0 0-8,0 0-8,-3-26-19,3 26-7,-4-24 2,4 24-1</inkml:trace>
          <inkml:trace contextRef="#ctx0" brushRef="#br0" timeOffset="33212.4583">13992-714 67,'0'0'33,"0"0"-3,0 0-3,0 0-4,4-17-6,-4 17-6,0 0-3,0 0-2,-24-9-2,24 9-1,-36-2 0,17 4 0,1-2-1,-1 4 1,-2 0-1,21-4 0,-33 13-1,33-13 0,-19 18 0,19-18 0,-17 26 0,17-26-1,-17 28 1,17-28-1,-9 23 0,9-23 0,-6 18 0,6-18 0,0 0 0,10 21 1,-10-21-1,18 7 0,-18-7 1,25 4-1,-7-4 1,3-4-1,-2-1 2,-1-3-2,-1-3 0,4 0 0,-4-2 0,-17 13 0,24-21 0,-24 21 0,0 0 0,15-20 0,-15 20 0,0 0 0,0 0 0,0 0 0,0 0 0,0 0 0,0 0 0,4 17 0,-4-17 0,-2 22 0,-2-5 0,4 3 0,-9 1 0,3 5 0,1 2 0,-1 0 0,0 0 0,1 0 0,-3-6 0,5 0 0,1-3 0,2-19 0,-4 28 0,4-28 0,0 0 0,2 19 0,-2-19 0,0 0 0,0 0 0,0 0 0,0 0 0,0 0 0,0 0-13,0 0-29,0 0-2,0 0 1,4-27 0</inkml:trace>
          <inkml:trace contextRef="#ctx0" brushRef="#br0" timeOffset="33961.2596">14194-706 90,'0'0'34,"0"0"3,0 0 0,0 0-27,21-8-2,-21 8-1,17-2-1,-17 2-1,26-5-1,-26 5-1,30-4 0,-13 2-1,9 6 0,-9-4 0,0 5 0,-17-5 1,32 17-3,-32-17 0,18 30 0,-18-9 0,-3 3 0,-9-2 0,7 6 0,-6 0 0,-4 0 0,-4 0 0,-5 0 0,-3-4 0,7-1 0,1-5 0,-3-1 0,3-4 0,19-13 0,-25 17 0,25-17 0,0 0 0,-16-6 0,16 6 0,2-17 0,-2 17 0,-2-16 0,2 16 0,2-19 0,-2 19 0,0 0 0,0 0 0,0 0 0,5-17 0,-5 17 0,0 0 0,24 11 0,-24-11 0,29 21 0,-11-6 0,1 3 0,7-1 0,-1 2 0,1 1 0,4 1 0,-4 1 0,-2-1 0,-3-3 0,3-3 0,-24-15 0,32 28 0,-15-15 0,-17-13 0,17 19 0,-17-19-27,0 0-16,-6-22-2,-3 3 2</inkml:trace>
        </inkml:traceGroup>
      </inkml:traceGroup>
    </inkml:traceGroup>
    <inkml:traceGroup>
      <inkml:annotationXML>
        <emma:emma xmlns:emma="http://www.w3.org/2003/04/emma" version="1.0">
          <emma:interpretation id="{AA671D0D-9EC4-40E7-BE07-AF7ADE6348F4}" emma:medium="tactile" emma:mode="ink">
            <msink:context xmlns:msink="http://schemas.microsoft.com/ink/2010/main" type="paragraph" rotatedBoundingBox="1865,3959 21195,4140 21182,5586 1852,54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C38403-6469-48A5-8445-D05F1F9932EC}" emma:medium="tactile" emma:mode="ink">
              <msink:context xmlns:msink="http://schemas.microsoft.com/ink/2010/main" type="inkBullet" rotatedBoundingBox="1865,3959 2809,3968 2801,4849 1857,4841"/>
            </emma:interpretation>
            <emma:one-of disjunction-type="recognition" id="oneOf6">
              <emma:interpretation id="interp30" emma:lang="en-US" emma:confidence="0">
                <emma:literal>(1)</emma:literal>
              </emma:interpretation>
              <emma:interpretation id="interp31" emma:lang="en-US" emma:confidence="0">
                <emma:literal>(i)</emma:literal>
              </emma:interpretation>
              <emma:interpretation id="interp32" emma:lang="en-US" emma:confidence="0">
                <emma:literal>[1)</emma:literal>
              </emma:interpretation>
              <emma:interpretation id="interp33" emma:lang="en-US" emma:confidence="0">
                <emma:literal>(I)</emma:literal>
              </emma:interpretation>
              <emma:interpretation id="interp34" emma:lang="en-US" emma:confidence="0">
                <emma:literal>a)</emma:literal>
              </emma:interpretation>
            </emma:one-of>
          </emma:emma>
        </inkml:annotationXML>
        <inkml:trace contextRef="#ctx0" brushRef="#br1" timeOffset="-201177.9533">-390-52 76,'0'0'33,"0"0"1,13-19-5,-13 19-14,0 0-2,0 0-3,0 0-2,0 0-2,0 0 0,0 0-1,0 0 0,0 0-2,-18 9 0,18-9-1,-30 15 0,11 0-1,-2 0 0,1 6 2,1 1-3,-3 4 0,-6 2 0,7 4 0,0 0 0,-1 1 0,3 2 0,-1 3 0,1-3 0,8 4 0,-3 2 0,7-2 0,1 2 0,8 0 0,0 0 0,7 2 0,-1-4 0,1-3 0,6-3 0,4-3 0,-2-2 0,2-5 0,-1-3 0,3-5 0,0-6 0,-1-5 0,4-2 0,-7-6 0,8-1 0,-5-12 0,8 13-6,-28 4-32,19-30-5,-8 13 2,-11 1 0</inkml:trace>
        <inkml:trace contextRef="#ctx0" brushRef="#br1" timeOffset="-200585.1523">-223 235 42,'0'0'31,"0"0"2,0 0 2,0 0-14,0 0-1,0 0-2,0 0-5,0 0-3,0 0-1,-6 18-3,12 1 0,-6-19-2,-2 39 1,0-15-3,2 12-2,-4-3 0,6 5 0,0-3 0,2-1 0,-4-3 0,4-3 0,-4-7 0,0-21 0,7 20 0,-7-20 0,0 0 0,0 0 0,0 0 0,0 0 0,0 0 0,-6-16-19,6 16-23,-3-21 0,3 21 1,2-37 0</inkml:trace>
        <inkml:trace contextRef="#ctx0" brushRef="#br1" timeOffset="-200007.9512">0 0 78,'0'0'35,"0"0"0,0 0 2,0 0-20,0 0-6,0 0-1,0 0-1,0 0-2,0 0 0,0 0-1,0 0-3,13 17-3,-6 1 0,4 3 0,10 7 0,2 0 0,5 7 0,-4-1 0,4 5 0,-4 0 0,-1 8 0,-8-1 0,-4 5 0,-9-3 0,-4 0 0,-7-1 0,-3-4 0,-2-6 0,0-7 0,3-4 0,4-5 0,7-21 0,-27 26 0,27-26 0,-26 18 0,26-18 0,-24 8 0,24-8-17,-24 7-26,24-7-2,-29-3 1</inkml:trace>
      </inkml:traceGroup>
      <inkml:traceGroup>
        <inkml:annotationXML>
          <emma:emma xmlns:emma="http://www.w3.org/2003/04/emma" version="1.0">
            <emma:interpretation id="{AF3851A4-6DA5-41D6-AE3A-88906EF56213}" emma:medium="tactile" emma:mode="ink">
              <msink:context xmlns:msink="http://schemas.microsoft.com/ink/2010/main" type="line" rotatedBoundingBox="3693,4032 21195,4196 21182,5586 3680,5422"/>
            </emma:interpretation>
          </emma:emma>
        </inkml:annotationXML>
        <inkml:traceGroup>
          <inkml:annotationXML>
            <emma:emma xmlns:emma="http://www.w3.org/2003/04/emma" version="1.0">
              <emma:interpretation id="{3598650A-3BE0-4318-BD9B-6275292783EE}" emma:medium="tactile" emma:mode="ink">
                <msink:context xmlns:msink="http://schemas.microsoft.com/ink/2010/main" type="inkWord" rotatedBoundingBox="3690,4298 5250,4313 5239,5437 3680,5422"/>
              </emma:interpretation>
              <emma:one-of disjunction-type="recognition" id="oneOf7">
                <emma:interpretation id="interp35" emma:lang="en-US" emma:confidence="0">
                  <emma:literal>Try</emma:literal>
                </emma:interpretation>
                <emma:interpretation id="interp36" emma:lang="en-US" emma:confidence="0">
                  <emma:literal>try</emma:literal>
                </emma:interpretation>
                <emma:interpretation id="interp37" emma:lang="en-US" emma:confidence="0">
                  <emma:literal>Fry</emma:literal>
                </emma:interpretation>
                <emma:interpretation id="interp38" emma:lang="en-US" emma:confidence="0">
                  <emma:literal>Tray</emma:literal>
                </emma:interpretation>
                <emma:interpretation id="interp39" emma:lang="en-US" emma:confidence="0">
                  <emma:literal>Trey</emma:literal>
                </emma:interpretation>
              </emma:one-of>
            </emma:emma>
          </inkml:annotationXML>
          <inkml:trace contextRef="#ctx0" brushRef="#br1" timeOffset="-193611.9401">1115 356 78,'0'0'35,"0"0"1,0 0 1,0 0-22,0 0-3,0 0-1,0 0-3,19-6-2,-19 6 0,17 4-2,0-2 0,11 2-1,4-2-3,16-1 0,1-6 0,17-1 0,1-3 0,-1-2 0,-5-2 0,-3 0 0,-11 1 0,-9 3 0,-10 4 0,-28 5 0,24-4 0,-24 4 0,0 0-5,0 0-21,24 0-14,-24 0-3,34-2 3,-6 0-2</inkml:trace>
          <inkml:trace contextRef="#ctx0" brushRef="#br1" timeOffset="-194017.5408">1520 334 57,'0'0'34,"0"0"1,0 0 1,0 0-9,-21-19-13,21 19 0,0 0-3,0 0-3,0 0-2,0 0 0,-3 26-1,4-2-3,-4 6-2,5 11 0,-6 2 0,2 11 0,-4 0 0,6 4 0,0-4 0,2-2 0,-4-3 0,4-7 0,-4-2 0,0-5 0,2-5 0,-1-4 0,1-6 0,0-20 0,-4 21 0,4-21 0,0 0 0,-6-17 0,6 17-11,-4-43-19,1 12-12,-1-5-1,-2 1 2,-7-1 0</inkml:trace>
          <inkml:trace contextRef="#ctx0" brushRef="#br1" timeOffset="-192972.3389">1855 764 86,'0'0'34,"0"0"1,0 0 3,2 21-27,-2-21-3,0 0 1,0 0-2,0 0-2,0 0 1,9 20-1,-9-20-2,2 30 0,-2-13 0,2 7-1,-2-4-2,4 3 0,-4-5 0,0 1 0,0-19 0,3 24 0,-3-24 0,0 0 0,0 0 0,0 0 0,0 0 0,2-18 0,-4-1 0,6-9 0,-4 0 0,2-5 0,0-1 0,2-1 0,5 5 0,4 4 0,-2 5 0,-11 21 0,28-26 0,-28 26 0,34-5 0,-11 3 0,-3 7 0,-20-5 0,40 10-9,-40-10-32,26 9-1,-26-9 0,20 7-1</inkml:trace>
          <inkml:trace contextRef="#ctx0" brushRef="#br1" timeOffset="-192582.3383">2246 773 72,'23'4'34,"-23"-4"-1,0 0 4,0 0-24,0 0-1,0 0-1,0 0-2,7 24-2,-7-24 0,15 23-1,-15-23-2,19 33-1,-6-14-1,4 5-1,2-3 0,3-3-1,-3-5 1,1-3-1,-20-10 0,36 11-2,-14-9-1,-22-2-2,36-2-6,-36 2-21,0 0-8,0 0 0,7-19 0</inkml:trace>
          <inkml:trace contextRef="#ctx0" brushRef="#br1" timeOffset="-192239.1377">2671 729 71,'0'0'36,"0"0"0,0 0 2,0 0-15,-18 3-9,27 14-2,-9-17-3,-15 28-1,-4-9 0,2 14-8,-7 3 0,-2 14 0,-10 2 0,4 6 0,-9-2 0,4 2 0,-1-4 0,10-4 0,2-7 0,7-10 0,6-6 0,4-9 0,7-1 0,2-17 0,6 19 0,-6-19 0,15-17-39,-15 17-4,30-32 0,-12 2 0</inkml:trace>
        </inkml:traceGroup>
        <inkml:traceGroup>
          <inkml:annotationXML>
            <emma:emma xmlns:emma="http://www.w3.org/2003/04/emma" version="1.0">
              <emma:interpretation id="{E933FB3E-8DA0-473D-8B2D-15998AE489E7}" emma:medium="tactile" emma:mode="ink">
                <msink:context xmlns:msink="http://schemas.microsoft.com/ink/2010/main" type="inkWord" rotatedBoundingBox="6121,4598 6872,4605 6867,5168 6116,5161"/>
              </emma:interpretation>
              <emma:one-of disjunction-type="recognition" id="oneOf8">
                <emma:interpretation id="interp40" emma:lang="en-US" emma:confidence="1">
                  <emma:literal>to</emma:literal>
                </emma:interpretation>
                <emma:interpretation id="interp41" emma:lang="en-US" emma:confidence="0">
                  <emma:literal>too</emma:literal>
                </emma:interpretation>
                <emma:interpretation id="interp42" emma:lang="en-US" emma:confidence="0">
                  <emma:literal>t0</emma:literal>
                </emma:interpretation>
                <emma:interpretation id="interp43" emma:lang="en-US" emma:confidence="0">
                  <emma:literal>€0</emma:literal>
                </emma:interpretation>
                <emma:interpretation id="interp44" emma:lang="en-US" emma:confidence="0">
                  <emma:literal>To</emma:literal>
                </emma:interpretation>
              </emma:one-of>
            </emma:emma>
          </inkml:annotationXML>
          <inkml:trace contextRef="#ctx0" brushRef="#br1" timeOffset="-191318.7361">3561 833 70,'0'0'33,"-17"2"-1,17-2 0,20 7-19,-20-7-5,43-7-2,-13 1-2,11 6-1,1-2-2,1 2-4,9 12-11,-3 1-19,-12-10 0,12 12 0,-21-11-2</inkml:trace>
          <inkml:trace contextRef="#ctx0" brushRef="#br1" timeOffset="-191552.7365">3875 572 90,'0'0'34,"26"-4"2,-26 4 0,0 0-26,0 0 0,0 0 0,0 0-3,0 0-1,0 0-1,0 0 0,-17 13 1,17-13-6,-16 40 0,-1-14 0,-4 13 0,-5 0 0,-2 8 0,0 1 0,5-1 0,1-1 0,3-3 0,6-6 0,6-7 0,3-2 0,4-6 0,4-3 0,-4-19 0,26 19 0,-4-21 0,8-2 0,2-9 0,9 0 0,-5-6 0,5 10 0,-17-15-5,8 24-20,-32 0-17,15-21 0,-15 21 2,-30-13-1</inkml:trace>
          <inkml:trace contextRef="#ctx0" brushRef="#br1" timeOffset="-190928.7354">4156 906 73,'0'0'33,"0"0"1,-26 17 1,9-19-20,13 18-3,-15-10-1,16 15-3,3-21-1,-17 35-1,17-35-1,-15 37 0,9-16-3,6 1 1,4-3-2,5-1 0,-9-18 1,30 17 0,-9-17-2,7-4 0,0-5 0,0-4 0,-4-4 0,1-1 0,-8-3 0,-1-1 0,-6-2 0,-6-3 0,-3 1 0,-2 0 0,-7 2 0,-3 2 0,-4 5 0,-8 8 0,1 9 0,-4 7 0,0 6 0,3 0 0,6 6 0,-3-14-3,20-5-37,13 17-1,-13-17-1,33-9 1</inkml:trace>
        </inkml:traceGroup>
        <inkml:traceGroup>
          <inkml:annotationXML>
            <emma:emma xmlns:emma="http://www.w3.org/2003/04/emma" version="1.0">
              <emma:interpretation id="{B60E07AE-CAD4-44E0-8ACA-898F6FDBFF8A}" emma:medium="tactile" emma:mode="ink">
                <msink:context xmlns:msink="http://schemas.microsoft.com/ink/2010/main" type="inkWord" rotatedBoundingBox="8088,4508 11884,4543 11878,5154 8082,5119"/>
              </emma:interpretation>
              <emma:one-of disjunction-type="recognition" id="oneOf9">
                <emma:interpretation id="interp45" emma:lang="en-US" emma:confidence="1">
                  <emma:literal>construct</emma:literal>
                </emma:interpretation>
                <emma:interpretation id="interp46" emma:lang="en-US" emma:confidence="0">
                  <emma:literal>Construct</emma:literal>
                </emma:interpretation>
                <emma:interpretation id="interp47" emma:lang="en-US" emma:confidence="0">
                  <emma:literal>constrict</emma:literal>
                </emma:interpretation>
                <emma:interpretation id="interp48" emma:lang="en-US" emma:confidence="0">
                  <emma:literal>constructs</emma:literal>
                </emma:interpretation>
                <emma:interpretation id="interp49" emma:lang="en-US" emma:confidence="0">
                  <emma:literal>Constrict</emma:literal>
                </emma:interpretation>
              </emma:one-of>
            </emma:emma>
          </inkml:annotationXML>
          <inkml:trace contextRef="#ctx0" brushRef="#br1" timeOffset="-190164.3339">5742 734 92,'-25'4'34,"25"-4"1,-32 6 2,4-12-25,28 6-2,-31 11-1,31-11-2,-32 23-2,19-5 0,-8-1-1,6 9-2,2-2 1,4 4-3,-3-2 0,10 2 0,2-2 0,8-1 0,1-5 0,-9-20-5,38 26-3,-38-26-16,35-4-15,-12 4-1,-4-3 1,1-3-1</inkml:trace>
          <inkml:trace contextRef="#ctx0" brushRef="#br1" timeOffset="-189711.9332">5925 908 90,'0'0'36,"-15"22"1,15-22-1,-20 7-19,29 10-4,-9-17-4,-6 19-3,6-19-2,2 26-1,-2-26-2,15 24 0,-15-24 1,28 26-2,-7-18 0,1-3 0,1-7 0,1-3 0,-1-4 0,1-5 0,-4 0 0,1-5 0,-6-7 0,-2-2 0,-2-6 0,-7-1 0,-4 3 0,-7 4 0,-5 2 0,-6 9 0,-9 8 0,-4 13 0,-7 11 0,-1 9 0,1 6 0,1-2 0,13 5 0,-4-20-16,29 4-23,-1-17-3,29 13 2,0-17-1</inkml:trace>
          <inkml:trace contextRef="#ctx0" brushRef="#br1" timeOffset="-189259.5324">6395 798 108,'0'0'37,"-17"28"1,10-12 0,16 5-30,-9-21-1,-9 30-2,9-30-2,2 20-1,-2-20 1,0 0-1,16 4-1,-16-4 2,30-26-3,-9 5 0,1-3 0,3 0 0,-3 2 0,1 3 0,-6 6 0,-17 13 0,24 9 0,-22 14 0,-6 3 0,0 5 0,1 3 0,-1-1 0,2-1 0,0-6 0,0-9 0,2-17 0,4 17 0,-4-17 0,0 0 0,0 0-17,13-23-23,-13 23-2,22-28 1,-7 12-1</inkml:trace>
          <inkml:trace contextRef="#ctx0" brushRef="#br1" timeOffset="-188729.1315">6985 712 72,'11'-22'35,"-11"22"0,0 0 4,-6-25-22,6 25-2,0 0-1,0 0-3,-22-9-3,22 9-1,-21 4-5,21-4-2,-22 7 0,22-7 0,-25 17 0,25-17 0,-26 20 0,26-20 0,-26 27 0,26-27 0,-19 28 0,19-28 0,-13 26 0,13-26 0,6 24 0,-6-24 0,13 32 0,-2-12 0,2 1 0,2 5 0,2 0 0,-2 2 0,0 0 0,-2-2 0,-2-6 0,-3 1 0,-8-21 0,9 26 0,-9-26 0,0 0 0,-24 13 0,5-11 0,-3-2 0,-3-2 0,-5-2 0,1 0 0,2 4 0,3-5 0,24 5 0,-32-11 0,32 11-17,17-4-25,2-11 0,3 0 1,4-4-1</inkml:trace>
          <inkml:trace contextRef="#ctx0" brushRef="#br1" timeOffset="-188229.9306">7230 706 98,'0'0'36,"-24"12"1,24-12 1,-10 24-26,10-24-6,21-6-1,1-1-2,12 1 0,-2 1-2,7 1 1,-1 0-3,-5 0-3,12 16-10,-13-3-23,-8-5-2,-1 3 1,-6-5-1</inkml:trace>
          <inkml:trace contextRef="#ctx0" brushRef="#br1" timeOffset="-188417.131">7430 533 106,'0'0'37,"0"0"3,-20-4-1,3 4-29,17 25-1,-17-11-2,13 20 0,-9-2-7,8 11 0,-3-1 0,8 9 0,-2-1 0,6 0 0,2-1 0,1-8 0,4-6 0,-1-9 0,1-3 0,-11-23-6,0 0-25,7-21-9,-12-12-2,-5-10 1,-5-4 0</inkml:trace>
          <inkml:trace contextRef="#ctx0" brushRef="#br1" timeOffset="-187855.53">7657 893 89,'0'0'37,"0"0"2,0 0 1,7 28-21,-7-28-6,0 0-3,0 0-4,0 0-4,2-17-2,-2 17 0,8-19 0,-8 19 0,13-33 0,-4 10 0,2-1 0,3-2 0,2 2 0,3 1 0,2 5 0,-1 1 0,8 4 0,-3 2 0,3 11 0,-10-10-8,16 12-30,-13 4-3,-21-6 0,24 19 0</inkml:trace>
          <inkml:trace contextRef="#ctx0" brushRef="#br1" timeOffset="-187465.5293">8007 824 99,'0'0'37,"0"0"2,0 0-6,0 0-20,0 0-2,0 0-3,0 0-2,-8 33-2,8-33 1,0 30-5,0-30 0,10 30 0,-10-30 0,20 20 0,-20-20 0,32 2 0,-13-11 0,2-8 0,-1-5 0,4-2 0,-3-4 0,0 2 0,-3-1 0,-3 7 0,-15 20 0,17-26 0,-17 26 0,0 0 0,0 0-6,0 0-28,0 0-7,-17 7-1,17-7 0</inkml:trace>
          <inkml:trace contextRef="#ctx0" brushRef="#br1" timeOffset="-187028.7285">8638 677 107,'0'0'36,"0"0"2,0 0 0,-26-4-31,26 4-1,-34 13-1,15 0 0,-3-4-1,3 6 0,-2 0 1,10 7-5,-4 1 0,4 5 0,9 2 0,2-3 0,4 1 0,5 0 0,2-3 0,4-3 0,0-5 0,8-8 0,-1-5 0,3-6 0,5 6-2,-13-19-8,18 18-19,-16-12-12,-2 2 0,-17 7 0,17-15 1</inkml:trace>
          <inkml:trace contextRef="#ctx0" brushRef="#br1" timeOffset="-186451.5275">8894 691 101,'0'0'40,"0"0"2,0 0-1,0 0-24,30 8-8,-7-16-4,16 10-5,-1-5 0,8-1 0,3 2 0,-8-9 0,17 9-38,-17 0-3,-11 0-2,-11 2 2</inkml:trace>
          <inkml:trace contextRef="#ctx0" brushRef="#br1" timeOffset="-186638.7278">9001 507 91,'0'0'38,"0"0"1,0 0 2,0 0-23,0 0-8,0 0-2,0 0-3,0 0 0,-4 22-5,4 1 0,-3 1 0,3 9 0,-6 7 0,6 10 0,-2 0 0,4 4 0,2-2 0,1 1 0,1-3 0,3-5 0,1-8 0,-1-13 0,2-1 0,-11-23-7,17-12-32,-15-4-4,-2-14 1,-4-13 0</inkml:trace>
        </inkml:traceGroup>
        <inkml:traceGroup>
          <inkml:annotationXML>
            <emma:emma xmlns:emma="http://www.w3.org/2003/04/emma" version="1.0">
              <emma:interpretation id="{1F0F4140-1761-42ED-ABB0-E268DD4653FB}" emma:medium="tactile" emma:mode="ink">
                <msink:context xmlns:msink="http://schemas.microsoft.com/ink/2010/main" type="inkWord" rotatedBoundingBox="13158,4226 16408,4257 16400,5164 13150,5134"/>
              </emma:interpretation>
              <emma:one-of disjunction-type="recognition" id="oneOf10">
                <emma:interpretation id="interp50" emma:lang="en-US" emma:confidence="1">
                  <emma:literal>element</emma:literal>
                </emma:interpretation>
                <emma:interpretation id="interp51" emma:lang="en-US" emma:confidence="0">
                  <emma:literal>clement</emma:literal>
                </emma:interpretation>
                <emma:interpretation id="interp52" emma:lang="en-US" emma:confidence="0">
                  <emma:literal>dement</emma:literal>
                </emma:interpretation>
                <emma:interpretation id="interp53" emma:lang="en-US" emma:confidence="0">
                  <emma:literal>Clement</emma:literal>
                </emma:interpretation>
                <emma:interpretation id="interp54" emma:lang="en-US" emma:confidence="0">
                  <emma:literal>Element</emma:literal>
                </emma:interpretation>
              </emma:one-of>
            </emma:emma>
          </inkml:annotationXML>
          <inkml:trace contextRef="#ctx0" brushRef="#br1" timeOffset="-185312.7255">10722 878 70,'0'0'35,"0"0"0,16 2 2,-16-2-22,0 0-2,0 0-3,0 0-3,0 0-1,17 3 0,-17-3-2,23-1-1,-6 1 0,-17 0-2,28-14 0,-11 5 0,-17 9 0,28-26 0,-15 7 0,-8-1-1,-3-4 1,-2-1 0,-5 1-1,-3 2 0,-3 1 0,-8 6 1,-3 6-1,-1 4 2,3 8-2,-7 5 0,5 10 0,-4 5 0,-2 5 0,1 2 0,1 5 0,6-2 0,5-3 0,5 0 0,8-2 0,4-2 0,10 0 0,4-2 0,7 3 0,9-5 0,3 2 0,5-5 0,6-6 0,5-6 0,-4-20-7,18 15-14,-9-22-20,-9-5 0,-7-3-1,-10-1 1</inkml:trace>
          <inkml:trace contextRef="#ctx0" brushRef="#br1" timeOffset="-184844.7247">11465 201 105,'0'0'37,"0"0"2,-19 19 0,14 14-30,-12 3-1,11 18-3,-9 2 0,8 13-2,-8 2 2,3 9-5,3-6 0,0 3 0,3-12 0,2-5 0,-3-5 0,-1-14 0,10-3-2,-2-38-6,10 35-10,-10-35-23,20-24 0,-7 0 0,0-10-1</inkml:trace>
          <inkml:trace contextRef="#ctx0" brushRef="#br1" timeOffset="-184485.924">11570 827 77,'37'4'35,"-37"-4"0,41-11 1,-7 7-25,-13-18-2,14 13-1,-16-14-2,2 8-1,-14-9-1,-7 24 1,7-35 0,-7 35-1,-14-17 1,-3 19-2,-8 2 0,7 7-1,-5 4 0,4 9-2,1 2 0,1 6 0,4 1 0,9 1 0,6-1 0,7 1 0,8-3 0,4-3 0,5-5 0,2-14 0,13 0-4,-11-29-14,9 7-22,-3-9-2,1-8 0,-7-2 1</inkml:trace>
          <inkml:trace contextRef="#ctx0" brushRef="#br1" timeOffset="-183924.323">12186 740 87,'0'0'35,"-17"11"3,17-11 0,0 0-18,-10 22-13,10-22-1,-9 38 0,5-22-2,10 12 0,-8-7-1,2-1-1,-2-3-1,2-17 0,19 19 0,-19-19-1,30-19 2,-4-1-2,2-6 0,4 0 0,-2-2 0,-4 3 0,-2 3 0,-1 7 0,-23 15 0,0 0 0,0 0 0,2 34 0,-10-16 0,5 5 0,1-3 0,-2-1 0,4-19 0,6 22 0,-6-22 0,22-5 0,-3-5 0,0-5 0,1 0 0,1 0 0,-1 1 0,-3 2 0,2 3 0,-2 5 0,-17 4 0,17 13 0,-16 4 0,-1 4 0,-1 3 0,-3 6 0,-2 0 0,-3-3 0,5 1 0,-3-9 0,8 2-2,-1-21-7,6 18-14,-6-18-18,0 0-1,21-28 1,-10 6 0</inkml:trace>
          <inkml:trace contextRef="#ctx0" brushRef="#br1" timeOffset="-183581.1225">12714 882 52,'22'11'31,"-22"-11"1,24 5 2,-24-5-11,25-7-14,8 7 1,-16-21-1,17 12-2,-15-13-1,7 7 0,-11-11-1,4 3-2,-8-5 0,-2 10-1,-9-5 1,0 23 0,-19-22 0,19 22 0,-37 4 0,15 12-1,-7 7 0,5 7 0,0 3 0,3 4-2,6 1 0,8 1 0,7-4 0,7-1-2,8-1-1,-15-33-5,43 40-19,-17-35-13,-3-9-1,5-7 1,-2-11-1</inkml:trace>
          <inkml:trace contextRef="#ctx0" brushRef="#br1" timeOffset="-183253.5219">13092 833 125,'0'0'39,"-17"24"1,13 6-8,4-30-26,0 0-2,0 0-1,32-2-1,-10-11 0,5 0 0,3-5-2,-2 3 0,-2 0 0,2 2 0,-2 3 0,-7 5 0,0 5 0,1 9 0,-20-9 0,19 35 0,-15-8 0,-6 6 0,-2 3 0,2 3 0,-5 0 0,-1-4 0,3-3 0,-1-10 0,8-1 0,-2-21 0,0 0-11,0 0-30,9-19-1,2-18 0,8-13 0</inkml:trace>
          <inkml:trace contextRef="#ctx0" brushRef="#br1" timeOffset="-182863.5212">13586 652 78,'0'0'37,"0"0"-2,0 0 2,-11 32-18,11-32-13,20 22-2,1-9-4,1-11-7,18 8-16,-1-5-13,-9-10 0,17 5-1,-12-10 1</inkml:trace>
          <inkml:trace contextRef="#ctx0" brushRef="#br1" timeOffset="-183003.9213">13687 470 98,'0'0'38,"6"18"0,-6 3 0,-8 24-26,-3-18-6,11 22 0,-11-1-2,5 12-1,-3-4-2,1 4 1,1-5-2,-1-8-2,8 0-2,-5-25-4,12 10-6,-7-32-14,0 0-12,-9-32 2,5-9-2,6-6 4</inkml:trace>
        </inkml:traceGroup>
        <inkml:traceGroup>
          <inkml:annotationXML>
            <emma:emma xmlns:emma="http://www.w3.org/2003/04/emma" version="1.0">
              <emma:interpretation id="{7FCC376F-82B8-4F86-B85D-A77A1E0527AB}" emma:medium="tactile" emma:mode="ink">
                <msink:context xmlns:msink="http://schemas.microsoft.com/ink/2010/main" type="inkWord" rotatedBoundingBox="17415,4650 17770,4653 17766,5128 17411,5125"/>
              </emma:interpretation>
              <emma:one-of disjunction-type="recognition" id="oneOf11">
                <emma:interpretation id="interp55" emma:lang="en-US" emma:confidence="1">
                  <emma:literal>4</emma:literal>
                </emma:interpretation>
                <emma:interpretation id="interp56" emma:lang="en-US" emma:confidence="0">
                  <emma:literal>X</emma:literal>
                </emma:interpretation>
                <emma:interpretation id="interp57" emma:lang="en-US" emma:confidence="0">
                  <emma:literal>x</emma:literal>
                </emma:interpretation>
                <emma:interpretation id="interp58" emma:lang="en-US" emma:confidence="0">
                  <emma:literal>a</emma:literal>
                </emma:interpretation>
                <emma:interpretation id="interp59" emma:lang="en-US" emma:confidence="0">
                  <emma:literal>k</emma:literal>
                </emma:interpretation>
              </emma:one-of>
            </emma:emma>
          </inkml:annotationXML>
          <inkml:trace contextRef="#ctx0" brushRef="#br1" timeOffset="-131820.2315">14863 777 78,'0'0'36,"-17"15"0,17-15 2,-6 21-21,6-21-6,0 0-1,-1-17-2,1 17-1,0 0 0,0 0-2,7-17-3,-7 17-2,2-19 0,-2 19 0,0-24 0,0 24 0,5-28 0,-5 28 0,12-31 0,-5 14 0,-7 17 0,15-24 0,-15 24 0,0 0 0,13-19 0,-13 19 0,0 0 0,13 17 0,-9-1 0,5 5 0,3 5 0,1 4 0,2 3 0,2 3 0,1-1 0,5 2 0,-4-1 0,-1-3 0,-5-6 0,4-1 0,-4-4 0,-1 0 0,-3-3 0,-9-19 0,15 26 0,-15-26 0,17 15 0,-17-15 0,0 0 0,0 0-5,30-15-12,-30 15-23,5-37-2,-5 14 2,-3-1-2</inkml:trace>
          <inkml:trace contextRef="#ctx0" brushRef="#br1" timeOffset="-131461.4309">15177 697 88,'0'0'36,"0"0"0,0 0 0,0 0-20,0 0-4,0 0-2,0 0-3,0 0 0,-9 19 0,0 1-7,-16 1 0,-1 8 0,0 1 0,-2 6 0,-2-3 0,4 3 0,-2-3 0,7-1 0,6-6 0,4-6 0,3-1 0,8-19 0,-3 30 0,3-30-27,0 0-15,16-32 0,3 12 0,11-4 0</inkml:trace>
        </inkml:traceGroup>
        <inkml:traceGroup>
          <inkml:annotationXML>
            <emma:emma xmlns:emma="http://www.w3.org/2003/04/emma" version="1.0">
              <emma:interpretation id="{CC4352EA-EA3A-415D-9D84-F604BD6F0CC3}" emma:medium="tactile" emma:mode="ink">
                <msink:context xmlns:msink="http://schemas.microsoft.com/ink/2010/main" type="inkWord" rotatedBoundingBox="18344,4479 19040,4485 19033,5266 18337,5259"/>
              </emma:interpretation>
              <emma:one-of disjunction-type="recognition" id="oneOf12">
                <emma:interpretation id="interp60" emma:lang="en-US" emma:confidence="1">
                  <emma:literal>of</emma:literal>
                </emma:interpretation>
                <emma:interpretation id="interp61" emma:lang="en-US" emma:confidence="0">
                  <emma:literal>oof</emma:literal>
                </emma:interpretation>
                <emma:interpretation id="interp62" emma:lang="en-US" emma:confidence="0">
                  <emma:literal>oft</emma:literal>
                </emma:interpretation>
                <emma:interpretation id="interp63" emma:lang="en-US" emma:confidence="0">
                  <emma:literal>off</emma:literal>
                </emma:interpretation>
                <emma:interpretation id="interp64" emma:lang="en-US" emma:confidence="0">
                  <emma:literal>oaf</emma:literal>
                </emma:interpretation>
              </emma:one-of>
            </emma:emma>
          </inkml:annotationXML>
          <inkml:trace contextRef="#ctx0" brushRef="#br1" timeOffset="-130665.8295">15922 887 69,'-29'-13'35,"29"13"0,-17 2 2,17-2-19,0 0-5,-23-9-3,23 9-3,0 0 0,-18 13-2,1-15 0,17 2-1,-19 18 0,10-1-2,-5 0 0,9 7 0,-1-1-2,10 1 0,7-2 0,4-1 0,2-5 0,9-4 0,0-11 0,1-6 0,1-8 0,-6-4 0,-3-3 0,-8-5 0,-7-1 0,-8 4 0,-5 1 0,-4 5 0,13 16 0,-30-17 0,30 17 0,-30-4 0,30 4-6,-21 6-6,32 10-15,-11-16-13,0 0-1,0 0 1,0 0 0</inkml:trace>
          <inkml:trace contextRef="#ctx0" brushRef="#br1" timeOffset="-130104.2285">16387 458 74,'0'0'37,"-23"-7"0,6 11 3,17-4-20,-44 7-5,36 10-5,-16-15-1,24-2-3,-28 22-1,24-3-3,-4-2-2,5 7 0,-3 2 0,6 4 0,-4 1 0,4 7 0,-2-3 0,2 6 0,0-2 0,4 6 0,-4-2 0,4 3 0,-2 1 0,-2-2 0,2-2 0,-2-2 0,-2-4 0,-4-7 0,1-6 0,5-24 0,-15 26 0,15-26 0,-19-7-9,-4-33-17,12 3-15,0-8-2,2-3 2,-3 1 0,7 10 21,-10-9 11,7 12 8,5 13 16,3 21 19,0 0 3,0-16 1,0 16 1,13-17-17,20 26-8,-12-22-4,26 17-2,-8-13-4,10 5-4,1 9-6,-12-1-32,-3-8-3,-1 6 2,-15-7-1</inkml:trace>
        </inkml:traceGroup>
        <inkml:traceGroup>
          <inkml:annotationXML>
            <emma:emma xmlns:emma="http://www.w3.org/2003/04/emma" version="1.0">
              <emma:interpretation id="{C991D46C-40A5-4606-BEA7-302E6FA2C327}" emma:medium="tactile" emma:mode="ink">
                <msink:context xmlns:msink="http://schemas.microsoft.com/ink/2010/main" type="inkWord" rotatedBoundingBox="19906,4184 21195,4196 21183,5382 19895,5370"/>
              </emma:interpretation>
              <emma:one-of disjunction-type="recognition" id="oneOf13">
                <emma:interpretation id="interp65" emma:lang="en-US" emma:confidence="0">
                  <emma:literal>IAS</emma:literal>
                </emma:interpretation>
                <emma:interpretation id="interp66" emma:lang="en-US" emma:confidence="0">
                  <emma:literal>Toss</emma:literal>
                </emma:interpretation>
                <emma:interpretation id="interp67" emma:lang="en-US" emma:confidence="0">
                  <emma:literal>Jags</emma:literal>
                </emma:interpretation>
                <emma:interpretation id="interp68" emma:lang="en-US" emma:confidence="0">
                  <emma:literal>Joss</emma:literal>
                </emma:interpretation>
                <emma:interpretation id="interp69" emma:lang="en-US" emma:confidence="0">
                  <emma:literal>Togs</emma:literal>
                </emma:interpretation>
              </emma:one-of>
            </emma:emma>
          </inkml:annotationXML>
          <inkml:trace contextRef="#ctx0" brushRef="#br1" timeOffset="-179743.5157">17327 608 98,'0'0'37,"35"-2"1,10-2 0,17 6-29,-6-13-1,21 11-1,-8-10-3,6 10-1,-9-3-1,-5 1-3,-5 7-4,-14-10-7,8 7-26,-14 5-1,-12-1 0,-1 3-1</inkml:trace>
          <inkml:trace contextRef="#ctx0" brushRef="#br1" timeOffset="-180367.5168">17516 719 63,'0'0'35,"17"-16"0,-17 16 2,26 0-17,-32-17-4,6 17-4,0 0-2,19 4-3,-19-4-1,0 0 0,-2 20-1,2 4-2,-7 1-3,1 6 0,-5 6 0,-1 6 0,-4 0 0,-5-2 0,-1-5 0,-3-8 0,8-4 0,-3-19 0,20-5-10,-38-11-12,27-6-19,5-7-1,3-4 2,5 2-1</inkml:trace>
          <inkml:trace contextRef="#ctx0" brushRef="#br1" timeOffset="-179977.5161">17845 652 91,'-17'2'36,"17"-2"0,-20 13 3,20-13-27,0 0-3,-30 21 0,22 1-3,-10-7 0,6 13-1,-8-4-1,5 6-2,-6 0-2,4 5 0,1-1 0,-1 1 0,5-3 0,5 0 0,5-6 0,4 0 0,4-4 0,-6-22 0,30 28 0,-10-30 0,12 6-6,-13-25-22,9 1-13,0-6-1,-9-10 2,-6-1-2</inkml:trace>
          <inkml:trace contextRef="#ctx0" brushRef="#br1" timeOffset="-178807.5141">18072 1081 101,'0'0'38,"0"0"1,-13 17 0,-12-15-29,27 18-2,-2-20-2,2 34-2,2-14-1,7 6-1,0-2 0,2 3-1,4-3 1,2-4-2,0-3 0,5-6-2,-5 0-1,-19-11-2,26 2-3,-26-2-4,9-17-9,-26-7-5,17 24-1,-28-43 4,28 43 8,-41-41 7,21 25 4,1-1 7,-2 0 9,21 17 7,-20-17 0,20 17 1,0 0-7,0 0-4,0 0-2,0 0-1,20 4-1,3 3-1,-3-7-1,14 2-1,5-2-1,6 0 0,-5 0 0,-1 0 0,-15 2 0,-24-2 1,0 0 0,-15 24 1,-30-12 0,-3 8 0,-16-1 0,8 1-1,-8-3 0,8 2-1,15-4-2,7-8-4,25 12-6,-8-12-28,17-7-1,21 4 1,-5-8-2</inkml:trace>
          <inkml:trace contextRef="#ctx0" brushRef="#br1" timeOffset="-176779.5105">18577 166 41,'0'0'30,"25"-4"3,-25 4-7,0 0-4,0 0 0,0 0-7,18 4-3,-18-4-1,0 0-4,0 0-2,0 0-1,-22-4-1,22 4-1,-23 2-1,23-2 1,-31 6 0,10-1-1,0 1 0,5-1 0,-1 3 0,17-8 0,-28 17-1,28-17 0,-19 18 0,19-18 0,-10 17 0,10-17 1,0 0-1,4 22 0,-4-22 1,19 12-1,-19-12 1,32 13-1,-13-4 1,3 2 0,0 2 0,-3 4 0,-2 3 0,0 1 0,-8 1 2,2 1-3,-9-5 0,-4 5 0,2-23 0,-20 28 0,1-21 0,-1 1 0,-7-7 0,-1-1 0,0-3 0,-2-1 0,6-2 0,3-1 0,21 7-2,-26-13-26,26 13-14,17-4 0,-17 4 0,41-2 0</inkml:trace>
        </inkml:traceGroup>
      </inkml:traceGroup>
    </inkml:traceGroup>
  </inkml:traceGroup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3:42.41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9422D27-2C27-40F2-93DD-6DDC10D07A31}" emma:medium="tactile" emma:mode="ink">
          <msink:context xmlns:msink="http://schemas.microsoft.com/ink/2010/main" type="writingRegion" rotatedBoundingBox="25253,16677 25268,16677 25268,16692 25253,16692"/>
        </emma:interpretation>
      </emma:emma>
    </inkml:annotationXML>
    <inkml:traceGroup>
      <inkml:annotationXML>
        <emma:emma xmlns:emma="http://www.w3.org/2003/04/emma" version="1.0">
          <emma:interpretation id="{92A56DEB-941B-4D74-8873-523813E0C73F}" emma:medium="tactile" emma:mode="ink">
            <msink:context xmlns:msink="http://schemas.microsoft.com/ink/2010/main" type="paragraph" rotatedBoundingBox="25253,16677 25268,16677 25268,16692 25253,166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883E79-7BC7-4306-8307-D68E8A2FBCD9}" emma:medium="tactile" emma:mode="ink">
              <msink:context xmlns:msink="http://schemas.microsoft.com/ink/2010/main" type="line" rotatedBoundingBox="25253,16677 25268,16677 25268,16692 25253,16692"/>
            </emma:interpretation>
          </emma:emma>
        </inkml:annotationXML>
        <inkml:traceGroup>
          <inkml:annotationXML>
            <emma:emma xmlns:emma="http://www.w3.org/2003/04/emma" version="1.0">
              <emma:interpretation id="{82615074-A3C0-47A3-AF22-C0B2CAFAB699}" emma:medium="tactile" emma:mode="ink">
                <msink:context xmlns:msink="http://schemas.microsoft.com/ink/2010/main" type="inkWord" rotatedBoundingBox="25253,16677 25268,16677 25268,16692 25253,16692"/>
              </emma:interpretation>
            </emma:emma>
          </inkml:annotationXML>
          <inkml:trace contextRef="#ctx0" brushRef="#br0">8875 10491</inkml:trace>
        </inkml:traceGroup>
      </inkml:traceGroup>
    </inkml:traceGroup>
  </inkml:traceGroup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5:29.30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F7CD09E-38D2-4660-8478-9E5A99AD41E9}" emma:medium="tactile" emma:mode="ink">
          <msink:context xmlns:msink="http://schemas.microsoft.com/ink/2010/main" type="writingRegion" rotatedBoundingBox="18288,13714 18303,13714 18303,13729 18288,13729"/>
        </emma:interpretation>
      </emma:emma>
    </inkml:annotationXML>
    <inkml:traceGroup>
      <inkml:annotationXML>
        <emma:emma xmlns:emma="http://www.w3.org/2003/04/emma" version="1.0">
          <emma:interpretation id="{7D635336-7A05-4D6C-97C0-B844ED173078}" emma:medium="tactile" emma:mode="ink">
            <msink:context xmlns:msink="http://schemas.microsoft.com/ink/2010/main" type="paragraph" rotatedBoundingBox="18288,13714 18303,13714 18303,13729 18288,137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82A47E-7C5A-43E0-AF4E-7563E606F070}" emma:medium="tactile" emma:mode="ink">
              <msink:context xmlns:msink="http://schemas.microsoft.com/ink/2010/main" type="line" rotatedBoundingBox="18288,13714 18303,13714 18303,13729 18288,13729"/>
            </emma:interpretation>
          </emma:emma>
        </inkml:annotationXML>
        <inkml:traceGroup>
          <inkml:annotationXML>
            <emma:emma xmlns:emma="http://www.w3.org/2003/04/emma" version="1.0">
              <emma:interpretation id="{B27C95CC-82B7-46F2-98F8-054BF727FF1A}" emma:medium="tactile" emma:mode="ink">
                <msink:context xmlns:msink="http://schemas.microsoft.com/ink/2010/main" type="inkWord" rotatedBoundingBox="18288,13714 18303,13714 18303,13729 18288,13729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5:40.8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CF150DC-7AC6-4F9D-AEDD-595E66BE8BCC}" emma:medium="tactile" emma:mode="ink">
          <msink:context xmlns:msink="http://schemas.microsoft.com/ink/2010/main" type="writingRegion" rotatedBoundingBox="8447,6243 15206,6179 15217,7336 8458,7400"/>
        </emma:interpretation>
      </emma:emma>
    </inkml:annotationXML>
    <inkml:traceGroup>
      <inkml:annotationXML>
        <emma:emma xmlns:emma="http://www.w3.org/2003/04/emma" version="1.0">
          <emma:interpretation id="{3813FE49-1FBA-4ECA-9C1C-ED70E8653FF4}" emma:medium="tactile" emma:mode="ink">
            <msink:context xmlns:msink="http://schemas.microsoft.com/ink/2010/main" type="paragraph" rotatedBoundingBox="8447,6243 15206,6179 15217,7336 8458,74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CECAB0-C50E-4DD1-9145-048B65DA3FC4}" emma:medium="tactile" emma:mode="ink">
              <msink:context xmlns:msink="http://schemas.microsoft.com/ink/2010/main" type="line" rotatedBoundingBox="8447,6243 15206,6179 15217,7336 8458,7400"/>
            </emma:interpretation>
          </emma:emma>
        </inkml:annotationXML>
        <inkml:traceGroup>
          <inkml:annotationXML>
            <emma:emma xmlns:emma="http://www.w3.org/2003/04/emma" version="1.0">
              <emma:interpretation id="{EC0A52D6-006A-4118-9C12-79373F5E7751}" emma:medium="tactile" emma:mode="ink">
                <msink:context xmlns:msink="http://schemas.microsoft.com/ink/2010/main" type="inkWord" rotatedBoundingBox="8447,6243 9614,6232 9624,7339 8458,7350"/>
              </emma:interpretation>
              <emma:one-of disjunction-type="recognition" id="oneOf0">
                <emma:interpretation id="interp0" emma:lang="en-US" emma:confidence="0">
                  <emma:literal>Thais</emma:literal>
                </emma:interpretation>
                <emma:interpretation id="interp1" emma:lang="en-US" emma:confidence="0">
                  <emma:literal>Jas</emma:literal>
                </emma:interpretation>
                <emma:interpretation id="interp2" emma:lang="en-US" emma:confidence="0">
                  <emma:literal>Thai</emma:literal>
                </emma:interpretation>
                <emma:interpretation id="interp3" emma:lang="en-US" emma:confidence="0">
                  <emma:literal>Thad</emma:literal>
                </emma:interpretation>
                <emma:interpretation id="interp4" emma:lang="en-US" emma:confidence="0">
                  <emma:literal>Jonas</emma:literal>
                </emma:interpretation>
              </emma:one-of>
            </emma:emma>
          </inkml:annotationXML>
          <inkml:trace contextRef="#ctx0" brushRef="#br0">0 118 88,'0'0'38,"21"-6"-1,5-4 3,2-14-30,28 18-1,-11-12 0,21 8-4,-8-3-1,9 5-2,-5-1 0,-6 3-1,-2 4-2,-12-5-6,6 11-25,-12-1-9,-8-3 2,-6 2-1</inkml:trace>
          <inkml:trace contextRef="#ctx0" brushRef="#br0" timeOffset="-702.0013">210 231 81,'26'-6'40,"-26"6"-3,0 0 3,17 11-28,-17-11-2,0 0-2,0 0-3,-6 21 0,6-21-1,-3 22 1,3-22-2,-12 40 0,9-15-1,-5 7-2,-3-2 0,2 4 0,-4-2 0,1-4 0,1-2 0,-2-9 0,13-17 0,-23 13-4,23-13-4,-22-13-11,22 13-19,2-26-5,-2 7 2,4 0-1</inkml:trace>
          <inkml:trace contextRef="#ctx0" brushRef="#br0" timeOffset="-327.6006">470 161 70,'0'0'35,"19"-8"0,-19 8 3,0 0-20,0 0-10,-6-17 0,6 17-1,0 0-1,0 0 0,0 17-1,0 0-1,0-17-1,-15 36-1,6-13 0,1 3-1,-1 0-1,5 5 1,3-5-1,2-4 0,5-1 1,3-2-1,-9-19 0,25 25 0,-25-25 0,18 11-1,-18-11-2,0 0-2,23-6-3,-29-15-4,25 18-11,-13-14-18,3-6 1,8 4 0,-6-9 1</inkml:trace>
          <inkml:trace contextRef="#ctx0" brushRef="#br0" timeOffset="1357.2023">669 475 97,'0'0'37,"-17"-9"2,17 9-2,0 0-32,0 0-1,0 0-2,0 0 0,0 0-2,22 11 1,-3-7 0,3 0-1,7-2 1,-5 0-1,-2-2 1,-3 1-1,-19-1 1,21 10-1,-21-10 1,-17 26-1,-6-9 0,-1 4 1,-6 0-2,2 1 2,0-1-1,5-4 0,7-4-1,16-13 1,-19 13 0,19-13 0,0 0 0,32-2-1,-8 4-3,-5-11-5,18 14-12,-11 3-18,-9-8 1,0 7-2,-17-7 2</inkml:trace>
          <inkml:trace contextRef="#ctx0" brushRef="#br0" timeOffset="967.2017">768 377 82,'11'-17'37,"-11"17"0,0 0 2,0 0-29,0 19-2,0-19-1,0 29-1,-2-9-2,6 10 1,-6-1-3,4 6 1,-2-3-2,2 2 0,0-5-1,0-5 1,-1-5-2,-1-19-1,10 22-1,-10-22-5,0 0-11,0 0-20,0 0-2,11-22 1,-11 22-1</inkml:trace>
          <inkml:trace contextRef="#ctx0" brushRef="#br0" timeOffset="5491.2096">1062-398 35,'0'0'28,"17"-2"0,-17 2-5,0 0-3,0 0-2,0 0-4,0 0 0,-2-17-3,2 17-1,0 0-2,0 0-2,0 0-1,0 0-1,0 0-2,0 0 0,0 0-1,-17-11-1,17 11 0,0 0 1,-24 8-1,24-8 0,-19 11 0,19-11 0,0 0 1,-23 22-1,23-22 0,0 0 0,-16 19 0,16-19 1,0 0-1,0 0 0,0 0 0,-8 17-1,8-17 1,0 0 0,0 0 0,0 0 0,0 0 0,17 16 0,-17-16 1,21 10-1,-21-10 0,29 13 0,-10-6 0,2-1 1,-4-1-1,-1 3 0,1-4 1,-17-4 0,23 13 0,-23-13 0,0 0 0,13 22 0,-13-22 0,0 0 0,-6 22 1,6-22-1,-13 17 0,13-17 1,-22 19-1,22-19 0,-34 15 0,17-8 0,-3-1-1,3-1 1,-2-1-1,2 2 0,17-6 0,-28 7 0,28-7-1,-21 9-2,21-9-2,-18 8-6,18-8-25,0 0-5,0 0 1,0 0-2</inkml:trace>
        </inkml:traceGroup>
        <inkml:traceGroup>
          <inkml:annotationXML>
            <emma:emma xmlns:emma="http://www.w3.org/2003/04/emma" version="1.0">
              <emma:interpretation id="{868C970A-B9E2-4510-8C06-9D52BA2D0B88}" emma:medium="tactile" emma:mode="ink">
                <msink:context xmlns:msink="http://schemas.microsoft.com/ink/2010/main" type="inkWord" rotatedBoundingBox="10069,6644 11780,6618 11787,7104 10076,7130"/>
              </emma:interpretation>
              <emma:one-of disjunction-type="recognition" id="oneOf1">
                <emma:interpretation id="interp5" emma:lang="en-US" emma:confidence="0">
                  <emma:literal>Its</emma:literal>
                </emma:interpretation>
                <emma:interpretation id="interp6" emma:lang="en-US" emma:confidence="0">
                  <emma:literal>Its.</emma:literal>
                </emma:interpretation>
                <emma:interpretation id="interp7" emma:lang="en-US" emma:confidence="0">
                  <emma:literal>Torts</emma:literal>
                </emma:interpretation>
                <emma:interpretation id="interp8" emma:lang="en-US" emma:confidence="0">
                  <emma:literal>Tarts</emma:literal>
                </emma:interpretation>
                <emma:interpretation id="interp9" emma:lang="en-US" emma:confidence="0">
                  <emma:literal>-nits</emma:literal>
                </emma:interpretation>
              </emma:one-of>
            </emma:emma>
          </inkml:annotationXML>
          <inkml:trace contextRef="#ctx0" brushRef="#br0" timeOffset="24757.2434">1655 241 73,'-22'-17'38,"22"17"2,0 0 0,-13-16-23,30 23-4,-17-7-3,0 0-2,20-20-2,3 23-1,-3-8 0,10 7-5,0-4 0,11 4 0,6-2 0,7 7 0,8-5 0,9 5 0,4-5 0,15 0 0,2-2 0,9 0 0,0-2 0,-2-3 0,-3 1 0,-10-4 0,-9 7 0,-12-1 0,-9-2 0,-15 2 0,-5-2 0,-10 1 0,-7-1 0,-2 0 0,-17 4 0,24-9 0,-24 9 0,17-11 0,-17 11 0,0 0 0,0 0-9,-4-17-30,4 17-5,0 0 1,-24-19 0</inkml:trace>
          <inkml:trace contextRef="#ctx0" brushRef="#br0" timeOffset="25194.0442">3076-35 89,'0'0'38,"0"0"0,-20-3 3,20 3-29,0 0-3,0 0 0,0 0-2,0 0 0,0 0-2,20 13-5,-20-13 0,28 28 0,-1-10 0,-3 1 0,6 1 0,0-1 0,0 2 0,-4-5 0,0 3 0,-5-4 0,-10 2 0,-9 1 0,-13 8 0,-6 0 0,-9 6 0,-8 0 0,-5 1 0,-3-1 0,3-2 0,4-4 0,6-13 0,29-13 0,-35 13-23,35-13-22,17-24-1,1 0 1</inkml:trace>
        </inkml:traceGroup>
        <inkml:traceGroup>
          <inkml:annotationXML>
            <emma:emma xmlns:emma="http://www.w3.org/2003/04/emma" version="1.0">
              <emma:interpretation id="{F3F28D35-5F95-40B3-A1D3-2231F342B983}" emma:medium="tactile" emma:mode="ink">
                <msink:context xmlns:msink="http://schemas.microsoft.com/ink/2010/main" type="inkWord" rotatedBoundingBox="12362,6354 15208,6327 15217,7336 12372,7363"/>
              </emma:interpretation>
            </emma:emma>
          </inkml:annotationXML>
          <inkml:trace contextRef="#ctx0" brushRef="#br0" timeOffset="27487.2482">4113 31 63,'19'-10'36,"-19"10"2,0 0 0,30 10-22,-30-10-3,4 16-1,-4-16-4,-6 34-2,1-17-1,3 11-2,-8 1 0,3 7-1,-8-3-1,-2 3-1,-2-3 0,-1-1 0,-5 0 0,3-4 1,-2-8-2,1-3-1,23-17 0,-34 17-4,34-17-3,-20-4-15,20 4-18,13-32 1,2 3-1,6 1 3</inkml:trace>
          <inkml:trace contextRef="#ctx0" brushRef="#br0" timeOffset="28173.6494">4082 8 95,'0'0'40,"35"2"0,-12-2 0,-23 0-31,50-5-3,-16-5-1,16 5-2,-3-3-2,4-3 0,1 2-2,-3-6-2,9 13-7,-19-11-21,4 5-9,-1 5 0,-9-1-1</inkml:trace>
          <inkml:trace contextRef="#ctx0" brushRef="#br0" timeOffset="27908.449">4394 27 48,'0'0'33,"0"0"3,0 0-1,0 17-16,0-17-4,0 0-2,0 0-3,0 0-2,0 0-1,-11 18-1,11-18-2,-6 21 0,-1-4-2,-1 7-1,-5 6 1,2 5-2,-4 0 1,0 5-2,-2-3 2,4 0-2,4-3 1,3-3 1,4-5-1,6-1 0,5-7 0,-9-18 0,30 21-2,-11-27-1,9 4-4,-13-22-9,15-2-25,-7-4-1,-8-11 1,0-4 0</inkml:trace>
          <inkml:trace contextRef="#ctx0" brushRef="#br0" timeOffset="28922.4508">4679 409 77,'0'0'39,"0"0"-1,5 17 2,-5-17-27,0 20-6,2-1 0,-7-2-3,5 7-1,-4-2 0,4 6-1,-2-2 0,2 0-1,-2-1-1,6-3 1,-2-5-1,-2-17-1,5 20 0,-5-20-2,0 0 0,4-20-1,-4 20 0,-5-43 0,3 13 0,-6-5 1,-1 3 2,-4 6 1,-6 0 1,2 11 1,-2 4 0,19 11 1,-29 0-1,29 0 0,-23 13 0,23-13 0,0 0-2,0 0 1,36 3 0,-8-4-1,4-3 1,3 2-1,-1 2 1,0 2 0,-3 3 0,-8 8 0,-14 4 1,-13 9-1,-12 2 0,-9 4 1,-3-4-1,-4 0 0,-7-4-1,3-7-1,6-4-1,1-17-3,29 4-5,-36-7-26,32-12-6,10-3 2,1-8-2</inkml:trace>
          <inkml:trace contextRef="#ctx0" brushRef="#br0" timeOffset="29796.0523">5053 27 101,'0'0'38,"0"0"1,32 9-1,-11-3-33,12-14-4,14 5 1,-2-5-1,9-1-1,6 5-3,-7-11-9,12 2-24,-7 11-3,-20-7 2,1 9-3</inkml:trace>
          <inkml:trace contextRef="#ctx0" brushRef="#br0" timeOffset="29577.6519">5394-230 78,'19'-13'35,"-19"13"2,0 0 2,24-10-29,-24 10 0,0 0-1,0 0-1,0 0 0,0 0-2,-17 41 0,-5-13-2,-1 10-1,-7 3-1,0 7-2,-1 4 0,8 0 0,1-3 0,9-1 0,9-3 0,6-6 0,9-5 0,6-4 0,0-4 0,-2-6 0,3-1 0,-18-19-3,41 15 0,-22-21-3,7 4-2,-9-29-11,15 3-21,-4-6-3,-5-7 3,-5 0 0</inkml:trace>
          <inkml:trace contextRef="#ctx0" brushRef="#br0" timeOffset="30544.8536">5755 29 88,'0'0'35,"0"0"3,0 0 0,-9 20-30,9-20-1,0 0 0,-9 26-2,10-5 1,-6-3-1,5 10-1,-6-3-1,6 8-1,-2-3 0,2 0-1,-1-4 0,1-6-2,0-3 2,0-17-1,5 17 0,-5-17 1,11-28 0,-1 2 2,1-4-3,0-3 0,2-3 0,-1 4 0,3 3 0,-8 8 0,-7 21 0,11-17 0,-11 17 0,0 0 0,11 23 0,-11-23 0,4 31 0,-4-14 0,2 0 0,-2-17 0,4 24 0,-4-24 0,0 0 0,9 17 0,-9-17 0,0 0 0,26-19 0,-9 6 0,8 0 0,-5-2 0,-1 0 0,0 1 0,-19 14 0,30-17 0,-30 17 0,18 0 0,-18 0 0,-2 24 0,-3-7 0,-1 5 0,4 4 0,-3 4 0,-1 0 0,-1 0 0,-3-1 0,3 1 0,3-5 0,2-5 0,2-20 0,-2 26 0,2-26-3,0 0-2,0 0-7,0 0-30,17-15-1,-8-11 0,-1-6 1</inkml:trace>
          <inkml:trace contextRef="#ctx0" brushRef="#br0" timeOffset="31278.0549">6208 133 83,'17'-2'39,"8"-3"1,16 1 0,7 2-18,-1-11-16,13 4-2,-2-2-2,-2-4-6,8 15-11,-8-6-25,-26 0 1,-2 6-1,-7-1 0</inkml:trace>
          <inkml:trace contextRef="#ctx0" brushRef="#br0" timeOffset="31106.4546">6706-245 89,'12'-24'37,"-12"24"1,-2-17-3,-17-4-21,19 21-3,-13-16-3,13 16-2,-21-10 0,21 10-1,-35 6-1,14 7-2,-9 4-2,4 5 0,-4 4 0,0 6 0,0 1 0,10 5 0,-1 1 0,6 0 0,8 0 0,1 0 0,13 2 0,5-2 0,-1 8 0,2-2 0,0 1 0,2 1 0,6-3 0,-6 3 0,-6-2 0,2-4 0,-7-4 0,0-3 0,-4-6 0,-2-6 0,-8-3 0,10-19 0,-28 20 0,-2-27 0,10 5-13,-21-24-29,5-10-4,-3-10 3,5-8-1</inkml:trace>
        </inkml:traceGroup>
      </inkml:traceGroup>
    </inkml:traceGroup>
  </inkml:traceGroup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10T20:03:39.1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1FF943-F4C0-484C-8ACD-BCA426C6BEEB}" emma:medium="tactile" emma:mode="ink">
          <msink:context xmlns:msink="http://schemas.microsoft.com/ink/2010/main" type="writingRegion" rotatedBoundingBox="9238,7577 9898,9005 9053,9395 8393,7968"/>
        </emma:interpretation>
      </emma:emma>
    </inkml:annotationXML>
    <inkml:traceGroup>
      <inkml:annotationXML>
        <emma:emma xmlns:emma="http://www.w3.org/2003/04/emma" version="1.0">
          <emma:interpretation id="{9BEB6B27-BE6F-4668-8858-6F295262F9A0}" emma:medium="tactile" emma:mode="ink">
            <msink:context xmlns:msink="http://schemas.microsoft.com/ink/2010/main" type="paragraph" rotatedBoundingBox="9238,7577 9898,9005 9053,9395 8393,79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7DFEBF-368F-4A9E-9E3B-5B90A1F5E22E}" emma:medium="tactile" emma:mode="ink">
              <msink:context xmlns:msink="http://schemas.microsoft.com/ink/2010/main" type="line" rotatedBoundingBox="9238,7577 9898,9005 9053,9395 8393,7968"/>
            </emma:interpretation>
          </emma:emma>
        </inkml:annotationXML>
        <inkml:traceGroup>
          <inkml:annotationXML>
            <emma:emma xmlns:emma="http://www.w3.org/2003/04/emma" version="1.0">
              <emma:interpretation id="{36CAB07D-B6EB-4222-B435-78C1CC31569F}" emma:medium="tactile" emma:mode="ink">
                <msink:context xmlns:msink="http://schemas.microsoft.com/ink/2010/main" type="inkWord" rotatedBoundingBox="9238,7577 9898,9005 9053,9395 8393,7968"/>
              </emma:interpretation>
            </emma:emma>
          </inkml:annotationXML>
          <inkml:trace contextRef="#ctx0" brushRef="#br0">11-7 77,'0'0'37,"17"4"-1,-17-4-3,0 0-19,0 0-3,0 0-3,0 0-3,0 0 0,0 0 0,-17 6-1,17-6 1,-11 20-2,11-20 0</inkml:trace>
          <inkml:trace contextRef="#ctx0" brushRef="#br0" timeOffset="-8.34192E7">198-40 91,'-11'24'35,"11"-24"2,0 0-1,0 0-30,0 0-1,2 24 0,-2-24-1,0 19 1,0-19 3,1 41-3,-2-17 2,6 17-3,-10-2 1,8 10-3,-3-5-2,2 3 0,0-6 0,-2-7 0,2-3 0,-2-31-3,6 34-7,-6-34-31,0 0-2,15-17 2,-12-3-3</inkml:trace>
          <inkml:trace contextRef="#ctx0" brushRef="#br0" timeOffset="-8.34192E7">-23 860 43,'0'0'34,"0"0"4,0 0-8,0 0-3,0 0-6,23 7-6,-23-7-5,0 0-3,0 0-1,28 19-3,-28-19 0,35 17-1,-14-6 0,5 4 0,-4-2 0,3 4-1,-7-4 0,-1 0 0,-17-13-2,25 20-1,-25-20-2,0 0-4,30 21-11,-30-21-19,0 0-4,9-17 2,-9 17 0</inkml:trace>
          <inkml:trace contextRef="#ctx0" brushRef="#br0" timeOffset="-8.34192E7">415 780 51,'13'-17'37,"-13"17"1,0 0 0,0 0-14,0 0-6,0 0-4,4 24-4,-4-24-3,-13 25 0,0-7-2,0 14 1,-10 1-6,1 14 0,-6 0 0,1 7 0,-3-6 0,2 1 0,2-8 0,7-8 0,3-5 0,6-9 0,10-19 0,-15 18 0,15-1 0,-18-19-21,18 2-20,0 0-2,-21 15 0,21-15 1</inkml:trace>
          <inkml:trace contextRef="#ctx0" brushRef="#br0" timeOffset="-8.34192E7">146 1091 15,'0'0'22,"0"0"1,0 0-7,0 0-1,16-9-1,-16 9-3,0 0 1,0 0-1,0 0 0,0 0-2,0 0 2,0 0-3,0 0-1,0 0 1,0 0-2,0 0-1,17-11-2,-17 11 0,0 0-2,0 0 1,10-17-2,-10 17 1,0 0-1,0 0 1,0 0 0,0 0 1,0 0 0,0 0 0,18-9 1,-18 9 0,0 0 0,0 0-1,0 0 1,0 0-1,17 16 0,-17-16 0,21 13-1,-21-13 1,26 17-1,-26-17 0,30 22-1,-30-22 1,28 30 0,-28-30 0,21 34 0,-12-16 0,0 1 0,1 0 1,-1-2-2,-9-17 0,15 26 0,-15-26 0,13 18 0,-13-18 0,0 0 0,15 19 0,-15-19 0,0 0 0,0 0 0,34 19-23,-34-19-18,0 0-4,0 0 3,11-27-3</inkml:trace>
          <inkml:trace contextRef="#ctx0" brushRef="#br0" timeOffset="-8.34192E7">919 903 62,'0'0'36,"17"-4"1,-17 4 2,18 17-20,-18-17-5,0 0-1,0 0-3,6 20-3,-6-20 0,2 36-2,-6-10-2,8 7 0,-4 1-3,5 3 0,-3 2 0,2-3 0,-2-4 0,0-8 0,2-6 0,-4-18 0,3 25 0,-3-25-3,0 0-10,0 0-28,0 0-2,-17-10 0,17 10 1</inkml:trace>
        </inkml:traceGroup>
      </inkml:traceGroup>
    </inkml:traceGroup>
    <inkml:traceGroup>
      <inkml:annotationXML>
        <emma:emma xmlns:emma="http://www.w3.org/2003/04/emma" version="1.0">
          <emma:interpretation id="{4454EF53-68EF-461F-A905-7F4FDAFB7405}" emma:medium="tactile" emma:mode="ink">
            <msink:context xmlns:msink="http://schemas.microsoft.com/ink/2010/main" type="paragraph" rotatedBoundingBox="11859,8617 12205,8617 12205,8969 11859,89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30C0B6-2BD1-4925-943C-5101E4BCC447}" emma:medium="tactile" emma:mode="ink">
              <msink:context xmlns:msink="http://schemas.microsoft.com/ink/2010/main" type="line" rotatedBoundingBox="11859,8617 12205,8617 12205,8969 11859,8969"/>
            </emma:interpretation>
          </emma:emma>
        </inkml:annotationXML>
        <inkml:traceGroup>
          <inkml:annotationXML>
            <emma:emma xmlns:emma="http://www.w3.org/2003/04/emma" version="1.0">
              <emma:interpretation id="{2E1A5240-F8F6-4F3F-A632-7986F2134EB4}" emma:medium="tactile" emma:mode="ink">
                <msink:context xmlns:msink="http://schemas.microsoft.com/ink/2010/main" type="inkWord" rotatedBoundingBox="11859,8617 12205,8617 12205,8969 11859,8969"/>
              </emma:interpretation>
            </emma:emma>
          </inkml:annotationXML>
          <inkml:trace contextRef="#ctx0" brushRef="#br0" timeOffset="1">11-7 77,'0'0'37,"17"4"-1,-17-4-3,0 0-19,0 0-3,0 0-3,0 0-3,0 0 0,0 0 0,-17 6-1,17-6 1,-11 20-2,11-20 0</inkml:trace>
        </inkml:traceGroup>
      </inkml:traceGroup>
    </inkml:traceGroup>
  </inkml:traceGroup>
</inkml:ink>
</file>

<file path=ppt/ink/ink625.xml><?xml version="1.0" encoding="utf-8"?>
<inkml:ink xmlns:inkml="http://www.w3.org/2003/InkML">
  <inkml:definitions/>
  <inkml:traceGroup>
    <inkml:annotationXML>
      <emma:emma xmlns:emma="http://www.w3.org/2003/04/emma" version="1.0">
        <emma:interpretation id="{8DE59704-89F1-47D3-8E92-95F1022AAF2D}" emma:medium="tactile" emma:mode="ink">
          <msink:context xmlns:msink="http://schemas.microsoft.com/ink/2010/main" type="writingRegion" rotatedBoundingBox="11859,8617 12205,8617 12205,8969 11859,8969"/>
        </emma:interpretation>
      </emma:emma>
    </inkml:annotationXML>
  </inkml:traceGroup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2.4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33C3505-4E5D-444F-BD14-E558B8E3EDD7}" emma:medium="tactile" emma:mode="ink">
          <msink:context xmlns:msink="http://schemas.microsoft.com/ink/2010/main" type="inkDrawing" rotatedBoundingBox="9857,8822 12021,8767 12023,8831 9859,8886" shapeName="Other"/>
        </emma:interpretation>
      </emma:emma>
    </inkml:annotationXML>
    <inkml:trace contextRef="#ctx0" brushRef="#br0">0 106 61,'0'0'39,"0"0"-2,19-2 3,-19 2-17,36 2-9,-20-13-3,29 11-4,-3-11-3,17 3 0,1-3-1,12 4 0,-1-3-1,2 5-1,-4-1 0,0 6 1,-5 2-1,0 2 1,-5 0-2,1 1 0,4-5 0,5 2 0,1 0 0,3-2 0,0-2 0,-2 2 0,-2 0 0,-5 0 0,-8 2 0,-6 0 0,-5 0 0,-4-1 0,1 1 0,3-2 0,-2-2 0,2 1 0,-2-3 0,-2 2 0,-4-2 0,-3 1 0,-4-1 0,-8 0 0,-3 0 0,-19 4 0,28-7 0,-28 7 0,36-11 0,-19 5 0,3 1 0,-3-3 0,-17 8 0,21-7 0,-21 7-2,0 0-6,0 0-8,0 0-26,0 0-1,-23-2 1,23 2 0</inkml:trace>
  </inkml:traceGroup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4.0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BA584BB-109D-44BE-A341-93AC4E8ACB2D}" emma:medium="tactile" emma:mode="ink">
          <msink:context xmlns:msink="http://schemas.microsoft.com/ink/2010/main" type="writingRegion" rotatedBoundingBox="13486,9185 13648,7527 14215,7582 14054,9241"/>
        </emma:interpretation>
      </emma:emma>
    </inkml:annotationXML>
    <inkml:traceGroup>
      <inkml:annotationXML>
        <emma:emma xmlns:emma="http://www.w3.org/2003/04/emma" version="1.0">
          <emma:interpretation id="{8B5FDFD3-E759-42DF-A4E8-F8EBA4CFE45C}" emma:medium="tactile" emma:mode="ink">
            <msink:context xmlns:msink="http://schemas.microsoft.com/ink/2010/main" type="paragraph" rotatedBoundingBox="13486,9185 13648,7527 14215,7582 14054,92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DA6C12-5E40-4C1B-B172-D55513169D91}" emma:medium="tactile" emma:mode="ink">
              <msink:context xmlns:msink="http://schemas.microsoft.com/ink/2010/main" type="line" rotatedBoundingBox="13486,9185 13648,7527 14215,7582 14054,9241"/>
            </emma:interpretation>
          </emma:emma>
        </inkml:annotationXML>
        <inkml:traceGroup>
          <inkml:annotationXML>
            <emma:emma xmlns:emma="http://www.w3.org/2003/04/emma" version="1.0">
              <emma:interpretation id="{6A42258B-57EC-45B2-B253-E99C88CAC35D}" emma:medium="tactile" emma:mode="ink">
                <msink:context xmlns:msink="http://schemas.microsoft.com/ink/2010/main" type="inkWord" rotatedBoundingBox="13580,9195 13633,8653 14074,8696 14021,9238"/>
              </emma:interpretation>
            </emma:emma>
          </inkml:annotationXML>
          <inkml:trace contextRef="#ctx0" brushRef="#br0">345 8 35,'17'-11'31,"-17"11"3,0 0 2,0 0-15,0 0-2,17 4-2,-17-4-3,0 0-3,0 0 0,0 0-3,-17 11-1,17-11-3,-12 22 0,5-5-1,-8 2-3,0 9 0,-9 2 0,-4 9 0,-8 2 0,-1 7 0,-3-7 0,7 6 0,-3-8 0,6-2 0,6-9 0,7-4 0,9-7 0,8-17 0,-3 19 0,3-19 0,0 0 0,0 0-36,20-30-8,-9 0-2,-3-9 2</inkml:trace>
          <inkml:trace contextRef="#ctx0" brushRef="#br0" timeOffset="-405.6007">-46 40 76,'0'0'38,"0"0"0,0 0 2,-23-6-25,23 6-2,0 0-2,0 0-3,0 0-1,24 19-2,-24-19-1,6 17-4,-6-17 0,23 26 0,-5-13 0,7 4 0,-5-1 0,3 1 0,3-2 0,-6-2 0,5-4 0,-25-9 0,30 15 0,-30-15 0,0 0-3,0 0-8,26 12-16,-26-12-15,0 0-1,0 0 1,0 0 1</inkml:trace>
        </inkml:traceGroup>
        <inkml:traceGroup>
          <inkml:annotationXML>
            <emma:emma xmlns:emma="http://www.w3.org/2003/04/emma" version="1.0">
              <emma:interpretation id="{3830D826-3D2B-44AC-A3F3-6B1D50704A46}" emma:medium="tactile" emma:mode="ink">
                <msink:context xmlns:msink="http://schemas.microsoft.com/ink/2010/main" type="inkWord" rotatedBoundingBox="13589,8125 13648,7527 14215,7582 14157,8180"/>
              </emma:interpretation>
            </emma:emma>
          </inkml:annotationXML>
          <inkml:trace contextRef="#ctx0" brushRef="#br0" timeOffset="1170.0021">-63-1004 67,'17'-5'38,"-17"5"0,0 0 1,0 0-24,0 0-3,0 0-4,0 0-1,13 28-1,-13-28-1,3 26 0,-10-8 1,5 10-2,-5-3 1,5 8-5,0 1 0,0 1 0,-2-1 0,4-3 0,0-1 0,0-2 0,8-4 0,-3-5 0,-5-19 0,13 30 0,-13-30 0,17 18 0,0-12 0,4-4 0,5-2 0,2-4 0,0-2 0,4-3 0,5-2 0,-5-2 0,2-4 0,-2-1 0,-6-7 0,4-3 0,0 0 0,-8-3 0,3-7 0,-1 3 0,-2-4 0,-1 0 0,-4 5 0,-10 4 0,-1 2 0,1 6 0,-5 3 0,-2 19 0,-2-22 0,2 22 0,0 0 0,-20-11 0,20 11-12,-26 5-24,26-5-8,-34 6 0,13-6 0</inkml:trace>
          <inkml:trace contextRef="#ctx0" brushRef="#br0" timeOffset="1560.0028">158-1151 89,'0'0'39,"0"0"1,0 0 2,16 21-32,-16-21-1,-1 54-1,-3-21-1,8 23-1,-8-8-1,8 14-5,-8-4 0,4 1 0,0-6 0,-2-9 0,2-5 0,-2-18 0,8 16-15,-6-37-27,0 0-2,0 0 1,0 0-2</inkml:trace>
        </inkml:traceGroup>
      </inkml:traceGroup>
    </inkml:traceGroup>
  </inkml:traceGroup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6:15.2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20F904F-5226-4AF6-8568-B72EB08A6CAD}" emma:medium="tactile" emma:mode="ink">
          <msink:context xmlns:msink="http://schemas.microsoft.com/ink/2010/main" type="writingRegion" rotatedBoundingBox="19467,19324 19482,19324 19482,19339 19467,19339"/>
        </emma:interpretation>
      </emma:emma>
    </inkml:annotationXML>
    <inkml:traceGroup>
      <inkml:annotationXML>
        <emma:emma xmlns:emma="http://www.w3.org/2003/04/emma" version="1.0">
          <emma:interpretation id="{A1BEDB3E-05A9-405E-B31A-57F62F656050}" emma:medium="tactile" emma:mode="ink">
            <msink:context xmlns:msink="http://schemas.microsoft.com/ink/2010/main" type="paragraph" rotatedBoundingBox="19467,19324 19482,19324 19482,19339 19467,19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41A8EF-37C4-424A-AE53-3B125C0EAFD7}" emma:medium="tactile" emma:mode="ink">
              <msink:context xmlns:msink="http://schemas.microsoft.com/ink/2010/main" type="line" rotatedBoundingBox="19467,19324 19482,19324 19482,19339 19467,19339"/>
            </emma:interpretation>
          </emma:emma>
        </inkml:annotationXML>
        <inkml:traceGroup>
          <inkml:annotationXML>
            <emma:emma xmlns:emma="http://www.w3.org/2003/04/emma" version="1.0">
              <emma:interpretation id="{FE4F3EE5-0862-46D8-A8CA-8CD564B4981B}" emma:medium="tactile" emma:mode="ink">
                <msink:context xmlns:msink="http://schemas.microsoft.com/ink/2010/main" type="inkWord" rotatedBoundingBox="19467,19324 19482,19324 19482,19339 19467,19339"/>
              </emma:interpretation>
            </emma:emma>
          </inkml:annotationXML>
          <inkml:trace contextRef="#ctx0" brushRef="#br0">10665 11543</inkml:trace>
        </inkml:traceGroup>
      </inkml:traceGroup>
    </inkml:traceGroup>
  </inkml:traceGroup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7:22.0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-4 179 45,'17'-6'29,"-17"6"-4,0 0-5,4-17-3,-4 17-6,0 0-2,-2-20-3,2 20-1,0 0-1,0 0-2,0 0 1,0 0 1,0 0-1,0 0 2,0 0-2,0 0 0,0 0 0,0 0 0,0 0-1,0 0-1,0 0-1,0 0 0,0 0 0,0 0 0,-4 24 0,4-24 1,8 26-1,-5-9 0,-3-17 3,10 30-3,-10-30 4,9 24-3,-9-24 2,4 22-2,-4-22 3,-4 19-3,4-19 0,0 0 0,-4 22 0,4-22-1,0 17 0,0-17 0,0 19 0,0-19 1,0 18-1,0-18 0,0 25-1,0-25 1,-3 22-1,3-22 1,0 19-1,0-19 1,2 18-1,-2-18 1,0 0 0,3 23 1,-3-23-1,0 0 0,2 20 0,-2-20-1,0 0 1,0 0 0,0 0 0,0 0 1,6 19-1,-6-19 0,0 0 0,0 0 0,11 16 0,-11-16 0,0 0 0,0 0 0,19 21 0,-19-21 0,0 0 0,0 0 0,0 0 1,18 15-1,-18-15 0,0 0 0,17 5 1,-17-5-1,0 0 0,25 4 0,-25-4 1,18 4-1,-18-4 0,21 0 0,-21 0 0,22-2 1,-22 2-1,27-4 0,-27 4 1,30-9-1,-30 9 0,31-13 1,-31 13-1,30-11 1,-30 11-1,25-11 0,-25 11 1,17-13-1,-17 13 0,15-17 0,-15 17 0,18-21 0,-18 21 0,25-35 0,-12 11 2,0-2-2,2-1 2,0 1-1,-2-2-1,-2 2 1,-3 0-2,-1 6 2,1 1-3,-3 2 2,-5 17-2,11-30 2,-11 30 1,15-29-1,-15 29 1,17-32 0,-15 13 1,6 1-1,-5-3 1,1 3-1,-2-1 0,-2 19 0,2-26 0,-2 26-1,0 0 0,0 0 0,0 0-2,0 0-1,19 4-5,-31 12-31,12-16-2,-3 26 0,3-26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0:09:59.89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994E351-973E-4FA4-A907-EAAC8777645E}" emma:medium="tactile" emma:mode="ink">
          <msink:context xmlns:msink="http://schemas.microsoft.com/ink/2010/main" type="inkDrawing" rotatedBoundingBox="652,15046 752,16117 324,16158 224,15086" semanticType="callout" shapeName="Other">
            <msink:sourceLink direction="from" ref="{DB859708-3AB5-4657-8F3A-619541324C28}"/>
            <msink:sourceLink direction="to" ref="{DB859708-3AB5-4657-8F3A-619541324C28}"/>
          </msink:context>
        </emma:interpretation>
      </emma:emma>
    </inkml:annotationXML>
    <inkml:trace contextRef="#ctx0" brushRef="#br0">505 1039 25,'0'0'26,"0"0"2,0 0-1,-23 10-10,23-10 0,-28 2-3,28-2-2,-37 2-1,19 3-3,-10-12-2,6 9 0,-4-8-1,7 6-2,-6-7 0,4 2 0,-4-5-1,6 1 0,-3-3 0,22 12 0,-30-29 0,18 14 0,-2-5 0,5 1-1,-5-2 1,7 2-1,0-4 1,-2 0-2,-3-5 2,3 0-2,-2-2 1,4-2-1,2-1 1,-2-2-1,1-1 1,6 1-1,0 2 1,-1 3 0,2-2 0,3 6-1,0 0 1,4 3 0,-2 0-1,-1 2 0,0 0 1,4 3-1,-9 18 0,16-30 0,-16 30 0,11-24 0,-4 8-1,-2 0 2,-5 16-2,12-26 2,-10 10-2,3 0 1,1 0 0,-6 1 0,0 15 0,7-22 0,-7 22 0,10-21 0,-10 21 0,6-17 0,-6 17 0,0 0 1,0 0-1,14-16 0,-14 16 0,0 0 0,0 0 0,0 0 0,0 0 0,0 0 0,0 0 0,-6-16 0,6 16 0,0 0 0,0 0 0,-1-17 0,1 17 0,0 0-1,-11-23 1,11 23 0,0 0 0,0 0 1,0-18-1,0 18 0,0 0 0,0 0 0,0 0 1,0 0-1,0 0 0,-21 25 0,21-25 0,-23 24 0,9-6 0,-4 0 0,-1-1 0,5-1 0,-6-2-1,20-14 1,-28 23 0,28-23 0,0 0 0,0 0 0,0 0 0,0 0-1,0 0 1,0 0 0,0 0 0,11-20 1,-11 20-2,24-24 1,-8 12 0,2-1 0,-1 1 1,-1 3-1,2 4-1,0 3 2,1 2-1,-1 0-1,3 5 2,0-1-1,7 1-1,1 0 1,-5 3 1,-1-3-2,-2 5 2,-3 4-1,-6 7 0,-6 2-4,-3 11-2,-13-13-17,4 10-15,1 1-1,0-4 0,7-5 0</inkml:trace>
  </inkml:traceGroup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2:08.7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4A2F68D-750F-4B43-A07B-A1AA4764B5D6}" emma:medium="tactile" emma:mode="ink">
          <msink:context xmlns:msink="http://schemas.microsoft.com/ink/2010/main" type="inkDrawing" rotatedBoundingBox="1820,3637 15854,2966 15958,5142 1924,5814" rotationAngle="1671047968" semanticType="callout">
            <msink:sourceLink direction="with" ref="{20D86BB0-A62D-4A6F-A60B-DCB1979DF66F}"/>
          </msink:context>
        </emma:interpretation>
      </emma:emma>
    </inkml:annotationXML>
    <inkml:trace contextRef="#ctx0" brushRef="#br0">0 0 78,'0'0'35,"0"0"0,0 0 2,0 0-20,0 0-6,0 0-1,0 0-1,0 0-2,0 0 0,0 0-1,0 0-3,13 17-3,-6 1 0,4 3 0,10 7 0,2 0 0,5 7 0,-4-1 0,4 5 0,-4 0 0,-1 8 0,-8-1 0,-4 5 0,-9-3 0,-4 0 0,-7-1 0,-3-4 0,-2-6 0,0-7 0,3-4 0,4-5 0,7-21 0,-27 26 0,27-26 0,-26 18 0,26-18 0,-24 8 0,24-8-17,-24 7-26,24-7-2,-29-3 1</inkml:trace>
    <inkml:trace contextRef="#ctx0" brushRef="#br0" timeOffset="-577.201">-223 235 42,'0'0'31,"0"0"2,0 0 2,0 0-14,0 0-1,0 0-2,0 0-5,0 0-3,0 0-1,-6 18-3,12 1 0,-6-19-2,-2 39 1,0-15-3,2 12-2,-4-3 0,6 5 0,0-3 0,2-1 0,-4-3 0,4-3 0,-4-7 0,0-21 0,7 20 0,-7-20 0,0 0 0,0 0 0,0 0 0,0 0 0,0 0 0,-6-16-19,6 16-23,-3-21 0,3 21 1,2-37 0</inkml:trace>
    <inkml:trace contextRef="#ctx0" brushRef="#br0" timeOffset="-1170.0021">-390-52 76,'0'0'33,"0"0"1,13-19-5,-13 19-14,0 0-2,0 0-3,0 0-2,0 0-2,0 0 0,0 0-1,0 0 0,0 0-2,-18 9 0,18-9-1,-30 15 0,11 0-1,-2 0 0,1 6 2,1 1-3,-3 4 0,-6 2 0,7 4 0,0 0 0,-1 1 0,3 2 0,-1 3 0,1-3 0,8 4 0,-3 2 0,7-2 0,1 2 0,8 0 0,0 0 0,7 2 0,-1-4 0,1-3 0,6-3 0,4-3 0,-2-2 0,2-5 0,-1-3 0,3-5 0,0-6 0,-1-5 0,4-2 0,-7-6 0,8-1 0,-5-12 0,8 13-6,-28 4-32,19-30-5,-8 13 2,-11 1 0</inkml:trace>
    <inkml:trace contextRef="#ctx0" brushRef="#br0" timeOffset="6396.0112">1115 356 78,'0'0'35,"0"0"1,0 0 1,0 0-22,0 0-3,0 0-1,0 0-3,19-6-2,-19 6 0,17 4-2,0-2 0,11 2-1,4-2-3,16-1 0,1-6 0,17-1 0,1-3 0,-1-2 0,-5-2 0,-3 0 0,-11 1 0,-9 3 0,-10 4 0,-28 5 0,24-4 0,-24 4 0,0 0-5,0 0-21,24 0-14,-24 0-3,34-2 3,-6 0-2</inkml:trace>
    <inkml:trace contextRef="#ctx0" brushRef="#br0" timeOffset="5990.4105">1520 334 57,'0'0'34,"0"0"1,0 0 1,0 0-9,-21-19-13,21 19 0,0 0-3,0 0-3,0 0-2,0 0 0,-3 26-1,4-2-3,-4 6-2,5 11 0,-6 2 0,2 11 0,-4 0 0,6 4 0,0-4 0,2-2 0,-4-3 0,4-7 0,-4-2 0,0-5 0,2-5 0,-1-4 0,1-6 0,0-20 0,-4 21 0,4-21 0,0 0 0,-6-17 0,6 17-11,-4-43-19,1 12-12,-1-5-1,-2 1 2,-7-1 0</inkml:trace>
    <inkml:trace contextRef="#ctx0" brushRef="#br0" timeOffset="7035.6123">1855 764 86,'0'0'34,"0"0"1,0 0 3,2 21-27,-2-21-3,0 0 1,0 0-2,0 0-2,0 0 1,9 20-1,-9-20-2,2 30 0,-2-13 0,2 7-1,-2-4-2,4 3 0,-4-5 0,0 1 0,0-19 0,3 24 0,-3-24 0,0 0 0,0 0 0,0 0 0,0 0 0,2-18 0,-4-1 0,6-9 0,-4 0 0,2-5 0,0-1 0,2-1 0,5 5 0,4 4 0,-2 5 0,-11 21 0,28-26 0,-28 26 0,34-5 0,-11 3 0,-3 7 0,-20-5 0,40 10-9,-40-10-32,26 9-1,-26-9 0,20 7-1</inkml:trace>
    <inkml:trace contextRef="#ctx0" brushRef="#br0" timeOffset="7425.613">2246 773 72,'23'4'34,"-23"-4"-1,0 0 4,0 0-24,0 0-1,0 0-1,0 0-2,7 24-2,-7-24 0,15 23-1,-15-23-2,19 33-1,-6-14-1,4 5-1,2-3 0,3-3-1,-3-5 1,1-3-1,-20-10 0,36 11-2,-14-9-1,-22-2-2,36-2-6,-36 2-21,0 0-8,0 0 0,7-19 0</inkml:trace>
    <inkml:trace contextRef="#ctx0" brushRef="#br0" timeOffset="7768.8136">2671 729 71,'0'0'36,"0"0"0,0 0 2,0 0-15,-18 3-9,27 14-2,-9-17-3,-15 28-1,-4-9 0,2 14-8,-7 3 0,-2 14 0,-10 2 0,4 6 0,-9-2 0,4 2 0,-1-4 0,10-4 0,2-7 0,7-10 0,6-6 0,4-9 0,7-1 0,2-17 0,6 19 0,-6-19 0,15-17-39,-15 17-4,30-32 0,-12 2 0</inkml:trace>
    <inkml:trace contextRef="#ctx0" brushRef="#br0" timeOffset="8455.2148">3875 572 90,'0'0'34,"26"-4"2,-26 4 0,0 0-26,0 0 0,0 0 0,0 0-3,0 0-1,0 0-1,0 0 0,-17 13 1,17-13-6,-16 40 0,-1-14 0,-4 13 0,-5 0 0,-2 8 0,0 1 0,5-1 0,1-1 0,3-3 0,6-6 0,6-7 0,3-2 0,4-6 0,4-3 0,-4-19 0,26 19 0,-4-21 0,8-2 0,2-9 0,9 0 0,-5-6 0,5 10 0,-17-15-5,8 24-20,-32 0-17,15-21 0,-15 21 2,-30-13-1</inkml:trace>
    <inkml:trace contextRef="#ctx0" brushRef="#br0" timeOffset="8689.2152">3561 833 70,'0'0'33,"-17"2"-1,17-2 0,20 7-19,-20-7-5,43-7-2,-13 1-2,11 6-1,1-2-2,1 2-4,9 12-11,-3 1-19,-12-10 0,12 12 0,-21-11-2</inkml:trace>
    <inkml:trace contextRef="#ctx0" brushRef="#br0" timeOffset="9079.2158">4156 906 73,'0'0'33,"0"0"1,-26 17 1,9-19-20,13 18-3,-15-10-1,16 15-3,3-21-1,-17 35-1,17-35-1,-15 37 0,9-16-3,6 1 1,4-3-2,5-1 0,-9-18 1,30 17 0,-9-17-2,7-4 0,0-5 0,0-4 0,-4-4 0,1-1 0,-8-3 0,-1-1 0,-6-2 0,-6-3 0,-3 1 0,-2 0 0,-7 2 0,-3 2 0,-4 5 0,-8 8 0,1 9 0,-4 7 0,0 6 0,3 0 0,6 6 0,-3-14-3,20-5-37,13 17-1,-13-17-1,33-9 1</inkml:trace>
    <inkml:trace contextRef="#ctx0" brushRef="#br0" timeOffset="9843.6173">5742 734 92,'-25'4'34,"25"-4"1,-32 6 2,4-12-25,28 6-2,-31 11-1,31-11-2,-32 23-2,19-5 0,-8-1-1,6 9-2,2-2 1,4 4-3,-3-2 0,10 2 0,2-2 0,8-1 0,1-5 0,-9-20-5,38 26-3,-38-26-16,35-4-15,-12 4-1,-4-3 1,1-3-1</inkml:trace>
    <inkml:trace contextRef="#ctx0" brushRef="#br0" timeOffset="10296.0181">5925 908 90,'0'0'36,"-15"22"1,15-22-1,-20 7-19,29 10-4,-9-17-4,-6 19-3,6-19-2,2 26-1,-2-26-2,15 24 0,-15-24 1,28 26-2,-7-18 0,1-3 0,1-7 0,1-3 0,-1-4 0,1-5 0,-4 0 0,1-5 0,-6-7 0,-2-2 0,-2-6 0,-7-1 0,-4 3 0,-7 4 0,-5 2 0,-6 9 0,-9 8 0,-4 13 0,-7 11 0,-1 9 0,1 6 0,1-2 0,13 5 0,-4-20-16,29 4-23,-1-17-3,29 13 2,0-17-1</inkml:trace>
    <inkml:trace contextRef="#ctx0" brushRef="#br0" timeOffset="10748.4188">6395 798 108,'0'0'37,"-17"28"1,10-12 0,16 5-30,-9-21-1,-9 30-2,9-30-2,2 20-1,-2-20 1,0 0-1,16 4-1,-16-4 2,30-26-3,-9 5 0,1-3 0,3 0 0,-3 2 0,1 3 0,-6 6 0,-17 13 0,24 9 0,-22 14 0,-6 3 0,0 5 0,1 3 0,-1-1 0,2-1 0,0-6 0,0-9 0,2-17 0,4 17 0,-4-17 0,0 0 0,0 0-17,13-23-23,-13 23-2,22-28 1,-7 12-1</inkml:trace>
    <inkml:trace contextRef="#ctx0" brushRef="#br0" timeOffset="11278.8198">6985 712 72,'11'-22'35,"-11"22"0,0 0 4,-6-25-22,6 25-2,0 0-1,0 0-3,-22-9-3,22 9-1,-21 4-5,21-4-2,-22 7 0,22-7 0,-25 17 0,25-17 0,-26 20 0,26-20 0,-26 27 0,26-27 0,-19 28 0,19-28 0,-13 26 0,13-26 0,6 24 0,-6-24 0,13 32 0,-2-12 0,2 1 0,2 5 0,2 0 0,-2 2 0,0 0 0,-2-2 0,-2-6 0,-3 1 0,-8-21 0,9 26 0,-9-26 0,0 0 0,-24 13 0,5-11 0,-3-2 0,-3-2 0,-5-2 0,1 0 0,2 4 0,3-5 0,24 5 0,-32-11 0,32 11-17,17-4-25,2-11 0,3 0 1,4-4-1</inkml:trace>
    <inkml:trace contextRef="#ctx0" brushRef="#br0" timeOffset="11778.0207">7230 706 98,'0'0'36,"-24"12"1,24-12 1,-10 24-26,10-24-6,21-6-1,1-1-2,12 1 0,-2 1-2,7 1 1,-1 0-3,-5 0-3,12 16-10,-13-3-23,-8-5-2,-1 3 1,-6-5-1</inkml:trace>
    <inkml:trace contextRef="#ctx0" brushRef="#br0" timeOffset="11590.8203">7430 533 106,'0'0'37,"0"0"3,-20-4-1,3 4-29,17 25-1,-17-11-2,13 20 0,-9-2-7,8 11 0,-3-1 0,8 9 0,-2-1 0,6 0 0,2-1 0,1-8 0,4-6 0,-1-9 0,1-3 0,-11-23-6,0 0-25,7-21-9,-12-12-2,-5-10 1,-5-4 0</inkml:trace>
    <inkml:trace contextRef="#ctx0" brushRef="#br0" timeOffset="12152.4213">7657 893 89,'0'0'37,"0"0"2,0 0 1,7 28-21,-7-28-6,0 0-3,0 0-4,0 0-4,2-17-2,-2 17 0,8-19 0,-8 19 0,13-33 0,-4 10 0,2-1 0,3-2 0,2 2 0,3 1 0,2 5 0,-1 1 0,8 4 0,-3 2 0,3 11 0,-10-10-8,16 12-30,-13 4-3,-21-6 0,24 19 0</inkml:trace>
    <inkml:trace contextRef="#ctx0" brushRef="#br0" timeOffset="12542.422">8007 824 99,'0'0'37,"0"0"2,0 0-6,0 0-20,0 0-2,0 0-3,0 0-2,-8 33-2,8-33 1,0 30-5,0-30 0,10 30 0,-10-30 0,20 20 0,-20-20 0,32 2 0,-13-11 0,2-8 0,-1-5 0,4-2 0,-3-4 0,0 2 0,-3-1 0,-3 7 0,-15 20 0,17-26 0,-17 26 0,0 0 0,0 0-6,0 0-28,0 0-7,-17 7-1,17-7 0</inkml:trace>
    <inkml:trace contextRef="#ctx0" brushRef="#br0" timeOffset="12979.2228">8638 677 107,'0'0'36,"0"0"2,0 0 0,-26-4-31,26 4-1,-34 13-1,15 0 0,-3-4-1,3 6 0,-2 0 1,10 7-5,-4 1 0,4 5 0,9 2 0,2-3 0,4 1 0,5 0 0,2-3 0,4-3 0,0-5 0,8-8 0,-1-5 0,3-6 0,5 6-2,-13-19-8,18 18-19,-16-12-12,-2 2 0,-17 7 0,17-15 1</inkml:trace>
    <inkml:trace contextRef="#ctx0" brushRef="#br0" timeOffset="13556.4238">8894 691 101,'0'0'40,"0"0"2,0 0-1,0 0-24,30 8-8,-7-16-4,16 10-5,-1-5 0,8-1 0,3 2 0,-8-9 0,17 9-38,-17 0-3,-11 0-2,-11 2 2</inkml:trace>
    <inkml:trace contextRef="#ctx0" brushRef="#br0" timeOffset="13369.2235">9001 507 91,'0'0'38,"0"0"1,0 0 2,0 0-23,0 0-8,0 0-2,0 0-3,0 0 0,-4 22-5,4 1 0,-3 1 0,3 9 0,-6 7 0,6 10 0,-2 0 0,4 4 0,2-2 0,1 1 0,1-3 0,3-5 0,1-8 0,-1-13 0,2-1 0,-11-23-7,17-12-32,-15-4-4,-2-14 1,-4-13 0</inkml:trace>
    <inkml:trace contextRef="#ctx0" brushRef="#br0" timeOffset="14695.2258">10722 878 70,'0'0'35,"0"0"0,16 2 2,-16-2-22,0 0-2,0 0-3,0 0-3,0 0-1,17 3 0,-17-3-2,23-1-1,-6 1 0,-17 0-2,28-14 0,-11 5 0,-17 9 0,28-26 0,-15 7 0,-8-1-1,-3-4 1,-2-1 0,-5 1-1,-3 2 0,-3 1 0,-8 6 1,-3 6-1,-1 4 2,3 8-2,-7 5 0,5 10 0,-4 5 0,-2 5 0,1 2 0,1 5 0,6-2 0,5-3 0,5 0 0,8-2 0,4-2 0,10 0 0,4-2 0,7 3 0,9-5 0,3 2 0,5-5 0,6-6 0,5-6 0,-4-20-7,18 15-14,-9-22-20,-9-5 0,-7-3-1,-10-1 1</inkml:trace>
    <inkml:trace contextRef="#ctx0" brushRef="#br0" timeOffset="15163.2266">11465 201 105,'0'0'37,"0"0"2,-19 19 0,14 14-30,-12 3-1,11 18-3,-9 2 0,8 13-2,-8 2 2,3 9-5,3-6 0,0 3 0,3-12 0,2-5 0,-3-5 0,-1-14 0,10-3-2,-2-38-6,10 35-10,-10-35-23,20-24 0,-7 0 0,0-10-1</inkml:trace>
    <inkml:trace contextRef="#ctx0" brushRef="#br0" timeOffset="15522.0272">11570 827 77,'37'4'35,"-37"-4"0,41-11 1,-7 7-25,-13-18-2,14 13-1,-16-14-2,2 8-1,-14-9-1,-7 24 1,7-35 0,-7 35-1,-14-17 1,-3 19-2,-8 2 0,7 7-1,-5 4 0,4 9-2,1 2 0,1 6 0,4 1 0,9 1 0,6-1 0,7 1 0,8-3 0,4-3 0,5-5 0,2-14 0,13 0-4,-11-29-14,9 7-22,-3-9-2,1-8 0,-7-2 1</inkml:trace>
    <inkml:trace contextRef="#ctx0" brushRef="#br0" timeOffset="16083.6282">12186 740 87,'0'0'35,"-17"11"3,17-11 0,0 0-18,-10 22-13,10-22-1,-9 38 0,5-22-2,10 12 0,-8-7-1,2-1-1,-2-3-1,2-17 0,19 19 0,-19-19-1,30-19 2,-4-1-2,2-6 0,4 0 0,-2-2 0,-4 3 0,-2 3 0,-1 7 0,-23 15 0,0 0 0,0 0 0,2 34 0,-10-16 0,5 5 0,1-3 0,-2-1 0,4-19 0,6 22 0,-6-22 0,22-5 0,-3-5 0,0-5 0,1 0 0,1 0 0,-1 1 0,-3 2 0,2 3 0,-2 5 0,-17 4 0,17 13 0,-16 4 0,-1 4 0,-1 3 0,-3 6 0,-2 0 0,-3-3 0,5 1 0,-3-9 0,8 2-2,-1-21-7,6 18-14,-6-18-18,0 0-1,21-28 1,-10 6 0</inkml:trace>
    <inkml:trace contextRef="#ctx0" brushRef="#br0" timeOffset="16426.8288">12714 882 52,'22'11'31,"-22"-11"1,24 5 2,-24-5-11,25-7-14,8 7 1,-16-21-1,17 12-2,-15-13-1,7 7 0,-11-11-1,4 3-2,-8-5 0,-2 10-1,-9-5 1,0 23 0,-19-22 0,19 22 0,-37 4 0,15 12-1,-7 7 0,5 7 0,0 3 0,3 4-2,6 1 0,8 1 0,7-4 0,7-1-2,8-1-1,-15-33-5,43 40-19,-17-35-13,-3-9-1,5-7 1,-2-11-1</inkml:trace>
    <inkml:trace contextRef="#ctx0" brushRef="#br0" timeOffset="16754.4294">13092 833 125,'0'0'39,"-17"24"1,13 6-8,4-30-26,0 0-2,0 0-1,32-2-1,-10-11 0,5 0 0,3-5-2,-2 3 0,-2 0 0,2 2 0,-2 3 0,-7 5 0,0 5 0,1 9 0,-20-9 0,19 35 0,-15-8 0,-6 6 0,-2 3 0,2 3 0,-5 0 0,-1-4 0,3-3 0,-1-10 0,8-1 0,-2-21 0,0 0-11,0 0-30,9-19-1,2-18 0,8-13 0</inkml:trace>
    <inkml:trace contextRef="#ctx0" brushRef="#br1" timeOffset="200007.9512">6577-669 61,'0'0'34,"0"0"2,0 0-1,0 0-5,0 0-16,0 0-1,0 0-4,0 0-2,0 0-2,0 0 0,0 0-1,0 0-2,0 0-2,16 2 0,-16-2 0,12 20 0,-12-20 0,20 30 0,-5-13 0,6-2 0,1 0 0,-1-4 0,0-4 0,-1 1 0,-3-6 0,-17-2 0,26 2 0,-26-2 0,0 0-7,0 0-31,0 0-2,4-19-2,-4 19 2</inkml:trace>
    <inkml:trace contextRef="#ctx0" brushRef="#br1" timeOffset="200460.3521">6936-764 77,'0'0'35,"0"0"-1,-19 20 3,19-20-17,-24 8-9,24-8 0,-11 18-3,7 1-1,4-19 0,-22 37-1,3-16-4,6 11-2,-12-3 0,3 11 0,-2-5 0,1 6 0,1-4 0,3 2 0,0-5 0,4-4 0,4-6 0,5-5 0,6-19 0,-7 18 0,7-18 0,0 0 0,0 0 0,7-41 0,16 26-30,-14-7-11,1 0-2,-1 1 2,2-1 0</inkml:trace>
    <inkml:trace contextRef="#ctx0" brushRef="#br1" timeOffset="201193.5533">7494-736 63,'0'0'35,"6"-24"0,-6 24-1,0 0-11,0 0-3,0 0-7,-19-13-4,19 13-2,-23 3-2,23-3-1,-30 8-1,14-1 1,-5 1-4,2 5 0,-7-2 0,5 6 0,-3-1 0,4 5 0,1-2 0,0 3 0,6-2 0,6 1 0,3-1 0,2 3 0,9-3 0,3-1 0,-1 0 0,8-1 0,0-1 0,3-2 0,1-4 0,5-2 0,0-3 0,4-6 0,4-2 0,0-3 0,-1-1 0,-1-3 0,-2 3 0,-11-5 0,3 15-2,-22-4-36,0 0-3,0 0-1,-26-8 1</inkml:trace>
    <inkml:trace contextRef="#ctx0" brushRef="#br1" timeOffset="201489.9539">7262-574 90,'0'0'36,"0"0"0,0 0 1,32 19-24,-32-19-2,43 0-1,-19-4-3,12 6-2,-5-4-2,7 2-1,-6 0-1,-2-4-6,7 10-20,-7-6-12,-11-6-3,1 4 2,-20 2-2</inkml:trace>
    <inkml:trace contextRef="#ctx0" brushRef="#br1" timeOffset="204079.5583">8187-729 63,'-36'11'32,"36"-11"2,-19 8 0,19-8-6,25 0-17,-8-8-2,20 12-1,-5-9-1,17 6-2,-3-4-2,9 3-1,-1-4 0,-2 4-1,-5 0-1,-8-4-3,1 12-5,-23-8-21,-1 0-9,-16 0 2,0 0-2,14 26 1</inkml:trace>
    <inkml:trace contextRef="#ctx0" brushRef="#br1" timeOffset="203330.7571">8312-669 44,'0'0'30,"26"-15"3,-26 15 0,21-22-8,-21 22-6,0 0-2,26-4-4,-26 4-4,0 0-2,0 0-1,0 0-1,0 0-2,-9 22-1,9-22 0,-11 30 0,-3-9-1,3 1 1,-6 2 0,0 0-2,1-1 0,1-3 0,-2-3 0,17-17 0,-25 22 0,25-22-4,-16 10-2,16-10-8,0 0-19,-15-21-6,15 21 0,0 0 0</inkml:trace>
    <inkml:trace contextRef="#ctx0" brushRef="#br1" timeOffset="203720.7578">8511-650 86,'0'0'32,"0"0"2,0 0 1,0 0-25,0 0-1,0 0 0,-10 16-3,10-16-1,-5 23 0,5-23 0,-17 37-1,-2-18-1,8 7-1,-6-4 0,4 4-1,2-5 0,5-3 0,2-1-1,4-17 0,10 24 0,-10-24 1,28 11-1,-28-11 0,35 4-1,-35-4-1,36-2-3,-36 2-3,35-7-10,-35 7-20,23-17-1,-23 17 1,24-30-1</inkml:trace>
    <inkml:trace contextRef="#ctx0" brushRef="#br1" timeOffset="205140.3603">8700-403 54,'0'0'29,"0"0"2,0 0-1,13-18-11,4 18-8,-17 0-4,35-10-2,-35 10-1,36-5 0,-36 5 1,22 11 0,-22-11 1,-2 28 0,-16-13 0,-1 11-1,-11-5 0,4 3-2,-4-7 0,2 1-1,3-9-1,9 1-1,16-10 1,0 0-2,0 0-1,11-17-3,15 17-12,4-7-20,-8-6-1,6 3 1,-11-3-2</inkml:trace>
    <inkml:trace contextRef="#ctx0" brushRef="#br1" timeOffset="204875.1598">8746-458 85,'0'0'34,"0"0"1,0 0 1,-20-8-23,20 8-3,0 0-1,11 17-4,-11-17 0,8 22-1,-8-22-1,11 37 0,-4-16-2,1 7 1,1-8-1,1 1-1,-5-2 1,-5-19-1,9 24-1,-9-24-1,0 0-3,0 0-6,0 0-9,0 0-18,-14-24-1,8 7 1,-11-6 0</inkml:trace>
    <inkml:trace contextRef="#ctx0" brushRef="#br1" timeOffset="206060.7619">8979-537 105,'0'0'35,"0"0"1,5-17-1,18 1-30,12 6-2,1-3 1,5 4-3,0 3-1,-3 1-2,1 12-6,-17-7-14,-22 0-14,36 17 1,-36-17-1,21 17-1</inkml:trace>
    <inkml:trace contextRef="#ctx0" brushRef="#br1" timeOffset="205857.9615">9207-712 76,'9'-17'35,"-9"17"1,0 0 1,0 0-22,0 0-2,0 0-2,0 0-3,-16 13-1,14 6-1,2-19-2,-15 39-1,3-17-1,1 8 0,0-4-2,2 6 0,-3-4 0,1 2 0,0-2 0,2 0 0,-1-2 0,6-4 0,1-1 0,3-21 0,-2 28 0,2-28 0,22 11 0,-5-13 0,6-4 0,-1-5 0,6 4 0,-3-10-4,4 10-4,-19-23-9,9 11-23,-12 0 0,-9 1 1,-7 1-1</inkml:trace>
    <inkml:trace contextRef="#ctx0" brushRef="#br1" timeOffset="206778.3632">9458-608 90,'19'-5'36,"-19"5"0,0 0 2,0 0-26,0 0-2,16 20-1,-16-20-4,-1 23 0,1-23-1,3 33-1,-1-14-1,6 3 0,-8-3-1,3 0 1,-3-19-2,8 22 0,-8-22 0,0 0 0,0 0 0,19 2 0,-19-2 0,11-23 0,-11 23 0,24-33 0,-11 14 0,0 1 0,1-1 0,-3 2 0,-11 17 0,28-22 0,-28 22 0,22-8 0,-22 8 0,0 0 0,12 23 0,-12-23 0,7 30 0,-5-14 0,-2-16 0,-4 30 0,4-30 0,-2 19 0,2-19 0,0 0 0,0 0 0,23-21 0,-8 4 0,3-3 0,9-1 0,-3 1 0,0 1 0,3 4 0,-9 4 0,-18 11 0,26-2 0,-26 2 0,14 21 0,-9-4 0,-3 5 0,0 0 0,0 3 0,0-1 0,3-2 0,-3-5 0,-2-17 0,2 24 0,-2-24 0,0 0 0,0 0 0,-19-2-15,19 2-25,0 0-1,-24-7 0,24 7 0</inkml:trace>
    <inkml:trace contextRef="#ctx0" brushRef="#br1" timeOffset="207449.1643">10061-581 99,'20'-4'37,"1"-4"2,0 6-2,1 14-22,0-20-9,16 8-3,3 2-9,-2 2-30,8-10-2,6 6 1,-7-9-3</inkml:trace>
    <inkml:trace contextRef="#ctx0" brushRef="#br1" timeOffset="207308.7641">10433-827 86,'12'-17'35,"-12"17"3,13-23 0,-23 3-24,10 20-2,0 0-4,0 0-2,-20-9-1,1 18-1,-7-2-1,0 8 1,-3 0-2,1 2-2,-2 0 0,4 5 0,2-5 0,11 0 0,3-1 0,9 1 0,1 2 0,3-1 0,3 3 0,3 1 0,4 1 0,-3 3 0,-1-2 0,4 6 0,-5-2 0,3 2 0,-5-2 0,-3-1 0,1 0 0,-4-1 0,-2-4 0,0-1 0,-3-5 0,-12-5 0,17-11 0,-32 8 0,15-1 0,-18-18-40,8-7-2,-3-10-1,2 0 0</inkml:trace>
    <inkml:trace contextRef="#ctx0" brushRef="#br1" timeOffset="223049.1918">10826-371 30,'0'0'29,"0"0"3,0 0 1,-16 2-8,16-2-6,0 0-2,0 0-4,16-4-2,-16 4-2,0 0-1,0 0-2,0 0 0,15 23-2,-11-3 0,-4-20-1,-4 37-2,-1-20 1,3 4-1,-2-5 1,4-16-2,-15 27 0,15-27-2,-20 14-2,1-17-3,19 3-14,0 0-18,-28 3-2,28-3 1,-11-20 0</inkml:trace>
    <inkml:trace contextRef="#ctx0" brushRef="#br1" timeOffset="224453.1942">11594-738 89,'0'0'34,"-22"7"-2,22-7-3,0 0-21,0 0-1,0 0-1,0 0-1,31 27-1,-12-20 1,15 6-2,-4-4 1,9 3-2,-5-3 0,5 0-1,-9-3 0,-2-1-1,-5-1 0,-5-6-1,-1 2-1,-17 0-1,23-11-1,-23 11 0,2-17 0,-2 17-1,-8-17 2,8 17 0,0 0 2,-22-11 3,22 11 0,-27 10 2,10-5 1,17-5 0,-35 23 0,35-23-1,-39 24 0,20-7-1,-7-8-1,9 2 0,-4-2-2,21-9 1,-26 17-2,26-17-1,-21 17-2,21-17-8,0 0-23,0 0-3,0 0-1,0 0 0</inkml:trace>
    <inkml:trace contextRef="#ctx0" brushRef="#br1" timeOffset="224016.3935">11585-615 79,'0'0'33,"-4"-17"0,4 17 3,19 11-26,-19-11-1,0 0-1,22 6-3,2 1 0,-24-7 0,47 6-1,-19-4 0,8 0-2,-4-2-1,-2-2-1,0 0-1,-10-2-1,5 4-2,-25 0-5,0 0-7,0 0-8,-15-22-14,15 22 1,-42-11 0,20 7 2</inkml:trace>
    <inkml:trace contextRef="#ctx0" brushRef="#br1" timeOffset="223719.9929">11781-727 80,'0'0'36,"0"0"1,6-17 0,-6 17-21,0 0-5,0 0-1,0 0-3,0 0-2,-11 26-1,11-26-1,2 30 0,-1-9 0,5 3 0,-6 2-3,4 0 0,-4 0 0,2-1 0,-1-3 0,3-2 0,-6-3 0,2-17 0,-3 24 0,3-24-3,0 0-4,0 0-10,0 0-22,-8-24-2,8 24 0,-20-26 1</inkml:trace>
    <inkml:trace contextRef="#ctx0" brushRef="#br1" timeOffset="231410.8063">12878-706 31,'0'0'28,"4"-17"3,-4 17 1,0 0-13,0 0-2,0 0-1,0 0-4,0 0-3,0 0-1,0 17-1,0-17-2,0 0 0,-19 2 0,19-2-1,0 0 0,0 0 0,-28 20-1,28-20 0,-26 21-1,13-5 0,-9-1 0,3 4 0,-7 1-1,3 1 0,-3-3 1,5 1-2,3-6 0,1-2 0,17-11 0,-21 15 0,21-15 0,0 0 0,0 0 0,0 0 0,0 0 0,0 0 0,0 0 0,0 0 0,0 0 0,0 0 0,0 0 0,0 0 0,0 0 0,0 0 0,21 11 0,-21-11 0,20 13 0,1-5 0,1 1 0,5 2 0,-3-1 0,0-1 0,2-1 0,3-3 0,-7 1 0,-3-3 0,-19-3 0,24 6 0,-24-6 0,0 0 0,0 0 0,0 0-4,4 26-19,-4-26-18,0 0-2,-21 15 2,21-15-1</inkml:trace>
  </inkml:traceGroup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3:42.41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1919E8B-D9FD-4508-B0B2-C879CFE0FE0C}" emma:medium="tactile" emma:mode="ink">
          <msink:context xmlns:msink="http://schemas.microsoft.com/ink/2010/main" type="inkDrawing"/>
        </emma:interpretation>
      </emma:emma>
    </inkml:annotationXML>
    <inkml:trace contextRef="#ctx0" brushRef="#br0">8875 10491</inkml:trace>
  </inkml:traceGroup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5:29.30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07BD3EB-38DB-4F5B-8A06-B880B96D8939}" emma:medium="tactile" emma:mode="ink">
          <msink:context xmlns:msink="http://schemas.microsoft.com/ink/2010/main" type="inkDrawing" rotatedBoundingBox="18288,13714 18303,13714 18303,13729 18288,13729" shapeName="Other"/>
        </emma:interpretation>
      </emma:emma>
    </inkml:annotationXML>
    <inkml:trace contextRef="#ctx0" brushRef="#br0">0 0</inkml:trace>
  </inkml:traceGroup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2.4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25CBE2-1195-47D8-940A-60681AA05274}" emma:medium="tactile" emma:mode="ink">
          <msink:context xmlns:msink="http://schemas.microsoft.com/ink/2010/main" type="inkDrawing" rotatedBoundingBox="9857,8822 12021,8767 12023,8831 9859,8886" shapeName="Other"/>
        </emma:interpretation>
      </emma:emma>
    </inkml:annotationXML>
    <inkml:trace contextRef="#ctx0" brushRef="#br0">0 106 61,'0'0'39,"0"0"-2,19-2 3,-19 2-17,36 2-9,-20-13-3,29 11-4,-3-11-3,17 3 0,1-3-1,12 4 0,-1-3-1,2 5-1,-4-1 0,0 6 1,-5 2-1,0 2 1,-5 0-2,1 1 0,4-5 0,5 2 0,1 0 0,3-2 0,0-2 0,-2 2 0,-2 0 0,-5 0 0,-8 2 0,-6 0 0,-5 0 0,-4-1 0,1 1 0,3-2 0,-2-2 0,2 1 0,-2-3 0,-2 2 0,-4-2 0,-3 1 0,-4-1 0,-8 0 0,-3 0 0,-19 4 0,28-7 0,-28 7 0,36-11 0,-19 5 0,3 1 0,-3-3 0,-17 8 0,21-7 0,-21 7-2,0 0-6,0 0-8,0 0-26,0 0-1,-23-2 1,23 2 0</inkml:trace>
  </inkml:traceGroup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5.2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A3870CF-66AC-4349-9C47-44DE35ECACE1}" emma:medium="tactile" emma:mode="ink">
          <msink:context xmlns:msink="http://schemas.microsoft.com/ink/2010/main" type="inkDrawing" rotatedBoundingBox="13446,7845 14001,7391 14315,7776 13761,8229" semanticType="callout" shapeName="Other">
            <msink:sourceLink direction="with" ref="{34E2ED6B-1875-45A9-AE67-9FBD38350E73}"/>
            <msink:sourceLink direction="with" ref="{9B9985D2-C2D8-48A5-8C59-AFAE6668607B}"/>
          </msink:context>
        </emma:interpretation>
      </emma:emma>
    </inkml:annotationXML>
    <inkml:trace contextRef="#ctx0" brushRef="#br0">-63-1004 67,'17'-5'38,"-17"5"0,0 0 1,0 0-24,0 0-3,0 0-4,0 0-1,13 28-1,-13-28-1,3 26 0,-10-8 1,5 10-2,-5-3 1,5 8-5,0 1 0,0 1 0,-2-1 0,4-3 0,0-1 0,0-2 0,8-4 0,-3-5 0,-5-19 0,13 30 0,-13-30 0,17 18 0,0-12 0,4-4 0,5-2 0,2-4 0,0-2 0,4-3 0,5-2 0,-5-2 0,2-4 0,-2-1 0,-6-7 0,4-3 0,0 0 0,-8-3 0,3-7 0,-1 3 0,-2-4 0,-1 0 0,-4 5 0,-10 4 0,-1 2 0,1 6 0,-5 3 0,-2 19 0,-2-22 0,2 22 0,0 0 0,-20-11 0,20 11-12,-26 5-24,26-5-8,-34 6 0,13-6 0</inkml:trace>
    <inkml:trace contextRef="#ctx0" brushRef="#br0" timeOffset="390.0007">158-1151 89,'0'0'39,"0"0"1,0 0 2,16 21-32,-16-21-1,-1 54-1,-3-21-1,8 23-1,-8-8-1,8 14-5,-8-4 0,4 1 0,0-6 0,-2-9 0,2-5 0,-2-18 0,8 16-15,-6-37-27,0 0-2,0 0 1,0 0-2</inkml:trace>
  </inkml:traceGroup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6:15.2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24B8129-8555-4404-8E45-CD735788C0FF}" emma:medium="tactile" emma:mode="ink">
          <msink:context xmlns:msink="http://schemas.microsoft.com/ink/2010/main" type="inkDrawing"/>
        </emma:interpretation>
      </emma:emma>
    </inkml:annotationXML>
    <inkml:trace contextRef="#ctx0" brushRef="#br0">10665 11543</inkml:trace>
  </inkml:traceGroup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2.8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AF1D675-502A-4A95-BEF9-63C203044D52}" emma:medium="tactile" emma:mode="ink">
          <msink:context xmlns:msink="http://schemas.microsoft.com/ink/2010/main" type="writingRegion" rotatedBoundingBox="11861,8578 14074,8695 14046,9224 11833,9107"/>
        </emma:interpretation>
      </emma:emma>
    </inkml:annotationXML>
    <inkml:traceGroup>
      <inkml:annotationXML>
        <emma:emma xmlns:emma="http://www.w3.org/2003/04/emma" version="1.0">
          <emma:interpretation id="{FBCB83F9-F8E5-49F7-B9B3-6A6C555632A6}" emma:medium="tactile" emma:mode="ink">
            <msink:context xmlns:msink="http://schemas.microsoft.com/ink/2010/main" type="paragraph" rotatedBoundingBox="11861,8578 14074,8695 14046,9224 11833,91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7B2729-2872-4E47-BFE4-E2964726CEA0}" emma:medium="tactile" emma:mode="ink">
              <msink:context xmlns:msink="http://schemas.microsoft.com/ink/2010/main" type="line" rotatedBoundingBox="11861,8578 14074,8695 14046,9224 11833,9107"/>
            </emma:interpretation>
          </emma:emma>
        </inkml:annotationXML>
        <inkml:traceGroup>
          <inkml:annotationXML>
            <emma:emma xmlns:emma="http://www.w3.org/2003/04/emma" version="1.0">
              <emma:interpretation id="{280F976D-968D-4114-9B50-3DD4E082FF00}" emma:medium="tactile" emma:mode="ink">
                <msink:context xmlns:msink="http://schemas.microsoft.com/ink/2010/main" type="inkWord" rotatedBoundingBox="11859,8617 12212,8635 12193,8984 11840,8965"/>
              </emma:interpretation>
              <emma:one-of disjunction-type="recognition" id="oneOf0">
                <emma:interpretation id="interp0" emma:lang="en-US" emma:confidence="0">
                  <emma:literal>&gt;</emma:literal>
                </emma:interpretation>
                <emma:interpretation id="interp1" emma:lang="en-US" emma:confidence="0">
                  <emma:literal>a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,</emma:literal>
                </emma:interpretation>
              </emma:one-of>
            </emma:emma>
          </inkml:annotationXML>
          <inkml:trace contextRef="#ctx0" brushRef="#br0">0 0 102,'0'0'40,"0"0"1,0 0 0,22 22-33,-22-22-2,32 8-1,-8-5-3,12 7 0,-4-1 0,9 4 0,-4-4 0,1 6 0,-4-4-2,-8 8 0,-26-19 0,24 34 0,-26-16 0,-7 3 0,-4-3 0,-4 3 0,-11-1 0,0 1 0,-12 1 0,-1-3 0,8 1 0,-7-18-2,10 9-41,6-5-2,24-6 2,-17-15-2</inkml:trace>
        </inkml:traceGroup>
        <inkml:traceGroup>
          <inkml:annotationXML>
            <emma:emma xmlns:emma="http://www.w3.org/2003/04/emma" version="1.0">
              <emma:interpretation id="{34E2ED6B-1875-45A9-AE67-9FBD38350E73}" emma:medium="tactile" emma:mode="ink">
                <msink:context xmlns:msink="http://schemas.microsoft.com/ink/2010/main" type="inkWord" rotatedBoundingBox="13629,8672 14074,8695 14046,9224 13601,9201">
                  <msink:destinationLink direction="with" ref="{7A3870CF-66AC-4349-9C47-44DE35ECACE1}"/>
                </msink:context>
              </emma:interpretation>
              <emma:one-of disjunction-type="recognition" id="oneOf1">
                <emma:interpretation id="interp5" emma:lang="en-US" emma:confidence="1">
                  <emma:literal>Y</emma:literal>
                </emma:interpretation>
                <emma:interpretation id="interp6" emma:lang="en-US" emma:confidence="0">
                  <emma:literal>\ /</emma:literal>
                </emma:interpretation>
                <emma:interpretation id="interp7" emma:lang="en-US" emma:confidence="0">
                  <emma:literal>\ '</emma:literal>
                </emma:interpretation>
                <emma:interpretation id="interp8" emma:lang="en-US" emma:confidence="0">
                  <emma:literal>\ l</emma:literal>
                </emma:interpretation>
                <emma:interpretation id="interp9" emma:lang="en-US" emma:confidence="0">
                  <emma:literal>\ I</emma:literal>
                </emma:interpretation>
              </emma:one-of>
            </emma:emma>
          </inkml:annotationXML>
          <inkml:trace contextRef="#ctx0" brushRef="#br0" timeOffset="1216.802">2181 89 35,'17'-11'31,"-17"11"3,0 0 2,0 0-15,0 0-2,17 4-2,-17-4-3,0 0-3,0 0 0,0 0-3,-17 11-1,17-11-3,-12 22 0,5-5-1,-8 2-3,0 9 0,-9 2 0,-4 9 0,-8 2 0,-1 7 0,-3-7 0,7 6 0,-3-8 0,6-2 0,6-9 0,7-4 0,9-7 0,8-17 0,-3 19 0,3-19 0,0 0 0,0 0-36,20-30-8,-9 0-2,-3-9 2</inkml:trace>
          <inkml:trace contextRef="#ctx0" brushRef="#br0" timeOffset="811.2014">1790 121 76,'0'0'38,"0"0"0,0 0 2,-23-6-25,23 6-2,0 0-2,0 0-3,0 0-1,24 19-2,-24-19-1,6 17-4,-6-17 0,23 26 0,-5-13 0,7 4 0,-5-1 0,3 1 0,3-2 0,-6-2 0,5-4 0,-25-9 0,30 15 0,-30-15 0,0 0-3,0 0-8,26 12-16,-26-12-15,0 0-1,0 0 1,0 0 1</inkml:trace>
        </inkml:traceGroup>
      </inkml:traceGroup>
    </inkml:traceGroup>
  </inkml:traceGroup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5:40.8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C2713D9-0915-4E2B-B343-943E3761E58C}" emma:medium="tactile" emma:mode="ink">
          <msink:context xmlns:msink="http://schemas.microsoft.com/ink/2010/main" type="writingRegion" rotatedBoundingBox="1554,6308 15206,6179 15288,14777 1636,14907"/>
        </emma:interpretation>
      </emma:emma>
    </inkml:annotationXML>
    <inkml:traceGroup>
      <inkml:annotationXML>
        <emma:emma xmlns:emma="http://www.w3.org/2003/04/emma" version="1.0">
          <emma:interpretation id="{67DBE4A1-7132-48FE-8EC0-6B1309784A4F}" emma:medium="tactile" emma:mode="ink">
            <msink:context xmlns:msink="http://schemas.microsoft.com/ink/2010/main" type="paragraph" rotatedBoundingBox="8447,6243 15206,6179 15217,7336 8458,740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7B8AF31-335C-46F7-B031-D44B1E498766}" emma:medium="tactile" emma:mode="ink">
              <msink:context xmlns:msink="http://schemas.microsoft.com/ink/2010/main" type="line" rotatedBoundingBox="8447,6243 15206,6179 15217,7336 8458,7400"/>
            </emma:interpretation>
          </emma:emma>
        </inkml:annotationXML>
        <inkml:traceGroup>
          <inkml:annotationXML>
            <emma:emma xmlns:emma="http://www.w3.org/2003/04/emma" version="1.0">
              <emma:interpretation id="{581C9BA3-F385-4D95-BD72-E433626EDA5F}" emma:medium="tactile" emma:mode="ink">
                <msink:context xmlns:msink="http://schemas.microsoft.com/ink/2010/main" type="inkWord" rotatedBoundingBox="8447,6243 9614,6232 9624,7339 8458,7350"/>
              </emma:interpretation>
              <emma:one-of disjunction-type="recognition" id="oneOf0">
                <emma:interpretation id="interp0" emma:lang="en-US" emma:confidence="0">
                  <emma:literal>That</emma:literal>
                </emma:interpretation>
                <emma:interpretation id="interp1" emma:lang="en-US" emma:confidence="0">
                  <emma:literal>Thais</emma:literal>
                </emma:interpretation>
                <emma:interpretation id="interp2" emma:lang="en-US" emma:confidence="0">
                  <emma:literal>Thad</emma:literal>
                </emma:interpretation>
                <emma:interpretation id="interp3" emma:lang="en-US" emma:confidence="0">
                  <emma:literal>Thai</emma:literal>
                </emma:interpretation>
                <emma:interpretation id="interp4" emma:lang="en-US" emma:confidence="0">
                  <emma:literal>Treads</emma:literal>
                </emma:interpretation>
              </emma:one-of>
            </emma:emma>
          </inkml:annotationXML>
          <inkml:trace contextRef="#ctx0" brushRef="#br0">6861-3178 88,'0'0'38,"21"-6"-1,5-4 3,2-14-30,28 18-1,-11-12 0,21 8-4,-8-3-1,9 5-2,-5-1 0,-6 3-1,-2 4-2,-12-5-6,6 11-25,-12-1-9,-8-3 2,-6 2-1</inkml:trace>
          <inkml:trace contextRef="#ctx0" brushRef="#br0" timeOffset="-702.0013">7071-3065 81,'26'-6'40,"-26"6"-3,0 0 3,17 11-28,-17-11-2,0 0-2,0 0-3,-6 21 0,6-21-1,-3 22 1,3-22-2,-12 40 0,9-15-1,-5 7-2,-3-2 0,2 4 0,-4-2 0,1-4 0,1-2 0,-2-9 0,13-17 0,-23 13-4,23-13-4,-22-13-11,22 13-19,2-26-5,-2 7 2,4 0-1</inkml:trace>
          <inkml:trace contextRef="#ctx0" brushRef="#br0" timeOffset="-327.6006">7331-3135 70,'0'0'35,"19"-8"0,-19 8 3,0 0-20,0 0-10,-6-17 0,6 17-1,0 0-1,0 0 0,0 17-1,0 0-1,0-17-1,-15 36-1,6-13 0,1 3-1,-1 0-1,5 5 1,3-5-1,2-4 0,5-1 1,3-2-1,-9-19 0,25 25 0,-25-25 0,18 11-1,-18-11-2,0 0-2,23-6-3,-29-15-4,25 18-11,-13-14-18,3-6 1,8 4 0,-6-9 1</inkml:trace>
          <inkml:trace contextRef="#ctx0" brushRef="#br0" timeOffset="1357.2023">7530-2821 97,'0'0'37,"-17"-9"2,17 9-2,0 0-32,0 0-1,0 0-2,0 0 0,0 0-2,22 11 1,-3-7 0,3 0-1,7-2 1,-5 0-1,-2-2 1,-3 1-1,-19-1 1,21 10-1,-21-10 1,-17 26-1,-6-9 0,-1 4 1,-6 0-2,2 1 2,0-1-1,5-4 0,7-4-1,16-13 1,-19 13 0,19-13 0,0 0 0,32-2-1,-8 4-3,-5-11-5,18 14-12,-11 3-18,-9-8 1,0 7-2,-17-7 2</inkml:trace>
          <inkml:trace contextRef="#ctx0" brushRef="#br0" timeOffset="967.2017">7629-2919 82,'11'-17'37,"-11"17"0,0 0 2,0 0-29,0 19-2,0-19-1,0 29-1,-2-9-2,6 10 1,-6-1-3,4 6 1,-2-3-2,2 2 0,0-5-1,0-5 1,-1-5-2,-1-19-1,10 22-1,-10-22-5,0 0-11,0 0-20,0 0-2,11-22 1,-11 22-1</inkml:trace>
          <inkml:trace contextRef="#ctx0" brushRef="#br0" timeOffset="5491.2096">7923-3694 35,'0'0'28,"17"-2"0,-17 2-5,0 0-3,0 0-2,0 0-4,0 0 0,-2-17-3,2 17-1,0 0-2,0 0-2,0 0-1,0 0-1,0 0-2,0 0 0,0 0-1,-17-11-1,17 11 0,0 0 1,-24 8-1,24-8 0,-19 11 0,19-11 0,0 0 1,-23 22-1,23-22 0,0 0 0,-16 19 0,16-19 1,0 0-1,0 0 0,0 0 0,-8 17-1,8-17 1,0 0 0,0 0 0,0 0 0,0 0 0,17 16 0,-17-16 1,21 10-1,-21-10 0,29 13 0,-10-6 0,2-1 1,-4-1-1,-1 3 0,1-4 1,-17-4 0,23 13 0,-23-13 0,0 0 0,13 22 0,-13-22 0,0 0 0,-6 22 1,6-22-1,-13 17 0,13-17 1,-22 19-1,22-19 0,-34 15 0,17-8 0,-3-1-1,3-1 1,-2-1-1,2 2 0,17-6 0,-28 7 0,28-7-1,-21 9-2,21-9-2,-18 8-6,18-8-25,0 0-5,0 0 1,0 0-2</inkml:trace>
        </inkml:traceGroup>
        <inkml:traceGroup>
          <inkml:annotationXML>
            <emma:emma xmlns:emma="http://www.w3.org/2003/04/emma" version="1.0">
              <emma:interpretation id="{D8DA0B58-01C3-4E30-BD1C-8309D580F793}" emma:medium="tactile" emma:mode="ink">
                <msink:context xmlns:msink="http://schemas.microsoft.com/ink/2010/main" type="inkWord" rotatedBoundingBox="10070,6607 13253,6576 13260,7354 10077,7385"/>
              </emma:interpretation>
              <emma:one-of disjunction-type="recognition" id="oneOf1">
                <emma:interpretation id="interp5" emma:lang="en-US" emma:confidence="0">
                  <emma:literal>Its</emma:literal>
                </emma:interpretation>
                <emma:interpretation id="interp6" emma:lang="en-US" emma:confidence="0">
                  <emma:literal>It's</emma:literal>
                </emma:interpretation>
                <emma:interpretation id="interp7" emma:lang="en-US" emma:confidence="0">
                  <emma:literal>Its.</emma:literal>
                </emma:interpretation>
                <emma:interpretation id="interp8" emma:lang="en-US" emma:confidence="0">
                  <emma:literal>I-its</emma:literal>
                </emma:interpretation>
                <emma:interpretation id="interp9" emma:lang="en-US" emma:confidence="0">
                  <emma:literal>I-its.</emma:literal>
                </emma:interpretation>
              </emma:one-of>
            </emma:emma>
          </inkml:annotationXML>
          <inkml:trace contextRef="#ctx0" brushRef="#br0" timeOffset="24757.2434">8516-3055 73,'-22'-17'38,"22"17"2,0 0 0,-13-16-23,30 23-4,-17-7-3,0 0-2,20-20-2,3 23-1,-3-8 0,10 7-5,0-4 0,11 4 0,6-2 0,7 7 0,8-5 0,9 5 0,4-5 0,15 0 0,2-2 0,9 0 0,0-2 0,-2-3 0,-3 1 0,-10-4 0,-9 7 0,-12-1 0,-9-2 0,-15 2 0,-5-2 0,-10 1 0,-7-1 0,-2 0 0,-17 4 0,24-9 0,-24 9 0,17-11 0,-17 11 0,0 0 0,0 0-9,-4-17-30,4 17-5,0 0 1,-24-19 0</inkml:trace>
          <inkml:trace contextRef="#ctx0" brushRef="#br0" timeOffset="25194.0442">9937-3331 89,'0'0'38,"0"0"0,-20-3 3,20 3-29,0 0-3,0 0 0,0 0-2,0 0 0,0 0-2,20 13-5,-20-13 0,28 28 0,-1-10 0,-3 1 0,6 1 0,0-1 0,0 2 0,-4-5 0,0 3 0,-5-4 0,-10 2 0,-9 1 0,-13 8 0,-6 0 0,-9 6 0,-8 0 0,-5 1 0,-3-1 0,3-2 0,4-4 0,6-13 0,29-13 0,-35 13-23,35-13-22,17-24-1,1 0 1</inkml:trace>
          <inkml:trace contextRef="#ctx0" brushRef="#br0" timeOffset="27487.2482">10974-3265 63,'19'-10'36,"-19"10"2,0 0 0,30 10-22,-30-10-3,4 16-1,-4-16-4,-6 34-2,1-17-1,3 11-2,-8 1 0,3 7-1,-8-3-1,-2 3-1,-2-3 0,-1-1 0,-5 0 0,3-4 1,-2-8-2,1-3-1,23-17 0,-34 17-4,34-17-3,-20-4-15,20 4-18,13-32 1,2 3-1,6 1 3</inkml:trace>
          <inkml:trace contextRef="#ctx0" brushRef="#br0" timeOffset="28173.6494">10943-3288 95,'0'0'40,"35"2"0,-12-2 0,-23 0-31,50-5-3,-16-5-1,16 5-2,-3-3-2,4-3 0,1 2-2,-3-6-2,9 13-7,-19-11-21,4 5-9,-1 5 0,-9-1-1</inkml:trace>
          <inkml:trace contextRef="#ctx0" brushRef="#br0" timeOffset="27908.449">11255-3269 48,'0'0'33,"0"0"3,0 0-1,0 17-16,0-17-4,0 0-2,0 0-3,0 0-2,0 0-1,-11 18-1,11-18-2,-6 21 0,-1-4-2,-1 7-1,-5 6 1,2 5-2,-4 0 1,0 5-2,-2-3 2,4 0-2,4-3 1,3-3 1,4-5-1,6-1 0,5-7 0,-9-18 0,30 21-2,-11-27-1,9 4-4,-13-22-9,15-2-25,-7-4-1,-8-11 1,0-4 0</inkml:trace>
          <inkml:trace contextRef="#ctx0" brushRef="#br0" timeOffset="28922.4508">11540-2887 77,'0'0'39,"0"0"-1,5 17 2,-5-17-27,0 20-6,2-1 0,-7-2-3,5 7-1,-4-2 0,4 6-1,-2-2 0,2 0-1,-2-1-1,6-3 1,-2-5-1,-2-17-1,5 20 0,-5-20-2,0 0 0,4-20-1,-4 20 0,-5-43 0,3 13 0,-6-5 1,-1 3 2,-4 6 1,-6 0 1,2 11 1,-2 4 0,19 11 1,-29 0-1,29 0 0,-23 13 0,23-13 0,0 0-2,0 0 1,36 3 0,-8-4-1,4-3 1,3 2-1,-1 2 1,0 2 0,-3 3 0,-8 8 0,-14 4 1,-13 9-1,-12 2 0,-9 4 1,-3-4-1,-4 0 0,-7-4-1,3-7-1,6-4-1,1-17-3,29 4-5,-36-7-26,32-12-6,10-3 2,1-8-2</inkml:trace>
        </inkml:traceGroup>
        <inkml:traceGroup>
          <inkml:annotationXML>
            <emma:emma xmlns:emma="http://www.w3.org/2003/04/emma" version="1.0">
              <emma:interpretation id="{9B9985D2-C2D8-48A5-8C59-AFAE6668607B}" emma:medium="tactile" emma:mode="ink">
                <msink:context xmlns:msink="http://schemas.microsoft.com/ink/2010/main" type="inkWord" rotatedBoundingBox="13502,6343 15208,6327 15217,7270 13511,7286">
                  <msink:destinationLink direction="with" ref="{7A3870CF-66AC-4349-9C47-44DE35ECACE1}"/>
                </msink:context>
              </emma:interpretation>
              <emma:one-of disjunction-type="recognition" id="oneOf2">
                <emma:interpretation id="interp10" emma:lang="en-US" emma:confidence="1">
                  <emma:literal>turf</emma:literal>
                </emma:interpretation>
                <emma:interpretation id="interp11" emma:lang="en-US" emma:confidence="0">
                  <emma:literal>toms</emma:literal>
                </emma:interpretation>
                <emma:interpretation id="interp12" emma:lang="en-US" emma:confidence="0">
                  <emma:literal>tams</emma:literal>
                </emma:interpretation>
                <emma:interpretation id="interp13" emma:lang="en-US" emma:confidence="0">
                  <emma:literal>tomes</emma:literal>
                </emma:interpretation>
                <emma:interpretation id="interp14" emma:lang="en-US" emma:confidence="0">
                  <emma:literal>tames</emma:literal>
                </emma:interpretation>
              </emma:one-of>
            </emma:emma>
          </inkml:annotationXML>
          <inkml:trace contextRef="#ctx0" brushRef="#br0" timeOffset="29796.0523">11914-3269 101,'0'0'38,"0"0"1,32 9-1,-11-3-33,12-14-4,14 5 1,-2-5-1,9-1-1,6 5-3,-7-11-9,12 2-24,-7 11-3,-20-7 2,1 9-3</inkml:trace>
          <inkml:trace contextRef="#ctx0" brushRef="#br0" timeOffset="29577.6519">12255-3526 78,'19'-13'35,"-19"13"2,0 0 2,24-10-29,-24 10 0,0 0-1,0 0-1,0 0 0,0 0-2,-17 41 0,-5-13-2,-1 10-1,-7 3-1,0 7-2,-1 4 0,8 0 0,1-3 0,9-1 0,9-3 0,6-6 0,9-5 0,6-4 0,0-4 0,-2-6 0,3-1 0,-18-19-3,41 15 0,-22-21-3,7 4-2,-9-29-11,15 3-21,-4-6-3,-5-7 3,-5 0 0</inkml:trace>
          <inkml:trace contextRef="#ctx0" brushRef="#br0" timeOffset="30544.8536">12616-3267 88,'0'0'35,"0"0"3,0 0 0,-9 20-30,9-20-1,0 0 0,-9 26-2,10-5 1,-6-3-1,5 10-1,-6-3-1,6 8-1,-2-3 0,2 0-1,-1-4 0,1-6-2,0-3 2,0-17-1,5 17 0,-5-17 1,11-28 0,-1 2 2,1-4-3,0-3 0,2-3 0,-1 4 0,3 3 0,-8 8 0,-7 21 0,11-17 0,-11 17 0,0 0 0,11 23 0,-11-23 0,4 31 0,-4-14 0,2 0 0,-2-17 0,4 24 0,-4-24 0,0 0 0,9 17 0,-9-17 0,0 0 0,26-19 0,-9 6 0,8 0 0,-5-2 0,-1 0 0,0 1 0,-19 14 0,30-17 0,-30 17 0,18 0 0,-18 0 0,-2 24 0,-3-7 0,-1 5 0,4 4 0,-3 4 0,-1 0 0,-1 0 0,-3-1 0,3 1 0,3-5 0,2-5 0,2-20 0,-2 26 0,2-26-3,0 0-2,0 0-7,0 0-30,17-15-1,-8-11 0,-1-6 1</inkml:trace>
          <inkml:trace contextRef="#ctx0" brushRef="#br0" timeOffset="31278.0549">13069-3163 83,'17'-2'39,"8"-3"1,16 1 0,7 2-18,-1-11-16,13 4-2,-2-2-2,-2-4-6,8 15-11,-8-6-25,-26 0 1,-2 6-1,-7-1 0</inkml:trace>
          <inkml:trace contextRef="#ctx0" brushRef="#br0" timeOffset="31106.4546">13567-3541 89,'12'-24'37,"-12"24"1,-2-17-3,-17-4-21,19 21-3,-13-16-3,13 16-2,-21-10 0,21 10-1,-35 6-1,14 7-2,-9 4-2,4 5 0,-4 4 0,0 6 0,0 1 0,10 5 0,-1 1 0,6 0 0,8 0 0,1 0 0,13 2 0,5-2 0,-1 8 0,2-2 0,0 1 0,2 1 0,6-3 0,-6 3 0,-6-2 0,2-4 0,-7-4 0,0-3 0,-4-6 0,-2-6 0,-8-3 0,10-19 0,-28 20 0,-2-27 0,10 5-13,-21-24-29,5-10-4,-3-10 3,5-8-1</inkml:trace>
        </inkml:traceGroup>
      </inkml:traceGroup>
    </inkml:traceGroup>
    <inkml:traceGroup>
      <inkml:annotationXML>
        <emma:emma xmlns:emma="http://www.w3.org/2003/04/emma" version="1.0">
          <emma:interpretation id="{05E91782-124A-4192-B05E-497C5C8688DF}" emma:medium="tactile" emma:mode="ink">
            <msink:context xmlns:msink="http://schemas.microsoft.com/ink/2010/main" type="paragraph" rotatedBoundingBox="9445,7595 9852,9038 8961,9289 8555,784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98CBEEA-5982-4BC0-99F6-0DF67EBC6A67}" emma:medium="tactile" emma:mode="ink">
              <msink:context xmlns:msink="http://schemas.microsoft.com/ink/2010/main" type="line" rotatedBoundingBox="9445,7595 9852,9038 8961,9289 8555,7846"/>
            </emma:interpretation>
          </emma:emma>
        </inkml:annotationXML>
        <inkml:traceGroup>
          <inkml:annotationXML>
            <emma:emma xmlns:emma="http://www.w3.org/2003/04/emma" version="1.0">
              <emma:interpretation id="{EC217DDB-D501-4E9B-A7C6-AF08C8E44E05}" emma:medium="tactile" emma:mode="ink">
                <msink:context xmlns:msink="http://schemas.microsoft.com/ink/2010/main" type="inkWord" rotatedBoundingBox="9445,7595 9852,9038 8961,9289 8555,7846"/>
              </emma:interpretation>
              <emma:one-of disjunction-type="recognition" id="oneOf3">
                <emma:interpretation id="interp15" emma:lang="en-US" emma:confidence="0">
                  <emma:literal>via,</emma:literal>
                </emma:interpretation>
                <emma:interpretation id="interp16" emma:lang="en-US" emma:confidence="0">
                  <emma:literal>via.</emma:literal>
                </emma:interpretation>
                <emma:interpretation id="interp17" emma:lang="en-US" emma:confidence="0">
                  <emma:literal>it!</emma:literal>
                </emma:interpretation>
                <emma:interpretation id="interp18" emma:lang="en-US" emma:confidence="0">
                  <emma:literal>win.</emma:literal>
                </emma:interpretation>
                <emma:interpretation id="interp19" emma:lang="en-US" emma:confidence="0">
                  <emma:literal>I!</emma:literal>
                </emma:interpretation>
              </emma:one-of>
            </emma:emma>
          </inkml:annotationXML>
          <inkml:trace contextRef="#ctx0" brushRef="#br1" timeOffset="36285.6636">7187-1316 43,'0'0'34,"0"0"4,0 0-8,0 0-3,0 0-6,23 7-6,-23-7-5,0 0-3,0 0-1,28 19-3,-28-19 0,35 17-1,-14-6 0,5 4 0,-4-2 0,3 4-1,-7-4 0,-1 0 0,-17-13-2,25 20-1,-25-20-2,0 0-4,30 21-11,-30-21-19,0 0-4,9-17 2,-9 17 0</inkml:trace>
          <inkml:trace contextRef="#ctx0" brushRef="#br1" timeOffset="36660.0643">7625-1396 51,'13'-17'37,"-13"17"1,0 0 0,0 0-14,0 0-6,0 0-4,4 24-4,-4-24-3,-13 25 0,0-7-2,0 14 1,-10 1-6,1 14 0,-6 0 0,1 7 0,-3-6 0,2 1 0,2-8 0,7-8 0,3-5 0,6-9 0,10-19 0,-15 18 0,15-1 0,-18-19-21,18 2-20,0 0-2,-21 15 0,21-15 1</inkml:trace>
          <inkml:trace contextRef="#ctx0" brushRef="#br1" timeOffset="39156.0686">7356-1085 15,'0'0'22,"0"0"1,0 0-7,0 0-1,16-9-1,-16 9-3,0 0 1,0 0-1,0 0 0,0 0-2,0 0 2,0 0-3,0 0-1,0 0 1,0 0-2,0 0-1,17-11-2,-17 11 0,0 0-2,0 0 1,10-17-2,-10 17 1,0 0-1,0 0 1,0 0 0,0 0 1,0 0 0,0 0 0,18-9 1,-18 9 0,0 0 0,0 0-1,0 0 1,0 0-1,17 16 0,-17-16 0,21 13-1,-21-13 1,26 17-1,-26-17 0,30 22-1,-30-22 1,28 30 0,-28-30 0,21 34 0,-12-16 0,0 1 0,1 0 1,-1-2-2,-9-17 0,15 26 0,-15-26 0,13 18 0,-13-18 0,0 0 0,15 19 0,-15-19 0,0 0 0,0 0 0,34 19-23,-34-19-18,0 0-4,0 0 3,11-27-3</inkml:trace>
          <inkml:trace contextRef="#ctx0" brushRef="#br1" timeOffset="41090.4721">8129-1273 62,'0'0'36,"17"-4"1,-17 4 2,18 17-20,-18-17-5,0 0-1,0 0-3,6 20-3,-6-20 0,2 36-2,-6-10-2,8 7 0,-4 1-3,5 3 0,-3 2 0,2-3 0,-2-4 0,0-8 0,2-6 0,-4-18 0,3 25 0,-3-25-3,0 0-10,0 0-28,0 0-2,-17-10 0,17 10 1</inkml:trace>
          <inkml:trace contextRef="#ctx0" brushRef="#br1">7221-2183 77,'0'0'37,"17"4"-1,-17-4-3,0 0-19,0 0-3,0 0-3,0 0-3,0 0 0,0 0 0,-17 6-1,17-6 1,-11 20-2,11-20 0</inkml:trace>
          <inkml:trace contextRef="#ctx0" brushRef="#br1" timeOffset="35349.662">7408-2216 91,'-11'24'35,"11"-24"2,0 0-1,0 0-30,0 0-1,2 24 0,-2-24-1,0 19 1,0-19 3,1 41-3,-2-17 2,6 17-3,-10-2 1,8 10-3,-3-5-2,2 3 0,0-6 0,-2-7 0,2-3 0,-2-31-3,6 34-7,-6-34-31,0 0-2,15-17 2,-12-3-3</inkml:trace>
          <inkml:trace contextRef="#ctx0" brushRef="#br1" timeOffset="101150.5776">7170-2076 45,'17'-6'29,"-17"6"-4,0 0-5,4-17-3,-4 17-6,0 0-2,-2-20-3,2 20-1,0 0-1,0 0-2,0 0 1,0 0 1,0 0-1,0 0 2,0 0-2,0 0 0,0 0 0,0 0 0,0 0-1,0 0-1,0 0-1,0 0 0,0 0 0,0 0 0,-4 24 0,4-24 1,8 26-1,-5-9 0,-3-17 3,10 30-3,-10-30 4,9 24-3,-9-24 2,4 22-2,-4-22 3,-4 19-3,4-19 0,0 0 0,-4 22 0,4-22-1,0 17 0,0-17 0,0 19 0,0-19 1,0 18-1,0-18 0,0 25-1,0-25 1,-3 22-1,3-22 1,0 19-1,0-19 1,2 18-1,-2-18 1,0 0 0,3 23 1,-3-23-1,0 0 0,2 20 0,-2-20-1,0 0 1,0 0 0,0 0 0,0 0 1,6 19-1,-6-19 0,0 0 0,0 0 0,11 16 0,-11-16 0,0 0 0,0 0 0,19 21 0,-19-21 0,0 0 0,0 0 0,0 0 1,18 15-1,-18-15 0,0 0 0,17 5 1,-17-5-1,0 0 0,25 4 0,-25-4 1,18 4-1,-18-4 0,21 0 0,-21 0 0,22-2 1,-22 2-1,27-4 0,-27 4 1,30-9-1,-30 9 0,31-13 1,-31 13-1,30-11 1,-30 11-1,25-11 0,-25 11 1,17-13-1,-17 13 0,15-17 0,-15 17 0,18-21 0,-18 21 0,25-35 0,-12 11 2,0-2-2,2-1 2,0 1-1,-2-2-1,-2 2 1,-3 0-2,-1 6 2,1 1-3,-3 2 2,-5 17-2,11-30 2,-11 30 1,15-29-1,-15 29 1,17-32 0,-15 13 1,6 1-1,-5-3 1,1 3-1,-2-1 0,-2 19 0,2-26 0,-2 26-1,0 0 0,0 0 0,0 0-2,0 0-1,19 4-5,-31 12-31,12-16-2,-3 26 0,3-26 0</inkml:trace>
        </inkml:traceGroup>
      </inkml:traceGroup>
    </inkml:traceGroup>
    <inkml:traceGroup>
      <inkml:annotationXML>
        <emma:emma xmlns:emma="http://www.w3.org/2003/04/emma" version="1.0">
          <emma:interpretation id="{F846211F-78B4-4718-BA21-0882C3113D08}" emma:medium="tactile" emma:mode="ink">
            <msink:context xmlns:msink="http://schemas.microsoft.com/ink/2010/main" type="paragraph" rotatedBoundingBox="1608,9943 12107,10297 12078,11153 1579,107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541D1D-EC4E-4F2C-9804-F4522D019544}" emma:medium="tactile" emma:mode="ink">
              <msink:context xmlns:msink="http://schemas.microsoft.com/ink/2010/main" type="line" rotatedBoundingBox="1608,9943 12107,10297 12078,11153 1579,10799"/>
            </emma:interpretation>
          </emma:emma>
        </inkml:annotationXML>
        <inkml:traceGroup>
          <inkml:annotationXML>
            <emma:emma xmlns:emma="http://www.w3.org/2003/04/emma" version="1.0">
              <emma:interpretation id="{25C4EDCC-6325-4F0C-84B0-3507EB9B65B0}" emma:medium="tactile" emma:mode="ink">
                <msink:context xmlns:msink="http://schemas.microsoft.com/ink/2010/main" type="inkWord" rotatedBoundingBox="1608,9943 2545,9975 2521,10660 1585,10629"/>
              </emma:interpretation>
              <emma:one-of disjunction-type="recognition" id="oneOf4">
                <emma:interpretation id="interp20" emma:lang="en-US" emma:confidence="1">
                  <emma:literal>(2)</emma:literal>
                </emma:interpretation>
                <emma:interpretation id="interp21" emma:lang="en-US" emma:confidence="0">
                  <emma:literal>[2)</emma:literal>
                </emma:interpretation>
                <emma:interpretation id="interp22" emma:lang="en-US" emma:confidence="0">
                  <emma:literal>(a)</emma:literal>
                </emma:interpretation>
                <emma:interpretation id="interp23" emma:lang="en-US" emma:confidence="0">
                  <emma:literal>{2)</emma:literal>
                </emma:interpretation>
                <emma:interpretation id="interp24" emma:lang="en-US" emma:confidence="0">
                  <emma:literal>(z)</emma:literal>
                </emma:interpretation>
              </emma:one-of>
            </emma:emma>
          </inkml:annotationXML>
          <inkml:trace contextRef="#ctx0" brushRef="#br2" timeOffset="139199.0445">339 39 43,'0'0'32,"0"0"1,0 0-2,-6-21-7,6 21-4,0 0-7,0 0-3,-17-15-2,17 15-2,0 0-2,0 0 0,-20-7-1,20 7-1,0 0 0,-17 15 0,17-15 0,-25 24 0,25-24 0,-33 37-1,8-12 1,5 3-1,-8 1-1,3 3 1,-1 0-1,4 1 0,-1 1 0,6-1 1,6 3-1,-2 1 1,4-5 0,9-1-1,0-1 2,3-2-2,9-2 2,-3-3-2,-9-23 0,22 26 0,-3-17 0,0-1 0,1-1 0,5-7 0,3 4-5,-6-12-4,16 18-10,-4-12-21,-10 0-1,-4 0 1,-1-4 0</inkml:trace>
          <inkml:trace contextRef="#ctx0" brushRef="#br2" timeOffset="139854.2456">466 236 65,'0'0'32,"0"0"-1,6-20 2,-6 20-21,0 0-3,0 0-1,0 0-4,13-17 1,-13 17-2,0 0 0,22 9-1,-22-9-1,21 15 0,-21-15 0,28 21 0,-28-21 0,15 30 2,-15-30-1,11 24 1,-11-24 0,-11 26 0,11-26 0,-28 26 0,7-15-2,21-11 1,-34 21-2,18-10 1,16-11-1,-27 13 1,27-13-1,-18 9 1,18-9-1,0 0 0,0 0 0,0 0 1,0 0-1,-4 21 0,4-21 0,0 0 0,20 20 1,-20-20-1,17 15 1,-17-15 0,19 10 0,-19-10 0,19 3 1,-19-3-3,28 4 0,-28-4-6,39 2-14,-16-2-17,-5-8-2,3 1 2,-21 7-2</inkml:trace>
          <inkml:trace contextRef="#ctx0" brushRef="#br2" timeOffset="140384.6465">743 85 64,'0'0'36,"0"0"-2,0 0 3,-17-26-14,17 26-13,0 0-2,0 0-3,0 0-2,0 0 1,0 0-1,17 8 0,-17-8-1,34 22 0,-14-7 1,7 9-1,-7-1 0,8 7 1,-7-1-1,1 7 1,-7-5-1,-2 10 0,-15-3 0,-5 1-2,-6-4 0,-6-1 0,-1-3 0,-5-3 0,-5-1 0,2-9 0,-2-1 0,0-4 0,6 7 0,-10-12-7,10 9-34,5 1-2,19-18 1,-28 32 0</inkml:trace>
        </inkml:traceGroup>
        <inkml:traceGroup>
          <inkml:annotationXML>
            <emma:emma xmlns:emma="http://www.w3.org/2003/04/emma" version="1.0">
              <emma:interpretation id="{A8275124-3D2A-4857-988E-A1A503DE4176}" emma:medium="tactile" emma:mode="ink">
                <msink:context xmlns:msink="http://schemas.microsoft.com/ink/2010/main" type="inkWord" rotatedBoundingBox="3356,10256 7442,10394 7423,10947 3338,10809"/>
              </emma:interpretation>
              <emma:one-of disjunction-type="recognition" id="oneOf5">
                <emma:interpretation id="interp25" emma:lang="en-US" emma:confidence="1">
                  <emma:literal>Determine</emma:literal>
                </emma:interpretation>
                <emma:interpretation id="interp26" emma:lang="en-US" emma:confidence="0">
                  <emma:literal>Determiner</emma:literal>
                </emma:interpretation>
                <emma:interpretation id="interp27" emma:lang="en-US" emma:confidence="0">
                  <emma:literal>Determines</emma:literal>
                </emma:interpretation>
                <emma:interpretation id="interp28" emma:lang="en-US" emma:confidence="0">
                  <emma:literal>Determined</emma:literal>
                </emma:interpretation>
                <emma:interpretation id="interp29" emma:lang="en-US" emma:confidence="0">
                  <emma:literal>determine</emma:literal>
                </emma:interpretation>
              </emma:one-of>
            </emma:emma>
          </inkml:annotationXML>
          <inkml:trace contextRef="#ctx0" brushRef="#br2" timeOffset="145626.2557">1818 367 77,'-28'-4'34,"28"4"-3,0 0 5,-27-13-28,27 13 1,0 0-1,0 0 0,0 0-1,19-4 0,-19 4 0,0 0-1,0 0-1,0 0-2,21-22 0,-21 22-2,35-11 0,-9 5-1,6 4-1,6 2 1,-3 2 0,6 6 0,-1 1 0,3 2 1,-6 2-1,1 2 1,-8-2-1,-6 2 0,0-4 3,-3 4-3,0 0 0,-21-15 0,16 32 0,-16-12 0,-3 1 0,-5-1 0,-1 6 0,-12 0 0,-11-1 0,-3 3 0,-4-2 0,-8 0 0,0-2 0,0-2 0,0-3 0,6-4 0,13 0 0,2-8 0,16 14-7,10-21-31,-15 18-4,15-18 1,15 17 0</inkml:trace>
          <inkml:trace contextRef="#ctx0" brushRef="#br2" timeOffset="145049.0546">1908 449 56,'0'0'31,"0"0"0,0 0 1,0 0-17,-25-4-2,25 4 0,0 0-2,0 0-3,0 0 1,0 0-1,0 0-1,0 0-2,0 0-1,0 0-2,0 0-1,0 0 0,0 21 0,0-21-1,-4 31 1,3-12 1,1 1 0,0 8 0,-2 0-2,2 4 0,-4-2 0,4 0 0,2-2 0,0 0 0,0-4 0,1 0 0,-3-5 0,0-3 0,0-16 0,8 27 0,-8-27-2,0 0-18,0 0-21,-17 7 1,17-7-1,-21-24 0</inkml:trace>
          <inkml:trace contextRef="#ctx0" brushRef="#br2" timeOffset="146187.8566">2282 753 104,'21'-4'36,"-21"4"0,20 0 0,-20 0-30,0 0 0,21 2-2,-21-2-1,28 0 0,-11-4 0,7 4 1,-3-6-1,5 5-1,-4-7 1,6 3-2,-5-5 1,-3 3-1,-20 7 1,32-17-2,-32 17 0,11-24 0,-11 24 0,10-30 0,-10 9 0,0 3 0,-4-3 0,-3 5 0,-1-1 0,8 17 0,-24-19 0,24 19 0,-38 11 0,16 4 0,-4 4 0,-1 5 0,9 6 0,3-2 0,4 2 0,5-4 0,8-2 0,7-2 0,10-1 0,5-4 0,1-1 0,3-3 0,5 4 0,-8-15-8,18 15-14,-10-15-17,-8-8-2,-5-1 0,-3-12 0</inkml:trace>
          <inkml:trace contextRef="#ctx0" brushRef="#br2" timeOffset="146780.6578">2819 620 91,'0'0'35,"0"0"0,23-13 3,7 15-27,-10-13-4,16 7-1,-4-5-3,7 5 0,-3 0-1,7 3-1,-6 2-2,-7-6-7,9 5-27,-3 7-2,-17-3-1,3 4 0</inkml:trace>
          <inkml:trace contextRef="#ctx0" brushRef="#br2" timeOffset="146593.4573">2990 438 98,'18'-15'35,"-14"-6"3,-4 21-1,0 0-26,9-31-3,-9 31-2,0 0-1,0 0-1,0 0 0,2 24-2,-5-4 1,3 6-1,-4 6 0,2 9-2,0 0 0,0 4 0,0-2 0,4-4 0,-2-6 0,4-1 0,2-10 0,-3-3 0,-3-19 0,4 21 0,-4-21 0,0 0-13,2-21-27,-11 2-1,-10-5 0,-4 0 0</inkml:trace>
          <inkml:trace contextRef="#ctx0" brushRef="#br2" timeOffset="147295.4587">3295 682 106,'0'0'35,"22"15"3,-22-15-3,0 0-29,0 0-2,0 0 0,30-10-1,-30 10 0,40-3 0,-22-3 0,5 2-1,-5-5 0,5 2-1,1-5 0,-1 3 1,-6-4-1,-17 13 0,20-30 0,-20 30-1,0-33 1,0 33 0,-19-30-1,19 30 0,-37-19 0,11 17 0,-2 6 0,-4 5 0,4 8-1,3 4 1,-1 5 0,0 0 0,9 2 0,8 0 1,7 0-1,9-2 2,10 0-2,6-6 0,3-1 0,6-8-2,11 4-2,-11-22-8,11 5-27,-2-4-2,-9-1 2,0-1-2</inkml:trace>
          <inkml:trace contextRef="#ctx0" brushRef="#br2" timeOffset="147576.2592">3694 823 63,'0'0'34,"0"0"0,16-16 2,-16 16-20,0 0 1,21-13-4,-27-8-3,6 21-2,19-41-1,4 19-3,-8-10 0,5 4-2,1-2-1,-1 4 0,3 6-1,-3 7-2,1 11-2,-21 2-7,32 4-27,-19 14-1,-2 1 0,2 1-1</inkml:trace>
          <inkml:trace contextRef="#ctx0" brushRef="#br2" timeOffset="148449.8607">4134 710 115,'-19'-2'37,"19"2"2,0 0-2,-17-9-33,17 9 1,0 0-2,0 0 0,6 22 0,-6-22 0,3 28-1,1-9 0,-4-3 0,2 1-2,-2-17 0,7 26 0,-7-26 0,0 0 0,0 0 0,0 0 0,19 10 0,-19-10 0,13-25 0,-13 25 0,28-30 0,-15 14 0,-1-3 0,-12 19 0,20-28 0,-20 28 0,0 0 0,19-17 0,-19 17 0,0 0 0,0 0 0,0 0 0,0 0 0,0 0 0,17 4 0,-17-4 0,0 0 0,0 0 0,17 8 0,-17-8 0,0 0 0,0 0 0,18 13 0,-18-13 0,0 0 0,0 0 0,14 18 0,-14-18 0,0 0 0,0 0 0,0 0 0,0 0 0,24 6 0,-24-6 0,22-17 0,-22 17 0,23-17 0,-23 17 0,20-17 0,-20 17 0,17-9 0,-17 9 0,0 0 0,0 0 0,21 4 0,-21-4 0,20 7 0,-20-7 0,23 8 0,-23-8 0,0 0 0,17 17 0,-17-17 0,3 20 0,-3-20 0,-1 32 0,-3-15 0,4-1 0,-2 1 0,2-17 0,7 28 0,-7-28 0,2 17 0,-2-17 0,0 0-12,0 0-30,0 0-1,0 0 1,0 0-1</inkml:trace>
          <inkml:trace contextRef="#ctx0" brushRef="#br2" timeOffset="148871.0613">4716 755 105,'0'0'36,"19"-6"2,-19 6 0,0 0-31,0 0-1,0 0-1,-6 22-1,6-22-2,2 28 0,-2-28 0,0 32-1,0-32-2,2 24-1,-2-24-2,0 0-5,2 23-5,-2-23-19,-14-34-6,13 6 1,-5-11-1,0-17 19,8 15 12,-7-2 8,-5-5 10,10 10 20,0 14 9,-5 4-2,5 20 3,0 0-19,0 0-9,0 0-5,0 0-4,0 0-6,37 20-9,-37-20-25,28 28-2,-11-6 2,-8-5-2</inkml:trace>
          <inkml:trace contextRef="#ctx0" brushRef="#br2" timeOffset="149354.6623">4922 682 107,'0'0'36,"0"0"1,0 0 0,0 0-32,0 0 0,0 0 0,0 0-1,0 0 0,0 0 1,20 9-2,-20-9 0,8 19-1,-8-19 0,5 24-2,-5-24 0,10 24 0,-10-24 0,9 17 0,-9-17 0,0 0 0,0 0 0,0 0 0,19-7 0,-19 7 0,28-27 0,-28 27 0,28-27 0,-28 27 0,26-27 0,-26 27 0,23-11 0,-23 11 0,0 0 0,5 21 0,-5-21 0,6 28 0,0-12 0,-1 5 0,-3-1 0,2 1 0,0-2 0,-3-3 0,3 1 0,-4-17 0,2 32 0,-2-32 0,0 0-38,0 18-2,0-18-3,0 0 2</inkml:trace>
          <inkml:trace contextRef="#ctx0" brushRef="#br2" timeOffset="149978.6634">5345 736 63,'17'-13'36,"-17"13"1,0 0-3,0 0-7,30 9-7,-30-9-7,16-4-4,-16 4-2,30-9-3,-13 0-1,6 3-1,-5-5-2,3 4 0,-4-3 0,-17 10 0,22-17 0,-22 17 0,8-16 0,-8 16 0,0-21 0,0 21 0,-9-24 0,9 24 0,-15-26 0,15 26 0,-17-19 0,17 19 0,-23-5 0,23 5 0,-28 11 0,28-11 0,-30 28 0,17-8 0,2 3 0,1 3 0,3-2 0,7 4 0,0-4 0,9 2 0,3-3 0,6-1 0,5-3 0,5-4 0,2-4 0,9-6 0,0-1 0,5-6 0,-1-2 0,-6-1 0,-1-1 0,-8-3 0,2 11 0,-30-2-11,20-2-33,-20 2 0,0 0 0,0 0 0</inkml:trace>
        </inkml:traceGroup>
        <inkml:traceGroup>
          <inkml:annotationXML>
            <emma:emma xmlns:emma="http://www.w3.org/2003/04/emma" version="1.0">
              <emma:interpretation id="{8790E873-9622-432C-BEC8-F8EA65451A51}" emma:medium="tactile" emma:mode="ink">
                <msink:context xmlns:msink="http://schemas.microsoft.com/ink/2010/main" type="inkWord" rotatedBoundingBox="8814,10214 9744,10246 9717,11074 8787,11042"/>
              </emma:interpretation>
              <emma:one-of disjunction-type="recognition" id="oneOf6">
                <emma:interpretation id="interp30" emma:lang="en-US" emma:confidence="0">
                  <emma:literal>is</emma:literal>
                </emma:interpretation>
                <emma:interpretation id="interp31" emma:lang="en-US" emma:confidence="0">
                  <emma:literal>i, j</emma:literal>
                </emma:interpretation>
                <emma:interpretation id="interp32" emma:lang="en-US" emma:confidence="0">
                  <emma:literal>i, ;</emma:literal>
                </emma:interpretation>
                <emma:interpretation id="interp33" emma:lang="en-US" emma:confidence="0">
                  <emma:literal>in</emma:literal>
                </emma:interpretation>
                <emma:interpretation id="interp34" emma:lang="en-US" emma:confidence="0">
                  <emma:literal>i, I</emma:literal>
                </emma:interpretation>
              </emma:one-of>
            </emma:emma>
          </inkml:annotationXML>
          <inkml:trace contextRef="#ctx0" brushRef="#br2" timeOffset="154190.6708">7296 678 61,'0'0'30,"0"0"1,0 0 0,2-28-17,-2 28-2,0 0 0,0 0-2,0 0-1,0 0 1,0 0-2,0 0-1,0 0-2,0 0-1,0 0-1,0 0 0,0 0-1,0 0-1,0 0 1,-17 23-2,17-23 0,-23 27 0,10-10 0,4 4 0,-4-1 0,3 3 0,3-3 0,5-1 0,2 1 0,2-1 0,2 0 0,-4-19 0,7 27 0,-7-27 0,11 25 0,-11-25 0,13 18 0,-13-18 0,0 0 0,25 15 0,-25-15 0,26 0 0,-4-2 0,-7-18-12,21 5-22,-10-7-7,-2-3 1,-1-3 0</inkml:trace>
          <inkml:trace contextRef="#ctx0" brushRef="#br2" timeOffset="154674.2716">7399 359 95,'0'0'39,"0"0"-1,0 0 1,0-24-18,0 24-18,0 0 0,0 0-1,0 0-1,0 0-1,0 0 0,16-5 1,-16 5-1,0 0 0,25-23 0,-25 23 1,15-20 0,-15 20 0,11-21 0,-11 21 0,0 0 0,0 0 0,0 0-1,0 0 1,-22 8-1,22-8 1,-12 30-1,9-14 0,-1 1 0,4-17 0,0 28 0,0-28 0,0 0 1,0 0-1,0 0 0,0 0-1,0 0-3,0 0-5,13-22-29,-13 22-3,0 0 2,0 0-2</inkml:trace>
          <inkml:trace contextRef="#ctx0" brushRef="#br2" timeOffset="155235.8726">7670 902 45,'-6'-17'34,"6"17"4,0 0-1,0 0-8,0 0-10,2-19-3,-2 19-6,0 0-3,0 0-3,0 0-1,17 23-1,-17-23 0,15 20 1,-15-20-1,13 30 2,-11-13-4,0 5 0,-6 1 0,2-3 0,-5 1 0,-2-3 0,9-18 0,-21 28 0,21-28 0,-23 13 0,23-13 0,-22-4-15,22 4-23,0 0-4,-17-11 1,17 11 0</inkml:trace>
          <inkml:trace contextRef="#ctx0" brushRef="#br2" timeOffset="155906.6738">8035 661 68,'0'0'37,"0"0"-1,0 0 2,0 0-15,0 0-10,0 0-3,0 0-3,0 0-1,0 0-2,19 15 1,-19-15-1,19 24 0,-19-24-4,24 36 0,-15-16 0,6 5 0,-9-3 0,-1 4 0,-3-4 0,-4 5 0,-3-3 0,-3 0 0,-7-2 0,-5-3 0,1-2 0,-5-4 0,3-4 0,-3-7 0,3 4 0,-1-12 0,22 6-2,-34-19-17,34 19-23,-15-24 0,9 5 0,1-1 1</inkml:trace>
          <inkml:trace contextRef="#ctx0" brushRef="#br2" timeOffset="156468.2748">8028 354 91,'0'0'36,"0"0"0,0 0 2,-21 7-29,21-7-1,0 0-1,0 23-5,0-23 2,0 0-3,0 0 2,8 20-2,-8-20 2,0 0-2,0 0 0,0 0 0,0 0-1,15-18 2,-15 18-2,0-23 1,0 23-1,-2-22 1,2 22 0,0-17 0,0 17 0,0 0 0,0 0 0,-19 4 0,19-4-1,0 0 0,-6 22 0,6-22 0,0 0 0,-2 21 0,2-21 1,0 0-1,0 0 0,0 0 2,0 0-2,0 0 0,0 0 0,17 1 0,-17-1 0,0 0 0,0 0 0,0 0 0,0 0 0,-7 17-2,14 6-10,-7-23-28,0 28-1,0-28 1,0 0-1</inkml:trace>
        </inkml:traceGroup>
        <inkml:traceGroup>
          <inkml:annotationXML>
            <emma:emma xmlns:emma="http://www.w3.org/2003/04/emma" version="1.0">
              <emma:interpretation id="{D684C86D-33B6-45D4-8FE5-7E1325F303AF}" emma:medium="tactile" emma:mode="ink">
                <msink:context xmlns:msink="http://schemas.microsoft.com/ink/2010/main" type="inkWord" rotatedBoundingBox="11029,10436 12101,10472 12084,10959 11013,10922"/>
              </emma:interpretation>
              <emma:one-of disjunction-type="recognition" id="oneOf7">
                <emma:interpretation id="interp35" emma:lang="en-US" emma:confidence="0">
                  <emma:literal>Sit.</emma:literal>
                </emma:interpretation>
                <emma:interpretation id="interp36" emma:lang="en-US" emma:confidence="0">
                  <emma:literal>sit.</emma:literal>
                </emma:interpretation>
                <emma:interpretation id="interp37" emma:lang="en-US" emma:confidence="0">
                  <emma:literal>at.</emma:literal>
                </emma:interpretation>
                <emma:interpretation id="interp38" emma:lang="en-US" emma:confidence="0">
                  <emma:literal>Sit,</emma:literal>
                </emma:interpretation>
                <emma:interpretation id="interp39" emma:lang="en-US" emma:confidence="0">
                  <emma:literal>St.</emma:literal>
                </emma:interpretation>
              </emma:one-of>
            </emma:emma>
          </inkml:annotationXML>
          <inkml:trace contextRef="#ctx0" brushRef="#br2" timeOffset="158215.4779">9714 665 86,'-16'-2'36,"16"2"1,-30 0 1,2-9-24,28 9-4,-30 2-1,30-2-3,-40 5-1,22 1-1,-3-4-1,4 3 0,-2-3-1,3 6 0,16-8-2,-25 13 0,25-13 0,-15 18 0,15-18 0,-9 23 0,9-23 0,-2 26 0,2-26 0,9 22 0,8-11 0,0-1 0,2-1 0,3-2 0,-1 1 0,-1 1 0,1-5 0,-21-4 0,23 11 0,-23-11 0,0 0 0,-8 21 0,8-21 0,-28 13 0,9-8 0,-1 5 0,-1-5 0,2 1 0,-1-1 0,1-3 0,19-2 0,-17 2 0,17-2-3,0 0-14,0 0-24,21 4-2,-3-6 2,9 4 0</inkml:trace>
          <inkml:trace contextRef="#ctx0" brushRef="#br2" timeOffset="158449.4783">9836 874 126,'13'20'41,"-13"-20"0,0 0 0,6 23-35,-6-23-6,0 0 0,-9 22 0,9-22 0,-4 21 0,4-21-6,0 0-7,-4 20-25,4-20-4,0 0 2,0 0-2</inkml:trace>
          <inkml:trace contextRef="#ctx0" brushRef="#br2" timeOffset="159416.68">10005 673 101,'0'0'38,"0"0"2,0 0-1,0 0-31,0 0 0,0 0-3,0 0-1,0 0-3,24-23 0,-3 12 0,5 0-1,-2 1 0,2-1 0,2 0-3,10 13-6,-16 0-29,6 0-2,-7 5 1,-4-1-2</inkml:trace>
          <inkml:trace contextRef="#ctx0" brushRef="#br2" timeOffset="159089.0793">10233 525 70,'17'-2'35,"-17"2"-2,7-16 5,-7 16-27,0 0 0,17 2 1,-17-2-3,0 0 0,0 0-1,0 0-1,0 0-2,-17 7-1,17-7-1,-18 17-3,3 0 0,0 1 0,-10 5 0,5 4 0,-1 0 0,2 2 0,-1 3 0,7-2 0,0 0 0,5-2 0,8-4 0,0-4 0,0 1 0,0-21 0,10 30 0,-10-30 0,13 20 0,-13-20 0,22 10 0,-5-9 0,4-2 0,-3-3 0,7-4 0,-3 1 0,8-4 0,-7-2 0,-1 3 0,-22 10 0,32-16-3,-34-5-21,2 21-17,0 0-1,-11-22 0,11 22 1</inkml:trace>
          <inkml:trace contextRef="#ctx0" brushRef="#br2" timeOffset="159759.8805">10490 866 116,'0'0'40,"-19"15"1,19-15 0,0 0-34,0 0-1,0 0-2,0 0-4,0 0 0,0 0 0,5 17 0,-5-17 0,0 0-4,17 21-21,-17-21-16,0 0 0,2 20 0,-2-20-1</inkml:trace>
        </inkml:traceGroup>
      </inkml:traceGroup>
    </inkml:traceGroup>
    <inkml:traceGroup>
      <inkml:annotationXML>
        <emma:emma xmlns:emma="http://www.w3.org/2003/04/emma" version="1.0">
          <emma:interpretation id="{06C8DD1E-2864-4176-AF34-5B61C887B6DA}" emma:medium="tactile" emma:mode="ink">
            <msink:context xmlns:msink="http://schemas.microsoft.com/ink/2010/main" type="paragraph" rotatedBoundingBox="3620,11745 10043,11660 10061,13043 3639,131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BD6FBB7-474E-47B5-8045-2C9837ECC3C1}" emma:medium="tactile" emma:mode="ink">
              <msink:context xmlns:msink="http://schemas.microsoft.com/ink/2010/main" type="line" rotatedBoundingBox="3620,11745 10043,11660 10061,13043 3639,13128"/>
            </emma:interpretation>
          </emma:emma>
        </inkml:annotationXML>
        <inkml:traceGroup>
          <inkml:annotationXML>
            <emma:emma xmlns:emma="http://www.w3.org/2003/04/emma" version="1.0">
              <emma:interpretation id="{23EA2FA7-EC4D-44FB-83DC-A8A9991CACDE}" emma:medium="tactile" emma:mode="ink">
                <msink:context xmlns:msink="http://schemas.microsoft.com/ink/2010/main" type="inkWord" rotatedBoundingBox="3621,11809 4668,11795 4682,12849 3635,12863"/>
              </emma:interpretation>
              <emma:one-of disjunction-type="recognition" id="oneOf8">
                <emma:interpretation id="interp40" emma:lang="en-US" emma:confidence="0">
                  <emma:literal>Jabs</emma:literal>
                </emma:interpretation>
                <emma:interpretation id="interp41" emma:lang="en-US" emma:confidence="0">
                  <emma:literal>Jess</emma:literal>
                </emma:interpretation>
                <emma:interpretation id="interp42" emma:lang="en-US" emma:confidence="0">
                  <emma:literal>Tris</emma:literal>
                </emma:interpretation>
                <emma:interpretation id="interp43" emma:lang="en-US" emma:confidence="0">
                  <emma:literal>Janis</emma:literal>
                </emma:interpretation>
                <emma:interpretation id="interp44" emma:lang="en-US" emma:confidence="0">
                  <emma:literal>Thesis</emma:literal>
                </emma:interpretation>
              </emma:one-of>
            </emma:emma>
          </inkml:annotationXML>
          <inkml:trace contextRef="#ctx0" brushRef="#br0" timeOffset="222050.79">2273 2324 29,'0'0'27,"0"0"3,0 0 0,0 0-11,0 0-3,18 13-2,-18-13-2,0 0-2,0 0 0,-11 31-1,11-31-2,-6 40 0,-7-24-1,8 14-1,-8-6-2,7 4 0,-1-5-1,1-1 0,-3-3-1,5-2 0,4-17-1,-17 26 1,17-26-1,-15 22 1,15-22 0,-24 20-1,24-20 0,-34 15-2,34-15-2,-26 8-4,26-8-3,-17 9-17,17-9-12,0 0 0,0 0 1,0 0 2</inkml:trace>
          <inkml:trace contextRef="#ctx0" brushRef="#br0" timeOffset="222565.5909">2452 2380 9,'17'5'24,"-17"-5"5,0 0 1,0 0-12,0 0 2,0 0-1,0 0-3,0 0 0,0 0-6,0 0-3,0 0-1,0 0 0,0 0-2,0 0-1,0 0 0,-11 17 0,-6-8 0,2 10-1,-5-2 0,-1 3-2,0 1 1,4 1-1,3-1 1,10-3-1,-2 1 0,8-2 0,4-1 0,-6-16 0,22 28-1,-5-15 2,-17-13-1,22 19 1,-22-19-1,23 11 0,-6-7-1,-17-4-2,37-6-3,-22-12-11,8 1-21,7 2 0,-6-9 1,2 7-2</inkml:trace>
          <inkml:trace contextRef="#ctx0" brushRef="#br0" timeOffset="223033.5917">2121 2249 78,'-37'2'35,"37"-2"0,-30 2 2,11-10-26,19 8-2,0 0-1,0 0-3,0 0 0,0 0-1,0 0 1,24-11-1,-24 11-1,39-7 0,-14 3-1,10 4 1,5-5-1,5 5-1,1-2 0,3 0-1,-2-2 1,3 2-1,1 0 1,-4 0-1,-8 2 2,-5 0-4,-8 6 0,-26-6-4,39 21-10,-39-21-24,19 20-1,-19-20 1,4 26-1</inkml:trace>
          <inkml:trace contextRef="#ctx0" brushRef="#br0" timeOffset="224905.595">2677 2717 68,'0'0'35,"-19"4"1,19-4-4,0 0-14,-24 3-6,24-3-3,0 0-5,0 0-1,0 0-1,19 6-1,-19-6 0,28 4 0,-8-1 1,1 3-1,1 0 1,-1-1-1,-21-5 1,28 11-2,-28-11 2,0 0-2,19 10 1,-19-10 0,0 0 0,0 0 0,0 0 0,0 0 0,0 0-1,0 0 1,-30 15-1,13-8 0,-5 4 1,-1-1-1,2 3 0,1-6-1,20-7 0,-26 11-4,26-11-8,-10 17-23,10-17-4,0 0 2,0 0-2</inkml:trace>
          <inkml:trace contextRef="#ctx0" brushRef="#br0" timeOffset="224484.3942">2771 2670 70,'0'0'35,"0"0"1,0 0-9,0 0-5,0 0-8,0 0-6,0 0-2,0 0-2,0 0 0,0 0-1,0 0-1,0 0 1,0 0-1,0 0 0,-17 2-1,17-2 0,-4 21 0,4-21-1,-2 31 1,2-12-1,2 3 1,2 3-1,1-5 0,1 3 0,1-5 0,-7-18 0,15 28 0,-15-28-1,14 17-2,-14-17-2,0 0-1,0 0-8,0 0-16,0 0-9,0-26 0,0 26 1,-17-23 2</inkml:trace>
          <inkml:trace contextRef="#ctx0" brushRef="#br0" timeOffset="225997.5969">3040 1839 63,'0'0'32,"0"0"-1,0 0 1,-4 17-20,4-17-2,0 0-1,-24-11-3,24 11 0,0 0 0,0 0-1,-28 2-1,28-2-1,-21 3-1,21-3 0,0 0-1,-24 13 1,24-13-2,-17 4 1,17-4 0,0 0-1,0 0 1,0 0-1,0 0 0,0 0 0,0 0 0,4 19 0,-4-19 0,0 0 0,7 20 0,-7-20 1,0 0-1,15 23 1,-15-23-1,0 0 1,21 20-1,-21-20 1,0 0-1,19 21 1,-19-21-1,0 0 1,20 22-1,-20-22 1,19 19 0,-19-19-1,15 22 1,-15-22 0,15 21-1,-15-21 1,15 20 0,-15-20 0,8 19 0,-8-19 1,0 18-1,0-18 0,0 21 1,0-21-1,-6 18 0,6-18 0,-15 17 0,15-17 1,-17 15-2,17-15 0,-21 9 0,3-7 0,-1-2 0,0 0 0,19 0 0,-32-3 0,32 3 0,-29-8 0,29 8-9,0 0-28,0 0-4,0 0 0,0 0 0</inkml:trace>
        </inkml:traceGroup>
        <inkml:traceGroup>
          <inkml:annotationXML>
            <emma:emma xmlns:emma="http://www.w3.org/2003/04/emma" version="1.0">
              <emma:interpretation id="{07565E61-7AF9-413B-941F-DF2692BC5B6A}" emma:medium="tactile" emma:mode="ink">
                <msink:context xmlns:msink="http://schemas.microsoft.com/ink/2010/main" type="inkWord" rotatedBoundingBox="5068,11748 6587,11728 6605,13088 5086,13108"/>
              </emma:interpretation>
              <emma:one-of disjunction-type="recognition" id="oneOf9">
                <emma:interpretation id="interp45" emma:lang="en-US" emma:confidence="0">
                  <emma:literal>Maj</emma:literal>
                </emma:interpretation>
                <emma:interpretation id="interp46" emma:lang="en-US" emma:confidence="0">
                  <emma:literal>Main</emma:literal>
                </emma:interpretation>
                <emma:interpretation id="interp47" emma:lang="en-US" emma:confidence="0">
                  <emma:literal>main</emma:literal>
                </emma:interpretation>
                <emma:interpretation id="interp48" emma:lang="en-US" emma:confidence="0">
                  <emma:literal>Mai</emma:literal>
                </emma:interpretation>
                <emma:interpretation id="interp49" emma:lang="en-US" emma:confidence="0">
                  <emma:literal>mig</emma:literal>
                </emma:interpretation>
              </emma:one-of>
            </emma:emma>
          </inkml:annotationXML>
          <inkml:trace contextRef="#ctx0" brushRef="#br0" timeOffset="235201.6131">4896 2751 75,'0'0'37,"0"0"-2,5-17 3,-5 17-23,0 0-3,0 0-5,0 0-2,0 0-2,0 0-1,0 0 1,0 0-2,0 22 3,11-5-2,-5 0 1,3 7-1,-3 0-1,3 2 1,-3-3-2,1 3 1,-5-4-1,2 0 1,-4-22-1,-4 32 0,1-15 1,-5 1 0,-1-1-1,-1 2 1,-1-2 0,0-1 1,11-16-2,-26 27 0,26-27 0,-27 14 0,27-14-2,-31-9-2,31 9-3,-40-39-9,33 13-24,-10-2-1,2-9 1,6 1 0</inkml:trace>
          <inkml:trace contextRef="#ctx0" brushRef="#br0" timeOffset="235576.0137">4905 2437 105,'0'0'37,"0"0"3,0 0-3,0 0-30,0 0-3,19 19-1,-19-19-1,18 8-1,-18-8 0,0 0 0,17 3 1,-17-3-1,0 0 0,17-15 0,-17 15 0,11-20 0,-11 20 0,8-19 0,-8 19 0,0 0-1,9-17 0,-9 17 1,0 0-1,0 0 0,0 0 0,-11 21-2,11-21-4,-10 17-13,10-17-19,-14 35-3,4-16 2,5 5-2</inkml:trace>
          <inkml:trace contextRef="#ctx0" brushRef="#br0" timeOffset="234421.6117">4650 2454 100,'-3'-20'39,"3"20"1,0 0-1,-15-21-29,15 21-4,0 0-2,0 0-2,0 0-1,0 0 0,0 0-1,0 0 0,-2 17-1,2-17 2,0 0-1,0 0 1,0 0 0,0 0 0,0 0 0,0 0 0,0 0 0,0 0 0,0 0 0,-12-17 0,12 17-1,0 0 0,0 0 0,-22-13 0,22 13 0,-11 19 0,11-2-2,0-17-3,2 42-8,-2-19-26,3-5-1,9 3 0,-12-21 0</inkml:trace>
          <inkml:trace contextRef="#ctx0" brushRef="#br0" timeOffset="229616.8033">3671 2044 59,'0'0'33,"0"0"0,0 0-6,2-17-7,-2 17-6,0 0-5,0 0-2,0 0 0,0 0-2,0 0-1,4 27 0,-4-27 0,-12 41-1,3-19 1,5 15-1,-5 2 0,0 8-1,-6 1 0,2 5 0,-6-3-1,4 2 0,0 0-1,0-3 1,0-8 0,4-4 0,1-7-1,3-6 1,3-5-1,4-19 1,-5 18-1,5-18 1,0 0 1,0 0-2,0 0 0,-2-18 0,5-3 0,-1-3 0,2-10 0,-2-7 0,-2-7 0,5-4 0,1-2 0,3 0 0,-1 3 0,1 3 0,-3 3 0,1 4 0,3 8 0,-1 6 0,-1 7 0,1 3 0,-9 17 0,6-24 0,-6 24 0,0 0 0,0 0 0,18-13 0,-18 13 0,0 0 0,0 0 0,25 7 0,-25-7 0,24 21 0,-24-21 0,26 32 0,-15-12 0,1 1 0,1 3 0,-2 2 0,-2-2 0,-1 4 0,-3-6 0,1 3 0,0-5 0,1 3 0,1-7 0,-8-16 0,13 26 0,-13-26 0,17 13 0,-17-13 0,18 4 0,-18-4 0,21-7 0,-21 7 0,28-25 0,-17 3 0,8 0 0,0-6 0,1-2 0,5-4 0,-5 1 0,6 3 0,-7 2 0,0 6 0,1 1 0,-1 4 0,-19 17 0,26-29 0,-26 29 0,19-23 0,-19 23 0,24-16 0,-24 16 0,0 0 0,14-17 0,-14 17 0,0 0 0,0 0 0,0 0 0,0 0 0,0 0 0,5 17 0,-7 1 0,4 6 0,-7 6 0,3 9 0,-2 2 0,-4 8 0,-3 1 0,8 2 0,-5-3 0,6-3 0,8-1 0,-2-4 0,-1-4 0,7-5 0,3-2 0,-4-4 0,4-4 0,-3-3 0,-10-19 0,11 28 0,-11-28 0,0 0 0,9 22 0,-9-22 0,0 0-14,0 0-27,0 0-1,0 0 0,0 0-1</inkml:trace>
          <inkml:trace contextRef="#ctx0" brushRef="#br0" timeOffset="233033.2093">4467 1837 21,'4'-18'26,"-4"18"3,0 0 0,0 0-5,0 0-6,0 0-3,0 0-2,-23-10-1,23 10-3,0 0-1,0 0-2,-19-3-2,19 3 0,0 0-1,0 0-1,-24 2 0,24-2-1,-17 9 1,17-9 0,-20 18 0,20-18-1,-27 25 1,18-9 0,9-16-1,-17 30 0,17-30 0,-4 30 0,4-30-1,8 24 1,-8-24-1,24 25 0,-5-16 1,0 2-1,1-3 0,-1-3 1,-19-5-1,36 8 1,-20-8 0,1 0 0,-17 0 0,28-13 0,-28 13 0,25-23 0,-14 6 0,2 1 0,0-3 1,-2-2-2,-5 1 0,-4-1 0,0 3 0,-2-1 0,0 19 0,-15-28 0,15 28 0,-36-20 0,16 12 0,-1 5 0,0 1 0,3 2 0,18 0 0,-32 2-4,32-2-3,-19 11-21,19-11-12,0 0-2,6 24 2,1-7-1</inkml:trace>
          <inkml:trace contextRef="#ctx0" brushRef="#br0" timeOffset="233922.4108">4517 2769 64,'0'0'35,"6"-18"1,-6 18 2,0 0-18,0 0-6,0 0-2,0 0-3,0 0-3,0 0-1,0 0-2,-19 16-1,19-16-1,-15 19 2,15-19-2,-11 30-1,9-13 0,2-17 0,-2 33 0,2-16-1,2 0 1,-2-17-1,10 24 2,-10-24-1,11 17 1,-11-17-1,17 11 0,-17-11-1,0 0 0,24 13-1,-24-13-2,21 11-4,-21-11-6,20-7-19,-20 7-6,23-15-1,-23 15 2</inkml:trace>
        </inkml:traceGroup>
        <inkml:traceGroup>
          <inkml:annotationXML>
            <emma:emma xmlns:emma="http://www.w3.org/2003/04/emma" version="1.0">
              <emma:interpretation id="{16656F00-5121-40F5-A8AF-8D632BA71A81}" emma:medium="tactile" emma:mode="ink">
                <msink:context xmlns:msink="http://schemas.microsoft.com/ink/2010/main" type="inkWord" rotatedBoundingBox="7207,12218 8281,12204 8286,12528 7212,12542"/>
              </emma:interpretation>
              <emma:one-of disjunction-type="recognition" id="oneOf10">
                <emma:interpretation id="interp50" emma:lang="en-US" emma:confidence="0">
                  <emma:literal>-7</emma:literal>
                </emma:interpretation>
                <emma:interpretation id="interp51" emma:lang="en-US" emma:confidence="0">
                  <emma:literal>I</emma:literal>
                </emma:interpretation>
                <emma:interpretation id="interp52" emma:lang="en-US" emma:confidence="0">
                  <emma:literal>+</emma:literal>
                </emma:interpretation>
                <emma:interpretation id="interp53" emma:lang="en-US" emma:confidence="0">
                  <emma:literal>#7</emma:literal>
                </emma:interpretation>
                <emma:interpretation id="interp54" emma:lang="en-US" emma:confidence="0">
                  <emma:literal>I.</emma:literal>
                </emma:interpretation>
              </emma:one-of>
            </emma:emma>
          </inkml:annotationXML>
          <inkml:trace contextRef="#ctx0" brushRef="#br0" timeOffset="237947.2179">5618 2426 58,'30'-11'36,"-30"11"1,0 0 0,23 4-14,-23-4-4,0 0-6,0 0-5,0 0-2,0 0-1,0 0-1,20-2-2,1 6 1,1-2-1,10-1 0,6 3-2,8 0 0,9-2 0,5-2 0,-1 0 0,3 0 0,-6-4 0,1 2 0,-3-2 0,-9 1 0,-8 1 0,-7-4 0,-2 8 0,-11-11-8,15 18-16,-15-11-17,-17 2-1,22-5 0,-22 5 1</inkml:trace>
          <inkml:trace contextRef="#ctx0" brushRef="#br0" timeOffset="238462.0188">6444 2314 69,'-6'-20'34,"6"20"0,0 0 3,-19-26-22,19 26-3,0 0 0,0 0-2,0 0-1,0 0-1,0 0 0,0 0-3,0 0-3,0 0-2,0 0 0,0 0 0,0-17 0,0 17 0,0 0 0,0 0 0,0 0 0,0 0 0,19 0 0,-19 0 0,28 8 0,-3-1 0,1 0 0,4 1 0,0-1 0,0 3 0,-4-3 0,-2 1 0,-24-8 0,28 11 0,-28-11 0,0 0 0,0 0 0,6 18 0,-6-18 0,-32 30 0,6-9 0,-6 1 0,-4 2 0,-1 2 0,1 2 0,-1-5 0,13 1 0,-4-13 0,28-11-37,-8 24-6,8-24-1,0 0 1</inkml:trace>
        </inkml:traceGroup>
        <inkml:traceGroup>
          <inkml:annotationXML>
            <emma:emma xmlns:emma="http://www.w3.org/2003/04/emma" version="1.0">
              <emma:interpretation id="{76F4B93B-CFFE-4079-9100-ACADD086BAB6}" emma:medium="tactile" emma:mode="ink">
                <msink:context xmlns:msink="http://schemas.microsoft.com/ink/2010/main" type="inkWord" rotatedBoundingBox="9007,11673 10043,11660 10057,12725 9021,12739"/>
              </emma:interpretation>
              <emma:one-of disjunction-type="recognition" id="oneOf11">
                <emma:interpretation id="interp55" emma:lang="en-US" emma:confidence="0">
                  <emma:literal>Figs</emma:literal>
                </emma:interpretation>
                <emma:interpretation id="interp56" emma:lang="en-US" emma:confidence="0">
                  <emma:literal>Tips</emma:literal>
                </emma:interpretation>
                <emma:interpretation id="interp57" emma:lang="en-US" emma:confidence="0">
                  <emma:literal>Tip's</emma:literal>
                </emma:interpretation>
                <emma:interpretation id="interp58" emma:lang="en-US" emma:confidence="0">
                  <emma:literal>Jess</emma:literal>
                </emma:interpretation>
                <emma:interpretation id="interp59" emma:lang="en-US" emma:confidence="0">
                  <emma:literal>Tess</emma:literal>
                </emma:interpretation>
              </emma:one-of>
            </emma:emma>
          </inkml:annotationXML>
          <inkml:trace contextRef="#ctx0" brushRef="#br0" timeOffset="245185.6306">7545 2279 62,'0'0'32,"0"0"0,0 0 2,22-30-19,-22 30-6,0 0 1,0 0-2,0 0-1,0 0-1,0 0-1,0 0-2,0 0 0,8 21-1,-8-21 0,0 30-1,-2-12 0,0 10 1,-6 0-1,3 4 1,-5-4-1,-1 3 0,-2-5 1,0-1-1,-2-5 0,15-20 0,-28 26-1,28-26-1,-19 17-2,19-17-2,0 0-4,-22 0-7,22 0-18,0 0-6,0 0 2,0 0 0</inkml:trace>
          <inkml:trace contextRef="#ctx0" brushRef="#br0" timeOffset="246152.8323">7462 2128 52,'0'0'34,"-17"-15"0,17 15 1,0 0-15,0 0-5,0 0-5,0 0-2,0 0-2,0 0-2,17 2 0,-17-2-1,0 0-1,25 2 0,-9 3 0,7-1-1,5 4 0,6 1 0,5 0-1,2-1 0,-1-1-1,4 1-3,-10-10-4,15 11-11,-12-7-19,-11-9 0,-3 7 0,-23 0-1</inkml:trace>
          <inkml:trace contextRef="#ctx0" brushRef="#br0" timeOffset="245716.0315">7782 2245 45,'-20'-3'31,"20"3"2,0 0-5,0 0-8,0 0-1,0 0-7,0 0-2,0 0-2,0 0-1,0 0-1,0 0-1,0 0-1,0 0-1,-19 22 0,19-22-1,-26 30 0,13-10 0,-4 1-1,2 1 0,0 1 0,6-1 0,1 0-1,6-1 1,4-1-2,0-1 1,5 0 0,7-3 0,-14-16 0,33 28 0,-14-18 0,0-1 1,1-2-1,1-3-1,1 0-1,-5-8-1,4 4-3,-14-17-9,14 1-23,-21 16-3,20-36 2,-12 18 0</inkml:trace>
          <inkml:trace contextRef="#ctx0" brushRef="#br0" timeOffset="247650.4349">8200 2523 59,'0'0'35,"0"0"-1,0 0 1,-19-15-15,19 15-6,0 0-5,0 0-2,0 0-1,0 0 0,-19 11-1,19-11-2,0 0 0,-15 25-1,15-25 0,-15 31 0,8-8-2,1 3 1,5 0-1,-3 2 0,6-4 1,0-2-2,1-3 2,-3-19-2,10 22 3,-10-22-3,0 0 1,0 0 0,18 8 0,-18-8 0,0 0-3,15-21 3,-15 21-3,13-20 1,-13 20-1,6-21 2,-6 21-2,-7-22 1,7 22 1,-23-17 0,6 10 1,0-1-1,-3 3 1,3 1 0,-2-2 0,2 3 0,17 3 1,-20-8-1,20 8 0,0 0 0,0 0 1,0 0-1,0 0-1,22-17 1,-3 17 0,3 2 0,1 0 0,3 4 0,-3-1 0,-5 1 1,-1 0 0,-17-6 0,19 11 0,-19-11 1,0 0 0,-8 17-1,8-17 1,-33 13-1,6-4-1,3 2 1,-8 0 0,0-3-3,10 7-3,-12-14-19,14 3-14,20-4-1,0 0 1,0 0-2</inkml:trace>
          <inkml:trace contextRef="#ctx0" brushRef="#br0" timeOffset="248836.037">8451 1703 37,'0'0'29,"0"0"4,0 0-2,0 0-9,0 0-7,-26 13-4,26-13-4,-19 11-1,19-11-1,-25 8 0,25-8 0,-33 11 0,16-2-1,-9-5 0,5 5-1,-5-5 0,7 5-1,-3-3 0,5 0-2,17-6 1,-21 5-1,21-5 0,0 0-1,0 0 1,0 0 0,0 0 0,0 0 0,25 23 0,-25-23 1,26 22-1,-6-9 1,5 2-1,-1 2 1,0-2 0,3 3 0,-5-3 0,1 2 1,-7-6-1,-16-11 1,19 24 0,-19-24 0,8 19-1,-8-19 1,0 0-1,-21 20 1,2-18-1,-1 4 0,-1-4 0,-7 1-2,0 7-1,-6-8-5,17 18-12,-3-7-21,1-2-1,8 6 1,11-17-2</inkml:trace>
        </inkml:traceGroup>
      </inkml:traceGroup>
    </inkml:traceGroup>
    <inkml:traceGroup>
      <inkml:annotationXML>
        <emma:emma xmlns:emma="http://www.w3.org/2003/04/emma" version="1.0">
          <emma:interpretation id="{D098A82F-62E0-4340-922E-551D8AD47A47}" emma:medium="tactile" emma:mode="ink">
            <msink:context xmlns:msink="http://schemas.microsoft.com/ink/2010/main" type="paragraph" rotatedBoundingBox="4677,13380 9526,13054 9630,14609 4782,1493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B81A0970-39A9-42A3-B66B-6465E8E0C15C}" emma:medium="tactile" emma:mode="ink">
              <msink:context xmlns:msink="http://schemas.microsoft.com/ink/2010/main" type="line" rotatedBoundingBox="4677,13380 9526,13054 9630,14609 4782,14935"/>
            </emma:interpretation>
          </emma:emma>
        </inkml:annotationXML>
        <inkml:traceGroup>
          <inkml:annotationXML>
            <emma:emma xmlns:emma="http://www.w3.org/2003/04/emma" version="1.0">
              <emma:interpretation id="{5960DC00-75B2-4C58-B35C-53141FF07F92}" emma:medium="tactile" emma:mode="ink">
                <msink:context xmlns:msink="http://schemas.microsoft.com/ink/2010/main" type="inkWord" rotatedBoundingBox="4677,13380 5763,13307 5864,14807 4778,14880"/>
              </emma:interpretation>
              <emma:one-of disjunction-type="recognition" id="oneOf12">
                <emma:interpretation id="interp60" emma:lang="en-US" emma:confidence="0">
                  <emma:literal>ixia,</emma:literal>
                </emma:interpretation>
                <emma:interpretation id="interp61" emma:lang="en-US" emma:confidence="0">
                  <emma:literal>¥1,</emma:literal>
                </emma:interpretation>
                <emma:interpretation id="interp62" emma:lang="en-US" emma:confidence="0">
                  <emma:literal>Txt',</emma:literal>
                </emma:interpretation>
                <emma:interpretation id="interp63" emma:lang="en-US" emma:confidence="0">
                  <emma:literal>in...</emma:literal>
                </emma:interpretation>
                <emma:interpretation id="interp64" emma:lang="en-US" emma:confidence="0">
                  <emma:literal>i,</emma:literal>
                </emma:interpretation>
              </emma:one-of>
            </emma:emma>
          </inkml:annotationXML>
          <inkml:trace contextRef="#ctx0" brushRef="#br1" timeOffset="257197.6517">3287 3507 56,'0'0'36,"0"0"1,0 0-1,0 0-7,0 0-15,0 0-3,0 0-5,0 0-1,0 0-2,0 0-1,0 0 0,0 0 0,0 0 0,2 28 0,-4-9-1,-1 3 0,-1 2 0,-2 4 0,2 2-1,1 0 1,3 0-1,0-2 0,2-4 0,3 0 0,-1-3 0,2-1 0,1-1 0,-7-19 0,21 28 2,-21-28-2,28 20-1,-10-16 2,-1-2-1,4-4 0,1 0 1,1-3-1,-3-1-1,1 0 2,-21 6-1,21-11 1,-21 11-1,20-11 0,-20 11 1,30-22-1,-15 5 2,4-4-2,7-3 0,-2-8 0,4 1 0,-3-1 0,-5 0 0,-5 1 0,-7 3 0,-1 4 0,-7-1 0,-1 3 0,-3 3 0,0-1 0,-3 3 0,-3-2 0,10 19 0,-13-29 0,13 29 0,-7-23 0,7 23 0,-19-13 0,19 13 0,0 0-6,0 0-7,-17 24-26,17-24-2,-9 32 0,5-13 0</inkml:trace>
          <inkml:trace contextRef="#ctx0" brushRef="#br1" timeOffset="257650.0525">3458 3451 59,'0'0'35,"0"0"-1,0 0 1,0 0-14,0 0-4,0 0-7,0 0-1,11 21-3,-4 7-1,-8-2-2,2 9 0,-1 1-2,0 5 0,0-2-1,2-2 1,-5-3-1,3-5 1,-2-2-1,4-7-1,-1 4-2,-1-24-16,-5 21-19,5-21-1,2 17 2,-2-17-3</inkml:trace>
          <inkml:trace contextRef="#ctx0" brushRef="#br1" timeOffset="259709.2561">3147 4337 87,'0'0'36,"17"-6"1,-17 6-1,0 0-23,0 0-2,-2-21-5,2 21-2,0 0-2,0 0 0,0-16-1,0 16-1,0 0 1,9-19-1,-9 19 0,15-22 1,-15 22-1,21-26 0,-21 26 0,22-23 0,-22 23 1,17-15-1,-17 15 1,0 0-1,0 0 1,19 0-1,-19 0 0,0 0 1,7 21-1,-7-21 0,15 20 0,-15-20 1,19 23-2,-19-23 2,17 16 0,-17-16 0,19 15-1,-19-15 1,28 13 0,-11-7 0,-1-4 0,5 2 0,1-3 0,7-1-1,0-3 1,3-3-1,-5-1 1,-1-3-1,-6 1 1,3-2 1,-3-2-2,-3-2 0,-4-2 0,-1-2 0,-3-1 0,0 1 0,1 3 0,-10 16 0,13-25 0,-13 25-4,0 0-4,0 0-12,0 0-20,-6 26-1,2-5 1,-1 3 0</inkml:trace>
          <inkml:trace contextRef="#ctx0" brushRef="#br1" timeOffset="261113.2586">3671 4448 67,'0'0'34,"0"0"0,0 0-6,0 0-10,6-20-4,-6 20-4,0 0-1,0 0-3,0 0-1,0 0-1,0 0 0,0 0-1,-21 20 0,21-20 0,-30 26 0,6-5 0,-2-2-1,3 7 0,-3 0-1,5 2 1,-3-4-2,3-4-2,10 8-5,-9-7-32,20-21-1,-23 20 0,23-20 0</inkml:trace>
          <inkml:trace contextRef="#ctx0" brushRef="#br1" timeOffset="260598.4577">3231 4612 72,'0'0'35,"0"0"1,0 0 1,0 0-19,0 0-5,0 0-5,0 0-2,0 0-2,8-22 0,-8 22-2,15-17-1,-15 17 0,18-22-1,-18 22 0,19-23 0,-19 23 0,28-24 0,-28 24 0,28-18 0,-28 18 0,21-12 0,-21 12 1,0 0-1,19 2 1,-19-2-1,7 17 1,-7-17 0,4 30 0,0-11 0,1 1 0,4 2 0,3 3 0,-9-5 0,7 1 0,-3-3 0,3 3 0,-1-3 0,-1-1-1,-8-17 1,15 24 0,-15-24-1,18 17 0,-18-17 0,23 11 0,-23-11 0,30 4 0,-12 0-1,-18-4 0,27 5-1,-27-5-1,31 4-2,-31-4-2,28 4-5,-28-4-22,0 0-5,21-4 1,-21 4 0</inkml:trace>
          <inkml:trace contextRef="#ctx0" brushRef="#br1" timeOffset="263858.8634">3248 4899 30,'0'0'21,"0"0"0,-4 21 3,4-21-13,0 0-2,0 0 1,0 0 0,0 0 2,0 0 1,0 0 0,0 0-1,0 0-4,0 0 0,0 0-3,0 0-2,0 0 0,0 0-2,0 0 1,0 0 0,0 0 0,0 0 0,0 0 0,0 0 0,0 0 0,6-17-1,-6 17 0,0 0 0,0 0 0,11-17 0,-11 17 0,15-24 0,-2 7 0,-3 1-1,5-1 1,-1-2 0,3 4 0,-17 15 0,25-26-1,-25 26 0,20-19 0,-20 19 1,17-13-1,-17 13 0,23-14 0,-23 14 0,20-21 0,-20 21-1,15-24-5,8 11-27,-23 13-5,13-21 0,-13 21 0</inkml:trace>
          <inkml:trace contextRef="#ctx0" brushRef="#br1" timeOffset="272454.4785">4180 4301 10,'0'0'21,"23"-9"4,-27-8 1,4 17-6,21-15-4,-21 15 3,0 0-3,11-20 1,-11 20-3,0 0-3,0 0-2,0 0-3,0 0-1,0 0-2,0 0-1,0 0 0,0 0 0,0 0 0,-8 29 0,5-8 1,1 7 0,-4 2 0,2 7-1,-3 0 0,3 4 0,-1 0-1,1 4 0,0-4 0,2 2-1,0-4 1,0-2-1,1-3 0,1-3 1,0-6-1,0-7 1,0-18-1,0 21 0,0-21 0,0 0-2,0 0-4,3-17-8,7-2-24,-5 3-2,-1-5 2,2 1-2</inkml:trace>
        </inkml:traceGroup>
        <inkml:traceGroup>
          <inkml:annotationXML>
            <emma:emma xmlns:emma="http://www.w3.org/2003/04/emma" version="1.0">
              <emma:interpretation id="{039C0D4C-2754-4236-B798-7E1336E99235}" emma:medium="tactile" emma:mode="ink">
                <msink:context xmlns:msink="http://schemas.microsoft.com/ink/2010/main" type="inkWord" rotatedBoundingBox="7797,14113 8107,14092 8135,14501 7825,14522">
                  <msink:destinationLink direction="with" ref="{9434FC9D-250A-4FF7-8E67-CDC443C5CD98}"/>
                </msink:context>
              </emma:interpretation>
              <emma:one-of disjunction-type="recognition" id="oneOf13">
                <emma:interpretation id="interp65" emma:lang="en-US" emma:confidence="0">
                  <emma:literal>&gt;</emma:literal>
                </emma:interpretation>
                <emma:interpretation id="interp66" emma:lang="en-US" emma:confidence="0">
                  <emma:literal>}</emma:literal>
                </emma:interpretation>
                <emma:interpretation id="interp67" emma:lang="en-US" emma:confidence="0">
                  <emma:literal>7</emma:literal>
                </emma:interpretation>
                <emma:interpretation id="interp68" emma:lang="en-US" emma:confidence="0">
                  <emma:literal>z</emma:literal>
                </emma:interpretation>
                <emma:interpretation id="interp69" emma:lang="en-US" emma:confidence="0">
                  <emma:literal>)</emma:literal>
                </emma:interpretation>
              </emma:one-of>
            </emma:emma>
          </inkml:annotationXML>
          <inkml:trace contextRef="#ctx0" brushRef="#br1" timeOffset="274498.0821">6322 4195 88,'0'0'36,"-15"-17"1,15 17 2,-9-28-25,9 28-5,0 0-1,0 0-2,0 0-2,0 0-1,0 0 1,0 0-2,0 0 1,0 0-1,0 0-2,0 0 0,24 17 0,-24-17 0,28 17 0,-11-6 0,2-2 0,1 4 0,1-3 0,-2 1 0,-19-11 0,28 17 0,-28-17 0,18 11 0,-18-11 0,0 0 0,17 11 0,-17-11 0,0 0 0,0 0 0,17 11 0,-17-11 0,0 0 0,0 0 0,0 0 0,-9 21 0,9-21 0,-21 16 0,21-16 0,-35 32 0,12-13 0,-7 1 0,0-1 0,0 1 0,2 1 0,2-3 0,2-3 0,7-3 0,17-12 0,-23 16 0,23-16 0,0 0-20,2 17-23,-2-17-1,0 0 1,19 30-1</inkml:trace>
        </inkml:traceGroup>
        <inkml:traceGroup>
          <inkml:annotationXML>
            <emma:emma xmlns:emma="http://www.w3.org/2003/04/emma" version="1.0">
              <emma:interpretation id="{434872D1-4898-4432-B673-7985774E1192}" emma:medium="tactile" emma:mode="ink">
                <msink:context xmlns:msink="http://schemas.microsoft.com/ink/2010/main" type="inkWord" rotatedBoundingBox="8994,13233 9535,13197 9630,14609 9089,14646"/>
              </emma:interpretation>
              <emma:one-of disjunction-type="recognition" id="oneOf14">
                <emma:interpretation id="interp70" emma:lang="en-US" emma:confidence="0">
                  <emma:literal>UX</emma:literal>
                </emma:interpretation>
                <emma:interpretation id="interp71" emma:lang="en-US" emma:confidence="0">
                  <emma:literal>¥</emma:literal>
                </emma:interpretation>
                <emma:interpretation id="interp72" emma:lang="en-US" emma:confidence="0">
                  <emma:literal>TX</emma:literal>
                </emma:interpretation>
                <emma:interpretation id="interp73" emma:lang="en-US" emma:confidence="0">
                  <emma:literal>ox</emma:literal>
                </emma:interpretation>
                <emma:interpretation id="interp74" emma:lang="en-US" emma:confidence="0">
                  <emma:literal>*x</emma:literal>
                </emma:interpretation>
              </emma:one-of>
            </emma:emma>
          </inkml:annotationXML>
          <inkml:trace contextRef="#ctx0" brushRef="#br1" timeOffset="253048.0444">7498 3397 77,'0'0'38,"0"0"-2,0 0 3,2-20-21,-2 20-6,0 0-3,0 0-4,0 0 0,0 0-1,0 0-1,-4 24-1,4-24 1,-13 22-2,7-5 0,1 2 1,-1 3-2,0 2 0,3 1 0,3-3 0,0 4 0,2 0 0,1-4 0,1 3 0,2-3 0,-1-1 0,1-3 0,1-1 0,-7-17 0,15 32 0,-15-32 0,19 22 0,-19-22 0,23 19 0,-23-19 0,28 15 0,-28-15 0,30 7 0,-30-7 0,31 0 0,-31 0 0,38-6 0,-19 1 0,-1-1 0,1-3 0,-2 1 0,0-1 0,1-4 0,-18 13 0,28-30 0,-14 12 0,-1-3 0,0-1 0,0-1 0,-4-1 0,1 2 0,-3-2 0,-1-1 0,1 1 0,-1 0 0,-2 2 0,-1 1 0,-1 4 0,2-5 0,0 5 0,-4 17 0,5-33 0,-1 16 0,-4 17 0,6-32 0,-4 15 0,-2 17 0,3-29 0,-3 29 0,0-23 0,0 23 0,0 0 0,-7-20 0,7 20 0,0 0-7,0 0-18,0 0-17,0 0 0,4 16 0,-4-16 0</inkml:trace>
          <inkml:trace contextRef="#ctx0" brushRef="#br1" timeOffset="253500.4452">7704 3354 80,'24'-5'37,"-24"5"0,0 0 1,19 4-21,-19-4-5,0 0-4,0 0-3,2 24-1,-2-24-1,-2 43 0,0-14-1,4 12 1,-6 0-1,6 6 0,-10 1 0,5-1-2,3-6 0,-2-4 0,-4-3 0,4-6 0,-1-6 0,-1-5 0,4-17 0,5 20-6,7-3-11,-12-17-23,0 0-1,0 0 0,0 0 0</inkml:trace>
          <inkml:trace contextRef="#ctx0" brushRef="#br1" timeOffset="255060.448">7917 4197 61,'0'0'37,"0"0"-1,-17 7 4,4 14-15,-15-21-9,17 26-3,-25-11-3,12 18-3,-13-7-2,7 13 0,-8-5-5,6 3 0,-1 2 0,3-5 0,7-4 0,1-2 0,1-4 0,6-4 0,6 1 0,9-21 0,-2 34-7,2-34-33,15 20-1,4-18 0,-1-8 1</inkml:trace>
          <inkml:trace contextRef="#ctx0" brushRef="#br1" timeOffset="254576.8471">7485 4402 75,'0'0'36,"0"0"0,0 0 1,0 0-20,0 0-4,0 0-4,0 0-2,0 0-2,0 0-1,0 0-1,-6-23 0,6 23-1,6-24 0,-6 24-1,5-33 0,3 16 0,-1 0-1,-1 0 1,1 1-1,-7 16 0,15-23-1,-15 23 1,17-11-1,-17 11 1,0 0 0,0 0 0,19-7 0,-19 7 0,0 0 0,0 0 1,19 22-1,-19-22 1,15 33-1,-6-10 2,0 1-2,4 4 0,1 0 0,2 0 0,-2-4 0,4 4 0,-3-4 0,4 1 0,-2-7 0,0 3 0,0-5 0,-17-16 0,31 25 0,-14-20 0,-17-5 0,28 2 0,-28-2 0,26-5 0,-26 5 0,19-8-5,-19 8-3,0 0-7,0 0-24,0 0-2,11-20 2,-11 20 0</inkml:trace>
        </inkml:traceGroup>
      </inkml:traceGroup>
    </inkml:traceGroup>
  </inkml:traceGroup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8:29.73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BC4B612-486B-4B5E-992F-75B45D6E88F2}" emma:medium="tactile" emma:mode="ink">
          <msink:context xmlns:msink="http://schemas.microsoft.com/ink/2010/main" type="writingRegion" rotatedBoundingBox="15432,9726 19101,9755 19080,12500 15410,12471"/>
        </emma:interpretation>
      </emma:emma>
    </inkml:annotationXML>
    <inkml:traceGroup>
      <inkml:annotationXML>
        <emma:emma xmlns:emma="http://www.w3.org/2003/04/emma" version="1.0">
          <emma:interpretation id="{B5C81D8F-550E-4358-900D-5F6D37E7BFE5}" emma:medium="tactile" emma:mode="ink">
            <msink:context xmlns:msink="http://schemas.microsoft.com/ink/2010/main" type="paragraph" rotatedBoundingBox="15570,9731 18901,9738 18899,10723 15568,107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A548B4-A839-49FD-AE56-374BD3556C37}" emma:medium="tactile" emma:mode="ink">
              <msink:context xmlns:msink="http://schemas.microsoft.com/ink/2010/main" type="inkBullet" rotatedBoundingBox="15569,10256 16002,10257 16001,10717 15568,10716"/>
            </emma:interpretation>
            <emma:one-of disjunction-type="recognition" id="oneOf0">
              <emma:interpretation id="interp0" emma:lang="en-US" emma:confidence="0">
                <emma:literal>•</emma:literal>
              </emma:interpretation>
            </emma:one-of>
          </emma:emma>
        </inkml:annotationXML>
        <inkml:trace contextRef="#ctx0" brushRef="#br0">29 116 78,'0'0'33,"0"0"0,0 0 2,0 0-28,0 0-1,-6-26 0,6 26 0,17-17-1,0 14 0,-17 3 0,30-23-1,-30 23-1,29-22-1,-12 11-1,0 3 1,0 3 0,0 5-1,-17 0 0,20 7 1,-20-7 0,19 23-1,-19-23 1,26 37-1,-16-17 1,1 6-1,-5-1 2,1 1-1,-5 0-1,0 2 2,-8-4-3,1 0 0,-10 1 0,-4-3 0,-4-3 0,-1-1 0,-6-5 0,2-3 0,-6-3 0,3-5 0,4-4 0,7-2 0,20 4 0,-25-13 0,25 13 0,0 0 0,2-18 0,-2 18 0,21-2 0,-2 5 0,3 3 0,8 5 0,-2 0 0,10 4 0,1-2 0,6 0 0,-2 0 0,-4-3 0,-5-5 0,-10 1 0,-3-2 0,-21-4 0,28 7 0,-28-7-4,0 0-38,0 0-2,-28-7 2,28 7-2</inkml:trace>
      </inkml:traceGroup>
      <inkml:traceGroup>
        <inkml:annotationXML>
          <emma:emma xmlns:emma="http://www.w3.org/2003/04/emma" version="1.0">
            <emma:interpretation id="{8254DF0E-6001-45B1-B5C5-746BF6B3948D}" emma:medium="tactile" emma:mode="ink">
              <msink:context xmlns:msink="http://schemas.microsoft.com/ink/2010/main" type="line" rotatedBoundingBox="16106,9732 18901,9738 18899,10689 16104,10683"/>
            </emma:interpretation>
          </emma:emma>
        </inkml:annotationXML>
        <inkml:traceGroup>
          <inkml:annotationXML>
            <emma:emma xmlns:emma="http://www.w3.org/2003/04/emma" version="1.0">
              <emma:interpretation id="{F441B632-A08F-49C1-835B-AF81C6D3D7D6}" emma:medium="tactile" emma:mode="ink">
                <msink:context xmlns:msink="http://schemas.microsoft.com/ink/2010/main" type="inkWord" rotatedBoundingBox="16106,9732 16903,9734 16901,10685 16104,10683"/>
              </emma:interpretation>
              <emma:one-of disjunction-type="recognition" id="oneOf1">
                <emma:interpretation id="interp1" emma:lang="en-US" emma:confidence="0">
                  <emma:literal>in</emma:literal>
                </emma:interpretation>
                <emma:interpretation id="interp2" emma:lang="en-US" emma:confidence="0">
                  <emma:literal>"X</emma:literal>
                </emma:interpretation>
                <emma:interpretation id="interp3" emma:lang="en-US" emma:confidence="0">
                  <emma:literal>ox</emma:literal>
                </emma:interpretation>
                <emma:interpretation id="interp4" emma:lang="en-US" emma:confidence="0">
                  <emma:literal>Inx</emma:literal>
                </emma:interpretation>
                <emma:interpretation id="interp5" emma:lang="en-US" emma:confidence="0">
                  <emma:literal>ix</emma:literal>
                </emma:interpretation>
              </emma:one-of>
            </emma:emma>
          </inkml:annotationXML>
          <inkml:trace contextRef="#ctx0" brushRef="#br0" timeOffset="811.2014">551-167 93,'0'0'35,"0"0"1,0 0 0,19-2-29,-19 2-3,0 0 1,0 0-1,0 0 0,0 0 1,0 0 0,0 0-1,0 0 1,0 0-2,0 0 0,0 0-2,0 0 1,0 0-1,0 0-1,-10 21 2,10-21-2,-7 24 0,7-24 0,-10 32 0,7-16 0,1 1 0,2 0 0,-2 0 0,2-17 0,4 26 0,-4-26 0,11 18 0,-11-18 0,0 0 0,22 15-3,-3-9-2,-19-6-10,24-19-25,-24 19-2,19-20 2,-10 1-2</inkml:trace>
          <inkml:trace contextRef="#ctx0" brushRef="#br0" timeOffset="967.2017">674-523 86,'0'0'40,"0"0"1,0 0 0,-20 21-12,20-21-23,0 0-1,-15 22-3,15-22-2,0 37-5,-10-18-28,12 3-6,-2 6-3,2-7 2</inkml:trace>
          <inkml:trace contextRef="#ctx0" brushRef="#br0" timeOffset="2184.0038">903 215 96,'0'0'36,"0"0"2,11-17-2,-11 17-30,0 0-1,9-22-1,-9 22 0,21-26 0,-4 15-1,-6-6 1,-11 17-1,23-24 0,-23 24 0,20-21-1,-20 21-1,0 0 0,17-5-1,-17 5 1,0 0 0,0 0 0,0 0 0,2 20 1,0-3-2,0 0 0,7 5 0,0 2 0,4 6 0,2 0 0,4 0 0,-4-2 0,6-2 0,-4 0 0,-2-4 0,0-5 0,3-2 0,-18-15 0,26 19 0,-26-19 0,19 7 0,-19-7 0,0 0-11,28 4-13,-28-4-17,0 0-2,0-25 2,-4 9 0</inkml:trace>
          <inkml:trace contextRef="#ctx0" brushRef="#br0" timeOffset="2589.6045">1333 83 99,'0'0'37,"0"0"3,0 0-2,0 0-28,0 0-3,-18-10-1,18 10-1,-19 17-1,19-17 0,-23 24 1,9-5-5,-13-2 0,3 9 0,-2-4 0,1 3 0,3-1 0,-4 4 0,3-2 0,5 0 0,3-4 0,1-3 0,14-19 0,-11 28 0,11-28 0,-11 17 0,11-17 0,0 0 0,-7 16 0,7-16-17,0 0-25,0 0-1,0 0 0,0-16 1</inkml:trace>
        </inkml:traceGroup>
        <inkml:traceGroup>
          <inkml:annotationXML>
            <emma:emma xmlns:emma="http://www.w3.org/2003/04/emma" version="1.0">
              <emma:interpretation id="{18CED4DC-19FE-4040-8930-6CA80200A696}" emma:medium="tactile" emma:mode="ink">
                <msink:context xmlns:msink="http://schemas.microsoft.com/ink/2010/main" type="inkWord" rotatedBoundingBox="17608,10273 18900,10275 18899,10626 17607,10623"/>
              </emma:interpretation>
              <emma:one-of disjunction-type="recognition" id="oneOf2">
                <emma:interpretation id="interp6" emma:lang="en-US" emma:confidence="0">
                  <emma:literal>=o</emma:literal>
                </emma:interpretation>
                <emma:interpretation id="interp7" emma:lang="en-US" emma:confidence="0">
                  <emma:literal>=0</emma:literal>
                </emma:interpretation>
                <emma:interpretation id="interp8" emma:lang="en-US" emma:confidence="0">
                  <emma:literal>=</emma:literal>
                </emma:interpretation>
                <emma:interpretation id="interp9" emma:lang="en-US" emma:confidence="0">
                  <emma:literal>20</emma:literal>
                </emma:interpretation>
                <emma:interpretation id="interp10" emma:lang="en-US" emma:confidence="0">
                  <emma:literal>200</emma:literal>
                </emma:interpretation>
              </emma:one-of>
            </emma:emma>
          </inkml:annotationXML>
          <inkml:trace contextRef="#ctx0" brushRef="#br0" timeOffset="3291.6058">2039 92 93,'0'0'37,"23"-11"4,-23 11-2,-10-19-24,27 25-6,-17-6-1,25-13-2,-1 5-2,10 5-1,1-5-3,10 4 0,-2-3 0,0 3 0,0 2 0,-7 1 0,-6 1 0,-6 0 0,-7 3 0,-17-3 0,17 10-3,-17-10-22,-25 0-15,25 0-4,-35 16 3,5-3-2</inkml:trace>
          <inkml:trace contextRef="#ctx0" brushRef="#br0" timeOffset="3541.2061">2086 226 58,'0'0'35,"-6"19"2,6-19 0,0 0-17,0 0-4,8-19-1,14 27-5,-22-8-2,36-6-2,-15 1-2,14 1-1,-3-2-2,7-1 0,2-1 0,4 1-1,-7-1-1,-1-1-1,4 9-3,-18-19-9,7 16-26,-10 5-1,-20-2 0,21 7 0</inkml:trace>
          <inkml:trace contextRef="#ctx0" brushRef="#br0" timeOffset="4087.2072">3133 51 98,'0'0'38,"0"0"2,0 0-2,-25 0-29,20 17-2,-14-8 0,4 14-4,-9-7 1,7 10-2,-6-1 0,5 4 1,-1-2-1,11-1 0,3-4-2,7 0 0,1-1 0,10-1 0,6-5 0,5-4 0,10-3 0,0-6 0,1-6 0,9-3 0,-5-5 0,0-2 0,-7-7 0,-4-3 0,-15-10 0,2-1 0,-13-2 0,-8-1 0,-1 3 0,-10 1 0,0 10 0,-7 5 0,3 18 0,-9 4 0,10 23 0,-20-3-40,12 3-3,2 0-2,0-4 3</inkml:trace>
        </inkml:traceGroup>
      </inkml:traceGroup>
    </inkml:traceGroup>
    <inkml:traceGroup>
      <inkml:annotationXML>
        <emma:emma xmlns:emma="http://www.w3.org/2003/04/emma" version="1.0">
          <emma:interpretation id="{CA2D2DA6-4514-4FA5-BE73-C540A879110A}" emma:medium="tactile" emma:mode="ink">
            <msink:context xmlns:msink="http://schemas.microsoft.com/ink/2010/main" type="paragraph" rotatedBoundingBox="15421,11106 19091,11134 19080,12500 15410,124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0F9EB2-A30E-4E02-B8E1-99F45C441EF5}" emma:medium="tactile" emma:mode="ink">
              <msink:context xmlns:msink="http://schemas.microsoft.com/ink/2010/main" type="line" rotatedBoundingBox="15421,11106 19091,11134 19080,12500 15410,12471"/>
            </emma:interpretation>
          </emma:emma>
        </inkml:annotationXML>
        <inkml:traceGroup>
          <inkml:annotationXML>
            <emma:emma xmlns:emma="http://www.w3.org/2003/04/emma" version="1.0">
              <emma:interpretation id="{F4FDC671-58E7-4FC7-A1C9-962C9DBDDD55}" emma:medium="tactile" emma:mode="ink">
                <msink:context xmlns:msink="http://schemas.microsoft.com/ink/2010/main" type="inkWord" rotatedBoundingBox="15421,11106 16872,11117 16861,12483 15410,12471"/>
              </emma:interpretation>
              <emma:one-of disjunction-type="recognition" id="oneOf3">
                <emma:interpretation id="interp11" emma:lang="en-US" emma:confidence="0">
                  <emma:literal>vix</emma:literal>
                </emma:interpretation>
                <emma:interpretation id="interp12" emma:lang="en-US" emma:confidence="0">
                  <emma:literal>mix</emma:literal>
                </emma:interpretation>
                <emma:interpretation id="interp13" emma:lang="en-US" emma:confidence="0">
                  <emma:literal>Vix</emma:literal>
                </emma:interpretation>
                <emma:interpretation id="interp14" emma:lang="en-US" emma:confidence="0">
                  <emma:literal>nix</emma:literal>
                </emma:interpretation>
                <emma:interpretation id="interp15" emma:lang="en-US" emma:confidence="0">
                  <emma:literal>Nix</emma:literal>
                </emma:interpretation>
              </emma:one-of>
            </emma:emma>
          </inkml:annotationXML>
          <inkml:trace contextRef="#ctx0" brushRef="#br0" timeOffset="33867.6595">575 882 91,'0'0'38,"0"0"1,0 0 2,-13-26-29,13 26-3,0 0-2,0 0-2,0 0-2,0 0 0,0 0-1,11 23-1,-11-23 0,8 16-1,-8-16 1,5 17-1,-5-17 0,0 0 2,0 0-2,0 0 0,0 0 0,0 0 0,0 0 0,0 0-3,17-4-7,-17 4-31,0 0-1,-15 19 0,15-19 0</inkml:trace>
          <inkml:trace contextRef="#ctx0" brushRef="#br0" timeOffset="33430.8587">618 1177 62,'0'0'33,"0"0"0,0 0 1,0 0-19,0 0-5,0 0 1,0 0-1,0 0-1,0 0 0,0 0-1,0 0-1,0 0-1,0 0-2,0 0 0,0 0-4,0 0 0,-2 18 0,2-18 0,0 0 0,13 25 0,-13-25 0,14 20 0,-14-20 0,11 24 0,-11-24 0,9 26 0,-9-26 0,6 30 0,-12-13 0,1 4 0,-7-1 0,-3 2 0,2 1 0,-5-3 0,1 1 0,17-21 0,-23 26 0,23-26 0,-19 15 0,19-15 0,0 0 0,-28-8-2,28 8-3,-33-26-4,33 26-8,-34-17-24,17-5-2,4 3 2,6-7 1</inkml:trace>
          <inkml:trace contextRef="#ctx0" brushRef="#br0" timeOffset="35380.8621">907 1652 50,'0'0'33,"0"0"2,0 0 0,22 0-21,-22 0-1,0 0-1,11-32-3,8 27-1,-17-12-2,17 10-2,-19 7 0,20-19-2,-20 19 0,0 0-1,19-21 1,-19 21-1,0 0 0,0 0 0,17-7 0,-17 7 1,0 0-1,0 0 1,17 2-1,-17-2 0,0 0 1,18 20-1,-18-20 0,19 25-1,-8-9 1,2 5-1,-1 1 0,-3 2 1,0 1-1,-1 1 1,-4 0 0,3-2-1,-3 0 1,-2-1-1,0-3 0,-2-20 1,13 22-1,-13-22 0,28 15 0,-28-15 0,26 2 0,-26-2 0,28-2-2,-28 2-3,24 6-7,-24-6-25,0 0-5,0 0 0,0-24 0</inkml:trace>
          <inkml:trace contextRef="#ctx0" brushRef="#br0" timeOffset="35770.8628">1298 1546 49,'0'0'34,"0"0"2,0 0 1,-6-21-21,6 21-1,0 0 0,-17 26-4,-5-22-2,11 17-2,-16-8-2,11 13 0,-12-2-2,-1 10 0,-1-5 0,4 5-1,-7-2 0,10-4-1,1 1 1,1-6-2,6-7 0,15-16-2,-13 19-1,13-19-1,0 0-7,19 15-30,-19-15-1,32-19 0,-16 3 0</inkml:trace>
          <inkml:trace contextRef="#ctx0" brushRef="#br0" timeOffset="5070.0089">-153 1544 74,'0'0'37,"0"0"0,0 0-7,0 0-16,17-9-1,-17 9-4,0 0-3,0 0-1,20 9-1,-20-9 0,23 20 0,-23-20 0,35 30 0,-16-15-1,2 6-1,-8-3 1,6 3-1,-4-1-2,-1-1 0,0 0 0,-3-3 0,-11-16 0,15 25 0,-15-25 0,0 0-4,22 22-1,-22-22-4,0 0-8,0 0-24,0 0-2,0 0 3,0 0-2</inkml:trace>
          <inkml:trace contextRef="#ctx0" brushRef="#br0" timeOffset="5460.0096">324 1412 83,'0'0'38,"0"0"0,0 0-8,0 0-18,0 0 0,0 0-4,0 0-3,-20 18-1,14 3 0,6-21 0,-26 41-1,9-17 0,8 6-1,-6-2 0,0 3-1,2-3-1,-2-2 0,3-1 0,5-1 0,-1-5 0,-3-1 1,11-18-2,-17 26-1,17-26-1,0 0-2,6 17-9,-6-17-26,0 0-2,30-24 1,-30 24-1</inkml:trace>
          <inkml:trace contextRef="#ctx0" brushRef="#br0" timeOffset="5865.6103">380 1825 65,'0'0'39,"-3"26"-1,3-26 3,-17 2-22,26 15-5,-9-17-3,0 0-4,0 22-1,4 1-2,-8-5-1,2 12 0,2-2-1,2 9 1,-4-1-3,-1 1 0,-3-3 0,4-8 0,4 0-2,-2-26-4,13 33-12,-13-33-23,0 0-2,17-13 1,-11-9-1</inkml:trace>
        </inkml:traceGroup>
        <inkml:traceGroup>
          <inkml:annotationXML>
            <emma:emma xmlns:emma="http://www.w3.org/2003/04/emma" version="1.0">
              <emma:interpretation id="{0A29EDD5-01EA-4ACC-A8F1-06CE0E33DA92}" emma:medium="tactile" emma:mode="ink">
                <msink:context xmlns:msink="http://schemas.microsoft.com/ink/2010/main" type="inkWord" rotatedBoundingBox="17547,11616 19098,11719 19068,12168 17517,12064"/>
              </emma:interpretation>
              <emma:one-of disjunction-type="recognition" id="oneOf4">
                <emma:interpretation id="interp16" emma:lang="en-US" emma:confidence="0">
                  <emma:literal>=o</emma:literal>
                </emma:interpretation>
                <emma:interpretation id="interp17" emma:lang="en-US" emma:confidence="0">
                  <emma:literal>=0</emma:literal>
                </emma:interpretation>
                <emma:interpretation id="interp18" emma:lang="en-US" emma:confidence="0">
                  <emma:literal>=</emma:literal>
                </emma:interpretation>
                <emma:interpretation id="interp19" emma:lang="en-US" emma:confidence="0">
                  <emma:literal>00</emma:literal>
                </emma:interpretation>
                <emma:interpretation id="interp20" emma:lang="en-US" emma:confidence="0">
                  <emma:literal>•0</emma:literal>
                </emma:interpretation>
              </emma:one-of>
            </emma:emma>
          </inkml:annotationXML>
          <inkml:trace contextRef="#ctx0" brushRef="#br0" timeOffset="36550.8642">1966 1542 67,'0'0'37,"0"0"2,0 0 0,4-22-21,-4 22-7,0 0-1,0 0-2,0 0-2,17-4-1,-17 4-1,0 0-1,0 0-1,26-4 0,-26 4-1,32 0-1,-8-2 1,6 2-1,2-1 0,2-5 0,1 2 0,3-3 0,-7-1-1,-4-1-2,-1 9-2,-26 0-6,28-11-29,-28 11-2,-13 18 1,-4-3-1</inkml:trace>
          <inkml:trace contextRef="#ctx0" brushRef="#br0" timeOffset="36925.2648">2009 1719 76,'0'0'38,"0"0"0,0 0 2,0 0-27,0 0-3,0 0-1,0 0-2,8-17-1,-8 17-1,20-7-1,1 3-1,0-5 0,7 1 0,3-1-3,3 0 0,-2-1 0,4-1 0,1 4 0,-5-1 0,0 5 0,-12-3-3,3 13-4,-23-7-13,0 0-22,20 19-1,-20-19 1,-11 34 0</inkml:trace>
          <inkml:trace contextRef="#ctx0" brushRef="#br0" timeOffset="38563.2676">3251 1510 46,'0'0'25,"0"0"3,0 0-2,0 0-3,0 0-5,1-18-3,-1 18-5,0 0-2,0 0-2,0 0-2,0 0 0,0 0-1,0 0 0,-18-19 0,18 19 0,0 0 0,-21-4-1,21 4 1,0 0-2,-26-1 1,26 1-1,-23 3 0,23-3 0,-16 6-1,16-6 1,-19 9-1,19-9 1,0 0-1,-25 19 1,25-19 0,0 0 0,-20 22 0,20-22 0,0 0 0,-17 24-1,17-24 1,-9 17-1,9-17 0,-4 17 0,4-17 1,-11 22-1,11-22 1,-8 25-1,8-25 1,-4 22 0,4-22 0,-3 24-1,3-24 2,0 19-2,0-19 0,2 18 0,-2-18 0,3 19 0,-3-19 0,0 0 0,6 24 0,-6-24 0,0 0 0,11 23 0,-11-23 0,6 16 0,-6-16 0,13 17 0,-13-17 0,13 17 0,-13-17 0,15 17 0,-15-17 0,17 13 0,-17-13 0,0 0 0,20 17 0,-20-17 0,19 5 0,-19-5 0,0 0 0,24 8 0,-24-8 0,23 1 0,-23-1 0,24 0 0,-24 0 0,32 0 0,-32 0 0,32-3 0,-15 1 0,3 0 0,-1-4 0,-2 3 0,0-5 0,-17 8 0,28-15 0,-28 15 0,24-15 0,-24 15 0,17-15 0,-17 15 0,17-20 0,-17 20 0,15-22 0,-15 22 0,13-26 0,-7 9 0,-6 17 0,9-30 0,-9 30 0,7-30 0,-5 13 0,-2 17 0,-3-31 0,3 12 0,-2 0 0,0-1 0,-2-1 0,-3-1 0,-3 3 0,3 1 0,-3 1 0,10 17 0,-30-17 0,8 17 0,-6 0 0,0 4 0,4 3 0,-6-1 0,7 11 0,-11-6-36,14 0-7,1 0-1,19-11 1</inkml:trace>
        </inkml:traceGroup>
      </inkml:traceGroup>
    </inkml:traceGroup>
  </inkml:traceGroup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8:28.52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695E8A8-34A0-4A28-9734-5C483E22F287}" emma:medium="tactile" emma:mode="ink">
          <msink:context xmlns:msink="http://schemas.microsoft.com/ink/2010/main" type="writingRegion" rotatedBoundingBox="14643,10054 15244,10054 15244,12426 14643,12426"/>
        </emma:interpretation>
      </emma:emma>
    </inkml:annotationXML>
    <inkml:traceGroup>
      <inkml:annotationXML>
        <emma:emma xmlns:emma="http://www.w3.org/2003/04/emma" version="1.0">
          <emma:interpretation id="{41B04600-C23B-4D65-92FD-F2CB03456F02}" emma:medium="tactile" emma:mode="ink">
            <msink:context xmlns:msink="http://schemas.microsoft.com/ink/2010/main" type="paragraph" rotatedBoundingBox="14643,10054 15244,10054 15244,12426 14643,124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0EE23D-F501-47C1-A3F7-900855841754}" emma:medium="tactile" emma:mode="ink">
              <msink:context xmlns:msink="http://schemas.microsoft.com/ink/2010/main" type="line" rotatedBoundingBox="14643,10054 15244,10054 15244,12426 14643,12426"/>
            </emma:interpretation>
          </emma:emma>
        </inkml:annotationXML>
        <inkml:traceGroup>
          <inkml:annotationXML>
            <emma:emma xmlns:emma="http://www.w3.org/2003/04/emma" version="1.0">
              <emma:interpretation id="{F33291C4-A020-455C-B4EF-9F44FF713D9B}" emma:medium="tactile" emma:mode="ink">
                <msink:context xmlns:msink="http://schemas.microsoft.com/ink/2010/main" type="inkWord" rotatedBoundingBox="14643,10054 15244,10054 15244,12426 14643,12426"/>
              </emma:interpretation>
              <emma:one-of disjunction-type="recognition" id="oneOf0">
                <emma:interpretation id="interp0" emma:lang="en-US" emma:confidence="1">
                  <emma:literal>{</emma:literal>
                </emma:interpretation>
                <emma:interpretation id="interp1" emma:lang="en-US" emma:confidence="0">
                  <emma:literal>q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9</emma:literal>
                </emma:interpretation>
                <emma:interpretation id="interp4" emma:lang="en-US" emma:confidence="0">
                  <emma:literal>g</emma:literal>
                </emma:interpretation>
              </emma:one-of>
            </emma:emma>
          </inkml:annotationXML>
          <inkml:trace contextRef="#ctx0" brushRef="#br0">575 27 40,'0'0'34,"0"0"3,19-9-5,-19 9-3,0 0-6,6-17-7,-6 17-5,0 0-3,0 0-3,0 0-1,0 0-2,0 0-1,0 0 0,0 0 0,-19-7 1,-2 5-1,-5 5 0,-4-1 0,-9 6 1,-2-1-1,-2 1-1,1 3 1,-1 0-1,4 0 0,2 0 0,3-1 0,4-1 0,6 0 0,5 2 2,-2-1-2,21-10 0,-30 22 0,30-22 0,-22 26 0,22-26 0,-11 30 0,11-30 0,-13 32 0,9-15-2,2-1 4,4 5-4,3-3 4,3 3-4,1-1 2,10 1 0,-2 1 0,2-1 0,7 1 0,2-3 0,-6 3 0,3-1 0,-5 1 0,-3 0 0,2 3 0,-2 1 2,-8 0-2,-1 0 0,-5 0 0,-1 4 0,-4-4 0,0 0 0,-1 0 0,-7 2 0,-8-4 0,-3 2 0,-1-1 0,-7-1 0,3-2 0,4-3 0,-4-1 0,7-6 0,19-12 0,-26 22 0,26-22 0,0 0 0,-17 7 0,17-7 0,0 0 0,-21-1 0,21 1 0,0 0 0,0 0 0,0 0 0,0 0 0,-15-17 0,15 17 0,0 0 0,26-15 0,-5 9 0,0 6 0,3 2 0,2 6 0,-2 3 0,5 4 0,-3 5 0,-6 6 0,-7 2 0,-5 6 0,-4 1 0,-6 3 0,-4 3 0,-3 1 0,-8 1 0,-2 2 0,-3 3 0,-3-3 0,5 2 0,-1-3 0,3-3 0,-1 0 0,4 2 0,4 0 0,-2 0 0,7 4 0,-5 1 0,5 2 0,0 1 0,3 1 0,5 0 0,-1 0 0,11-3 0,3-5 0,9-4 0,0-5 0,8-3 0,2-6 0,-2-9 0,14 7-16,-10-15-26,-10-9 0,-5-2 0,-2-11-1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0:10:01.25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BDD82E0-080A-4B69-B085-2F0F5FA941D7}" emma:medium="tactile" emma:mode="ink">
          <msink:context xmlns:msink="http://schemas.microsoft.com/ink/2010/main" type="writingRegion" rotatedBoundingBox="937,15952 2841,15781 2900,16437 995,16607"/>
        </emma:interpretation>
      </emma:emma>
    </inkml:annotationXML>
    <inkml:traceGroup>
      <inkml:annotationXML>
        <emma:emma xmlns:emma="http://www.w3.org/2003/04/emma" version="1.0">
          <emma:interpretation id="{1C224648-5A91-4323-95D7-E6F73346D3F6}" emma:medium="tactile" emma:mode="ink">
            <msink:context xmlns:msink="http://schemas.microsoft.com/ink/2010/main" type="paragraph" rotatedBoundingBox="937,15952 2841,15781 2900,16437 995,166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F7C235-1DA6-467C-9D89-929358B9E736}" emma:medium="tactile" emma:mode="ink">
              <msink:context xmlns:msink="http://schemas.microsoft.com/ink/2010/main" type="line" rotatedBoundingBox="937,15952 2841,15781 2900,16437 995,16607"/>
            </emma:interpretation>
          </emma:emma>
        </inkml:annotationXML>
        <inkml:traceGroup>
          <inkml:annotationXML>
            <emma:emma xmlns:emma="http://www.w3.org/2003/04/emma" version="1.0">
              <emma:interpretation id="{DB859708-3AB5-4657-8F3A-619541324C28}" emma:medium="tactile" emma:mode="ink">
                <msink:context xmlns:msink="http://schemas.microsoft.com/ink/2010/main" type="inkWord" rotatedBoundingBox="937,15952 1818,15872 1876,16512 994,16591">
                  <msink:destinationLink direction="from" ref="{6994E351-973E-4FA4-A907-EAAC8777645E}"/>
                  <msink:destinationLink direction="to" ref="{6994E351-973E-4FA4-A907-EAAC8777645E}"/>
                </msink:context>
              </emma:interpretation>
              <emma:one-of disjunction-type="recognition" id="oneOf0">
                <emma:interpretation id="interp0" emma:lang="en-US" emma:confidence="1">
                  <emma:literal>Fm</emma:literal>
                </emma:interpretation>
                <emma:interpretation id="interp1" emma:lang="en-US" emma:confidence="0">
                  <emma:literal>Im</emma:literal>
                </emma:interpretation>
                <emma:interpretation id="interp2" emma:lang="en-US" emma:confidence="0">
                  <emma:literal>'tm</emma:literal>
                </emma:interpretation>
                <emma:interpretation id="interp3" emma:lang="en-US" emma:confidence="0">
                  <emma:literal>Fry</emma:literal>
                </emma:interpretation>
                <emma:interpretation id="interp4" emma:lang="en-US" emma:confidence="0">
                  <emma:literal>'fm</emma:literal>
                </emma:interpretation>
              </emma:one-of>
            </emma:emma>
          </inkml:annotationXML>
          <inkml:trace contextRef="#ctx0" brushRef="#br0">-11 70 38,'0'0'28,"6"17"1,-6-17 0,0 0-11,0 0-5,0 0-2,0 0-1,19 4-3,0-2 0,-3-8 0,9 5-2,-4-6-1,11 3 0,-5-5-2,4 2 0,5-3-1,-3 3 0,-1-2 0,-4-2-1,-5 1 0,-2 3 1,0 3-1,-21 4-1,22-3-3,-22 3-4,0 0-15,0 0-12,0 0 0,-2 17-1,2-17 0</inkml:trace>
          <inkml:trace contextRef="#ctx0" brushRef="#br0" timeOffset="-399.0229">-5-429 31,'-13'-25'28,"13"25"2,0 0-1,0 0-11,0 0-4,-14-21-2,14 21-3,0 0-2,23-3 0,-23 3-2,28-7-1,-8 0 1,6 7-2,-1-4-1,8 1-1,1-1 1,1 0-2,-1-1 0,5 2 0,-4-3 0,-5 3-1,0 1-3,-30 2-12,25-12-18,-25 12 0,0 0-1,-11 31 1</inkml:trace>
          <inkml:trace contextRef="#ctx0" brushRef="#br0" timeOffset="-742.0423">226-419 13,'0'-26'25,"0"26"2,2-21 1,-2 21-8,0-18-1,0 18-2,0 0-3,-11-19 0,11 19-5,0 0-1,-5 28-1,-2-12-2,5 16-1,-5-3-1,3 12-1,-1 1 1,0 5-1,-2-3-1,5 0 0,0 2 0,2-7-1,0-4 1,2-7-1,0-7 1,-1-5-2,-1-16 1,0 0-3,0 0-3,-7-32-9,9 4-21,-7-5 1,-4-6-2,4 2 0</inkml:trace>
          <inkml:trace contextRef="#ctx0" brushRef="#br0" timeOffset="1001.0569">501-204 38,'0'0'28,"0"0"4,0 0 0,16 12-14,-16-12-2,-3 16-1,3-16-5,-2 23-3,2-23-1,-2 28-1,2-28-1,-5 30-2,5-30 0,-2 28-1,2-28 1,0 28-1,0-28 0,0 21-1,0-21 1,0 0 0,0 19-1,0-19 0,0 0 1,0 0 0,0 0-1,0 0 1,2-26-1,-2 26 1,2-32-1,-1 13 1,1-4-2,5 6 2,2-1-1,-4 2 0,8 0 0,-13 16 0,28-26 0,-28 26 0,32-18 0,-32 18 0,23-10 0,-23 10 0,21 2 0,-21-2 1,10 15-1,-10-15 0,7 25 1,-7-25-1,6 26 0,-6-26 0,3 29 0,-3-29 0,6 22 1,-6-22-2,5 16 1,-5-16 0,0 0 0,0 0 0,0 0 0,0 0 1,0 0-1,0 0 0,0 0 0,17-14 1,-17 14-1,15-23 1,-15 23-1,19-24 0,-19 24 0,19-18 0,-19 18 0,23-12 0,-23 12 0,20-2 0,-20 2 0,16 12 0,-16-12 0,12 21 1,-7-5-1,1 0 0,-1 0 0,-3 0-1,-2-16 2,7 26-2,-7-26 2,9 28-2,-9-28 2,3 23-1,-3-23 1,0 25-1,0-25 1,-2 26-1,2-26 1,-7 18-1,7-18-1,0 0 0,0 0-1,0 0-2,0 0-6,-9-18-16,13-1-12,3-1 1,-3-4-1,4-1 1</inkml:trace>
        </inkml:traceGroup>
        <inkml:traceGroup>
          <inkml:annotationXML>
            <emma:emma xmlns:emma="http://www.w3.org/2003/04/emma" version="1.0">
              <emma:interpretation id="{D6C68CED-08BF-474C-A425-115CD7856EED}" emma:medium="tactile" emma:mode="ink">
                <msink:context xmlns:msink="http://schemas.microsoft.com/ink/2010/main" type="inkWord" rotatedBoundingBox="2102,15967 2852,15899 2900,16437 2150,16504"/>
              </emma:interpretation>
              <emma:one-of disjunction-type="recognition" id="oneOf1">
                <emma:interpretation id="interp5" emma:lang="en-US" emma:confidence="1">
                  <emma:literal>J</emma:literal>
                </emma:interpretation>
                <emma:interpretation id="interp6" emma:lang="en-US" emma:confidence="0">
                  <emma:literal>T</emma:literal>
                </emma:interpretation>
                <emma:interpretation id="interp7" emma:lang="en-US" emma:confidence="0">
                  <emma:literal>5</emma:literal>
                </emma:interpretation>
                <emma:interpretation id="interp8" emma:lang="en-US" emma:confidence="0">
                  <emma:literal>G</emma:literal>
                </emma:interpretation>
                <emma:interpretation id="interp9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2128.1217">1170-471 70,'-19'14'36,"19"-14"-2,-23 16 2,2-20-21,21 4-4,0 0-3,0 0-2,0 0-2,16 12 0,1-17 0,10 5 0,1-7 1,13 5-2,1-7 0,11 2 0,-5-5-1,5 2-1,1-1 1,4-1-2,1 3 1,-6 0 0,-7 0 1,-6 4-2,-5 5 0,-5 4 0,-5 1 0,-25-5-3,25 19-3,-25-19-16,0 0-16,-2 21-3,2-21 1,0 0-1</inkml:trace>
          <inkml:trace contextRef="#ctx0" brushRef="#br0" timeOffset="1683.0962">1469-440 33,'0'0'31,"0"-19"3,0 19-2,0 0-7,0 0-3,0 0-6,-22 12-6,22-12-2,-12 16-3,12-16-2,-9 18 0,9-18-1,2 17 0,-2-17-1,11 23 1,-3-7-1,5 0 1,4 5 0,-2 0 0,-1 5 0,-6-3 0,1 5 0,-5 0-1,-4 2 0,-5 0 0,-8 2 0,-4-2 0,-3-1-1,-3-4 1,2-4-1,-4-5 1,4-6-1,-4-3 0,2-14-2,6 0 0,-3-8-2,20 15-3,-30-36-6,27 21-18,-6-6-8,2-1 0,3 1 1,-1-1 1</inkml:trace>
        </inkml:traceGroup>
      </inkml:traceGroup>
    </inkml:traceGroup>
  </inkml:traceGroup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8:52.4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C22A170-F35E-4063-B7FF-21FA8BF45E22}" emma:medium="tactile" emma:mode="ink">
          <msink:context xmlns:msink="http://schemas.microsoft.com/ink/2010/main" type="writingRegion" rotatedBoundingBox="16073,3170 22920,2986 22983,5310 16136,5494"/>
        </emma:interpretation>
      </emma:emma>
    </inkml:annotationXML>
    <inkml:traceGroup>
      <inkml:annotationXML>
        <emma:emma xmlns:emma="http://www.w3.org/2003/04/emma" version="1.0">
          <emma:interpretation id="{739DCF93-E9B5-42B1-8D03-0C6CBC5F2735}" emma:medium="tactile" emma:mode="ink">
            <msink:context xmlns:msink="http://schemas.microsoft.com/ink/2010/main" type="paragraph" rotatedBoundingBox="16073,3170 22920,2986 22945,3895 16098,4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FD28B1-BD3D-4DE0-87CD-C29C4D712F2F}" emma:medium="tactile" emma:mode="ink">
              <msink:context xmlns:msink="http://schemas.microsoft.com/ink/2010/main" type="line" rotatedBoundingBox="16073,3170 22920,2986 22945,3895 16098,4079"/>
            </emma:interpretation>
          </emma:emma>
        </inkml:annotationXML>
        <inkml:traceGroup>
          <inkml:annotationXML>
            <emma:emma xmlns:emma="http://www.w3.org/2003/04/emma" version="1.0">
              <emma:interpretation id="{3CB3B27F-A303-467F-AA04-6E20791B4B28}" emma:medium="tactile" emma:mode="ink">
                <msink:context xmlns:msink="http://schemas.microsoft.com/ink/2010/main" type="inkWord" rotatedBoundingBox="16076,3282 17552,3243 17574,4039 16098,4079"/>
              </emma:interpretation>
              <emma:one-of disjunction-type="recognition" id="oneOf0">
                <emma:interpretation id="interp0" emma:lang="en-US" emma:confidence="0">
                  <emma:literal>192,</emma:literal>
                </emma:interpretation>
                <emma:interpretation id="interp1" emma:lang="en-US" emma:confidence="0">
                  <emma:literal>193,</emma:literal>
                </emma:interpretation>
                <emma:interpretation id="interp2" emma:lang="en-US" emma:confidence="0">
                  <emma:literal>139,</emma:literal>
                </emma:interpretation>
                <emma:interpretation id="interp3" emma:lang="en-US" emma:confidence="0">
                  <emma:literal>129,</emma:literal>
                </emma:interpretation>
                <emma:interpretation id="interp4" emma:lang="en-US" emma:confidence="0">
                  <emma:literal>1922,</emma:literal>
                </emma:interpretation>
              </emma:one-of>
            </emma:emma>
          </inkml:annotationXML>
          <inkml:trace contextRef="#ctx0" brushRef="#br0">14917-278 30,'0'0'24,"-19"0"2,19 0 3,0 0-16,0 0 0,17-2 0,-17 2-1,0 0-1,0 0 0,0 0-2,0 0-2,19-7-1,-19 7-1,0 0-1,0 0 0,21 26-1,-21-26-1,18 30 1,-12-11-1,3 5 0,-7-2 0,2 4 0,-2-3-1,-2 3 1,-6-4-1,-1 0 1,-1-5-1,8-17-1,-11 24-2,11-24-3,-17 13-5,-4-18-19,21 5-10,-24-17 0,24 17 0,-20-26 1</inkml:trace>
          <inkml:trace contextRef="#ctx0" brushRef="#br0" timeOffset="-171413.1011">13558-734 11,'0'0'27,"0"0"5,0 0 1,6-19-8,-6 19 0,0 0-1,16 0-5,-16 0-4,0 0-3,0 0-4,0 0-1,0 0-2,-1 24-1,1-24 0,-10 34 0,3-14-4,3 8 0,-4 0 0,7 4 0,-7 0 0,2 1 0,1 1 0,1-3 0,2-3 0,-2 0 0,4-3 0,0-1 0,-3-4 0,3-1 0,0-19 0,3 22 0,-3-22 0,0 0 0,0 0 0,0 0 0,0 0 0,0 0-8,0 0-8,-3-26-19,3 26-7,-4-24 2,4 24-1</inkml:trace>
          <inkml:trace contextRef="#ctx0" brushRef="#br0" timeOffset="-170445.8993">13992-714 67,'0'0'33,"0"0"-3,0 0-3,0 0-4,4-17-6,-4 17-6,0 0-3,0 0-2,-24-9-2,24 9-1,-36-2 0,17 4 0,1-2-1,-1 4 1,-2 0-1,21-4 0,-33 13-1,33-13 0,-19 18 0,19-18 0,-17 26 0,17-26-1,-17 28 1,17-28-1,-9 23 0,9-23 0,-6 18 0,6-18 0,0 0 0,10 21 1,-10-21-1,18 7 0,-18-7 1,25 4-1,-7-4 1,3-4-1,-2-1 2,-1-3-2,-1-3 0,4 0 0,-4-2 0,-17 13 0,24-21 0,-24 21 0,0 0 0,15-20 0,-15 20 0,0 0 0,0 0 0,0 0 0,0 0 0,0 0 0,0 0 0,4 17 0,-4-17 0,-2 22 0,-2-5 0,4 3 0,-9 1 0,3 5 0,1 2 0,-1 0 0,0 0 0,1 0 0,-3-6 0,5 0 0,1-3 0,2-19 0,-4 28 0,4-28 0,0 0 0,2 19 0,-2-19 0,0 0 0,0 0 0,0 0 0,0 0 0,0 0 0,0 0-13,0 0-29,0 0-2,0 0 1,4-27 0</inkml:trace>
          <inkml:trace contextRef="#ctx0" brushRef="#br0" timeOffset="-169697.0981">14194-706 90,'0'0'34,"0"0"3,0 0 0,0 0-27,21-8-2,-21 8-1,17-2-1,-17 2-1,26-5-1,-26 5-1,30-4 0,-13 2-1,9 6 0,-9-4 0,0 5 0,-17-5 1,32 17-3,-32-17 0,18 30 0,-18-9 0,-3 3 0,-9-2 0,7 6 0,-6 0 0,-4 0 0,-4 0 0,-5 0 0,-3-4 0,7-1 0,1-5 0,-3-1 0,3-4 0,19-13 0,-25 17 0,25-17 0,0 0 0,-16-6 0,16 6 0,2-17 0,-2 17 0,-2-16 0,2 16 0,2-19 0,-2 19 0,0 0 0,0 0 0,0 0 0,5-17 0,-5 17 0,0 0 0,24 11 0,-24-11 0,29 21 0,-11-6 0,1 3 0,7-1 0,-1 2 0,1 1 0,4 1 0,-4 1 0,-2-1 0,-3-3 0,3-3 0,-24-15 0,32 28 0,-15-15 0,-17-13 0,17 19 0,-17-19-27,0 0-16,-6-22-2,-3 3 2</inkml:trace>
        </inkml:traceGroup>
        <inkml:traceGroup>
          <inkml:annotationXML>
            <emma:emma xmlns:emma="http://www.w3.org/2003/04/emma" version="1.0">
              <emma:interpretation id="{36148ADE-9397-4FAA-9AEC-BF8C02F41F32}" emma:medium="tactile" emma:mode="ink">
                <msink:context xmlns:msink="http://schemas.microsoft.com/ink/2010/main" type="inkWord" rotatedBoundingBox="18027,3297 18477,3284 18490,3800 18040,3812"/>
              </emma:interpretation>
              <emma:one-of disjunction-type="recognition" id="oneOf1">
                <emma:interpretation id="interp5" emma:lang="en-US" emma:confidence="1">
                  <emma:literal>y</emma:literal>
                </emma:interpretation>
                <emma:interpretation id="interp6" emma:lang="en-US" emma:confidence="0">
                  <emma:literal>Y</emma:literal>
                </emma:interpretation>
                <emma:interpretation id="interp7" emma:lang="en-US" emma:confidence="0">
                  <emma:literal>4</emma:literal>
                </emma:interpretation>
                <emma:interpretation id="interp8" emma:lang="en-US" emma:confidence="0">
                  <emma:literal>v</emma:literal>
                </emma:interpretation>
                <emma:interpretation id="interp9" emma:lang="en-US" emma:confidence="0">
                  <emma:literal>yr</emma:literal>
                </emma:interpretation>
              </emma:one-of>
            </emma:emma>
          </inkml:annotationXML>
          <inkml:trace contextRef="#ctx0" brushRef="#br0" timeOffset="1216.802">15885-747 58,'0'0'32,"0"0"0,17-2 2,-17 2-18,0 0-5,0 0 2,0 0-4,-2 17 0,2-17-1,-9 20-1,9-20-1,-23 39-1,4-15 0,3 10-1,-9 0-2,3 5 2,-4 0-4,1 2 0,1-4 0,1 0 0,7-5 0,6 2 0,1-6 0,3-4 0,1-4 0,5-20 0,-8 24 0,8-24 0,0 0 0,0 0 0,0 0 0,0 0-11,0 0-20,0 0-9,0 0-2,17-11 1,-17 11 1</inkml:trace>
          <inkml:trace contextRef="#ctx0" brushRef="#br0" timeOffset="733.2013">15475-662 60,'0'0'30,"0"0"3,-21-1-5,21 1-12,0 0 0,0 0-4,0 0-3,0 0 0,0 0-2,0 0 0,0 0-3,10 18 0,-1-1-2,-9-17 0,13 32 0,-1-16-1,4 5 0,1-2 0,-2-3 0,-15-16-1,32 26 1,-15-16-1,-17-10-1,34 9-1,-34-9-4,28 2-5,-28-2-21,0 0-8,2-21 2,-2 21-2</inkml:trace>
        </inkml:traceGroup>
        <inkml:traceGroup>
          <inkml:annotationXML>
            <emma:emma xmlns:emma="http://www.w3.org/2003/04/emma" version="1.0">
              <emma:interpretation id="{7AAEC71B-553C-44B1-A61B-E8B00F7B8123}" emma:medium="tactile" emma:mode="ink">
                <msink:context xmlns:msink="http://schemas.microsoft.com/ink/2010/main" type="inkWord" rotatedBoundingBox="18944,3093 22920,2986 22940,3717 18963,3824"/>
              </emma:interpretation>
              <emma:one-of disjunction-type="recognition" id="oneOf2">
                <emma:interpretation id="interp10" emma:lang="en-US" emma:confidence="0">
                  <emma:literal>in-periodic</emma:literal>
                </emma:interpretation>
                <emma:interpretation id="interp11" emma:lang="en-US" emma:confidence="0">
                  <emma:literal>In-periodic</emma:literal>
                </emma:interpretation>
                <emma:interpretation id="interp12" emma:lang="en-US" emma:confidence="0">
                  <emma:literal>'a-periodic</emma:literal>
                </emma:interpretation>
                <emma:interpretation id="interp13" emma:lang="en-US" emma:confidence="0">
                  <emma:literal>We-periodic</emma:literal>
                </emma:interpretation>
                <emma:interpretation id="interp14" emma:lang="en-US" emma:confidence="0">
                  <emma:literal>vs-periodic</emma:literal>
                </emma:interpretation>
              </emma:one-of>
            </emma:emma>
          </inkml:annotationXML>
          <inkml:trace contextRef="#ctx0" brushRef="#br0" timeOffset="3728.4065">17149-527 110,'0'0'38,"0"0"2,18 1-3,-18-1-29,30-9-6,-11 2 0,6 1-1,1 0-1,-2 1-2,4 7-4,-28-2-9,32-11-22,-13 16-2,-19-5 1,17 8 0</inkml:trace>
          <inkml:trace contextRef="#ctx0" brushRef="#br0" timeOffset="4087.2072">17589-596 87,'0'0'35,"-12"24"1,12-24 2,2 35-29,-2-35 0,-2 39 1,-5-16-3,11 8-2,-8-3 0,6 4-2,-2-4-1,2-2 0,-2-5-2,0-21-2,5 24-3,-5-24-8,0-23-25,0 23-2,-2-41 1,2 12-1</inkml:trace>
          <inkml:trace contextRef="#ctx0" brushRef="#br0" timeOffset="4414.8076">17566-647 83,'0'0'37,"0"0"-2,28-13 3,-28 13-21,23-15-11,3 13-1,-5-9-1,9 9-2,-4-1 1,0 5-1,-2-1 0,3 9 0,-9-3 0,-1 8 0,-17-15 0,8 34 0,-18-18 0,-5 5 0,-9-4-1,-4 3 0,-4-5-1,2-4-1,4 0-1,-4-7-3,30-4-2,-32 2-8,32-2-16,0 0-9,0 0 1,0 0 0,0 0 1</inkml:trace>
          <inkml:trace contextRef="#ctx0" brushRef="#br0" timeOffset="4773.6084">17950-578 60,'0'0'32,"41"-2"1,-20-9-1,-2-4-17,20 12-4,-13-16-1,12 10-4,-16-10 1,8 8-2,-19-6 0,-11 17-1,10-24 0,-10 24-1,-27-15 0,9 15-1,-10 2 0,5 5 0,-3 3-1,2 3 0,7 3 0,4 3 0,7 1-1,4 1 0,4 1 0,4-1 0,5-1 0,8-5-2,5 2-1,-4-17-4,20 11-8,-10-15-22,3-12-2,9 1 1,-11-11-1</inkml:trace>
          <inkml:trace contextRef="#ctx0" brushRef="#br0" timeOffset="5054.4088">18364-602 81,'0'0'36,"0"0"-1,0 0 3,28 9-27,-26-27-3,15 8 0,-8-10-3,12 5-2,-6-6 0,3 5-2,-1 1 0,-17 15 0,28-21-1,-28 21 0,23-3-2,-23 3-2,17 9-4,-17-9-9,0 0-20,29 11 0,-29-11 0,27 15 0</inkml:trace>
          <inkml:trace contextRef="#ctx0" brushRef="#br0" timeOffset="5257.2092">18643-554 98,'0'0'36,"-4"28"3,4-28-2,-24 19-26,26-2-4,-2-17-4,-2 22-2,2-22-2,0 0-3,9 17-5,-9-17-15,-7-24-15,7 24 2,3-45-2,3 17 3</inkml:trace>
          <inkml:trace contextRef="#ctx0" brushRef="#br0" timeOffset="5428.8095">18673-775 92,'0'0'34,"0"0"1,0 0-2,-15 16-30,15-16-9,20 6-21,-1 7-6,-19-13-2,39 11 0</inkml:trace>
          <inkml:trace contextRef="#ctx0" brushRef="#br0" timeOffset="5834.4102">18998-585 65,'0'0'35,"-22"-8"1,-4 8 1,9-3-17,17 3-8,-32 18-2,27 1-4,5-19-2,-21 24-1,21-24-2,0 28 0,0-28 0,21 22-1,-21-22 1,37 12 0,-16-14-1,3-2 1,2-7 0,4-4 0,-6-2 0,-3-3-1,-10-5 1,-5 3-1,-2-2 1,-8 3 0,-7 5 0,-6 6-1,-8 5 1,-1 5-1,6 7-1,-7-1-3,12 12-4,-5-16-9,20-2-21,4 19-1,-4-19 0,28 13 0</inkml:trace>
          <inkml:trace contextRef="#ctx0" brushRef="#br0" timeOffset="6364.8112">19472-658 68,'0'0'35,"-30"-11"0,30 11 2,-37 7-15,9-10-12,28 3-1,-36 22-3,19-3-1,-1-4-2,12 3 0,0 1-1,12-1-2,0-1 1,7 0-1,3-8 0,1-3 0,8-8 0,1-5 1,-4-8-1,6-4 1,-7-9 0,-4-5-1,3-10 0,-5-4 0,-1-5 0,-5 0 0,-2 0-1,-1 3 1,0 6 0,-1 8 0,-3 7 1,4 11 1,-6 17 0,0 0 0,0 0 0,0 0 1,-10 34-1,8-3 1,-7 3-3,7 11 0,-7 3 0,1 6 0,3 0 0,1 0 0,4-3 0,0-5 0,2-3 0,0-8 0,7-5 0,-9-30 0,21 36-9,-21-36-32,20-13-1,-5-12 1,8-8-1</inkml:trace>
          <inkml:trace contextRef="#ctx0" brushRef="#br0" timeOffset="6536.4115">19775-619 119,'-11'21'38,"6"5"0,1 6-9,4-32-24,2 27-3,-2-27-3,0 0-3,22 15-6,-22-15-21,-4-26-8,6 6 2,-7-16-2</inkml:trace>
          <inkml:trace contextRef="#ctx0" brushRef="#br0" timeOffset="6708.0118">19777-867 110,'0'0'37,"0"0"3,0 0-1,0 0-32,0 0-3,0 0-1,0 0-3,28 17-4,-28-17-13,28 6-21,-3 7-1,-8-4-1,7 8 2</inkml:trace>
          <inkml:trace contextRef="#ctx0" brushRef="#br0" timeOffset="7035.6123">20060-675 105,'0'0'37,"0"0"3,15-18-1,-19 1-29,4 17-3,0 0-1,0 0-1,0 0 1,0 0-6,0 0 0,-24 17 0,7-4 0,-4 5 0,5-1 0,6 6 0,3-3 0,5 4 0,0 0 0,8 1 0,1-3 0,6 0 0,10-1 0,3-4 0,-6-2 0,1-4 0,7-7 0,-2-8 0,16-4 0,-3-10 0,6 8 0,-21-8-37,14-1-6,-8 0-1,-30 19 1</inkml:trace>
          <inkml:trace contextRef="#ctx0" brushRef="#br0" timeOffset="2433.6043">16406-706 58,'-10'16'32,"10"-16"0,0 0 1,0 0-15,-20 6-7,20-6-1,0 0-2,0 0-1,0 0-1,0 0 0,0 0-1,18 24 0,-18-24-1,10 23 0,-10-23-1,15 31-1,-8-12 0,4 1 0,2-1-1,-1-2 0,-12-17-1,22 28 1,-22-28-1,17 22 0,-17-22 1,0 0-1,13 17 0,-13-17-1,0 0 0,0 0-2,0 0-2,0 0-3,19 20-7,-19-20-23,0 0-2,0 0 1,-13-28 0</inkml:trace>
          <inkml:trace contextRef="#ctx0" brushRef="#br0" timeOffset="2839.205">16705-714 44,'0'0'30,"0"0"4,0 0-1,2-22-15,-2 22 1,0 0-3,0 0-4,0 0-3,0 0-2,0 0-1,-6 17-1,6-17-1,-15 24-1,0-7 0,2 7-1,-4-2 0,1 6-1,-3-4 1,8 2-1,-8-1-1,8-3 1,1-5-1,10-17 0,-11 26 0,11-26-1,2 20-1,-2-20 0,0 17-4,0-17-4,0 0-11,0 0-18,0 0-2,0 0 3,13-17-1</inkml:trace>
          <inkml:trace contextRef="#ctx0" brushRef="#br0" timeOffset="3447.606">16752-440 59,'0'0'33,"0"0"0,19-9 1,-19 9-17,0 0-5,24 7-1,-24-7-3,0 0-1,21-3-2,-21 3-1,16 5 0,-16-5 0,0 0 0,17 15-1,-17-15 0,0 21 0,0-21 0,-22 35 0,5-16-1,-6 1 1,3 1-3,3-3 0,-2-3 0,2-4 0,1-1 0,16-10 0,0 0 0,0 0 0,0 0 0,0 0 0,0 0 0,16 7 0,-16-7 0,30 2 0,-11-2 0,2 4 0,-3-1 0,1 1 0,2-2 0,-21-2 0,32 4 0,-16-4 0,-16 0 0,23 2 0,-23-2 0,0 0 0,22 3 0,-22-3-19,0 0-22,0 0-1,-17-18 1,17 18-1</inkml:trace>
        </inkml:traceGroup>
      </inkml:traceGroup>
    </inkml:traceGroup>
    <inkml:traceGroup>
      <inkml:annotationXML>
        <emma:emma xmlns:emma="http://www.w3.org/2003/04/emma" version="1.0">
          <emma:interpretation id="{F049A2E7-65FF-464C-9DE4-223E9F75FC61}" emma:medium="tactile" emma:mode="ink">
            <msink:context xmlns:msink="http://schemas.microsoft.com/ink/2010/main" type="paragraph" rotatedBoundingBox="16142,4276 21194,4195 21213,5364 16161,54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57B692-29E4-431E-A044-A708D3EFA7D9}" emma:medium="tactile" emma:mode="ink">
              <msink:context xmlns:msink="http://schemas.microsoft.com/ink/2010/main" type="line" rotatedBoundingBox="16142,4276 21194,4195 21213,5364 16161,5444"/>
            </emma:interpretation>
          </emma:emma>
        </inkml:annotationXML>
        <inkml:traceGroup>
          <inkml:annotationXML>
            <emma:emma xmlns:emma="http://www.w3.org/2003/04/emma" version="1.0">
              <emma:interpretation id="{20D86BB0-A62D-4A6F-A60B-DCB1979DF66F}" emma:medium="tactile" emma:mode="ink">
                <msink:context xmlns:msink="http://schemas.microsoft.com/ink/2010/main" type="inkWord" rotatedBoundingBox="16162,4382 19050,4489 19021,5273 16133,5166">
                  <msink:destinationLink direction="with" ref="{54A2F68D-750F-4B43-A07B-A1AA4764B5D6}"/>
                </msink:context>
              </emma:interpretation>
              <emma:one-of disjunction-type="recognition" id="oneOf3">
                <emma:interpretation id="interp15" emma:lang="en-US" emma:confidence="0">
                  <emma:literal>txt</emma:literal>
                </emma:interpretation>
                <emma:interpretation id="interp16" emma:lang="en-US" emma:confidence="0">
                  <emma:literal>+xf</emma:literal>
                </emma:interpretation>
                <emma:interpretation id="interp17" emma:lang="en-US" emma:confidence="0">
                  <emma:literal>trot</emma:literal>
                </emma:interpretation>
                <emma:interpretation id="interp18" emma:lang="en-US" emma:confidence="0">
                  <emma:literal>tot</emma:literal>
                </emma:interpretation>
                <emma:interpretation id="interp19" emma:lang="en-US" emma:confidence="0">
                  <emma:literal>tarot</emma:literal>
                </emma:interpretation>
              </emma:one-of>
            </emma:emma>
          </inkml:annotationXML>
          <inkml:trace contextRef="#ctx0" brushRef="#br1" timeOffset="-386521.8788">13586 652 78,'0'0'37,"0"0"-2,0 0 2,-11 32-18,11-32-13,20 22-2,1-9-4,1-11-7,18 8-16,-1-5-13,-9-10 0,17 5-1,-12-10 1</inkml:trace>
          <inkml:trace contextRef="#ctx0" brushRef="#br1" timeOffset="-386662.2791">13687 470 98,'0'0'38,"6"18"0,-6 3 0,-8 24-26,-3-18-6,11 22 0,-11-1-2,5 12-1,-3-4-2,1 4 1,1-5-2,-1-8-2,8 0-2,-5-25-4,12 10-6,-7-32-14,0 0-12,-9-32 2,5-9-2,6-6 4</inkml:trace>
          <inkml:trace contextRef="#ctx0" brushRef="#br1" timeOffset="-335478.5892">14863 777 78,'0'0'36,"-17"15"0,17-15 2,-6 21-21,6-21-6,0 0-1,-1-17-2,1 17-1,0 0 0,0 0-2,7-17-3,-7 17-2,2-19 0,-2 19 0,0-24 0,0 24 0,5-28 0,-5 28 0,12-31 0,-5 14 0,-7 17 0,15-24 0,-15 24 0,0 0 0,13-19 0,-13 19 0,0 0 0,13 17 0,-9-1 0,5 5 0,3 5 0,1 4 0,2 3 0,2 3 0,1-1 0,5 2 0,-4-1 0,-1-3 0,-5-6 0,4-1 0,-4-4 0,-1 0 0,-3-3 0,-9-19 0,15 26 0,-15-26 0,17 15 0,-17-15 0,0 0 0,0 0-5,30-15-12,-30 15-23,5-37-2,-5 14 2,-3-1-2</inkml:trace>
          <inkml:trace contextRef="#ctx0" brushRef="#br1" timeOffset="-335119.7886">15177 697 88,'0'0'36,"0"0"0,0 0 0,0 0-20,0 0-4,0 0-2,0 0-3,0 0 0,-9 19 0,0 1-7,-16 1 0,-1 8 0,0 1 0,-2 6 0,-2-3 0,4 3 0,-2-3 0,7-1 0,6-6 0,4-6 0,3-1 0,8-19 0,-3 30 0,3-30-27,0 0-15,16-32 0,3 12 0,11-4 0</inkml:trace>
          <inkml:trace contextRef="#ctx0" brushRef="#br1" timeOffset="-333762.5862">16387 458 74,'0'0'37,"-23"-7"0,6 11 3,17-4-20,-44 7-5,36 10-5,-16-15-1,24-2-3,-28 22-1,24-3-3,-4-2-2,5 7 0,-3 2 0,6 4 0,-4 1 0,4 7 0,-2-3 0,2 6 0,0-2 0,4 6 0,-4-2 0,4 3 0,-2 1 0,-2-2 0,2-2 0,-2-2 0,-2-4 0,-4-7 0,1-6 0,5-24 0,-15 26 0,15-26 0,-19-7-9,-4-33-17,12 3-15,0-8-2,2-3 2,-3 1 0,7 10 21,-10-9 11,7 12 8,5 13 16,3 21 19,0 0 3,0-16 1,0 16 1,13-17-17,20 26-8,-12-22-4,26 17-2,-8-13-4,10 5-4,1 9-6,-12-1-32,-3-8-3,-1 6 2,-15-7-1</inkml:trace>
          <inkml:trace contextRef="#ctx0" brushRef="#br1" timeOffset="-334324.1872">15922 887 69,'-29'-13'35,"29"13"0,-17 2 2,17-2-19,0 0-5,-23-9-3,23 9-3,0 0 0,-18 13-2,1-15 0,17 2-1,-19 18 0,10-1-2,-5 0 0,9 7 0,-1-1-2,10 1 0,7-2 0,4-1 0,2-5 0,9-4 0,0-11 0,1-6 0,1-8 0,-6-4 0,-3-3 0,-8-5 0,-7-1 0,-8 4 0,-5 1 0,-4 5 0,13 16 0,-30-17 0,30 17 0,-30-4 0,30 4-6,-21 6-6,32 10-15,-11-16-13,0 0-1,0 0 1,0 0 0</inkml:trace>
        </inkml:traceGroup>
        <inkml:traceGroup>
          <inkml:annotationXML>
            <emma:emma xmlns:emma="http://www.w3.org/2003/04/emma" version="1.0">
              <emma:interpretation id="{9BE6A4F0-4369-4AF9-9FF6-F2BF0EE5F1C2}" emma:medium="tactile" emma:mode="ink">
                <msink:context xmlns:msink="http://schemas.microsoft.com/ink/2010/main" type="inkWord" rotatedBoundingBox="19717,4802 20856,3811 21593,4658 20454,5649"/>
              </emma:interpretation>
              <emma:one-of disjunction-type="recognition" id="oneOf4">
                <emma:interpretation id="interp20" emma:lang="en-US" emma:confidence="0">
                  <emma:literal>Jobs</emma:literal>
                </emma:interpretation>
                <emma:interpretation id="interp21" emma:lang="en-US" emma:confidence="0">
                  <emma:literal>Tass</emma:literal>
                </emma:interpretation>
                <emma:interpretation id="interp22" emma:lang="en-US" emma:confidence="0">
                  <emma:literal>Joss</emma:literal>
                </emma:interpretation>
                <emma:interpretation id="interp23" emma:lang="en-US" emma:confidence="0">
                  <emma:literal>Toss</emma:literal>
                </emma:interpretation>
                <emma:interpretation id="interp24" emma:lang="en-US" emma:confidence="0">
                  <emma:literal>Jogs</emma:literal>
                </emma:interpretation>
              </emma:one-of>
            </emma:emma>
          </inkml:annotationXML>
          <inkml:trace contextRef="#ctx0" brushRef="#br1" timeOffset="-384025.8745">17516 719 63,'0'0'35,"17"-16"0,-17 16 2,26 0-17,-32-17-4,6 17-4,0 0-2,19 4-3,-19-4-1,0 0 0,-2 20-1,2 4-2,-7 1-3,1 6 0,-5 6 0,-1 6 0,-4 0 0,-5-2 0,-1-5 0,-3-8 0,8-4 0,-3-19 0,20-5-10,-38-11-12,27-6-19,5-7-1,3-4 2,5 2-1</inkml:trace>
          <inkml:trace contextRef="#ctx0" brushRef="#br1" timeOffset="-383635.8738">17845 652 91,'-17'2'36,"17"-2"0,-20 13 3,20-13-27,0 0-3,-30 21 0,22 1-3,-10-7 0,6 13-1,-8-4-1,5 6-2,-6 0-2,4 5 0,1-1 0,-1 1 0,5-3 0,5 0 0,5-6 0,4 0 0,4-4 0,-6-22 0,30 28 0,-10-30 0,12 6-6,-13-25-22,9 1-13,0-6-1,-9-10 2,-6-1-2</inkml:trace>
          <inkml:trace contextRef="#ctx0" brushRef="#br1" timeOffset="-383401.8734">17327 608 98,'0'0'37,"35"-2"1,10-2 0,17 6-29,-6-13-1,21 11-1,-8-10-3,6 10-1,-9-3-1,-5 1-3,-5 7-4,-14-10-7,8 7-26,-14 5-1,-12-1 0,-1 3-1</inkml:trace>
          <inkml:trace contextRef="#ctx0" brushRef="#br1" timeOffset="-382465.8717">18072 1081 101,'0'0'38,"0"0"1,-13 17 0,-12-15-29,27 18-2,-2-20-2,2 34-2,2-14-1,7 6-1,0-2 0,2 3-1,4-3 1,2-4-2,0-3 0,5-6-2,-5 0-1,-19-11-2,26 2-3,-26-2-4,9-17-9,-26-7-5,17 24-1,-28-43 4,28 43 8,-41-41 7,21 25 4,1-1 7,-2 0 9,21 17 7,-20-17 0,20 17 1,0 0-7,0 0-4,0 0-2,0 0-1,20 4-1,3 3-1,-3-7-1,14 2-1,5-2-1,6 0 0,-5 0 0,-1 0 0,-15 2 0,-24-2 1,0 0 0,-15 24 1,-30-12 0,-3 8 0,-16-1 0,8 1-1,-8-3 0,8 2-1,15-4-2,7-8-4,25 12-6,-8-12-28,17-7-1,21 4 1,-5-8-2</inkml:trace>
          <inkml:trace contextRef="#ctx0" brushRef="#br1" timeOffset="-380437.8681">18577 166 41,'0'0'30,"25"-4"3,-25 4-7,0 0-4,0 0 0,0 0-7,18 4-3,-18-4-1,0 0-4,0 0-2,0 0-1,-22-4-1,22 4-1,-23 2-1,23-2 1,-31 6 0,10-1-1,0 1 0,5-1 0,-1 3 0,17-8 0,-28 17-1,28-17 0,-19 18 0,19-18 0,-10 17 0,10-17 1,0 0-1,4 22 0,-4-22 1,19 12-1,-19-12 1,32 13-1,-13-4 1,3 2 0,0 2 0,-3 4 0,-2 3 0,0 1 0,-8 1 2,2 1-3,-9-5 0,-4 5 0,2-23 0,-20 28 0,1-21 0,-1 1 0,-7-7 0,-1-1 0,0-3 0,-2-1 0,6-2 0,3-1 0,21 7-2,-26-13-26,26 13-14,17-4 0,-17 4 0,41-2 0</inkml:trace>
        </inkml:traceGroup>
      </inkml:traceGroup>
    </inkml:traceGroup>
  </inkml:traceGroup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14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434FC9D-250A-4FF7-8E67-CDC443C5CD98}" emma:medium="tactile" emma:mode="ink">
          <msink:context xmlns:msink="http://schemas.microsoft.com/ink/2010/main" type="inkDrawing" rotatedBoundingBox="5840,14353 8106,14282 8108,14352 5842,14423" semanticType="underline" shapeName="Other">
            <msink:sourceLink direction="with" ref="{039C0D4C-2754-4236-B798-7E1336E99235}"/>
          </msink:context>
        </emma:interpretation>
      </emma:emma>
    </inkml:annotationXML>
    <inkml:trace contextRef="#ctx0" brushRef="#br0">5 120 58,'0'0'29,"0"0"1,0 0 1,0 0-18,0 0-4,0 0 0,-5-18-2,5 18 1,0 0 0,16-4-1,-16 4 0,0 0-1,19-9 0,-2 11-2,-17-2 0,37-6-1,-7 0 0,6 3-1,1-5-1,3 3 1,-3-3-1,3 3 0,-11 1-1,0 2 1,-9 4-1,-20-2 1,26 7-1,-26-7 0,23 11 1,-23-11 0,32 14-1,-12-11 0,-1-1 2,5 2-2,-1-4 0,1 0 0,-3 2 0,-3-2 0,-18 0 0,25-2 0,-25 2 0,20 0 0,-20 0 0,28 2 0,-28-2 0,32 0 0,-11 0 0,-1 0 0,1 2 0,0-2 0,-1 1 0,-1-1 0,0 0 0,-1 0 0,-1-1 0,2 1 0,0 0 0,1 0 0,1-2 0,3 2 0,-1-2 0,1 2 0,-3 2 0,3 0 0,-3-4 0,1 2 0,-1 0 0,-5 0 0,1-2 0,4 0 0,-2 2 0,1-2 0,1 0 0,-2 0 0,-1 1 0,-1-1 0,0 2 0,-17 0 0,32 0 0,-32 0 0,32 0 0,-32 0 0,35 2 0,-12-4 0,1 0 0,-2 0 0,5 0 0,-7 0 0,-1-2 0,0 3 0,-19 1 0,26-4 0,-26 4 0,22-2 0,-22 2 0,21-4 0,-21 4 0,30-2 0,-11 1 0,-1 1 0,-1-4 0,0 4 0,0-2 0,-17 2 0,28 2 0,-28-2 0,21 0 0,-21 0 0,16 2 0,-16-2 0,23 2 0,-23-2 0,30-2 0,-30 2 0,30-4 0,-30 4 0,32-4 0,-32 4 0,26-5 0,-26 5 0,20-6 0,-20 6 0,21-4 0,-21 4 0,23-3 0,-23 3 0,24-4 0,-24 4 0,20-4 0,-20 4 0,19-2 0,-19 2 0,17-3 0,-17 3 0,0 0 0,19-4 0,-19 4 0,0 0 0,20 0 0,-20 0 0,0 0 0,0 0 0,21 0 0,-21 0 0,0 0 0,22-4 0,-22 4 0,19-7 0,-19 7 0,17-6 0,-17 6 0,0 0-3,15 19-12,-15-19-25,-23 22-3,23-22 2,-28 24 0</inkml:trace>
  </inkml:traceGroup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2:08.7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0B2112D-EA13-4B8F-9CEB-1C141837C04B}" emma:medium="tactile" emma:mode="ink">
          <msink:context xmlns:msink="http://schemas.microsoft.com/ink/2010/main" type="inkDrawing"/>
        </emma:interpretation>
      </emma:emma>
    </inkml:annotationXML>
    <inkml:trace contextRef="#ctx0" brushRef="#br0">0 0 78,'0'0'35,"0"0"0,0 0 2,0 0-20,0 0-6,0 0-1,0 0-1,0 0-2,0 0 0,0 0-1,0 0-3,13 17-3,-6 1 0,4 3 0,10 7 0,2 0 0,5 7 0,-4-1 0,4 5 0,-4 0 0,-1 8 0,-8-1 0,-4 5 0,-9-3 0,-4 0 0,-7-1 0,-3-4 0,-2-6 0,0-7 0,3-4 0,4-5 0,7-21 0,-27 26 0,27-26 0,-26 18 0,26-18 0,-24 8 0,24-8-17,-24 7-26,24-7-2,-29-3 1</inkml:trace>
    <inkml:trace contextRef="#ctx0" brushRef="#br0" timeOffset="-577.201">-223 235 42,'0'0'31,"0"0"2,0 0 2,0 0-14,0 0-1,0 0-2,0 0-5,0 0-3,0 0-1,-6 18-3,12 1 0,-6-19-2,-2 39 1,0-15-3,2 12-2,-4-3 0,6 5 0,0-3 0,2-1 0,-4-3 0,4-3 0,-4-7 0,0-21 0,7 20 0,-7-20 0,0 0 0,0 0 0,0 0 0,0 0 0,0 0 0,-6-16-19,6 16-23,-3-21 0,3 21 1,2-37 0</inkml:trace>
    <inkml:trace contextRef="#ctx0" brushRef="#br0" timeOffset="-1170.0021">-390-52 76,'0'0'33,"0"0"1,13-19-5,-13 19-14,0 0-2,0 0-3,0 0-2,0 0-2,0 0 0,0 0-1,0 0 0,0 0-2,-18 9 0,18-9-1,-30 15 0,11 0-1,-2 0 0,1 6 2,1 1-3,-3 4 0,-6 2 0,7 4 0,0 0 0,-1 1 0,3 2 0,-1 3 0,1-3 0,8 4 0,-3 2 0,7-2 0,1 2 0,8 0 0,0 0 0,7 2 0,-1-4 0,1-3 0,6-3 0,4-3 0,-2-2 0,2-5 0,-1-3 0,3-5 0,0-6 0,-1-5 0,4-2 0,-7-6 0,8-1 0,-5-12 0,8 13-6,-28 4-32,19-30-5,-8 13 2,-11 1 0</inkml:trace>
    <inkml:trace contextRef="#ctx0" brushRef="#br0" timeOffset="6396.0112">1115 356 78,'0'0'35,"0"0"1,0 0 1,0 0-22,0 0-3,0 0-1,0 0-3,19-6-2,-19 6 0,17 4-2,0-2 0,11 2-1,4-2-3,16-1 0,1-6 0,17-1 0,1-3 0,-1-2 0,-5-2 0,-3 0 0,-11 1 0,-9 3 0,-10 4 0,-28 5 0,24-4 0,-24 4 0,0 0-5,0 0-21,24 0-14,-24 0-3,34-2 3,-6 0-2</inkml:trace>
    <inkml:trace contextRef="#ctx0" brushRef="#br0" timeOffset="5990.4105">1520 334 57,'0'0'34,"0"0"1,0 0 1,0 0-9,-21-19-13,21 19 0,0 0-3,0 0-3,0 0-2,0 0 0,-3 26-1,4-2-3,-4 6-2,5 11 0,-6 2 0,2 11 0,-4 0 0,6 4 0,0-4 0,2-2 0,-4-3 0,4-7 0,-4-2 0,0-5 0,2-5 0,-1-4 0,1-6 0,0-20 0,-4 21 0,4-21 0,0 0 0,-6-17 0,6 17-11,-4-43-19,1 12-12,-1-5-1,-2 1 2,-7-1 0</inkml:trace>
    <inkml:trace contextRef="#ctx0" brushRef="#br0" timeOffset="7035.6123">1855 764 86,'0'0'34,"0"0"1,0 0 3,2 21-27,-2-21-3,0 0 1,0 0-2,0 0-2,0 0 1,9 20-1,-9-20-2,2 30 0,-2-13 0,2 7-1,-2-4-2,4 3 0,-4-5 0,0 1 0,0-19 0,3 24 0,-3-24 0,0 0 0,0 0 0,0 0 0,0 0 0,2-18 0,-4-1 0,6-9 0,-4 0 0,2-5 0,0-1 0,2-1 0,5 5 0,4 4 0,-2 5 0,-11 21 0,28-26 0,-28 26 0,34-5 0,-11 3 0,-3 7 0,-20-5 0,40 10-9,-40-10-32,26 9-1,-26-9 0,20 7-1</inkml:trace>
    <inkml:trace contextRef="#ctx0" brushRef="#br0" timeOffset="7425.613">2246 773 72,'23'4'34,"-23"-4"-1,0 0 4,0 0-24,0 0-1,0 0-1,0 0-2,7 24-2,-7-24 0,15 23-1,-15-23-2,19 33-1,-6-14-1,4 5-1,2-3 0,3-3-1,-3-5 1,1-3-1,-20-10 0,36 11-2,-14-9-1,-22-2-2,36-2-6,-36 2-21,0 0-8,0 0 0,7-19 0</inkml:trace>
    <inkml:trace contextRef="#ctx0" brushRef="#br0" timeOffset="7768.8136">2671 729 71,'0'0'36,"0"0"0,0 0 2,0 0-15,-18 3-9,27 14-2,-9-17-3,-15 28-1,-4-9 0,2 14-8,-7 3 0,-2 14 0,-10 2 0,4 6 0,-9-2 0,4 2 0,-1-4 0,10-4 0,2-7 0,7-10 0,6-6 0,4-9 0,7-1 0,2-17 0,6 19 0,-6-19 0,15-17-39,-15 17-4,30-32 0,-12 2 0</inkml:trace>
    <inkml:trace contextRef="#ctx0" brushRef="#br0" timeOffset="8455.2148">3875 572 90,'0'0'34,"26"-4"2,-26 4 0,0 0-26,0 0 0,0 0 0,0 0-3,0 0-1,0 0-1,0 0 0,-17 13 1,17-13-6,-16 40 0,-1-14 0,-4 13 0,-5 0 0,-2 8 0,0 1 0,5-1 0,1-1 0,3-3 0,6-6 0,6-7 0,3-2 0,4-6 0,4-3 0,-4-19 0,26 19 0,-4-21 0,8-2 0,2-9 0,9 0 0,-5-6 0,5 10 0,-17-15-5,8 24-20,-32 0-17,15-21 0,-15 21 2,-30-13-1</inkml:trace>
    <inkml:trace contextRef="#ctx0" brushRef="#br0" timeOffset="8689.2152">3561 833 70,'0'0'33,"-17"2"-1,17-2 0,20 7-19,-20-7-5,43-7-2,-13 1-2,11 6-1,1-2-2,1 2-4,9 12-11,-3 1-19,-12-10 0,12 12 0,-21-11-2</inkml:trace>
    <inkml:trace contextRef="#ctx0" brushRef="#br0" timeOffset="9079.2158">4156 906 73,'0'0'33,"0"0"1,-26 17 1,9-19-20,13 18-3,-15-10-1,16 15-3,3-21-1,-17 35-1,17-35-1,-15 37 0,9-16-3,6 1 1,4-3-2,5-1 0,-9-18 1,30 17 0,-9-17-2,7-4 0,0-5 0,0-4 0,-4-4 0,1-1 0,-8-3 0,-1-1 0,-6-2 0,-6-3 0,-3 1 0,-2 0 0,-7 2 0,-3 2 0,-4 5 0,-8 8 0,1 9 0,-4 7 0,0 6 0,3 0 0,6 6 0,-3-14-3,20-5-37,13 17-1,-13-17-1,33-9 1</inkml:trace>
    <inkml:trace contextRef="#ctx0" brushRef="#br0" timeOffset="9843.6173">5742 734 92,'-25'4'34,"25"-4"1,-32 6 2,4-12-25,28 6-2,-31 11-1,31-11-2,-32 23-2,19-5 0,-8-1-1,6 9-2,2-2 1,4 4-3,-3-2 0,10 2 0,2-2 0,8-1 0,1-5 0,-9-20-5,38 26-3,-38-26-16,35-4-15,-12 4-1,-4-3 1,1-3-1</inkml:trace>
    <inkml:trace contextRef="#ctx0" brushRef="#br0" timeOffset="10296.0181">5925 908 90,'0'0'36,"-15"22"1,15-22-1,-20 7-19,29 10-4,-9-17-4,-6 19-3,6-19-2,2 26-1,-2-26-2,15 24 0,-15-24 1,28 26-2,-7-18 0,1-3 0,1-7 0,1-3 0,-1-4 0,1-5 0,-4 0 0,1-5 0,-6-7 0,-2-2 0,-2-6 0,-7-1 0,-4 3 0,-7 4 0,-5 2 0,-6 9 0,-9 8 0,-4 13 0,-7 11 0,-1 9 0,1 6 0,1-2 0,13 5 0,-4-20-16,29 4-23,-1-17-3,29 13 2,0-17-1</inkml:trace>
    <inkml:trace contextRef="#ctx0" brushRef="#br0" timeOffset="10748.4188">6395 798 108,'0'0'37,"-17"28"1,10-12 0,16 5-30,-9-21-1,-9 30-2,9-30-2,2 20-1,-2-20 1,0 0-1,16 4-1,-16-4 2,30-26-3,-9 5 0,1-3 0,3 0 0,-3 2 0,1 3 0,-6 6 0,-17 13 0,24 9 0,-22 14 0,-6 3 0,0 5 0,1 3 0,-1-1 0,2-1 0,0-6 0,0-9 0,2-17 0,4 17 0,-4-17 0,0 0 0,0 0-17,13-23-23,-13 23-2,22-28 1,-7 12-1</inkml:trace>
    <inkml:trace contextRef="#ctx0" brushRef="#br0" timeOffset="11278.8198">6985 712 72,'11'-22'35,"-11"22"0,0 0 4,-6-25-22,6 25-2,0 0-1,0 0-3,-22-9-3,22 9-1,-21 4-5,21-4-2,-22 7 0,22-7 0,-25 17 0,25-17 0,-26 20 0,26-20 0,-26 27 0,26-27 0,-19 28 0,19-28 0,-13 26 0,13-26 0,6 24 0,-6-24 0,13 32 0,-2-12 0,2 1 0,2 5 0,2 0 0,-2 2 0,0 0 0,-2-2 0,-2-6 0,-3 1 0,-8-21 0,9 26 0,-9-26 0,0 0 0,-24 13 0,5-11 0,-3-2 0,-3-2 0,-5-2 0,1 0 0,2 4 0,3-5 0,24 5 0,-32-11 0,32 11-17,17-4-25,2-11 0,3 0 1,4-4-1</inkml:trace>
    <inkml:trace contextRef="#ctx0" brushRef="#br0" timeOffset="11778.0207">7230 706 98,'0'0'36,"-24"12"1,24-12 1,-10 24-26,10-24-6,21-6-1,1-1-2,12 1 0,-2 1-2,7 1 1,-1 0-3,-5 0-3,12 16-10,-13-3-23,-8-5-2,-1 3 1,-6-5-1</inkml:trace>
    <inkml:trace contextRef="#ctx0" brushRef="#br0" timeOffset="11590.8203">7430 533 106,'0'0'37,"0"0"3,-20-4-1,3 4-29,17 25-1,-17-11-2,13 20 0,-9-2-7,8 11 0,-3-1 0,8 9 0,-2-1 0,6 0 0,2-1 0,1-8 0,4-6 0,-1-9 0,1-3 0,-11-23-6,0 0-25,7-21-9,-12-12-2,-5-10 1,-5-4 0</inkml:trace>
    <inkml:trace contextRef="#ctx0" brushRef="#br0" timeOffset="12152.4213">7657 893 89,'0'0'37,"0"0"2,0 0 1,7 28-21,-7-28-6,0 0-3,0 0-4,0 0-4,2-17-2,-2 17 0,8-19 0,-8 19 0,13-33 0,-4 10 0,2-1 0,3-2 0,2 2 0,3 1 0,2 5 0,-1 1 0,8 4 0,-3 2 0,3 11 0,-10-10-8,16 12-30,-13 4-3,-21-6 0,24 19 0</inkml:trace>
    <inkml:trace contextRef="#ctx0" brushRef="#br0" timeOffset="12542.422">8007 824 99,'0'0'37,"0"0"2,0 0-6,0 0-20,0 0-2,0 0-3,0 0-2,-8 33-2,8-33 1,0 30-5,0-30 0,10 30 0,-10-30 0,20 20 0,-20-20 0,32 2 0,-13-11 0,2-8 0,-1-5 0,4-2 0,-3-4 0,0 2 0,-3-1 0,-3 7 0,-15 20 0,17-26 0,-17 26 0,0 0 0,0 0-6,0 0-28,0 0-7,-17 7-1,17-7 0</inkml:trace>
    <inkml:trace contextRef="#ctx0" brushRef="#br0" timeOffset="12979.2228">8638 677 107,'0'0'36,"0"0"2,0 0 0,-26-4-31,26 4-1,-34 13-1,15 0 0,-3-4-1,3 6 0,-2 0 1,10 7-5,-4 1 0,4 5 0,9 2 0,2-3 0,4 1 0,5 0 0,2-3 0,4-3 0,0-5 0,8-8 0,-1-5 0,3-6 0,5 6-2,-13-19-8,18 18-19,-16-12-12,-2 2 0,-17 7 0,17-15 1</inkml:trace>
    <inkml:trace contextRef="#ctx0" brushRef="#br0" timeOffset="13556.4238">8894 691 101,'0'0'40,"0"0"2,0 0-1,0 0-24,30 8-8,-7-16-4,16 10-5,-1-5 0,8-1 0,3 2 0,-8-9 0,17 9-38,-17 0-3,-11 0-2,-11 2 2</inkml:trace>
    <inkml:trace contextRef="#ctx0" brushRef="#br0" timeOffset="13369.2235">9001 507 91,'0'0'38,"0"0"1,0 0 2,0 0-23,0 0-8,0 0-2,0 0-3,0 0 0,-4 22-5,4 1 0,-3 1 0,3 9 0,-6 7 0,6 10 0,-2 0 0,4 4 0,2-2 0,1 1 0,1-3 0,3-5 0,1-8 0,-1-13 0,2-1 0,-11-23-7,17-12-32,-15-4-4,-2-14 1,-4-13 0</inkml:trace>
    <inkml:trace contextRef="#ctx0" brushRef="#br0" timeOffset="14695.2258">10722 878 70,'0'0'35,"0"0"0,16 2 2,-16-2-22,0 0-2,0 0-3,0 0-3,0 0-1,17 3 0,-17-3-2,23-1-1,-6 1 0,-17 0-2,28-14 0,-11 5 0,-17 9 0,28-26 0,-15 7 0,-8-1-1,-3-4 1,-2-1 0,-5 1-1,-3 2 0,-3 1 0,-8 6 1,-3 6-1,-1 4 2,3 8-2,-7 5 0,5 10 0,-4 5 0,-2 5 0,1 2 0,1 5 0,6-2 0,5-3 0,5 0 0,8-2 0,4-2 0,10 0 0,4-2 0,7 3 0,9-5 0,3 2 0,5-5 0,6-6 0,5-6 0,-4-20-7,18 15-14,-9-22-20,-9-5 0,-7-3-1,-10-1 1</inkml:trace>
    <inkml:trace contextRef="#ctx0" brushRef="#br0" timeOffset="15163.2266">11465 201 105,'0'0'37,"0"0"2,-19 19 0,14 14-30,-12 3-1,11 18-3,-9 2 0,8 13-2,-8 2 2,3 9-5,3-6 0,0 3 0,3-12 0,2-5 0,-3-5 0,-1-14 0,10-3-2,-2-38-6,10 35-10,-10-35-23,20-24 0,-7 0 0,0-10-1</inkml:trace>
    <inkml:trace contextRef="#ctx0" brushRef="#br0" timeOffset="15522.0272">11570 827 77,'37'4'35,"-37"-4"0,41-11 1,-7 7-25,-13-18-2,14 13-1,-16-14-2,2 8-1,-14-9-1,-7 24 1,7-35 0,-7 35-1,-14-17 1,-3 19-2,-8 2 0,7 7-1,-5 4 0,4 9-2,1 2 0,1 6 0,4 1 0,9 1 0,6-1 0,7 1 0,8-3 0,4-3 0,5-5 0,2-14 0,13 0-4,-11-29-14,9 7-22,-3-9-2,1-8 0,-7-2 1</inkml:trace>
    <inkml:trace contextRef="#ctx0" brushRef="#br0" timeOffset="16083.6282">12186 740 87,'0'0'35,"-17"11"3,17-11 0,0 0-18,-10 22-13,10-22-1,-9 38 0,5-22-2,10 12 0,-8-7-1,2-1-1,-2-3-1,2-17 0,19 19 0,-19-19-1,30-19 2,-4-1-2,2-6 0,4 0 0,-2-2 0,-4 3 0,-2 3 0,-1 7 0,-23 15 0,0 0 0,0 0 0,2 34 0,-10-16 0,5 5 0,1-3 0,-2-1 0,4-19 0,6 22 0,-6-22 0,22-5 0,-3-5 0,0-5 0,1 0 0,1 0 0,-1 1 0,-3 2 0,2 3 0,-2 5 0,-17 4 0,17 13 0,-16 4 0,-1 4 0,-1 3 0,-3 6 0,-2 0 0,-3-3 0,5 1 0,-3-9 0,8 2-2,-1-21-7,6 18-14,-6-18-18,0 0-1,21-28 1,-10 6 0</inkml:trace>
    <inkml:trace contextRef="#ctx0" brushRef="#br0" timeOffset="16426.8288">12714 882 52,'22'11'31,"-22"-11"1,24 5 2,-24-5-11,25-7-14,8 7 1,-16-21-1,17 12-2,-15-13-1,7 7 0,-11-11-1,4 3-2,-8-5 0,-2 10-1,-9-5 1,0 23 0,-19-22 0,19 22 0,-37 4 0,15 12-1,-7 7 0,5 7 0,0 3 0,3 4-2,6 1 0,8 1 0,7-4 0,7-1-2,8-1-1,-15-33-5,43 40-19,-17-35-13,-3-9-1,5-7 1,-2-11-1</inkml:trace>
    <inkml:trace contextRef="#ctx0" brushRef="#br0" timeOffset="16754.4294">13092 833 125,'0'0'39,"-17"24"1,13 6-8,4-30-26,0 0-2,0 0-1,32-2-1,-10-11 0,5 0 0,3-5-2,-2 3 0,-2 0 0,2 2 0,-2 3 0,-7 5 0,0 5 0,1 9 0,-20-9 0,19 35 0,-15-8 0,-6 6 0,-2 3 0,2 3 0,-5 0 0,-1-4 0,3-3 0,-1-10 0,8-1 0,-2-21 0,0 0-11,0 0-30,9-19-1,2-18 0,8-13 0</inkml:trace>
    <inkml:trace contextRef="#ctx0" brushRef="#br1" timeOffset="200007.9512">6577-669 61,'0'0'34,"0"0"2,0 0-1,0 0-5,0 0-16,0 0-1,0 0-4,0 0-2,0 0-2,0 0 0,0 0-1,0 0-2,0 0-2,16 2 0,-16-2 0,12 20 0,-12-20 0,20 30 0,-5-13 0,6-2 0,1 0 0,-1-4 0,0-4 0,-1 1 0,-3-6 0,-17-2 0,26 2 0,-26-2 0,0 0-7,0 0-31,0 0-2,4-19-2,-4 19 2</inkml:trace>
    <inkml:trace contextRef="#ctx0" brushRef="#br1" timeOffset="200460.3521">6936-764 77,'0'0'35,"0"0"-1,-19 20 3,19-20-17,-24 8-9,24-8 0,-11 18-3,7 1-1,4-19 0,-22 37-1,3-16-4,6 11-2,-12-3 0,3 11 0,-2-5 0,1 6 0,1-4 0,3 2 0,0-5 0,4-4 0,4-6 0,5-5 0,6-19 0,-7 18 0,7-18 0,0 0 0,0 0 0,7-41 0,16 26-30,-14-7-11,1 0-2,-1 1 2,2-1 0</inkml:trace>
    <inkml:trace contextRef="#ctx0" brushRef="#br1" timeOffset="201193.5533">7494-736 63,'0'0'35,"6"-24"0,-6 24-1,0 0-11,0 0-3,0 0-7,-19-13-4,19 13-2,-23 3-2,23-3-1,-30 8-1,14-1 1,-5 1-4,2 5 0,-7-2 0,5 6 0,-3-1 0,4 5 0,1-2 0,0 3 0,6-2 0,6 1 0,3-1 0,2 3 0,9-3 0,3-1 0,-1 0 0,8-1 0,0-1 0,3-2 0,1-4 0,5-2 0,0-3 0,4-6 0,4-2 0,0-3 0,-1-1 0,-1-3 0,-2 3 0,-11-5 0,3 15-2,-22-4-36,0 0-3,0 0-1,-26-8 1</inkml:trace>
    <inkml:trace contextRef="#ctx0" brushRef="#br1" timeOffset="201489.9539">7262-574 90,'0'0'36,"0"0"0,0 0 1,32 19-24,-32-19-2,43 0-1,-19-4-3,12 6-2,-5-4-2,7 2-1,-6 0-1,-2-4-6,7 10-20,-7-6-12,-11-6-3,1 4 2,-20 2-2</inkml:trace>
    <inkml:trace contextRef="#ctx0" brushRef="#br1" timeOffset="204079.5583">8187-729 63,'-36'11'32,"36"-11"2,-19 8 0,19-8-6,25 0-17,-8-8-2,20 12-1,-5-9-1,17 6-2,-3-4-2,9 3-1,-1-4 0,-2 4-1,-5 0-1,-8-4-3,1 12-5,-23-8-21,-1 0-9,-16 0 2,0 0-2,14 26 1</inkml:trace>
    <inkml:trace contextRef="#ctx0" brushRef="#br1" timeOffset="203330.7571">8312-669 44,'0'0'30,"26"-15"3,-26 15 0,21-22-8,-21 22-6,0 0-2,26-4-4,-26 4-4,0 0-2,0 0-1,0 0-1,0 0-2,-9 22-1,9-22 0,-11 30 0,-3-9-1,3 1 1,-6 2 0,0 0-2,1-1 0,1-3 0,-2-3 0,17-17 0,-25 22 0,25-22-4,-16 10-2,16-10-8,0 0-19,-15-21-6,15 21 0,0 0 0</inkml:trace>
    <inkml:trace contextRef="#ctx0" brushRef="#br1" timeOffset="203720.7578">8511-650 86,'0'0'32,"0"0"2,0 0 1,0 0-25,0 0-1,0 0 0,-10 16-3,10-16-1,-5 23 0,5-23 0,-17 37-1,-2-18-1,8 7-1,-6-4 0,4 4-1,2-5 0,5-3 0,2-1-1,4-17 0,10 24 0,-10-24 1,28 11-1,-28-11 0,35 4-1,-35-4-1,36-2-3,-36 2-3,35-7-10,-35 7-20,23-17-1,-23 17 1,24-30-1</inkml:trace>
    <inkml:trace contextRef="#ctx0" brushRef="#br1" timeOffset="205140.3603">8700-403 54,'0'0'29,"0"0"2,0 0-1,13-18-11,4 18-8,-17 0-4,35-10-2,-35 10-1,36-5 0,-36 5 1,22 11 0,-22-11 1,-2 28 0,-16-13 0,-1 11-1,-11-5 0,4 3-2,-4-7 0,2 1-1,3-9-1,9 1-1,16-10 1,0 0-2,0 0-1,11-17-3,15 17-12,4-7-20,-8-6-1,6 3 1,-11-3-2</inkml:trace>
    <inkml:trace contextRef="#ctx0" brushRef="#br1" timeOffset="204875.1598">8746-458 85,'0'0'34,"0"0"1,0 0 1,-20-8-23,20 8-3,0 0-1,11 17-4,-11-17 0,8 22-1,-8-22-1,11 37 0,-4-16-2,1 7 1,1-8-1,1 1-1,-5-2 1,-5-19-1,9 24-1,-9-24-1,0 0-3,0 0-6,0 0-9,0 0-18,-14-24-1,8 7 1,-11-6 0</inkml:trace>
    <inkml:trace contextRef="#ctx0" brushRef="#br1" timeOffset="206060.7619">8979-537 105,'0'0'35,"0"0"1,5-17-1,18 1-30,12 6-2,1-3 1,5 4-3,0 3-1,-3 1-2,1 12-6,-17-7-14,-22 0-14,36 17 1,-36-17-1,21 17-1</inkml:trace>
    <inkml:trace contextRef="#ctx0" brushRef="#br1" timeOffset="205857.9615">9207-712 76,'9'-17'35,"-9"17"1,0 0 1,0 0-22,0 0-2,0 0-2,0 0-3,-16 13-1,14 6-1,2-19-2,-15 39-1,3-17-1,1 8 0,0-4-2,2 6 0,-3-4 0,1 2 0,0-2 0,2 0 0,-1-2 0,6-4 0,1-1 0,3-21 0,-2 28 0,2-28 0,22 11 0,-5-13 0,6-4 0,-1-5 0,6 4 0,-3-10-4,4 10-4,-19-23-9,9 11-23,-12 0 0,-9 1 1,-7 1-1</inkml:trace>
    <inkml:trace contextRef="#ctx0" brushRef="#br1" timeOffset="206778.3632">9458-608 90,'19'-5'36,"-19"5"0,0 0 2,0 0-26,0 0-2,16 20-1,-16-20-4,-1 23 0,1-23-1,3 33-1,-1-14-1,6 3 0,-8-3-1,3 0 1,-3-19-2,8 22 0,-8-22 0,0 0 0,0 0 0,19 2 0,-19-2 0,11-23 0,-11 23 0,24-33 0,-11 14 0,0 1 0,1-1 0,-3 2 0,-11 17 0,28-22 0,-28 22 0,22-8 0,-22 8 0,0 0 0,12 23 0,-12-23 0,7 30 0,-5-14 0,-2-16 0,-4 30 0,4-30 0,-2 19 0,2-19 0,0 0 0,0 0 0,23-21 0,-8 4 0,3-3 0,9-1 0,-3 1 0,0 1 0,3 4 0,-9 4 0,-18 11 0,26-2 0,-26 2 0,14 21 0,-9-4 0,-3 5 0,0 0 0,0 3 0,0-1 0,3-2 0,-3-5 0,-2-17 0,2 24 0,-2-24 0,0 0 0,0 0 0,-19-2-15,19 2-25,0 0-1,-24-7 0,24 7 0</inkml:trace>
    <inkml:trace contextRef="#ctx0" brushRef="#br1" timeOffset="207449.1643">10061-581 99,'20'-4'37,"1"-4"2,0 6-2,1 14-22,0-20-9,16 8-3,3 2-9,-2 2-30,8-10-2,6 6 1,-7-9-3</inkml:trace>
    <inkml:trace contextRef="#ctx0" brushRef="#br1" timeOffset="207308.7641">10433-827 86,'12'-17'35,"-12"17"3,13-23 0,-23 3-24,10 20-2,0 0-4,0 0-2,-20-9-1,1 18-1,-7-2-1,0 8 1,-3 0-2,1 2-2,-2 0 0,4 5 0,2-5 0,11 0 0,3-1 0,9 1 0,1 2 0,3-1 0,3 3 0,3 1 0,4 1 0,-3 3 0,-1-2 0,4 6 0,-5-2 0,3 2 0,-5-2 0,-3-1 0,1 0 0,-4-1 0,-2-4 0,0-1 0,-3-5 0,-12-5 0,17-11 0,-32 8 0,15-1 0,-18-18-40,8-7-2,-3-10-1,2 0 0</inkml:trace>
    <inkml:trace contextRef="#ctx0" brushRef="#br1" timeOffset="223049.1918">10826-371 30,'0'0'29,"0"0"3,0 0 1,-16 2-8,16-2-6,0 0-2,0 0-4,16-4-2,-16 4-2,0 0-1,0 0-2,0 0 0,15 23-2,-11-3 0,-4-20-1,-4 37-2,-1-20 1,3 4-1,-2-5 1,4-16-2,-15 27 0,15-27-2,-20 14-2,1-17-3,19 3-14,0 0-18,-28 3-2,28-3 1,-11-20 0</inkml:trace>
    <inkml:trace contextRef="#ctx0" brushRef="#br1" timeOffset="224453.1942">11594-738 89,'0'0'34,"-22"7"-2,22-7-3,0 0-21,0 0-1,0 0-1,0 0-1,31 27-1,-12-20 1,15 6-2,-4-4 1,9 3-2,-5-3 0,5 0-1,-9-3 0,-2-1-1,-5-1 0,-5-6-1,-1 2-1,-17 0-1,23-11-1,-23 11 0,2-17 0,-2 17-1,-8-17 2,8 17 0,0 0 2,-22-11 3,22 11 0,-27 10 2,10-5 1,17-5 0,-35 23 0,35-23-1,-39 24 0,20-7-1,-7-8-1,9 2 0,-4-2-2,21-9 1,-26 17-2,26-17-1,-21 17-2,21-17-8,0 0-23,0 0-3,0 0-1,0 0 0</inkml:trace>
    <inkml:trace contextRef="#ctx0" brushRef="#br1" timeOffset="224016.3935">11585-615 79,'0'0'33,"-4"-17"0,4 17 3,19 11-26,-19-11-1,0 0-1,22 6-3,2 1 0,-24-7 0,47 6-1,-19-4 0,8 0-2,-4-2-1,-2-2-1,0 0-1,-10-2-1,5 4-2,-25 0-5,0 0-7,0 0-8,-15-22-14,15 22 1,-42-11 0,20 7 2</inkml:trace>
    <inkml:trace contextRef="#ctx0" brushRef="#br1" timeOffset="223719.9929">11781-727 80,'0'0'36,"0"0"1,6-17 0,-6 17-21,0 0-5,0 0-1,0 0-3,0 0-2,-11 26-1,11-26-1,2 30 0,-1-9 0,5 3 0,-6 2-3,4 0 0,-4 0 0,2-1 0,-1-3 0,3-2 0,-6-3 0,2-17 0,-3 24 0,3-24-3,0 0-4,0 0-10,0 0-22,-8-24-2,8 24 0,-20-26 1</inkml:trace>
    <inkml:trace contextRef="#ctx0" brushRef="#br1" timeOffset="231410.8063">12878-706 31,'0'0'28,"4"-17"3,-4 17 1,0 0-13,0 0-2,0 0-1,0 0-4,0 0-3,0 0-1,0 17-1,0-17-2,0 0 0,-19 2 0,19-2-1,0 0 0,0 0 0,-28 20-1,28-20 0,-26 21-1,13-5 0,-9-1 0,3 4 0,-7 1-1,3 1 0,-3-3 1,5 1-2,3-6 0,1-2 0,17-11 0,-21 15 0,21-15 0,0 0 0,0 0 0,0 0 0,0 0 0,0 0 0,0 0 0,0 0 0,0 0 0,0 0 0,0 0 0,0 0 0,0 0 0,0 0 0,21 11 0,-21-11 0,20 13 0,1-5 0,1 1 0,5 2 0,-3-1 0,0-1 0,2-1 0,3-3 0,-7 1 0,-3-3 0,-19-3 0,24 6 0,-24-6 0,0 0 0,0 0 0,0 0-4,4 26-19,-4-26-18,0 0-2,-21 15 2,21-15-1</inkml:trace>
  </inkml:traceGroup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3:42.41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5C7DFFE-CF95-4DA3-99D2-7AD82A29BE52}" emma:medium="tactile" emma:mode="ink">
          <msink:context xmlns:msink="http://schemas.microsoft.com/ink/2010/main" type="inkDrawing"/>
        </emma:interpretation>
      </emma:emma>
    </inkml:annotationXML>
    <inkml:trace contextRef="#ctx0" brushRef="#br0">8875 10491</inkml:trace>
  </inkml:traceGroup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5:29.30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DE9F980-C9AB-449C-8FD3-17AB37FAB98F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2.4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2A0785D-7890-46E5-9559-767EDB4332BD}" emma:medium="tactile" emma:mode="ink">
          <msink:context xmlns:msink="http://schemas.microsoft.com/ink/2010/main" type="inkDrawing"/>
        </emma:interpretation>
      </emma:emma>
    </inkml:annotationXML>
    <inkml:trace contextRef="#ctx0" brushRef="#br0">0 106 61,'0'0'39,"0"0"-2,19-2 3,-19 2-17,36 2-9,-20-13-3,29 11-4,-3-11-3,17 3 0,1-3-1,12 4 0,-1-3-1,2 5-1,-4-1 0,0 6 1,-5 2-1,0 2 1,-5 0-2,1 1 0,4-5 0,5 2 0,1 0 0,3-2 0,0-2 0,-2 2 0,-2 0 0,-5 0 0,-8 2 0,-6 0 0,-5 0 0,-4-1 0,1 1 0,3-2 0,-2-2 0,2 1 0,-2-3 0,-2 2 0,-4-2 0,-3 1 0,-4-1 0,-8 0 0,-3 0 0,-19 4 0,28-7 0,-28 7 0,36-11 0,-19 5 0,3 1 0,-3-3 0,-17 8 0,21-7 0,-21 7-2,0 0-6,0 0-8,0 0-26,0 0-1,-23-2 1,23 2 0</inkml:trace>
  </inkml:traceGroup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5.2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233FAB2-4D08-44CA-9D35-C7E1B5C00FD9}" emma:medium="tactile" emma:mode="ink">
          <msink:context xmlns:msink="http://schemas.microsoft.com/ink/2010/main" type="inkDrawing"/>
        </emma:interpretation>
      </emma:emma>
    </inkml:annotationXML>
    <inkml:trace contextRef="#ctx0" brushRef="#br0">-63-1004 67,'17'-5'38,"-17"5"0,0 0 1,0 0-24,0 0-3,0 0-4,0 0-1,13 28-1,-13-28-1,3 26 0,-10-8 1,5 10-2,-5-3 1,5 8-5,0 1 0,0 1 0,-2-1 0,4-3 0,0-1 0,0-2 0,8-4 0,-3-5 0,-5-19 0,13 30 0,-13-30 0,17 18 0,0-12 0,4-4 0,5-2 0,2-4 0,0-2 0,4-3 0,5-2 0,-5-2 0,2-4 0,-2-1 0,-6-7 0,4-3 0,0 0 0,-8-3 0,3-7 0,-1 3 0,-2-4 0,-1 0 0,-4 5 0,-10 4 0,-1 2 0,1 6 0,-5 3 0,-2 19 0,-2-22 0,2 22 0,0 0 0,-20-11 0,20 11-12,-26 5-24,26-5-8,-34 6 0,13-6 0</inkml:trace>
    <inkml:trace contextRef="#ctx0" brushRef="#br0" timeOffset="390.0007">158-1151 89,'0'0'39,"0"0"1,0 0 2,16 21-32,-16-21-1,-1 54-1,-3-21-1,8 23-1,-8-8-1,8 14-5,-8-4 0,4 1 0,0-6 0,-2-9 0,2-5 0,-2-18 0,8 16-15,-6-37-27,0 0-2,0 0 1,0 0-2</inkml:trace>
  </inkml:traceGroup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6:15.2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6FDE812-05EF-492E-829D-A8F5AF8B8D76}" emma:medium="tactile" emma:mode="ink">
          <msink:context xmlns:msink="http://schemas.microsoft.com/ink/2010/main" type="inkDrawing"/>
        </emma:interpretation>
      </emma:emma>
    </inkml:annotationXML>
    <inkml:trace contextRef="#ctx0" brushRef="#br0">10665 11543</inkml:trace>
  </inkml:traceGroup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2.8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BF317A-57A5-4742-A814-0EE60A095D8D}" emma:medium="tactile" emma:mode="ink">
          <msink:context xmlns:msink="http://schemas.microsoft.com/ink/2010/main" type="inkDrawing"/>
        </emma:interpretation>
      </emma:emma>
    </inkml:annotationXML>
    <inkml:trace contextRef="#ctx0" brushRef="#br0">0 0 102,'0'0'40,"0"0"1,0 0 0,22 22-33,-22-22-2,32 8-1,-8-5-3,12 7 0,-4-1 0,9 4 0,-4-4 0,1 6 0,-4-4-2,-8 8 0,-26-19 0,24 34 0,-26-16 0,-7 3 0,-4-3 0,-4 3 0,-11-1 0,0 1 0,-12 1 0,-1-3 0,8 1 0,-7-18-2,10 9-41,6-5-2,24-6 2,-17-15-2</inkml:trace>
    <inkml:trace contextRef="#ctx0" brushRef="#br0" timeOffset="1216.802">2181 89 35,'17'-11'31,"-17"11"3,0 0 2,0 0-15,0 0-2,17 4-2,-17-4-3,0 0-3,0 0 0,0 0-3,-17 11-1,17-11-3,-12 22 0,5-5-1,-8 2-3,0 9 0,-9 2 0,-4 9 0,-8 2 0,-1 7 0,-3-7 0,7 6 0,-3-8 0,6-2 0,6-9 0,7-4 0,9-7 0,8-17 0,-3 19 0,3-19 0,0 0 0,0 0-36,20-30-8,-9 0-2,-3-9 2</inkml:trace>
    <inkml:trace contextRef="#ctx0" brushRef="#br0" timeOffset="811.2014">1790 121 76,'0'0'38,"0"0"0,0 0 2,-23-6-25,23 6-2,0 0-2,0 0-3,0 0-1,24 19-2,-24-19-1,6 17-4,-6-17 0,23 26 0,-5-13 0,7 4 0,-5-1 0,3 1 0,3-2 0,-6-2 0,5-4 0,-25-9 0,30 15 0,-30-15 0,0 0-3,0 0-8,26 12-16,-26-12-15,0 0-1,0 0 1,0 0 1</inkml:trace>
  </inkml:traceGroup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5:40.8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6BE0E08-CB7E-42C1-9262-C5FF45B332A5}" emma:medium="tactile" emma:mode="ink">
          <msink:context xmlns:msink="http://schemas.microsoft.com/ink/2010/main" type="inkDrawing" rotatedBoundingBox="1440,10212 13382,3292 17280,10019 5339,16939" shapeName="Other"/>
        </emma:interpretation>
      </emma:emma>
    </inkml:annotationXML>
    <inkml:trace contextRef="#ctx0" brushRef="#br0">6861-3178 88,'0'0'38,"21"-6"-1,5-4 3,2-14-30,28 18-1,-11-12 0,21 8-4,-8-3-1,9 5-2,-5-1 0,-6 3-1,-2 4-2,-12-5-6,6 11-25,-12-1-9,-8-3 2,-6 2-1</inkml:trace>
    <inkml:trace contextRef="#ctx0" brushRef="#br0" timeOffset="-702.0013">7071-3065 81,'26'-6'40,"-26"6"-3,0 0 3,17 11-28,-17-11-2,0 0-2,0 0-3,-6 21 0,6-21-1,-3 22 1,3-22-2,-12 40 0,9-15-1,-5 7-2,-3-2 0,2 4 0,-4-2 0,1-4 0,1-2 0,-2-9 0,13-17 0,-23 13-4,23-13-4,-22-13-11,22 13-19,2-26-5,-2 7 2,4 0-1</inkml:trace>
    <inkml:trace contextRef="#ctx0" brushRef="#br0" timeOffset="-327.6006">7331-3135 70,'0'0'35,"19"-8"0,-19 8 3,0 0-20,0 0-10,-6-17 0,6 17-1,0 0-1,0 0 0,0 17-1,0 0-1,0-17-1,-15 36-1,6-13 0,1 3-1,-1 0-1,5 5 1,3-5-1,2-4 0,5-1 1,3-2-1,-9-19 0,25 25 0,-25-25 0,18 11-1,-18-11-2,0 0-2,23-6-3,-29-15-4,25 18-11,-13-14-18,3-6 1,8 4 0,-6-9 1</inkml:trace>
    <inkml:trace contextRef="#ctx0" brushRef="#br0" timeOffset="1357.2023">7530-2821 97,'0'0'37,"-17"-9"2,17 9-2,0 0-32,0 0-1,0 0-2,0 0 0,0 0-2,22 11 1,-3-7 0,3 0-1,7-2 1,-5 0-1,-2-2 1,-3 1-1,-19-1 1,21 10-1,-21-10 1,-17 26-1,-6-9 0,-1 4 1,-6 0-2,2 1 2,0-1-1,5-4 0,7-4-1,16-13 1,-19 13 0,19-13 0,0 0 0,32-2-1,-8 4-3,-5-11-5,18 14-12,-11 3-18,-9-8 1,0 7-2,-17-7 2</inkml:trace>
    <inkml:trace contextRef="#ctx0" brushRef="#br0" timeOffset="967.2017">7629-2919 82,'11'-17'37,"-11"17"0,0 0 2,0 0-29,0 19-2,0-19-1,0 29-1,-2-9-2,6 10 1,-6-1-3,4 6 1,-2-3-2,2 2 0,0-5-1,0-5 1,-1-5-2,-1-19-1,10 22-1,-10-22-5,0 0-11,0 0-20,0 0-2,11-22 1,-11 22-1</inkml:trace>
    <inkml:trace contextRef="#ctx0" brushRef="#br0" timeOffset="5491.2096">7923-3694 35,'0'0'28,"17"-2"0,-17 2-5,0 0-3,0 0-2,0 0-4,0 0 0,-2-17-3,2 17-1,0 0-2,0 0-2,0 0-1,0 0-1,0 0-2,0 0 0,0 0-1,-17-11-1,17 11 0,0 0 1,-24 8-1,24-8 0,-19 11 0,19-11 0,0 0 1,-23 22-1,23-22 0,0 0 0,-16 19 0,16-19 1,0 0-1,0 0 0,0 0 0,-8 17-1,8-17 1,0 0 0,0 0 0,0 0 0,0 0 0,17 16 0,-17-16 1,21 10-1,-21-10 0,29 13 0,-10-6 0,2-1 1,-4-1-1,-1 3 0,1-4 1,-17-4 0,23 13 0,-23-13 0,0 0 0,13 22 0,-13-22 0,0 0 0,-6 22 1,6-22-1,-13 17 0,13-17 1,-22 19-1,22-19 0,-34 15 0,17-8 0,-3-1-1,3-1 1,-2-1-1,2 2 0,17-6 0,-28 7 0,28-7-1,-21 9-2,21-9-2,-18 8-6,18-8-25,0 0-5,0 0 1,0 0-2</inkml:trace>
    <inkml:trace contextRef="#ctx0" brushRef="#br0" timeOffset="24757.2434">8516-3055 73,'-22'-17'38,"22"17"2,0 0 0,-13-16-23,30 23-4,-17-7-3,0 0-2,20-20-2,3 23-1,-3-8 0,10 7-5,0-4 0,11 4 0,6-2 0,7 7 0,8-5 0,9 5 0,4-5 0,15 0 0,2-2 0,9 0 0,0-2 0,-2-3 0,-3 1 0,-10-4 0,-9 7 0,-12-1 0,-9-2 0,-15 2 0,-5-2 0,-10 1 0,-7-1 0,-2 0 0,-17 4 0,24-9 0,-24 9 0,17-11 0,-17 11 0,0 0 0,0 0-9,-4-17-30,4 17-5,0 0 1,-24-19 0</inkml:trace>
    <inkml:trace contextRef="#ctx0" brushRef="#br0" timeOffset="25194.0442">9937-3331 89,'0'0'38,"0"0"0,-20-3 3,20 3-29,0 0-3,0 0 0,0 0-2,0 0 0,0 0-2,20 13-5,-20-13 0,28 28 0,-1-10 0,-3 1 0,6 1 0,0-1 0,0 2 0,-4-5 0,0 3 0,-5-4 0,-10 2 0,-9 1 0,-13 8 0,-6 0 0,-9 6 0,-8 0 0,-5 1 0,-3-1 0,3-2 0,4-4 0,6-13 0,29-13 0,-35 13-23,35-13-22,17-24-1,1 0 1</inkml:trace>
    <inkml:trace contextRef="#ctx0" brushRef="#br0" timeOffset="27487.2482">10974-3265 63,'19'-10'36,"-19"10"2,0 0 0,30 10-22,-30-10-3,4 16-1,-4-16-4,-6 34-2,1-17-1,3 11-2,-8 1 0,3 7-1,-8-3-1,-2 3-1,-2-3 0,-1-1 0,-5 0 0,3-4 1,-2-8-2,1-3-1,23-17 0,-34 17-4,34-17-3,-20-4-15,20 4-18,13-32 1,2 3-1,6 1 3</inkml:trace>
    <inkml:trace contextRef="#ctx0" brushRef="#br0" timeOffset="28173.6494">10943-3288 95,'0'0'40,"35"2"0,-12-2 0,-23 0-31,50-5-3,-16-5-1,16 5-2,-3-3-2,4-3 0,1 2-2,-3-6-2,9 13-7,-19-11-21,4 5-9,-1 5 0,-9-1-1</inkml:trace>
    <inkml:trace contextRef="#ctx0" brushRef="#br0" timeOffset="27908.449">11255-3269 48,'0'0'33,"0"0"3,0 0-1,0 17-16,0-17-4,0 0-2,0 0-3,0 0-2,0 0-1,-11 18-1,11-18-2,-6 21 0,-1-4-2,-1 7-1,-5 6 1,2 5-2,-4 0 1,0 5-2,-2-3 2,4 0-2,4-3 1,3-3 1,4-5-1,6-1 0,5-7 0,-9-18 0,30 21-2,-11-27-1,9 4-4,-13-22-9,15-2-25,-7-4-1,-8-11 1,0-4 0</inkml:trace>
    <inkml:trace contextRef="#ctx0" brushRef="#br0" timeOffset="28922.4508">11540-2887 77,'0'0'39,"0"0"-1,5 17 2,-5-17-27,0 20-6,2-1 0,-7-2-3,5 7-1,-4-2 0,4 6-1,-2-2 0,2 0-1,-2-1-1,6-3 1,-2-5-1,-2-17-1,5 20 0,-5-20-2,0 0 0,4-20-1,-4 20 0,-5-43 0,3 13 0,-6-5 1,-1 3 2,-4 6 1,-6 0 1,2 11 1,-2 4 0,19 11 1,-29 0-1,29 0 0,-23 13 0,23-13 0,0 0-2,0 0 1,36 3 0,-8-4-1,4-3 1,3 2-1,-1 2 1,0 2 0,-3 3 0,-8 8 0,-14 4 1,-13 9-1,-12 2 0,-9 4 1,-3-4-1,-4 0 0,-7-4-1,3-7-1,6-4-1,1-17-3,29 4-5,-36-7-26,32-12-6,10-3 2,1-8-2</inkml:trace>
    <inkml:trace contextRef="#ctx0" brushRef="#br0" timeOffset="29796.0523">11914-3269 101,'0'0'38,"0"0"1,32 9-1,-11-3-33,12-14-4,14 5 1,-2-5-1,9-1-1,6 5-3,-7-11-9,12 2-24,-7 11-3,-20-7 2,1 9-3</inkml:trace>
    <inkml:trace contextRef="#ctx0" brushRef="#br0" timeOffset="29577.6519">12255-3526 78,'19'-13'35,"-19"13"2,0 0 2,24-10-29,-24 10 0,0 0-1,0 0-1,0 0 0,0 0-2,-17 41 0,-5-13-2,-1 10-1,-7 3-1,0 7-2,-1 4 0,8 0 0,1-3 0,9-1 0,9-3 0,6-6 0,9-5 0,6-4 0,0-4 0,-2-6 0,3-1 0,-18-19-3,41 15 0,-22-21-3,7 4-2,-9-29-11,15 3-21,-4-6-3,-5-7 3,-5 0 0</inkml:trace>
    <inkml:trace contextRef="#ctx0" brushRef="#br0" timeOffset="30544.8536">12616-3267 88,'0'0'35,"0"0"3,0 0 0,-9 20-30,9-20-1,0 0 0,-9 26-2,10-5 1,-6-3-1,5 10-1,-6-3-1,6 8-1,-2-3 0,2 0-1,-1-4 0,1-6-2,0-3 2,0-17-1,5 17 0,-5-17 1,11-28 0,-1 2 2,1-4-3,0-3 0,2-3 0,-1 4 0,3 3 0,-8 8 0,-7 21 0,11-17 0,-11 17 0,0 0 0,11 23 0,-11-23 0,4 31 0,-4-14 0,2 0 0,-2-17 0,4 24 0,-4-24 0,0 0 0,9 17 0,-9-17 0,0 0 0,26-19 0,-9 6 0,8 0 0,-5-2 0,-1 0 0,0 1 0,-19 14 0,30-17 0,-30 17 0,18 0 0,-18 0 0,-2 24 0,-3-7 0,-1 5 0,4 4 0,-3 4 0,-1 0 0,-1 0 0,-3-1 0,3 1 0,3-5 0,2-5 0,2-20 0,-2 26 0,2-26-3,0 0-2,0 0-7,0 0-30,17-15-1,-8-11 0,-1-6 1</inkml:trace>
    <inkml:trace contextRef="#ctx0" brushRef="#br0" timeOffset="31278.0549">13069-3163 83,'17'-2'39,"8"-3"1,16 1 0,7 2-18,-1-11-16,13 4-2,-2-2-2,-2-4-6,8 15-11,-8-6-25,-26 0 1,-2 6-1,-7-1 0</inkml:trace>
    <inkml:trace contextRef="#ctx0" brushRef="#br0" timeOffset="31106.4546">13567-3541 89,'12'-24'37,"-12"24"1,-2-17-3,-17-4-21,19 21-3,-13-16-3,13 16-2,-21-10 0,21 10-1,-35 6-1,14 7-2,-9 4-2,4 5 0,-4 4 0,0 6 0,0 1 0,10 5 0,-1 1 0,6 0 0,8 0 0,1 0 0,13 2 0,5-2 0,-1 8 0,2-2 0,0 1 0,2 1 0,6-3 0,-6 3 0,-6-2 0,2-4 0,-7-4 0,0-3 0,-4-6 0,-2-6 0,-8-3 0,10-19 0,-28 20 0,-2-27 0,10 5-13,-21-24-29,5-10-4,-3-10 3,5-8-1</inkml:trace>
    <inkml:trace contextRef="#ctx0" brushRef="#br1" timeOffset="36285.6636">7187-1316 43,'0'0'34,"0"0"4,0 0-8,0 0-3,0 0-6,23 7-6,-23-7-5,0 0-3,0 0-1,28 19-3,-28-19 0,35 17-1,-14-6 0,5 4 0,-4-2 0,3 4-1,-7-4 0,-1 0 0,-17-13-2,25 20-1,-25-20-2,0 0-4,30 21-11,-30-21-19,0 0-4,9-17 2,-9 17 0</inkml:trace>
    <inkml:trace contextRef="#ctx0" brushRef="#br1" timeOffset="36660.0643">7625-1396 51,'13'-17'37,"-13"17"1,0 0 0,0 0-14,0 0-6,0 0-4,4 24-4,-4-24-3,-13 25 0,0-7-2,0 14 1,-10 1-6,1 14 0,-6 0 0,1 7 0,-3-6 0,2 1 0,2-8 0,7-8 0,3-5 0,6-9 0,10-19 0,-15 18 0,15-1 0,-18-19-21,18 2-20,0 0-2,-21 15 0,21-15 1</inkml:trace>
    <inkml:trace contextRef="#ctx0" brushRef="#br1" timeOffset="39156.0686">7356-1085 15,'0'0'22,"0"0"1,0 0-7,0 0-1,16-9-1,-16 9-3,0 0 1,0 0-1,0 0 0,0 0-2,0 0 2,0 0-3,0 0-1,0 0 1,0 0-2,0 0-1,17-11-2,-17 11 0,0 0-2,0 0 1,10-17-2,-10 17 1,0 0-1,0 0 1,0 0 0,0 0 1,0 0 0,0 0 0,18-9 1,-18 9 0,0 0 0,0 0-1,0 0 1,0 0-1,17 16 0,-17-16 0,21 13-1,-21-13 1,26 17-1,-26-17 0,30 22-1,-30-22 1,28 30 0,-28-30 0,21 34 0,-12-16 0,0 1 0,1 0 1,-1-2-2,-9-17 0,15 26 0,-15-26 0,13 18 0,-13-18 0,0 0 0,15 19 0,-15-19 0,0 0 0,0 0 0,34 19-23,-34-19-18,0 0-4,0 0 3,11-27-3</inkml:trace>
    <inkml:trace contextRef="#ctx0" brushRef="#br1" timeOffset="41090.4721">8129-1273 62,'0'0'36,"17"-4"1,-17 4 2,18 17-20,-18-17-5,0 0-1,0 0-3,6 20-3,-6-20 0,2 36-2,-6-10-2,8 7 0,-4 1-3,5 3 0,-3 2 0,2-3 0,-2-4 0,0-8 0,2-6 0,-4-18 0,3 25 0,-3-25-3,0 0-10,0 0-28,0 0-2,-17-10 0,17 10 1</inkml:trace>
    <inkml:trace contextRef="#ctx0" brushRef="#br1">7221-2183 77,'0'0'37,"17"4"-1,-17-4-3,0 0-19,0 0-3,0 0-3,0 0-3,0 0 0,0 0 0,-17 6-1,17-6 1,-11 20-2,11-20 0</inkml:trace>
    <inkml:trace contextRef="#ctx0" brushRef="#br1" timeOffset="35349.662">7408-2216 91,'-11'24'35,"11"-24"2,0 0-1,0 0-30,0 0-1,2 24 0,-2-24-1,0 19 1,0-19 3,1 41-3,-2-17 2,6 17-3,-10-2 1,8 10-3,-3-5-2,2 3 0,0-6 0,-2-7 0,2-3 0,-2-31-3,6 34-7,-6-34-31,0 0-2,15-17 2,-12-3-3</inkml:trace>
    <inkml:trace contextRef="#ctx0" brushRef="#br1" timeOffset="101150.5776">7170-2076 45,'17'-6'29,"-17"6"-4,0 0-5,4-17-3,-4 17-6,0 0-2,-2-20-3,2 20-1,0 0-1,0 0-2,0 0 1,0 0 1,0 0-1,0 0 2,0 0-2,0 0 0,0 0 0,0 0 0,0 0-1,0 0-1,0 0-1,0 0 0,0 0 0,0 0 0,-4 24 0,4-24 1,8 26-1,-5-9 0,-3-17 3,10 30-3,-10-30 4,9 24-3,-9-24 2,4 22-2,-4-22 3,-4 19-3,4-19 0,0 0 0,-4 22 0,4-22-1,0 17 0,0-17 0,0 19 0,0-19 1,0 18-1,0-18 0,0 25-1,0-25 1,-3 22-1,3-22 1,0 19-1,0-19 1,2 18-1,-2-18 1,0 0 0,3 23 1,-3-23-1,0 0 0,2 20 0,-2-20-1,0 0 1,0 0 0,0 0 0,0 0 1,6 19-1,-6-19 0,0 0 0,0 0 0,11 16 0,-11-16 0,0 0 0,0 0 0,19 21 0,-19-21 0,0 0 0,0 0 0,0 0 1,18 15-1,-18-15 0,0 0 0,17 5 1,-17-5-1,0 0 0,25 4 0,-25-4 1,18 4-1,-18-4 0,21 0 0,-21 0 0,22-2 1,-22 2-1,27-4 0,-27 4 1,30-9-1,-30 9 0,31-13 1,-31 13-1,30-11 1,-30 11-1,25-11 0,-25 11 1,17-13-1,-17 13 0,15-17 0,-15 17 0,18-21 0,-18 21 0,25-35 0,-12 11 2,0-2-2,2-1 2,0 1-1,-2-2-1,-2 2 1,-3 0-2,-1 6 2,1 1-3,-3 2 2,-5 17-2,11-30 2,-11 30 1,15-29-1,-15 29 1,17-32 0,-15 13 1,6 1-1,-5-3 1,1 3-1,-2-1 0,-2 19 0,2-26 0,-2 26-1,0 0 0,0 0 0,0 0-2,0 0-1,19 4-5,-31 12-31,12-16-2,-3 26 0,3-26 0</inkml:trace>
    <inkml:trace contextRef="#ctx0" brushRef="#br2" timeOffset="139199.0445">339 39 43,'0'0'32,"0"0"1,0 0-2,-6-21-7,6 21-4,0 0-7,0 0-3,-17-15-2,17 15-2,0 0-2,0 0 0,-20-7-1,20 7-1,0 0 0,-17 15 0,17-15 0,-25 24 0,25-24 0,-33 37-1,8-12 1,5 3-1,-8 1-1,3 3 1,-1 0-1,4 1 0,-1 1 0,6-1 1,6 3-1,-2 1 1,4-5 0,9-1-1,0-1 2,3-2-2,9-2 2,-3-3-2,-9-23 0,22 26 0,-3-17 0,0-1 0,1-1 0,5-7 0,3 4-5,-6-12-4,16 18-10,-4-12-21,-10 0-1,-4 0 1,-1-4 0</inkml:trace>
    <inkml:trace contextRef="#ctx0" brushRef="#br2" timeOffset="139854.2456">466 236 65,'0'0'32,"0"0"-1,6-20 2,-6 20-21,0 0-3,0 0-1,0 0-4,13-17 1,-13 17-2,0 0 0,22 9-1,-22-9-1,21 15 0,-21-15 0,28 21 0,-28-21 0,15 30 2,-15-30-1,11 24 1,-11-24 0,-11 26 0,11-26 0,-28 26 0,7-15-2,21-11 1,-34 21-2,18-10 1,16-11-1,-27 13 1,27-13-1,-18 9 1,18-9-1,0 0 0,0 0 0,0 0 1,0 0-1,-4 21 0,4-21 0,0 0 0,20 20 1,-20-20-1,17 15 1,-17-15 0,19 10 0,-19-10 0,19 3 1,-19-3-3,28 4 0,-28-4-6,39 2-14,-16-2-17,-5-8-2,3 1 2,-21 7-2</inkml:trace>
    <inkml:trace contextRef="#ctx0" brushRef="#br2" timeOffset="140384.6465">743 85 64,'0'0'36,"0"0"-2,0 0 3,-17-26-14,17 26-13,0 0-2,0 0-3,0 0-2,0 0 1,0 0-1,17 8 0,-17-8-1,34 22 0,-14-7 1,7 9-1,-7-1 0,8 7 1,-7-1-1,1 7 1,-7-5-1,-2 10 0,-15-3 0,-5 1-2,-6-4 0,-6-1 0,-1-3 0,-5-3 0,-5-1 0,2-9 0,-2-1 0,0-4 0,6 7 0,-10-12-7,10 9-34,5 1-2,19-18 1,-28 32 0</inkml:trace>
    <inkml:trace contextRef="#ctx0" brushRef="#br2" timeOffset="145626.2557">1818 367 77,'-28'-4'34,"28"4"-3,0 0 5,-27-13-28,27 13 1,0 0-1,0 0 0,0 0-1,19-4 0,-19 4 0,0 0-1,0 0-1,0 0-2,21-22 0,-21 22-2,35-11 0,-9 5-1,6 4-1,6 2 1,-3 2 0,6 6 0,-1 1 0,3 2 1,-6 2-1,1 2 1,-8-2-1,-6 2 0,0-4 3,-3 4-3,0 0 0,-21-15 0,16 32 0,-16-12 0,-3 1 0,-5-1 0,-1 6 0,-12 0 0,-11-1 0,-3 3 0,-4-2 0,-8 0 0,0-2 0,0-2 0,0-3 0,6-4 0,13 0 0,2-8 0,16 14-7,10-21-31,-15 18-4,15-18 1,15 17 0</inkml:trace>
    <inkml:trace contextRef="#ctx0" brushRef="#br2" timeOffset="145049.0546">1908 449 56,'0'0'31,"0"0"0,0 0 1,0 0-17,-25-4-2,25 4 0,0 0-2,0 0-3,0 0 1,0 0-1,0 0-1,0 0-2,0 0-1,0 0-2,0 0-1,0 0 0,0 21 0,0-21-1,-4 31 1,3-12 1,1 1 0,0 8 0,-2 0-2,2 4 0,-4-2 0,4 0 0,2-2 0,0 0 0,0-4 0,1 0 0,-3-5 0,0-3 0,0-16 0,8 27 0,-8-27-2,0 0-18,0 0-21,-17 7 1,17-7-1,-21-24 0</inkml:trace>
    <inkml:trace contextRef="#ctx0" brushRef="#br2" timeOffset="146187.8566">2282 753 104,'21'-4'36,"-21"4"0,20 0 0,-20 0-30,0 0 0,21 2-2,-21-2-1,28 0 0,-11-4 0,7 4 1,-3-6-1,5 5-1,-4-7 1,6 3-2,-5-5 1,-3 3-1,-20 7 1,32-17-2,-32 17 0,11-24 0,-11 24 0,10-30 0,-10 9 0,0 3 0,-4-3 0,-3 5 0,-1-1 0,8 17 0,-24-19 0,24 19 0,-38 11 0,16 4 0,-4 4 0,-1 5 0,9 6 0,3-2 0,4 2 0,5-4 0,8-2 0,7-2 0,10-1 0,5-4 0,1-1 0,3-3 0,5 4 0,-8-15-8,18 15-14,-10-15-17,-8-8-2,-5-1 0,-3-12 0</inkml:trace>
    <inkml:trace contextRef="#ctx0" brushRef="#br2" timeOffset="146780.6578">2819 620 91,'0'0'35,"0"0"0,23-13 3,7 15-27,-10-13-4,16 7-1,-4-5-3,7 5 0,-3 0-1,7 3-1,-6 2-2,-7-6-7,9 5-27,-3 7-2,-17-3-1,3 4 0</inkml:trace>
    <inkml:trace contextRef="#ctx0" brushRef="#br2" timeOffset="146593.4573">2990 438 98,'18'-15'35,"-14"-6"3,-4 21-1,0 0-26,9-31-3,-9 31-2,0 0-1,0 0-1,0 0 0,2 24-2,-5-4 1,3 6-1,-4 6 0,2 9-2,0 0 0,0 4 0,0-2 0,4-4 0,-2-6 0,4-1 0,2-10 0,-3-3 0,-3-19 0,4 21 0,-4-21 0,0 0-13,2-21-27,-11 2-1,-10-5 0,-4 0 0</inkml:trace>
    <inkml:trace contextRef="#ctx0" brushRef="#br2" timeOffset="147295.4587">3295 682 106,'0'0'35,"22"15"3,-22-15-3,0 0-29,0 0-2,0 0 0,30-10-1,-30 10 0,40-3 0,-22-3 0,5 2-1,-5-5 0,5 2-1,1-5 0,-1 3 1,-6-4-1,-17 13 0,20-30 0,-20 30-1,0-33 1,0 33 0,-19-30-1,19 30 0,-37-19 0,11 17 0,-2 6 0,-4 5 0,4 8-1,3 4 1,-1 5 0,0 0 0,9 2 0,8 0 1,7 0-1,9-2 2,10 0-2,6-6 0,3-1 0,6-8-2,11 4-2,-11-22-8,11 5-27,-2-4-2,-9-1 2,0-1-2</inkml:trace>
    <inkml:trace contextRef="#ctx0" brushRef="#br2" timeOffset="147576.2592">3694 823 63,'0'0'34,"0"0"0,16-16 2,-16 16-20,0 0 1,21-13-4,-27-8-3,6 21-2,19-41-1,4 19-3,-8-10 0,5 4-2,1-2-1,-1 4 0,3 6-1,-3 7-2,1 11-2,-21 2-7,32 4-27,-19 14-1,-2 1 0,2 1-1</inkml:trace>
    <inkml:trace contextRef="#ctx0" brushRef="#br2" timeOffset="148449.8607">4134 710 115,'-19'-2'37,"19"2"2,0 0-2,-17-9-33,17 9 1,0 0-2,0 0 0,6 22 0,-6-22 0,3 28-1,1-9 0,-4-3 0,2 1-2,-2-17 0,7 26 0,-7-26 0,0 0 0,0 0 0,0 0 0,19 10 0,-19-10 0,13-25 0,-13 25 0,28-30 0,-15 14 0,-1-3 0,-12 19 0,20-28 0,-20 28 0,0 0 0,19-17 0,-19 17 0,0 0 0,0 0 0,0 0 0,0 0 0,0 0 0,17 4 0,-17-4 0,0 0 0,0 0 0,17 8 0,-17-8 0,0 0 0,0 0 0,18 13 0,-18-13 0,0 0 0,0 0 0,14 18 0,-14-18 0,0 0 0,0 0 0,0 0 0,0 0 0,24 6 0,-24-6 0,22-17 0,-22 17 0,23-17 0,-23 17 0,20-17 0,-20 17 0,17-9 0,-17 9 0,0 0 0,0 0 0,21 4 0,-21-4 0,20 7 0,-20-7 0,23 8 0,-23-8 0,0 0 0,17 17 0,-17-17 0,3 20 0,-3-20 0,-1 32 0,-3-15 0,4-1 0,-2 1 0,2-17 0,7 28 0,-7-28 0,2 17 0,-2-17 0,0 0-12,0 0-30,0 0-1,0 0 1,0 0-1</inkml:trace>
    <inkml:trace contextRef="#ctx0" brushRef="#br2" timeOffset="148871.0613">4716 755 105,'0'0'36,"19"-6"2,-19 6 0,0 0-31,0 0-1,0 0-1,-6 22-1,6-22-2,2 28 0,-2-28 0,0 32-1,0-32-2,2 24-1,-2-24-2,0 0-5,2 23-5,-2-23-19,-14-34-6,13 6 1,-5-11-1,0-17 19,8 15 12,-7-2 8,-5-5 10,10 10 20,0 14 9,-5 4-2,5 20 3,0 0-19,0 0-9,0 0-5,0 0-4,0 0-6,37 20-9,-37-20-25,28 28-2,-11-6 2,-8-5-2</inkml:trace>
    <inkml:trace contextRef="#ctx0" brushRef="#br2" timeOffset="149354.6623">4922 682 107,'0'0'36,"0"0"1,0 0 0,0 0-32,0 0 0,0 0 0,0 0-1,0 0 0,0 0 1,20 9-2,-20-9 0,8 19-1,-8-19 0,5 24-2,-5-24 0,10 24 0,-10-24 0,9 17 0,-9-17 0,0 0 0,0 0 0,0 0 0,19-7 0,-19 7 0,28-27 0,-28 27 0,28-27 0,-28 27 0,26-27 0,-26 27 0,23-11 0,-23 11 0,0 0 0,5 21 0,-5-21 0,6 28 0,0-12 0,-1 5 0,-3-1 0,2 1 0,0-2 0,-3-3 0,3 1 0,-4-17 0,2 32 0,-2-32 0,0 0-38,0 18-2,0-18-3,0 0 2</inkml:trace>
    <inkml:trace contextRef="#ctx0" brushRef="#br2" timeOffset="149978.6634">5345 736 63,'17'-13'36,"-17"13"1,0 0-3,0 0-7,30 9-7,-30-9-7,16-4-4,-16 4-2,30-9-3,-13 0-1,6 3-1,-5-5-2,3 4 0,-4-3 0,-17 10 0,22-17 0,-22 17 0,8-16 0,-8 16 0,0-21 0,0 21 0,-9-24 0,9 24 0,-15-26 0,15 26 0,-17-19 0,17 19 0,-23-5 0,23 5 0,-28 11 0,28-11 0,-30 28 0,17-8 0,2 3 0,1 3 0,3-2 0,7 4 0,0-4 0,9 2 0,3-3 0,6-1 0,5-3 0,5-4 0,2-4 0,9-6 0,0-1 0,5-6 0,-1-2 0,-6-1 0,-1-1 0,-8-3 0,2 11 0,-30-2-11,20-2-33,-20 2 0,0 0 0,0 0 0</inkml:trace>
    <inkml:trace contextRef="#ctx0" brushRef="#br2" timeOffset="154190.6708">7296 678 61,'0'0'30,"0"0"1,0 0 0,2-28-17,-2 28-2,0 0 0,0 0-2,0 0-1,0 0 1,0 0-2,0 0-1,0 0-2,0 0-1,0 0-1,0 0 0,0 0-1,0 0-1,0 0 1,-17 23-2,17-23 0,-23 27 0,10-10 0,4 4 0,-4-1 0,3 3 0,3-3 0,5-1 0,2 1 0,2-1 0,2 0 0,-4-19 0,7 27 0,-7-27 0,11 25 0,-11-25 0,13 18 0,-13-18 0,0 0 0,25 15 0,-25-15 0,26 0 0,-4-2 0,-7-18-12,21 5-22,-10-7-7,-2-3 1,-1-3 0</inkml:trace>
    <inkml:trace contextRef="#ctx0" brushRef="#br2" timeOffset="154674.2716">7399 359 95,'0'0'39,"0"0"-1,0 0 1,0-24-18,0 24-18,0 0 0,0 0-1,0 0-1,0 0-1,0 0 0,16-5 1,-16 5-1,0 0 0,25-23 0,-25 23 1,15-20 0,-15 20 0,11-21 0,-11 21 0,0 0 0,0 0 0,0 0-1,0 0 1,-22 8-1,22-8 1,-12 30-1,9-14 0,-1 1 0,4-17 0,0 28 0,0-28 0,0 0 1,0 0-1,0 0 0,0 0-1,0 0-3,0 0-5,13-22-29,-13 22-3,0 0 2,0 0-2</inkml:trace>
    <inkml:trace contextRef="#ctx0" brushRef="#br2" timeOffset="155235.8726">7670 902 45,'-6'-17'34,"6"17"4,0 0-1,0 0-8,0 0-10,2-19-3,-2 19-6,0 0-3,0 0-3,0 0-1,17 23-1,-17-23 0,15 20 1,-15-20-1,13 30 2,-11-13-4,0 5 0,-6 1 0,2-3 0,-5 1 0,-2-3 0,9-18 0,-21 28 0,21-28 0,-23 13 0,23-13 0,-22-4-15,22 4-23,0 0-4,-17-11 1,17 11 0</inkml:trace>
    <inkml:trace contextRef="#ctx0" brushRef="#br2" timeOffset="155906.6738">8035 661 68,'0'0'37,"0"0"-1,0 0 2,0 0-15,0 0-10,0 0-3,0 0-3,0 0-1,0 0-2,19 15 1,-19-15-1,19 24 0,-19-24-4,24 36 0,-15-16 0,6 5 0,-9-3 0,-1 4 0,-3-4 0,-4 5 0,-3-3 0,-3 0 0,-7-2 0,-5-3 0,1-2 0,-5-4 0,3-4 0,-3-7 0,3 4 0,-1-12 0,22 6-2,-34-19-17,34 19-23,-15-24 0,9 5 0,1-1 1</inkml:trace>
    <inkml:trace contextRef="#ctx0" brushRef="#br2" timeOffset="156468.2748">8028 354 91,'0'0'36,"0"0"0,0 0 2,-21 7-29,21-7-1,0 0-1,0 23-5,0-23 2,0 0-3,0 0 2,8 20-2,-8-20 2,0 0-2,0 0 0,0 0 0,0 0-1,15-18 2,-15 18-2,0-23 1,0 23-1,-2-22 1,2 22 0,0-17 0,0 17 0,0 0 0,0 0 0,-19 4 0,19-4-1,0 0 0,-6 22 0,6-22 0,0 0 0,-2 21 0,2-21 1,0 0-1,0 0 0,0 0 2,0 0-2,0 0 0,0 0 0,17 1 0,-17-1 0,0 0 0,0 0 0,0 0 0,0 0 0,-7 17-2,14 6-10,-7-23-28,0 28-1,0-28 1,0 0-1</inkml:trace>
    <inkml:trace contextRef="#ctx0" brushRef="#br2" timeOffset="158215.4779">9714 665 86,'-16'-2'36,"16"2"1,-30 0 1,2-9-24,28 9-4,-30 2-1,30-2-3,-40 5-1,22 1-1,-3-4-1,4 3 0,-2-3-1,3 6 0,16-8-2,-25 13 0,25-13 0,-15 18 0,15-18 0,-9 23 0,9-23 0,-2 26 0,2-26 0,9 22 0,8-11 0,0-1 0,2-1 0,3-2 0,-1 1 0,-1 1 0,1-5 0,-21-4 0,23 11 0,-23-11 0,0 0 0,-8 21 0,8-21 0,-28 13 0,9-8 0,-1 5 0,-1-5 0,2 1 0,-1-1 0,1-3 0,19-2 0,-17 2 0,17-2-3,0 0-14,0 0-24,21 4-2,-3-6 2,9 4 0</inkml:trace>
    <inkml:trace contextRef="#ctx0" brushRef="#br2" timeOffset="158449.4783">9836 874 126,'13'20'41,"-13"-20"0,0 0 0,6 23-35,-6-23-6,0 0 0,-9 22 0,9-22 0,-4 21 0,4-21-6,0 0-7,-4 20-25,4-20-4,0 0 2,0 0-2</inkml:trace>
    <inkml:trace contextRef="#ctx0" brushRef="#br2" timeOffset="159416.68">10005 673 101,'0'0'38,"0"0"2,0 0-1,0 0-31,0 0 0,0 0-3,0 0-1,0 0-3,24-23 0,-3 12 0,5 0-1,-2 1 0,2-1 0,2 0-3,10 13-6,-16 0-29,6 0-2,-7 5 1,-4-1-2</inkml:trace>
    <inkml:trace contextRef="#ctx0" brushRef="#br2" timeOffset="159089.0793">10233 525 70,'17'-2'35,"-17"2"-2,7-16 5,-7 16-27,0 0 0,17 2 1,-17-2-3,0 0 0,0 0-1,0 0-1,0 0-2,-17 7-1,17-7-1,-18 17-3,3 0 0,0 1 0,-10 5 0,5 4 0,-1 0 0,2 2 0,-1 3 0,7-2 0,0 0 0,5-2 0,8-4 0,0-4 0,0 1 0,0-21 0,10 30 0,-10-30 0,13 20 0,-13-20 0,22 10 0,-5-9 0,4-2 0,-3-3 0,7-4 0,-3 1 0,8-4 0,-7-2 0,-1 3 0,-22 10 0,32-16-3,-34-5-21,2 21-17,0 0-1,-11-22 0,11 22 1</inkml:trace>
    <inkml:trace contextRef="#ctx0" brushRef="#br2" timeOffset="159759.8805">10490 866 116,'0'0'40,"-19"15"1,19-15 0,0 0-34,0 0-1,0 0-2,0 0-4,0 0 0,0 0 0,5 17 0,-5-17 0,0 0-4,17 21-21,-17-21-16,0 0 0,2 20 0,-2-20-1</inkml:trace>
    <inkml:trace contextRef="#ctx0" brushRef="#br0" timeOffset="222050.79">2273 2324 29,'0'0'27,"0"0"3,0 0 0,0 0-11,0 0-3,18 13-2,-18-13-2,0 0-2,0 0 0,-11 31-1,11-31-2,-6 40 0,-7-24-1,8 14-1,-8-6-2,7 4 0,-1-5-1,1-1 0,-3-3-1,5-2 0,4-17-1,-17 26 1,17-26-1,-15 22 1,15-22 0,-24 20-1,24-20 0,-34 15-2,34-15-2,-26 8-4,26-8-3,-17 9-17,17-9-12,0 0 0,0 0 1,0 0 2</inkml:trace>
    <inkml:trace contextRef="#ctx0" brushRef="#br0" timeOffset="222565.5909">2452 2380 9,'17'5'24,"-17"-5"5,0 0 1,0 0-12,0 0 2,0 0-1,0 0-3,0 0 0,0 0-6,0 0-3,0 0-1,0 0 0,0 0-2,0 0-1,0 0 0,-11 17 0,-6-8 0,2 10-1,-5-2 0,-1 3-2,0 1 1,4 1-1,3-1 1,10-3-1,-2 1 0,8-2 0,4-1 0,-6-16 0,22 28-1,-5-15 2,-17-13-1,22 19 1,-22-19-1,23 11 0,-6-7-1,-17-4-2,37-6-3,-22-12-11,8 1-21,7 2 0,-6-9 1,2 7-2</inkml:trace>
    <inkml:trace contextRef="#ctx0" brushRef="#br0" timeOffset="223033.5917">2121 2249 78,'-37'2'35,"37"-2"0,-30 2 2,11-10-26,19 8-2,0 0-1,0 0-3,0 0 0,0 0-1,0 0 1,24-11-1,-24 11-1,39-7 0,-14 3-1,10 4 1,5-5-1,5 5-1,1-2 0,3 0-1,-2-2 1,3 2-1,1 0 1,-4 0-1,-8 2 2,-5 0-4,-8 6 0,-26-6-4,39 21-10,-39-21-24,19 20-1,-19-20 1,4 26-1</inkml:trace>
    <inkml:trace contextRef="#ctx0" brushRef="#br0" timeOffset="224905.595">2677 2717 68,'0'0'35,"-19"4"1,19-4-4,0 0-14,-24 3-6,24-3-3,0 0-5,0 0-1,0 0-1,19 6-1,-19-6 0,28 4 0,-8-1 1,1 3-1,1 0 1,-1-1-1,-21-5 1,28 11-2,-28-11 2,0 0-2,19 10 1,-19-10 0,0 0 0,0 0 0,0 0 0,0 0 0,0 0-1,0 0 1,-30 15-1,13-8 0,-5 4 1,-1-1-1,2 3 0,1-6-1,20-7 0,-26 11-4,26-11-8,-10 17-23,10-17-4,0 0 2,0 0-2</inkml:trace>
    <inkml:trace contextRef="#ctx0" brushRef="#br0" timeOffset="224484.3942">2771 2670 70,'0'0'35,"0"0"1,0 0-9,0 0-5,0 0-8,0 0-6,0 0-2,0 0-2,0 0 0,0 0-1,0 0-1,0 0 1,0 0-1,0 0 0,-17 2-1,17-2 0,-4 21 0,4-21-1,-2 31 1,2-12-1,2 3 1,2 3-1,1-5 0,1 3 0,1-5 0,-7-18 0,15 28 0,-15-28-1,14 17-2,-14-17-2,0 0-1,0 0-8,0 0-16,0 0-9,0-26 0,0 26 1,-17-23 2</inkml:trace>
    <inkml:trace contextRef="#ctx0" brushRef="#br0" timeOffset="225997.5969">3040 1839 63,'0'0'32,"0"0"-1,0 0 1,-4 17-20,4-17-2,0 0-1,-24-11-3,24 11 0,0 0 0,0 0-1,-28 2-1,28-2-1,-21 3-1,21-3 0,0 0-1,-24 13 1,24-13-2,-17 4 1,17-4 0,0 0-1,0 0 1,0 0-1,0 0 0,0 0 0,0 0 0,4 19 0,-4-19 0,0 0 0,7 20 0,-7-20 1,0 0-1,15 23 1,-15-23-1,0 0 1,21 20-1,-21-20 1,0 0-1,19 21 1,-19-21-1,0 0 1,20 22-1,-20-22 1,19 19 0,-19-19-1,15 22 1,-15-22 0,15 21-1,-15-21 1,15 20 0,-15-20 0,8 19 0,-8-19 1,0 18-1,0-18 0,0 21 1,0-21-1,-6 18 0,6-18 0,-15 17 0,15-17 1,-17 15-2,17-15 0,-21 9 0,3-7 0,-1-2 0,0 0 0,19 0 0,-32-3 0,32 3 0,-29-8 0,29 8-9,0 0-28,0 0-4,0 0 0,0 0 0</inkml:trace>
    <inkml:trace contextRef="#ctx0" brushRef="#br0" timeOffset="229616.8033">3671 2044 59,'0'0'33,"0"0"0,0 0-6,2-17-7,-2 17-6,0 0-5,0 0-2,0 0 0,0 0-2,0 0-1,4 27 0,-4-27 0,-12 41-1,3-19 1,5 15-1,-5 2 0,0 8-1,-6 1 0,2 5 0,-6-3-1,4 2 0,0 0-1,0-3 1,0-8 0,4-4 0,1-7-1,3-6 1,3-5-1,4-19 1,-5 18-1,5-18 1,0 0 1,0 0-2,0 0 0,-2-18 0,5-3 0,-1-3 0,2-10 0,-2-7 0,-2-7 0,5-4 0,1-2 0,3 0 0,-1 3 0,1 3 0,-3 3 0,1 4 0,3 8 0,-1 6 0,-1 7 0,1 3 0,-9 17 0,6-24 0,-6 24 0,0 0 0,0 0 0,18-13 0,-18 13 0,0 0 0,0 0 0,25 7 0,-25-7 0,24 21 0,-24-21 0,26 32 0,-15-12 0,1 1 0,1 3 0,-2 2 0,-2-2 0,-1 4 0,-3-6 0,1 3 0,0-5 0,1 3 0,1-7 0,-8-16 0,13 26 0,-13-26 0,17 13 0,-17-13 0,18 4 0,-18-4 0,21-7 0,-21 7 0,28-25 0,-17 3 0,8 0 0,0-6 0,1-2 0,5-4 0,-5 1 0,6 3 0,-7 2 0,0 6 0,1 1 0,-1 4 0,-19 17 0,26-29 0,-26 29 0,19-23 0,-19 23 0,24-16 0,-24 16 0,0 0 0,14-17 0,-14 17 0,0 0 0,0 0 0,0 0 0,0 0 0,0 0 0,5 17 0,-7 1 0,4 6 0,-7 6 0,3 9 0,-2 2 0,-4 8 0,-3 1 0,8 2 0,-5-3 0,6-3 0,8-1 0,-2-4 0,-1-4 0,7-5 0,3-2 0,-4-4 0,4-4 0,-3-3 0,-10-19 0,11 28 0,-11-28 0,0 0 0,9 22 0,-9-22 0,0 0-14,0 0-27,0 0-1,0 0 0,0 0-1</inkml:trace>
    <inkml:trace contextRef="#ctx0" brushRef="#br0" timeOffset="233033.2093">4467 1837 21,'4'-18'26,"-4"18"3,0 0 0,0 0-5,0 0-6,0 0-3,0 0-2,-23-10-1,23 10-3,0 0-1,0 0-2,-19-3-2,19 3 0,0 0-1,0 0-1,-24 2 0,24-2-1,-17 9 1,17-9 0,-20 18 0,20-18-1,-27 25 1,18-9 0,9-16-1,-17 30 0,17-30 0,-4 30 0,4-30-1,8 24 1,-8-24-1,24 25 0,-5-16 1,0 2-1,1-3 0,-1-3 1,-19-5-1,36 8 1,-20-8 0,1 0 0,-17 0 0,28-13 0,-28 13 0,25-23 0,-14 6 0,2 1 0,0-3 1,-2-2-2,-5 1 0,-4-1 0,0 3 0,-2-1 0,0 19 0,-15-28 0,15 28 0,-36-20 0,16 12 0,-1 5 0,0 1 0,3 2 0,18 0 0,-32 2-4,32-2-3,-19 11-21,19-11-12,0 0-2,6 24 2,1-7-1</inkml:trace>
    <inkml:trace contextRef="#ctx0" brushRef="#br0" timeOffset="235201.6131">4896 2751 75,'0'0'37,"0"0"-2,5-17 3,-5 17-23,0 0-3,0 0-5,0 0-2,0 0-2,0 0-1,0 0 1,0 0-2,0 22 3,11-5-2,-5 0 1,3 7-1,-3 0-1,3 2 1,-3-3-2,1 3 1,-5-4-1,2 0 1,-4-22-1,-4 32 0,1-15 1,-5 1 0,-1-1-1,-1 2 1,-1-2 0,0-1 1,11-16-2,-26 27 0,26-27 0,-27 14 0,27-14-2,-31-9-2,31 9-3,-40-39-9,33 13-24,-10-2-1,2-9 1,6 1 0</inkml:trace>
    <inkml:trace contextRef="#ctx0" brushRef="#br0" timeOffset="235576.0137">4905 2437 105,'0'0'37,"0"0"3,0 0-3,0 0-30,0 0-3,19 19-1,-19-19-1,18 8-1,-18-8 0,0 0 0,17 3 1,-17-3-1,0 0 0,17-15 0,-17 15 0,11-20 0,-11 20 0,8-19 0,-8 19 0,0 0-1,9-17 0,-9 17 1,0 0-1,0 0 0,0 0 0,-11 21-2,11-21-4,-10 17-13,10-17-19,-14 35-3,4-16 2,5 5-2</inkml:trace>
    <inkml:trace contextRef="#ctx0" brushRef="#br0" timeOffset="234421.6117">4650 2454 100,'-3'-20'39,"3"20"1,0 0-1,-15-21-29,15 21-4,0 0-2,0 0-2,0 0-1,0 0 0,0 0-1,0 0 0,-2 17-1,2-17 2,0 0-1,0 0 1,0 0 0,0 0 0,0 0 0,0 0 0,0 0 0,0 0 0,0 0 0,-12-17 0,12 17-1,0 0 0,0 0 0,-22-13 0,22 13 0,-11 19 0,11-2-2,0-17-3,2 42-8,-2-19-26,3-5-1,9 3 0,-12-21 0</inkml:trace>
    <inkml:trace contextRef="#ctx0" brushRef="#br0" timeOffset="237947.2179">5618 2426 58,'30'-11'36,"-30"11"1,0 0 0,23 4-14,-23-4-4,0 0-6,0 0-5,0 0-2,0 0-1,0 0-1,20-2-2,1 6 1,1-2-1,10-1 0,6 3-2,8 0 0,9-2 0,5-2 0,-1 0 0,3 0 0,-6-4 0,1 2 0,-3-2 0,-9 1 0,-8 1 0,-7-4 0,-2 8 0,-11-11-8,15 18-16,-15-11-17,-17 2-1,22-5 0,-22 5 1</inkml:trace>
    <inkml:trace contextRef="#ctx0" brushRef="#br0" timeOffset="238462.0188">6444 2314 69,'-6'-20'34,"6"20"0,0 0 3,-19-26-22,19 26-3,0 0 0,0 0-2,0 0-1,0 0-1,0 0 0,0 0-3,0 0-3,0 0-2,0 0 0,0 0 0,0-17 0,0 17 0,0 0 0,0 0 0,0 0 0,0 0 0,19 0 0,-19 0 0,28 8 0,-3-1 0,1 0 0,4 1 0,0-1 0,0 3 0,-4-3 0,-2 1 0,-24-8 0,28 11 0,-28-11 0,0 0 0,0 0 0,6 18 0,-6-18 0,-32 30 0,6-9 0,-6 1 0,-4 2 0,-1 2 0,1 2 0,-1-5 0,13 1 0,-4-13 0,28-11-37,-8 24-6,8-24-1,0 0 1</inkml:trace>
    <inkml:trace contextRef="#ctx0" brushRef="#br0" timeOffset="245185.6306">7545 2279 62,'0'0'32,"0"0"0,0 0 2,22-30-19,-22 30-6,0 0 1,0 0-2,0 0-1,0 0-1,0 0-1,0 0-2,0 0 0,8 21-1,-8-21 0,0 30-1,-2-12 0,0 10 1,-6 0-1,3 4 1,-5-4-1,-1 3 0,-2-5 1,0-1-1,-2-5 0,15-20 0,-28 26-1,28-26-1,-19 17-2,19-17-2,0 0-4,-22 0-7,22 0-18,0 0-6,0 0 2,0 0 0</inkml:trace>
    <inkml:trace contextRef="#ctx0" brushRef="#br0" timeOffset="246152.8323">7462 2128 52,'0'0'34,"-17"-15"0,17 15 1,0 0-15,0 0-5,0 0-5,0 0-2,0 0-2,0 0-2,17 2 0,-17-2-1,0 0-1,25 2 0,-9 3 0,7-1-1,5 4 0,6 1 0,5 0-1,2-1 0,-1-1-1,4 1-3,-10-10-4,15 11-11,-12-7-19,-11-9 0,-3 7 0,-23 0-1</inkml:trace>
    <inkml:trace contextRef="#ctx0" brushRef="#br0" timeOffset="245716.0315">7782 2245 45,'-20'-3'31,"20"3"2,0 0-5,0 0-8,0 0-1,0 0-7,0 0-2,0 0-2,0 0-1,0 0-1,0 0-1,0 0-1,0 0-1,-19 22 0,19-22-1,-26 30 0,13-10 0,-4 1-1,2 1 0,0 1 0,6-1 0,1 0-1,6-1 1,4-1-2,0-1 1,5 0 0,7-3 0,-14-16 0,33 28 0,-14-18 0,0-1 1,1-2-1,1-3-1,1 0-1,-5-8-1,4 4-3,-14-17-9,14 1-23,-21 16-3,20-36 2,-12 18 0</inkml:trace>
    <inkml:trace contextRef="#ctx0" brushRef="#br0" timeOffset="233922.4108">4517 2769 64,'0'0'35,"6"-18"1,-6 18 2,0 0-18,0 0-6,0 0-2,0 0-3,0 0-3,0 0-1,0 0-2,-19 16-1,19-16-1,-15 19 2,15-19-2,-11 30-1,9-13 0,2-17 0,-2 33 0,2-16-1,2 0 1,-2-17-1,10 24 2,-10-24-1,11 17 1,-11-17-1,17 11 0,-17-11-1,0 0 0,24 13-1,-24-13-2,21 11-4,-21-11-6,20-7-19,-20 7-6,23-15-1,-23 15 2</inkml:trace>
    <inkml:trace contextRef="#ctx0" brushRef="#br0" timeOffset="247650.4349">8200 2523 59,'0'0'35,"0"0"-1,0 0 1,-19-15-15,19 15-6,0 0-5,0 0-2,0 0-1,0 0 0,-19 11-1,19-11-2,0 0 0,-15 25-1,15-25 0,-15 31 0,8-8-2,1 3 1,5 0-1,-3 2 0,6-4 1,0-2-2,1-3 2,-3-19-2,10 22 3,-10-22-3,0 0 1,0 0 0,18 8 0,-18-8 0,0 0-3,15-21 3,-15 21-3,13-20 1,-13 20-1,6-21 2,-6 21-2,-7-22 1,7 22 1,-23-17 0,6 10 1,0-1-1,-3 3 1,3 1 0,-2-2 0,2 3 0,17 3 1,-20-8-1,20 8 0,0 0 0,0 0 1,0 0-1,0 0-1,22-17 1,-3 17 0,3 2 0,1 0 0,3 4 0,-3-1 0,-5 1 1,-1 0 0,-17-6 0,19 11 0,-19-11 1,0 0 0,-8 17-1,8-17 1,-33 13-1,6-4-1,3 2 1,-8 0 0,0-3-3,10 7-3,-12-14-19,14 3-14,20-4-1,0 0 1,0 0-2</inkml:trace>
    <inkml:trace contextRef="#ctx0" brushRef="#br0" timeOffset="248836.037">8451 1703 37,'0'0'29,"0"0"4,0 0-2,0 0-9,0 0-7,-26 13-4,26-13-4,-19 11-1,19-11-1,-25 8 0,25-8 0,-33 11 0,16-2-1,-9-5 0,5 5-1,-5-5 0,7 5-1,-3-3 0,5 0-2,17-6 1,-21 5-1,21-5 0,0 0-1,0 0 1,0 0 0,0 0 0,0 0 0,25 23 0,-25-23 1,26 22-1,-6-9 1,5 2-1,-1 2 1,0-2 0,3 3 0,-5-3 0,1 2 1,-7-6-1,-16-11 1,19 24 0,-19-24 0,8 19-1,-8-19 1,0 0-1,-21 20 1,2-18-1,-1 4 0,-1-4 0,-7 1-2,0 7-1,-6-8-5,17 18-12,-3-7-21,1-2-1,8 6 1,11-17-2</inkml:trace>
    <inkml:trace contextRef="#ctx0" brushRef="#br1" timeOffset="257197.6517">3287 3507 56,'0'0'36,"0"0"1,0 0-1,0 0-7,0 0-15,0 0-3,0 0-5,0 0-1,0 0-2,0 0-1,0 0 0,0 0 0,0 0 0,2 28 0,-4-9-1,-1 3 0,-1 2 0,-2 4 0,2 2-1,1 0 1,3 0-1,0-2 0,2-4 0,3 0 0,-1-3 0,2-1 0,1-1 0,-7-19 0,21 28 2,-21-28-2,28 20-1,-10-16 2,-1-2-1,4-4 0,1 0 1,1-3-1,-3-1-1,1 0 2,-21 6-1,21-11 1,-21 11-1,20-11 0,-20 11 1,30-22-1,-15 5 2,4-4-2,7-3 0,-2-8 0,4 1 0,-3-1 0,-5 0 0,-5 1 0,-7 3 0,-1 4 0,-7-1 0,-1 3 0,-3 3 0,0-1 0,-3 3 0,-3-2 0,10 19 0,-13-29 0,13 29 0,-7-23 0,7 23 0,-19-13 0,19 13 0,0 0-6,0 0-7,-17 24-26,17-24-2,-9 32 0,5-13 0</inkml:trace>
    <inkml:trace contextRef="#ctx0" brushRef="#br1" timeOffset="257650.0525">3458 3451 59,'0'0'35,"0"0"-1,0 0 1,0 0-14,0 0-4,0 0-7,0 0-1,11 21-3,-4 7-1,-8-2-2,2 9 0,-1 1-2,0 5 0,0-2-1,2-2 1,-5-3-1,3-5 1,-2-2-1,4-7-1,-1 4-2,-1-24-16,-5 21-19,5-21-1,2 17 2,-2-17-3</inkml:trace>
    <inkml:trace contextRef="#ctx0" brushRef="#br1" timeOffset="259709.2561">3147 4337 87,'0'0'36,"17"-6"1,-17 6-1,0 0-23,0 0-2,-2-21-5,2 21-2,0 0-2,0 0 0,0-16-1,0 16-1,0 0 1,9-19-1,-9 19 0,15-22 1,-15 22-1,21-26 0,-21 26 0,22-23 0,-22 23 1,17-15-1,-17 15 1,0 0-1,0 0 1,19 0-1,-19 0 0,0 0 1,7 21-1,-7-21 0,15 20 0,-15-20 1,19 23-2,-19-23 2,17 16 0,-17-16 0,19 15-1,-19-15 1,28 13 0,-11-7 0,-1-4 0,5 2 0,1-3 0,7-1-1,0-3 1,3-3-1,-5-1 1,-1-3-1,-6 1 1,3-2 1,-3-2-2,-3-2 0,-4-2 0,-1-2 0,-3-1 0,0 1 0,1 3 0,-10 16 0,13-25 0,-13 25-4,0 0-4,0 0-12,0 0-20,-6 26-1,2-5 1,-1 3 0</inkml:trace>
    <inkml:trace contextRef="#ctx0" brushRef="#br1" timeOffset="274498.0821">6322 4195 88,'0'0'36,"-15"-17"1,15 17 2,-9-28-25,9 28-5,0 0-1,0 0-2,0 0-2,0 0-1,0 0 1,0 0-2,0 0 1,0 0-1,0 0-2,0 0 0,24 17 0,-24-17 0,28 17 0,-11-6 0,2-2 0,1 4 0,1-3 0,-2 1 0,-19-11 0,28 17 0,-28-17 0,18 11 0,-18-11 0,0 0 0,17 11 0,-17-11 0,0 0 0,0 0 0,17 11 0,-17-11 0,0 0 0,0 0 0,0 0 0,-9 21 0,9-21 0,-21 16 0,21-16 0,-35 32 0,12-13 0,-7 1 0,0-1 0,0 1 0,2 1 0,2-3 0,2-3 0,7-3 0,17-12 0,-23 16 0,23-16 0,0 0-20,2 17-23,-2-17-1,0 0 1,19 30-1</inkml:trace>
    <inkml:trace contextRef="#ctx0" brushRef="#br1" timeOffset="253048.0444">7498 3397 77,'0'0'38,"0"0"-2,0 0 3,2-20-21,-2 20-6,0 0-3,0 0-4,0 0 0,0 0-1,0 0-1,-4 24-1,4-24 1,-13 22-2,7-5 0,1 2 1,-1 3-2,0 2 0,3 1 0,3-3 0,0 4 0,2 0 0,1-4 0,1 3 0,2-3 0,-1-1 0,1-3 0,1-1 0,-7-17 0,15 32 0,-15-32 0,19 22 0,-19-22 0,23 19 0,-23-19 0,28 15 0,-28-15 0,30 7 0,-30-7 0,31 0 0,-31 0 0,38-6 0,-19 1 0,-1-1 0,1-3 0,-2 1 0,0-1 0,1-4 0,-18 13 0,28-30 0,-14 12 0,-1-3 0,0-1 0,0-1 0,-4-1 0,1 2 0,-3-2 0,-1-1 0,1 1 0,-1 0 0,-2 2 0,-1 1 0,-1 4 0,2-5 0,0 5 0,-4 17 0,5-33 0,-1 16 0,-4 17 0,6-32 0,-4 15 0,-2 17 0,3-29 0,-3 29 0,0-23 0,0 23 0,0 0 0,-7-20 0,7 20 0,0 0-7,0 0-18,0 0-17,0 0 0,4 16 0,-4-16 0</inkml:trace>
    <inkml:trace contextRef="#ctx0" brushRef="#br1" timeOffset="253500.4452">7704 3354 80,'24'-5'37,"-24"5"0,0 0 1,19 4-21,-19-4-5,0 0-4,0 0-3,2 24-1,-2-24-1,-2 43 0,0-14-1,4 12 1,-6 0-1,6 6 0,-10 1 0,5-1-2,3-6 0,-2-4 0,-4-3 0,4-6 0,-1-6 0,-1-5 0,4-17 0,5 20-6,7-3-11,-12-17-23,0 0-1,0 0 0,0 0 0</inkml:trace>
    <inkml:trace contextRef="#ctx0" brushRef="#br1" timeOffset="255060.448">7917 4197 61,'0'0'37,"0"0"-1,-17 7 4,4 14-15,-15-21-9,17 26-3,-25-11-3,12 18-3,-13-7-2,7 13 0,-8-5-5,6 3 0,-1 2 0,3-5 0,7-4 0,1-2 0,1-4 0,6-4 0,6 1 0,9-21 0,-2 34-7,2-34-33,15 20-1,4-18 0,-1-8 1</inkml:trace>
    <inkml:trace contextRef="#ctx0" brushRef="#br1" timeOffset="254576.8471">7485 4402 75,'0'0'36,"0"0"0,0 0 1,0 0-20,0 0-4,0 0-4,0 0-2,0 0-2,0 0-1,0 0-1,-6-23 0,6 23-1,6-24 0,-6 24-1,5-33 0,3 16 0,-1 0-1,-1 0 1,1 1-1,-7 16 0,15-23-1,-15 23 1,17-11-1,-17 11 1,0 0 0,0 0 0,19-7 0,-19 7 0,0 0 0,0 0 1,19 22-1,-19-22 1,15 33-1,-6-10 2,0 1-2,4 4 0,1 0 0,2 0 0,-2-4 0,4 4 0,-3-4 0,4 1 0,-2-7 0,0 3 0,0-5 0,-17-16 0,31 25 0,-14-20 0,-17-5 0,28 2 0,-28-2 0,26-5 0,-26 5 0,19-8-5,-19 8-3,0 0-7,0 0-24,0 0-2,11-20 2,-11 20 0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1T19:30:16.16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702AB6B-4050-4008-8596-264FD15F2E3F}" emma:medium="tactile" emma:mode="ink">
          <msink:context xmlns:msink="http://schemas.microsoft.com/ink/2010/main" type="writingRegion" rotatedBoundingBox="41,6043 3910,5026 4231,6245 361,7262"/>
        </emma:interpretation>
      </emma:emma>
    </inkml:annotationXML>
    <inkml:traceGroup>
      <inkml:annotationXML>
        <emma:emma xmlns:emma="http://www.w3.org/2003/04/emma" version="1.0">
          <emma:interpretation id="{4A4EB00B-9F4E-4FEA-9836-B6026A6C9A48}" emma:medium="tactile" emma:mode="ink">
            <msink:context xmlns:msink="http://schemas.microsoft.com/ink/2010/main" type="paragraph" rotatedBoundingBox="41,6043 3910,5026 4231,6245 361,7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B744ED-161E-4FEF-9893-F4F19D039A37}" emma:medium="tactile" emma:mode="ink">
              <msink:context xmlns:msink="http://schemas.microsoft.com/ink/2010/main" type="line" rotatedBoundingBox="41,6043 3910,5026 4231,6245 361,7262"/>
            </emma:interpretation>
          </emma:emma>
        </inkml:annotationXML>
        <inkml:traceGroup>
          <inkml:annotationXML>
            <emma:emma xmlns:emma="http://www.w3.org/2003/04/emma" version="1.0">
              <emma:interpretation id="{3A95193B-1DC2-4E44-B18F-B39B1914F3DC}" emma:medium="tactile" emma:mode="ink">
                <msink:context xmlns:msink="http://schemas.microsoft.com/ink/2010/main" type="inkWord" rotatedBoundingBox="1864,5564 3910,5026 4231,6245 2185,6782"/>
              </emma:interpretation>
              <emma:one-of disjunction-type="recognition" id="oneOf0">
                <emma:interpretation id="interp0" emma:lang="en-US" emma:confidence="0">
                  <emma:literal>speed</emma:literal>
                </emma:interpretation>
                <emma:interpretation id="interp1" emma:lang="en-US" emma:confidence="0">
                  <emma:literal>spot</emma:literal>
                </emma:interpretation>
                <emma:interpretation id="interp2" emma:lang="en-US" emma:confidence="0">
                  <emma:literal>spoke</emma:literal>
                </emma:interpretation>
                <emma:interpretation id="interp3" emma:lang="en-US" emma:confidence="0">
                  <emma:literal>spat</emma:literal>
                </emma:interpretation>
                <emma:interpretation id="interp4" emma:lang="en-US" emma:confidence="0">
                  <emma:literal>sped</emma:literal>
                </emma:interpretation>
              </emma:one-of>
            </emma:emma>
          </inkml:annotationXML>
          <inkml:trace contextRef="#ctx0" brushRef="#br0">-162 693 15,'0'0'24,"-9"-17"-3,9 17-1,-7-16-1,7 16-4,-7-25-3,2 6 0,5 19-2,-9-37-2,9 37-2,-9-39 2,7 24-3,-3-12 0,3 10-1,-5-10 0,5 6 0,-7-9-1,6 4-1,-6-9 0,6 0 0,-8-4-1,6 4 0,-4-2 0,4 5 0,1-1 1,-1 3-1,3 2 0,0 5 1,0-1-1,2 1 1,-1-2-1,1 4 0,-4-2 1,6 6-1,-6-4 0,4 21 0,-5-30 0,5 30 0,-5-21 0,5 21-1,-4-18 1,4 18-1,0 0 1,0 0-1,-2-18 0,2 18 1,0 0-1,0 0 0,6-15 0,-6 15 1,0 0-1,0 0 0,0 0 0,0 0 0,3-16 0,-3 16 0,0 0 0,0 0-1,0 0 1,16-19 0,-16 19 0,0 0 0,20-15 0,-20 15 0,0 0 0,24-8 1,-24 8-1,23-2 0,-23 2 0,27 2 0</inkml:trace>
          <inkml:trace contextRef="#ctx0" brushRef="#br0" timeOffset="-1.11816E8">34 20 14,'0'0'27,"0"0"3,0 0 1,0 0-12,0 18-1,0-18-1,-6 30-5,6-30-3,-7 37-1,0-18-1,9 16-1,-9-5-2,11 9 0,-8-2-1,8 5 0,-6 2-1,5 5 1,-3-2-2,7-1 1,-3 1-1,3-3 0,2-5 0,-2-7-1,0-6 0,0-8 0,-7-18-2,0 0-2,16-16-2,-20-23-7,15 9-5,-15-17-11,6-4-6,2 3-4,-8-8 4,9 18 1</inkml:trace>
          <inkml:trace contextRef="#ctx0" brushRef="#br0" timeOffset="-1.11816E8">0 101 7,'0'0'20,"9"-30"1,-9 30-10,16-33 1,-16 33 4,16-21-3,-16 21 0,21-12-1,-21 12-2,25-4-3,-25 4 0,35 0 0,-14-4-2,7 8-1,-3-6 2,7 11-2,-7-5 0,1 10 1,-7-9-1,1 14-1,-20-19-1,18 37 1,-24-18-2,1 4 0,-11-3 0,0-1 0,-7 0-1,-1 1 0,-3-3 0,-5 1 0,4-1 0,2 3 0,3-1-1,0-1 0,9 1-2,14-19-2,-16 30-4,16-30-12,0 0-13,7-21 0,2-4-1,10 11 2</inkml:trace>
          <inkml:trace contextRef="#ctx0" brushRef="#br0" timeOffset="1">427 670 9,'0'0'20,"0"0"-1,0 0-2,-16-1-1,16 1-1,0 0-1,0 0-2,0 0-3,0 0-1,0 0-2,22-11 0,1 9-1,-6-8 1,11 8-1,-1-10 2,12 10-3,-6-12 1,13 9-1,2-13 0,7 8-1,1-6 0,6 5 0,-2-3-1,2 7 0,-6-2 1,2 11-1,-8 0 0,1 7-1,-10-1 1,1 5-1,-7-6 0,1 0 0,-1-4 0,-3-3-1,1-1 1,-6-3-1,-4 1 0,-6-1 0,-1 1 1,-16 3-1,21-6 0,-21 6 0,0 0 0,0 0 0,16-1 0,-16 1 0,0 0 0,18-2 0,-18 2 1,0 0-1,0 0 0,18-4 0,-18 4 0,0 0 1,0 0-1,0 0 0,0 0 0,5-16 0,-5 16 0,14-19 0,-9 3 0,4-1 0,-2-4 1,2-2-1,0-4 0,-2 1 0,-2-2 0,-1-2 0,-1-5 0,1-2 0,-1-2 1,3-6-2,1-5 2,0 0-1,3-3 0,3 0 0,-3 6 0,-1 3 0,0 3 1,-4 10-1,-5 4 0,-3 8 0,3 19 1,-18-23-1,18 23 0,-19-10 0,19 10 1,-16-2-1,16 2 0,-18 0 0,18 0 1,-18 2-1,18-2 0,-24 1 0,6 1 0</inkml:trace>
          <inkml:trace contextRef="#ctx0" brushRef="#br0" timeOffset="-1.11816E8">553 124 18,'0'0'24,"16"-4"-1,-16 4-6,15-10 1,-15 10-1,18-7-3,-2 9-2,-16-2-2,30-6-2,-30 6-2,34-3 0,-34 3-3,35-7-1,-16 0 0,2 2-1,1-2 0,-3-2-1,-3 3 1,2-2-1,-18 8 0,23-7-2,-23 7-1,17 0-4,-17 0-7,0 0-8,0 0-11,2 21 0,-2-21 0,0 0 2</inkml:trace>
          <inkml:trace contextRef="#ctx0" brushRef="#br0" timeOffset="-1.11816E8">613 259 3,'0'0'20,"0"0"4,0 0-6,0 0-1,0 0 0,21 7-4,-21-7-2,21-3 0,-3 3-2,-18 0-2,35-12-2,-16 1-2,6 4-1,-5-2-1,1 4 0,2 0-1,-4-4-3,4 7-5,-23 2-6,32-16-6,-9 16-8,-11-21-3,16 18 1</inkml:trace>
          <inkml:trace contextRef="#ctx0" brushRef="#br0" timeOffset="-1.11816E8">1058-111 20,'0'0'24,"0"0"0,0 0-7,0 0-3,1-22 0,-1 22-2,0 0-2,25-1 1,-25 1-2,28 1-1,-28-1 1,39 6-3,-21-6-1,8 5-1,-5-3-1,2 7 1,-7-2-1,-16-7-1,21 29 0,-15-9 0,-8 3-1,-5 5 0,2 0-1,-6-2 1,-1 2-1,3-3 0,-2-4 0,2-2 1,9-19-1,-8 27 1,8-27 0,-8 21 1,8-21-1,0 0 1,0 0-1,9 21 1,-9-21 0,18 3 0,-18-3 0,26-1-1,-6-3 1,-1 4 0,-1-3-1,5 1 0,-4 0 0,2 2 0,2 0-1,-1-2 0,-3 4-1,-1-9-3,3 14-3,-21-7-11,18-16-22,-18 16 2,17 7-1,-17-7 0</inkml:trace>
          <inkml:trace contextRef="#ctx0" brushRef="#br0" timeOffset="-1.11816E8">-1781 1024 7,'-19'-14'16,"19"14"1,0 0-3,-16 10-1,16-10-2,-23 5 0,23-5-3,-21 7 0,21-7-2,-20 11 0,20-11-1,-16 9 0,16-9-1,0 0-1,-16 10 0,16-10 0,0 0-1,-19 9 0,19-9 0,0 0 0,0 0-1,-16 9 0,16-9-1,0 0 1,0 0-1,0 0 0,0 0 0,0 0 0,0 0 0,0 0 1,16 10-1,-16-10 0,18 6 1,-18-6-1,19 7 0,-19-7 0,21 7 1,-21-7-1,27 9 0,-27-9 1,26 10 0,-26-10 0,25 14 0,-25-14 0,19 12 0,-19-12 1,0 0 0,18 15-1,-18-15 1,0 0 1,4 22-1,-4-22 0,-11 23 0,11-23 0,-19 30 0,4-14 0,1 3-1,-2-5 1,16-14-1,-30 23 0,30-23-1,-28 16 1,28-16 0,-25 7-1,25-7 0,-17 2 1,17-2-1,0 0-1,-21-4-2,21 4-2,0 0-5,0 0-13,3-17-11,-6-1-1,3 18 1,5-28 1</inkml:trace>
        </inkml:traceGroup>
      </inkml:traceGroup>
    </inkml:traceGroup>
  </inkml:traceGroup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8:29.73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E5B0983-F125-4A0F-96C9-138DCC382254}" emma:medium="tactile" emma:mode="ink">
          <msink:context xmlns:msink="http://schemas.microsoft.com/ink/2010/main" type="inkDrawing" rotatedBoundingBox="15610,9675 19259,10008 19008,12756 15359,12422" semanticType="callout" shapeName="Other"/>
        </emma:interpretation>
      </emma:emma>
    </inkml:annotationXML>
    <inkml:trace contextRef="#ctx0" brushRef="#br0">29 116 78,'0'0'33,"0"0"0,0 0 2,0 0-28,0 0-1,-6-26 0,6 26 0,17-17-1,0 14 0,-17 3 0,30-23-1,-30 23-1,29-22-1,-12 11-1,0 3 1,0 3 0,0 5-1,-17 0 0,20 7 1,-20-7 0,19 23-1,-19-23 1,26 37-1,-16-17 1,1 6-1,-5-1 2,1 1-1,-5 0-1,0 2 2,-8-4-3,1 0 0,-10 1 0,-4-3 0,-4-3 0,-1-1 0,-6-5 0,2-3 0,-6-3 0,3-5 0,4-4 0,7-2 0,20 4 0,-25-13 0,25 13 0,0 0 0,2-18 0,-2 18 0,21-2 0,-2 5 0,3 3 0,8 5 0,-2 0 0,10 4 0,1-2 0,6 0 0,-2 0 0,-4-3 0,-5-5 0,-10 1 0,-3-2 0,-21-4 0,28 7 0,-28-7-4,0 0-38,0 0-2,-28-7 2,28 7-2</inkml:trace>
    <inkml:trace contextRef="#ctx0" brushRef="#br0" timeOffset="811.2014">551-167 93,'0'0'35,"0"0"1,0 0 0,19-2-29,-19 2-3,0 0 1,0 0-1,0 0 0,0 0 1,0 0 0,0 0-1,0 0 1,0 0-2,0 0 0,0 0-2,0 0 1,0 0-1,0 0-1,-10 21 2,10-21-2,-7 24 0,7-24 0,-10 32 0,7-16 0,1 1 0,2 0 0,-2 0 0,2-17 0,4 26 0,-4-26 0,11 18 0,-11-18 0,0 0 0,22 15-3,-3-9-2,-19-6-10,24-19-25,-24 19-2,19-20 2,-10 1-2</inkml:trace>
    <inkml:trace contextRef="#ctx0" brushRef="#br0" timeOffset="967.2017">674-523 86,'0'0'40,"0"0"1,0 0 0,-20 21-12,20-21-23,0 0-1,-15 22-3,15-22-2,0 37-5,-10-18-28,12 3-6,-2 6-3,2-7 2</inkml:trace>
    <inkml:trace contextRef="#ctx0" brushRef="#br0" timeOffset="2184.0038">903 215 96,'0'0'36,"0"0"2,11-17-2,-11 17-30,0 0-1,9-22-1,-9 22 0,21-26 0,-4 15-1,-6-6 1,-11 17-1,23-24 0,-23 24 0,20-21-1,-20 21-1,0 0 0,17-5-1,-17 5 1,0 0 0,0 0 0,0 0 0,2 20 1,0-3-2,0 0 0,7 5 0,0 2 0,4 6 0,2 0 0,4 0 0,-4-2 0,6-2 0,-4 0 0,-2-4 0,0-5 0,3-2 0,-18-15 0,26 19 0,-26-19 0,19 7 0,-19-7 0,0 0-11,28 4-13,-28-4-17,0 0-2,0-25 2,-4 9 0</inkml:trace>
    <inkml:trace contextRef="#ctx0" brushRef="#br0" timeOffset="2589.6045">1333 83 99,'0'0'37,"0"0"3,0 0-2,0 0-28,0 0-3,-18-10-1,18 10-1,-19 17-1,19-17 0,-23 24 1,9-5-5,-13-2 0,3 9 0,-2-4 0,1 3 0,3-1 0,-4 4 0,3-2 0,5 0 0,3-4 0,1-3 0,14-19 0,-11 28 0,11-28 0,-11 17 0,11-17 0,0 0 0,-7 16 0,7-16-17,0 0-25,0 0-1,0 0 0,0-16 1</inkml:trace>
    <inkml:trace contextRef="#ctx0" brushRef="#br0" timeOffset="3291.6058">2039 92 93,'0'0'37,"23"-11"4,-23 11-2,-10-19-24,27 25-6,-17-6-1,25-13-2,-1 5-2,10 5-1,1-5-3,10 4 0,-2-3 0,0 3 0,0 2 0,-7 1 0,-6 1 0,-6 0 0,-7 3 0,-17-3 0,17 10-3,-17-10-22,-25 0-15,25 0-4,-35 16 3,5-3-2</inkml:trace>
    <inkml:trace contextRef="#ctx0" brushRef="#br0" timeOffset="3541.2061">2086 226 58,'0'0'35,"-6"19"2,6-19 0,0 0-17,0 0-4,8-19-1,14 27-5,-22-8-2,36-6-2,-15 1-2,14 1-1,-3-2-2,7-1 0,2-1 0,4 1-1,-7-1-1,-1-1-1,4 9-3,-18-19-9,7 16-26,-10 5-1,-20-2 0,21 7 0</inkml:trace>
    <inkml:trace contextRef="#ctx0" brushRef="#br0" timeOffset="4087.2072">3133 51 98,'0'0'38,"0"0"2,0 0-2,-25 0-29,20 17-2,-14-8 0,4 14-4,-9-7 1,7 10-2,-6-1 0,5 4 1,-1-2-1,11-1 0,3-4-2,7 0 0,1-1 0,10-1 0,6-5 0,5-4 0,10-3 0,0-6 0,1-6 0,9-3 0,-5-5 0,0-2 0,-7-7 0,-4-3 0,-15-10 0,2-1 0,-13-2 0,-8-1 0,-1 3 0,-10 1 0,0 10 0,-7 5 0,3 18 0,-9 4 0,10 23 0,-20-3-40,12 3-3,2 0-2,0-4 3</inkml:trace>
    <inkml:trace contextRef="#ctx0" brushRef="#br0" timeOffset="5070.0089">-153 1544 74,'0'0'37,"0"0"0,0 0-7,0 0-16,17-9-1,-17 9-4,0 0-3,0 0-1,20 9-1,-20-9 0,23 20 0,-23-20 0,35 30 0,-16-15-1,2 6-1,-8-3 1,6 3-1,-4-1-2,-1-1 0,0 0 0,-3-3 0,-11-16 0,15 25 0,-15-25 0,0 0-4,22 22-1,-22-22-4,0 0-8,0 0-24,0 0-2,0 0 3,0 0-2</inkml:trace>
    <inkml:trace contextRef="#ctx0" brushRef="#br0" timeOffset="5460.0096">324 1412 83,'0'0'38,"0"0"0,0 0-8,0 0-18,0 0 0,0 0-4,0 0-3,-20 18-1,14 3 0,6-21 0,-26 41-1,9-17 0,8 6-1,-6-2 0,0 3-1,2-3-1,-2-2 0,3-1 0,5-1 0,-1-5 0,-3-1 1,11-18-2,-17 26-1,17-26-1,0 0-2,6 17-9,-6-17-26,0 0-2,30-24 1,-30 24-1</inkml:trace>
    <inkml:trace contextRef="#ctx0" brushRef="#br0" timeOffset="5865.6103">380 1825 65,'0'0'39,"-3"26"-1,3-26 3,-17 2-22,26 15-5,-9-17-3,0 0-4,0 22-1,4 1-2,-8-5-1,2 12 0,2-2-1,2 9 1,-4-1-3,-1 1 0,-3-3 0,4-8 0,4 0-2,-2-26-4,13 33-12,-13-33-23,0 0-2,17-13 1,-11-9-1</inkml:trace>
    <inkml:trace contextRef="#ctx0" brushRef="#br0" timeOffset="33867.6595">575 882 91,'0'0'38,"0"0"1,0 0 2,-13-26-29,13 26-3,0 0-2,0 0-2,0 0-2,0 0 0,0 0-1,11 23-1,-11-23 0,8 16-1,-8-16 1,5 17-1,-5-17 0,0 0 2,0 0-2,0 0 0,0 0 0,0 0 0,0 0 0,0 0-3,17-4-7,-17 4-31,0 0-1,-15 19 0,15-19 0</inkml:trace>
    <inkml:trace contextRef="#ctx0" brushRef="#br0" timeOffset="33430.8587">618 1177 62,'0'0'33,"0"0"0,0 0 1,0 0-19,0 0-5,0 0 1,0 0-1,0 0-1,0 0 0,0 0-1,0 0-1,0 0-1,0 0-2,0 0 0,0 0-4,0 0 0,-2 18 0,2-18 0,0 0 0,13 25 0,-13-25 0,14 20 0,-14-20 0,11 24 0,-11-24 0,9 26 0,-9-26 0,6 30 0,-12-13 0,1 4 0,-7-1 0,-3 2 0,2 1 0,-5-3 0,1 1 0,17-21 0,-23 26 0,23-26 0,-19 15 0,19-15 0,0 0 0,-28-8-2,28 8-3,-33-26-4,33 26-8,-34-17-24,17-5-2,4 3 2,6-7 1</inkml:trace>
    <inkml:trace contextRef="#ctx0" brushRef="#br0" timeOffset="35380.8621">907 1652 50,'0'0'33,"0"0"2,0 0 0,22 0-21,-22 0-1,0 0-1,11-32-3,8 27-1,-17-12-2,17 10-2,-19 7 0,20-19-2,-20 19 0,0 0-1,19-21 1,-19 21-1,0 0 0,0 0 0,17-7 0,-17 7 1,0 0-1,0 0 1,17 2-1,-17-2 0,0 0 1,18 20-1,-18-20 0,19 25-1,-8-9 1,2 5-1,-1 1 0,-3 2 1,0 1-1,-1 1 1,-4 0 0,3-2-1,-3 0 1,-2-1-1,0-3 0,-2-20 1,13 22-1,-13-22 0,28 15 0,-28-15 0,26 2 0,-26-2 0,28-2-2,-28 2-3,24 6-7,-24-6-25,0 0-5,0 0 0,0-24 0</inkml:trace>
    <inkml:trace contextRef="#ctx0" brushRef="#br0" timeOffset="35770.8628">1298 1546 49,'0'0'34,"0"0"2,0 0 1,-6-21-21,6 21-1,0 0 0,-17 26-4,-5-22-2,11 17-2,-16-8-2,11 13 0,-12-2-2,-1 10 0,-1-5 0,4 5-1,-7-2 0,10-4-1,1 1 1,1-6-2,6-7 0,15-16-2,-13 19-1,13-19-1,0 0-7,19 15-30,-19-15-1,32-19 0,-16 3 0</inkml:trace>
    <inkml:trace contextRef="#ctx0" brushRef="#br0" timeOffset="36550.8642">1966 1542 67,'0'0'37,"0"0"2,0 0 0,4-22-21,-4 22-7,0 0-1,0 0-2,0 0-2,17-4-1,-17 4-1,0 0-1,0 0-1,26-4 0,-26 4-1,32 0-1,-8-2 1,6 2-1,2-1 0,2-5 0,1 2 0,3-3 0,-7-1-1,-4-1-2,-1 9-2,-26 0-6,28-11-29,-28 11-2,-13 18 1,-4-3-1</inkml:trace>
    <inkml:trace contextRef="#ctx0" brushRef="#br0" timeOffset="36925.2648">2009 1719 76,'0'0'38,"0"0"0,0 0 2,0 0-27,0 0-3,0 0-1,0 0-2,8-17-1,-8 17-1,20-7-1,1 3-1,0-5 0,7 1 0,3-1-3,3 0 0,-2-1 0,4-1 0,1 4 0,-5-1 0,0 5 0,-12-3-3,3 13-4,-23-7-13,0 0-22,20 19-1,-20-19 1,-11 34 0</inkml:trace>
    <inkml:trace contextRef="#ctx0" brushRef="#br0" timeOffset="38563.2676">3251 1510 46,'0'0'25,"0"0"3,0 0-2,0 0-3,0 0-5,1-18-3,-1 18-5,0 0-2,0 0-2,0 0-2,0 0 0,0 0-1,0 0 0,-18-19 0,18 19 0,0 0 0,-21-4-1,21 4 1,0 0-2,-26-1 1,26 1-1,-23 3 0,23-3 0,-16 6-1,16-6 1,-19 9-1,19-9 1,0 0-1,-25 19 1,25-19 0,0 0 0,-20 22 0,20-22 0,0 0 0,-17 24-1,17-24 1,-9 17-1,9-17 0,-4 17 0,4-17 1,-11 22-1,11-22 1,-8 25-1,8-25 1,-4 22 0,4-22 0,-3 24-1,3-24 2,0 19-2,0-19 0,2 18 0,-2-18 0,3 19 0,-3-19 0,0 0 0,6 24 0,-6-24 0,0 0 0,11 23 0,-11-23 0,6 16 0,-6-16 0,13 17 0,-13-17 0,13 17 0,-13-17 0,15 17 0,-15-17 0,17 13 0,-17-13 0,0 0 0,20 17 0,-20-17 0,19 5 0,-19-5 0,0 0 0,24 8 0,-24-8 0,23 1 0,-23-1 0,24 0 0,-24 0 0,32 0 0,-32 0 0,32-3 0,-15 1 0,3 0 0,-1-4 0,-2 3 0,0-5 0,-17 8 0,28-15 0,-28 15 0,24-15 0,-24 15 0,17-15 0,-17 15 0,17-20 0,-17 20 0,15-22 0,-15 22 0,13-26 0,-7 9 0,-6 17 0,9-30 0,-9 30 0,7-30 0,-5 13 0,-2 17 0,-3-31 0,3 12 0,-2 0 0,0-1 0,-2-1 0,-3-1 0,-3 3 0,3 1 0,-3 1 0,10 17 0,-30-17 0,8 17 0,-6 0 0,0 4 0,4 3 0,-6-1 0,7 11 0,-11-6-36,14 0-7,1 0-1,19-11 1</inkml:trace>
  </inkml:traceGroup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8:28.52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C04B21D-6583-4C21-95D4-68FB0AC58EBC}" emma:medium="tactile" emma:mode="ink">
          <msink:context xmlns:msink="http://schemas.microsoft.com/ink/2010/main" type="inkDrawing" rotatedBoundingBox="14495,12395 14677,10013 15244,10057 15063,12438" semanticType="callout" shapeName="Other"/>
        </emma:interpretation>
      </emma:emma>
    </inkml:annotationXML>
    <inkml:trace contextRef="#ctx0" brushRef="#br0">575 27 40,'0'0'34,"0"0"3,19-9-5,-19 9-3,0 0-6,6-17-7,-6 17-5,0 0-3,0 0-3,0 0-1,0 0-2,0 0-1,0 0 0,0 0 0,-19-7 1,-2 5-1,-5 5 0,-4-1 0,-9 6 1,-2-1-1,-2 1-1,1 3 1,-1 0-1,4 0 0,2 0 0,3-1 0,4-1 0,6 0 0,5 2 2,-2-1-2,21-10 0,-30 22 0,30-22 0,-22 26 0,22-26 0,-11 30 0,11-30 0,-13 32 0,9-15-2,2-1 4,4 5-4,3-3 4,3 3-4,1-1 2,10 1 0,-2 1 0,2-1 0,7 1 0,2-3 0,-6 3 0,3-1 0,-5 1 0,-3 0 0,2 3 0,-2 1 2,-8 0-2,-1 0 0,-5 0 0,-1 4 0,-4-4 0,0 0 0,-1 0 0,-7 2 0,-8-4 0,-3 2 0,-1-1 0,-7-1 0,3-2 0,4-3 0,-4-1 0,7-6 0,19-12 0,-26 22 0,26-22 0,0 0 0,-17 7 0,17-7 0,0 0 0,-21-1 0,21 1 0,0 0 0,0 0 0,0 0 0,0 0 0,-15-17 0,15 17 0,0 0 0,26-15 0,-5 9 0,0 6 0,3 2 0,2 6 0,-2 3 0,5 4 0,-3 5 0,-6 6 0,-7 2 0,-5 6 0,-4 1 0,-6 3 0,-4 3 0,-3 1 0,-8 1 0,-2 2 0,-3 3 0,-3-3 0,5 2 0,-1-3 0,3-3 0,-1 0 0,4 2 0,4 0 0,-2 0 0,7 4 0,-5 1 0,5 2 0,0 1 0,3 1 0,5 0 0,-1 0 0,11-3 0,3-5 0,9-4 0,0-5 0,8-3 0,2-6 0,-2-9 0,14 7-16,-10-15-26,-10-9 0,-5-2 0,-2-11-1</inkml:trace>
  </inkml:traceGroup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2:29.0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743FD63-CCE0-41C9-8FEC-6BFAFACADA7E}" emma:medium="tactile" emma:mode="ink">
          <msink:context xmlns:msink="http://schemas.microsoft.com/ink/2010/main" type="inkDrawing"/>
        </emma:interpretation>
      </emma:emma>
    </inkml:annotationXML>
    <inkml:trace contextRef="#ctx0" brushRef="#br0">17327 608 98,'0'0'37,"35"-2"1,10-2 0,17 6-29,-6-13-1,21 11-1,-8-10-3,6 10-1,-9-3-1,-5 1-3,-5 7-4,-14-10-7,8 7-26,-14 5-1,-12-1 0,-1 3-1</inkml:trace>
    <inkml:trace contextRef="#ctx0" brushRef="#br0" timeOffset="-624.001">17516 719 63,'0'0'35,"17"-16"0,-17 16 2,26 0-17,-32-17-4,6 17-4,0 0-2,19 4-3,-19-4-1,0 0 0,-2 20-1,2 4-2,-7 1-3,1 6 0,-5 6 0,-1 6 0,-4 0 0,-5-2 0,-1-5 0,-3-8 0,8-4 0,-3-19 0,20-5-10,-38-11-12,27-6-19,5-7-1,3-4 2,5 2-1</inkml:trace>
    <inkml:trace contextRef="#ctx0" brushRef="#br0" timeOffset="49077.6862">15922 887 69,'-29'-13'35,"29"13"0,-17 2 2,17-2-19,0 0-5,-23-9-3,23 9-3,0 0 0,-18 13-2,1-15 0,17 2-1,-19 18 0,10-1-2,-5 0 0,9 7 0,-1-1-2,10 1 0,7-2 0,4-1 0,2-5 0,9-4 0,0-11 0,1-6 0,1-8 0,-6-4 0,-3-3 0,-8-5 0,-7-1 0,-8 4 0,-5 1 0,-4 5 0,13 16 0,-30-17 0,30 17 0,-30-4 0,30 4-6,-21 6-6,32 10-15,-11-16-13,0 0-1,0 0 1,0 0 0</inkml:trace>
    <inkml:trace contextRef="#ctx0" brushRef="#br0" timeOffset="49639.2872">16387 458 74,'0'0'37,"-23"-7"0,6 11 3,17-4-20,-44 7-5,36 10-5,-16-15-1,24-2-3,-28 22-1,24-3-3,-4-2-2,5 7 0,-3 2 0,6 4 0,-4 1 0,4 7 0,-2-3 0,2 6 0,0-2 0,4 6 0,-4-2 0,4 3 0,-2 1 0,-2-2 0,2-2 0,-2-2 0,-2-4 0,-4-7 0,1-6 0,5-24 0,-15 26 0,15-26 0,-19-7-9,-4-33-17,12 3-15,0-8-2,2-3 2,-3 1 0,7 10 21,-10-9 11,7 12 8,5 13 16,3 21 19,0 0 3,0-16 1,0 16 1,13-17-17,20 26-8,-12-22-4,26 17-2,-8-13-4,10 5-4,1 9-6,-12-1-32,-3-8-3,-1 6 2,-15-7-1</inkml:trace>
    <inkml:trace contextRef="#ctx0" brushRef="#br0" timeOffset="47923.2842">14863 777 78,'0'0'36,"-17"15"0,17-15 2,-6 21-21,6-21-6,0 0-1,-1-17-2,1 17-1,0 0 0,0 0-2,7-17-3,-7 17-2,2-19 0,-2 19 0,0-24 0,0 24 0,5-28 0,-5 28 0,12-31 0,-5 14 0,-7 17 0,15-24 0,-15 24 0,0 0 0,13-19 0,-13 19 0,0 0 0,13 17 0,-9-1 0,5 5 0,3 5 0,1 4 0,2 3 0,2 3 0,1-1 0,5 2 0,-4-1 0,-1-3 0,-5-6 0,4-1 0,-4-4 0,-1 0 0,-3-3 0,-9-19 0,15 26 0,-15-26 0,17 15 0,-17-15 0,0 0 0,0 0-5,30-15-12,-30 15-23,5-37-2,-5 14 2,-3-1-2</inkml:trace>
    <inkml:trace contextRef="#ctx0" brushRef="#br0" timeOffset="48282.0848">15177 697 88,'0'0'36,"0"0"0,0 0 0,0 0-20,0 0-4,0 0-2,0 0-3,0 0 0,-9 19 0,0 1-7,-16 1 0,-1 8 0,0 1 0,-2 6 0,-2-3 0,4 3 0,-2-3 0,7-1 0,6-6 0,4-6 0,3-1 0,8-19 0,-3 30 0,3-30-27,0 0-15,16-32 0,3 12 0,11-4 0</inkml:trace>
    <inkml:trace contextRef="#ctx0" brushRef="#br0" timeOffset="-3120.0055">13586 652 78,'0'0'37,"0"0"-2,0 0 2,-11 32-18,11-32-13,20 22-2,1-9-4,1-11-7,18 8-16,-1-5-13,-9-10 0,17 5-1,-12-10 1</inkml:trace>
    <inkml:trace contextRef="#ctx0" brushRef="#br0" timeOffset="-3260.4057">13687 470 98,'0'0'38,"6"18"0,-6 3 0,-8 24-26,-3-18-6,11 22 0,-11-1-2,5 12-1,-3-4-2,1 4 1,1-5-2,-1-8-2,8 0-2,-5-25-4,12 10-6,-7-32-14,0 0-12,-9-32 2,5-9-2,6-6 4</inkml:trace>
    <inkml:trace contextRef="#ctx0" brushRef="#br1" timeOffset="384618.6755">15885-747 58,'0'0'32,"0"0"0,17-2 2,-17 2-18,0 0-5,0 0 2,0 0-4,-2 17 0,2-17-1,-9 20-1,9-20-1,-23 39-1,4-15 0,3 10-1,-9 0-2,3 5 2,-4 0-4,1 2 0,1-4 0,1 0 0,7-5 0,6 2 0,1-6 0,3-4 0,1-4 0,5-20 0,-8 24 0,8-24 0,0 0 0,0 0 0,0 0 0,0 0-11,0 0-20,0 0-9,0 0-2,17-11 1,-17 11 1</inkml:trace>
    <inkml:trace contextRef="#ctx0" brushRef="#br1" timeOffset="384135.0747">15475-662 60,'0'0'30,"0"0"3,-21-1-5,21 1-12,0 0 0,0 0-4,0 0-3,0 0 0,0 0-2,0 0 0,0 0-3,10 18 0,-1-1-2,-9-17 0,13 32 0,-1-16-1,4 5 0,1-2 0,-2-3 0,-15-16-1,32 26 1,-15-16-1,-17-10-1,34 9-1,-34-9-4,28 2-5,-28-2-21,0 0-8,2-21 2,-2 21-2</inkml:trace>
    <inkml:trace contextRef="#ctx0" brushRef="#br1" timeOffset="383401.8734">14917-278 30,'0'0'24,"-19"0"2,19 0 3,0 0-16,0 0 0,17-2 0,-17 2-1,0 0-1,0 0 0,0 0-2,0 0-2,19-7-1,-19 7-1,0 0-1,0 0 0,21 26-1,-21-26-1,18 30 1,-12-11-1,3 5 0,-7-2 0,2 4 0,-2-3-1,-2 3 1,-6-4-1,-1 0 1,-1-5-1,8-17-1,-11 24-2,11-24-3,-17 13-5,-4-18-19,21 5-10,-24-17 0,24 17 0,-20-26 1</inkml:trace>
    <inkml:trace contextRef="#ctx0" brushRef="#br1" timeOffset="211988.7723">13558-734 11,'0'0'27,"0"0"5,0 0 1,6-19-8,-6 19 0,0 0-1,16 0-5,-16 0-4,0 0-3,0 0-4,0 0-1,0 0-2,-1 24-1,1-24 0,-10 34 0,3-14-4,3 8 0,-4 0 0,7 4 0,-7 0 0,2 1 0,1 1 0,1-3 0,2-3 0,-2 0 0,4-3 0,0-1 0,-3-4 0,3-1 0,0-19 0,3 22 0,-3-22 0,0 0 0,0 0 0,0 0 0,0 0 0,0 0-8,0 0-8,-3-26-19,3 26-7,-4-24 2,4 24-1</inkml:trace>
    <inkml:trace contextRef="#ctx0" brushRef="#br1" timeOffset="212955.9739">13992-714 67,'0'0'33,"0"0"-3,0 0-3,0 0-4,4-17-6,-4 17-6,0 0-3,0 0-2,-24-9-2,24 9-1,-36-2 0,17 4 0,1-2-1,-1 4 1,-2 0-1,21-4 0,-33 13-1,33-13 0,-19 18 0,19-18 0,-17 26 0,17-26-1,-17 28 1,17-28-1,-9 23 0,9-23 0,-6 18 0,6-18 0,0 0 0,10 21 1,-10-21-1,18 7 0,-18-7 1,25 4-1,-7-4 1,3-4-1,-2-1 2,-1-3-2,-1-3 0,4 0 0,-4-2 0,-17 13 0,24-21 0,-24 21 0,0 0 0,15-20 0,-15 20 0,0 0 0,0 0 0,0 0 0,0 0 0,0 0 0,0 0 0,4 17 0,-4-17 0,-2 22 0,-2-5 0,4 3 0,-9 1 0,3 5 0,1 2 0,-1 0 0,0 0 0,1 0 0,-3-6 0,5 0 0,1-3 0,2-19 0,-4 28 0,4-28 0,0 0 0,2 19 0,-2-19 0,0 0 0,0 0 0,0 0 0,0 0 0,0 0 0,0 0-13,0 0-29,0 0-2,0 0 1,4-27 0</inkml:trace>
    <inkml:trace contextRef="#ctx0" brushRef="#br1" timeOffset="213704.7753">14194-706 90,'0'0'34,"0"0"3,0 0 0,0 0-27,21-8-2,-21 8-1,17-2-1,-17 2-1,26-5-1,-26 5-1,30-4 0,-13 2-1,9 6 0,-9-4 0,0 5 0,-17-5 1,32 17-3,-32-17 0,18 30 0,-18-9 0,-3 3 0,-9-2 0,7 6 0,-6 0 0,-4 0 0,-4 0 0,-5 0 0,-3-4 0,7-1 0,1-5 0,-3-1 0,3-4 0,19-13 0,-25 17 0,25-17 0,0 0 0,-16-6 0,16 6 0,2-17 0,-2 17 0,-2-16 0,2 16 0,2-19 0,-2 19 0,0 0 0,0 0 0,0 0 0,5-17 0,-5 17 0,0 0 0,24 11 0,-24-11 0,29 21 0,-11-6 0,1 3 0,7-1 0,-1 2 0,1 1 0,4 1 0,-4 1 0,-2-1 0,-3-3 0,3-3 0,-24-15 0,32 28 0,-15-15 0,-17-13 0,17 19 0,-17-19-27,0 0-16,-6-22-2,-3 3 2</inkml:trace>
    <inkml:trace contextRef="#ctx0" brushRef="#br1" timeOffset="385835.4777">16406-706 58,'-10'16'32,"10"-16"0,0 0 1,0 0-15,-20 6-7,20-6-1,0 0-2,0 0-1,0 0-1,0 0 0,0 0-1,18 24 0,-18-24-1,10 23 0,-10-23-1,15 31-1,-8-12 0,4 1 0,2-1-1,-1-2 0,-12-17-1,22 28 1,-22-28-1,17 22 0,-17-22 1,0 0-1,13 17 0,-13-17-1,0 0 0,0 0-2,0 0-2,0 0-3,19 20-7,-19-20-23,0 0-2,0 0 1,-13-28 0</inkml:trace>
    <inkml:trace contextRef="#ctx0" brushRef="#br1" timeOffset="386241.0784">16705-714 44,'0'0'30,"0"0"4,0 0-1,2-22-15,-2 22 1,0 0-3,0 0-4,0 0-3,0 0-2,0 0-1,-6 17-1,6-17-1,-15 24-1,0-7 0,2 7-1,-4-2 0,1 6-1,-3-4 1,8 2-1,-8-1-1,8-3 1,1-5-1,10-17 0,-11 26 0,11-26-1,2 20-1,-2-20 0,0 17-4,0-17-4,0 0-11,0 0-18,0 0-2,0 0 3,13-17-1</inkml:trace>
    <inkml:trace contextRef="#ctx0" brushRef="#br1" timeOffset="386849.4794">16752-440 59,'0'0'33,"0"0"0,19-9 1,-19 9-17,0 0-5,24 7-1,-24-7-3,0 0-1,21-3-2,-21 3-1,16 5 0,-16-5 0,0 0 0,17 15-1,-17-15 0,0 21 0,0-21 0,-22 35 0,5-16-1,-6 1 1,3 1-3,3-3 0,-2-3 0,2-4 0,1-1 0,16-10 0,0 0 0,0 0 0,0 0 0,0 0 0,0 0 0,16 7 0,-16-7 0,30 2 0,-11-2 0,2 4 0,-3-1 0,1 1 0,2-2 0,-21-2 0,32 4 0,-16-4 0,-16 0 0,23 2 0,-23-2 0,0 0 0,22 3 0,-22-3-19,0 0-22,0 0-1,-17-18 1,17 18-1</inkml:trace>
    <inkml:trace contextRef="#ctx0" brushRef="#br1" timeOffset="387130.2799">17149-527 110,'0'0'38,"0"0"2,18 1-3,-18-1-29,30-9-6,-11 2 0,6 1-1,1 0-1,-2 1-2,4 7-4,-28-2-9,32-11-22,-13 16-2,-19-5 1,17 8 0</inkml:trace>
    <inkml:trace contextRef="#ctx0" brushRef="#br1" timeOffset="387489.0806">17589-596 87,'0'0'35,"-12"24"1,12-24 2,2 35-29,-2-35 0,-2 39 1,-5-16-3,11 8-2,-8-3 0,6 4-2,-2-4-1,2-2 0,-2-5-2,0-21-2,5 24-3,-5-24-8,0-23-25,0 23-2,-2-41 1,2 12-1</inkml:trace>
    <inkml:trace contextRef="#ctx0" brushRef="#br1" timeOffset="387816.6811">17566-647 83,'0'0'37,"0"0"-2,28-13 3,-28 13-21,23-15-11,3 13-1,-5-9-1,9 9-2,-4-1 1,0 5-1,-2-1 0,3 9 0,-9-3 0,-1 8 0,-17-15 0,8 34 0,-18-18 0,-5 5 0,-9-4-1,-4 3 0,-4-5-1,2-4-1,4 0-1,-4-7-3,30-4-2,-32 2-8,32-2-16,0 0-9,0 0 1,0 0 0,0 0 1</inkml:trace>
    <inkml:trace contextRef="#ctx0" brushRef="#br1" timeOffset="388175.4818">17950-578 60,'0'0'32,"41"-2"1,-20-9-1,-2-4-17,20 12-4,-13-16-1,12 10-4,-16-10 1,8 8-2,-19-6 0,-11 17-1,10-24 0,-10 24-1,-27-15 0,9 15-1,-10 2 0,5 5 0,-3 3-1,2 3 0,7 3 0,4 3 0,7 1-1,4 1 0,4 1 0,4-1 0,5-1 0,8-5-2,5 2-1,-4-17-4,20 11-8,-10-15-22,3-12-2,9 1 1,-11-11-1</inkml:trace>
    <inkml:trace contextRef="#ctx0" brushRef="#br1" timeOffset="388456.2823">18364-602 81,'0'0'36,"0"0"-1,0 0 3,28 9-27,-26-27-3,15 8 0,-8-10-3,12 5-2,-6-6 0,3 5-2,-1 1 0,-17 15 0,28-21-1,-28 21 0,23-3-2,-23 3-2,17 9-4,-17-9-9,0 0-20,29 11 0,-29-11 0,27 15 0</inkml:trace>
    <inkml:trace contextRef="#ctx0" brushRef="#br1" timeOffset="388659.0826">18643-554 98,'0'0'36,"-4"28"3,4-28-2,-24 19-26,26-2-4,-2-17-4,-2 22-2,2-22-2,0 0-3,9 17-5,-9-17-15,-7-24-15,7 24 2,3-45-2,3 17 3</inkml:trace>
    <inkml:trace contextRef="#ctx0" brushRef="#br1" timeOffset="388830.6828">18673-775 92,'0'0'34,"0"0"1,0 0-2,-15 16-30,15-16-9,20 6-21,-1 7-6,-19-13-2,39 11 0</inkml:trace>
    <inkml:trace contextRef="#ctx0" brushRef="#br1" timeOffset="389236.2836">18998-585 65,'0'0'35,"-22"-8"1,-4 8 1,9-3-17,17 3-8,-32 18-2,27 1-4,5-19-2,-21 24-1,21-24-2,0 28 0,0-28 0,21 22-1,-21-22 1,37 12 0,-16-14-1,3-2 1,2-7 0,4-4 0,-6-2 0,-3-3-1,-10-5 1,-5 3-1,-2-2 1,-8 3 0,-7 5 0,-6 6-1,-8 5 1,-1 5-1,6 7-1,-7-1-3,12 12-4,-5-16-9,20-2-21,4 19-1,-4-19 0,28 13 0</inkml:trace>
    <inkml:trace contextRef="#ctx0" brushRef="#br1" timeOffset="389766.6846">19472-658 68,'0'0'35,"-30"-11"0,30 11 2,-37 7-15,9-10-12,28 3-1,-36 22-3,19-3-1,-1-4-2,12 3 0,0 1-1,12-1-2,0-1 1,7 0-1,3-8 0,1-3 0,8-8 0,1-5 1,-4-8-1,6-4 1,-7-9 0,-4-5-1,3-10 0,-5-4 0,-1-5 0,-5 0 0,-2 0-1,-1 3 1,0 6 0,-1 8 0,-3 7 1,4 11 1,-6 17 0,0 0 0,0 0 0,0 0 1,-10 34-1,8-3 1,-7 3-3,7 11 0,-7 3 0,1 6 0,3 0 0,1 0 0,4-3 0,0-5 0,2-3 0,0-8 0,7-5 0,-9-30 0,21 36-9,-21-36-32,20-13-1,-5-12 1,8-8-1</inkml:trace>
    <inkml:trace contextRef="#ctx0" brushRef="#br1" timeOffset="389938.2849">19775-619 119,'-11'21'38,"6"5"0,1 6-9,4-32-24,2 27-3,-2-27-3,0 0-3,22 15-6,-22-15-21,-4-26-8,6 6 2,-7-16-2</inkml:trace>
    <inkml:trace contextRef="#ctx0" brushRef="#br1" timeOffset="390109.8852">19777-867 110,'0'0'37,"0"0"3,0 0-1,0 0-32,0 0-3,0 0-1,0 0-3,28 17-4,-28-17-13,28 6-21,-3 7-1,-8-4-1,7 8 2</inkml:trace>
    <inkml:trace contextRef="#ctx0" brushRef="#br1" timeOffset="390437.4857">20060-675 105,'0'0'37,"0"0"3,15-18-1,-19 1-29,4 17-3,0 0-1,0 0-1,0 0 1,0 0-6,0 0 0,-24 17 0,7-4 0,-4 5 0,5-1 0,6 6 0,3-3 0,5 4 0,0 0 0,8 1 0,1-3 0,6 0 0,10-1 0,3-4 0,-6-2 0,1-4 0,7-7 0,-2-8 0,16-4 0,-3-10 0,6 8 0,-21-8-37,14-1-6,-8 0-1,-30 19 1</inkml:trace>
    <inkml:trace contextRef="#ctx0" brushRef="#br0" timeOffset="-234.0004">17845 652 91,'-17'2'36,"17"-2"0,-20 13 3,20-13-27,0 0-3,-30 21 0,22 1-3,-10-7 0,6 13-1,-8-4-1,5 6-2,-6 0-2,4 5 0,1-1 0,-1 1 0,5-3 0,5 0 0,5-6 0,4 0 0,4-4 0,-6-22 0,30 28 0,-10-30 0,12 6-6,-13-25-22,9 1-13,0-6-1,-9-10 2,-6-1-2</inkml:trace>
    <inkml:trace contextRef="#ctx0" brushRef="#br0" timeOffset="936.0016">18072 1081 101,'0'0'38,"0"0"1,-13 17 0,-12-15-29,27 18-2,-2-20-2,2 34-2,2-14-1,7 6-1,0-2 0,2 3-1,4-3 1,2-4-2,0-3 0,5-6-2,-5 0-1,-19-11-2,26 2-3,-26-2-4,9-17-9,-26-7-5,17 24-1,-28-43 4,28 43 8,-41-41 7,21 25 4,1-1 7,-2 0 9,21 17 7,-20-17 0,20 17 1,0 0-7,0 0-4,0 0-2,0 0-1,20 4-1,3 3-1,-3-7-1,14 2-1,5-2-1,6 0 0,-5 0 0,-1 0 0,-15 2 0,-24-2 1,0 0 0,-15 24 1,-30-12 0,-3 8 0,-16-1 0,8 1-1,-8-3 0,8 2-1,15-4-2,7-8-4,25 12-6,-8-12-28,17-7-1,21 4 1,-5-8-2</inkml:trace>
    <inkml:trace contextRef="#ctx0" brushRef="#br0" timeOffset="2964.0052">18577 166 41,'0'0'30,"25"-4"3,-25 4-7,0 0-4,0 0 0,0 0-7,18 4-3,-18-4-1,0 0-4,0 0-2,0 0-1,-22-4-1,22 4-1,-23 2-1,23-2 1,-31 6 0,10-1-1,0 1 0,5-1 0,-1 3 0,17-8 0,-28 17-1,28-17 0,-19 18 0,19-18 0,-10 17 0,10-17 1,0 0-1,4 22 0,-4-22 1,19 12-1,-19-12 1,32 13-1,-13-4 1,3 2 0,0 2 0,-3 4 0,-2 3 0,0 1 0,-8 1 2,2 1-3,-9-5 0,-4 5 0,2-23 0,-20 28 0,1-21 0,-1 1 0,-7-7 0,-1-1 0,0-3 0,-2-1 0,6-2 0,3-1 0,21 7-2,-26-13-26,26 13-14,17-4 0,-17 4 0,41-2 0</inkml:trace>
  </inkml:traceGroup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14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34DB390-987F-4827-825A-D45CD313385E}" emma:medium="tactile" emma:mode="ink">
          <msink:context xmlns:msink="http://schemas.microsoft.com/ink/2010/main" type="inkDrawing" rotatedBoundingBox="5840,14353 8106,14282 8108,14352 5842,14423" shapeName="Other"/>
        </emma:interpretation>
      </emma:emma>
    </inkml:annotationXML>
    <inkml:trace contextRef="#ctx0" brushRef="#br0">5 120 58,'0'0'29,"0"0"1,0 0 1,0 0-18,0 0-4,0 0 0,-5-18-2,5 18 1,0 0 0,16-4-1,-16 4 0,0 0-1,19-9 0,-2 11-2,-17-2 0,37-6-1,-7 0 0,6 3-1,1-5-1,3 3 1,-3-3-1,3 3 0,-11 1-1,0 2 1,-9 4-1,-20-2 1,26 7-1,-26-7 0,23 11 1,-23-11 0,32 14-1,-12-11 0,-1-1 2,5 2-2,-1-4 0,1 0 0,-3 2 0,-3-2 0,-18 0 0,25-2 0,-25 2 0,20 0 0,-20 0 0,28 2 0,-28-2 0,32 0 0,-11 0 0,-1 0 0,1 2 0,0-2 0,-1 1 0,-1-1 0,0 0 0,-1 0 0,-1-1 0,2 1 0,0 0 0,1 0 0,1-2 0,3 2 0,-1-2 0,1 2 0,-3 2 0,3 0 0,-3-4 0,1 2 0,-1 0 0,-5 0 0,1-2 0,4 0 0,-2 2 0,1-2 0,1 0 0,-2 0 0,-1 1 0,-1-1 0,0 2 0,-17 0 0,32 0 0,-32 0 0,32 0 0,-32 0 0,35 2 0,-12-4 0,1 0 0,-2 0 0,5 0 0,-7 0 0,-1-2 0,0 3 0,-19 1 0,26-4 0,-26 4 0,22-2 0,-22 2 0,21-4 0,-21 4 0,30-2 0,-11 1 0,-1 1 0,-1-4 0,0 4 0,0-2 0,-17 2 0,28 2 0,-28-2 0,21 0 0,-21 0 0,16 2 0,-16-2 0,23 2 0,-23-2 0,30-2 0,-30 2 0,30-4 0,-30 4 0,32-4 0,-32 4 0,26-5 0,-26 5 0,20-6 0,-20 6 0,21-4 0,-21 4 0,23-3 0,-23 3 0,24-4 0,-24 4 0,20-4 0,-20 4 0,19-2 0,-19 2 0,17-3 0,-17 3 0,0 0 0,19-4 0,-19 4 0,0 0 0,20 0 0,-20 0 0,0 0 0,0 0 0,21 0 0,-21 0 0,0 0 0,22-4 0,-22 4 0,19-7 0,-19 7 0,17-6 0,-17 6 0,0 0-3,15 19-12,-15-19-25,-23 22-3,23-22 2,-28 24 0</inkml:trace>
  </inkml:traceGroup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01.9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387D6E6-D593-406B-B137-A251F7B7CE20}" emma:medium="tactile" emma:mode="ink">
          <msink:context xmlns:msink="http://schemas.microsoft.com/ink/2010/main" type="writingRegion" rotatedBoundingBox="4743,14413 5822,14197 5936,14761 4856,14978"/>
        </emma:interpretation>
      </emma:emma>
    </inkml:annotationXML>
    <inkml:traceGroup>
      <inkml:annotationXML>
        <emma:emma xmlns:emma="http://www.w3.org/2003/04/emma" version="1.0">
          <emma:interpretation id="{2FDB18FB-75F8-4512-9A1F-F0F81DF0C18B}" emma:medium="tactile" emma:mode="ink">
            <msink:context xmlns:msink="http://schemas.microsoft.com/ink/2010/main" type="paragraph" rotatedBoundingBox="4743,14413 5822,14197 5936,14761 4856,149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5F1C8E-27CA-489A-A76D-C395B57ABEFA}" emma:medium="tactile" emma:mode="ink">
              <msink:context xmlns:msink="http://schemas.microsoft.com/ink/2010/main" type="line" rotatedBoundingBox="4743,14413 5823,14197 5936,14761 4856,14978"/>
            </emma:interpretation>
          </emma:emma>
        </inkml:annotationXML>
        <inkml:traceGroup>
          <inkml:annotationXML>
            <emma:emma xmlns:emma="http://www.w3.org/2003/04/emma" version="1.0">
              <emma:interpretation id="{905E3CE1-8500-48FC-82F3-4C3721B9809E}" emma:medium="tactile" emma:mode="ink">
                <msink:context xmlns:msink="http://schemas.microsoft.com/ink/2010/main" type="inkWord" rotatedBoundingBox="4743,14413 5823,14197 5936,14761 4856,14978"/>
              </emma:interpretation>
              <emma:one-of disjunction-type="recognition" id="oneOf0">
                <emma:interpretation id="interp0" emma:lang="en-US" emma:confidence="0">
                  <emma:literal>ext</emma:literal>
                </emma:interpretation>
                <emma:interpretation id="interp1" emma:lang="en-US" emma:confidence="0">
                  <emma:literal>*1</emma:literal>
                </emma:interpretation>
                <emma:interpretation id="interp2" emma:lang="en-US" emma:confidence="0">
                  <emma:literal>txt</emma:literal>
                </emma:interpretation>
                <emma:interpretation id="interp3" emma:lang="en-US" emma:confidence="0">
                  <emma:literal>xls</emma:literal>
                </emma:interpretation>
                <emma:interpretation id="interp4" emma:lang="en-US" emma:confidence="0">
                  <emma:literal>X/</emma:literal>
                </emma:interpretation>
              </emma:one-of>
            </emma:emma>
          </inkml:annotationXML>
          <inkml:trace contextRef="#ctx0" brushRef="#br0">3671 4448 67,'0'0'34,"0"0"0,0 0-6,0 0-10,6-20-4,-6 20-4,0 0-1,0 0-3,0 0-1,0 0-1,0 0 0,0 0-1,-21 20 0,21-20 0,-30 26 0,6-5 0,-2-2-1,3 7 0,-3 0-1,5 2 1,-3-4-2,3-4-2,10 8-5,-9-7-32,20-21-1,-23 20 0,23-20 0</inkml:trace>
          <inkml:trace contextRef="#ctx0" brushRef="#br0" timeOffset="-514.8009">3231 4612 72,'0'0'35,"0"0"1,0 0 1,0 0-19,0 0-5,0 0-5,0 0-2,0 0-2,8-22 0,-8 22-2,15-17-1,-15 17 0,18-22-1,-18 22 0,19-23 0,-19 23 0,28-24 0,-28 24 0,28-18 0,-28 18 0,21-12 0,-21 12 1,0 0-1,19 2 1,-19-2-1,7 17 1,-7-17 0,4 30 0,0-11 0,1 1 0,4 2 0,3 3 0,-9-5 0,7 1 0,-3-3 0,3 3 0,-1-3 0,-1-1-1,-8-17 1,15 24 0,-15-24-1,18 17 0,-18-17 0,23 11 0,-23-11 0,30 4 0,-12 0-1,-18-4 0,27 5-1,-27-5-1,31 4-2,-31-4-2,28 4-5,-28-4-22,0 0-5,21-4 1,-21 4 0</inkml:trace>
          <inkml:trace contextRef="#ctx0" brushRef="#br0" timeOffset="2745.6047">3248 4899 30,'0'0'21,"0"0"0,-4 21 3,4-21-13,0 0-2,0 0 1,0 0 0,0 0 2,0 0 1,0 0 0,0 0-1,0 0-4,0 0 0,0 0-3,0 0-2,0 0 0,0 0-2,0 0 1,0 0 0,0 0 0,0 0 0,0 0 0,0 0 0,0 0 0,6-17-1,-6 17 0,0 0 0,0 0 0,11-17 0,-11 17 0,15-24 0,-2 7 0,-3 1-1,5-1 1,-1-2 0,3 4 0,-17 15 0,25-26-1,-25 26 0,20-19 0,-20 19 1,17-13-1,-17 13 0,23-14 0,-23 14 0,20-21 0,-20 21-1,15-24-5,8 11-27,-23 13-5,13-21 0,-13 21 0</inkml:trace>
          <inkml:trace contextRef="#ctx0" brushRef="#br0" timeOffset="11341.2199">4180 4301 10,'0'0'21,"23"-9"4,-27-8 1,4 17-6,21-15-4,-21 15 3,0 0-3,11-20 1,-11 20-3,0 0-3,0 0-2,0 0-3,0 0-1,0 0-2,0 0-1,0 0 0,0 0 0,0 0 0,-8 29 0,5-8 1,1 7 0,-4 2 0,2 7-1,-3 0 0,3 4 0,-1 0-1,1 4 0,0-4 0,2 2-1,0-4 1,0-2-1,1-3 0,1-3 1,0-6-1,0-7 1,0-18-1,0 21 0,0-21 0,0 0-2,0 0-4,3-17-8,7-2-24,-5 3-2,-1-5 2,2 1-2</inkml:trace>
        </inkml:traceGroup>
      </inkml:traceGroup>
    </inkml:traceGroup>
  </inkml:traceGroup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1:25.91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4BB449E-0FD0-457F-9DB5-90981DCBB09A}" emma:medium="tactile" emma:mode="ink">
          <msink:context xmlns:msink="http://schemas.microsoft.com/ink/2010/main" type="writingRegion" rotatedBoundingBox="6100,16914 6811,16914 6811,17380 6100,17380"/>
        </emma:interpretation>
      </emma:emma>
    </inkml:annotationXML>
    <inkml:traceGroup>
      <inkml:annotationXML>
        <emma:emma xmlns:emma="http://www.w3.org/2003/04/emma" version="1.0">
          <emma:interpretation id="{F695974A-4783-408A-B4EF-DEE6BB9D7451}" emma:medium="tactile" emma:mode="ink">
            <msink:context xmlns:msink="http://schemas.microsoft.com/ink/2010/main" type="paragraph" rotatedBoundingBox="6100,16914 6811,16914 6811,17380 6100,173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2D29BE-D01A-4FFB-8672-ACD0D7C2205B}" emma:medium="tactile" emma:mode="ink">
              <msink:context xmlns:msink="http://schemas.microsoft.com/ink/2010/main" type="line" rotatedBoundingBox="6100,16914 6811,16914 6811,17380 6100,17380"/>
            </emma:interpretation>
          </emma:emma>
        </inkml:annotationXML>
        <inkml:traceGroup>
          <inkml:annotationXML>
            <emma:emma xmlns:emma="http://www.w3.org/2003/04/emma" version="1.0">
              <emma:interpretation id="{6E8317D9-5A0C-4854-B230-9476486C134C}" emma:medium="tactile" emma:mode="ink">
                <msink:context xmlns:msink="http://schemas.microsoft.com/ink/2010/main" type="inkWord" rotatedBoundingBox="6137,16868 6870,16975 6805,17420 6072,17312"/>
              </emma:interpretation>
              <emma:one-of disjunction-type="recognition" id="oneOf0">
                <emma:interpretation id="interp0" emma:lang="en-US" emma:confidence="1">
                  <emma:literal>192</emma:literal>
                </emma:interpretation>
                <emma:interpretation id="interp1" emma:lang="en-US" emma:confidence="0">
                  <emma:literal>19?</emma:literal>
                </emma:interpretation>
                <emma:interpretation id="interp2" emma:lang="en-US" emma:confidence="0">
                  <emma:literal>+92</emma:literal>
                </emma:interpretation>
                <emma:interpretation id="interp3" emma:lang="en-US" emma:confidence="0">
                  <emma:literal>#92</emma:literal>
                </emma:interpretation>
                <emma:interpretation id="interp4" emma:lang="en-US" emma:confidence="0">
                  <emma:literal>$92</emma:literal>
                </emma:interpretation>
              </emma:one-of>
            </emma:emma>
          </inkml:annotationXML>
          <inkml:trace contextRef="#ctx0" brushRef="#br0">4529 7022 97,'0'0'37,"0"0"1,0 0-1,0 0-23,0 0-4,0 0-3,0 0-1,0 0-2,3 19-1,-10 3-1,5 8-2,-4 5 0,6 4 0,-3 2 0,1 0 0,0-7 0,0-6 0,4-6 0,-2-22 0,5 28-3,-5-28-8,0 0-26,0 0-3,0 0 0,10-22-1</inkml:trace>
          <inkml:trace contextRef="#ctx0" brushRef="#br0" timeOffset="920.4016">4890 7028 65,'20'-6'34,"-20"6"-1,0 0-4,0 0-6,0 0-10,0 0-5,2-20-2,-2 20-2,0 0-1,0 0 1,0 0 0,0 0-1,-7-19 1,7 19-1,0 0 0,0 0-1,-24-17-1,24 17 0,-23-9 0,23 9 0,-32 2 0,14-2 0,-5 2 0,1 3 0,1 3 0,4-1 0,17-7 0,-24 15-1,24-15 1,-11 17-1,11-17-1,1 20 1,-1-20 0,8 26 0,-6-9 0,-2-17 0,11 28-1,-11-28 1,15 21 0,-15-21 0,28 9 0,-28-9 0,32-6 0,-13-1 0,-1-1 1,1-1-1,0 0 0,-2-1 0,-17 10 1,22-13-1,-22 13 0,0 0 0,0 0 2,0 0-2,0 0 0,0 0 0,0 0 0,0 0 0,0 0 0,0 0 0,0 0 0,0 0 0,0 0 0,0 0 0,2 28 0,-6-3 0,2 3 0,-1 5 0,-3 2 0,4 1 0,-2-3 0,3-6 0,4-5 0,-3-22 0,2 26 0,-2-26 0,0 0-4,0 0-36,0 0 0,-2-26-2,2 26 2</inkml:trace>
          <inkml:trace contextRef="#ctx0" brushRef="#br0" timeOffset="1419.6025">5068 7115 71,'7'-22'32,"12"11"0,-8-6 3,-5-2-24,14 19 0,-18-18 0,-2 18-2,19-8-1,-19 8 0,0 0-1,26 15-1,-26-15-2,11 17 0,-11-17-1,14 32 0,-11-14-3,1 5 0,-6-1 0,-3 4 0,-7 2 0,-1 0 0,-7-2 0,1-4 0,-4-1 0,5-4 0,1-4 0,17-13 0,-23 13 0,23-13 0,0 0 0,0 0 0,0 0 0,0 0 0,28 13 0,-9-6 0,4 1 0,-3-3 0,5 10 0,-25-15-30,31 15-10,-31-15-2,15 19 1</inkml:trace>
        </inkml:traceGroup>
      </inkml:traceGroup>
    </inkml:traceGroup>
  </inkml:traceGroup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40.8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549A870-611E-4741-8D90-2B4F89CF14BB}" emma:medium="tactile" emma:mode="ink">
          <msink:context xmlns:msink="http://schemas.microsoft.com/ink/2010/main" type="writingRegion" rotatedBoundingBox="1625,16301 4264,17860 3813,18623 1174,17064"/>
        </emma:interpretation>
      </emma:emma>
    </inkml:annotationXML>
    <inkml:traceGroup>
      <inkml:annotationXML>
        <emma:emma xmlns:emma="http://www.w3.org/2003/04/emma" version="1.0">
          <emma:interpretation id="{57039CB5-FEFA-4BC8-8192-ADA25F58625F}" emma:medium="tactile" emma:mode="ink">
            <msink:context xmlns:msink="http://schemas.microsoft.com/ink/2010/main" type="paragraph" rotatedBoundingBox="1625,16301 4264,17860 3813,18623 1174,170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18BF00-5982-482D-AA22-CE23B6F5C0B2}" emma:medium="tactile" emma:mode="ink">
              <msink:context xmlns:msink="http://schemas.microsoft.com/ink/2010/main" type="line" rotatedBoundingBox="1625,16301 4264,17860 3813,18623 1174,17064"/>
            </emma:interpretation>
          </emma:emma>
        </inkml:annotationXML>
        <inkml:traceGroup>
          <inkml:annotationXML>
            <emma:emma xmlns:emma="http://www.w3.org/2003/04/emma" version="1.0">
              <emma:interpretation id="{FC8255AD-F2C5-4E63-B951-F7043A168A53}" emma:medium="tactile" emma:mode="ink">
                <msink:context xmlns:msink="http://schemas.microsoft.com/ink/2010/main" type="inkWord" rotatedBoundingBox="1625,16301 2328,16716 1877,17479 1174,17064"/>
              </emma:interpretation>
              <emma:one-of disjunction-type="recognition" id="oneOf0">
                <emma:interpretation id="interp0" emma:lang="en-US" emma:confidence="0">
                  <emma:literal>(3)</emma:literal>
                </emma:interpretation>
                <emma:interpretation id="interp1" emma:lang="en-US" emma:confidence="0">
                  <emma:literal>[3)</emma:literal>
                </emma:interpretation>
                <emma:interpretation id="interp2" emma:lang="en-US" emma:confidence="0">
                  <emma:literal>(2)</emma:literal>
                </emma:interpretation>
                <emma:interpretation id="interp3" emma:lang="en-US" emma:confidence="0">
                  <emma:literal>{3)</emma:literal>
                </emma:interpretation>
                <emma:interpretation id="interp4" emma:lang="en-US" emma:confidence="0">
                  <emma:literal>(3}</emma:literal>
                </emma:interpretation>
              </emma:one-of>
            </emma:emma>
          </inkml:annotationXML>
          <inkml:trace contextRef="#ctx0" brushRef="#br0">-13 6565 63,'0'0'32,"0"0"-1,0 0 2,0 0-16,0 0-4,0 0-4,-27-5-1,27 5-2,0 0 0,0 0-1,-24 9-1,24-9-1,0 0-1,-19 21 0,19-21 0,-20 15 0,20-15-1,-21 16 0,21-16 0,-19 23 1,19-23-1,-16 30 1,4-14-1,3 9 0,-4-1 0,5 6 1,-1 1-1,3 5 0,-3-1 1,7 4-2,-5-1 0,1 1 0,4-4 0,0 0 0,1-3 0,1-2 0,-2-6 0,2-1 0,3-3 0,-3-20 0,19 30 0,-19-30 0,23 19 0,-23-19 0,31 13 0,-10-12 0,3 5 0,-7-17-12,8 9-27,-7-4-2,-18 6 0,25-11 0</inkml:trace>
          <inkml:trace contextRef="#ctx0" brushRef="#br0" timeOffset="18642.0328">150 6784 50,'0'0'30,"-23"3"1,23-3 0,0 0-15,0 0 0,0 0-5,13-18-3,-13 18-2,0 0 0,21-10-2,-21 10 0,0 0-2,22-7 0,-22 7 0,19 2-1,-19-2 1,21 7 0,-21-7 0,20 15-1,-20-15 1,15 21-1,-15-21 1,15 22-1,-15-22-1,9 22 1,-9-22-1,0 0 1,10 19-1,-10-19 1,0 0 0,-4 19 0,4-19 0,-15 16-1,15-16 1,-26 19 0,26-19-1,-32 19 0,32-19 1,-28 9-1,28-9 1,-17 0-1,17 0 0,0 0 0,0 0 1,0 0-1,0 0 0,0 0 0,0 0 0,0 0 0,0 0-1,0 0 1,0 0-1,0 0 1,0 0 0,26 7-1,-26-7 1,36 6 0,-15-2 0,1-1 1,-3 3-1,-2 1 1,-17-7-1,24 21 1,-24-21 0,9 26 0,-9-26 0,-2 28 0,2-28 0,-13 26-1,13-26 1,-26 28 0,9-15 0,-5-2 0,-3 0 1,-3-1-2,0-1 0,2-1 0,0-3 0,5-1 0,21-4 0,-26 5-4,26-5-1,0 0-4,0 0-27,0 0-4,6-22 1,-6 22 0</inkml:trace>
          <inkml:trace contextRef="#ctx0" brushRef="#br0" timeOffset="19063.2334">357 6573 89,'0'0'34,"8"-17"1,-8 17 1,0 0-24,19-4-2,-19 4-1,18 10-3,-18-10 0,28 26 0,-11-9-2,2 12 1,-4 5-2,4 9-3,-8 3 0,2 5 0,-6 1 0,-3 8 0,-8-3 0,-3 3 0,-6-8 0,-2-3 0,-2-8 0,0-6 0,4-3 0,-7-23 0,20-9-41,0 0 1,-17-15-2,17-7 0</inkml:trace>
        </inkml:traceGroup>
        <inkml:traceGroup>
          <inkml:annotationXML>
            <emma:emma xmlns:emma="http://www.w3.org/2003/04/emma" version="1.0">
              <emma:interpretation id="{5080195B-43DD-4E6D-B485-86D4940A6668}" emma:medium="tactile" emma:mode="ink">
                <msink:context xmlns:msink="http://schemas.microsoft.com/ink/2010/main" type="inkWord" rotatedBoundingBox="3451,17495 4213,17945 3920,18441 3158,17991"/>
              </emma:interpretation>
              <emma:one-of disjunction-type="recognition" id="oneOf1">
                <emma:interpretation id="interp5" emma:lang="en-US" emma:confidence="0">
                  <emma:literal>in</emma:literal>
                </emma:interpretation>
                <emma:interpretation id="interp6" emma:lang="en-US" emma:confidence="0">
                  <emma:literal>V,</emma:literal>
                </emma:interpretation>
                <emma:interpretation id="interp7" emma:lang="en-US" emma:confidence="0">
                  <emma:literal>"a</emma:literal>
                </emma:interpretation>
                <emma:interpretation id="interp8" emma:lang="en-US" emma:confidence="0">
                  <emma:literal>"2</emma:literal>
                </emma:interpretation>
                <emma:interpretation id="interp9" emma:lang="en-US" emma:confidence="0">
                  <emma:literal>Y2</emma:literal>
                </emma:interpretation>
              </emma:one-of>
            </emma:emma>
          </inkml:annotationXML>
          <inkml:trace contextRef="#ctx0" brushRef="#br1" timeOffset="38469.6675">1790 7684 56,'-19'5'27,"19"-5"3,0 0 0,0 0-16,0 0 0,0 0-2,0 0-3,0 0 0,0 0 0,0 0-1,20-5-1,-20 5-2,0 0-1,0 0-1,0 0-1,4 18 0,-4-18 0,11 26-1,-3-5 1,-2-1 0,5 8 0,-2 0 0,6 8 1,-2-6-3,2 5 0,-4-3 0,3-1 0,-3-3 0,0 0 0,0-7 0,-1-3 0,-10-18 0,11 21 0,-11-21 0,0 0 0,0 0-3,0 0-11,17-17-25,-17 17-1,-4-22 0,4 22 0</inkml:trace>
          <inkml:trace contextRef="#ctx0" brushRef="#br1" timeOffset="39046.8686">2110 7734 5,'20'-9'19,"-20"9"-1,0 0 3,0 0-2,10-21 1,-10 21 0,0 0 0,0 0-1,0 0-2,0 0-4,0 0-2,0 0-2,0 0-1,-15 26-1,15-26-1,-19 24-1,19-24-1,-17 38-1,6-18-1,3 10 1,-3-4-1,0 4-1,0-2 2,3 4-3,-3-6 0,2-2 0,-3-2 0,3-5 0,9-17 0,-15 24 0,15-24 0,0 0-5,-6 19-1,6-19-8,0 0-24,0 0-1,0 0 0,12-21 0</inkml:trace>
          <inkml:trace contextRef="#ctx0" brushRef="#br1" timeOffset="40154.4706">2216 8178 60,'0'0'31,"0"0"1,-16-4-1,16 4-13,0 0-4,0 0-5,0 0-2,0 0-1,0 0 0,0 0 0,0 0 0,0 0-2,0 0 0,0 0-1,0 0-1,9-17-1,-9 17-1,22-2 0,-5-2 1,-17 4-1,28 2 1,-28-2-1,25 6 2,-25-6 0,11 17 0,-11-17-1,-2 28 1,2-28 0,-2 35 0,-2-16-2,1 1 0,-7-1 0,10-19 0,-20 28 0,20-28 0,-30 18 0,11-10 0,-2-3 0,1-1 0,20-4 0,-26 8 0,26-8 0,0 0 0,-19 3 0,19-3 0,0 0 0,0 0 0,19-1 0,-19 1 0,26 1 0,-9 3 0,0-2 0,1 2 0,-1-1 0,0 3 0,-17-6 0,30 11 0,-30-11 0,24 10 0,-24-10 0,25 7 0,-25-7 0,18 7 0,-18-7-8,0 0-27,0 0-4,0 0-2,0 0 1</inkml:trace>
        </inkml:traceGroup>
      </inkml:traceGroup>
    </inkml:traceGroup>
  </inkml:traceGroup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45.25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BB2713B-6F9B-4CEE-A1D2-A8003DAC0438}" emma:medium="tactile" emma:mode="ink">
          <msink:context xmlns:msink="http://schemas.microsoft.com/ink/2010/main" type="writingRegion" rotatedBoundingBox="3174,16073 5690,16073 5690,16755 3174,16755"/>
        </emma:interpretation>
      </emma:emma>
    </inkml:annotationXML>
    <inkml:traceGroup>
      <inkml:annotationXML>
        <emma:emma xmlns:emma="http://www.w3.org/2003/04/emma" version="1.0">
          <emma:interpretation id="{4BCECB6E-F013-4ADD-90C5-96D6AA83CB99}" emma:medium="tactile" emma:mode="ink">
            <msink:context xmlns:msink="http://schemas.microsoft.com/ink/2010/main" type="paragraph" rotatedBoundingBox="3174,16073 5690,16073 5690,16755 3174,167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2C41D1-4B71-4012-A9A5-1A00624A73E2}" emma:medium="tactile" emma:mode="ink">
              <msink:context xmlns:msink="http://schemas.microsoft.com/ink/2010/main" type="line" rotatedBoundingBox="3174,16073 5690,16073 5690,16755 3174,16755"/>
            </emma:interpretation>
          </emma:emma>
        </inkml:annotationXML>
        <inkml:traceGroup>
          <inkml:annotationXML>
            <emma:emma xmlns:emma="http://www.w3.org/2003/04/emma" version="1.0">
              <emma:interpretation id="{033F9F60-F378-4869-957C-CDF1B522BE9F}" emma:medium="tactile" emma:mode="ink">
                <msink:context xmlns:msink="http://schemas.microsoft.com/ink/2010/main" type="inkWord" rotatedBoundingBox="3174,16073 5690,16073 5690,16755 3174,16755"/>
              </emma:interpretation>
              <emma:one-of disjunction-type="recognition" id="oneOf0">
                <emma:interpretation id="interp0" emma:lang="en-US" emma:confidence="0">
                  <emma:literal>Produce</emma:literal>
                </emma:interpretation>
                <emma:interpretation id="interp1" emma:lang="en-US" emma:confidence="1">
                  <emma:literal>Pro duce</emma:literal>
                </emma:interpretation>
                <emma:interpretation id="interp2" emma:lang="en-US" emma:confidence="0">
                  <emma:literal>produce</emma:literal>
                </emma:interpretation>
                <emma:interpretation id="interp3" emma:lang="en-US" emma:confidence="0">
                  <emma:literal>Produced</emma:literal>
                </emma:interpretation>
                <emma:interpretation id="interp4" emma:lang="en-US" emma:confidence="0">
                  <emma:literal>Producer</emma:literal>
                </emma:interpretation>
              </emma:one-of>
            </emma:emma>
          </inkml:annotationXML>
          <inkml:trace contextRef="#ctx0" brushRef="#br0">1908 6636 59,'0'0'30,"0"0"0,0 0 2,-19 8-18,19-8 1,0 0-2,0 0-1,0 0-1,0 0-2,0 0-2,0 0-2,0 0-1,0 0-1,0 0 0,0 0-1,0 0 0,0 0-1,0 0 0,0 0 1,0 0-2,0 0 0,13-30 0,-9 11 0,3-3 0,-1-2 0,-1-4 0,3 4 0,3 1 0,0 1 0,-11 22 0,25-24 0,-25 24 0,26-10 0,-7 14 0,-3-8-3,13 17-4,-13-18-12,9 14-20,-5 0 0,1 3 1,-21-12-2</inkml:trace>
          <inkml:trace contextRef="#ctx0" brushRef="#br0" timeOffset="499.2009">2295 6530 79,'0'0'34,"-21"9"-1,21-9 2,-5 19-21,5-19-4,-17 13-2,17-13-3,-7 22 0,7-22 0,-8 28-1,8-28-1,-2 30-1,2-30 0,13 23 0,-13-23-1,25 9 1,-25-9 0,35-11-1,-12-4 1,-1-4-1,-1-5 1,-1 0-1,-8-6 1,-5 2-2,-9 0 0,-7 9 0,-6 3 0,-2 6 0,-4 10 0,-1 4 0,1 9 0,-1 0-4,14 17-4,8-30-8,-11 30-22,11-14-1,0-16 0,11 25 0</inkml:trace>
          <inkml:trace contextRef="#ctx0" brushRef="#br0" timeOffset="1185.602">2746 6474 71,'0'0'33,"0"0"0,-17 6 2,17-6-20,-20 9-1,20-9-5,-30 19-1,30-19-1,-36 26-2,19-8-1,-3-3-1,5 4-1,15-19-1,-23 32 0,23-32 0,-13 26-1,13-26 1,0 20-1,0-20 1,17 15 0,-17-15-1,23 8 2,-23-8-1,30-8 0,-10-3 0,1-4 0,-1-5-1,1-7 1,-4-8 0,2-6 1,-5-7-2,-2-5 0,-5-1 0,1-2 0,-8 4 0,3 4 0,-4 11 0,-1 7 0,0 11 0,2 19 0,-4-17 0,4 17 0,0 0 0,0 0 0,0 0 0,-4 17 0,4-17 0,2 24 0,-2-3 0,-4 5 0,3 4 0,-5 7 0,0 4 0,1 4 0,-3-1 0,3 1 0,1-2 0,0 0 0,4-4 0,2 0 0,2-9 0,1-2 0,1-4 0,-6-24 0,17 36-3,-17-36-35,0 0-2,20-12 0,-10-6-1</inkml:trace>
          <inkml:trace contextRef="#ctx0" brushRef="#br0" timeOffset="1591.2028">2971 6513 103,'0'0'36,"0"0"2,17 0-1,-17 0-24,0 0-5,-17-5-1,17 5-4,0 0 1,-19 26-2,19-26 2,-11 24-4,11-24 0,-8 30 0,8-13 0,0 1 0,2-1 0,-2-17 0,21 24 0,-21-24 0,26 6 0,-2-12 0,-1-5 0,3-6 0,0-5 0,-5-2 0,-2-2 0,-4 3 0,0 3 0,-15 20 0,7-21 0,-7 21 0,0 0-7,-20 19-31,20-19-4,-14 26 3,14-26-2</inkml:trace>
          <inkml:trace contextRef="#ctx0" brushRef="#br0" timeOffset="1934.4034">3454 6418 108,'0'0'36,"0"0"3,-23 10-3,3-5-27,7 16-3,-10-3-1,6 7-2,-3-3 0,5 6 0,-4-8-2,6 1 0,4-4-1,9-17 0,-2 28-2,2-28-2,20 26-6,-20-26-18,19 9-11,-19-9 1,34 11 0,-15-11 0</inkml:trace>
          <inkml:trace contextRef="#ctx0" brushRef="#br0" timeOffset="2371.2041">3557 6625 82,'0'0'35,"24"13"1,-24-13 0,0 0-23,36-4-3,-36 4-1,30-3-3,-12-5-1,11 5-1,-11-7-2,9 3 0,-9-8 0,3 0-1,-4-6 1,-4 1-1,-8-6 0,-1 3 1,-8 1-1,4 22 1,-20-20 1,1 23-3,-3 5 0,1 9 0,-3 7 0,3 6 0,-1 1 0,7 1 0,9 0 0,12-1 0,7 1 0,13-2 0,8-2 0,9-6 0,11-3 0,0-8 0,4-4 0,-11-23-2,6 4-39,-14-2 0,-11-1-1,-28 15 0</inkml:trace>
          <inkml:trace contextRef="#ctx0" brushRef="#br0" timeOffset="-951.6017">1627 6286 99,'0'0'36,"0"0"1,-15 26 0,15-26-26,-4 28-3,-2-8-1,12 16-2,-10-4 2,8 9-3,-4-2 0,0 5-4,0-1 0,2 2 0,-2-11 0,-2-5 0,2-6 0,0-6 0,2-1 0,-2-16 0,0 0-5,-4-22-14,2-2-20,4-14-2,0-6 2,-4-8-2</inkml:trace>
          <inkml:trace contextRef="#ctx0" brushRef="#br0" timeOffset="-530.4009">1582 6213 92,'0'0'33,"0"0"2,0 0 0,17-17-24,-17 17-5,20-14-1,-20 14-1,32-15 0,-11 7-1,5 8 0,0 2-1,0 6-1,-1 1 1,1 6 0,-7 2 0,-1 3 0,-8 2 0,-5 1 1,-3-1-1,-4 0 0,-2-1 0,1-2 0,3-19-2,-19 31 0,19-31 0,-30 25 0,13-16 0,-2 2 0,-1 0 0,-4 0 0,1-1 0,1-5 0,22-5 0,-30 13 0,30-13-7,0 0-4,0 0-20,-2-31-8,2 31-1,9-30 2,-9 30-1</inkml:trace>
        </inkml:traceGroup>
      </inkml:traceGroup>
    </inkml:traceGroup>
  </inkml:traceGroup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1:37.48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796FF8F-FEE0-4CC5-A0D3-A0F48AA9CED4}" emma:medium="tactile" emma:mode="ink">
          <msink:context xmlns:msink="http://schemas.microsoft.com/ink/2010/main" type="writingRegion" rotatedBoundingBox="8657,17413 11381,17413 11381,18576 8657,18576"/>
        </emma:interpretation>
      </emma:emma>
    </inkml:annotationXML>
    <inkml:traceGroup>
      <inkml:annotationXML>
        <emma:emma xmlns:emma="http://www.w3.org/2003/04/emma" version="1.0">
          <emma:interpretation id="{C41F4752-B8CC-4F56-ACB1-6C6EB1C3BE15}" emma:medium="tactile" emma:mode="ink">
            <msink:context xmlns:msink="http://schemas.microsoft.com/ink/2010/main" type="paragraph" rotatedBoundingBox="8657,17413 11381,17413 11381,18576 8657,185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4487E0-B59C-48CF-B723-A5B35D3DA251}" emma:medium="tactile" emma:mode="ink">
              <msink:context xmlns:msink="http://schemas.microsoft.com/ink/2010/main" type="line" rotatedBoundingBox="8657,17413 11381,17413 11381,18576 8657,18576"/>
            </emma:interpretation>
          </emma:emma>
        </inkml:annotationXML>
        <inkml:traceGroup>
          <inkml:annotationXML>
            <emma:emma xmlns:emma="http://www.w3.org/2003/04/emma" version="1.0">
              <emma:interpretation id="{0E20C578-D994-414D-9677-C222D2637374}" emma:medium="tactile" emma:mode="ink">
                <msink:context xmlns:msink="http://schemas.microsoft.com/ink/2010/main" type="inkWord" rotatedBoundingBox="8657,17413 11381,17413 11381,18576 8657,18576"/>
              </emma:interpretation>
              <emma:one-of disjunction-type="recognition" id="oneOf0">
                <emma:interpretation id="interp0" emma:lang="en-US" emma:confidence="0">
                  <emma:literal>*Miss</emma:literal>
                </emma:interpretation>
                <emma:interpretation id="interp1" emma:lang="en-US" emma:confidence="0">
                  <emma:literal>+Mi;</emma:literal>
                </emma:interpretation>
                <emma:interpretation id="interp2" emma:lang="en-US" emma:confidence="0">
                  <emma:literal>*Mist</emma:literal>
                </emma:interpretation>
                <emma:interpretation id="interp3" emma:lang="en-US" emma:confidence="0">
                  <emma:literal>*Mil</emma:literal>
                </emma:interpretation>
                <emma:interpretation id="interp4" emma:lang="en-US" emma:confidence="0">
                  <emma:literal>*Mish</emma:literal>
                </emma:interpretation>
              </emma:one-of>
            </emma:emma>
          </inkml:annotationXML>
          <inkml:trace contextRef="#ctx0" brushRef="#br0">1679-214 69,'-6'-18'37,"6"18"-2,0 0 3,-7-23-19,7 23-8,0 0-1,0 0-2,0 0-2,0 0-1,0 0 0,-2 21-1,2-21 0,-8 31-2,1-6 0,3 10-2,-5 4 0,1 10 0,1-1 0,-1 8 0,-1-4 0,7-1 0,-3-3 0,3-7 0,0-6 0,0-5 0,2-7 0,0-7 0,0-16 0,0 21 0,0-21 0,0 0 0,0 0 0,0 0 0,0 0 0,0 0 0,0 0 0,0 0 0,2-22 0,2-5 0,3-10 0,2-13 0,5-4 0,-1-6 0,2-5 0,-2 5 0,0 6 0,-2 10 0,-3 12 0,-3 11 0,-5 21 0,6-22 0,-6 22 0,0 0 0,0 0 0,0 0 0,11 17 0,-5 1 0,1 5 0,-1 3 0,1 4 0,3 3 0,-1 3 0,0-3 0,1-1 0,-1-4 0,-2-4 0,7-3 0,-1-5 0,-13-16 0,18 25 0,-18-25 0,21 7 0,-21-7 0,28-15 0,-15-7 0,2-4 0,6-12 0,3-5 0,-1-1 0,1-1 0,-2 8 0,-7 1 0,-2 10 0,-3 8 0,-10 18 0,0 0 0,0 0 0,0 0 0,0 0 0,0 0 0,17-6 0,-17 6 0,9 24 0,-3-5 0,-1 7 0,-3 6 0,0 5 0,0 6 0,-4 5 0,-2 1 0,2 1 0,-3 2 0,1 0 0,0-5 0,6-2 0,0-4 0,2-8 0,1-3 0,1-4 0,0-3 0,1-7 0,-7-16 0,11 23 0,-11-23 0,0 0 0,28 13-28,-28-13-14,14-19-1,-16 2 0,2 17 0</inkml:trace>
          <inkml:trace contextRef="#ctx0" brushRef="#br0" timeOffset="889.2015">2330 455 87,'0'0'39,"0"0"0,0 0-7,19 6-12,-19-6-7,0 0-5,0 0-3,0 0-2,0 0-1,0 0 0,0 0-1,0 0 0,0 0 0,-17-2 1,17 2-2,0 0 0,0 0 0,0 0 0,0 0 0,0 0 0,0 0 0,0 0 0,0 0 0,0 0 0,0 0 0,0 0 0,0 0 0,0 0 0,0 0 0,0 0 0,0 0 0,0 0 0,0 0 0,0 0 0,0 0 0,0 0 0,0 0 0,0 0 0,0 0 0,0 0 0,0 0 0,0 0 0,0 0 0,0 0 0,0 0 0,0 0 0,0 0 0,0 0 0,0 0 0,-17 19 0,17-19 0,0 0 0,-11 20 0,11-20 0,-9 23 0,9-23 0,-13 26 0,13-26 0,-10 30 0,7-14 0,-3 1 0,2 0 0,2 0 0,2-1 0,0-16 0,10 28 0,-10-28 0,11 23 0,-11-23 0,24 13-4,-5-4-2,-19-9-6,32-9-27,-32 9-2,22-15 0,-22 15 0</inkml:trace>
          <inkml:trace contextRef="#ctx0" brushRef="#br0" timeOffset="1123.2019">2405 94 115,'0'0'40,"0"0"0,0 0-1,0 0-35,0 0-2,0 0-4,0 0-7,-13 22-27,13-22-5,11 30 3,-7-11-3</inkml:trace>
          <inkml:trace contextRef="#ctx0" brushRef="#br0" timeOffset="-4742.4083">-12 198 81,'15'-17'37,"-15"17"-2,0 0 4,0 0-27,0 0-1,0 0-2,0 0-2,0 0-1,0 0-1,0 0-1,0 0 0,19-7-1,-19 7-1,30-9-2,-4 3 0,12 0 0,5-1 0,11 0 0,8-3 0,11 3 0,4-4 0,5-2 0,0 1 0,3-1 0,-5 0 0,1 0 0,-8 0 0,-12 2 0,-6 4 0,-12 1 0,-10 2 0,-8 2 0,-5 0 0,-20 2 0,25 2 0,-25-2 0,0 0 0,0 0-9,24 15-27,-24-15-6,0 0 0,-17 19 1</inkml:trace>
          <inkml:trace contextRef="#ctx0" brushRef="#br0" timeOffset="-4258.8075">968-122 93,'14'-25'39,"-14"25"2,0 0-1,0 0-12,0 0-18,0 0-6,0 0-4,0 0 0,0 0 0,0 0 0,0 0 0,27 6 0,-27-6 0,35 15 0,-14-6 0,3 2 0,-1 1 0,-3-1 0,1-2 0,-21-9 0,20 26 0,-20-26 0,-3 34 0,-9-8 0,-8 2 0,-3 7 0,-8 1 0,2-1 0,0-3 0,-1-2 0,5-4 0,1-11 0,16 7 0,-10-18-33,18-4-10,0 0-1,0 0 0</inkml:trace>
          <inkml:trace contextRef="#ctx0" brushRef="#br0" timeOffset="2012.4035">2636 591 49,'3'-22'31,"-3"22"3,0 0 1,4-20-9,-4 20-15,0 0 0,9 16 0,-9-16-1,0 0-2,0 0-1,4 17-1,-4-17-3,2 28 0,-2-9-1,0 5-1,0 0 0,2 6 1,-6 0-1,2 0 0,-3-4 1,1-2-2,2-2 0,-2-5 0,4-17 0,-5 28 0,5-28 0,-10 17 0,10-17 0,0 0 0,-20 7-2,1-12-2,19 5-4,-41-26-22,20 9-10,-1-7-2,-1-1 2,6-4-1</inkml:trace>
          <inkml:trace contextRef="#ctx0" brushRef="#br0" timeOffset="2230.8039">2697 150 111,'0'0'42,"0"0"-1,0 0 0,0 0-31,0 0-6,0 0-1,0 0-5,10 16-9,-5 1-29,-7 2-1,-1 1 0,-5-1 0</inkml:trace>
        </inkml:traceGroup>
      </inkml:traceGroup>
    </inkml:traceGroup>
  </inkml:traceGroup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1:22.07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DC14724-5750-46D3-89B7-5C617C6C5CB4}" emma:medium="tactile" emma:mode="ink">
          <msink:context xmlns:msink="http://schemas.microsoft.com/ink/2010/main" type="writingRegion" rotatedBoundingBox="4053,16809 6021,17355 5741,18365 3773,17818"/>
        </emma:interpretation>
      </emma:emma>
    </inkml:annotationXML>
    <inkml:traceGroup>
      <inkml:annotationXML>
        <emma:emma xmlns:emma="http://www.w3.org/2003/04/emma" version="1.0">
          <emma:interpretation id="{904EBC49-0208-485F-95E3-F9E491BB13B4}" emma:medium="tactile" emma:mode="ink">
            <msink:context xmlns:msink="http://schemas.microsoft.com/ink/2010/main" type="paragraph" rotatedBoundingBox="4053,16809 6021,17355 5741,18365 3773,178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9467C6-013A-4F76-BF95-715E003E8DDF}" emma:medium="tactile" emma:mode="ink">
              <msink:context xmlns:msink="http://schemas.microsoft.com/ink/2010/main" type="line" rotatedBoundingBox="4053,16809 6021,17355 5741,18365 3773,17818"/>
            </emma:interpretation>
          </emma:emma>
        </inkml:annotationXML>
        <inkml:traceGroup>
          <inkml:annotationXML>
            <emma:emma xmlns:emma="http://www.w3.org/2003/04/emma" version="1.0">
              <emma:interpretation id="{5C32AF84-0E5F-40E8-941E-91071DFB54F2}" emma:medium="tactile" emma:mode="ink">
                <msink:context xmlns:msink="http://schemas.microsoft.com/ink/2010/main" type="inkWord" rotatedBoundingBox="4053,16809 6021,17355 5741,18365 3773,17818"/>
              </emma:interpretation>
              <emma:one-of disjunction-type="recognition" id="oneOf0">
                <emma:interpretation id="interp0" emma:lang="en-US" emma:confidence="0">
                  <emma:literal>32.2!</emma:literal>
                </emma:interpretation>
                <emma:interpretation id="interp1" emma:lang="en-US" emma:confidence="0">
                  <emma:literal>3242!</emma:literal>
                </emma:interpretation>
                <emma:interpretation id="interp2" emma:lang="en-US" emma:confidence="0">
                  <emma:literal>32.8!</emma:literal>
                </emma:interpretation>
                <emma:interpretation id="interp3" emma:lang="en-US" emma:confidence="0">
                  <emma:literal>3248!</emma:literal>
                </emma:interpretation>
                <emma:interpretation id="interp4" emma:lang="en-US" emma:confidence="0">
                  <emma:literal>32÷8!</emma:literal>
                </emma:interpretation>
              </emma:one-of>
            </emma:emma>
          </inkml:annotationXML>
          <inkml:trace contextRef="#ctx0" brushRef="#br0">2342 7309 88,'0'0'36,"-2"-19"0,2 19 2,0 0-22,0 0-5,0 0-4,0 0-3,0 0 0,0 0-2,0 0-1,21-16 1,-21 16-1,20 0 0,-3 3-1,0 3 1,3 3 0,-1 1-1,-2 3 1,-17-13 0,28 28-1,-28-28 1,19 26 0,-19-26 1,7 22-2,-7-22 0,-7 19 0,7-19 0,-13 16 0,13-16 0,0 0 0,-26 21 0,26-21 0,-21 7 0,21-7 0,0 0 0,-17 2 0,17-2 0,0 0 0,-21 0 0,21 0 0,0 0 0,0 0 0,0 0 0,-16 0 0,16 0 0,0 0 0,0 0 0,0 0 0,20 2 0,-20-2 0,21 9 0,-21-9 0,26 15 0,-26-15 0,24 19 0,-24-19 0,19 22 0,-19-22 0,8 23 0,-8-23 0,0 20 0,0-20 0,-14 26 0,1-9 0,-5-2 0,-3-2 0,0 2 0,-1-2 0,3 0 0,1-2 0,1-3 0,17-8 0,-25 5 0,25-5 0,0 0 0,-22-9-7,22 9-7,0 0-24,0 0 0,2-21 0,-2 21 1</inkml:trace>
          <inkml:trace contextRef="#ctx0" brushRef="#br0" timeOffset="702.0011">2722 7276 94,'0'0'37,"0"0"0,0 0 1,17 0-22,-17 0-5,0 0-5,0 0-2,0 0-2,9-17-1,-9 17 0,0 0 0,19-6 1,-19 6-1,20 4 1,-20-4 0,23 17-2,-23-17 0,21 29 0,-16-8 0,4-1 0,-7 5 0,-2-1 0,-5 0 0,-3-1 0,-1-3 0,-4-1 0,13-19 0,-32 26 0,15-19 0,17-7 0,-30 10 0,30-10 0,-22 1 0,22-1 0,0 0 0,-19 0 0,19 0 0,0 0 0,0 0 0,0 0 0,0 0 0,0 0 0,24 8 0,-24-8 0,34 4 0,-13-3 0,-1 1 0,1-2 0,-2 2 0,-3 4 0,-16-6 0,19 13 0,-10 5-41,-9-18 1,-5 36-2,5-36 0</inkml:trace>
          <inkml:trace contextRef="#ctx0" brushRef="#br0" timeOffset="1404.0023">3235 7553 115,'0'0'38,"0"0"3,0 0-3,0 0-30,-11-17-1,11 17-4,0 0 0,0 0-1,0 0-2,0 0-2,5 21-4,-5-21-19,-7 19-15,7 1 0,2 6 1,-2 2-1</inkml:trace>
          <inkml:trace contextRef="#ctx0" brushRef="#br0" timeOffset="1606.8028">3175 8049 119,'2'24'38,"-2"-24"2,7 19-3,-7-19-30,0 0-4,0 0 0,19 13-5,-10 7-5,-9-20-24,0 23-8,0-23 1,0 0-1</inkml:trace>
          <inkml:trace contextRef="#ctx0" brushRef="#br0" timeOffset="2792.4049">4257 7467 75,'0'0'36,"0"0"-1,17-7 4,-17 7-23,0 0-2,0 0-3,0 0-3,-17-17-2,17 17-1,-24-3-2,3 1 0,-9 0-1,-3 2 0,-11 2-2,-4 0 0,-3 1 0,-1 3 0,3-2 0,6-1 0,0 3 0,7-2 0,8-4 0,6 0 0,22 0 0,-24 0 0,24 0 0,0 0 0,-17 1 0,17-1 0,0 0 0,0 0 0,28 17 0,-11-7 0,5 1 0,6 4 0,4 0 0,2 5 0,-1-3 0,-5 0 0,-1-1 0,-7-1 0,1 0 0,-21-15 0,26 24 0,-26-24 0,6 32 0,-8-13 0,-8 7 0,-6 7 0,-9 8 0,-3 6 0,-5 3 0,-1 1 0,0-5 0,2-3 0,8-4 0,5-11 0,8-4 0,11-24 0,-6 27 0,6-27 0,0 0 0,21 22 0,-21-22 0,32 15 0,-13-8 0,1 3 0,4-1 0,5-2 0,-1 1 0,-2-4 0,2-1 0,-4-3 0,-3 0 0,-2-2 0,-3 1 0,-16 1 0,25-2 0,-25 2-6,30 5-4,-30-5-20,28-9-9,-8 3-1,3 3 0,-3-7 0</inkml:trace>
          <inkml:trace contextRef="#ctx0" brushRef="#br0" timeOffset="3088.8054">4268 7354 113,'0'0'36,"0"0"2,-18 26-3,16-2-32,2 8-5,-4 1-31,8 3-1,1 1-2,-3 0-2</inkml:trace>
          <inkml:trace contextRef="#ctx0" brushRef="#br0" timeOffset="3322.8058">4205 8002 106,'-10'30'35,"5"0"1,-5 0-1,-14 2-32,31 5 0,-8-6-1,8 5-1,-5-8-1,0-8-1,5 3-5,-7-23-16,0 0-13,0 0 0,-5-36-1,10-1 0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48:25.6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C67C51-F376-4407-BAA4-612C5C58C9D6}" emma:medium="tactile" emma:mode="ink">
          <msink:context xmlns:msink="http://schemas.microsoft.com/ink/2010/main" type="writingRegion" rotatedBoundingBox="23596,15577 24756,15575 24757,16027 23597,16029"/>
        </emma:interpretation>
      </emma:emma>
    </inkml:annotationXML>
    <inkml:traceGroup>
      <inkml:annotationXML>
        <emma:emma xmlns:emma="http://www.w3.org/2003/04/emma" version="1.0">
          <emma:interpretation id="{60C53CAE-1F67-424E-9FCA-D9568287F317}" emma:medium="tactile" emma:mode="ink">
            <msink:context xmlns:msink="http://schemas.microsoft.com/ink/2010/main" type="paragraph" rotatedBoundingBox="23596,15577 24756,15575 24757,16027 23597,160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6B0CA1-181E-4E53-98EB-467AF742FC30}" emma:medium="tactile" emma:mode="ink">
              <msink:context xmlns:msink="http://schemas.microsoft.com/ink/2010/main" type="line" rotatedBoundingBox="23596,15577 24756,15575 24757,16027 23597,16029"/>
            </emma:interpretation>
          </emma:emma>
        </inkml:annotationXML>
        <inkml:traceGroup>
          <inkml:annotationXML>
            <emma:emma xmlns:emma="http://www.w3.org/2003/04/emma" version="1.0">
              <emma:interpretation id="{1138E5DB-1B93-4504-B4EA-670B164BEC0D}" emma:medium="tactile" emma:mode="ink">
                <msink:context xmlns:msink="http://schemas.microsoft.com/ink/2010/main" type="inkWord" rotatedBoundingBox="23596,15577 24756,15575 24757,16027 23597,16029"/>
              </emma:interpretation>
              <emma:one-of disjunction-type="recognition" id="oneOf0">
                <emma:interpretation id="interp0" emma:lang="en-US" emma:confidence="0">
                  <emma:literal>6--5</emma:literal>
                </emma:interpretation>
                <emma:interpretation id="interp1" emma:lang="en-US" emma:confidence="0">
                  <emma:literal>t-5</emma:literal>
                </emma:interpretation>
                <emma:interpretation id="interp2" emma:lang="en-US" emma:confidence="0">
                  <emma:literal>to-so</emma:literal>
                </emma:interpretation>
                <emma:interpretation id="interp3" emma:lang="en-US" emma:confidence="0">
                  <emma:literal>to-go</emma:literal>
                </emma:interpretation>
                <emma:interpretation id="interp4" emma:lang="en-US" emma:confidence="0">
                  <emma:literal>t-S</emma:literal>
                </emma:interpretation>
              </emma:one-of>
            </emma:emma>
          </inkml:annotationXML>
          <inkml:trace contextRef="#ctx0" brushRef="#br0">6 77 17,'-11'18'24,"11"-18"0,0 0 1,0 0-13,0 0-2,0 0-3,0 0-2,0 0 0,19 0-1,-19 0 0,27-4 0,-8 6 0,1-4 0,1 6-1,-2-4 0,6 3-1,0-3-1,5-2-1,5-1-2,-7-9-5,11-1-9,-4 5-11,-10-17-2,14 14 0,-16-13 1</inkml:trace>
          <inkml:trace contextRef="#ctx0" brushRef="#br0" timeOffset="-353.02">224-97 6,'0'0'21,"0"0"3,0 0 1,0 0-10,0 0-2,0 0 1,0 0-1,0 0-2,0 0-1,-16-7-2,16 7-2,0 0 1,0 0-2,-7 16-1,7-16 0,-10 21-1,8-3-1,-7 1 0,-3 4 0,3 1 0,-3 4-1,-2-1 1,7-1-1,-2 1 0,2-5-1,0-1 1,3-1-1,1-4 1,3-16-1,7 22 0,-7-22-1,14 16 1,-14-16 0,0 0 0,24 7 0,-24-7-1,32-1 1,-12-1-1,-20 2 0,26-11-2,-26 11 0,30-16-3,-19-1-3,10 13-7,-18-13-6,6 1-10,-9 16-1,9-23 2,-9 23 1</inkml:trace>
          <inkml:trace contextRef="#ctx0" brushRef="#br0" timeOffset="428.0245">593 81 19,'0'0'22,"0"0"2,-17-7 1,17 7-14,0 0-3,0 0 0,16 5 0,-16-5-3,0 0 0,22-2-1,-4 4 0,0-7-1,3 5 0,-5-6-1,5 3 0,-2-1-1,-1 1 0,3 1-4,-5-2-6,-16 4-13,35-3-6,-35 3-1,27-9 1</inkml:trace>
          <inkml:trace contextRef="#ctx0" brushRef="#br0" timeOffset="1060.0607">1103-109 29,'0'-18'26,"0"18"-1,0 0-3,0 0-3,0 0-3,-24 6-3,24-6-3,-20 10-2,20-10 0,-26 12-3,26-12 0,-21 14-1,21-14-1,-14 18 0,14-18-2,-15 16 0,15-16 0,0 0-1,-8 23 1,8-23-1,0 0 0,14 19 0,-14-19 0,16 12 0,-16-12 1,30 13-1,-7-6 0,-4 3 1,0 1-1,-19-11 1,29 31 0,-17-13 0,2 5 1,-12 0 0,0 5 0,-8-5 0,-2 3 0,-12-5 0,4 4 0,-1-6-1,-3-2 0,-3-4 0,4-6-1,-2 0-2,5-11-1,16 4-4,-18-12-15,18 12-15,-7-19 1,7 19-1,0-20 1</inkml:trace>
        </inkml:traceGroup>
      </inkml:traceGroup>
    </inkml:traceGroup>
  </inkml:traceGroup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1:30.93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C3D81CC-29FB-4E2F-8A2E-5D7E0A35EB35}" emma:medium="tactile" emma:mode="ink">
          <msink:context xmlns:msink="http://schemas.microsoft.com/ink/2010/main" type="writingRegion" rotatedBoundingBox="7014,17505 8245,17505 8245,18496 7014,18496"/>
        </emma:interpretation>
      </emma:emma>
    </inkml:annotationXML>
    <inkml:traceGroup>
      <inkml:annotationXML>
        <emma:emma xmlns:emma="http://www.w3.org/2003/04/emma" version="1.0">
          <emma:interpretation id="{9ECE0D1B-DE75-4BF7-9B08-2915D8D577FA}" emma:medium="tactile" emma:mode="ink">
            <msink:context xmlns:msink="http://schemas.microsoft.com/ink/2010/main" type="paragraph" rotatedBoundingBox="7014,17505 8245,17505 8245,18496 7014,18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82997E-BBFF-44E6-8D3D-5C4332C846C1}" emma:medium="tactile" emma:mode="ink">
              <msink:context xmlns:msink="http://schemas.microsoft.com/ink/2010/main" type="line" rotatedBoundingBox="7014,17505 8245,17505 8245,18496 7014,18496"/>
            </emma:interpretation>
          </emma:emma>
        </inkml:annotationXML>
        <inkml:traceGroup>
          <inkml:annotationXML>
            <emma:emma xmlns:emma="http://www.w3.org/2003/04/emma" version="1.0">
              <emma:interpretation id="{73F3E476-B9CF-4CDD-979D-CD2CFF341933}" emma:medium="tactile" emma:mode="ink">
                <msink:context xmlns:msink="http://schemas.microsoft.com/ink/2010/main" type="inkWord" rotatedBoundingBox="7014,17505 8245,17505 8245,18496 7014,18496"/>
              </emma:interpretation>
              <emma:one-of disjunction-type="recognition" id="oneOf0">
                <emma:interpretation id="interp0" emma:lang="en-US" emma:confidence="0">
                  <emma:literal>My</emma:literal>
                </emma:interpretation>
                <emma:interpretation id="interp1" emma:lang="en-US" emma:confidence="0">
                  <emma:literal>M is</emma:literal>
                </emma:interpretation>
                <emma:interpretation id="interp2" emma:lang="en-US" emma:confidence="0">
                  <emma:literal>M is;</emma:literal>
                </emma:interpretation>
                <emma:interpretation id="interp3" emma:lang="en-US" emma:confidence="0">
                  <emma:literal>Mt;</emma:literal>
                </emma:interpretation>
                <emma:interpretation id="interp4" emma:lang="en-US" emma:confidence="0">
                  <emma:literal>M i;</emma:literal>
                </emma:interpretation>
              </emma:one-of>
            </emma:emma>
          </inkml:annotationXML>
          <inkml:trace contextRef="#ctx0" brushRef="#br0">-453 142 79,'9'-18'41,"-9"18"-2,0 0 1,0 0-11,-19 11-21,19-11-1,-4 28-5,4-28-6,4 41-27,-2-23-7,0 3-3,-2-21 1</inkml:trace>
          <inkml:trace contextRef="#ctx0" brushRef="#br0" timeOffset="-2059.2036">-1530-74 103,'11'-26'36,"-11"26"1,0 0-5,0-30-20,0 30-2,0 0-1,0 0-2,0 0 2,0 0-9,0 0 0,-9 19 0,1 1 0,1 8 0,-4 6 0,-1 11 0,-1 3 0,0 4 0,-2 4 0,6-2 0,-2-5 0,1-5 0,3-8 0,1-8 0,2-10 0,4-18 0,-1 17 0,1-17 0,0 0 0,11-35 0,-6 3 0,5-11 0,-1-11 0,6-9 0,0-6 0,0-2 0,0 8 0,-4 10 0,-1 9 0,-1 12 0,-1 10 0,-8 22 0,0 0 0,0 0 0,16 24 0,-10 0 0,5 4 0,2 7 0,4 3 0,0-3 0,0 1 0,0-10 0,0-4 0,-2-5 0,-15-17 0,20 18 0,-20-18 0,0 0 0,24-13 0,-24 13 0,29-37 0,-16 7 0,7-5 0,-3-2 0,4-1 0,-6 1 0,0 5 0,-8 8 0,-1 5 0,-6 19 0,0 0 0,0 0 0,0 0 0,0 0 0,18 14 0,-18-14 0,21 29 0,-12-10 0,1 1 0,-3 3 0,-1 3 0,-4 4 0,-6-2 0,-2 3 0,-1 3 0,-1-1 0,3-1 0,1 4 0,2-5 0,0-1 0,4-4 0,0-3 0,0-1 0,4-3 0,-6-19 0,11 29 0,-11-29 0,11 23 0,-11-23 0,11 26 0,-11-26 0,17 24 0,-17-24 0,13 21 0,-13-21 0,0 0 0,23 22 0,-23-22-27,0 0-14,-2-30-1,-2 11 0,-5-10-1</inkml:trace>
          <inkml:trace contextRef="#ctx0" brushRef="#br0" timeOffset="-998.4017">-687 125 111,'0'0'39,"-21"17"2,21-17-2,-21 13-29,21-13-6,-13 23-1,13-23-4,0 35-2,0-35-7,8 30-28,-6-8-1,-1 1-1,1-5 0</inkml:trace>
          <inkml:trace contextRef="#ctx0" brushRef="#br0" timeOffset="-1248.0021">-802 552 98,'0'0'37,"0"0"2,0 0-1,0-22-27,0 22-2,0 0-2,-3 20-2,3-20-1,0 0-1,-17 19-1,17-19 0,-10 17-2,10-17 0,-7 20 0,7-20 0,-6 21 0,6-21 0,0 22 0,0-22 0,10 23 0,-10-23 0,15 16-2,-15-16 1,0 0 0,22 8-2,-22-8-4,19-21-17,-19 21-15,26-30-2,-9 10 2,0-6-1</inkml:trace>
          <inkml:trace contextRef="#ctx0" brushRef="#br0" timeOffset="-218.4003">-476 513 88,'0'0'36,"0"0"-1,0 0 2,0 0-20,0 0-12,0 0 1,0 0-1,0 0 0,0 0 1,0 0 0,0 0-1,0 0-1,13 23-4,-13-23 0,8 27 0,-3-6 0,1-2 0,0 1 0,-1 1 0,1-1 0,-4 2 0,-1 1 0,-2-5 0,-1 1 0,2-19 0,-6 30 0,6-30 0,-13 19 0,13-19 0,-19 9 0,19-9 0,-32 7-4,32-7-6,-44 12-21,23-7-11,-2-7 1,5-1 1,-1-12-1</inkml:trace>
        </inkml:traceGroup>
      </inkml:traceGroup>
    </inkml:traceGroup>
  </inkml:traceGroup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2:08.7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35D0E5A-BDA8-4901-8087-DFC36216EABA}" emma:medium="tactile" emma:mode="ink">
          <msink:context xmlns:msink="http://schemas.microsoft.com/ink/2010/main" type="inkDrawing"/>
        </emma:interpretation>
      </emma:emma>
    </inkml:annotationXML>
    <inkml:trace contextRef="#ctx0" brushRef="#br0">0 0 78,'0'0'35,"0"0"0,0 0 2,0 0-20,0 0-6,0 0-1,0 0-1,0 0-2,0 0 0,0 0-1,0 0-3,13 17-3,-6 1 0,4 3 0,10 7 0,2 0 0,5 7 0,-4-1 0,4 5 0,-4 0 0,-1 8 0,-8-1 0,-4 5 0,-9-3 0,-4 0 0,-7-1 0,-3-4 0,-2-6 0,0-7 0,3-4 0,4-5 0,7-21 0,-27 26 0,27-26 0,-26 18 0,26-18 0,-24 8 0,24-8-17,-24 7-26,24-7-2,-29-3 1</inkml:trace>
    <inkml:trace contextRef="#ctx0" brushRef="#br0" timeOffset="-577.201">-223 235 42,'0'0'31,"0"0"2,0 0 2,0 0-14,0 0-1,0 0-2,0 0-5,0 0-3,0 0-1,-6 18-3,12 1 0,-6-19-2,-2 39 1,0-15-3,2 12-2,-4-3 0,6 5 0,0-3 0,2-1 0,-4-3 0,4-3 0,-4-7 0,0-21 0,7 20 0,-7-20 0,0 0 0,0 0 0,0 0 0,0 0 0,0 0 0,-6-16-19,6 16-23,-3-21 0,3 21 1,2-37 0</inkml:trace>
    <inkml:trace contextRef="#ctx0" brushRef="#br0" timeOffset="-1170.0021">-390-52 76,'0'0'33,"0"0"1,13-19-5,-13 19-14,0 0-2,0 0-3,0 0-2,0 0-2,0 0 0,0 0-1,0 0 0,0 0-2,-18 9 0,18-9-1,-30 15 0,11 0-1,-2 0 0,1 6 2,1 1-3,-3 4 0,-6 2 0,7 4 0,0 0 0,-1 1 0,3 2 0,-1 3 0,1-3 0,8 4 0,-3 2 0,7-2 0,1 2 0,8 0 0,0 0 0,7 2 0,-1-4 0,1-3 0,6-3 0,4-3 0,-2-2 0,2-5 0,-1-3 0,3-5 0,0-6 0,-1-5 0,4-2 0,-7-6 0,8-1 0,-5-12 0,8 13-6,-28 4-32,19-30-5,-8 13 2,-11 1 0</inkml:trace>
    <inkml:trace contextRef="#ctx0" brushRef="#br0" timeOffset="6396.0112">1115 356 78,'0'0'35,"0"0"1,0 0 1,0 0-22,0 0-3,0 0-1,0 0-3,19-6-2,-19 6 0,17 4-2,0-2 0,11 2-1,4-2-3,16-1 0,1-6 0,17-1 0,1-3 0,-1-2 0,-5-2 0,-3 0 0,-11 1 0,-9 3 0,-10 4 0,-28 5 0,24-4 0,-24 4 0,0 0-5,0 0-21,24 0-14,-24 0-3,34-2 3,-6 0-2</inkml:trace>
    <inkml:trace contextRef="#ctx0" brushRef="#br0" timeOffset="5990.4105">1520 334 57,'0'0'34,"0"0"1,0 0 1,0 0-9,-21-19-13,21 19 0,0 0-3,0 0-3,0 0-2,0 0 0,-3 26-1,4-2-3,-4 6-2,5 11 0,-6 2 0,2 11 0,-4 0 0,6 4 0,0-4 0,2-2 0,-4-3 0,4-7 0,-4-2 0,0-5 0,2-5 0,-1-4 0,1-6 0,0-20 0,-4 21 0,4-21 0,0 0 0,-6-17 0,6 17-11,-4-43-19,1 12-12,-1-5-1,-2 1 2,-7-1 0</inkml:trace>
    <inkml:trace contextRef="#ctx0" brushRef="#br0" timeOffset="7035.6123">1855 764 86,'0'0'34,"0"0"1,0 0 3,2 21-27,-2-21-3,0 0 1,0 0-2,0 0-2,0 0 1,9 20-1,-9-20-2,2 30 0,-2-13 0,2 7-1,-2-4-2,4 3 0,-4-5 0,0 1 0,0-19 0,3 24 0,-3-24 0,0 0 0,0 0 0,0 0 0,0 0 0,2-18 0,-4-1 0,6-9 0,-4 0 0,2-5 0,0-1 0,2-1 0,5 5 0,4 4 0,-2 5 0,-11 21 0,28-26 0,-28 26 0,34-5 0,-11 3 0,-3 7 0,-20-5 0,40 10-9,-40-10-32,26 9-1,-26-9 0,20 7-1</inkml:trace>
    <inkml:trace contextRef="#ctx0" brushRef="#br0" timeOffset="7425.613">2246 773 72,'23'4'34,"-23"-4"-1,0 0 4,0 0-24,0 0-1,0 0-1,0 0-2,7 24-2,-7-24 0,15 23-1,-15-23-2,19 33-1,-6-14-1,4 5-1,2-3 0,3-3-1,-3-5 1,1-3-1,-20-10 0,36 11-2,-14-9-1,-22-2-2,36-2-6,-36 2-21,0 0-8,0 0 0,7-19 0</inkml:trace>
    <inkml:trace contextRef="#ctx0" brushRef="#br0" timeOffset="7768.8136">2671 729 71,'0'0'36,"0"0"0,0 0 2,0 0-15,-18 3-9,27 14-2,-9-17-3,-15 28-1,-4-9 0,2 14-8,-7 3 0,-2 14 0,-10 2 0,4 6 0,-9-2 0,4 2 0,-1-4 0,10-4 0,2-7 0,7-10 0,6-6 0,4-9 0,7-1 0,2-17 0,6 19 0,-6-19 0,15-17-39,-15 17-4,30-32 0,-12 2 0</inkml:trace>
    <inkml:trace contextRef="#ctx0" brushRef="#br0" timeOffset="8455.2148">3875 572 90,'0'0'34,"26"-4"2,-26 4 0,0 0-26,0 0 0,0 0 0,0 0-3,0 0-1,0 0-1,0 0 0,-17 13 1,17-13-6,-16 40 0,-1-14 0,-4 13 0,-5 0 0,-2 8 0,0 1 0,5-1 0,1-1 0,3-3 0,6-6 0,6-7 0,3-2 0,4-6 0,4-3 0,-4-19 0,26 19 0,-4-21 0,8-2 0,2-9 0,9 0 0,-5-6 0,5 10 0,-17-15-5,8 24-20,-32 0-17,15-21 0,-15 21 2,-30-13-1</inkml:trace>
    <inkml:trace contextRef="#ctx0" brushRef="#br0" timeOffset="8689.2152">3561 833 70,'0'0'33,"-17"2"-1,17-2 0,20 7-19,-20-7-5,43-7-2,-13 1-2,11 6-1,1-2-2,1 2-4,9 12-11,-3 1-19,-12-10 0,12 12 0,-21-11-2</inkml:trace>
    <inkml:trace contextRef="#ctx0" brushRef="#br0" timeOffset="9079.2158">4156 906 73,'0'0'33,"0"0"1,-26 17 1,9-19-20,13 18-3,-15-10-1,16 15-3,3-21-1,-17 35-1,17-35-1,-15 37 0,9-16-3,6 1 1,4-3-2,5-1 0,-9-18 1,30 17 0,-9-17-2,7-4 0,0-5 0,0-4 0,-4-4 0,1-1 0,-8-3 0,-1-1 0,-6-2 0,-6-3 0,-3 1 0,-2 0 0,-7 2 0,-3 2 0,-4 5 0,-8 8 0,1 9 0,-4 7 0,0 6 0,3 0 0,6 6 0,-3-14-3,20-5-37,13 17-1,-13-17-1,33-9 1</inkml:trace>
    <inkml:trace contextRef="#ctx0" brushRef="#br0" timeOffset="9843.6173">5742 734 92,'-25'4'34,"25"-4"1,-32 6 2,4-12-25,28 6-2,-31 11-1,31-11-2,-32 23-2,19-5 0,-8-1-1,6 9-2,2-2 1,4 4-3,-3-2 0,10 2 0,2-2 0,8-1 0,1-5 0,-9-20-5,38 26-3,-38-26-16,35-4-15,-12 4-1,-4-3 1,1-3-1</inkml:trace>
    <inkml:trace contextRef="#ctx0" brushRef="#br0" timeOffset="10296.0181">5925 908 90,'0'0'36,"-15"22"1,15-22-1,-20 7-19,29 10-4,-9-17-4,-6 19-3,6-19-2,2 26-1,-2-26-2,15 24 0,-15-24 1,28 26-2,-7-18 0,1-3 0,1-7 0,1-3 0,-1-4 0,1-5 0,-4 0 0,1-5 0,-6-7 0,-2-2 0,-2-6 0,-7-1 0,-4 3 0,-7 4 0,-5 2 0,-6 9 0,-9 8 0,-4 13 0,-7 11 0,-1 9 0,1 6 0,1-2 0,13 5 0,-4-20-16,29 4-23,-1-17-3,29 13 2,0-17-1</inkml:trace>
    <inkml:trace contextRef="#ctx0" brushRef="#br0" timeOffset="10748.4188">6395 798 108,'0'0'37,"-17"28"1,10-12 0,16 5-30,-9-21-1,-9 30-2,9-30-2,2 20-1,-2-20 1,0 0-1,16 4-1,-16-4 2,30-26-3,-9 5 0,1-3 0,3 0 0,-3 2 0,1 3 0,-6 6 0,-17 13 0,24 9 0,-22 14 0,-6 3 0,0 5 0,1 3 0,-1-1 0,2-1 0,0-6 0,0-9 0,2-17 0,4 17 0,-4-17 0,0 0 0,0 0-17,13-23-23,-13 23-2,22-28 1,-7 12-1</inkml:trace>
    <inkml:trace contextRef="#ctx0" brushRef="#br0" timeOffset="11278.8198">6985 712 72,'11'-22'35,"-11"22"0,0 0 4,-6-25-22,6 25-2,0 0-1,0 0-3,-22-9-3,22 9-1,-21 4-5,21-4-2,-22 7 0,22-7 0,-25 17 0,25-17 0,-26 20 0,26-20 0,-26 27 0,26-27 0,-19 28 0,19-28 0,-13 26 0,13-26 0,6 24 0,-6-24 0,13 32 0,-2-12 0,2 1 0,2 5 0,2 0 0,-2 2 0,0 0 0,-2-2 0,-2-6 0,-3 1 0,-8-21 0,9 26 0,-9-26 0,0 0 0,-24 13 0,5-11 0,-3-2 0,-3-2 0,-5-2 0,1 0 0,2 4 0,3-5 0,24 5 0,-32-11 0,32 11-17,17-4-25,2-11 0,3 0 1,4-4-1</inkml:trace>
    <inkml:trace contextRef="#ctx0" brushRef="#br0" timeOffset="11778.0207">7230 706 98,'0'0'36,"-24"12"1,24-12 1,-10 24-26,10-24-6,21-6-1,1-1-2,12 1 0,-2 1-2,7 1 1,-1 0-3,-5 0-3,12 16-10,-13-3-23,-8-5-2,-1 3 1,-6-5-1</inkml:trace>
    <inkml:trace contextRef="#ctx0" brushRef="#br0" timeOffset="11590.8203">7430 533 106,'0'0'37,"0"0"3,-20-4-1,3 4-29,17 25-1,-17-11-2,13 20 0,-9-2-7,8 11 0,-3-1 0,8 9 0,-2-1 0,6 0 0,2-1 0,1-8 0,4-6 0,-1-9 0,1-3 0,-11-23-6,0 0-25,7-21-9,-12-12-2,-5-10 1,-5-4 0</inkml:trace>
    <inkml:trace contextRef="#ctx0" brushRef="#br0" timeOffset="12152.4213">7657 893 89,'0'0'37,"0"0"2,0 0 1,7 28-21,-7-28-6,0 0-3,0 0-4,0 0-4,2-17-2,-2 17 0,8-19 0,-8 19 0,13-33 0,-4 10 0,2-1 0,3-2 0,2 2 0,3 1 0,2 5 0,-1 1 0,8 4 0,-3 2 0,3 11 0,-10-10-8,16 12-30,-13 4-3,-21-6 0,24 19 0</inkml:trace>
    <inkml:trace contextRef="#ctx0" brushRef="#br0" timeOffset="12542.422">8007 824 99,'0'0'37,"0"0"2,0 0-6,0 0-20,0 0-2,0 0-3,0 0-2,-8 33-2,8-33 1,0 30-5,0-30 0,10 30 0,-10-30 0,20 20 0,-20-20 0,32 2 0,-13-11 0,2-8 0,-1-5 0,4-2 0,-3-4 0,0 2 0,-3-1 0,-3 7 0,-15 20 0,17-26 0,-17 26 0,0 0 0,0 0-6,0 0-28,0 0-7,-17 7-1,17-7 0</inkml:trace>
    <inkml:trace contextRef="#ctx0" brushRef="#br0" timeOffset="12979.2228">8638 677 107,'0'0'36,"0"0"2,0 0 0,-26-4-31,26 4-1,-34 13-1,15 0 0,-3-4-1,3 6 0,-2 0 1,10 7-5,-4 1 0,4 5 0,9 2 0,2-3 0,4 1 0,5 0 0,2-3 0,4-3 0,0-5 0,8-8 0,-1-5 0,3-6 0,5 6-2,-13-19-8,18 18-19,-16-12-12,-2 2 0,-17 7 0,17-15 1</inkml:trace>
    <inkml:trace contextRef="#ctx0" brushRef="#br0" timeOffset="13556.4238">8894 691 101,'0'0'40,"0"0"2,0 0-1,0 0-24,30 8-8,-7-16-4,16 10-5,-1-5 0,8-1 0,3 2 0,-8-9 0,17 9-38,-17 0-3,-11 0-2,-11 2 2</inkml:trace>
    <inkml:trace contextRef="#ctx0" brushRef="#br0" timeOffset="13369.2235">9001 507 91,'0'0'38,"0"0"1,0 0 2,0 0-23,0 0-8,0 0-2,0 0-3,0 0 0,-4 22-5,4 1 0,-3 1 0,3 9 0,-6 7 0,6 10 0,-2 0 0,4 4 0,2-2 0,1 1 0,1-3 0,3-5 0,1-8 0,-1-13 0,2-1 0,-11-23-7,17-12-32,-15-4-4,-2-14 1,-4-13 0</inkml:trace>
    <inkml:trace contextRef="#ctx0" brushRef="#br0" timeOffset="14695.2258">10722 878 70,'0'0'35,"0"0"0,16 2 2,-16-2-22,0 0-2,0 0-3,0 0-3,0 0-1,17 3 0,-17-3-2,23-1-1,-6 1 0,-17 0-2,28-14 0,-11 5 0,-17 9 0,28-26 0,-15 7 0,-8-1-1,-3-4 1,-2-1 0,-5 1-1,-3 2 0,-3 1 0,-8 6 1,-3 6-1,-1 4 2,3 8-2,-7 5 0,5 10 0,-4 5 0,-2 5 0,1 2 0,1 5 0,6-2 0,5-3 0,5 0 0,8-2 0,4-2 0,10 0 0,4-2 0,7 3 0,9-5 0,3 2 0,5-5 0,6-6 0,5-6 0,-4-20-7,18 15-14,-9-22-20,-9-5 0,-7-3-1,-10-1 1</inkml:trace>
    <inkml:trace contextRef="#ctx0" brushRef="#br0" timeOffset="15163.2266">11465 201 105,'0'0'37,"0"0"2,-19 19 0,14 14-30,-12 3-1,11 18-3,-9 2 0,8 13-2,-8 2 2,3 9-5,3-6 0,0 3 0,3-12 0,2-5 0,-3-5 0,-1-14 0,10-3-2,-2-38-6,10 35-10,-10-35-23,20-24 0,-7 0 0,0-10-1</inkml:trace>
    <inkml:trace contextRef="#ctx0" brushRef="#br0" timeOffset="15522.0272">11570 827 77,'37'4'35,"-37"-4"0,41-11 1,-7 7-25,-13-18-2,14 13-1,-16-14-2,2 8-1,-14-9-1,-7 24 1,7-35 0,-7 35-1,-14-17 1,-3 19-2,-8 2 0,7 7-1,-5 4 0,4 9-2,1 2 0,1 6 0,4 1 0,9 1 0,6-1 0,7 1 0,8-3 0,4-3 0,5-5 0,2-14 0,13 0-4,-11-29-14,9 7-22,-3-9-2,1-8 0,-7-2 1</inkml:trace>
    <inkml:trace contextRef="#ctx0" brushRef="#br0" timeOffset="16083.6282">12186 740 87,'0'0'35,"-17"11"3,17-11 0,0 0-18,-10 22-13,10-22-1,-9 38 0,5-22-2,10 12 0,-8-7-1,2-1-1,-2-3-1,2-17 0,19 19 0,-19-19-1,30-19 2,-4-1-2,2-6 0,4 0 0,-2-2 0,-4 3 0,-2 3 0,-1 7 0,-23 15 0,0 0 0,0 0 0,2 34 0,-10-16 0,5 5 0,1-3 0,-2-1 0,4-19 0,6 22 0,-6-22 0,22-5 0,-3-5 0,0-5 0,1 0 0,1 0 0,-1 1 0,-3 2 0,2 3 0,-2 5 0,-17 4 0,17 13 0,-16 4 0,-1 4 0,-1 3 0,-3 6 0,-2 0 0,-3-3 0,5 1 0,-3-9 0,8 2-2,-1-21-7,6 18-14,-6-18-18,0 0-1,21-28 1,-10 6 0</inkml:trace>
    <inkml:trace contextRef="#ctx0" brushRef="#br0" timeOffset="16426.8288">12714 882 52,'22'11'31,"-22"-11"1,24 5 2,-24-5-11,25-7-14,8 7 1,-16-21-1,17 12-2,-15-13-1,7 7 0,-11-11-1,4 3-2,-8-5 0,-2 10-1,-9-5 1,0 23 0,-19-22 0,19 22 0,-37 4 0,15 12-1,-7 7 0,5 7 0,0 3 0,3 4-2,6 1 0,8 1 0,7-4 0,7-1-2,8-1-1,-15-33-5,43 40-19,-17-35-13,-3-9-1,5-7 1,-2-11-1</inkml:trace>
    <inkml:trace contextRef="#ctx0" brushRef="#br0" timeOffset="16754.4294">13092 833 125,'0'0'39,"-17"24"1,13 6-8,4-30-26,0 0-2,0 0-1,32-2-1,-10-11 0,5 0 0,3-5-2,-2 3 0,-2 0 0,2 2 0,-2 3 0,-7 5 0,0 5 0,1 9 0,-20-9 0,19 35 0,-15-8 0,-6 6 0,-2 3 0,2 3 0,-5 0 0,-1-4 0,3-3 0,-1-10 0,8-1 0,-2-21 0,0 0-11,0 0-30,9-19-1,2-18 0,8-13 0</inkml:trace>
    <inkml:trace contextRef="#ctx0" brushRef="#br1" timeOffset="200007.9512">6577-669 61,'0'0'34,"0"0"2,0 0-1,0 0-5,0 0-16,0 0-1,0 0-4,0 0-2,0 0-2,0 0 0,0 0-1,0 0-2,0 0-2,16 2 0,-16-2 0,12 20 0,-12-20 0,20 30 0,-5-13 0,6-2 0,1 0 0,-1-4 0,0-4 0,-1 1 0,-3-6 0,-17-2 0,26 2 0,-26-2 0,0 0-7,0 0-31,0 0-2,4-19-2,-4 19 2</inkml:trace>
    <inkml:trace contextRef="#ctx0" brushRef="#br1" timeOffset="200460.3521">6936-764 77,'0'0'35,"0"0"-1,-19 20 3,19-20-17,-24 8-9,24-8 0,-11 18-3,7 1-1,4-19 0,-22 37-1,3-16-4,6 11-2,-12-3 0,3 11 0,-2-5 0,1 6 0,1-4 0,3 2 0,0-5 0,4-4 0,4-6 0,5-5 0,6-19 0,-7 18 0,7-18 0,0 0 0,0 0 0,7-41 0,16 26-30,-14-7-11,1 0-2,-1 1 2,2-1 0</inkml:trace>
    <inkml:trace contextRef="#ctx0" brushRef="#br1" timeOffset="201193.5533">7494-736 63,'0'0'35,"6"-24"0,-6 24-1,0 0-11,0 0-3,0 0-7,-19-13-4,19 13-2,-23 3-2,23-3-1,-30 8-1,14-1 1,-5 1-4,2 5 0,-7-2 0,5 6 0,-3-1 0,4 5 0,1-2 0,0 3 0,6-2 0,6 1 0,3-1 0,2 3 0,9-3 0,3-1 0,-1 0 0,8-1 0,0-1 0,3-2 0,1-4 0,5-2 0,0-3 0,4-6 0,4-2 0,0-3 0,-1-1 0,-1-3 0,-2 3 0,-11-5 0,3 15-2,-22-4-36,0 0-3,0 0-1,-26-8 1</inkml:trace>
    <inkml:trace contextRef="#ctx0" brushRef="#br1" timeOffset="201489.9539">7262-574 90,'0'0'36,"0"0"0,0 0 1,32 19-24,-32-19-2,43 0-1,-19-4-3,12 6-2,-5-4-2,7 2-1,-6 0-1,-2-4-6,7 10-20,-7-6-12,-11-6-3,1 4 2,-20 2-2</inkml:trace>
    <inkml:trace contextRef="#ctx0" brushRef="#br1" timeOffset="204079.5583">8187-729 63,'-36'11'32,"36"-11"2,-19 8 0,19-8-6,25 0-17,-8-8-2,20 12-1,-5-9-1,17 6-2,-3-4-2,9 3-1,-1-4 0,-2 4-1,-5 0-1,-8-4-3,1 12-5,-23-8-21,-1 0-9,-16 0 2,0 0-2,14 26 1</inkml:trace>
    <inkml:trace contextRef="#ctx0" brushRef="#br1" timeOffset="203330.7571">8312-669 44,'0'0'30,"26"-15"3,-26 15 0,21-22-8,-21 22-6,0 0-2,26-4-4,-26 4-4,0 0-2,0 0-1,0 0-1,0 0-2,-9 22-1,9-22 0,-11 30 0,-3-9-1,3 1 1,-6 2 0,0 0-2,1-1 0,1-3 0,-2-3 0,17-17 0,-25 22 0,25-22-4,-16 10-2,16-10-8,0 0-19,-15-21-6,15 21 0,0 0 0</inkml:trace>
    <inkml:trace contextRef="#ctx0" brushRef="#br1" timeOffset="203720.7578">8511-650 86,'0'0'32,"0"0"2,0 0 1,0 0-25,0 0-1,0 0 0,-10 16-3,10-16-1,-5 23 0,5-23 0,-17 37-1,-2-18-1,8 7-1,-6-4 0,4 4-1,2-5 0,5-3 0,2-1-1,4-17 0,10 24 0,-10-24 1,28 11-1,-28-11 0,35 4-1,-35-4-1,36-2-3,-36 2-3,35-7-10,-35 7-20,23-17-1,-23 17 1,24-30-1</inkml:trace>
    <inkml:trace contextRef="#ctx0" brushRef="#br1" timeOffset="205140.3603">8700-403 54,'0'0'29,"0"0"2,0 0-1,13-18-11,4 18-8,-17 0-4,35-10-2,-35 10-1,36-5 0,-36 5 1,22 11 0,-22-11 1,-2 28 0,-16-13 0,-1 11-1,-11-5 0,4 3-2,-4-7 0,2 1-1,3-9-1,9 1-1,16-10 1,0 0-2,0 0-1,11-17-3,15 17-12,4-7-20,-8-6-1,6 3 1,-11-3-2</inkml:trace>
    <inkml:trace contextRef="#ctx0" brushRef="#br1" timeOffset="204875.1598">8746-458 85,'0'0'34,"0"0"1,0 0 1,-20-8-23,20 8-3,0 0-1,11 17-4,-11-17 0,8 22-1,-8-22-1,11 37 0,-4-16-2,1 7 1,1-8-1,1 1-1,-5-2 1,-5-19-1,9 24-1,-9-24-1,0 0-3,0 0-6,0 0-9,0 0-18,-14-24-1,8 7 1,-11-6 0</inkml:trace>
    <inkml:trace contextRef="#ctx0" brushRef="#br1" timeOffset="206060.7619">8979-537 105,'0'0'35,"0"0"1,5-17-1,18 1-30,12 6-2,1-3 1,5 4-3,0 3-1,-3 1-2,1 12-6,-17-7-14,-22 0-14,36 17 1,-36-17-1,21 17-1</inkml:trace>
    <inkml:trace contextRef="#ctx0" brushRef="#br1" timeOffset="205857.9615">9207-712 76,'9'-17'35,"-9"17"1,0 0 1,0 0-22,0 0-2,0 0-2,0 0-3,-16 13-1,14 6-1,2-19-2,-15 39-1,3-17-1,1 8 0,0-4-2,2 6 0,-3-4 0,1 2 0,0-2 0,2 0 0,-1-2 0,6-4 0,1-1 0,3-21 0,-2 28 0,2-28 0,22 11 0,-5-13 0,6-4 0,-1-5 0,6 4 0,-3-10-4,4 10-4,-19-23-9,9 11-23,-12 0 0,-9 1 1,-7 1-1</inkml:trace>
    <inkml:trace contextRef="#ctx0" brushRef="#br1" timeOffset="206778.3632">9458-608 90,'19'-5'36,"-19"5"0,0 0 2,0 0-26,0 0-2,16 20-1,-16-20-4,-1 23 0,1-23-1,3 33-1,-1-14-1,6 3 0,-8-3-1,3 0 1,-3-19-2,8 22 0,-8-22 0,0 0 0,0 0 0,19 2 0,-19-2 0,11-23 0,-11 23 0,24-33 0,-11 14 0,0 1 0,1-1 0,-3 2 0,-11 17 0,28-22 0,-28 22 0,22-8 0,-22 8 0,0 0 0,12 23 0,-12-23 0,7 30 0,-5-14 0,-2-16 0,-4 30 0,4-30 0,-2 19 0,2-19 0,0 0 0,0 0 0,23-21 0,-8 4 0,3-3 0,9-1 0,-3 1 0,0 1 0,3 4 0,-9 4 0,-18 11 0,26-2 0,-26 2 0,14 21 0,-9-4 0,-3 5 0,0 0 0,0 3 0,0-1 0,3-2 0,-3-5 0,-2-17 0,2 24 0,-2-24 0,0 0 0,0 0 0,-19-2-15,19 2-25,0 0-1,-24-7 0,24 7 0</inkml:trace>
    <inkml:trace contextRef="#ctx0" brushRef="#br1" timeOffset="207449.1643">10061-581 99,'20'-4'37,"1"-4"2,0 6-2,1 14-22,0-20-9,16 8-3,3 2-9,-2 2-30,8-10-2,6 6 1,-7-9-3</inkml:trace>
    <inkml:trace contextRef="#ctx0" brushRef="#br1" timeOffset="207308.7641">10433-827 86,'12'-17'35,"-12"17"3,13-23 0,-23 3-24,10 20-2,0 0-4,0 0-2,-20-9-1,1 18-1,-7-2-1,0 8 1,-3 0-2,1 2-2,-2 0 0,4 5 0,2-5 0,11 0 0,3-1 0,9 1 0,1 2 0,3-1 0,3 3 0,3 1 0,4 1 0,-3 3 0,-1-2 0,4 6 0,-5-2 0,3 2 0,-5-2 0,-3-1 0,1 0 0,-4-1 0,-2-4 0,0-1 0,-3-5 0,-12-5 0,17-11 0,-32 8 0,15-1 0,-18-18-40,8-7-2,-3-10-1,2 0 0</inkml:trace>
    <inkml:trace contextRef="#ctx0" brushRef="#br1" timeOffset="223049.1918">10826-371 30,'0'0'29,"0"0"3,0 0 1,-16 2-8,16-2-6,0 0-2,0 0-4,16-4-2,-16 4-2,0 0-1,0 0-2,0 0 0,15 23-2,-11-3 0,-4-20-1,-4 37-2,-1-20 1,3 4-1,-2-5 1,4-16-2,-15 27 0,15-27-2,-20 14-2,1-17-3,19 3-14,0 0-18,-28 3-2,28-3 1,-11-20 0</inkml:trace>
    <inkml:trace contextRef="#ctx0" brushRef="#br1" timeOffset="224453.1942">11594-738 89,'0'0'34,"-22"7"-2,22-7-3,0 0-21,0 0-1,0 0-1,0 0-1,31 27-1,-12-20 1,15 6-2,-4-4 1,9 3-2,-5-3 0,5 0-1,-9-3 0,-2-1-1,-5-1 0,-5-6-1,-1 2-1,-17 0-1,23-11-1,-23 11 0,2-17 0,-2 17-1,-8-17 2,8 17 0,0 0 2,-22-11 3,22 11 0,-27 10 2,10-5 1,17-5 0,-35 23 0,35-23-1,-39 24 0,20-7-1,-7-8-1,9 2 0,-4-2-2,21-9 1,-26 17-2,26-17-1,-21 17-2,21-17-8,0 0-23,0 0-3,0 0-1,0 0 0</inkml:trace>
    <inkml:trace contextRef="#ctx0" brushRef="#br1" timeOffset="224016.3935">11585-615 79,'0'0'33,"-4"-17"0,4 17 3,19 11-26,-19-11-1,0 0-1,22 6-3,2 1 0,-24-7 0,47 6-1,-19-4 0,8 0-2,-4-2-1,-2-2-1,0 0-1,-10-2-1,5 4-2,-25 0-5,0 0-7,0 0-8,-15-22-14,15 22 1,-42-11 0,20 7 2</inkml:trace>
    <inkml:trace contextRef="#ctx0" brushRef="#br1" timeOffset="223719.9929">11781-727 80,'0'0'36,"0"0"1,6-17 0,-6 17-21,0 0-5,0 0-1,0 0-3,0 0-2,-11 26-1,11-26-1,2 30 0,-1-9 0,5 3 0,-6 2-3,4 0 0,-4 0 0,2-1 0,-1-3 0,3-2 0,-6-3 0,2-17 0,-3 24 0,3-24-3,0 0-4,0 0-10,0 0-22,-8-24-2,8 24 0,-20-26 1</inkml:trace>
    <inkml:trace contextRef="#ctx0" brushRef="#br1" timeOffset="231410.8063">12878-706 31,'0'0'28,"4"-17"3,-4 17 1,0 0-13,0 0-2,0 0-1,0 0-4,0 0-3,0 0-1,0 17-1,0-17-2,0 0 0,-19 2 0,19-2-1,0 0 0,0 0 0,-28 20-1,28-20 0,-26 21-1,13-5 0,-9-1 0,3 4 0,-7 1-1,3 1 0,-3-3 1,5 1-2,3-6 0,1-2 0,17-11 0,-21 15 0,21-15 0,0 0 0,0 0 0,0 0 0,0 0 0,0 0 0,0 0 0,0 0 0,0 0 0,0 0 0,0 0 0,0 0 0,0 0 0,0 0 0,21 11 0,-21-11 0,20 13 0,1-5 0,1 1 0,5 2 0,-3-1 0,0-1 0,2-1 0,3-3 0,-7 1 0,-3-3 0,-19-3 0,24 6 0,-24-6 0,0 0 0,0 0 0,0 0-4,4 26-19,-4-26-18,0 0-2,-21 15 2,21-15-1</inkml:trace>
  </inkml:traceGroup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2:33:42.41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3835E2-9E15-4038-BD8E-AA06927196D4}" emma:medium="tactile" emma:mode="ink">
          <msink:context xmlns:msink="http://schemas.microsoft.com/ink/2010/main" type="inkDrawing" rotatedBoundingBox="25253,16677 25268,16677 25268,16692 25253,16692" shapeName="Other"/>
        </emma:interpretation>
      </emma:emma>
    </inkml:annotationXML>
    <inkml:trace contextRef="#ctx0" brushRef="#br0">8875 10491</inkml:trace>
  </inkml:traceGroup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2.4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9E26257-40C2-453D-9AB7-E603DCB06F6A}" emma:medium="tactile" emma:mode="ink">
          <msink:context xmlns:msink="http://schemas.microsoft.com/ink/2010/main" type="inkDrawing" rotatedBoundingBox="9857,8822 12021,8767 12023,8831 9859,8886" shapeName="Other">
            <msink:destinationLink direction="from" ref="{7DFBA737-02E1-430C-A070-73AB59DB0F79}"/>
          </msink:context>
        </emma:interpretation>
      </emma:emma>
    </inkml:annotationXML>
    <inkml:trace contextRef="#ctx0" brushRef="#br0">0 106 61,'0'0'39,"0"0"-2,19-2 3,-19 2-17,36 2-9,-20-13-3,29 11-4,-3-11-3,17 3 0,1-3-1,12 4 0,-1-3-1,2 5-1,-4-1 0,0 6 1,-5 2-1,0 2 1,-5 0-2,1 1 0,4-5 0,5 2 0,1 0 0,3-2 0,0-2 0,-2 2 0,-2 0 0,-5 0 0,-8 2 0,-6 0 0,-5 0 0,-4-1 0,1 1 0,3-2 0,-2-2 0,2 1 0,-2-3 0,-2 2 0,-4-2 0,-3 1 0,-4-1 0,-8 0 0,-3 0 0,-19 4 0,28-7 0,-28 7 0,36-11 0,-19 5 0,3 1 0,-3-3 0,-17 8 0,21-7 0,-21 7-2,0 0-6,0 0-8,0 0-26,0 0-1,-23-2 1,23 2 0</inkml:trace>
  </inkml:traceGroup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5.2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9B0C60F-8A98-495E-BC99-9338DC86E7D3}" emma:medium="tactile" emma:mode="ink">
          <msink:context xmlns:msink="http://schemas.microsoft.com/ink/2010/main" type="inkDrawing" rotatedBoundingBox="13446,7845 14001,7391 14315,7776 13761,8229" shapeName="Other"/>
        </emma:interpretation>
      </emma:emma>
    </inkml:annotationXML>
    <inkml:trace contextRef="#ctx0" brushRef="#br0">-63-1004 67,'17'-5'38,"-17"5"0,0 0 1,0 0-24,0 0-3,0 0-4,0 0-1,13 28-1,-13-28-1,3 26 0,-10-8 1,5 10-2,-5-3 1,5 8-5,0 1 0,0 1 0,-2-1 0,4-3 0,0-1 0,0-2 0,8-4 0,-3-5 0,-5-19 0,13 30 0,-13-30 0,17 18 0,0-12 0,4-4 0,5-2 0,2-4 0,0-2 0,4-3 0,5-2 0,-5-2 0,2-4 0,-2-1 0,-6-7 0,4-3 0,0 0 0,-8-3 0,3-7 0,-1 3 0,-2-4 0,-1 0 0,-4 5 0,-10 4 0,-1 2 0,1 6 0,-5 3 0,-2 19 0,-2-22 0,2 22 0,0 0 0,-20-11 0,20 11-12,-26 5-24,26-5-8,-34 6 0,13-6 0</inkml:trace>
    <inkml:trace contextRef="#ctx0" brushRef="#br0" timeOffset="390.0007">158-1151 89,'0'0'39,"0"0"1,0 0 2,16 21-32,-16-21-1,-1 54-1,-3-21-1,8 23-1,-8-8-1,8 14-5,-8-4 0,4 1 0,0-6 0,-2-9 0,2-5 0,-2-18 0,8 16-15,-6-37-27,0 0-2,0 0 1,0 0-2</inkml:trace>
  </inkml:traceGroup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6:22.8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DFBA737-02E1-430C-A070-73AB59DB0F79}" emma:medium="tactile" emma:mode="ink">
          <msink:context xmlns:msink="http://schemas.microsoft.com/ink/2010/main" type="inkDrawing" rotatedBoundingBox="11861,8578 14074,8695 14046,9224 11833,9107" semanticType="callout" shapeName="Other">
            <msink:sourceLink direction="from" ref="{69E26257-40C2-453D-9AB7-E603DCB06F6A}"/>
            <msink:sourceLink direction="to" ref="{E33B3B07-D548-4351-84AB-78D28F25D5DF}"/>
          </msink:context>
        </emma:interpretation>
      </emma:emma>
    </inkml:annotationXML>
    <inkml:trace contextRef="#ctx0" brushRef="#br0">0 0 102,'0'0'40,"0"0"1,0 0 0,22 22-33,-22-22-2,32 8-1,-8-5-3,12 7 0,-4-1 0,9 4 0,-4-4 0,1 6 0,-4-4-2,-8 8 0,-26-19 0,24 34 0,-26-16 0,-7 3 0,-4-3 0,-4 3 0,-11-1 0,0 1 0,-12 1 0,-1-3 0,8 1 0,-7-18-2,10 9-41,6-5-2,24-6 2,-17-15-2</inkml:trace>
    <inkml:trace contextRef="#ctx0" brushRef="#br0" timeOffset="1216.802">2181 89 35,'17'-11'31,"-17"11"3,0 0 2,0 0-15,0 0-2,17 4-2,-17-4-3,0 0-3,0 0 0,0 0-3,-17 11-1,17-11-3,-12 22 0,5-5-1,-8 2-3,0 9 0,-9 2 0,-4 9 0,-8 2 0,-1 7 0,-3-7 0,7 6 0,-3-8 0,6-2 0,6-9 0,7-4 0,9-7 0,8-17 0,-3 19 0,3-19 0,0 0 0,0 0-36,20-30-8,-9 0-2,-3-9 2</inkml:trace>
    <inkml:trace contextRef="#ctx0" brushRef="#br0" timeOffset="811.2014">1790 121 76,'0'0'38,"0"0"0,0 0 2,-23-6-25,23 6-2,0 0-2,0 0-3,0 0-1,24 19-2,-24-19-1,6 17-4,-6-17 0,23 26 0,-5-13 0,7 4 0,-5-1 0,3 1 0,3-2 0,-6-2 0,5-4 0,-25-9 0,30 15 0,-30-15 0,0 0-3,0 0-8,26 12-16,-26-12-15,0 0-1,0 0 1,0 0 1</inkml:trace>
  </inkml:traceGroup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5:40.8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33B3B07-D548-4351-84AB-78D28F25D5DF}" emma:medium="tactile" emma:mode="ink">
          <msink:context xmlns:msink="http://schemas.microsoft.com/ink/2010/main" type="inkDrawing" rotatedBoundingBox="1440,10212 13382,3292 17280,10019 5339,16939" shapeName="Other">
            <msink:destinationLink direction="to" ref="{7DFBA737-02E1-430C-A070-73AB59DB0F79}"/>
          </msink:context>
        </emma:interpretation>
      </emma:emma>
    </inkml:annotationXML>
    <inkml:trace contextRef="#ctx0" brushRef="#br0">6861-3178 88,'0'0'38,"21"-6"-1,5-4 3,2-14-30,28 18-1,-11-12 0,21 8-4,-8-3-1,9 5-2,-5-1 0,-6 3-1,-2 4-2,-12-5-6,6 11-25,-12-1-9,-8-3 2,-6 2-1</inkml:trace>
    <inkml:trace contextRef="#ctx0" brushRef="#br0" timeOffset="-702.0013">7071-3065 81,'26'-6'40,"-26"6"-3,0 0 3,17 11-28,-17-11-2,0 0-2,0 0-3,-6 21 0,6-21-1,-3 22 1,3-22-2,-12 40 0,9-15-1,-5 7-2,-3-2 0,2 4 0,-4-2 0,1-4 0,1-2 0,-2-9 0,13-17 0,-23 13-4,23-13-4,-22-13-11,22 13-19,2-26-5,-2 7 2,4 0-1</inkml:trace>
    <inkml:trace contextRef="#ctx0" brushRef="#br0" timeOffset="-327.6006">7331-3135 70,'0'0'35,"19"-8"0,-19 8 3,0 0-20,0 0-10,-6-17 0,6 17-1,0 0-1,0 0 0,0 17-1,0 0-1,0-17-1,-15 36-1,6-13 0,1 3-1,-1 0-1,5 5 1,3-5-1,2-4 0,5-1 1,3-2-1,-9-19 0,25 25 0,-25-25 0,18 11-1,-18-11-2,0 0-2,23-6-3,-29-15-4,25 18-11,-13-14-18,3-6 1,8 4 0,-6-9 1</inkml:trace>
    <inkml:trace contextRef="#ctx0" brushRef="#br0" timeOffset="1357.2023">7530-2821 97,'0'0'37,"-17"-9"2,17 9-2,0 0-32,0 0-1,0 0-2,0 0 0,0 0-2,22 11 1,-3-7 0,3 0-1,7-2 1,-5 0-1,-2-2 1,-3 1-1,-19-1 1,21 10-1,-21-10 1,-17 26-1,-6-9 0,-1 4 1,-6 0-2,2 1 2,0-1-1,5-4 0,7-4-1,16-13 1,-19 13 0,19-13 0,0 0 0,32-2-1,-8 4-3,-5-11-5,18 14-12,-11 3-18,-9-8 1,0 7-2,-17-7 2</inkml:trace>
    <inkml:trace contextRef="#ctx0" brushRef="#br0" timeOffset="967.2017">7629-2919 82,'11'-17'37,"-11"17"0,0 0 2,0 0-29,0 19-2,0-19-1,0 29-1,-2-9-2,6 10 1,-6-1-3,4 6 1,-2-3-2,2 2 0,0-5-1,0-5 1,-1-5-2,-1-19-1,10 22-1,-10-22-5,0 0-11,0 0-20,0 0-2,11-22 1,-11 22-1</inkml:trace>
    <inkml:trace contextRef="#ctx0" brushRef="#br0" timeOffset="5491.2096">7923-3694 35,'0'0'28,"17"-2"0,-17 2-5,0 0-3,0 0-2,0 0-4,0 0 0,-2-17-3,2 17-1,0 0-2,0 0-2,0 0-1,0 0-1,0 0-2,0 0 0,0 0-1,-17-11-1,17 11 0,0 0 1,-24 8-1,24-8 0,-19 11 0,19-11 0,0 0 1,-23 22-1,23-22 0,0 0 0,-16 19 0,16-19 1,0 0-1,0 0 0,0 0 0,-8 17-1,8-17 1,0 0 0,0 0 0,0 0 0,0 0 0,17 16 0,-17-16 1,21 10-1,-21-10 0,29 13 0,-10-6 0,2-1 1,-4-1-1,-1 3 0,1-4 1,-17-4 0,23 13 0,-23-13 0,0 0 0,13 22 0,-13-22 0,0 0 0,-6 22 1,6-22-1,-13 17 0,13-17 1,-22 19-1,22-19 0,-34 15 0,17-8 0,-3-1-1,3-1 1,-2-1-1,2 2 0,17-6 0,-28 7 0,28-7-1,-21 9-2,21-9-2,-18 8-6,18-8-25,0 0-5,0 0 1,0 0-2</inkml:trace>
    <inkml:trace contextRef="#ctx0" brushRef="#br0" timeOffset="24757.2434">8516-3055 73,'-22'-17'38,"22"17"2,0 0 0,-13-16-23,30 23-4,-17-7-3,0 0-2,20-20-2,3 23-1,-3-8 0,10 7-5,0-4 0,11 4 0,6-2 0,7 7 0,8-5 0,9 5 0,4-5 0,15 0 0,2-2 0,9 0 0,0-2 0,-2-3 0,-3 1 0,-10-4 0,-9 7 0,-12-1 0,-9-2 0,-15 2 0,-5-2 0,-10 1 0,-7-1 0,-2 0 0,-17 4 0,24-9 0,-24 9 0,17-11 0,-17 11 0,0 0 0,0 0-9,-4-17-30,4 17-5,0 0 1,-24-19 0</inkml:trace>
    <inkml:trace contextRef="#ctx0" brushRef="#br0" timeOffset="25194.0442">9937-3331 89,'0'0'38,"0"0"0,-20-3 3,20 3-29,0 0-3,0 0 0,0 0-2,0 0 0,0 0-2,20 13-5,-20-13 0,28 28 0,-1-10 0,-3 1 0,6 1 0,0-1 0,0 2 0,-4-5 0,0 3 0,-5-4 0,-10 2 0,-9 1 0,-13 8 0,-6 0 0,-9 6 0,-8 0 0,-5 1 0,-3-1 0,3-2 0,4-4 0,6-13 0,29-13 0,-35 13-23,35-13-22,17-24-1,1 0 1</inkml:trace>
    <inkml:trace contextRef="#ctx0" brushRef="#br0" timeOffset="27487.2482">10974-3265 63,'19'-10'36,"-19"10"2,0 0 0,30 10-22,-30-10-3,4 16-1,-4-16-4,-6 34-2,1-17-1,3 11-2,-8 1 0,3 7-1,-8-3-1,-2 3-1,-2-3 0,-1-1 0,-5 0 0,3-4 1,-2-8-2,1-3-1,23-17 0,-34 17-4,34-17-3,-20-4-15,20 4-18,13-32 1,2 3-1,6 1 3</inkml:trace>
    <inkml:trace contextRef="#ctx0" brushRef="#br0" timeOffset="28173.6494">10943-3288 95,'0'0'40,"35"2"0,-12-2 0,-23 0-31,50-5-3,-16-5-1,16 5-2,-3-3-2,4-3 0,1 2-2,-3-6-2,9 13-7,-19-11-21,4 5-9,-1 5 0,-9-1-1</inkml:trace>
    <inkml:trace contextRef="#ctx0" brushRef="#br0" timeOffset="27908.449">11255-3269 48,'0'0'33,"0"0"3,0 0-1,0 17-16,0-17-4,0 0-2,0 0-3,0 0-2,0 0-1,-11 18-1,11-18-2,-6 21 0,-1-4-2,-1 7-1,-5 6 1,2 5-2,-4 0 1,0 5-2,-2-3 2,4 0-2,4-3 1,3-3 1,4-5-1,6-1 0,5-7 0,-9-18 0,30 21-2,-11-27-1,9 4-4,-13-22-9,15-2-25,-7-4-1,-8-11 1,0-4 0</inkml:trace>
    <inkml:trace contextRef="#ctx0" brushRef="#br0" timeOffset="28922.4508">11540-2887 77,'0'0'39,"0"0"-1,5 17 2,-5-17-27,0 20-6,2-1 0,-7-2-3,5 7-1,-4-2 0,4 6-1,-2-2 0,2 0-1,-2-1-1,6-3 1,-2-5-1,-2-17-1,5 20 0,-5-20-2,0 0 0,4-20-1,-4 20 0,-5-43 0,3 13 0,-6-5 1,-1 3 2,-4 6 1,-6 0 1,2 11 1,-2 4 0,19 11 1,-29 0-1,29 0 0,-23 13 0,23-13 0,0 0-2,0 0 1,36 3 0,-8-4-1,4-3 1,3 2-1,-1 2 1,0 2 0,-3 3 0,-8 8 0,-14 4 1,-13 9-1,-12 2 0,-9 4 1,-3-4-1,-4 0 0,-7-4-1,3-7-1,6-4-1,1-17-3,29 4-5,-36-7-26,32-12-6,10-3 2,1-8-2</inkml:trace>
    <inkml:trace contextRef="#ctx0" brushRef="#br0" timeOffset="29796.0523">11914-3269 101,'0'0'38,"0"0"1,32 9-1,-11-3-33,12-14-4,14 5 1,-2-5-1,9-1-1,6 5-3,-7-11-9,12 2-24,-7 11-3,-20-7 2,1 9-3</inkml:trace>
    <inkml:trace contextRef="#ctx0" brushRef="#br0" timeOffset="29577.6519">12255-3526 78,'19'-13'35,"-19"13"2,0 0 2,24-10-29,-24 10 0,0 0-1,0 0-1,0 0 0,0 0-2,-17 41 0,-5-13-2,-1 10-1,-7 3-1,0 7-2,-1 4 0,8 0 0,1-3 0,9-1 0,9-3 0,6-6 0,9-5 0,6-4 0,0-4 0,-2-6 0,3-1 0,-18-19-3,41 15 0,-22-21-3,7 4-2,-9-29-11,15 3-21,-4-6-3,-5-7 3,-5 0 0</inkml:trace>
    <inkml:trace contextRef="#ctx0" brushRef="#br0" timeOffset="30544.8536">12616-3267 88,'0'0'35,"0"0"3,0 0 0,-9 20-30,9-20-1,0 0 0,-9 26-2,10-5 1,-6-3-1,5 10-1,-6-3-1,6 8-1,-2-3 0,2 0-1,-1-4 0,1-6-2,0-3 2,0-17-1,5 17 0,-5-17 1,11-28 0,-1 2 2,1-4-3,0-3 0,2-3 0,-1 4 0,3 3 0,-8 8 0,-7 21 0,11-17 0,-11 17 0,0 0 0,11 23 0,-11-23 0,4 31 0,-4-14 0,2 0 0,-2-17 0,4 24 0,-4-24 0,0 0 0,9 17 0,-9-17 0,0 0 0,26-19 0,-9 6 0,8 0 0,-5-2 0,-1 0 0,0 1 0,-19 14 0,30-17 0,-30 17 0,18 0 0,-18 0 0,-2 24 0,-3-7 0,-1 5 0,4 4 0,-3 4 0,-1 0 0,-1 0 0,-3-1 0,3 1 0,3-5 0,2-5 0,2-20 0,-2 26 0,2-26-3,0 0-2,0 0-7,0 0-30,17-15-1,-8-11 0,-1-6 1</inkml:trace>
    <inkml:trace contextRef="#ctx0" brushRef="#br0" timeOffset="31278.0549">13069-3163 83,'17'-2'39,"8"-3"1,16 1 0,7 2-18,-1-11-16,13 4-2,-2-2-2,-2-4-6,8 15-11,-8-6-25,-26 0 1,-2 6-1,-7-1 0</inkml:trace>
    <inkml:trace contextRef="#ctx0" brushRef="#br0" timeOffset="31106.4546">13567-3541 89,'12'-24'37,"-12"24"1,-2-17-3,-17-4-21,19 21-3,-13-16-3,13 16-2,-21-10 0,21 10-1,-35 6-1,14 7-2,-9 4-2,4 5 0,-4 4 0,0 6 0,0 1 0,10 5 0,-1 1 0,6 0 0,8 0 0,1 0 0,13 2 0,5-2 0,-1 8 0,2-2 0,0 1 0,2 1 0,6-3 0,-6 3 0,-6-2 0,2-4 0,-7-4 0,0-3 0,-4-6 0,-2-6 0,-8-3 0,10-19 0,-28 20 0,-2-27 0,10 5-13,-21-24-29,5-10-4,-3-10 3,5-8-1</inkml:trace>
    <inkml:trace contextRef="#ctx0" brushRef="#br1" timeOffset="36285.6636">7187-1316 43,'0'0'34,"0"0"4,0 0-8,0 0-3,0 0-6,23 7-6,-23-7-5,0 0-3,0 0-1,28 19-3,-28-19 0,35 17-1,-14-6 0,5 4 0,-4-2 0,3 4-1,-7-4 0,-1 0 0,-17-13-2,25 20-1,-25-20-2,0 0-4,30 21-11,-30-21-19,0 0-4,9-17 2,-9 17 0</inkml:trace>
    <inkml:trace contextRef="#ctx0" brushRef="#br1" timeOffset="36660.0643">7625-1396 51,'13'-17'37,"-13"17"1,0 0 0,0 0-14,0 0-6,0 0-4,4 24-4,-4-24-3,-13 25 0,0-7-2,0 14 1,-10 1-6,1 14 0,-6 0 0,1 7 0,-3-6 0,2 1 0,2-8 0,7-8 0,3-5 0,6-9 0,10-19 0,-15 18 0,15-1 0,-18-19-21,18 2-20,0 0-2,-21 15 0,21-15 1</inkml:trace>
    <inkml:trace contextRef="#ctx0" brushRef="#br1" timeOffset="39156.0686">7356-1085 15,'0'0'22,"0"0"1,0 0-7,0 0-1,16-9-1,-16 9-3,0 0 1,0 0-1,0 0 0,0 0-2,0 0 2,0 0-3,0 0-1,0 0 1,0 0-2,0 0-1,17-11-2,-17 11 0,0 0-2,0 0 1,10-17-2,-10 17 1,0 0-1,0 0 1,0 0 0,0 0 1,0 0 0,0 0 0,18-9 1,-18 9 0,0 0 0,0 0-1,0 0 1,0 0-1,17 16 0,-17-16 0,21 13-1,-21-13 1,26 17-1,-26-17 0,30 22-1,-30-22 1,28 30 0,-28-30 0,21 34 0,-12-16 0,0 1 0,1 0 1,-1-2-2,-9-17 0,15 26 0,-15-26 0,13 18 0,-13-18 0,0 0 0,15 19 0,-15-19 0,0 0 0,0 0 0,34 19-23,-34-19-18,0 0-4,0 0 3,11-27-3</inkml:trace>
    <inkml:trace contextRef="#ctx0" brushRef="#br1" timeOffset="41090.4721">8129-1273 62,'0'0'36,"17"-4"1,-17 4 2,18 17-20,-18-17-5,0 0-1,0 0-3,6 20-3,-6-20 0,2 36-2,-6-10-2,8 7 0,-4 1-3,5 3 0,-3 2 0,2-3 0,-2-4 0,0-8 0,2-6 0,-4-18 0,3 25 0,-3-25-3,0 0-10,0 0-28,0 0-2,-17-10 0,17 10 1</inkml:trace>
    <inkml:trace contextRef="#ctx0" brushRef="#br1">7221-2183 77,'0'0'37,"17"4"-1,-17-4-3,0 0-19,0 0-3,0 0-3,0 0-3,0 0 0,0 0 0,-17 6-1,17-6 1,-11 20-2,11-20 0</inkml:trace>
    <inkml:trace contextRef="#ctx0" brushRef="#br1" timeOffset="35349.662">7408-2216 91,'-11'24'35,"11"-24"2,0 0-1,0 0-30,0 0-1,2 24 0,-2-24-1,0 19 1,0-19 3,1 41-3,-2-17 2,6 17-3,-10-2 1,8 10-3,-3-5-2,2 3 0,0-6 0,-2-7 0,2-3 0,-2-31-3,6 34-7,-6-34-31,0 0-2,15-17 2,-12-3-3</inkml:trace>
    <inkml:trace contextRef="#ctx0" brushRef="#br1" timeOffset="101150.5776">7170-2076 45,'17'-6'29,"-17"6"-4,0 0-5,4-17-3,-4 17-6,0 0-2,-2-20-3,2 20-1,0 0-1,0 0-2,0 0 1,0 0 1,0 0-1,0 0 2,0 0-2,0 0 0,0 0 0,0 0 0,0 0-1,0 0-1,0 0-1,0 0 0,0 0 0,0 0 0,-4 24 0,4-24 1,8 26-1,-5-9 0,-3-17 3,10 30-3,-10-30 4,9 24-3,-9-24 2,4 22-2,-4-22 3,-4 19-3,4-19 0,0 0 0,-4 22 0,4-22-1,0 17 0,0-17 0,0 19 0,0-19 1,0 18-1,0-18 0,0 25-1,0-25 1,-3 22-1,3-22 1,0 19-1,0-19 1,2 18-1,-2-18 1,0 0 0,3 23 1,-3-23-1,0 0 0,2 20 0,-2-20-1,0 0 1,0 0 0,0 0 0,0 0 1,6 19-1,-6-19 0,0 0 0,0 0 0,11 16 0,-11-16 0,0 0 0,0 0 0,19 21 0,-19-21 0,0 0 0,0 0 0,0 0 1,18 15-1,-18-15 0,0 0 0,17 5 1,-17-5-1,0 0 0,25 4 0,-25-4 1,18 4-1,-18-4 0,21 0 0,-21 0 0,22-2 1,-22 2-1,27-4 0,-27 4 1,30-9-1,-30 9 0,31-13 1,-31 13-1,30-11 1,-30 11-1,25-11 0,-25 11 1,17-13-1,-17 13 0,15-17 0,-15 17 0,18-21 0,-18 21 0,25-35 0,-12 11 2,0-2-2,2-1 2,0 1-1,-2-2-1,-2 2 1,-3 0-2,-1 6 2,1 1-3,-3 2 2,-5 17-2,11-30 2,-11 30 1,15-29-1,-15 29 1,17-32 0,-15 13 1,6 1-1,-5-3 1,1 3-1,-2-1 0,-2 19 0,2-26 0,-2 26-1,0 0 0,0 0 0,0 0-2,0 0-1,19 4-5,-31 12-31,12-16-2,-3 26 0,3-26 0</inkml:trace>
    <inkml:trace contextRef="#ctx0" brushRef="#br2" timeOffset="139199.0445">339 39 43,'0'0'32,"0"0"1,0 0-2,-6-21-7,6 21-4,0 0-7,0 0-3,-17-15-2,17 15-2,0 0-2,0 0 0,-20-7-1,20 7-1,0 0 0,-17 15 0,17-15 0,-25 24 0,25-24 0,-33 37-1,8-12 1,5 3-1,-8 1-1,3 3 1,-1 0-1,4 1 0,-1 1 0,6-1 1,6 3-1,-2 1 1,4-5 0,9-1-1,0-1 2,3-2-2,9-2 2,-3-3-2,-9-23 0,22 26 0,-3-17 0,0-1 0,1-1 0,5-7 0,3 4-5,-6-12-4,16 18-10,-4-12-21,-10 0-1,-4 0 1,-1-4 0</inkml:trace>
    <inkml:trace contextRef="#ctx0" brushRef="#br2" timeOffset="139854.2456">466 236 65,'0'0'32,"0"0"-1,6-20 2,-6 20-21,0 0-3,0 0-1,0 0-4,13-17 1,-13 17-2,0 0 0,22 9-1,-22-9-1,21 15 0,-21-15 0,28 21 0,-28-21 0,15 30 2,-15-30-1,11 24 1,-11-24 0,-11 26 0,11-26 0,-28 26 0,7-15-2,21-11 1,-34 21-2,18-10 1,16-11-1,-27 13 1,27-13-1,-18 9 1,18-9-1,0 0 0,0 0 0,0 0 1,0 0-1,-4 21 0,4-21 0,0 0 0,20 20 1,-20-20-1,17 15 1,-17-15 0,19 10 0,-19-10 0,19 3 1,-19-3-3,28 4 0,-28-4-6,39 2-14,-16-2-17,-5-8-2,3 1 2,-21 7-2</inkml:trace>
    <inkml:trace contextRef="#ctx0" brushRef="#br2" timeOffset="140384.6465">743 85 64,'0'0'36,"0"0"-2,0 0 3,-17-26-14,17 26-13,0 0-2,0 0-3,0 0-2,0 0 1,0 0-1,17 8 0,-17-8-1,34 22 0,-14-7 1,7 9-1,-7-1 0,8 7 1,-7-1-1,1 7 1,-7-5-1,-2 10 0,-15-3 0,-5 1-2,-6-4 0,-6-1 0,-1-3 0,-5-3 0,-5-1 0,2-9 0,-2-1 0,0-4 0,6 7 0,-10-12-7,10 9-34,5 1-2,19-18 1,-28 32 0</inkml:trace>
    <inkml:trace contextRef="#ctx0" brushRef="#br2" timeOffset="145626.2557">1818 367 77,'-28'-4'34,"28"4"-3,0 0 5,-27-13-28,27 13 1,0 0-1,0 0 0,0 0-1,19-4 0,-19 4 0,0 0-1,0 0-1,0 0-2,21-22 0,-21 22-2,35-11 0,-9 5-1,6 4-1,6 2 1,-3 2 0,6 6 0,-1 1 0,3 2 1,-6 2-1,1 2 1,-8-2-1,-6 2 0,0-4 3,-3 4-3,0 0 0,-21-15 0,16 32 0,-16-12 0,-3 1 0,-5-1 0,-1 6 0,-12 0 0,-11-1 0,-3 3 0,-4-2 0,-8 0 0,0-2 0,0-2 0,0-3 0,6-4 0,13 0 0,2-8 0,16 14-7,10-21-31,-15 18-4,15-18 1,15 17 0</inkml:trace>
    <inkml:trace contextRef="#ctx0" brushRef="#br2" timeOffset="145049.0546">1908 449 56,'0'0'31,"0"0"0,0 0 1,0 0-17,-25-4-2,25 4 0,0 0-2,0 0-3,0 0 1,0 0-1,0 0-1,0 0-2,0 0-1,0 0-2,0 0-1,0 0 0,0 21 0,0-21-1,-4 31 1,3-12 1,1 1 0,0 8 0,-2 0-2,2 4 0,-4-2 0,4 0 0,2-2 0,0 0 0,0-4 0,1 0 0,-3-5 0,0-3 0,0-16 0,8 27 0,-8-27-2,0 0-18,0 0-21,-17 7 1,17-7-1,-21-24 0</inkml:trace>
    <inkml:trace contextRef="#ctx0" brushRef="#br2" timeOffset="146187.8566">2282 753 104,'21'-4'36,"-21"4"0,20 0 0,-20 0-30,0 0 0,21 2-2,-21-2-1,28 0 0,-11-4 0,7 4 1,-3-6-1,5 5-1,-4-7 1,6 3-2,-5-5 1,-3 3-1,-20 7 1,32-17-2,-32 17 0,11-24 0,-11 24 0,10-30 0,-10 9 0,0 3 0,-4-3 0,-3 5 0,-1-1 0,8 17 0,-24-19 0,24 19 0,-38 11 0,16 4 0,-4 4 0,-1 5 0,9 6 0,3-2 0,4 2 0,5-4 0,8-2 0,7-2 0,10-1 0,5-4 0,1-1 0,3-3 0,5 4 0,-8-15-8,18 15-14,-10-15-17,-8-8-2,-5-1 0,-3-12 0</inkml:trace>
    <inkml:trace contextRef="#ctx0" brushRef="#br2" timeOffset="146780.6578">2819 620 91,'0'0'35,"0"0"0,23-13 3,7 15-27,-10-13-4,16 7-1,-4-5-3,7 5 0,-3 0-1,7 3-1,-6 2-2,-7-6-7,9 5-27,-3 7-2,-17-3-1,3 4 0</inkml:trace>
    <inkml:trace contextRef="#ctx0" brushRef="#br2" timeOffset="146593.4573">2990 438 98,'18'-15'35,"-14"-6"3,-4 21-1,0 0-26,9-31-3,-9 31-2,0 0-1,0 0-1,0 0 0,2 24-2,-5-4 1,3 6-1,-4 6 0,2 9-2,0 0 0,0 4 0,0-2 0,4-4 0,-2-6 0,4-1 0,2-10 0,-3-3 0,-3-19 0,4 21 0,-4-21 0,0 0-13,2-21-27,-11 2-1,-10-5 0,-4 0 0</inkml:trace>
    <inkml:trace contextRef="#ctx0" brushRef="#br2" timeOffset="147295.4587">3295 682 106,'0'0'35,"22"15"3,-22-15-3,0 0-29,0 0-2,0 0 0,30-10-1,-30 10 0,40-3 0,-22-3 0,5 2-1,-5-5 0,5 2-1,1-5 0,-1 3 1,-6-4-1,-17 13 0,20-30 0,-20 30-1,0-33 1,0 33 0,-19-30-1,19 30 0,-37-19 0,11 17 0,-2 6 0,-4 5 0,4 8-1,3 4 1,-1 5 0,0 0 0,9 2 0,8 0 1,7 0-1,9-2 2,10 0-2,6-6 0,3-1 0,6-8-2,11 4-2,-11-22-8,11 5-27,-2-4-2,-9-1 2,0-1-2</inkml:trace>
    <inkml:trace contextRef="#ctx0" brushRef="#br2" timeOffset="147576.2592">3694 823 63,'0'0'34,"0"0"0,16-16 2,-16 16-20,0 0 1,21-13-4,-27-8-3,6 21-2,19-41-1,4 19-3,-8-10 0,5 4-2,1-2-1,-1 4 0,3 6-1,-3 7-2,1 11-2,-21 2-7,32 4-27,-19 14-1,-2 1 0,2 1-1</inkml:trace>
    <inkml:trace contextRef="#ctx0" brushRef="#br2" timeOffset="148449.8607">4134 710 115,'-19'-2'37,"19"2"2,0 0-2,-17-9-33,17 9 1,0 0-2,0 0 0,6 22 0,-6-22 0,3 28-1,1-9 0,-4-3 0,2 1-2,-2-17 0,7 26 0,-7-26 0,0 0 0,0 0 0,0 0 0,19 10 0,-19-10 0,13-25 0,-13 25 0,28-30 0,-15 14 0,-1-3 0,-12 19 0,20-28 0,-20 28 0,0 0 0,19-17 0,-19 17 0,0 0 0,0 0 0,0 0 0,0 0 0,0 0 0,17 4 0,-17-4 0,0 0 0,0 0 0,17 8 0,-17-8 0,0 0 0,0 0 0,18 13 0,-18-13 0,0 0 0,0 0 0,14 18 0,-14-18 0,0 0 0,0 0 0,0 0 0,0 0 0,24 6 0,-24-6 0,22-17 0,-22 17 0,23-17 0,-23 17 0,20-17 0,-20 17 0,17-9 0,-17 9 0,0 0 0,0 0 0,21 4 0,-21-4 0,20 7 0,-20-7 0,23 8 0,-23-8 0,0 0 0,17 17 0,-17-17 0,3 20 0,-3-20 0,-1 32 0,-3-15 0,4-1 0,-2 1 0,2-17 0,7 28 0,-7-28 0,2 17 0,-2-17 0,0 0-12,0 0-30,0 0-1,0 0 1,0 0-1</inkml:trace>
    <inkml:trace contextRef="#ctx0" brushRef="#br2" timeOffset="148871.0613">4716 755 105,'0'0'36,"19"-6"2,-19 6 0,0 0-31,0 0-1,0 0-1,-6 22-1,6-22-2,2 28 0,-2-28 0,0 32-1,0-32-2,2 24-1,-2-24-2,0 0-5,2 23-5,-2-23-19,-14-34-6,13 6 1,-5-11-1,0-17 19,8 15 12,-7-2 8,-5-5 10,10 10 20,0 14 9,-5 4-2,5 20 3,0 0-19,0 0-9,0 0-5,0 0-4,0 0-6,37 20-9,-37-20-25,28 28-2,-11-6 2,-8-5-2</inkml:trace>
    <inkml:trace contextRef="#ctx0" brushRef="#br2" timeOffset="149354.6623">4922 682 107,'0'0'36,"0"0"1,0 0 0,0 0-32,0 0 0,0 0 0,0 0-1,0 0 0,0 0 1,20 9-2,-20-9 0,8 19-1,-8-19 0,5 24-2,-5-24 0,10 24 0,-10-24 0,9 17 0,-9-17 0,0 0 0,0 0 0,0 0 0,19-7 0,-19 7 0,28-27 0,-28 27 0,28-27 0,-28 27 0,26-27 0,-26 27 0,23-11 0,-23 11 0,0 0 0,5 21 0,-5-21 0,6 28 0,0-12 0,-1 5 0,-3-1 0,2 1 0,0-2 0,-3-3 0,3 1 0,-4-17 0,2 32 0,-2-32 0,0 0-38,0 18-2,0-18-3,0 0 2</inkml:trace>
    <inkml:trace contextRef="#ctx0" brushRef="#br2" timeOffset="149978.6634">5345 736 63,'17'-13'36,"-17"13"1,0 0-3,0 0-7,30 9-7,-30-9-7,16-4-4,-16 4-2,30-9-3,-13 0-1,6 3-1,-5-5-2,3 4 0,-4-3 0,-17 10 0,22-17 0,-22 17 0,8-16 0,-8 16 0,0-21 0,0 21 0,-9-24 0,9 24 0,-15-26 0,15 26 0,-17-19 0,17 19 0,-23-5 0,23 5 0,-28 11 0,28-11 0,-30 28 0,17-8 0,2 3 0,1 3 0,3-2 0,7 4 0,0-4 0,9 2 0,3-3 0,6-1 0,5-3 0,5-4 0,2-4 0,9-6 0,0-1 0,5-6 0,-1-2 0,-6-1 0,-1-1 0,-8-3 0,2 11 0,-30-2-11,20-2-33,-20 2 0,0 0 0,0 0 0</inkml:trace>
    <inkml:trace contextRef="#ctx0" brushRef="#br2" timeOffset="154190.6708">7296 678 61,'0'0'30,"0"0"1,0 0 0,2-28-17,-2 28-2,0 0 0,0 0-2,0 0-1,0 0 1,0 0-2,0 0-1,0 0-2,0 0-1,0 0-1,0 0 0,0 0-1,0 0-1,0 0 1,-17 23-2,17-23 0,-23 27 0,10-10 0,4 4 0,-4-1 0,3 3 0,3-3 0,5-1 0,2 1 0,2-1 0,2 0 0,-4-19 0,7 27 0,-7-27 0,11 25 0,-11-25 0,13 18 0,-13-18 0,0 0 0,25 15 0,-25-15 0,26 0 0,-4-2 0,-7-18-12,21 5-22,-10-7-7,-2-3 1,-1-3 0</inkml:trace>
    <inkml:trace contextRef="#ctx0" brushRef="#br2" timeOffset="154674.2716">7399 359 95,'0'0'39,"0"0"-1,0 0 1,0-24-18,0 24-18,0 0 0,0 0-1,0 0-1,0 0-1,0 0 0,16-5 1,-16 5-1,0 0 0,25-23 0,-25 23 1,15-20 0,-15 20 0,11-21 0,-11 21 0,0 0 0,0 0 0,0 0-1,0 0 1,-22 8-1,22-8 1,-12 30-1,9-14 0,-1 1 0,4-17 0,0 28 0,0-28 0,0 0 1,0 0-1,0 0 0,0 0-1,0 0-3,0 0-5,13-22-29,-13 22-3,0 0 2,0 0-2</inkml:trace>
    <inkml:trace contextRef="#ctx0" brushRef="#br2" timeOffset="155235.8726">7670 902 45,'-6'-17'34,"6"17"4,0 0-1,0 0-8,0 0-10,2-19-3,-2 19-6,0 0-3,0 0-3,0 0-1,17 23-1,-17-23 0,15 20 1,-15-20-1,13 30 2,-11-13-4,0 5 0,-6 1 0,2-3 0,-5 1 0,-2-3 0,9-18 0,-21 28 0,21-28 0,-23 13 0,23-13 0,-22-4-15,22 4-23,0 0-4,-17-11 1,17 11 0</inkml:trace>
    <inkml:trace contextRef="#ctx0" brushRef="#br2" timeOffset="155906.6738">8035 661 68,'0'0'37,"0"0"-1,0 0 2,0 0-15,0 0-10,0 0-3,0 0-3,0 0-1,0 0-2,19 15 1,-19-15-1,19 24 0,-19-24-4,24 36 0,-15-16 0,6 5 0,-9-3 0,-1 4 0,-3-4 0,-4 5 0,-3-3 0,-3 0 0,-7-2 0,-5-3 0,1-2 0,-5-4 0,3-4 0,-3-7 0,3 4 0,-1-12 0,22 6-2,-34-19-17,34 19-23,-15-24 0,9 5 0,1-1 1</inkml:trace>
    <inkml:trace contextRef="#ctx0" brushRef="#br2" timeOffset="156468.2748">8028 354 91,'0'0'36,"0"0"0,0 0 2,-21 7-29,21-7-1,0 0-1,0 23-5,0-23 2,0 0-3,0 0 2,8 20-2,-8-20 2,0 0-2,0 0 0,0 0 0,0 0-1,15-18 2,-15 18-2,0-23 1,0 23-1,-2-22 1,2 22 0,0-17 0,0 17 0,0 0 0,0 0 0,-19 4 0,19-4-1,0 0 0,-6 22 0,6-22 0,0 0 0,-2 21 0,2-21 1,0 0-1,0 0 0,0 0 2,0 0-2,0 0 0,0 0 0,17 1 0,-17-1 0,0 0 0,0 0 0,0 0 0,0 0 0,-7 17-2,14 6-10,-7-23-28,0 28-1,0-28 1,0 0-1</inkml:trace>
    <inkml:trace contextRef="#ctx0" brushRef="#br2" timeOffset="158215.4779">9714 665 86,'-16'-2'36,"16"2"1,-30 0 1,2-9-24,28 9-4,-30 2-1,30-2-3,-40 5-1,22 1-1,-3-4-1,4 3 0,-2-3-1,3 6 0,16-8-2,-25 13 0,25-13 0,-15 18 0,15-18 0,-9 23 0,9-23 0,-2 26 0,2-26 0,9 22 0,8-11 0,0-1 0,2-1 0,3-2 0,-1 1 0,-1 1 0,1-5 0,-21-4 0,23 11 0,-23-11 0,0 0 0,-8 21 0,8-21 0,-28 13 0,9-8 0,-1 5 0,-1-5 0,2 1 0,-1-1 0,1-3 0,19-2 0,-17 2 0,17-2-3,0 0-14,0 0-24,21 4-2,-3-6 2,9 4 0</inkml:trace>
    <inkml:trace contextRef="#ctx0" brushRef="#br2" timeOffset="158449.4783">9836 874 126,'13'20'41,"-13"-20"0,0 0 0,6 23-35,-6-23-6,0 0 0,-9 22 0,9-22 0,-4 21 0,4-21-6,0 0-7,-4 20-25,4-20-4,0 0 2,0 0-2</inkml:trace>
    <inkml:trace contextRef="#ctx0" brushRef="#br2" timeOffset="159416.68">10005 673 101,'0'0'38,"0"0"2,0 0-1,0 0-31,0 0 0,0 0-3,0 0-1,0 0-3,24-23 0,-3 12 0,5 0-1,-2 1 0,2-1 0,2 0-3,10 13-6,-16 0-29,6 0-2,-7 5 1,-4-1-2</inkml:trace>
    <inkml:trace contextRef="#ctx0" brushRef="#br2" timeOffset="159089.0793">10233 525 70,'17'-2'35,"-17"2"-2,7-16 5,-7 16-27,0 0 0,17 2 1,-17-2-3,0 0 0,0 0-1,0 0-1,0 0-2,-17 7-1,17-7-1,-18 17-3,3 0 0,0 1 0,-10 5 0,5 4 0,-1 0 0,2 2 0,-1 3 0,7-2 0,0 0 0,5-2 0,8-4 0,0-4 0,0 1 0,0-21 0,10 30 0,-10-30 0,13 20 0,-13-20 0,22 10 0,-5-9 0,4-2 0,-3-3 0,7-4 0,-3 1 0,8-4 0,-7-2 0,-1 3 0,-22 10 0,32-16-3,-34-5-21,2 21-17,0 0-1,-11-22 0,11 22 1</inkml:trace>
    <inkml:trace contextRef="#ctx0" brushRef="#br2" timeOffset="159759.8805">10490 866 116,'0'0'40,"-19"15"1,19-15 0,0 0-34,0 0-1,0 0-2,0 0-4,0 0 0,0 0 0,5 17 0,-5-17 0,0 0-4,17 21-21,-17-21-16,0 0 0,2 20 0,-2-20-1</inkml:trace>
    <inkml:trace contextRef="#ctx0" brushRef="#br0" timeOffset="222050.79">2273 2324 29,'0'0'27,"0"0"3,0 0 0,0 0-11,0 0-3,18 13-2,-18-13-2,0 0-2,0 0 0,-11 31-1,11-31-2,-6 40 0,-7-24-1,8 14-1,-8-6-2,7 4 0,-1-5-1,1-1 0,-3-3-1,5-2 0,4-17-1,-17 26 1,17-26-1,-15 22 1,15-22 0,-24 20-1,24-20 0,-34 15-2,34-15-2,-26 8-4,26-8-3,-17 9-17,17-9-12,0 0 0,0 0 1,0 0 2</inkml:trace>
    <inkml:trace contextRef="#ctx0" brushRef="#br0" timeOffset="222565.5909">2452 2380 9,'17'5'24,"-17"-5"5,0 0 1,0 0-12,0 0 2,0 0-1,0 0-3,0 0 0,0 0-6,0 0-3,0 0-1,0 0 0,0 0-2,0 0-1,0 0 0,-11 17 0,-6-8 0,2 10-1,-5-2 0,-1 3-2,0 1 1,4 1-1,3-1 1,10-3-1,-2 1 0,8-2 0,4-1 0,-6-16 0,22 28-1,-5-15 2,-17-13-1,22 19 1,-22-19-1,23 11 0,-6-7-1,-17-4-2,37-6-3,-22-12-11,8 1-21,7 2 0,-6-9 1,2 7-2</inkml:trace>
    <inkml:trace contextRef="#ctx0" brushRef="#br0" timeOffset="223033.5917">2121 2249 78,'-37'2'35,"37"-2"0,-30 2 2,11-10-26,19 8-2,0 0-1,0 0-3,0 0 0,0 0-1,0 0 1,24-11-1,-24 11-1,39-7 0,-14 3-1,10 4 1,5-5-1,5 5-1,1-2 0,3 0-1,-2-2 1,3 2-1,1 0 1,-4 0-1,-8 2 2,-5 0-4,-8 6 0,-26-6-4,39 21-10,-39-21-24,19 20-1,-19-20 1,4 26-1</inkml:trace>
    <inkml:trace contextRef="#ctx0" brushRef="#br0" timeOffset="224905.595">2677 2717 68,'0'0'35,"-19"4"1,19-4-4,0 0-14,-24 3-6,24-3-3,0 0-5,0 0-1,0 0-1,19 6-1,-19-6 0,28 4 0,-8-1 1,1 3-1,1 0 1,-1-1-1,-21-5 1,28 11-2,-28-11 2,0 0-2,19 10 1,-19-10 0,0 0 0,0 0 0,0 0 0,0 0 0,0 0-1,0 0 1,-30 15-1,13-8 0,-5 4 1,-1-1-1,2 3 0,1-6-1,20-7 0,-26 11-4,26-11-8,-10 17-23,10-17-4,0 0 2,0 0-2</inkml:trace>
    <inkml:trace contextRef="#ctx0" brushRef="#br0" timeOffset="224484.3942">2771 2670 70,'0'0'35,"0"0"1,0 0-9,0 0-5,0 0-8,0 0-6,0 0-2,0 0-2,0 0 0,0 0-1,0 0-1,0 0 1,0 0-1,0 0 0,-17 2-1,17-2 0,-4 21 0,4-21-1,-2 31 1,2-12-1,2 3 1,2 3-1,1-5 0,1 3 0,1-5 0,-7-18 0,15 28 0,-15-28-1,14 17-2,-14-17-2,0 0-1,0 0-8,0 0-16,0 0-9,0-26 0,0 26 1,-17-23 2</inkml:trace>
    <inkml:trace contextRef="#ctx0" brushRef="#br0" timeOffset="225997.5969">3040 1839 63,'0'0'32,"0"0"-1,0 0 1,-4 17-20,4-17-2,0 0-1,-24-11-3,24 11 0,0 0 0,0 0-1,-28 2-1,28-2-1,-21 3-1,21-3 0,0 0-1,-24 13 1,24-13-2,-17 4 1,17-4 0,0 0-1,0 0 1,0 0-1,0 0 0,0 0 0,0 0 0,4 19 0,-4-19 0,0 0 0,7 20 0,-7-20 1,0 0-1,15 23 1,-15-23-1,0 0 1,21 20-1,-21-20 1,0 0-1,19 21 1,-19-21-1,0 0 1,20 22-1,-20-22 1,19 19 0,-19-19-1,15 22 1,-15-22 0,15 21-1,-15-21 1,15 20 0,-15-20 0,8 19 0,-8-19 1,0 18-1,0-18 0,0 21 1,0-21-1,-6 18 0,6-18 0,-15 17 0,15-17 1,-17 15-2,17-15 0,-21 9 0,3-7 0,-1-2 0,0 0 0,19 0 0,-32-3 0,32 3 0,-29-8 0,29 8-9,0 0-28,0 0-4,0 0 0,0 0 0</inkml:trace>
    <inkml:trace contextRef="#ctx0" brushRef="#br0" timeOffset="229616.8033">3671 2044 59,'0'0'33,"0"0"0,0 0-6,2-17-7,-2 17-6,0 0-5,0 0-2,0 0 0,0 0-2,0 0-1,4 27 0,-4-27 0,-12 41-1,3-19 1,5 15-1,-5 2 0,0 8-1,-6 1 0,2 5 0,-6-3-1,4 2 0,0 0-1,0-3 1,0-8 0,4-4 0,1-7-1,3-6 1,3-5-1,4-19 1,-5 18-1,5-18 1,0 0 1,0 0-2,0 0 0,-2-18 0,5-3 0,-1-3 0,2-10 0,-2-7 0,-2-7 0,5-4 0,1-2 0,3 0 0,-1 3 0,1 3 0,-3 3 0,1 4 0,3 8 0,-1 6 0,-1 7 0,1 3 0,-9 17 0,6-24 0,-6 24 0,0 0 0,0 0 0,18-13 0,-18 13 0,0 0 0,0 0 0,25 7 0,-25-7 0,24 21 0,-24-21 0,26 32 0,-15-12 0,1 1 0,1 3 0,-2 2 0,-2-2 0,-1 4 0,-3-6 0,1 3 0,0-5 0,1 3 0,1-7 0,-8-16 0,13 26 0,-13-26 0,17 13 0,-17-13 0,18 4 0,-18-4 0,21-7 0,-21 7 0,28-25 0,-17 3 0,8 0 0,0-6 0,1-2 0,5-4 0,-5 1 0,6 3 0,-7 2 0,0 6 0,1 1 0,-1 4 0,-19 17 0,26-29 0,-26 29 0,19-23 0,-19 23 0,24-16 0,-24 16 0,0 0 0,14-17 0,-14 17 0,0 0 0,0 0 0,0 0 0,0 0 0,0 0 0,5 17 0,-7 1 0,4 6 0,-7 6 0,3 9 0,-2 2 0,-4 8 0,-3 1 0,8 2 0,-5-3 0,6-3 0,8-1 0,-2-4 0,-1-4 0,7-5 0,3-2 0,-4-4 0,4-4 0,-3-3 0,-10-19 0,11 28 0,-11-28 0,0 0 0,9 22 0,-9-22 0,0 0-14,0 0-27,0 0-1,0 0 0,0 0-1</inkml:trace>
    <inkml:trace contextRef="#ctx0" brushRef="#br0" timeOffset="233033.2093">4467 1837 21,'4'-18'26,"-4"18"3,0 0 0,0 0-5,0 0-6,0 0-3,0 0-2,-23-10-1,23 10-3,0 0-1,0 0-2,-19-3-2,19 3 0,0 0-1,0 0-1,-24 2 0,24-2-1,-17 9 1,17-9 0,-20 18 0,20-18-1,-27 25 1,18-9 0,9-16-1,-17 30 0,17-30 0,-4 30 0,4-30-1,8 24 1,-8-24-1,24 25 0,-5-16 1,0 2-1,1-3 0,-1-3 1,-19-5-1,36 8 1,-20-8 0,1 0 0,-17 0 0,28-13 0,-28 13 0,25-23 0,-14 6 0,2 1 0,0-3 1,-2-2-2,-5 1 0,-4-1 0,0 3 0,-2-1 0,0 19 0,-15-28 0,15 28 0,-36-20 0,16 12 0,-1 5 0,0 1 0,3 2 0,18 0 0,-32 2-4,32-2-3,-19 11-21,19-11-12,0 0-2,6 24 2,1-7-1</inkml:trace>
    <inkml:trace contextRef="#ctx0" brushRef="#br0" timeOffset="235201.6131">4896 2751 75,'0'0'37,"0"0"-2,5-17 3,-5 17-23,0 0-3,0 0-5,0 0-2,0 0-2,0 0-1,0 0 1,0 0-2,0 22 3,11-5-2,-5 0 1,3 7-1,-3 0-1,3 2 1,-3-3-2,1 3 1,-5-4-1,2 0 1,-4-22-1,-4 32 0,1-15 1,-5 1 0,-1-1-1,-1 2 1,-1-2 0,0-1 1,11-16-2,-26 27 0,26-27 0,-27 14 0,27-14-2,-31-9-2,31 9-3,-40-39-9,33 13-24,-10-2-1,2-9 1,6 1 0</inkml:trace>
    <inkml:trace contextRef="#ctx0" brushRef="#br0" timeOffset="235576.0137">4905 2437 105,'0'0'37,"0"0"3,0 0-3,0 0-30,0 0-3,19 19-1,-19-19-1,18 8-1,-18-8 0,0 0 0,17 3 1,-17-3-1,0 0 0,17-15 0,-17 15 0,11-20 0,-11 20 0,8-19 0,-8 19 0,0 0-1,9-17 0,-9 17 1,0 0-1,0 0 0,0 0 0,-11 21-2,11-21-4,-10 17-13,10-17-19,-14 35-3,4-16 2,5 5-2</inkml:trace>
    <inkml:trace contextRef="#ctx0" brushRef="#br0" timeOffset="234421.6117">4650 2454 100,'-3'-20'39,"3"20"1,0 0-1,-15-21-29,15 21-4,0 0-2,0 0-2,0 0-1,0 0 0,0 0-1,0 0 0,-2 17-1,2-17 2,0 0-1,0 0 1,0 0 0,0 0 0,0 0 0,0 0 0,0 0 0,0 0 0,0 0 0,-12-17 0,12 17-1,0 0 0,0 0 0,-22-13 0,22 13 0,-11 19 0,11-2-2,0-17-3,2 42-8,-2-19-26,3-5-1,9 3 0,-12-21 0</inkml:trace>
    <inkml:trace contextRef="#ctx0" brushRef="#br0" timeOffset="237947.2179">5618 2426 58,'30'-11'36,"-30"11"1,0 0 0,23 4-14,-23-4-4,0 0-6,0 0-5,0 0-2,0 0-1,0 0-1,20-2-2,1 6 1,1-2-1,10-1 0,6 3-2,8 0 0,9-2 0,5-2 0,-1 0 0,3 0 0,-6-4 0,1 2 0,-3-2 0,-9 1 0,-8 1 0,-7-4 0,-2 8 0,-11-11-8,15 18-16,-15-11-17,-17 2-1,22-5 0,-22 5 1</inkml:trace>
    <inkml:trace contextRef="#ctx0" brushRef="#br0" timeOffset="238462.0188">6444 2314 69,'-6'-20'34,"6"20"0,0 0 3,-19-26-22,19 26-3,0 0 0,0 0-2,0 0-1,0 0-1,0 0 0,0 0-3,0 0-3,0 0-2,0 0 0,0 0 0,0-17 0,0 17 0,0 0 0,0 0 0,0 0 0,0 0 0,19 0 0,-19 0 0,28 8 0,-3-1 0,1 0 0,4 1 0,0-1 0,0 3 0,-4-3 0,-2 1 0,-24-8 0,28 11 0,-28-11 0,0 0 0,0 0 0,6 18 0,-6-18 0,-32 30 0,6-9 0,-6 1 0,-4 2 0,-1 2 0,1 2 0,-1-5 0,13 1 0,-4-13 0,28-11-37,-8 24-6,8-24-1,0 0 1</inkml:trace>
    <inkml:trace contextRef="#ctx0" brushRef="#br0" timeOffset="245185.6306">7545 2279 62,'0'0'32,"0"0"0,0 0 2,22-30-19,-22 30-6,0 0 1,0 0-2,0 0-1,0 0-1,0 0-1,0 0-2,0 0 0,8 21-1,-8-21 0,0 30-1,-2-12 0,0 10 1,-6 0-1,3 4 1,-5-4-1,-1 3 0,-2-5 1,0-1-1,-2-5 0,15-20 0,-28 26-1,28-26-1,-19 17-2,19-17-2,0 0-4,-22 0-7,22 0-18,0 0-6,0 0 2,0 0 0</inkml:trace>
    <inkml:trace contextRef="#ctx0" brushRef="#br0" timeOffset="246152.8323">7462 2128 52,'0'0'34,"-17"-15"0,17 15 1,0 0-15,0 0-5,0 0-5,0 0-2,0 0-2,0 0-2,17 2 0,-17-2-1,0 0-1,25 2 0,-9 3 0,7-1-1,5 4 0,6 1 0,5 0-1,2-1 0,-1-1-1,4 1-3,-10-10-4,15 11-11,-12-7-19,-11-9 0,-3 7 0,-23 0-1</inkml:trace>
    <inkml:trace contextRef="#ctx0" brushRef="#br0" timeOffset="245716.0315">7782 2245 45,'-20'-3'31,"20"3"2,0 0-5,0 0-8,0 0-1,0 0-7,0 0-2,0 0-2,0 0-1,0 0-1,0 0-1,0 0-1,0 0-1,-19 22 0,19-22-1,-26 30 0,13-10 0,-4 1-1,2 1 0,0 1 0,6-1 0,1 0-1,6-1 1,4-1-2,0-1 1,5 0 0,7-3 0,-14-16 0,33 28 0,-14-18 0,0-1 1,1-2-1,1-3-1,1 0-1,-5-8-1,4 4-3,-14-17-9,14 1-23,-21 16-3,20-36 2,-12 18 0</inkml:trace>
    <inkml:trace contextRef="#ctx0" brushRef="#br0" timeOffset="233922.4108">4517 2769 64,'0'0'35,"6"-18"1,-6 18 2,0 0-18,0 0-6,0 0-2,0 0-3,0 0-3,0 0-1,0 0-2,-19 16-1,19-16-1,-15 19 2,15-19-2,-11 30-1,9-13 0,2-17 0,-2 33 0,2-16-1,2 0 1,-2-17-1,10 24 2,-10-24-1,11 17 1,-11-17-1,17 11 0,-17-11-1,0 0 0,24 13-1,-24-13-2,21 11-4,-21-11-6,20-7-19,-20 7-6,23-15-1,-23 15 2</inkml:trace>
    <inkml:trace contextRef="#ctx0" brushRef="#br0" timeOffset="247650.4349">8200 2523 59,'0'0'35,"0"0"-1,0 0 1,-19-15-15,19 15-6,0 0-5,0 0-2,0 0-1,0 0 0,-19 11-1,19-11-2,0 0 0,-15 25-1,15-25 0,-15 31 0,8-8-2,1 3 1,5 0-1,-3 2 0,6-4 1,0-2-2,1-3 2,-3-19-2,10 22 3,-10-22-3,0 0 1,0 0 0,18 8 0,-18-8 0,0 0-3,15-21 3,-15 21-3,13-20 1,-13 20-1,6-21 2,-6 21-2,-7-22 1,7 22 1,-23-17 0,6 10 1,0-1-1,-3 3 1,3 1 0,-2-2 0,2 3 0,17 3 1,-20-8-1,20 8 0,0 0 0,0 0 1,0 0-1,0 0-1,22-17 1,-3 17 0,3 2 0,1 0 0,3 4 0,-3-1 0,-5 1 1,-1 0 0,-17-6 0,19 11 0,-19-11 1,0 0 0,-8 17-1,8-17 1,-33 13-1,6-4-1,3 2 1,-8 0 0,0-3-3,10 7-3,-12-14-19,14 3-14,20-4-1,0 0 1,0 0-2</inkml:trace>
    <inkml:trace contextRef="#ctx0" brushRef="#br0" timeOffset="248836.037">8451 1703 37,'0'0'29,"0"0"4,0 0-2,0 0-9,0 0-7,-26 13-4,26-13-4,-19 11-1,19-11-1,-25 8 0,25-8 0,-33 11 0,16-2-1,-9-5 0,5 5-1,-5-5 0,7 5-1,-3-3 0,5 0-2,17-6 1,-21 5-1,21-5 0,0 0-1,0 0 1,0 0 0,0 0 0,0 0 0,25 23 0,-25-23 1,26 22-1,-6-9 1,5 2-1,-1 2 1,0-2 0,3 3 0,-5-3 0,1 2 1,-7-6-1,-16-11 1,19 24 0,-19-24 0,8 19-1,-8-19 1,0 0-1,-21 20 1,2-18-1,-1 4 0,-1-4 0,-7 1-2,0 7-1,-6-8-5,17 18-12,-3-7-21,1-2-1,8 6 1,11-17-2</inkml:trace>
    <inkml:trace contextRef="#ctx0" brushRef="#br1" timeOffset="257197.6517">3287 3507 56,'0'0'36,"0"0"1,0 0-1,0 0-7,0 0-15,0 0-3,0 0-5,0 0-1,0 0-2,0 0-1,0 0 0,0 0 0,0 0 0,2 28 0,-4-9-1,-1 3 0,-1 2 0,-2 4 0,2 2-1,1 0 1,3 0-1,0-2 0,2-4 0,3 0 0,-1-3 0,2-1 0,1-1 0,-7-19 0,21 28 2,-21-28-2,28 20-1,-10-16 2,-1-2-1,4-4 0,1 0 1,1-3-1,-3-1-1,1 0 2,-21 6-1,21-11 1,-21 11-1,20-11 0,-20 11 1,30-22-1,-15 5 2,4-4-2,7-3 0,-2-8 0,4 1 0,-3-1 0,-5 0 0,-5 1 0,-7 3 0,-1 4 0,-7-1 0,-1 3 0,-3 3 0,0-1 0,-3 3 0,-3-2 0,10 19 0,-13-29 0,13 29 0,-7-23 0,7 23 0,-19-13 0,19 13 0,0 0-6,0 0-7,-17 24-26,17-24-2,-9 32 0,5-13 0</inkml:trace>
    <inkml:trace contextRef="#ctx0" brushRef="#br1" timeOffset="257650.0525">3458 3451 59,'0'0'35,"0"0"-1,0 0 1,0 0-14,0 0-4,0 0-7,0 0-1,11 21-3,-4 7-1,-8-2-2,2 9 0,-1 1-2,0 5 0,0-2-1,2-2 1,-5-3-1,3-5 1,-2-2-1,4-7-1,-1 4-2,-1-24-16,-5 21-19,5-21-1,2 17 2,-2-17-3</inkml:trace>
    <inkml:trace contextRef="#ctx0" brushRef="#br1" timeOffset="259709.2561">3147 4337 87,'0'0'36,"17"-6"1,-17 6-1,0 0-23,0 0-2,-2-21-5,2 21-2,0 0-2,0 0 0,0-16-1,0 16-1,0 0 1,9-19-1,-9 19 0,15-22 1,-15 22-1,21-26 0,-21 26 0,22-23 0,-22 23 1,17-15-1,-17 15 1,0 0-1,0 0 1,19 0-1,-19 0 0,0 0 1,7 21-1,-7-21 0,15 20 0,-15-20 1,19 23-2,-19-23 2,17 16 0,-17-16 0,19 15-1,-19-15 1,28 13 0,-11-7 0,-1-4 0,5 2 0,1-3 0,7-1-1,0-3 1,3-3-1,-5-1 1,-1-3-1,-6 1 1,3-2 1,-3-2-2,-3-2 0,-4-2 0,-1-2 0,-3-1 0,0 1 0,1 3 0,-10 16 0,13-25 0,-13 25-4,0 0-4,0 0-12,0 0-20,-6 26-1,2-5 1,-1 3 0</inkml:trace>
    <inkml:trace contextRef="#ctx0" brushRef="#br1" timeOffset="274498.0821">6322 4195 88,'0'0'36,"-15"-17"1,15 17 2,-9-28-25,9 28-5,0 0-1,0 0-2,0 0-2,0 0-1,0 0 1,0 0-2,0 0 1,0 0-1,0 0-2,0 0 0,24 17 0,-24-17 0,28 17 0,-11-6 0,2-2 0,1 4 0,1-3 0,-2 1 0,-19-11 0,28 17 0,-28-17 0,18 11 0,-18-11 0,0 0 0,17 11 0,-17-11 0,0 0 0,0 0 0,17 11 0,-17-11 0,0 0 0,0 0 0,0 0 0,-9 21 0,9-21 0,-21 16 0,21-16 0,-35 32 0,12-13 0,-7 1 0,0-1 0,0 1 0,2 1 0,2-3 0,2-3 0,7-3 0,17-12 0,-23 16 0,23-16 0,0 0-20,2 17-23,-2-17-1,0 0 1,19 30-1</inkml:trace>
    <inkml:trace contextRef="#ctx0" brushRef="#br1" timeOffset="253048.0444">7498 3397 77,'0'0'38,"0"0"-2,0 0 3,2-20-21,-2 20-6,0 0-3,0 0-4,0 0 0,0 0-1,0 0-1,-4 24-1,4-24 1,-13 22-2,7-5 0,1 2 1,-1 3-2,0 2 0,3 1 0,3-3 0,0 4 0,2 0 0,1-4 0,1 3 0,2-3 0,-1-1 0,1-3 0,1-1 0,-7-17 0,15 32 0,-15-32 0,19 22 0,-19-22 0,23 19 0,-23-19 0,28 15 0,-28-15 0,30 7 0,-30-7 0,31 0 0,-31 0 0,38-6 0,-19 1 0,-1-1 0,1-3 0,-2 1 0,0-1 0,1-4 0,-18 13 0,28-30 0,-14 12 0,-1-3 0,0-1 0,0-1 0,-4-1 0,1 2 0,-3-2 0,-1-1 0,1 1 0,-1 0 0,-2 2 0,-1 1 0,-1 4 0,2-5 0,0 5 0,-4 17 0,5-33 0,-1 16 0,-4 17 0,6-32 0,-4 15 0,-2 17 0,3-29 0,-3 29 0,0-23 0,0 23 0,0 0 0,-7-20 0,7 20 0,0 0-7,0 0-18,0 0-17,0 0 0,4 16 0,-4-16 0</inkml:trace>
    <inkml:trace contextRef="#ctx0" brushRef="#br1" timeOffset="253500.4452">7704 3354 80,'24'-5'37,"-24"5"0,0 0 1,19 4-21,-19-4-5,0 0-4,0 0-3,2 24-1,-2-24-1,-2 43 0,0-14-1,4 12 1,-6 0-1,6 6 0,-10 1 0,5-1-2,3-6 0,-2-4 0,-4-3 0,4-6 0,-1-6 0,-1-5 0,4-17 0,5 20-6,7-3-11,-12-17-23,0 0-1,0 0 0,0 0 0</inkml:trace>
    <inkml:trace contextRef="#ctx0" brushRef="#br1" timeOffset="255060.448">7917 4197 61,'0'0'37,"0"0"-1,-17 7 4,4 14-15,-15-21-9,17 26-3,-25-11-3,12 18-3,-13-7-2,7 13 0,-8-5-5,6 3 0,-1 2 0,3-5 0,7-4 0,1-2 0,1-4 0,6-4 0,6 1 0,9-21 0,-2 34-7,2-34-33,15 20-1,4-18 0,-1-8 1</inkml:trace>
    <inkml:trace contextRef="#ctx0" brushRef="#br1" timeOffset="254576.8471">7485 4402 75,'0'0'36,"0"0"0,0 0 1,0 0-20,0 0-4,0 0-4,0 0-2,0 0-2,0 0-1,0 0-1,-6-23 0,6 23-1,6-24 0,-6 24-1,5-33 0,3 16 0,-1 0-1,-1 0 1,1 1-1,-7 16 0,15-23-1,-15 23 1,17-11-1,-17 11 1,0 0 0,0 0 0,19-7 0,-19 7 0,0 0 0,0 0 1,19 22-1,-19-22 1,15 33-1,-6-10 2,0 1-2,4 4 0,1 0 0,2 0 0,-2-4 0,4 4 0,-3-4 0,4 1 0,-2-7 0,0 3 0,0-5 0,-17-16 0,31 25 0,-14-20 0,-17-5 0,28 2 0,-28-2 0,26-5 0,-26 5 0,19-8-5,-19 8-3,0 0-7,0 0-24,0 0-2,11-20 2,-11 20 0</inkml:trace>
  </inkml:traceGroup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2:29.0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FC85599-EA4C-4284-BA27-CDBBA8F017F4}" emma:medium="tactile" emma:mode="ink">
          <msink:context xmlns:msink="http://schemas.microsoft.com/ink/2010/main" type="inkDrawing"/>
        </emma:interpretation>
      </emma:emma>
    </inkml:annotationXML>
    <inkml:trace contextRef="#ctx0" brushRef="#br0">17327 608 98,'0'0'37,"35"-2"1,10-2 0,17 6-29,-6-13-1,21 11-1,-8-10-3,6 10-1,-9-3-1,-5 1-3,-5 7-4,-14-10-7,8 7-26,-14 5-1,-12-1 0,-1 3-1</inkml:trace>
    <inkml:trace contextRef="#ctx0" brushRef="#br0" timeOffset="-624.001">17516 719 63,'0'0'35,"17"-16"0,-17 16 2,26 0-17,-32-17-4,6 17-4,0 0-2,19 4-3,-19-4-1,0 0 0,-2 20-1,2 4-2,-7 1-3,1 6 0,-5 6 0,-1 6 0,-4 0 0,-5-2 0,-1-5 0,-3-8 0,8-4 0,-3-19 0,20-5-10,-38-11-12,27-6-19,5-7-1,3-4 2,5 2-1</inkml:trace>
    <inkml:trace contextRef="#ctx0" brushRef="#br0" timeOffset="49077.6862">15922 887 69,'-29'-13'35,"29"13"0,-17 2 2,17-2-19,0 0-5,-23-9-3,23 9-3,0 0 0,-18 13-2,1-15 0,17 2-1,-19 18 0,10-1-2,-5 0 0,9 7 0,-1-1-2,10 1 0,7-2 0,4-1 0,2-5 0,9-4 0,0-11 0,1-6 0,1-8 0,-6-4 0,-3-3 0,-8-5 0,-7-1 0,-8 4 0,-5 1 0,-4 5 0,13 16 0,-30-17 0,30 17 0,-30-4 0,30 4-6,-21 6-6,32 10-15,-11-16-13,0 0-1,0 0 1,0 0 0</inkml:trace>
    <inkml:trace contextRef="#ctx0" brushRef="#br0" timeOffset="49639.2872">16387 458 74,'0'0'37,"-23"-7"0,6 11 3,17-4-20,-44 7-5,36 10-5,-16-15-1,24-2-3,-28 22-1,24-3-3,-4-2-2,5 7 0,-3 2 0,6 4 0,-4 1 0,4 7 0,-2-3 0,2 6 0,0-2 0,4 6 0,-4-2 0,4 3 0,-2 1 0,-2-2 0,2-2 0,-2-2 0,-2-4 0,-4-7 0,1-6 0,5-24 0,-15 26 0,15-26 0,-19-7-9,-4-33-17,12 3-15,0-8-2,2-3 2,-3 1 0,7 10 21,-10-9 11,7 12 8,5 13 16,3 21 19,0 0 3,0-16 1,0 16 1,13-17-17,20 26-8,-12-22-4,26 17-2,-8-13-4,10 5-4,1 9-6,-12-1-32,-3-8-3,-1 6 2,-15-7-1</inkml:trace>
    <inkml:trace contextRef="#ctx0" brushRef="#br0" timeOffset="47923.2842">14863 777 78,'0'0'36,"-17"15"0,17-15 2,-6 21-21,6-21-6,0 0-1,-1-17-2,1 17-1,0 0 0,0 0-2,7-17-3,-7 17-2,2-19 0,-2 19 0,0-24 0,0 24 0,5-28 0,-5 28 0,12-31 0,-5 14 0,-7 17 0,15-24 0,-15 24 0,0 0 0,13-19 0,-13 19 0,0 0 0,13 17 0,-9-1 0,5 5 0,3 5 0,1 4 0,2 3 0,2 3 0,1-1 0,5 2 0,-4-1 0,-1-3 0,-5-6 0,4-1 0,-4-4 0,-1 0 0,-3-3 0,-9-19 0,15 26 0,-15-26 0,17 15 0,-17-15 0,0 0 0,0 0-5,30-15-12,-30 15-23,5-37-2,-5 14 2,-3-1-2</inkml:trace>
    <inkml:trace contextRef="#ctx0" brushRef="#br0" timeOffset="48282.0848">15177 697 88,'0'0'36,"0"0"0,0 0 0,0 0-20,0 0-4,0 0-2,0 0-3,0 0 0,-9 19 0,0 1-7,-16 1 0,-1 8 0,0 1 0,-2 6 0,-2-3 0,4 3 0,-2-3 0,7-1 0,6-6 0,4-6 0,3-1 0,8-19 0,-3 30 0,3-30-27,0 0-15,16-32 0,3 12 0,11-4 0</inkml:trace>
    <inkml:trace contextRef="#ctx0" brushRef="#br0" timeOffset="-3120.0055">13586 652 78,'0'0'37,"0"0"-2,0 0 2,-11 32-18,11-32-13,20 22-2,1-9-4,1-11-7,18 8-16,-1-5-13,-9-10 0,17 5-1,-12-10 1</inkml:trace>
    <inkml:trace contextRef="#ctx0" brushRef="#br0" timeOffset="-3260.4057">13687 470 98,'0'0'38,"6"18"0,-6 3 0,-8 24-26,-3-18-6,11 22 0,-11-1-2,5 12-1,-3-4-2,1 4 1,1-5-2,-1-8-2,8 0-2,-5-25-4,12 10-6,-7-32-14,0 0-12,-9-32 2,5-9-2,6-6 4</inkml:trace>
    <inkml:trace contextRef="#ctx0" brushRef="#br1" timeOffset="384618.6755">15885-747 58,'0'0'32,"0"0"0,17-2 2,-17 2-18,0 0-5,0 0 2,0 0-4,-2 17 0,2-17-1,-9 20-1,9-20-1,-23 39-1,4-15 0,3 10-1,-9 0-2,3 5 2,-4 0-4,1 2 0,1-4 0,1 0 0,7-5 0,6 2 0,1-6 0,3-4 0,1-4 0,5-20 0,-8 24 0,8-24 0,0 0 0,0 0 0,0 0 0,0 0-11,0 0-20,0 0-9,0 0-2,17-11 1,-17 11 1</inkml:trace>
    <inkml:trace contextRef="#ctx0" brushRef="#br1" timeOffset="384135.0747">15475-662 60,'0'0'30,"0"0"3,-21-1-5,21 1-12,0 0 0,0 0-4,0 0-3,0 0 0,0 0-2,0 0 0,0 0-3,10 18 0,-1-1-2,-9-17 0,13 32 0,-1-16-1,4 5 0,1-2 0,-2-3 0,-15-16-1,32 26 1,-15-16-1,-17-10-1,34 9-1,-34-9-4,28 2-5,-28-2-21,0 0-8,2-21 2,-2 21-2</inkml:trace>
    <inkml:trace contextRef="#ctx0" brushRef="#br1" timeOffset="383401.8734">14917-278 30,'0'0'24,"-19"0"2,19 0 3,0 0-16,0 0 0,17-2 0,-17 2-1,0 0-1,0 0 0,0 0-2,0 0-2,19-7-1,-19 7-1,0 0-1,0 0 0,21 26-1,-21-26-1,18 30 1,-12-11-1,3 5 0,-7-2 0,2 4 0,-2-3-1,-2 3 1,-6-4-1,-1 0 1,-1-5-1,8-17-1,-11 24-2,11-24-3,-17 13-5,-4-18-19,21 5-10,-24-17 0,24 17 0,-20-26 1</inkml:trace>
    <inkml:trace contextRef="#ctx0" brushRef="#br1" timeOffset="211988.7723">13558-734 11,'0'0'27,"0"0"5,0 0 1,6-19-8,-6 19 0,0 0-1,16 0-5,-16 0-4,0 0-3,0 0-4,0 0-1,0 0-2,-1 24-1,1-24 0,-10 34 0,3-14-4,3 8 0,-4 0 0,7 4 0,-7 0 0,2 1 0,1 1 0,1-3 0,2-3 0,-2 0 0,4-3 0,0-1 0,-3-4 0,3-1 0,0-19 0,3 22 0,-3-22 0,0 0 0,0 0 0,0 0 0,0 0 0,0 0-8,0 0-8,-3-26-19,3 26-7,-4-24 2,4 24-1</inkml:trace>
    <inkml:trace contextRef="#ctx0" brushRef="#br1" timeOffset="212955.9739">13992-714 67,'0'0'33,"0"0"-3,0 0-3,0 0-4,4-17-6,-4 17-6,0 0-3,0 0-2,-24-9-2,24 9-1,-36-2 0,17 4 0,1-2-1,-1 4 1,-2 0-1,21-4 0,-33 13-1,33-13 0,-19 18 0,19-18 0,-17 26 0,17-26-1,-17 28 1,17-28-1,-9 23 0,9-23 0,-6 18 0,6-18 0,0 0 0,10 21 1,-10-21-1,18 7 0,-18-7 1,25 4-1,-7-4 1,3-4-1,-2-1 2,-1-3-2,-1-3 0,4 0 0,-4-2 0,-17 13 0,24-21 0,-24 21 0,0 0 0,15-20 0,-15 20 0,0 0 0,0 0 0,0 0 0,0 0 0,0 0 0,0 0 0,4 17 0,-4-17 0,-2 22 0,-2-5 0,4 3 0,-9 1 0,3 5 0,1 2 0,-1 0 0,0 0 0,1 0 0,-3-6 0,5 0 0,1-3 0,2-19 0,-4 28 0,4-28 0,0 0 0,2 19 0,-2-19 0,0 0 0,0 0 0,0 0 0,0 0 0,0 0 0,0 0-13,0 0-29,0 0-2,0 0 1,4-27 0</inkml:trace>
    <inkml:trace contextRef="#ctx0" brushRef="#br1" timeOffset="213704.7753">14194-706 90,'0'0'34,"0"0"3,0 0 0,0 0-27,21-8-2,-21 8-1,17-2-1,-17 2-1,26-5-1,-26 5-1,30-4 0,-13 2-1,9 6 0,-9-4 0,0 5 0,-17-5 1,32 17-3,-32-17 0,18 30 0,-18-9 0,-3 3 0,-9-2 0,7 6 0,-6 0 0,-4 0 0,-4 0 0,-5 0 0,-3-4 0,7-1 0,1-5 0,-3-1 0,3-4 0,19-13 0,-25 17 0,25-17 0,0 0 0,-16-6 0,16 6 0,2-17 0,-2 17 0,-2-16 0,2 16 0,2-19 0,-2 19 0,0 0 0,0 0 0,0 0 0,5-17 0,-5 17 0,0 0 0,24 11 0,-24-11 0,29 21 0,-11-6 0,1 3 0,7-1 0,-1 2 0,1 1 0,4 1 0,-4 1 0,-2-1 0,-3-3 0,3-3 0,-24-15 0,32 28 0,-15-15 0,-17-13 0,17 19 0,-17-19-27,0 0-16,-6-22-2,-3 3 2</inkml:trace>
    <inkml:trace contextRef="#ctx0" brushRef="#br1" timeOffset="385835.4777">16406-706 58,'-10'16'32,"10"-16"0,0 0 1,0 0-15,-20 6-7,20-6-1,0 0-2,0 0-1,0 0-1,0 0 0,0 0-1,18 24 0,-18-24-1,10 23 0,-10-23-1,15 31-1,-8-12 0,4 1 0,2-1-1,-1-2 0,-12-17-1,22 28 1,-22-28-1,17 22 0,-17-22 1,0 0-1,13 17 0,-13-17-1,0 0 0,0 0-2,0 0-2,0 0-3,19 20-7,-19-20-23,0 0-2,0 0 1,-13-28 0</inkml:trace>
    <inkml:trace contextRef="#ctx0" brushRef="#br1" timeOffset="386241.0784">16705-714 44,'0'0'30,"0"0"4,0 0-1,2-22-15,-2 22 1,0 0-3,0 0-4,0 0-3,0 0-2,0 0-1,-6 17-1,6-17-1,-15 24-1,0-7 0,2 7-1,-4-2 0,1 6-1,-3-4 1,8 2-1,-8-1-1,8-3 1,1-5-1,10-17 0,-11 26 0,11-26-1,2 20-1,-2-20 0,0 17-4,0-17-4,0 0-11,0 0-18,0 0-2,0 0 3,13-17-1</inkml:trace>
    <inkml:trace contextRef="#ctx0" brushRef="#br1" timeOffset="386849.4794">16752-440 59,'0'0'33,"0"0"0,19-9 1,-19 9-17,0 0-5,24 7-1,-24-7-3,0 0-1,21-3-2,-21 3-1,16 5 0,-16-5 0,0 0 0,17 15-1,-17-15 0,0 21 0,0-21 0,-22 35 0,5-16-1,-6 1 1,3 1-3,3-3 0,-2-3 0,2-4 0,1-1 0,16-10 0,0 0 0,0 0 0,0 0 0,0 0 0,0 0 0,16 7 0,-16-7 0,30 2 0,-11-2 0,2 4 0,-3-1 0,1 1 0,2-2 0,-21-2 0,32 4 0,-16-4 0,-16 0 0,23 2 0,-23-2 0,0 0 0,22 3 0,-22-3-19,0 0-22,0 0-1,-17-18 1,17 18-1</inkml:trace>
    <inkml:trace contextRef="#ctx0" brushRef="#br1" timeOffset="387130.2799">17149-527 110,'0'0'38,"0"0"2,18 1-3,-18-1-29,30-9-6,-11 2 0,6 1-1,1 0-1,-2 1-2,4 7-4,-28-2-9,32-11-22,-13 16-2,-19-5 1,17 8 0</inkml:trace>
    <inkml:trace contextRef="#ctx0" brushRef="#br1" timeOffset="387489.0806">17589-596 87,'0'0'35,"-12"24"1,12-24 2,2 35-29,-2-35 0,-2 39 1,-5-16-3,11 8-2,-8-3 0,6 4-2,-2-4-1,2-2 0,-2-5-2,0-21-2,5 24-3,-5-24-8,0-23-25,0 23-2,-2-41 1,2 12-1</inkml:trace>
    <inkml:trace contextRef="#ctx0" brushRef="#br1" timeOffset="387816.6811">17566-647 83,'0'0'37,"0"0"-2,28-13 3,-28 13-21,23-15-11,3 13-1,-5-9-1,9 9-2,-4-1 1,0 5-1,-2-1 0,3 9 0,-9-3 0,-1 8 0,-17-15 0,8 34 0,-18-18 0,-5 5 0,-9-4-1,-4 3 0,-4-5-1,2-4-1,4 0-1,-4-7-3,30-4-2,-32 2-8,32-2-16,0 0-9,0 0 1,0 0 0,0 0 1</inkml:trace>
    <inkml:trace contextRef="#ctx0" brushRef="#br1" timeOffset="388175.4818">17950-578 60,'0'0'32,"41"-2"1,-20-9-1,-2-4-17,20 12-4,-13-16-1,12 10-4,-16-10 1,8 8-2,-19-6 0,-11 17-1,10-24 0,-10 24-1,-27-15 0,9 15-1,-10 2 0,5 5 0,-3 3-1,2 3 0,7 3 0,4 3 0,7 1-1,4 1 0,4 1 0,4-1 0,5-1 0,8-5-2,5 2-1,-4-17-4,20 11-8,-10-15-22,3-12-2,9 1 1,-11-11-1</inkml:trace>
    <inkml:trace contextRef="#ctx0" brushRef="#br1" timeOffset="388456.2823">18364-602 81,'0'0'36,"0"0"-1,0 0 3,28 9-27,-26-27-3,15 8 0,-8-10-3,12 5-2,-6-6 0,3 5-2,-1 1 0,-17 15 0,28-21-1,-28 21 0,23-3-2,-23 3-2,17 9-4,-17-9-9,0 0-20,29 11 0,-29-11 0,27 15 0</inkml:trace>
    <inkml:trace contextRef="#ctx0" brushRef="#br1" timeOffset="388659.0826">18643-554 98,'0'0'36,"-4"28"3,4-28-2,-24 19-26,26-2-4,-2-17-4,-2 22-2,2-22-2,0 0-3,9 17-5,-9-17-15,-7-24-15,7 24 2,3-45-2,3 17 3</inkml:trace>
    <inkml:trace contextRef="#ctx0" brushRef="#br1" timeOffset="388830.6828">18673-775 92,'0'0'34,"0"0"1,0 0-2,-15 16-30,15-16-9,20 6-21,-1 7-6,-19-13-2,39 11 0</inkml:trace>
    <inkml:trace contextRef="#ctx0" brushRef="#br1" timeOffset="389236.2836">18998-585 65,'0'0'35,"-22"-8"1,-4 8 1,9-3-17,17 3-8,-32 18-2,27 1-4,5-19-2,-21 24-1,21-24-2,0 28 0,0-28 0,21 22-1,-21-22 1,37 12 0,-16-14-1,3-2 1,2-7 0,4-4 0,-6-2 0,-3-3-1,-10-5 1,-5 3-1,-2-2 1,-8 3 0,-7 5 0,-6 6-1,-8 5 1,-1 5-1,6 7-1,-7-1-3,12 12-4,-5-16-9,20-2-21,4 19-1,-4-19 0,28 13 0</inkml:trace>
    <inkml:trace contextRef="#ctx0" brushRef="#br1" timeOffset="389766.6846">19472-658 68,'0'0'35,"-30"-11"0,30 11 2,-37 7-15,9-10-12,28 3-1,-36 22-3,19-3-1,-1-4-2,12 3 0,0 1-1,12-1-2,0-1 1,7 0-1,3-8 0,1-3 0,8-8 0,1-5 1,-4-8-1,6-4 1,-7-9 0,-4-5-1,3-10 0,-5-4 0,-1-5 0,-5 0 0,-2 0-1,-1 3 1,0 6 0,-1 8 0,-3 7 1,4 11 1,-6 17 0,0 0 0,0 0 0,0 0 1,-10 34-1,8-3 1,-7 3-3,7 11 0,-7 3 0,1 6 0,3 0 0,1 0 0,4-3 0,0-5 0,2-3 0,0-8 0,7-5 0,-9-30 0,21 36-9,-21-36-32,20-13-1,-5-12 1,8-8-1</inkml:trace>
    <inkml:trace contextRef="#ctx0" brushRef="#br1" timeOffset="389938.2849">19775-619 119,'-11'21'38,"6"5"0,1 6-9,4-32-24,2 27-3,-2-27-3,0 0-3,22 15-6,-22-15-21,-4-26-8,6 6 2,-7-16-2</inkml:trace>
    <inkml:trace contextRef="#ctx0" brushRef="#br1" timeOffset="390109.8852">19777-867 110,'0'0'37,"0"0"3,0 0-1,0 0-32,0 0-3,0 0-1,0 0-3,28 17-4,-28-17-13,28 6-21,-3 7-1,-8-4-1,7 8 2</inkml:trace>
    <inkml:trace contextRef="#ctx0" brushRef="#br1" timeOffset="390437.4857">20060-675 105,'0'0'37,"0"0"3,15-18-1,-19 1-29,4 17-3,0 0-1,0 0-1,0 0 1,0 0-6,0 0 0,-24 17 0,7-4 0,-4 5 0,5-1 0,6 6 0,3-3 0,5 4 0,0 0 0,8 1 0,1-3 0,6 0 0,10-1 0,3-4 0,-6-2 0,1-4 0,7-7 0,-2-8 0,16-4 0,-3-10 0,6 8 0,-21-8-37,14-1-6,-8 0-1,-30 19 1</inkml:trace>
    <inkml:trace contextRef="#ctx0" brushRef="#br0" timeOffset="-234.0004">17845 652 91,'-17'2'36,"17"-2"0,-20 13 3,20-13-27,0 0-3,-30 21 0,22 1-3,-10-7 0,6 13-1,-8-4-1,5 6-2,-6 0-2,4 5 0,1-1 0,-1 1 0,5-3 0,5 0 0,5-6 0,4 0 0,4-4 0,-6-22 0,30 28 0,-10-30 0,12 6-6,-13-25-22,9 1-13,0-6-1,-9-10 2,-6-1-2</inkml:trace>
    <inkml:trace contextRef="#ctx0" brushRef="#br0" timeOffset="936.0016">18072 1081 101,'0'0'38,"0"0"1,-13 17 0,-12-15-29,27 18-2,-2-20-2,2 34-2,2-14-1,7 6-1,0-2 0,2 3-1,4-3 1,2-4-2,0-3 0,5-6-2,-5 0-1,-19-11-2,26 2-3,-26-2-4,9-17-9,-26-7-5,17 24-1,-28-43 4,28 43 8,-41-41 7,21 25 4,1-1 7,-2 0 9,21 17 7,-20-17 0,20 17 1,0 0-7,0 0-4,0 0-2,0 0-1,20 4-1,3 3-1,-3-7-1,14 2-1,5-2-1,6 0 0,-5 0 0,-1 0 0,-15 2 0,-24-2 1,0 0 0,-15 24 1,-30-12 0,-3 8 0,-16-1 0,8 1-1,-8-3 0,8 2-1,15-4-2,7-8-4,25 12-6,-8-12-28,17-7-1,21 4 1,-5-8-2</inkml:trace>
    <inkml:trace contextRef="#ctx0" brushRef="#br0" timeOffset="2964.0052">18577 166 41,'0'0'30,"25"-4"3,-25 4-7,0 0-4,0 0 0,0 0-7,18 4-3,-18-4-1,0 0-4,0 0-2,0 0-1,-22-4-1,22 4-1,-23 2-1,23-2 1,-31 6 0,10-1-1,0 1 0,5-1 0,-1 3 0,17-8 0,-28 17-1,28-17 0,-19 18 0,19-18 0,-10 17 0,10-17 1,0 0-1,4 22 0,-4-22 1,19 12-1,-19-12 1,32 13-1,-13-4 1,3 2 0,0 2 0,-3 4 0,-2 3 0,0 1 0,-8 1 2,2 1-3,-9-5 0,-4 5 0,2-23 0,-20 28 0,1-21 0,-1 1 0,-7-7 0,-1-1 0,0-3 0,-2-1 0,6-2 0,3-1 0,21 7-2,-26-13-26,26 13-14,17-4 0,-17 4 0,41-2 0</inkml:trace>
  </inkml:traceGroup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14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794D41-A23C-44A9-9EE6-055DF9452C26}" emma:medium="tactile" emma:mode="ink">
          <msink:context xmlns:msink="http://schemas.microsoft.com/ink/2010/main" type="inkDrawing" rotatedBoundingBox="5840,14353 8106,14282 8108,14352 5842,14423" shapeName="Other"/>
        </emma:interpretation>
      </emma:emma>
    </inkml:annotationXML>
    <inkml:trace contextRef="#ctx0" brushRef="#br0">5 120 58,'0'0'29,"0"0"1,0 0 1,0 0-18,0 0-4,0 0 0,-5-18-2,5 18 1,0 0 0,16-4-1,-16 4 0,0 0-1,19-9 0,-2 11-2,-17-2 0,37-6-1,-7 0 0,6 3-1,1-5-1,3 3 1,-3-3-1,3 3 0,-11 1-1,0 2 1,-9 4-1,-20-2 1,26 7-1,-26-7 0,23 11 1,-23-11 0,32 14-1,-12-11 0,-1-1 2,5 2-2,-1-4 0,1 0 0,-3 2 0,-3-2 0,-18 0 0,25-2 0,-25 2 0,20 0 0,-20 0 0,28 2 0,-28-2 0,32 0 0,-11 0 0,-1 0 0,1 2 0,0-2 0,-1 1 0,-1-1 0,0 0 0,-1 0 0,-1-1 0,2 1 0,0 0 0,1 0 0,1-2 0,3 2 0,-1-2 0,1 2 0,-3 2 0,3 0 0,-3-4 0,1 2 0,-1 0 0,-5 0 0,1-2 0,4 0 0,-2 2 0,1-2 0,1 0 0,-2 0 0,-1 1 0,-1-1 0,0 2 0,-17 0 0,32 0 0,-32 0 0,32 0 0,-32 0 0,35 2 0,-12-4 0,1 0 0,-2 0 0,5 0 0,-7 0 0,-1-2 0,0 3 0,-19 1 0,26-4 0,-26 4 0,22-2 0,-22 2 0,21-4 0,-21 4 0,30-2 0,-11 1 0,-1 1 0,-1-4 0,0 4 0,0-2 0,-17 2 0,28 2 0,-28-2 0,21 0 0,-21 0 0,16 2 0,-16-2 0,23 2 0,-23-2 0,30-2 0,-30 2 0,30-4 0,-30 4 0,32-4 0,-32 4 0,26-5 0,-26 5 0,20-6 0,-20 6 0,21-4 0,-21 4 0,23-3 0,-23 3 0,24-4 0,-24 4 0,20-4 0,-20 4 0,19-2 0,-19 2 0,17-3 0,-17 3 0,0 0 0,19-4 0,-19 4 0,0 0 0,20 0 0,-20 0 0,0 0 0,0 0 0,21 0 0,-21 0 0,0 0 0,22-4 0,-22 4 0,19-7 0,-19 7 0,17-6 0,-17 6 0,0 0-3,15 19-12,-15-19-25,-23 22-3,23-22 2,-28 24 0</inkml:trace>
  </inkml:traceGroup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01.9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A95B6A3-E8B9-4DE3-BCBA-FD9C98392942}" emma:medium="tactile" emma:mode="ink">
          <msink:context xmlns:msink="http://schemas.microsoft.com/ink/2010/main" type="inkDrawing"/>
        </emma:interpretation>
      </emma:emma>
    </inkml:annotationXML>
    <inkml:trace contextRef="#ctx0" brushRef="#br0">3671 4448 67,'0'0'34,"0"0"0,0 0-6,0 0-10,6-20-4,-6 20-4,0 0-1,0 0-3,0 0-1,0 0-1,0 0 0,0 0-1,-21 20 0,21-20 0,-30 26 0,6-5 0,-2-2-1,3 7 0,-3 0-1,5 2 1,-3-4-2,3-4-2,10 8-5,-9-7-32,20-21-1,-23 20 0,23-20 0</inkml:trace>
    <inkml:trace contextRef="#ctx0" brushRef="#br0" timeOffset="-514.8009">3231 4612 72,'0'0'35,"0"0"1,0 0 1,0 0-19,0 0-5,0 0-5,0 0-2,0 0-2,8-22 0,-8 22-2,15-17-1,-15 17 0,18-22-1,-18 22 0,19-23 0,-19 23 0,28-24 0,-28 24 0,28-18 0,-28 18 0,21-12 0,-21 12 1,0 0-1,19 2 1,-19-2-1,7 17 1,-7-17 0,4 30 0,0-11 0,1 1 0,4 2 0,3 3 0,-9-5 0,7 1 0,-3-3 0,3 3 0,-1-3 0,-1-1-1,-8-17 1,15 24 0,-15-24-1,18 17 0,-18-17 0,23 11 0,-23-11 0,30 4 0,-12 0-1,-18-4 0,27 5-1,-27-5-1,31 4-2,-31-4-2,28 4-5,-28-4-22,0 0-5,21-4 1,-21 4 0</inkml:trace>
    <inkml:trace contextRef="#ctx0" brushRef="#br0" timeOffset="2745.6047">3248 4899 30,'0'0'21,"0"0"0,-4 21 3,4-21-13,0 0-2,0 0 1,0 0 0,0 0 2,0 0 1,0 0 0,0 0-1,0 0-4,0 0 0,0 0-3,0 0-2,0 0 0,0 0-2,0 0 1,0 0 0,0 0 0,0 0 0,0 0 0,0 0 0,0 0 0,6-17-1,-6 17 0,0 0 0,0 0 0,11-17 0,-11 17 0,15-24 0,-2 7 0,-3 1-1,5-1 1,-1-2 0,3 4 0,-17 15 0,25-26-1,-25 26 0,20-19 0,-20 19 1,17-13-1,-17 13 0,23-14 0,-23 14 0,20-21 0,-20 21-1,15-24-5,8 11-27,-23 13-5,13-21 0,-13 21 0</inkml:trace>
    <inkml:trace contextRef="#ctx0" brushRef="#br0" timeOffset="11341.2199">4180 4301 10,'0'0'21,"23"-9"4,-27-8 1,4 17-6,21-15-4,-21 15 3,0 0-3,11-20 1,-11 20-3,0 0-3,0 0-2,0 0-3,0 0-1,0 0-2,0 0-1,0 0 0,0 0 0,0 0 0,-8 29 0,5-8 1,1 7 0,-4 2 0,2 7-1,-3 0 0,3 4 0,-1 0-1,1 4 0,0-4 0,2 2-1,0-4 1,0-2-1,1-3 0,1-3 1,0-6-1,0-7 1,0-18-1,0 21 0,0-21 0,0 0-2,0 0-4,3-17-8,7-2-24,-5 3-2,-1-5 2,2 1-2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1:48:40.9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D482C6E-4C43-4005-B59B-3FFBDBBFC92E}" emma:medium="tactile" emma:mode="ink">
          <msink:context xmlns:msink="http://schemas.microsoft.com/ink/2010/main" type="inkDrawing" rotatedBoundingBox="10011,14056 10026,14056 10026,14071 10011,14071" shapeName="Other"/>
        </emma:interpretation>
      </emma:emma>
    </inkml:annotationXML>
    <inkml:trace contextRef="#ctx0" brushRef="#br0">7295 8552,'0'0,"0"0,0 0,0 0,0 0,0 0</inkml:trace>
  </inkml:traceGroup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1:25.91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5CB56C7-103B-497D-8665-DD7462235133}" emma:medium="tactile" emma:mode="ink">
          <msink:context xmlns:msink="http://schemas.microsoft.com/ink/2010/main" type="inkDrawing" rotatedBoundingBox="6137,16868 6870,16975 6805,17420 6072,17312" shapeName="Other"/>
        </emma:interpretation>
      </emma:emma>
    </inkml:annotationXML>
    <inkml:trace contextRef="#ctx0" brushRef="#br0">4529 7022 97,'0'0'37,"0"0"1,0 0-1,0 0-23,0 0-4,0 0-3,0 0-1,0 0-2,3 19-1,-10 3-1,5 8-2,-4 5 0,6 4 0,-3 2 0,1 0 0,0-7 0,0-6 0,4-6 0,-2-22 0,5 28-3,-5-28-8,0 0-26,0 0-3,0 0 0,10-22-1</inkml:trace>
    <inkml:trace contextRef="#ctx0" brushRef="#br0" timeOffset="920.4016">4890 7028 65,'20'-6'34,"-20"6"-1,0 0-4,0 0-6,0 0-10,0 0-5,2-20-2,-2 20-2,0 0-1,0 0 1,0 0 0,0 0-1,-7-19 1,7 19-1,0 0 0,0 0-1,-24-17-1,24 17 0,-23-9 0,23 9 0,-32 2 0,14-2 0,-5 2 0,1 3 0,1 3 0,4-1 0,17-7 0,-24 15-1,24-15 1,-11 17-1,11-17-1,1 20 1,-1-20 0,8 26 0,-6-9 0,-2-17 0,11 28-1,-11-28 1,15 21 0,-15-21 0,28 9 0,-28-9 0,32-6 0,-13-1 0,-1-1 1,1-1-1,0 0 0,-2-1 0,-17 10 1,22-13-1,-22 13 0,0 0 0,0 0 2,0 0-2,0 0 0,0 0 0,0 0 0,0 0 0,0 0 0,0 0 0,0 0 0,0 0 0,0 0 0,0 0 0,2 28 0,-6-3 0,2 3 0,-1 5 0,-3 2 0,4 1 0,-2-3 0,3-6 0,4-5 0,-3-22 0,2 26 0,-2-26 0,0 0-4,0 0-36,0 0 0,-2-26-2,2 26 2</inkml:trace>
    <inkml:trace contextRef="#ctx0" brushRef="#br0" timeOffset="1419.6025">5068 7115 71,'7'-22'32,"12"11"0,-8-6 3,-5-2-24,14 19 0,-18-18 0,-2 18-2,19-8-1,-19 8 0,0 0-1,26 15-1,-26-15-2,11 17 0,-11-17-1,14 32 0,-11-14-3,1 5 0,-6-1 0,-3 4 0,-7 2 0,-1 0 0,-7-2 0,1-4 0,-4-1 0,5-4 0,1-4 0,17-13 0,-23 13 0,23-13 0,0 0 0,0 0 0,0 0 0,0 0 0,28 13 0,-9-6 0,4 1 0,-3-3 0,5 10 0,-25-15-30,31 15-10,-31-15-2,15 19 1</inkml:trace>
  </inkml:traceGroup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40.82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CF9303A-2D63-4BCE-9360-39DCA78BCC7A}" emma:medium="tactile" emma:mode="ink">
          <msink:context xmlns:msink="http://schemas.microsoft.com/ink/2010/main" type="inkDrawing"/>
        </emma:interpretation>
      </emma:emma>
    </inkml:annotationXML>
    <inkml:trace contextRef="#ctx0" brushRef="#br0">-13 6565 63,'0'0'32,"0"0"-1,0 0 2,0 0-16,0 0-4,0 0-4,-27-5-1,27 5-2,0 0 0,0 0-1,-24 9-1,24-9-1,0 0-1,-19 21 0,19-21 0,-20 15 0,20-15-1,-21 16 0,21-16 0,-19 23 1,19-23-1,-16 30 1,4-14-1,3 9 0,-4-1 0,5 6 1,-1 1-1,3 5 0,-3-1 1,7 4-2,-5-1 0,1 1 0,4-4 0,0 0 0,1-3 0,1-2 0,-2-6 0,2-1 0,3-3 0,-3-20 0,19 30 0,-19-30 0,23 19 0,-23-19 0,31 13 0,-10-12 0,3 5 0,-7-17-12,8 9-27,-7-4-2,-18 6 0,25-11 0</inkml:trace>
    <inkml:trace contextRef="#ctx0" brushRef="#br0" timeOffset="18642.0328">150 6784 50,'0'0'30,"-23"3"1,23-3 0,0 0-15,0 0 0,0 0-5,13-18-3,-13 18-2,0 0 0,21-10-2,-21 10 0,0 0-2,22-7 0,-22 7 0,19 2-1,-19-2 1,21 7 0,-21-7 0,20 15-1,-20-15 1,15 21-1,-15-21 1,15 22-1,-15-22-1,9 22 1,-9-22-1,0 0 1,10 19-1,-10-19 1,0 0 0,-4 19 0,4-19 0,-15 16-1,15-16 1,-26 19 0,26-19-1,-32 19 0,32-19 1,-28 9-1,28-9 1,-17 0-1,17 0 0,0 0 0,0 0 1,0 0-1,0 0 0,0 0 0,0 0 0,0 0 0,0 0-1,0 0 1,0 0-1,0 0 1,0 0 0,26 7-1,-26-7 1,36 6 0,-15-2 0,1-1 1,-3 3-1,-2 1 1,-17-7-1,24 21 1,-24-21 0,9 26 0,-9-26 0,-2 28 0,2-28 0,-13 26-1,13-26 1,-26 28 0,9-15 0,-5-2 0,-3 0 1,-3-1-2,0-1 0,2-1 0,0-3 0,5-1 0,21-4 0,-26 5-4,26-5-1,0 0-4,0 0-27,0 0-4,6-22 1,-6 22 0</inkml:trace>
    <inkml:trace contextRef="#ctx0" brushRef="#br0" timeOffset="19063.2334">357 6573 89,'0'0'34,"8"-17"1,-8 17 1,0 0-24,19-4-2,-19 4-1,18 10-3,-18-10 0,28 26 0,-11-9-2,2 12 1,-4 5-2,4 9-3,-8 3 0,2 5 0,-6 1 0,-3 8 0,-8-3 0,-3 3 0,-6-8 0,-2-3 0,-2-8 0,0-6 0,4-3 0,-7-23 0,20-9-41,0 0 1,-17-15-2,17-7 0</inkml:trace>
    <inkml:trace contextRef="#ctx0" brushRef="#br1" timeOffset="38469.6675">1790 7684 56,'-19'5'27,"19"-5"3,0 0 0,0 0-16,0 0 0,0 0-2,0 0-3,0 0 0,0 0 0,0 0-1,20-5-1,-20 5-2,0 0-1,0 0-1,0 0-1,4 18 0,-4-18 0,11 26-1,-3-5 1,-2-1 0,5 8 0,-2 0 0,6 8 1,-2-6-3,2 5 0,-4-3 0,3-1 0,-3-3 0,0 0 0,0-7 0,-1-3 0,-10-18 0,11 21 0,-11-21 0,0 0 0,0 0-3,0 0-11,17-17-25,-17 17-1,-4-22 0,4 22 0</inkml:trace>
    <inkml:trace contextRef="#ctx0" brushRef="#br1" timeOffset="39046.8686">2110 7734 5,'20'-9'19,"-20"9"-1,0 0 3,0 0-2,10-21 1,-10 21 0,0 0 0,0 0-1,0 0-2,0 0-4,0 0-2,0 0-2,0 0-1,-15 26-1,15-26-1,-19 24-1,19-24-1,-17 38-1,6-18-1,3 10 1,-3-4-1,0 4-1,0-2 2,3 4-3,-3-6 0,2-2 0,-3-2 0,3-5 0,9-17 0,-15 24 0,15-24 0,0 0-5,-6 19-1,6-19-8,0 0-24,0 0-1,0 0 0,12-21 0</inkml:trace>
    <inkml:trace contextRef="#ctx0" brushRef="#br1" timeOffset="40154.4706">2216 8178 60,'0'0'31,"0"0"1,-16-4-1,16 4-13,0 0-4,0 0-5,0 0-2,0 0-1,0 0 0,0 0 0,0 0 0,0 0-2,0 0 0,0 0-1,0 0-1,9-17-1,-9 17-1,22-2 0,-5-2 1,-17 4-1,28 2 1,-28-2-1,25 6 2,-25-6 0,11 17 0,-11-17-1,-2 28 1,2-28 0,-2 35 0,-2-16-2,1 1 0,-7-1 0,10-19 0,-20 28 0,20-28 0,-30 18 0,11-10 0,-2-3 0,1-1 0,20-4 0,-26 8 0,26-8 0,0 0 0,-19 3 0,19-3 0,0 0 0,0 0 0,19-1 0,-19 1 0,26 1 0,-9 3 0,0-2 0,1 2 0,-1-1 0,0 3 0,-17-6 0,30 11 0,-30-11 0,24 10 0,-24-10 0,25 7 0,-25-7 0,18 7 0,-18-7-8,0 0-27,0 0-4,0 0-2,0 0 1</inkml:trace>
  </inkml:traceGroup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0:45.25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B9E31D8-1489-4DE4-AFE4-8A66243930BE}" emma:medium="tactile" emma:mode="ink">
          <msink:context xmlns:msink="http://schemas.microsoft.com/ink/2010/main" type="inkDrawing"/>
        </emma:interpretation>
      </emma:emma>
    </inkml:annotationXML>
    <inkml:trace contextRef="#ctx0" brushRef="#br0">1908 6636 59,'0'0'30,"0"0"0,0 0 2,-19 8-18,19-8 1,0 0-2,0 0-1,0 0-1,0 0-2,0 0-2,0 0-2,0 0-1,0 0-1,0 0 0,0 0-1,0 0 0,0 0-1,0 0 0,0 0 1,0 0-2,0 0 0,13-30 0,-9 11 0,3-3 0,-1-2 0,-1-4 0,3 4 0,3 1 0,0 1 0,-11 22 0,25-24 0,-25 24 0,26-10 0,-7 14 0,-3-8-3,13 17-4,-13-18-12,9 14-20,-5 0 0,1 3 1,-21-12-2</inkml:trace>
    <inkml:trace contextRef="#ctx0" brushRef="#br0" timeOffset="499.2009">2295 6530 79,'0'0'34,"-21"9"-1,21-9 2,-5 19-21,5-19-4,-17 13-2,17-13-3,-7 22 0,7-22 0,-8 28-1,8-28-1,-2 30-1,2-30 0,13 23 0,-13-23-1,25 9 1,-25-9 0,35-11-1,-12-4 1,-1-4-1,-1-5 1,-1 0-1,-8-6 1,-5 2-2,-9 0 0,-7 9 0,-6 3 0,-2 6 0,-4 10 0,-1 4 0,1 9 0,-1 0-4,14 17-4,8-30-8,-11 30-22,11-14-1,0-16 0,11 25 0</inkml:trace>
    <inkml:trace contextRef="#ctx0" brushRef="#br0" timeOffset="1185.602">2746 6474 71,'0'0'33,"0"0"0,-17 6 2,17-6-20,-20 9-1,20-9-5,-30 19-1,30-19-1,-36 26-2,19-8-1,-3-3-1,5 4-1,15-19-1,-23 32 0,23-32 0,-13 26-1,13-26 1,0 20-1,0-20 1,17 15 0,-17-15-1,23 8 2,-23-8-1,30-8 0,-10-3 0,1-4 0,-1-5-1,1-7 1,-4-8 0,2-6 1,-5-7-2,-2-5 0,-5-1 0,1-2 0,-8 4 0,3 4 0,-4 11 0,-1 7 0,0 11 0,2 19 0,-4-17 0,4 17 0,0 0 0,0 0 0,0 0 0,-4 17 0,4-17 0,2 24 0,-2-3 0,-4 5 0,3 4 0,-5 7 0,0 4 0,1 4 0,-3-1 0,3 1 0,1-2 0,0 0 0,4-4 0,2 0 0,2-9 0,1-2 0,1-4 0,-6-24 0,17 36-3,-17-36-35,0 0-2,20-12 0,-10-6-1</inkml:trace>
    <inkml:trace contextRef="#ctx0" brushRef="#br0" timeOffset="1591.2028">2971 6513 103,'0'0'36,"0"0"2,17 0-1,-17 0-24,0 0-5,-17-5-1,17 5-4,0 0 1,-19 26-2,19-26 2,-11 24-4,11-24 0,-8 30 0,8-13 0,0 1 0,2-1 0,-2-17 0,21 24 0,-21-24 0,26 6 0,-2-12 0,-1-5 0,3-6 0,0-5 0,-5-2 0,-2-2 0,-4 3 0,0 3 0,-15 20 0,7-21 0,-7 21 0,0 0-7,-20 19-31,20-19-4,-14 26 3,14-26-2</inkml:trace>
    <inkml:trace contextRef="#ctx0" brushRef="#br0" timeOffset="1934.4034">3454 6418 108,'0'0'36,"0"0"3,-23 10-3,3-5-27,7 16-3,-10-3-1,6 7-2,-3-3 0,5 6 0,-4-8-2,6 1 0,4-4-1,9-17 0,-2 28-2,2-28-2,20 26-6,-20-26-18,19 9-11,-19-9 1,34 11 0,-15-11 0</inkml:trace>
    <inkml:trace contextRef="#ctx0" brushRef="#br0" timeOffset="2371.2041">3557 6625 82,'0'0'35,"24"13"1,-24-13 0,0 0-23,36-4-3,-36 4-1,30-3-3,-12-5-1,11 5-1,-11-7-2,9 3 0,-9-8 0,3 0-1,-4-6 1,-4 1-1,-8-6 0,-1 3 1,-8 1-1,4 22 1,-20-20 1,1 23-3,-3 5 0,1 9 0,-3 7 0,3 6 0,-1 1 0,7 1 0,9 0 0,12-1 0,7 1 0,13-2 0,8-2 0,9-6 0,11-3 0,0-8 0,4-4 0,-11-23-2,6 4-39,-14-2 0,-11-1-1,-28 15 0</inkml:trace>
    <inkml:trace contextRef="#ctx0" brushRef="#br0" timeOffset="-951.6017">1627 6286 99,'0'0'36,"0"0"1,-15 26 0,15-26-26,-4 28-3,-2-8-1,12 16-2,-10-4 2,8 9-3,-4-2 0,0 5-4,0-1 0,2 2 0,-2-11 0,-2-5 0,2-6 0,0-6 0,2-1 0,-2-16 0,0 0-5,-4-22-14,2-2-20,4-14-2,0-6 2,-4-8-2</inkml:trace>
    <inkml:trace contextRef="#ctx0" brushRef="#br0" timeOffset="-530.4009">1582 6213 92,'0'0'33,"0"0"2,0 0 0,17-17-24,-17 17-5,20-14-1,-20 14-1,32-15 0,-11 7-1,5 8 0,0 2-1,0 6-1,-1 1 1,1 6 0,-7 2 0,-1 3 0,-8 2 0,-5 1 1,-3-1-1,-4 0 0,-2-1 0,1-2 0,3-19-2,-19 31 0,19-31 0,-30 25 0,13-16 0,-2 2 0,-1 0 0,-4 0 0,1-1 0,1-5 0,22-5 0,-30 13 0,30-13-7,0 0-4,0 0-20,-2-31-8,2 31-1,9-30 2,-9 30-1</inkml:trace>
  </inkml:traceGroup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1:22.07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4E7CD1D-F9D4-40FB-A381-B55821FFF031}" emma:medium="tactile" emma:mode="ink">
          <msink:context xmlns:msink="http://schemas.microsoft.com/ink/2010/main" type="inkDrawing"/>
        </emma:interpretation>
      </emma:emma>
    </inkml:annotationXML>
    <inkml:trace contextRef="#ctx0" brushRef="#br0">2342 7309 88,'0'0'36,"-2"-19"0,2 19 2,0 0-22,0 0-5,0 0-4,0 0-3,0 0 0,0 0-2,0 0-1,21-16 1,-21 16-1,20 0 0,-3 3-1,0 3 1,3 3 0,-1 1-1,-2 3 1,-17-13 0,28 28-1,-28-28 1,19 26 0,-19-26 1,7 22-2,-7-22 0,-7 19 0,7-19 0,-13 16 0,13-16 0,0 0 0,-26 21 0,26-21 0,-21 7 0,21-7 0,0 0 0,-17 2 0,17-2 0,0 0 0,-21 0 0,21 0 0,0 0 0,0 0 0,0 0 0,-16 0 0,16 0 0,0 0 0,0 0 0,0 0 0,20 2 0,-20-2 0,21 9 0,-21-9 0,26 15 0,-26-15 0,24 19 0,-24-19 0,19 22 0,-19-22 0,8 23 0,-8-23 0,0 20 0,0-20 0,-14 26 0,1-9 0,-5-2 0,-3-2 0,0 2 0,-1-2 0,3 0 0,1-2 0,1-3 0,17-8 0,-25 5 0,25-5 0,0 0 0,-22-9-7,22 9-7,0 0-24,0 0 0,2-21 0,-2 21 1</inkml:trace>
    <inkml:trace contextRef="#ctx0" brushRef="#br0" timeOffset="702.0011">2722 7276 94,'0'0'37,"0"0"0,0 0 1,17 0-22,-17 0-5,0 0-5,0 0-2,0 0-2,9-17-1,-9 17 0,0 0 0,19-6 1,-19 6-1,20 4 1,-20-4 0,23 17-2,-23-17 0,21 29 0,-16-8 0,4-1 0,-7 5 0,-2-1 0,-5 0 0,-3-1 0,-1-3 0,-4-1 0,13-19 0,-32 26 0,15-19 0,17-7 0,-30 10 0,30-10 0,-22 1 0,22-1 0,0 0 0,-19 0 0,19 0 0,0 0 0,0 0 0,0 0 0,0 0 0,0 0 0,24 8 0,-24-8 0,34 4 0,-13-3 0,-1 1 0,1-2 0,-2 2 0,-3 4 0,-16-6 0,19 13 0,-10 5-41,-9-18 1,-5 36-2,5-36 0</inkml:trace>
    <inkml:trace contextRef="#ctx0" brushRef="#br0" timeOffset="1404.0023">3235 7553 115,'0'0'38,"0"0"3,0 0-3,0 0-30,-11-17-1,11 17-4,0 0 0,0 0-1,0 0-2,0 0-2,5 21-4,-5-21-19,-7 19-15,7 1 0,2 6 1,-2 2-1</inkml:trace>
    <inkml:trace contextRef="#ctx0" brushRef="#br0" timeOffset="1606.8028">3175 8049 119,'2'24'38,"-2"-24"2,7 19-3,-7-19-30,0 0-4,0 0 0,19 13-5,-10 7-5,-9-20-24,0 23-8,0-23 1,0 0-1</inkml:trace>
    <inkml:trace contextRef="#ctx0" brushRef="#br0" timeOffset="2792.4049">4257 7467 75,'0'0'36,"0"0"-1,17-7 4,-17 7-23,0 0-2,0 0-3,0 0-3,-17-17-2,17 17-1,-24-3-2,3 1 0,-9 0-1,-3 2 0,-11 2-2,-4 0 0,-3 1 0,-1 3 0,3-2 0,6-1 0,0 3 0,7-2 0,8-4 0,6 0 0,22 0 0,-24 0 0,24 0 0,0 0 0,-17 1 0,17-1 0,0 0 0,0 0 0,28 17 0,-11-7 0,5 1 0,6 4 0,4 0 0,2 5 0,-1-3 0,-5 0 0,-1-1 0,-7-1 0,1 0 0,-21-15 0,26 24 0,-26-24 0,6 32 0,-8-13 0,-8 7 0,-6 7 0,-9 8 0,-3 6 0,-5 3 0,-1 1 0,0-5 0,2-3 0,8-4 0,5-11 0,8-4 0,11-24 0,-6 27 0,6-27 0,0 0 0,21 22 0,-21-22 0,32 15 0,-13-8 0,1 3 0,4-1 0,5-2 0,-1 1 0,-2-4 0,2-1 0,-4-3 0,-3 0 0,-2-2 0,-3 1 0,-16 1 0,25-2 0,-25 2-6,30 5-4,-30-5-20,28-9-9,-8 3-1,3 3 0,-3-7 0</inkml:trace>
    <inkml:trace contextRef="#ctx0" brushRef="#br0" timeOffset="3088.8054">4268 7354 113,'0'0'36,"0"0"2,-18 26-3,16-2-32,2 8-5,-4 1-31,8 3-1,1 1-2,-3 0-2</inkml:trace>
    <inkml:trace contextRef="#ctx0" brushRef="#br0" timeOffset="3322.8058">4205 8002 106,'-10'30'35,"5"0"1,-5 0-1,-14 2-32,31 5 0,-8-6-1,8 5-1,-5-8-1,0-8-1,5 3-5,-7-23-16,0 0-13,0 0 0,-5-36-1,10-1 0</inkml:trace>
  </inkml:traceGroup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1:30.93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7B99737-CF5A-448F-82E0-BB85CFFA11EF}" emma:medium="tactile" emma:mode="ink">
          <msink:context xmlns:msink="http://schemas.microsoft.com/ink/2010/main" type="writingRegion" rotatedBoundingBox="7037,17313 11393,17444 11358,18593 7002,18462"/>
        </emma:interpretation>
      </emma:emma>
    </inkml:annotationXML>
    <inkml:traceGroup>
      <inkml:annotationXML>
        <emma:emma xmlns:emma="http://www.w3.org/2003/04/emma" version="1.0">
          <emma:interpretation id="{86E5B9FD-5875-4B38-96D4-C10A91187AA5}" emma:medium="tactile" emma:mode="ink">
            <msink:context xmlns:msink="http://schemas.microsoft.com/ink/2010/main" type="paragraph" rotatedBoundingBox="7037,17313 11393,17444 11358,18593 7002,184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55E705-31F5-4D28-99A8-82BF0514501D}" emma:medium="tactile" emma:mode="ink">
              <msink:context xmlns:msink="http://schemas.microsoft.com/ink/2010/main" type="line" rotatedBoundingBox="7037,17313 11393,17444 11358,18593 7002,18462"/>
            </emma:interpretation>
          </emma:emma>
        </inkml:annotationXML>
        <inkml:traceGroup>
          <inkml:annotationXML>
            <emma:emma xmlns:emma="http://www.w3.org/2003/04/emma" version="1.0">
              <emma:interpretation id="{59462DC9-F83D-4210-962C-B269B6314FDB}" emma:medium="tactile" emma:mode="ink">
                <msink:context xmlns:msink="http://schemas.microsoft.com/ink/2010/main" type="inkWord" rotatedBoundingBox="7033,17442 9867,17527 9837,18548 7002,18462"/>
              </emma:interpretation>
              <emma:one-of disjunction-type="recognition" id="oneOf0">
                <emma:interpretation id="interp0" emma:lang="en-US" emma:confidence="0">
                  <emma:literal>Mist</emma:literal>
                </emma:interpretation>
                <emma:interpretation id="interp1" emma:lang="en-US" emma:confidence="0">
                  <emma:literal>Mist,</emma:literal>
                </emma:interpretation>
                <emma:interpretation id="interp2" emma:lang="en-US" emma:confidence="0">
                  <emma:literal>Mito</emma:literal>
                </emma:interpretation>
                <emma:interpretation id="interp3" emma:lang="en-US" emma:confidence="0">
                  <emma:literal>Mist.</emma:literal>
                </emma:interpretation>
                <emma:interpretation id="interp4" emma:lang="en-US" emma:confidence="0">
                  <emma:literal>Mists</emma:literal>
                </emma:interpretation>
              </emma:one-of>
            </emma:emma>
          </inkml:annotationXML>
          <inkml:trace contextRef="#ctx0" brushRef="#br0">-453 142 79,'9'-18'41,"-9"18"-2,0 0 1,0 0-11,-19 11-21,19-11-1,-4 28-5,4-28-6,4 41-27,-2-23-7,0 3-3,-2-21 1</inkml:trace>
          <inkml:trace contextRef="#ctx0" brushRef="#br0" timeOffset="-2059.2036">-1530-74 103,'11'-26'36,"-11"26"1,0 0-5,0-30-20,0 30-2,0 0-1,0 0-2,0 0 2,0 0-9,0 0 0,-9 19 0,1 1 0,1 8 0,-4 6 0,-1 11 0,-1 3 0,0 4 0,-2 4 0,6-2 0,-2-5 0,1-5 0,3-8 0,1-8 0,2-10 0,4-18 0,-1 17 0,1-17 0,0 0 0,11-35 0,-6 3 0,5-11 0,-1-11 0,6-9 0,0-6 0,0-2 0,0 8 0,-4 10 0,-1 9 0,-1 12 0,-1 10 0,-8 22 0,0 0 0,0 0 0,16 24 0,-10 0 0,5 4 0,2 7 0,4 3 0,0-3 0,0 1 0,0-10 0,0-4 0,-2-5 0,-15-17 0,20 18 0,-20-18 0,0 0 0,24-13 0,-24 13 0,29-37 0,-16 7 0,7-5 0,-3-2 0,4-1 0,-6 1 0,0 5 0,-8 8 0,-1 5 0,-6 19 0,0 0 0,0 0 0,0 0 0,0 0 0,18 14 0,-18-14 0,21 29 0,-12-10 0,1 1 0,-3 3 0,-1 3 0,-4 4 0,-6-2 0,-2 3 0,-1 3 0,-1-1 0,3-1 0,1 4 0,2-5 0,0-1 0,4-4 0,0-3 0,0-1 0,4-3 0,-6-19 0,11 29 0,-11-29 0,11 23 0,-11-23 0,11 26 0,-11-26 0,17 24 0,-17-24 0,13 21 0,-13-21 0,0 0 0,23 22 0,-23-22-27,0 0-14,-2-30-1,-2 11 0,-5-10-1</inkml:trace>
          <inkml:trace contextRef="#ctx0" brushRef="#br0" timeOffset="-998.4017">-687 125 111,'0'0'39,"-21"17"2,21-17-2,-21 13-29,21-13-6,-13 23-1,13-23-4,0 35-2,0-35-7,8 30-28,-6-8-1,-1 1-1,1-5 0</inkml:trace>
          <inkml:trace contextRef="#ctx0" brushRef="#br0" timeOffset="-1248.0021">-802 552 98,'0'0'37,"0"0"2,0 0-1,0-22-27,0 22-2,0 0-2,-3 20-2,3-20-1,0 0-1,-17 19-1,17-19 0,-10 17-2,10-17 0,-7 20 0,7-20 0,-6 21 0,6-21 0,0 22 0,0-22 0,10 23 0,-10-23 0,15 16-2,-15-16 1,0 0 0,22 8-2,-22-8-4,19-21-17,-19 21-15,26-30-2,-9 10 2,0-6-1</inkml:trace>
          <inkml:trace contextRef="#ctx0" brushRef="#br0" timeOffset="-218.4003">-476 513 88,'0'0'36,"0"0"-1,0 0 2,0 0-20,0 0-12,0 0 1,0 0-1,0 0 0,0 0 1,0 0 0,0 0-1,0 0-1,13 23-4,-13-23 0,8 27 0,-3-6 0,1-2 0,0 1 0,-1 1 0,1-1 0,-4 2 0,-1 1 0,-2-5 0,-1 1 0,2-19 0,-6 30 0,6-30 0,-13 19 0,13-19 0,-19 9 0,19-9 0,-32 7-4,32-7-6,-44 12-21,23-7-11,-2-7 1,5-1 1,-1-12-1</inkml:trace>
          <inkml:trace contextRef="#ctx0" brushRef="#br0" timeOffset="1809.6031">-12 198 81,'15'-17'37,"-15"17"-2,0 0 4,0 0-27,0 0-1,0 0-2,0 0-2,0 0-1,0 0-1,0 0-1,0 0 0,19-7-1,-19 7-1,30-9-2,-4 3 0,12 0 0,5-1 0,11 0 0,8-3 0,11 3 0,4-4 0,5-2 0,0 1 0,3-1 0,-5 0 0,1 0 0,-8 0 0,-12 2 0,-6 4 0,-12 1 0,-10 2 0,-8 2 0,-5 0 0,-20 2 0,25 2 0,-25-2 0,0 0 0,0 0-9,24 15-27,-24-15-6,0 0 0,-17 19 1</inkml:trace>
          <inkml:trace contextRef="#ctx0" brushRef="#br0" timeOffset="2293.2041">968-122 93,'14'-25'39,"-14"25"2,0 0-1,0 0-12,0 0-18,0 0-6,0 0-4,0 0 0,0 0 0,0 0 0,0 0 0,27 6 0,-27-6 0,35 15 0,-14-6 0,3 2 0,-1 1 0,-3-1 0,1-2 0,-21-9 0,20 26 0,-20-26 0,-3 34 0,-9-8 0,-8 2 0,-3 7 0,-8 1 0,2-1 0,0-3 0,-1-2 0,5-4 0,1-11 0,16 7 0,-10-18-33,18-4-10,0 0-1,0 0 0</inkml:trace>
        </inkml:traceGroup>
        <inkml:traceGroup>
          <inkml:annotationXML>
            <emma:emma xmlns:emma="http://www.w3.org/2003/04/emma" version="1.0">
              <emma:interpretation id="{B7327101-0193-4CD4-B04B-B3080E17298D}" emma:medium="tactile" emma:mode="ink">
                <msink:context xmlns:msink="http://schemas.microsoft.com/ink/2010/main" type="inkWord" rotatedBoundingBox="10276,17411 11393,17444 11359,18578 10242,18544"/>
              </emma:interpretation>
              <emma:one-of disjunction-type="recognition" id="oneOf1">
                <emma:interpretation id="interp5" emma:lang="en-US" emma:confidence="0">
                  <emma:literal>Miss</emma:literal>
                </emma:interpretation>
                <emma:interpretation id="interp6" emma:lang="en-US" emma:confidence="0">
                  <emma:literal>Mis</emma:literal>
                </emma:interpretation>
                <emma:interpretation id="interp7" emma:lang="en-US" emma:confidence="0">
                  <emma:literal>Mig</emma:literal>
                </emma:interpretation>
                <emma:interpretation id="interp8" emma:lang="en-US" emma:confidence="0">
                  <emma:literal>Mist</emma:literal>
                </emma:interpretation>
                <emma:interpretation id="interp9" emma:lang="en-US" emma:confidence="0">
                  <emma:literal>Mi.</emma:literal>
                </emma:interpretation>
              </emma:one-of>
            </emma:emma>
          </inkml:annotationXML>
          <inkml:trace contextRef="#ctx0" brushRef="#br0" timeOffset="6552.0116">1679-214 69,'-6'-18'37,"6"18"-2,0 0 3,-7-23-19,7 23-8,0 0-1,0 0-2,0 0-2,0 0-1,0 0 0,-2 21-1,2-21 0,-8 31-2,1-6 0,3 10-2,-5 4 0,1 10 0,1-1 0,-1 8 0,-1-4 0,7-1 0,-3-3 0,3-7 0,0-6 0,0-5 0,2-7 0,0-7 0,0-16 0,0 21 0,0-21 0,0 0 0,0 0 0,0 0 0,0 0 0,0 0 0,0 0 0,0 0 0,2-22 0,2-5 0,3-10 0,2-13 0,5-4 0,-1-6 0,2-5 0,-2 5 0,0 6 0,-2 10 0,-3 12 0,-3 11 0,-5 21 0,6-22 0,-6 22 0,0 0 0,0 0 0,0 0 0,11 17 0,-5 1 0,1 5 0,-1 3 0,1 4 0,3 3 0,-1 3 0,0-3 0,1-1 0,-1-4 0,-2-4 0,7-3 0,-1-5 0,-13-16 0,18 25 0,-18-25 0,21 7 0,-21-7 0,28-15 0,-15-7 0,2-4 0,6-12 0,3-5 0,-1-1 0,1-1 0,-2 8 0,-7 1 0,-2 10 0,-3 8 0,-10 18 0,0 0 0,0 0 0,0 0 0,0 0 0,0 0 0,17-6 0,-17 6 0,9 24 0,-3-5 0,-1 7 0,-3 6 0,0 5 0,0 6 0,-4 5 0,-2 1 0,2 1 0,-3 2 0,1 0 0,0-5 0,6-2 0,0-4 0,2-8 0,1-3 0,1-4 0,0-3 0,1-7 0,-7-16 0,11 23 0,-11-23 0,0 0 0,28 13-28,-28-13-14,14-19-1,-16 2 0,2 17 0</inkml:trace>
          <inkml:trace contextRef="#ctx0" brushRef="#br0" timeOffset="7441.2131">2330 455 87,'0'0'39,"0"0"0,0 0-7,19 6-12,-19-6-7,0 0-5,0 0-3,0 0-2,0 0-1,0 0 0,0 0-1,0 0 0,0 0 0,-17-2 1,17 2-2,0 0 0,0 0 0,0 0 0,0 0 0,0 0 0,0 0 0,0 0 0,0 0 0,0 0 0,0 0 0,0 0 0,0 0 0,0 0 0,0 0 0,0 0 0,0 0 0,0 0 0,0 0 0,0 0 0,0 0 0,0 0 0,0 0 0,0 0 0,0 0 0,0 0 0,0 0 0,0 0 0,0 0 0,0 0 0,0 0 0,0 0 0,0 0 0,0 0 0,0 0 0,-17 19 0,17-19 0,0 0 0,-11 20 0,11-20 0,-9 23 0,9-23 0,-13 26 0,13-26 0,-10 30 0,7-14 0,-3 1 0,2 0 0,2 0 0,2-1 0,0-16 0,10 28 0,-10-28 0,11 23 0,-11-23 0,24 13-4,-5-4-2,-19-9-6,32-9-27,-32 9-2,22-15 0,-22 15 0</inkml:trace>
          <inkml:trace contextRef="#ctx0" brushRef="#br0" timeOffset="7675.2135">2405 94 115,'0'0'40,"0"0"0,0 0-1,0 0-35,0 0-2,0 0-4,0 0-7,-13 22-27,13-22-5,11 30 3,-7-11-3</inkml:trace>
          <inkml:trace contextRef="#ctx0" brushRef="#br0" timeOffset="8564.415">2636 591 49,'3'-22'31,"-3"22"3,0 0 1,4-20-9,-4 20-15,0 0 0,9 16 0,-9-16-1,0 0-2,0 0-1,4 17-1,-4-17-3,2 28 0,-2-9-1,0 5-1,0 0 0,2 6 1,-6 0-1,2 0 0,-3-4 1,1-2-2,2-2 0,-2-5 0,4-17 0,-5 28 0,5-28 0,-10 17 0,10-17 0,0 0 0,-20 7-2,1-12-2,19 5-4,-41-26-22,20 9-10,-1-7-2,-1-1 2,6-4-1</inkml:trace>
          <inkml:trace contextRef="#ctx0" brushRef="#br0" timeOffset="8782.8154">2697 150 111,'0'0'42,"0"0"-1,0 0 0,0 0-31,0 0-6,0 0-1,0 0-5,10 16-9,-5 1-29,-7 2-1,-1 1 0,-5-1 0</inkml:trace>
        </inkml:traceGroup>
      </inkml:traceGroup>
    </inkml:traceGroup>
  </inkml:traceGroup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2:16.7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17444D-FE28-4A64-9780-F3AC89C9B56D}" emma:medium="tactile" emma:mode="ink">
          <msink:context xmlns:msink="http://schemas.microsoft.com/ink/2010/main" type="inkDrawing" rotatedBoundingBox="11884,13139 11887,18987 11729,18988 11726,13140" semanticType="verticalRange" shapeName="Other">
            <msink:sourceLink direction="with" ref="{DB1DCAF7-C1C9-47C1-AADC-4C360C82ACF9}"/>
          </msink:context>
        </emma:interpretation>
      </emma:emma>
    </inkml:annotationXML>
    <inkml:trace contextRef="#ctx0" brushRef="#br0">138 0 43,'0'0'27,"17"11"1,-17-11 0,-19 0-20,19 0 1,0 0 2,2 28-2,-2-28 1,-2 26-1,2-26 1,-2 34 0,2-34-2,-3 46-2,-7-16-1,8 15 0,-3-2-2,1 11 0,-2-4-1,5 8 1,-3 0 0,2 3-1,-2-7 1,2 2-1,0 2 1,1 0-2,-1-1 0,2 5 0,-6-1 1,4 6-2,0-1 0,0 3 0,2-4 0,-1 8 0,-5 1 0,2 1 0,-1-1 0,1 1 0,0 1 0,2 4 0,-5-1 0,3-5 0,-3-1 0,3 1 0,-2-5 0,2-2 0,1 0 0,-3-5 0,-1-2 0,5-4 0,2-2 0,0 0 0,5 0 0,1 2 0,-4 3 0,0 3 0,-2 5 0,0 4 0,3-1 0,-1 5 0,-5-4 0,1-2 0,2-6 0,2-5 0,5-8 0,-1-1 0,1-6 0,1-2 0,-3 5 0,3 1 0,-3 3 0,-1 8 0,0 0 0,0 1 0,-6 3 0,2-1 0,0-5 0,2-4 0,-2-3 0,1-8 0,1-2 0,0-6 0,2 1 0,-2 0 0,0-5 0,1 3 0,-1-4 0,0 4 0,-2-1 0,2 1 0,-2-4 0,2 0 0,0-2 0,-2 0 0,2 2 0,-2 0 0,-2-4 0,2 2 0,0 2 0,0-2 0,-4 2 0,0 4 0,1-2 0,-1-2 0,2 2 0,0-2 0,0 1 0,0-1 0,2-1 0,0 0 0,0 0 0,2 2 0,-2-1 0,-2 0 0,0 0 0,-1 0 0,1 2 0,-2-6 0,2 4 0,2-5 0,-2 3 0,4 0 0,-2-2 0,6 6 0,-2 0 0,1-1 0,3 3 0,-3-4 0,-1 2 0,0 0 0,0-4 0,-3-6 0,1-3 0,-2-17 0,4 30 0,-4-30 0,-2 28 0,2-28 0,-2 24 0,2-24 0,0 28 0,0-28 0,-3 26 0,3-26 0,-2 17 0,2-17 0,0 0 0,0 0 0,0 0 0,0 0 0,22 7-11,-22-7-31,0 0-1,-5 30 1,-5-2-3</inkml:trace>
  </inkml:traceGroup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8:30.55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E343D68-50D9-497A-90CC-567431A941EB}" emma:medium="tactile" emma:mode="ink">
          <msink:context xmlns:msink="http://schemas.microsoft.com/ink/2010/main" type="writingRegion" rotatedBoundingBox="15432,9726 19101,9755 19080,12500 15410,12471"/>
        </emma:interpretation>
      </emma:emma>
    </inkml:annotationXML>
    <inkml:traceGroup>
      <inkml:annotationXML>
        <emma:emma xmlns:emma="http://www.w3.org/2003/04/emma" version="1.0">
          <emma:interpretation id="{23BDF577-8A09-4387-9889-50A93EDB9857}" emma:medium="tactile" emma:mode="ink">
            <msink:context xmlns:msink="http://schemas.microsoft.com/ink/2010/main" type="paragraph" rotatedBoundingBox="15570,9731 18901,9738 18899,10723 15568,107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DDAF31-4779-42D7-AAD5-B293CDF54F20}" emma:medium="tactile" emma:mode="ink">
              <msink:context xmlns:msink="http://schemas.microsoft.com/ink/2010/main" type="line" rotatedBoundingBox="15570,9731 18901,9738 18899,10723 15568,10716"/>
            </emma:interpretation>
          </emma:emma>
        </inkml:annotationXML>
        <inkml:traceGroup>
          <inkml:annotationXML>
            <emma:emma xmlns:emma="http://www.w3.org/2003/04/emma" version="1.0">
              <emma:interpretation id="{603BCB23-F6FA-4D61-9C6C-B85068504BF5}" emma:medium="tactile" emma:mode="ink">
                <msink:context xmlns:msink="http://schemas.microsoft.com/ink/2010/main" type="inkWord" rotatedBoundingBox="15570,9731 16903,9734 16901,10718 15568,10716"/>
              </emma:interpretation>
              <emma:one-of disjunction-type="recognition" id="oneOf0">
                <emma:interpretation id="interp0" emma:lang="en-US" emma:confidence="0">
                  <emma:literal>Six</emma:literal>
                </emma:interpretation>
                <emma:interpretation id="interp1" emma:lang="en-US" emma:confidence="0">
                  <emma:literal>ax</emma:literal>
                </emma:interpretation>
                <emma:interpretation id="interp2" emma:lang="en-US" emma:confidence="0">
                  <emma:literal>ex</emma:literal>
                </emma:interpretation>
                <emma:interpretation id="interp3" emma:lang="en-US" emma:confidence="0">
                  <emma:literal>Fix</emma:literal>
                </emma:interpretation>
                <emma:interpretation id="interp4" emma:lang="en-US" emma:confidence="0">
                  <emma:literal>Mix</emma:literal>
                </emma:interpretation>
              </emma:one-of>
            </emma:emma>
          </inkml:annotationXML>
          <inkml:trace contextRef="#ctx0" brushRef="#br0">551-167 93,'0'0'35,"0"0"1,0 0 0,19-2-29,-19 2-3,0 0 1,0 0-1,0 0 0,0 0 1,0 0 0,0 0-1,0 0 1,0 0-2,0 0 0,0 0-2,0 0 1,0 0-1,0 0-1,-10 21 2,10-21-2,-7 24 0,7-24 0,-10 32 0,7-16 0,1 1 0,2 0 0,-2 0 0,2-17 0,4 26 0,-4-26 0,11 18 0,-11-18 0,0 0 0,22 15-3,-3-9-2,-19-6-10,24-19-25,-24 19-2,19-20 2,-10 1-2</inkml:trace>
          <inkml:trace contextRef="#ctx0" brushRef="#br0" timeOffset="156.0003">674-523 86,'0'0'40,"0"0"1,0 0 0,-20 21-12,20-21-23,0 0-1,-15 22-3,15-22-2,0 37-5,-10-18-28,12 3-6,-2 6-3,2-7 2</inkml:trace>
          <inkml:trace contextRef="#ctx0" brushRef="#br0" timeOffset="1372.8023">903 215 96,'0'0'36,"0"0"2,11-17-2,-11 17-30,0 0-1,9-22-1,-9 22 0,21-26 0,-4 15-1,-6-6 1,-11 17-1,23-24 0,-23 24 0,20-21-1,-20 21-1,0 0 0,17-5-1,-17 5 1,0 0 0,0 0 0,0 0 0,2 20 1,0-3-2,0 0 0,7 5 0,0 2 0,4 6 0,2 0 0,4 0 0,-4-2 0,6-2 0,-4 0 0,-2-4 0,0-5 0,3-2 0,-18-15 0,26 19 0,-26-19 0,19 7 0,-19-7 0,0 0-11,28 4-13,-28-4-17,0 0-2,0-25 2,-4 9 0</inkml:trace>
          <inkml:trace contextRef="#ctx0" brushRef="#br0" timeOffset="1778.4031">1333 83 99,'0'0'37,"0"0"3,0 0-2,0 0-28,0 0-3,-18-10-1,18 10-1,-19 17-1,19-17 0,-23 24 1,9-5-5,-13-2 0,3 9 0,-2-4 0,1 3 0,3-1 0,-4 4 0,3-2 0,5 0 0,3-4 0,1-3 0,14-19 0,-11 28 0,11-28 0,-11 17 0,11-17 0,0 0 0,-7 16 0,7-16-17,0 0-25,0 0-1,0 0 0,0-16 1</inkml:trace>
          <inkml:trace contextRef="#ctx0" brushRef="#br0" timeOffset="-811.2014">29 116 78,'0'0'33,"0"0"0,0 0 2,0 0-28,0 0-1,-6-26 0,6 26 0,17-17-1,0 14 0,-17 3 0,30-23-1,-30 23-1,29-22-1,-12 11-1,0 3 1,0 3 0,0 5-1,-17 0 0,20 7 1,-20-7 0,19 23-1,-19-23 1,26 37-1,-16-17 1,1 6-1,-5-1 2,1 1-1,-5 0-1,0 2 2,-8-4-3,1 0 0,-10 1 0,-4-3 0,-4-3 0,-1-1 0,-6-5 0,2-3 0,-6-3 0,3-5 0,4-4 0,7-2 0,20 4 0,-25-13 0,25 13 0,0 0 0,2-18 0,-2 18 0,21-2 0,-2 5 0,3 3 0,8 5 0,-2 0 0,10 4 0,1-2 0,6 0 0,-2 0 0,-4-3 0,-5-5 0,-10 1 0,-3-2 0,-21-4 0,28 7 0,-28-7-4,0 0-38,0 0-2,-28-7 2,28 7-2</inkml:trace>
        </inkml:traceGroup>
        <inkml:traceGroup>
          <inkml:annotationXML>
            <emma:emma xmlns:emma="http://www.w3.org/2003/04/emma" version="1.0">
              <emma:interpretation id="{346CA646-C3D3-4F85-BC97-422BDE86B7FF}" emma:medium="tactile" emma:mode="ink">
                <msink:context xmlns:msink="http://schemas.microsoft.com/ink/2010/main" type="inkWord" rotatedBoundingBox="17608,10273 18900,10275 18899,10626 17607,10623"/>
              </emma:interpretation>
              <emma:one-of disjunction-type="recognition" id="oneOf1">
                <emma:interpretation id="interp5" emma:lang="en-US" emma:confidence="0">
                  <emma:literal>=0</emma:literal>
                </emma:interpretation>
                <emma:interpretation id="interp6" emma:lang="en-US" emma:confidence="0">
                  <emma:literal>40</emma:literal>
                </emma:interpretation>
                <emma:interpretation id="interp7" emma:lang="en-US" emma:confidence="0">
                  <emma:literal>=</emma:literal>
                </emma:interpretation>
                <emma:interpretation id="interp8" emma:lang="en-US" emma:confidence="0">
                  <emma:literal>20</emma:literal>
                </emma:interpretation>
                <emma:interpretation id="interp9" emma:lang="en-US" emma:confidence="0">
                  <emma:literal>"0</emma:literal>
                </emma:interpretation>
              </emma:one-of>
            </emma:emma>
          </inkml:annotationXML>
          <inkml:trace contextRef="#ctx0" brushRef="#br0" timeOffset="2480.4044">2039 92 93,'0'0'37,"23"-11"4,-23 11-2,-10-19-24,27 25-6,-17-6-1,25-13-2,-1 5-2,10 5-1,1-5-3,10 4 0,-2-3 0,0 3 0,0 2 0,-7 1 0,-6 1 0,-6 0 0,-7 3 0,-17-3 0,17 10-3,-17-10-22,-25 0-15,25 0-4,-35 16 3,5-3-2</inkml:trace>
          <inkml:trace contextRef="#ctx0" brushRef="#br0" timeOffset="2730.0047">2086 226 58,'0'0'35,"-6"19"2,6-19 0,0 0-17,0 0-4,8-19-1,14 27-5,-22-8-2,36-6-2,-15 1-2,14 1-1,-3-2-2,7-1 0,2-1 0,4 1-1,-7-1-1,-1-1-1,4 9-3,-18-19-9,7 16-26,-10 5-1,-20-2 0,21 7 0</inkml:trace>
          <inkml:trace contextRef="#ctx0" brushRef="#br0" timeOffset="3276.0058">3133 51 98,'0'0'38,"0"0"2,0 0-2,-25 0-29,20 17-2,-14-8 0,4 14-4,-9-7 1,7 10-2,-6-1 0,5 4 1,-1-2-1,11-1 0,3-4-2,7 0 0,1-1 0,10-1 0,6-5 0,5-4 0,10-3 0,0-6 0,1-6 0,9-3 0,-5-5 0,0-2 0,-7-7 0,-4-3 0,-15-10 0,2-1 0,-13-2 0,-8-1 0,-1 3 0,-10 1 0,0 10 0,-7 5 0,3 18 0,-9 4 0,10 23 0,-20-3-40,12 3-3,2 0-2,0-4 3</inkml:trace>
        </inkml:traceGroup>
      </inkml:traceGroup>
    </inkml:traceGroup>
    <inkml:traceGroup>
      <inkml:annotationXML>
        <emma:emma xmlns:emma="http://www.w3.org/2003/04/emma" version="1.0">
          <emma:interpretation id="{E460E5C6-2361-46ED-879B-02B71647D236}" emma:medium="tactile" emma:mode="ink">
            <msink:context xmlns:msink="http://schemas.microsoft.com/ink/2010/main" type="paragraph" rotatedBoundingBox="15421,11106 19091,11134 19080,12500 15410,124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F8FDAD-CD96-42A4-865B-F53A59467DE2}" emma:medium="tactile" emma:mode="ink">
              <msink:context xmlns:msink="http://schemas.microsoft.com/ink/2010/main" type="line" rotatedBoundingBox="15421,11106 19091,11134 19080,12500 15410,12471"/>
            </emma:interpretation>
          </emma:emma>
        </inkml:annotationXML>
        <inkml:traceGroup>
          <inkml:annotationXML>
            <emma:emma xmlns:emma="http://www.w3.org/2003/04/emma" version="1.0">
              <emma:interpretation id="{E3DA5C13-B277-43C7-94FD-C09121C434E4}" emma:medium="tactile" emma:mode="ink">
                <msink:context xmlns:msink="http://schemas.microsoft.com/ink/2010/main" type="inkWord" rotatedBoundingBox="15421,11106 16872,11117 16861,12483 15410,12471"/>
              </emma:interpretation>
              <emma:one-of disjunction-type="recognition" id="oneOf2">
                <emma:interpretation id="interp10" emma:lang="en-US" emma:confidence="0">
                  <emma:literal>vix</emma:literal>
                </emma:interpretation>
                <emma:interpretation id="interp11" emma:lang="en-US" emma:confidence="0">
                  <emma:literal>mix</emma:literal>
                </emma:interpretation>
                <emma:interpretation id="interp12" emma:lang="en-US" emma:confidence="0">
                  <emma:literal>Vix</emma:literal>
                </emma:interpretation>
                <emma:interpretation id="interp13" emma:lang="en-US" emma:confidence="0">
                  <emma:literal>nix</emma:literal>
                </emma:interpretation>
                <emma:interpretation id="interp14" emma:lang="en-US" emma:confidence="0">
                  <emma:literal>Nix</emma:literal>
                </emma:interpretation>
              </emma:one-of>
            </emma:emma>
          </inkml:annotationXML>
          <inkml:trace contextRef="#ctx0" brushRef="#br0" timeOffset="4258.8075">-153 1544 74,'0'0'37,"0"0"0,0 0-7,0 0-16,17-9-1,-17 9-4,0 0-3,0 0-1,20 9-1,-20-9 0,23 20 0,-23-20 0,35 30 0,-16-15-1,2 6-1,-8-3 1,6 3-1,-4-1-2,-1-1 0,0 0 0,-3-3 0,-11-16 0,15 25 0,-15-25 0,0 0-4,22 22-1,-22-22-4,0 0-8,0 0-24,0 0-2,0 0 3,0 0-2</inkml:trace>
          <inkml:trace contextRef="#ctx0" brushRef="#br0" timeOffset="4648.8082">324 1412 83,'0'0'38,"0"0"0,0 0-8,0 0-18,0 0 0,0 0-4,0 0-3,-20 18-1,14 3 0,6-21 0,-26 41-1,9-17 0,8 6-1,-6-2 0,0 3-1,2-3-1,-2-2 0,3-1 0,5-1 0,-1-5 0,-3-1 1,11-18-2,-17 26-1,17-26-1,0 0-2,6 17-9,-6-17-26,0 0-2,30-24 1,-30 24-1</inkml:trace>
          <inkml:trace contextRef="#ctx0" brushRef="#br0" timeOffset="5054.4088">380 1825 65,'0'0'39,"-3"26"-1,3-26 3,-17 2-22,26 15-5,-9-17-3,0 0-4,0 22-1,4 1-2,-8-5-1,2 12 0,2-2-1,2 9 1,-4-1-3,-1 1 0,-3-3 0,4-8 0,4 0-2,-2-26-4,13 33-12,-13-33-23,0 0-2,17-13 1,-11-9-1</inkml:trace>
          <inkml:trace contextRef="#ctx0" brushRef="#br0" timeOffset="33056.4581">575 882 91,'0'0'38,"0"0"1,0 0 2,-13-26-29,13 26-3,0 0-2,0 0-2,0 0-2,0 0 0,0 0-1,11 23-1,-11-23 0,8 16-1,-8-16 1,5 17-1,-5-17 0,0 0 2,0 0-2,0 0 0,0 0 0,0 0 0,0 0 0,0 0-3,17-4-7,-17 4-31,0 0-1,-15 19 0,15-19 0</inkml:trace>
          <inkml:trace contextRef="#ctx0" brushRef="#br0" timeOffset="32619.6573">618 1177 62,'0'0'33,"0"0"0,0 0 1,0 0-19,0 0-5,0 0 1,0 0-1,0 0-1,0 0 0,0 0-1,0 0-1,0 0-1,0 0-2,0 0 0,0 0-4,0 0 0,-2 18 0,2-18 0,0 0 0,13 25 0,-13-25 0,14 20 0,-14-20 0,11 24 0,-11-24 0,9 26 0,-9-26 0,6 30 0,-12-13 0,1 4 0,-7-1 0,-3 2 0,2 1 0,-5-3 0,1 1 0,17-21 0,-23 26 0,23-26 0,-19 15 0,19-15 0,0 0 0,-28-8-2,28 8-3,-33-26-4,33 26-8,-34-17-24,17-5-2,4 3 2,6-7 1</inkml:trace>
          <inkml:trace contextRef="#ctx0" brushRef="#br0" timeOffset="34569.6606">907 1652 50,'0'0'33,"0"0"2,0 0 0,22 0-21,-22 0-1,0 0-1,11-32-3,8 27-1,-17-12-2,17 10-2,-19 7 0,20-19-2,-20 19 0,0 0-1,19-21 1,-19 21-1,0 0 0,0 0 0,17-7 0,-17 7 1,0 0-1,0 0 1,17 2-1,-17-2 0,0 0 1,18 20-1,-18-20 0,19 25-1,-8-9 1,2 5-1,-1 1 0,-3 2 1,0 1-1,-1 1 1,-4 0 0,3-2-1,-3 0 1,-2-1-1,0-3 0,-2-20 1,13 22-1,-13-22 0,28 15 0,-28-15 0,26 2 0,-26-2 0,28-2-2,-28 2-3,24 6-7,-24-6-25,0 0-5,0 0 0,0-24 0</inkml:trace>
          <inkml:trace contextRef="#ctx0" brushRef="#br0" timeOffset="34959.6613">1298 1546 49,'0'0'34,"0"0"2,0 0 1,-6-21-21,6 21-1,0 0 0,-17 26-4,-5-22-2,11 17-2,-16-8-2,11 13 0,-12-2-2,-1 10 0,-1-5 0,4 5-1,-7-2 0,10-4-1,1 1 1,1-6-2,6-7 0,15-16-2,-13 19-1,13-19-1,0 0-7,19 15-30,-19-15-1,32-19 0,-16 3 0</inkml:trace>
        </inkml:traceGroup>
        <inkml:traceGroup>
          <inkml:annotationXML>
            <emma:emma xmlns:emma="http://www.w3.org/2003/04/emma" version="1.0">
              <emma:interpretation id="{0A60D2AC-6225-4A87-B536-E3E853FBD3E3}" emma:medium="tactile" emma:mode="ink">
                <msink:context xmlns:msink="http://schemas.microsoft.com/ink/2010/main" type="inkWord" rotatedBoundingBox="17535,11702 19086,11714 19083,12150 17532,12138"/>
              </emma:interpretation>
              <emma:one-of disjunction-type="recognition" id="oneOf3">
                <emma:interpretation id="interp15" emma:lang="en-US" emma:confidence="0">
                  <emma:literal>=o</emma:literal>
                </emma:interpretation>
                <emma:interpretation id="interp16" emma:lang="en-US" emma:confidence="0">
                  <emma:literal>=0</emma:literal>
                </emma:interpretation>
                <emma:interpretation id="interp17" emma:lang="en-US" emma:confidence="0">
                  <emma:literal>=</emma:literal>
                </emma:interpretation>
                <emma:interpretation id="interp18" emma:lang="en-US" emma:confidence="0">
                  <emma:literal>00</emma:literal>
                </emma:interpretation>
                <emma:interpretation id="interp19" emma:lang="en-US" emma:confidence="0">
                  <emma:literal>•0</emma:literal>
                </emma:interpretation>
              </emma:one-of>
            </emma:emma>
          </inkml:annotationXML>
          <inkml:trace contextRef="#ctx0" brushRef="#br0" timeOffset="35739.6628">1966 1542 67,'0'0'37,"0"0"2,0 0 0,4-22-21,-4 22-7,0 0-1,0 0-2,0 0-2,17-4-1,-17 4-1,0 0-1,0 0-1,26-4 0,-26 4-1,32 0-1,-8-2 1,6 2-1,2-1 0,2-5 0,1 2 0,3-3 0,-7-1-1,-4-1-2,-1 9-2,-26 0-6,28-11-29,-28 11-2,-13 18 1,-4-3-1</inkml:trace>
          <inkml:trace contextRef="#ctx0" brushRef="#br0" timeOffset="36114.0633">2009 1719 76,'0'0'38,"0"0"0,0 0 2,0 0-27,0 0-3,0 0-1,0 0-2,8-17-1,-8 17-1,20-7-1,1 3-1,0-5 0,7 1 0,3-1-3,3 0 0,-2-1 0,4-1 0,1 4 0,-5-1 0,0 5 0,-12-3-3,3 13-4,-23-7-13,0 0-22,20 19-1,-20-19 1,-11 34 0</inkml:trace>
          <inkml:trace contextRef="#ctx0" brushRef="#br0" timeOffset="37752.0663">3251 1510 46,'0'0'25,"0"0"3,0 0-2,0 0-3,0 0-5,1-18-3,-1 18-5,0 0-2,0 0-2,0 0-2,0 0 0,0 0-1,0 0 0,-18-19 0,18 19 0,0 0 0,-21-4-1,21 4 1,0 0-2,-26-1 1,26 1-1,-23 3 0,23-3 0,-16 6-1,16-6 1,-19 9-1,19-9 1,0 0-1,-25 19 1,25-19 0,0 0 0,-20 22 0,20-22 0,0 0 0,-17 24-1,17-24 1,-9 17-1,9-17 0,-4 17 0,4-17 1,-11 22-1,11-22 1,-8 25-1,8-25 1,-4 22 0,4-22 0,-3 24-1,3-24 2,0 19-2,0-19 0,2 18 0,-2-18 0,3 19 0,-3-19 0,0 0 0,6 24 0,-6-24 0,0 0 0,11 23 0,-11-23 0,6 16 0,-6-16 0,13 17 0,-13-17 0,13 17 0,-13-17 0,15 17 0,-15-17 0,17 13 0,-17-13 0,0 0 0,20 17 0,-20-17 0,19 5 0,-19-5 0,0 0 0,24 8 0,-24-8 0,23 1 0,-23-1 0,24 0 0,-24 0 0,32 0 0,-32 0 0,32-3 0,-15 1 0,3 0 0,-1-4 0,-2 3 0,0-5 0,-17 8 0,28-15 0,-28 15 0,24-15 0,-24 15 0,17-15 0,-17 15 0,17-20 0,-17 20 0,15-22 0,-15 22 0,13-26 0,-7 9 0,-6 17 0,9-30 0,-9 30 0,7-30 0,-5 13 0,-2 17 0,-3-31 0,3 12 0,-2 0 0,0-1 0,-2-1 0,-3-1 0,-3 3 0,3 1 0,-3 1 0,10 17 0,-30-17 0,8 17 0,-6 0 0,0 4 0,4 3 0,-6-1 0,7 11 0,-11-6-36,14 0-7,1 0-1,19-11 1</inkml:trace>
        </inkml:traceGroup>
      </inkml:traceGroup>
    </inkml:traceGroup>
  </inkml:traceGroup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2:26.2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621CE3F-FFF8-4F34-B431-57C4A3790227}" emma:medium="tactile" emma:mode="ink">
          <msink:context xmlns:msink="http://schemas.microsoft.com/ink/2010/main" type="inkDrawing" rotatedBoundingBox="11958,13085 24851,12571 24858,12752 11965,13266" semanticType="underline" shapeName="Other"/>
        </emma:interpretation>
      </emma:emma>
    </inkml:annotationXML>
    <inkml:trace contextRef="#ctx0" brushRef="#br0">0 488 28,'0'0'25,"22"-6"1,-22 6-2,0 0-12,0 0-3,0 0-2,0 0-2,0 0 1,0 0 1,0 0 1,0 0 0,0 0 1,0 0-2,23-15 0,-1 15-2,-3-7 0,13 5-2,-6-4 0,11 4-1,-3-1 0,4 4-1,-1-2 0,-3 4 0,-2-1 1,3 4-1,1-4 0,1 3 0,1-3 0,5 4 1,-6-5-1,8 3 0,0-2 0,2 0 0,-2-2 0,-2 0 0,0 0 0,-2 2-1,-5-2 0,-1 2 1,-5-2-1,2 2 0,0 1 1,3-1-1,-1 0 1,3 2-1,5-4 0,1 2 0,4-2 0,-3 0 1,-6 0-1,-1 0 0,-5-2 1,0 2-1,4-2 1,-5 0 0,1 4-1,8-4 1,4 2-1,3-2 0,8 0 0,-1 2 0,-5 0 0,1-2 0,-3 1 0,-8-1 0,-1 0 0,-1-2 0,-3 2 0,1-2 0,5 1 0,3 1 0,5 2 0,9 0 0,6 0 0,3 2 0,9 0 0,5-1 0,3 1 0,3 0 0,4-2 0,-2-2 0,7 0 1,6-1-1,-4 1 1,5 0-1,1-2 0,3 2 0,3-1 0,3 1 1,-9 0-1,-2 0 0,-2 0 0,-1 0 0,3-1 0,-4 1 1,1 0-1,6 0 1,1-2-1,8 2 0,5 1 0,1-1 0,-1 0 1,-2 0-1,0-2 0,-3-1 0,-1-3 0,2 1 0,1-3 1,8-1-1,4 0 0,8 0 0,2 2 1,7-1-1,0-1 0,-2 4 0,1-1 0,-7 1 0,-3-1 1,0 1-1,2-1 0,-9-1 0,6 3 0,3-1 0,-4 1 1,2 3-1,-2-1 0,0 0 0,0 1 0,-3 1 0,-5-2 1,3 2-1,-5 0 0,-1 0 0,2 0 0,0-1 1,-6 1-1,7 0 0,-9 2 0,-7-2 0,-4 0 0,-9-1 0,-8-5 0,-13 4 0,-4-3 0,-15-2 0,3 1 0,-7-3 1,1 2-1,5-3 0,-4 7 1,3-6-1,-3 3 1,2-1-1,6 0 0,0 1 1,0-3-1,11 4 1,0-3-2,8 3 2,7 1-2,-2 1 1,-3 3 0,3 0 0,-7 2 1,-14 2 0,-3-2 0,-11 2 1,0-2-2,1 0 0,-7-2 0,2 0 0,-5-2 0,12 0 0,-3 1 0,-6 1 0,0-4 0,0 2 0,-6-1 0,-9 3 0,19-2 0,-17 2 0,11 2 0,8-1 0,-10 1 0,2 1 0,6-1 0,-4 0 0,-7-1 0,-2 1 0,-12-2 0,10 0 0,-10 0 0,1 0 0,3 0 0,2 0 0,-5 2 0,-1-1 0,1 6 0,-23-5-32,0 0-9,0 0-2,-42-4 1</inkml:trace>
  </inkml:traceGroup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2:08.4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context xml:id="ctx1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3-09T12:35:29.309"/>
    </inkml:context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2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B1DCAF7-C1C9-47C1-AADC-4C360C82ACF9}" emma:medium="tactile" emma:mode="ink">
          <msink:context xmlns:msink="http://schemas.microsoft.com/ink/2010/main" type="writingRegion" rotatedBoundingBox="12234,13343 24094,12743 24415,19088 12555,19689">
            <msink:destinationLink direction="with" ref="{2A17444D-FE28-4A64-9780-F3AC89C9B56D}"/>
          </msink:context>
        </emma:interpretation>
      </emma:emma>
    </inkml:annotationXML>
    <inkml:traceGroup>
      <inkml:annotationXML>
        <emma:emma xmlns:emma="http://www.w3.org/2003/04/emma" version="1.0">
          <emma:interpretation id="{39BB76E2-029D-4E20-84ED-8007C9C6181E}" emma:medium="tactile" emma:mode="ink">
            <msink:context xmlns:msink="http://schemas.microsoft.com/ink/2010/main" type="paragraph" rotatedBoundingBox="12244,13104 24150,12796 24224,15659 12318,159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9648AD-1620-4B32-B3DE-7B8F6DC12BE8}" emma:medium="tactile" emma:mode="ink">
              <msink:context xmlns:msink="http://schemas.microsoft.com/ink/2010/main" type="inkBullet" rotatedBoundingBox="12244,13538 13232,13488 13275,14345 12287,14395"/>
            </emma:interpretation>
            <emma:one-of disjunction-type="recognition" id="oneOf0">
              <emma:interpretation id="interp0" emma:lang="en-US" emma:confidence="1">
                <emma:literal>(4)</emma:literal>
              </emma:interpretation>
              <emma:interpretation id="interp1" emma:lang="en-US" emma:confidence="0">
                <emma:literal>44)</emma:literal>
              </emma:interpretation>
              <emma:interpretation id="interp2" emma:lang="en-US" emma:confidence="0">
                <emma:literal>•4)</emma:literal>
              </emma:interpretation>
              <emma:interpretation id="interp3" emma:lang="en-US" emma:confidence="0">
                <emma:literal>(4</emma:literal>
              </emma:interpretation>
              <emma:interpretation id="interp4" emma:lang="en-US" emma:confidence="0">
                <emma:literal>4)</emma:literal>
              </emma:interpretation>
            </emma:one-of>
          </emma:emma>
        </inkml:annotationXML>
        <inkml:trace contextRef="#ctx0" brushRef="#br0">182 0 79,'0'0'36,"0"0"0,0 0 1,0 0-25,0 0-2,0 0-2,0 0-3,0 0-1,-27 9 0,27-9-1,-13 22 0,4-5-1,-1 0-1,1 5 1,-4 0-1,2 4-1,-2 0 1,0 2 0,5 0-1,1 0 1,-5 2 1,1 1-2,4-1 2,-3 2-2,5-1 1,1-1-1,4-4 1,6 0-1,1-3 0,6-3-1,4-1 0,-17-19-1,39 26-2,-39-26-3,41 20-6,-41-20-25,21 6-2,-21-6 1,0 0-1</inkml:trace>
        <inkml:trace contextRef="#ctx0" brushRef="#br0" timeOffset="655.2012">417 148 62,'10'-16'36,"-10"16"-2,0 0 2,0 0-12,0 0-15,0 0-2,-17 18-2,17-18 0,-17 24-1,17-24 0,-13 30 0,13-30-1,-13 34-1,13-34 0,-10 28-1,10-28 0,-3 22-1,3-22 2,-6 18-1,6-18 0,0 0-1,-7 19 1,7-19-2,0 0 3,0 0-2,0 0 0,0 0 0,0 0-1,0 0 1,20 9 1,-20-9-1,21 4 1,-21-4-1,28 4 0,-11-2 1,1-1 0,5-1 0,-2 0-1,1-1 1,2-1-3,3-2 2,1 0-2,-6 1 0,-1 3-1,-21 0-5,26-4-23,-26 4-9,0 0 2,-23 20 0</inkml:trace>
        <inkml:trace contextRef="#ctx0" brushRef="#br0" timeOffset="1045.2019">629 150 98,'0'0'38,"0"0"1,0 0-1,0 0-28,0 0-3,0 0-2,-23 10-2,23-10 1,-11 22-1,6-2 0,-5 4 1,3 6-1,-4 2-3,1 11 0,-1-1 0,3 1 0,1-4 0,1-4 0,3-3 0,3-6 0,1-4 0,-1-22 0,6 23 0,-6-23-3,19 5-10,-19-5-27,13-18-2,-13 18 2,15-34-2</inkml:trace>
        <inkml:trace contextRef="#ctx0" brushRef="#br0" timeOffset="1450.8026">749-15 72,'0'0'34,"20"-4"0,-20 4 2,0 0-26,40 32 1,-29-16-1,15 23-1,-13-5-1,13 18 0,-9-6 0,6 18-3,-6-7 0,1 7 0,-6-7-5,-1 1 0,-4-8 0,1 0 0,-8-9 0,2-4 0,-10-5 0,-3-4 0,-2-4 0,-4-5 0,-2-3 0,-7-8 0,11 10-5,-7-18-36,3-5-2,19 5 1,-21-24-1</inkml:trace>
      </inkml:traceGroup>
      <inkml:traceGroup>
        <inkml:annotationXML>
          <emma:emma xmlns:emma="http://www.w3.org/2003/04/emma" version="1.0">
            <emma:interpretation id="{79982247-C119-487B-95E1-8359D6F7B460}" emma:medium="tactile" emma:mode="ink">
              <msink:context xmlns:msink="http://schemas.microsoft.com/ink/2010/main" type="line" rotatedBoundingBox="13783,13265 23781,12758 23842,13954 13844,14460"/>
            </emma:interpretation>
          </emma:emma>
        </inkml:annotationXML>
        <inkml:traceGroup>
          <inkml:annotationXML>
            <emma:emma xmlns:emma="http://www.w3.org/2003/04/emma" version="1.0">
              <emma:interpretation id="{64FE13F0-12DB-4A0C-ADDD-90C60B071835}" emma:medium="tactile" emma:mode="ink">
                <msink:context xmlns:msink="http://schemas.microsoft.com/ink/2010/main" type="inkWord" rotatedBoundingBox="13796,13517 14765,13468 14795,14063 13826,14112"/>
              </emma:interpretation>
              <emma:one-of disjunction-type="recognition" id="oneOf1">
                <emma:interpretation id="interp5" emma:lang="en-US" emma:confidence="1">
                  <emma:literal>Get</emma:literal>
                </emma:interpretation>
                <emma:interpretation id="interp6" emma:lang="en-US" emma:confidence="0">
                  <emma:literal>Cret</emma:literal>
                </emma:interpretation>
                <emma:interpretation id="interp7" emma:lang="en-US" emma:confidence="0">
                  <emma:literal>het</emma:literal>
                </emma:interpretation>
                <emma:interpretation id="interp8" emma:lang="en-US" emma:confidence="0">
                  <emma:literal>act</emma:literal>
                </emma:interpretation>
                <emma:interpretation id="interp9" emma:lang="en-US" emma:confidence="0">
                  <emma:literal>fret</emma:literal>
                </emma:interpretation>
              </emma:one-of>
            </emma:emma>
          </inkml:annotationXML>
          <inkml:trace contextRef="#ctx0" brushRef="#br0" timeOffset="81042.1424">1840 29 69,'8'-20'37,"-8"20"0,0-19 1,0 19-22,0 0-2,0 0-3,-30-15-3,30 15-2,-32 6-1,15 1-1,-5-1-2,22-6 0,-34 22 0,17-7-2,-4 4 1,7 5 0,-5 0 1,0 6-2,2 4 0,0 1 0,1 2 0,4 1 0,3-1 0,5 4 0,6-2 0,6-4 0,3-5 0,2-2 0,2-5 0,2-5 0,1-5 0,-18-13 0,32 2 0,-15-7 0,-17 5 0,24-30 0,-14 9 0,-3 1 0,-1-1 0,-2 3 0,-4 1 0,0 17 0,0-21 0,0 21 0,0 0 0,0 0 0,0 0 0,17 25 0,-8-9 0,6 1 0,-4 2 0,0-1 0,1 1 0,-5-2 0,-7-17 0,17 24 0,-17-24 0,0 0 0,13 30-15,-13-30-25,0 0-2,0 0 1,26-23-2</inkml:trace>
          <inkml:trace contextRef="#ctx0" brushRef="#br0" timeOffset="81541.3432">1966 387 27,'2'-17'28,"-2"17"4,0 0 1,0 0-14,0 0 2,0 0-1,16 13-4,-16-13-3,0 0-3,0 0-3,25-1-2,-25 1-2,22-10-1,-22 10 0,21-11-1,-21 11-1,0 0 1,7-24-1,-7 24 1,0 0-2,-24-13 2,24 13-2,-30 0 1,13 4 2,17-4-2,-26 18 2,15-1-2,5 5 1,4 3 0,4 1 0,4-2-1,7 2 0,0-4 0,4-1-2,0-8 0,5-2-4,-22-11-7,39-24-25,-16 9-1,-6-6 0,1-1 0</inkml:trace>
          <inkml:trace contextRef="#ctx0" brushRef="#br0" timeOffset="81853.3437">2230 344 93,'0'0'37,"0"0"-1,-17-13 2,17 13-25,0 0-6,28 13-3,-28-13-2,37 8-1,-12-4-2,5-4-3,15 11-11,-1-9-20,-10-6-4,4 6 2,-12-10-1</inkml:trace>
          <inkml:trace contextRef="#ctx0" brushRef="#br0" timeOffset="81790.9436">2327 210 39,'0'0'32,"0"0"4,0 0-1,22 13-14,-22-13 2,4 37-8,-17-18-4,17 15-4,-10-8-1,12 11-3,-6-3 0,0-1-4,4-1-3,-10-14-4,15 12-11,-7-11-18,-2-19 0,0 0 0,-26-17-1</inkml:trace>
        </inkml:traceGroup>
        <inkml:traceGroup>
          <inkml:annotationXML>
            <emma:emma xmlns:emma="http://www.w3.org/2003/04/emma" version="1.0">
              <emma:interpretation id="{76FA8084-5BFC-46B8-896D-5A399341AD84}" emma:medium="tactile" emma:mode="ink">
                <msink:context xmlns:msink="http://schemas.microsoft.com/ink/2010/main" type="inkWord" rotatedBoundingBox="15450,13763 15790,13746 15804,14032 15465,14049"/>
              </emma:interpretation>
              <emma:one-of disjunction-type="recognition" id="oneOf2">
                <emma:interpretation id="interp10" emma:lang="en-US" emma:confidence="1">
                  <emma:literal>a</emma:literal>
                </emma:interpretation>
                <emma:interpretation id="interp11" emma:lang="en-US" emma:confidence="0">
                  <emma:literal>9</emma:literal>
                </emma:interpretation>
                <emma:interpretation id="interp12" emma:lang="en-US" emma:confidence="0">
                  <emma:literal>q</emma:literal>
                </emma:interpretation>
                <emma:interpretation id="interp13" emma:lang="en-US" emma:confidence="0">
                  <emma:literal>A</emma:literal>
                </emma:interpretation>
                <emma:interpretation id="interp14" emma:lang="en-US" emma:confidence="0">
                  <emma:literal>or</emma:literal>
                </emma:interpretation>
              </emma:one-of>
            </emma:emma>
          </inkml:annotationXML>
          <inkml:trace contextRef="#ctx0" brushRef="#br0" timeOffset="82648.9451">3405 244 90,'-24'11'37,"24"-11"-1,-19-6 2,19 6-30,0 0-1,-26-18 0,26 18-3,-24-2 0,24 2 0,-36 7-1,36-7-1,-33 17 0,16-4-1,17-13 0,-25 30 0,25-30 0,-13 28 0,13-28 1,13 24-2,-13-24 3,23 13-3,-23-13 3,32 0-3,-14-5 0,5-5 0,1 1 0,-3-2 0,-21 11-2,30-21 2,-30 21-1,18-15 1,-18 15 0,0 0 1,0 0 1,8 17-2,-8-17 0,2 30 0,5-10 0,3 5 0,-1 1 0,0 0 0,3-2 0,-1-5 0,2-1 0,-13-18-8,34 11-30,-34-11-3,22-18 0,-13 1 1</inkml:trace>
        </inkml:traceGroup>
        <inkml:traceGroup>
          <inkml:annotationXML>
            <emma:emma xmlns:emma="http://www.w3.org/2003/04/emma" version="1.0">
              <emma:interpretation id="{C9E6039A-DA3B-440A-A76E-B367B091D1BF}" emma:medium="tactile" emma:mode="ink">
                <msink:context xmlns:msink="http://schemas.microsoft.com/ink/2010/main" type="inkWord" rotatedBoundingBox="-3745,16961 13537,-280 24162,10369 6880,27612"/>
              </emma:interpretation>
              <emma:one-of disjunction-type="recognition" id="oneOf3">
                <emma:interpretation id="interp15" emma:lang="en-US" emma:confidence="0">
                  <emma:literal>192--periodic</emma:literal>
                </emma:interpretation>
                <emma:interpretation id="interp16" emma:lang="en-US" emma:confidence="0">
                  <emma:literal>1.92-periodic</emma:literal>
                </emma:interpretation>
                <emma:interpretation id="interp17" emma:lang="en-US" emma:confidence="0">
                  <emma:literal>1.92-Periodic</emma:literal>
                </emma:interpretation>
                <emma:interpretation id="interp18" emma:lang="en-US" emma:confidence="0">
                  <emma:literal>1.92.periodic</emma:literal>
                </emma:interpretation>
                <emma:interpretation id="interp19" emma:lang="en-US" emma:confidence="0">
                  <emma:literal>1_92-periodic</emma:literal>
                </emma:interpretation>
              </emma:one-of>
            </emma:emma>
          </inkml:annotationXML>
          <inkml:trace contextRef="#ctx1" brushRef="#br1">6021 186</inkml:trace>
          <inkml:trace contextRef="#ctx0" brushRef="#br0" timeOffset="86408.5518">6092-43 96,'13'-17'37,"17"4"1,2-9 0,-4 1-32,13 10-1,-9-6 0,4 11-2,-7 3 0,-2 10 0,-27-7-1,24 39 1,-26-14 0,6 4-1,-6-1 0,-4 4 0,-5-4-1,-2-2 0,-8-4 0,-1-3-1,-2-4 0,-4-6-2,5 1-3,-3-16-4,26 6-9,-23 4-22,23-4-1,-9-17 0,9 17 1</inkml:trace>
          <inkml:trace contextRef="#ctx0" brushRef="#br0" timeOffset="86127.7513">6255-19 88,'0'0'37,"0"0"0,0 0 2,-36-22-28,36 22-2,0 0-3,0 0-1,0 0-2,-9 33 1,5-16-1,2 9 0,-3 6-1,3 5 0,-4 2-1,1 2 0,-3-4 0,2-5-1,1-2 3,3-10-5,2-1 1,0-19-7,0 0-15,0 0-18,0 0 0,-9-30 0,1-2-2</inkml:trace>
          <inkml:trace contextRef="#ctx0" brushRef="#br0" timeOffset="86829.7525">6442 117 68,'19'-9'35,"13"7"-2,-6-11 3,11-8-22,3 16-8,-10-10 1,3 11-2,-10-5 0,-1 5-1,-22 4 0,19-11-1,-19 11 0,4-17-1,-4 17 0,-4-32-1,2 10-1,0-4 0,-2 2 1,-1 1 0,-3 3 0,8 20 0,-33-19 1,16 23-1,-6 9 0,1 9 1,-3 4-1,5 6-1,-1 2 0,12-1-1,5 1 1,8-3 0,7-1 0,12-7-2,8-1-2,-2-16-4,17 3-22,-6-4-10,-9-8 2,3-3-2</inkml:trace>
          <inkml:trace contextRef="#ctx0" brushRef="#br0" timeOffset="87079.353">6871 154 95,'17'-13'37,"-17"13"1,15-31-1,-14 3-30,11 3-2,-5-8-3,10 1-1,2 0-1,1 4 0,3 8 0,-1 1-4,10 19-4,-32 0-26,34 12-3,-14 8 0,-20-20-1</inkml:trace>
          <inkml:trace contextRef="#ctx0" brushRef="#br0" timeOffset="87360.1535">7251 83 98,'-8'17'35,"-9"-7"0,16 8 0,1-18-34,-4 32-3,4-32-4,13 28-15,-13-28-15,0 0 1,11 18-1,-11-18 2</inkml:trace>
          <inkml:trace contextRef="#ctx0" brushRef="#br0" timeOffset="87422.5536">7236-194 102,'0'0'38,"0"0"2,26-4-3,-26 4-29,15 21-17,-9 3-27,3-7-3,10 9 0,-8-4 0</inkml:trace>
          <inkml:trace contextRef="#ctx0" brushRef="#br0" timeOffset="87781.3542">7513 9 68,'0'0'35,"-21"13"-1,3-9 2,18-4-22,-10 16-7,10-16 0,-17 36-2,17-36-1,-7 37 0,7-37 0,17 32 0,-17-32-1,37 15 0,-16-17-1,7-4 1,-2-7-1,-2-2-1,-5-7 0,-6-4 0,-5-2-1,-8 0 0,-10 0 1,-6 7-1,-7 5-1,-3 6 1,-2 12-1,-4 2-3,8 16-3,-8-8-10,21 6-21,7 7-2,4-7 2,13-1-2</inkml:trace>
          <inkml:trace contextRef="#ctx0" brushRef="#br0" timeOffset="88358.5552">7914-64 79,'-27'-28'38,"7"19"-1,-6-2 1,9-8-24,17 19-6,-40 6-3,40-6-2,-26 26-1,24-6-1,6 3-1,5 3 1,-1 0-1,5 2 1,0-6 0,0-1-1,-13-21 1,32 20 1,-32-20-1,21-11 0,-10-8 0,2-7 0,0-13 0,4-4 0,-4-13-1,0-5 0,-2-4 1,-1-1-1,-5 5 1,-1 9 0,-2 7 0,-2 10 0,0 10 1,0 25-1,0 0 0,0 0 0,-9 17 0,10 9-1,-1 11 1,2 4-1,2 10 0,-2 5 1,2 0-1,1 0 1,-1-4-1,-2-6 1,0-5-1,-6-3 0,2-7 0,-2-8-2,4 3-4,0-26-7,-7 16-26,7-16-3,0 0 2,17-13-2</inkml:trace>
          <inkml:trace contextRef="#ctx0" brushRef="#br0" timeOffset="88654.9558">8153-245 94,'6'-22'36,"-6"22"1,22-7 0,-22 7-32,17 15-5,2 7-6,-10-2-24,6-3-7,11 9 0,-9-9 0</inkml:trace>
          <inkml:trace contextRef="#ctx0" brushRef="#br0" timeOffset="88639.3557">8191-136 105,'7'20'37,"-11"-1"1,3 9-2,-7-6-34,12 6-3,0-4-1,5 6-4,-9-30-4,11 34-16,-11-34-12,0 0 2,0 0-1,-26-19 2</inkml:trace>
          <inkml:trace contextRef="#ctx0" brushRef="#br0" timeOffset="88966.9562">8511-101 50,'0'0'37,"0"0"0,9-19 1,-9 19-11,-19 6-9,-11-10-3,14 23-6,-9-12-2,12 14-2,-9-4-1,9 7-2,1-2 0,14 4-2,4 0 0,7 0 1,-2 0-2,8-5 0,11 3-4,-11-16-26,14-3-8,3-7-3,-2-9 2,-1-6-2</inkml:trace>
          <inkml:trace contextRef="#ctx0" brushRef="#br0" timeOffset="83569.3467">4377-122 80,'0'-18'38,"0"18"-1,-4-17 2,4 17-26,0 0-3,-20-19-2,20 19-3,0 0 0,-8 36-2,1-12 1,1 13-1,-1-1-1,-1 12 0,-1 1 0,5-1-1,-2-1 0,3-4 1,1-8-2,2-3 0,2-8 0,1-6 0,-3-18 0,8 27 0,-8-27 0,0 0 0,4 20-2,-4-20-6,0 0-7,0 0-24,0 0-2,18-4 0,-18 4-1</inkml:trace>
          <inkml:trace contextRef="#ctx0" brushRef="#br0" timeOffset="84520.9484">4744-75 44,'0'0'31,"0"0"0,-9-20-2,9 20-6,0 0-2,-21-27-7,21 27-4,-24-9-2,24 9-1,-27-7-1,27 7-2,-24 0 0,24 0-1,-22 2-1,22-2 0,-23 5-1,23-5 0,0 0-1,-22 15 0,22-15 0,-17 21 0,17-21 0,-8 24 0,8-24 0,-1 26 0,1-26-1,1 28 1,-1-28 0,10 24 0,-10-24 0,18 17 1,-18-17-1,32 13 0,-32-13 1,30 4-1,-9-6 1,1-2-1,-3-3 1,4-3-1,-5-1 0,-1 2 1,0-1-1,-17 10 1,21-18 0,-21 18 0,0 0-1,15-17 1,-15 17 0,0 0 1,0 0-1,0 0 1,0 0-2,0 0 0,0 0 0,0 0 0,0 0 0,-14 22 0,13-5 0,-9 7 0,3 4 0,1 4 0,-3 3 0,1 3 0,3 1 0,-3-4 0,-1 1 0,7-7 0,-2-4 0,2-5 0,4-3 0,-2-17 0,8 20 0,-8-20 0,0 0 0,0 0 0,7 17 0,-7-17-6,0 0-34,0 0-2,0 0 0,-2-18 2</inkml:trace>
          <inkml:trace contextRef="#ctx0" brushRef="#br0" timeOffset="85254.1498">5124-101 86,'0'0'37,"0"0"-1,0 0 3,-6-24-29,6 24-2,0 0-1,0 0-3,21-25-1,-21 25 1,17-13-1,-17 13 0,0 0 0,24-11-1,-24 11-1,17 4 0,-17-4 0,17 17 0,-17-17-1,22 26 0,-7-9 1,-2 1 0,-1 5 0,-3 1 2,-3 0-3,-4 4 0,-4-2 0,-2 2 0,-7 0 0,1-2 0,-7-2 0,-3 2 0,-1-1 0,-3-3 0,-2-1 0,1-5 0,1-1 0,2-4 0,1-3 0,21-8 0,-24 0 0,24 0 0,0 0 0,-13-21 0,13 21 0,-6-18 0,6 18 0,2-17 0,-2 17 0,0 0 0,0 0 0,0 0 0,0 0 0,17 7 0,-17-7 0,31 19 0,-10-6 0,7-2 0,-3 0 0,3 2 0,0-3 0,-8-1 0,-1-1 0,-2-1 0,-17-7 0,22 13 0,-22-13 0,17 13 0,-17-13 0,0 0 0,21 30 0,-21-30-26,0 0-17,0 0 1,0 0 0,-17-2 0</inkml:trace>
          <inkml:trace contextRef="#ctx0" brushRef="#br0" timeOffset="85503.7502">5575 123 119,'0'0'39,"25"9"1,-12 10-8,-13-19-27,41 0-3,-11 3-5,-6-14-13,6 9-22,0 2-2,-6-2 1,-5 6-2</inkml:trace>
        </inkml:traceGroup>
        <inkml:traceGroup>
          <inkml:annotationXML>
            <emma:emma xmlns:emma="http://www.w3.org/2003/04/emma" version="1.0">
              <emma:interpretation id="{AA6BA9E5-D715-49FC-9C8A-035979E37BC4}" emma:medium="tactile" emma:mode="ink">
                <msink:context xmlns:msink="http://schemas.microsoft.com/ink/2010/main" type="inkWord" rotatedBoundingBox="21328,12883 23781,12758 23842,13954 21389,14078"/>
              </emma:interpretation>
              <emma:one-of disjunction-type="recognition" id="oneOf4">
                <emma:interpretation id="interp20" emma:lang="en-US" emma:confidence="1">
                  <emma:literal>family</emma:literal>
                </emma:interpretation>
                <emma:interpretation id="interp21" emma:lang="en-US" emma:confidence="0">
                  <emma:literal>fancily</emma:literal>
                </emma:interpretation>
                <emma:interpretation id="interp22" emma:lang="en-US" emma:confidence="0">
                  <emma:literal>foamily</emma:literal>
                </emma:interpretation>
                <emma:interpretation id="interp23" emma:lang="en-US" emma:confidence="0">
                  <emma:literal>fairly</emma:literal>
                </emma:interpretation>
                <emma:interpretation id="interp24" emma:lang="en-US" emma:confidence="0">
                  <emma:literal>falsity</emma:literal>
                </emma:interpretation>
              </emma:one-of>
            </emma:emma>
          </inkml:annotationXML>
          <inkml:trace contextRef="#ctx0" brushRef="#br0" timeOffset="89934.158">9093-32 90,'0'0'34,"11"-34"0,-11 34 0,26-24-31,-16 7 1,9 10-1,1-2 0,8 5 0,2-2-1,6 6 0,1 2-2,1-6-7,8-5-27,-1 13-3,-5-14 1,8 7-1</inkml:trace>
          <inkml:trace contextRef="#ctx0" brushRef="#br0" timeOffset="89653.3575">9758-558 80,'-10'-35'36,"5"16"2,-20 1 1,-10-7-26,18 22-2,-22-12-2,7 18-2,-4-3-1,8 14-2,-4 0-1,6 11-1,0 3-1,2 9 0,7 2 0,7 8-1,1 3 0,5-2 1,0 3-1,6 1 1,2 0-1,4-2 2,1 1-2,2-3 0,-3-1 0,-5 1 0,3-1 0,5-6 0,-7-4 0,-2-5 0,-2-4 0,-4-6 0,4-1 0,0-21 0,-9 22-3,-8-22-4,17 0-4,-24-9-13,5-3-18,0-2 1,-5-7 1,-1-1-1</inkml:trace>
          <inkml:trace contextRef="#ctx0" brushRef="#br0" timeOffset="90417.7589">9924-140 99,'0'0'37,"0"0"2,2-34-9,-2 34-21,-22-2 0,22 2-2,-43 12-1,13 1-2,-2-2-1,2 7-1,-2-1 0,13 4-1,-3-3-1,7 3 0,15-21 0,0 28 0,0-28 0,19 17 0,-19-17 1,28 3 0,-8-10 0,5-2-1,-3-5 1,-1 1 0,-21 13-1,33-24 0,-33 24 0,19-15 0,-19 15 0,0 0 2,0 0-2,17 23 0,-11-7 0,-3 7 0,7-1 0,-1 4 0,2 0 0,2-3 0,-3-1 0,-10-22 0,17 32-3,-17-32-4,0 0-14,20 11-20,-20-11 0,13-32 0,-3 4-1</inkml:trace>
          <inkml:trace contextRef="#ctx0" brushRef="#br0" timeOffset="91150.9601">10136-45 105,'0'0'41,"0"0"1,0 0-2,0 0-28,0 0-4,0 0-4,0 0-1,13 17-3,-13-17 0,4 16 0,-4-16 0,3 25 0,-3-25 0,12 22 0,-12-22 0,0 0 0,11 17 0,-11-17 0,19-17 0,-6-2 0,-4-7 0,6-4 0,6 2 0,-3 1 0,1-1 0,-11 9 0,-8 19 0,20-21 0,-20 21 0,0 0 0,13 25 0,-13-9 0,0-16 0,4 30 0,-4-30 0,8 23 0,-8-23 0,0 0 0,0 0 0,0 0 0,0 0 0,20-19 0,-20 19 0,24-22 0,-24 22 0,21-21 0,-21 21 0,24-11 0,-24 11 0,21-4 0,-21 4 0,0 0 0,0 0 0,0 0 0,0 0 0,19 19 0,-19-19 0,0 0 0,9 24 0,-9-24 0,15 21 0,-15-21 0,17 14 0,-17-14 0,0 0 0,6 23 0,-6-23 0,0 0 0,-2 18 0,2-18 0,-2 17 0,2-17 0,-8 21-4,8-21-10,0 0-26,-18 7-3,18-7 3,-29 8-3</inkml:trace>
          <inkml:trace contextRef="#ctx0" brushRef="#br0" timeOffset="91556.5609">10742-77 93,'0'0'37,"0"0"0,6 26 3,-6-26-33,-6 34 0,-3-17-1,15 7-2,-6-7-1,5 3-1,-5-20 0,6 26-1,-6-26-1,0 0-3,0 0-3,0 0-8,-2-32-19,-7 5-7,-4-9 1,3-5-1</inkml:trace>
          <inkml:trace contextRef="#ctx0" brushRef="#br0" timeOffset="91712.5611">10707-293 78,'0'0'38,"9"-21"-1,-9 21 1,2 27-19,-2-27-11,17 14-3,-17-14-4,9 21-3,4-4-6,-13-17-22,4 17-8,-4-17 1,0 0-2</inkml:trace>
          <inkml:trace contextRef="#ctx0" brushRef="#br0" timeOffset="92118.1618">10969-588 98,'17'-9'38,"-17"9"1,17-18 1,-17 18-32,0 0 0,0 0 0,0 0-3,18 1 1,-18-1-1,-3 38-5,-1-9 0,-2 12 0,6 8 0,-2 7 0,-3 3 0,3 7 0,0 1 0,0-2 0,8-5 0,3-6 0,-5-8 0,9-7 0,-6-5 0,-1-12 0,9-3 0,-15-19-8,19 9-17,-19-9-17,2-29-1,-10 2 1,-1-10 1</inkml:trace>
          <inkml:trace contextRef="#ctx0" brushRef="#br0" timeOffset="92570.5625">11098-163 71,'19'13'37,"-19"-13"0,24 23 1,-14-1-13,-10-22-18,39 24 0,-39-24-1,37 23-3,-14-18 1,-1 3-2,-1-10 0,-1-2-1,3-5 0,3-4 0,0-4-1,-3-3 0,3 1 0,0 2 0,4 0-1,-4 4 2,-26 13-1,25-13 2,-25 13 0,0 0 0,0 0 0,0 0 3,0 0-5,0 0 0,0 21 0,-2-3 0,-4 1 0,1 11 0,-10 3 0,-4 12 0,-11 4 0,-2 1 0,10-2 0,-10 1 0,2-1 0,2-5 0,7-2 0,2-5 0,10-7 0,0-6 0,5 7 0,4-30-28,-13 20-16,13-20 0,0 0-1</inkml:trace>
        </inkml:traceGroup>
      </inkml:traceGroup>
      <inkml:traceGroup>
        <inkml:annotationXML>
          <emma:emma xmlns:emma="http://www.w3.org/2003/04/emma" version="1.0">
            <emma:interpretation id="{3B4AA642-3890-493E-80B9-420A593E2B79}" emma:medium="tactile" emma:mode="ink">
              <msink:context xmlns:msink="http://schemas.microsoft.com/ink/2010/main" type="line" rotatedBoundingBox="12945,14658 24190,14366 24224,15659 12978,15950"/>
            </emma:interpretation>
          </emma:emma>
        </inkml:annotationXML>
        <inkml:traceGroup>
          <inkml:annotationXML>
            <emma:emma xmlns:emma="http://www.w3.org/2003/04/emma" version="1.0">
              <emma:interpretation id="{BCD95AA1-D58B-49B2-8EF1-3A014C5FE83D}" emma:medium="tactile" emma:mode="ink">
                <msink:context xmlns:msink="http://schemas.microsoft.com/ink/2010/main" type="inkWord" rotatedBoundingBox="17531,14668 18675,14638 18700,15591 17555,15621"/>
              </emma:interpretation>
              <emma:one-of disjunction-type="recognition" id="oneOf5">
                <emma:interpretation id="interp25" emma:lang="en-US" emma:confidence="0">
                  <emma:literal>In-mitts</emma:literal>
                </emma:interpretation>
                <emma:interpretation id="interp26" emma:lang="en-US" emma:confidence="0">
                  <emma:literal>Is-mitts</emma:literal>
                </emma:interpretation>
                <emma:interpretation id="interp27" emma:lang="en-US" emma:confidence="0">
                  <emma:literal>Its-mitts</emma:literal>
                </emma:interpretation>
                <emma:interpretation id="interp28" emma:lang="en-US" emma:confidence="0">
                  <emma:literal>its-mitts</emma:literal>
                </emma:interpretation>
                <emma:interpretation id="interp29" emma:lang="en-US" emma:confidence="0">
                  <emma:literal>ICs-mitts</emma:literal>
                </emma:interpretation>
              </emma:one-of>
            </emma:emma>
          </inkml:annotationXML>
          <inkml:trace contextRef="#ctx0" brushRef="#br1" timeOffset="47845.2841">5418 1530 87,'28'-15'35,"-28"15"2,21-10 0,-21 10-26,0 0-2,22 0 0,-22 0-2,0 0-1,0 0-1,0 26 0,0-26-1,-4 41-1,-7-16-3,2 6 0,-2 1 0,-3-2 0,-1-4 0,2-4 0,-2-3 0,15-19 0,-22 28 0,22-28-2,-19 13-7,0-19-5,19 6-17,0 0-10,-29 10 1,29-10-1,-27-8 3</inkml:trace>
          <inkml:trace contextRef="#ctx0" brushRef="#br1" timeOffset="48656.4855">5313 1505 70,'0'0'36,"0"0"-1,0 0 2,26-24-21,-7 24-6,-19 0 1,34-13-4,-34 13-2,41-13 0,-17 4-1,12 5-1,1-3-1,12 1-1,-4-3 1,9 3-2,0-3 0,-3 1-2,0 6-2,-10-7-3,4 17-13,-13-5-19,-14 5-1,-18-8 1,8 30 0</inkml:trace>
          <inkml:trace contextRef="#ctx0" brushRef="#br1" timeOffset="48266.4848">5789 1494 54,'0'0'34,"0"0"0,0 0 2,0 0-15,0 0-4,-36 13-5,30 4-3,-12-11-1,18-6-2,-26 28 1,14-10-3,-5-5 1,6 8-3,0-4 1,4 7-2,1-2 1,4 4-2,0-3 0,6 1 0,2-2 0,3-1 0,2-3 0,-11-18 0,24 28 0,-24-28-4,27 13-2,-27-13-7,39-24-26,-18 7-2,-1-3 1,-5-3-1</inkml:trace>
          <inkml:trace contextRef="#ctx0" brushRef="#br1" timeOffset="49826.4876">6098 1884 91,'0'0'38,"-23"7"-1,23-7 3,-13 26-26,-15-20-6,15 12-3,-12-3-3,5 4-1,-1 0-1,-1-3-4,7 11-6,-6-11-24,21-16-6,-24 25 2,24-25-1</inkml:trace>
          <inkml:trace contextRef="#ctx0" brushRef="#br1" timeOffset="49311.6867">6077 1886 83,'0'0'37,"0"0"0,0 0 1,0 0-26,0 0-1,0 0-4,-8 24-3,8-24 0,-3 28-2,3-28-1,-2 33 1,2-33-1,2 30-1,-2-30 1,0 23-2,0-23 0,0 0-1,5 16 0,-5-16-1,0 0 0,0 0-1,17-16 1,-17 16 0,13-19 0,-13 19 0,10-23 1,-10 23 0,3-16-1,-3 16-1,0 0 0,-24-23-2,24 23-1,-21-15 0,21 15-4,-37-7 1,20 11-2,-9-4-12,-8-8-6,34 8 0,-41 2 3</inkml:trace>
          <inkml:trace contextRef="#ctx0" brushRef="#br1" timeOffset="49576.8871">5923 1859 69,'-7'17'33,"7"-17"0,0 0 0,28 10-22,-28-10-3,43 3 0,-20-1-3,8 7-1,-4-3 0,3 5-2,-2-5 1,2 5-2,-8-2-2,-3-3-1,-2 3-3,-17-9-11,0 0-20,0 0 1,0 0-2,-2-17 2</inkml:trace>
          <inkml:trace contextRef="#ctx0" brushRef="#br1" timeOffset="51090.0898">6386 1142 47,'0'0'33,"0"0"2,0 0-4,7-28-9,-7 28-2,0 0-6,0 0-3,0 0-2,-16-2-2,16 2-2,-17 0-1,17 0 0,0 0-1,-25 6-1,25-6 0,0 0 0,-22 15 0,22-15 0,-24 15-2,24-15 0,-29 16 0,29-16 0,-24 13 0,24-13 0,0 0 0,-19 13 0,19-13 0,0 0 0,0 0 0,0 0 0,0 0 0,0 0 0,2 21 0,-2-21 0,0 0 0,28 22 0,-28-22 0,28 25 0,-11-12 0,-17-13 0,32 28 0,-11-14 0,-4-1 0,-17-13 0,30 28 0,-30-28 0,18 25 0,-18-25 0,6 26 0,-6-26 0,-10 26 0,10-26 0,-20 24 0,20-24 0,-28 19 0,28-19 0,-23 11 0,23-11 0,-28 2 0,28-2 0,-32-4 0,32 4-6,-31 4-36,12-6 0,0 0 0,2 0 0</inkml:trace>
          <inkml:trace contextRef="#ctx0" brushRef="#br1" timeOffset="29047.2511">801 1608 43,'0'0'32,"8"-17"2,-8 17 1,0 0-11,0 0-9,0 0-4,0 0-1,0 0-4,0 0 0,0 0-2,0 0-1,-2 28 0,2-28-1,0 34 0,-2-16-1,0 10 1,-2 4-1,-1-2 0,-3-2 0,1 1 0,-5-2 0,3-1 0,0-8 0,9-18-1,-13 28-1,13-28 0,0 0-3,-17 11-3,17-11-5,0 0-13,0 0-14,-17-11 1,17 11-1,-4-18 3</inkml:trace>
          <inkml:trace contextRef="#ctx0" brushRef="#br1" timeOffset="29546.4519">1007 1671 31,'0'0'29,"0"0"3,0 0-1,0 0-8,0 0-5,0 0-4,0 0-6,0 0-1,0 0-1,0 0-2,0 0 1,-17 11-1,17-11 0,0 0-1,-13 21 0,13-21 1,-15 24-1,15-24-1,-17 28 0,2-9-1,6 1 0,0 1 0,1-1 0,4-1-1,3 1 0,2-1 0,5-2 0,-6-17 0,26 26-1,-7-19 1,5-3-1,4-4 0,0-6-2,2 5-2,-11-16-2,13 15-17,-10-9-14,-22 11 0,15-21 1,-15 21 0</inkml:trace>
          <inkml:trace contextRef="#ctx0" brushRef="#br1" timeOffset="30030.0528">724 1554 50,'0'0'33,"-11"-21"2,11 21-1,0 0-6,-19-5-16,19 5-1,0 0-4,17 0-1,-17 0-1,25-6-1,-7 1 0,16 3-1,2-4-1,9 4 0,0-1-1,5 3 0,-3 0-1,0 1 0,-2 5-2,-10-8-6,14 10-20,-14-3-12,-8 1 3,-1-1-3,-26-5 3</inkml:trace>
          <inkml:trace contextRef="#ctx0" brushRef="#br1" timeOffset="31668.0557">1453 1953 60,'-4'-19'33,"4"19"0,0 0 0,0 0-19,0 0-2,0 0-3,0 0-2,0 0-2,0 0-1,-19 4 0,19-4-2,-2 17 0,2-17-1,-1 27 0,2-8 0,1 2 0,6 1 0,-1 0-1,3-3 0,1-2 0,-11-17 0,22 26-1,-22-26-3,23 17-4,-23-17-27,0 0-2,0 0 0,0 0 0</inkml:trace>
          <inkml:trace contextRef="#ctx0" brushRef="#br1" timeOffset="32604.0573">1314 1975 57,'0'0'34,"0"0"0,21 7 0,-3-1-17,-18-6-5,32-4-2,-32 4-3,43-5-3,-16-1 0,8 4-2,-1-5 0,0 3-1,-6-1 0,-4 1 0,-5 2 0,-19 2-1,0 0-1,0 0 0,-23 17 1,-5-6-1,-4 4 0,-3-4 0,1 2 0,0 0 0,8-4 1,7-3 0,19-6 0,-22 7-1,22-7 1,0 0-1,0 0 0,22-1 0,-22 1 1,23 3-1,-23-3 1,20 8 0,-20-8 1,17 11-1,-17-11 1,0 0 1,-5 22-1,5-22 1,-19 23-1,19-23 1,-21 28-2,21-28 0,-28 35-5,8-27-14,20-8-18,-21 22 1,21-22 0,0 0-1</inkml:trace>
          <inkml:trace contextRef="#ctx0" brushRef="#br1" timeOffset="42962.4755">2080 1407 91,'0'0'36,"0"0"0,0 0-1,0 0-24,0 0-1,0 0-2,-9 26-3,9-26 0,-12 44-1,1-12 0,4 9 0,-10-2-1,5 10 0,1-5-3,2 3 0,-2-4 0,7-8 0,-2-5 0,4-4 0,-1-3 0,3-23 0,0 26 0,0-26 0,0 0 0,0 0 0,0 0 0,0 0 0,0 0 0,-2-30 0,4 7 0,1-4 0,-1-5 0,0-5 0,6-6 0,-1 0 0,3 0 0,-1 2 0,-2 6 0,1-1 0,-3 4 0,1 3 0,0 8 0,-6 21 0,7-26 0,-7 26 0,0 0 0,0 0 0,0 0 0,0 0 0,19-4 0,-19 4 0,15 23 0,-8-7 0,3 5 0,-3 9 0,4 0 0,-1 3 0,-1-1 0,-1 0 0,-3-3 0,8-1 0,-1-3 0,-12-25 0,22 27 0,-22-27 0,17 15 0,-17-15 0,21 0 0,-21 0 0,24-20 0,-9 3 0,2-9 0,0-6 0,1-1 0,-3-3 0,4-3 0,-2 4 0,-2 1 0,-4 3 0,-5 8 0,-1 5 0,5 1 0,-10 17 0,11-21 0,-11 21 0,0 0 0,0 0 0,7-16 0,-7 16 0,0 0 0,0 0 0,0 0 0,0 0 0,0 0 0,0 0 0,0 0 0,23 9 0,-23-9 0,9 22 0,-3-5 0,1 4 0,3 3 0,1 6 0,-2-2 0,-1 7 0,-3 2 0,3 4 0,1-2 0,-1 0 0,3 1 0,0-7 0,-5 3 0,3-8 0,-1-4 0,-1-7 0,-7-17 0,17 24 0,-17-24 0,0 0 0,0 0 0,0 0 0,0 0 0,0 0 0,2 20 0,-2-20-9,0 0-27,0 0-6,0 0 0,0-26 2</inkml:trace>
          <inkml:trace contextRef="#ctx0" brushRef="#br1" timeOffset="43586.4766">2853 1181 45,'0'0'35,"0"0"2,0 0 0,4-22-9,-4 22-8,0 0-5,-17 20-6,17-20-2,-19 10-3,19-10-1,0 0-1,-18 20 0,18-20 0,-6 26-1,6-26 1,2 30-1,2-11 0,-4-1 0,5 1-1,-5-19 1,15 28-1,-15-28 2,28 17-2,-11-14 0,4-1 0,-1-2 0,6-4 0,-5-1 0,-2-1 0,0-1 0,1-1 0,-20 8 0,23-22 0,-18 3 0,-3 1 0,0-8 0,-2-2 0,-8 0 0,-1-2 0,-2 2 0,0 2 0,5 5 0,6 21 0,-22-24 0,22 24 0,-17 0 0,17 0-5,-17 23-6,-2-18-17,6 16-12,4-3-2,-1 3 2,3-1 0</inkml:trace>
          <inkml:trace contextRef="#ctx0" brushRef="#br1" timeOffset="45115.2792">2909 2042 57,'0'0'34,"0"0"1,0 0 0,0 0-7,0 0-15,0 0-1,0 0-3,0 0-2,0 0 0,-26 17-1,26-17-2,0 0-1,-11 22-1,11-22-1,-10 21 1,10-21-2,-7 28 0,7-28 0,-4 26 0,4-26 0,-4 24 0,4-24 0,2 19 0,-2-19 0,0 0 0,6 18 0,-6-18 0,0 0 0,17 19 0,-17-19-3,0 0-2,28 17-5,-28-17-19,13-21-12,-13 21 2,22-33 0,-7 5 0</inkml:trace>
          <inkml:trace contextRef="#ctx0" brushRef="#br1" timeOffset="45333.6796">3005 1807 114,'0'0'39,"0"0"2,0 0-3,0 0-31,0 0-1,0 0-3,0 0-3,-19 25-3,19-25-6,-11 16-29,11-16-2,-2 23 0,2-23 0</inkml:trace>
          <inkml:trace contextRef="#ctx0" brushRef="#br1" timeOffset="45926.4807">3198 2055 91,'15'-18'35,"-15"18"0,0 0 2,0 0-28,13 18-1,-13-18-1,5 30-1,-3-13-1,6 7 0,-6-3-1,1 5-1,-5-2-1,2 2 0,-5-4 0,-1 1-1,-5-5 0,0 5-1,-6-3 0,17-20-1,-26 30-3,7-34-3,19 4-10,0 0-22,-23-18-1,20-14 0,1-5 0</inkml:trace>
          <inkml:trace contextRef="#ctx0" brushRef="#br1" timeOffset="46176.081">3207 1915 101,'21'-9'36,"-21"9"2,16-7-2,-16 7-28,0 0-5,0 0-4,0 0-22,0 0-14,0 0 1,0 0 0,0 0-2</inkml:trace>
          <inkml:trace contextRef="#ctx0" brushRef="#br1" timeOffset="46831.2823">3838 1716 102,'-23'-2'36,"23"2"3,0 0-2,0 0-28,17-15-2,0 6-1,11 9-1,-3-6 0,10 10 1,1-4-3,7 9-3,5-3 0,9 1 0,1-5 0,7 2 0,3-6 0,-3-2 0,1-3 0,-5-4 0,-6 3 0,-12-3 0,-2 11 0,-26-17-25,4 19-16,-19-2-1,16 4 1,-16-4-1</inkml:trace>
          <inkml:trace contextRef="#ctx0" brushRef="#br1" timeOffset="47158.8829">4686 1630 106,'-9'-17'38,"9"17"1,0 0 0,0 0-32,0 0-1,28-11-1,-28 11-2,22-2 0,-22 2 0,32 4 0,-15-4 0,2 4-3,-19-4 0,26 11 0,-26-11 0,0 24 0,-2-7 0,-9 0 0,-4 5 0,-6-3 0,-1 9 0,-5-13 0,18 11-2,-10-13-39,19-13-1,-18 15 0,18-15-1</inkml:trace>
        </inkml:traceGroup>
        <inkml:traceGroup>
          <inkml:annotationXML>
            <emma:emma xmlns:emma="http://www.w3.org/2003/04/emma" version="1.0">
              <emma:interpretation id="{CB686646-8B95-4338-BA31-4305124B5737}" emma:medium="tactile" emma:mode="ink">
                <msink:context xmlns:msink="http://schemas.microsoft.com/ink/2010/main" type="inkWord" rotatedBoundingBox="21359,14896 22118,14876 22133,15471 21374,15490"/>
              </emma:interpretation>
              <emma:one-of disjunction-type="recognition" id="oneOf6">
                <emma:interpretation id="interp30" emma:lang="en-US" emma:confidence="0">
                  <emma:literal>Its</emma:literal>
                </emma:interpretation>
                <emma:interpretation id="interp31" emma:lang="en-US" emma:confidence="0">
                  <emma:literal>Its,</emma:literal>
                </emma:interpretation>
                <emma:interpretation id="interp32" emma:lang="en-US" emma:confidence="0">
                  <emma:literal>Its.</emma:literal>
                </emma:interpretation>
                <emma:interpretation id="interp33" emma:lang="en-US" emma:confidence="0">
                  <emma:literal>to,</emma:literal>
                </emma:interpretation>
                <emma:interpretation id="interp34" emma:lang="en-US" emma:confidence="0">
                  <emma:literal>Itsy</emma:literal>
                </emma:interpretation>
              </emma:one-of>
            </emma:emma>
          </inkml:annotationXML>
          <inkml:trace contextRef="#ctx0" brushRef="#br1" timeOffset="57922.9018">9278 1494 41,'0'0'32,"0"0"4,0 0-1,0 0-5,0 0-10,0 0-4,0 0-5,0 0-2,0 0-1,0 0-2,0 0-2,0 0 0,0 0-1,-1 17-3,1-17 0,-12 32 0,5-12 0,-3 4 0,1 2 0,-2 1 0,0-3 0,-4-4 0,3-1 0,12-19 0,-28 20 0,28-20 0,-24 10-2,24-10-3,-19 3-3,19-3-1,0 0-5,-17 2-22,17-2-5,19-7 3,-19 7-1</inkml:trace>
          <inkml:trace contextRef="#ctx0" brushRef="#br1" timeOffset="58562.5029">9224 1416 68,'0'0'36,"17"-19"-1,-17 19 3,17-24-23,5 28-2,-22-4-3,43-10-2,-18 5-3,12 10-1,-5-5-1,7 4-2,6 0-2,0-6-4,11 17-9,-5-11-24,-10-4-1,-2 3 0,-9-1 0</inkml:trace>
          <inkml:trace contextRef="#ctx0" brushRef="#br1" timeOffset="58281.7024">9540 1457 73,'0'0'36,"0"0"0,0 0-2,-31-4-17,33 21-2,-23-15-5,10 16-1,-12-10-2,12 16-2,0-5-1,5 5-2,1 0 0,3 0-2,-4 3 1,6-3-1,6 0 0,-1-5-1,-5-19 1,10 28-2,-10-28 0,9 16-2,8-8-3,-17-8-7,28-24-25,-11 9-1,-2-8 2,-2-3-2</inkml:trace>
          <inkml:trace contextRef="#ctx0" brushRef="#br1" timeOffset="59420.5044">9741 1753 82,'-19'8'38,"-1"-6"-2,3 5 2,17-7-25,-17 4-3,17-4-6,17-2-1,3 0-3,1 2 0,3 2 0,4 2 1,-2 3-1,-5 2 2,-4 6-1,-17-15 1,-2 36 1,-19-16 0,-5 1 0,-7-5-1,1 1 1,-4-6-2,6-1 0,4-1-3,4-9-4,22 0-13,0 0-20,22 2-1,-5-8 0,7 1 0</inkml:trace>
          <inkml:trace contextRef="#ctx0" brushRef="#br1" timeOffset="59014.9037">9861 1718 82,'-28'0'35,"28"0"0,0 0 1,0 0-24,-12 17-6,12-17 1,-2 20-2,2-20-1,0 34 1,-5-18-2,10 5-1,-3-4-1,-2-1-1,0-16 0,2 23-3,-2-23-1,0 0-3,0 0-10,0 0-20,0 0-1,8-26 1,-12 3-1</inkml:trace>
          <inkml:trace contextRef="#ctx0" brushRef="#br1" timeOffset="56409.699">8208 1408 106,'0'0'40,"0"0"1,0 0-1,-2-24-26,2 24-9,28-5-1,-2 3-2,-4 0 1,3 6-3,1-1 0,-2 7 0,6-3 0,2 4 0,-9-1 0,-3 1 0,-3-2 0,-17-9 0,26 21 0,-26-21 0,-5 28 0,5-28 0,-27 29 0,1-6 0,-2 1 0,-4 0 0,-3 2 0,7 0 0,0 2 0,-4-7 0,26 11-27,6-32-15,-4 26-3,4-26 3</inkml:trace>
          <inkml:trace contextRef="#ctx0" brushRef="#br1" timeOffset="55988.4984">7080 1653 83,'0'0'39,"0"0"-1,0 0 2,0 0-22,-18-6-9,18 6-1,0 0-1,0 0-2,0 0-1,0 0 0,0 0-4,17 7 0,-17-7 0,18 6 0,5-6 0,10 0 0,16-6 0,11 1 0,7-6 0,8-2 0,4-2 0,7 5 0,-7-3 0,-6 8 0,-6-1 0,-9 8 0,0 0 0,-3 5 0,3-3 0,3-2 0,3-2 0,2-4 0,-7 4 0,-2-9 0,-5 3 0,-15-5 0,1 7 0,-29-12-4,14 25-23,-23-9-16,0 0 1,2-21 0,-2 21 1</inkml:trace>
        </inkml:traceGroup>
        <inkml:traceGroup>
          <inkml:annotationXML>
            <emma:emma xmlns:emma="http://www.w3.org/2003/04/emma" version="1.0">
              <emma:interpretation id="{8D2E4426-FFCE-46D1-B930-029B293632A9}" emma:medium="tactile" emma:mode="ink">
                <msink:context xmlns:msink="http://schemas.microsoft.com/ink/2010/main" type="inkWord" rotatedBoundingBox="22469,14611 24196,14566 24216,15356 22490,15401"/>
              </emma:interpretation>
              <emma:one-of disjunction-type="recognition" id="oneOf7">
                <emma:interpretation id="interp35" emma:lang="en-US" emma:confidence="0">
                  <emma:literal>tmf</emma:literal>
                </emma:interpretation>
                <emma:interpretation id="interp36" emma:lang="en-US" emma:confidence="1">
                  <emma:literal>tm f</emma:literal>
                </emma:interpretation>
                <emma:interpretation id="interp37" emma:lang="en-US" emma:confidence="0">
                  <emma:literal>toms</emma:literal>
                </emma:interpretation>
                <emma:interpretation id="interp38" emma:lang="en-US" emma:confidence="0">
                  <emma:literal>tams</emma:literal>
                </emma:interpretation>
                <emma:interpretation id="interp39" emma:lang="en-US" emma:confidence="0">
                  <emma:literal>turf</emma:literal>
                </emma:interpretation>
              </emma:one-of>
            </emma:emma>
          </inkml:annotationXML>
          <inkml:trace contextRef="#ctx0" brushRef="#br1" timeOffset="62025.709">10261 1422 63,'0'0'34,"-28"-12"1,28 12 0,0 0-11,-22-7-13,39 11-1,-17-4-3,28-12-1,-10 1-2,18 8 0,-4-7-1,1 3-2,9 3-4,-14-5-4,19 16-19,-17-3-14,-6 1 2,-2 5 0,-22-10-1</inkml:trace>
          <inkml:trace contextRef="#ctx0" brushRef="#br1" timeOffset="61744.9085">10499 1116 73,'0'0'36,"19"-9"0,-19 9 3,0 0-22,0 0-4,0 0-4,0 0-2,0 0-1,0 0-1,0 0-1,0 0 0,-17 22-2,13 0 0,-9 6 0,-2 6-2,-4 3 0,-3 6 0,1-2 0,4 0 0,2-2 0,2-4 0,2-3 0,2 0 0,3-8 0,2 0 0,4-1 0,0-5 0,0-18 0,0 32 0,0-32 0,-3 22 0,3-22 0,5 21 0,-5-21 0,0 0 0,8 17 0,-8-17 0,0 0 0,0 0 0,11 16 0,-11-16 0,0 0 0,19 8 0,-19-8 0,32-6 0,-8 1 0,2-3 0,0-1 0,-1-2 0,1 3-7,-13-16-4,13 9-29,-26 15-1,10-28 1,-10 28-1</inkml:trace>
          <inkml:trace contextRef="#ctx0" brushRef="#br1" timeOffset="62868.1105">10832 1498 54,'-3'-19'35,"3"19"0,0 0 2,0 0-15,0 0-4,0 0-4,0 0-4,0 0-2,0 0-1,0 0-2,0 0-2,0 0 0,0 0-1,0 19 0,0-19-2,1 30 0,-4-10 0,-1 1 0,0-1 0,2-1 0,2-19 0,-3 26 0,3-26 0,0 0 0,-8 17 0,8-17 0,0 0 0,17-26 0,-4 7 0,0-3 0,0-4 0,12-2 0,-5 2 0,5-1 0,-5 9 0,-20 18 0,17-24 0,-17 24 0,0 0 0,0 0 0,21 11 0,-21-11 0,3 28 0,-3-28 0,10 33 0,-1-16 0,-5 0 0,-4-17 0,11 20 0,-11-20 0,0 0 0,0 0 0,22-9 0,-22 9 0,30-32 0,-15 16 0,0-3 0,2 2 0,-17 17 0,30-28 0,-30 28 0,0 0 0,21-5 0,-21 5 0,0 0 0,9 26 0,-9-26 0,4 31 0,0-14 0,-1 2 0,-1 3 0,0-1 0,-2-1 0,4-1 0,-4-19 0,2 28 0,-2-28-3,5 20-3,-5-20-15,-13-20-19,13 20-1,2-30 1,0 11-2</inkml:trace>
          <inkml:trace contextRef="#ctx0" brushRef="#br1" timeOffset="63616.9118">11813 1162 89,'23'-14'36,"-12"-5"1,-7-9-5,-4 28-19,-6-28 0,6 28-3,-4-20-2,4 20-1,-24-10-2,2 12 0,-1-4-5,23 2 0,-30 10 0,11-3 0,3 0 0,16-7 0,-30 21 0,30-21 0,-17 22 0,17-22 0,-15 30 0,9-13 0,-1 2 0,-3 1 0,8 1 0,4 3 0,-7 0 0,5 2 0,-2 2 0,-4 0 0,6 0 0,4-2 0,0 2 0,1-2 0,-1 0 0,-2 4 0,0-6 0,2 4 0,1-2 0,-1 0 0,0-1 0,-2-1 0,-2-2 0,-2-1 0,0-3 0,0 1 0,-2-2 0,4-17 0,-13 30 0,13-30 0,-32 24 0,32-24 0,-24 17 0,24-17 0,-32 7 0,6-13 0,9 10 0,-15-19-11,32 15-17,-24-11-14,3 0 0,3-2 1,-1-2 0</inkml:trace>
          <inkml:trace contextRef="#ctx0" brushRef="#br1" timeOffset="63866.5122">11452 1455 94,'0'0'38,"32"-7"1,-32 7 0,20-19-29,14 19 0,-8-13-3,14 9-3,-5-3-1,6 3-1,2 4-3,-1-4-5,19 8-30,-19 2-4,-5-1 1,-3 3-2</inkml:trace>
        </inkml:traceGroup>
      </inkml:traceGroup>
    </inkml:traceGroup>
    <inkml:traceGroup>
      <inkml:annotationXML>
        <emma:emma xmlns:emma="http://www.w3.org/2003/04/emma" version="1.0">
          <emma:interpretation id="{D8CB0174-32AE-44AF-93F8-5BE39FFD1C89}" emma:medium="tactile" emma:mode="ink">
            <msink:context xmlns:msink="http://schemas.microsoft.com/ink/2010/main" type="paragraph" rotatedBoundingBox="12372,17786 13714,15734 14703,16380 13360,184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FE21E8-82B2-4C11-8DD2-48B2562981E8}" emma:medium="tactile" emma:mode="ink">
              <msink:context xmlns:msink="http://schemas.microsoft.com/ink/2010/main" type="line" rotatedBoundingBox="12372,17786 13714,15734 14703,16380 13360,18432"/>
            </emma:interpretation>
          </emma:emma>
        </inkml:annotationXML>
        <inkml:traceGroup>
          <inkml:annotationXML>
            <emma:emma xmlns:emma="http://www.w3.org/2003/04/emma" version="1.0">
              <emma:interpretation id="{9D14927F-CFA4-4ECA-9278-E520FF96CB34}" emma:medium="tactile" emma:mode="ink">
                <msink:context xmlns:msink="http://schemas.microsoft.com/ink/2010/main" type="inkWord" rotatedBoundingBox="12372,17786 13714,15734 14703,16380 13360,18432"/>
              </emma:interpretation>
              <emma:one-of disjunction-type="recognition" id="oneOf8">
                <emma:interpretation id="interp40" emma:lang="en-US" emma:confidence="0">
                  <emma:literal>"22!</emma:literal>
                </emma:interpretation>
                <emma:interpretation id="interp41" emma:lang="en-US" emma:confidence="0">
                  <emma:literal>"224!</emma:literal>
                </emma:interpretation>
                <emma:interpretation id="interp42" emma:lang="en-US" emma:confidence="0">
                  <emma:literal>"229!</emma:literal>
                </emma:interpretation>
                <emma:interpretation id="interp43" emma:lang="en-US" emma:confidence="0">
                  <emma:literal>"2329!</emma:literal>
                </emma:interpretation>
                <emma:interpretation id="interp44" emma:lang="en-US" emma:confidence="0">
                  <emma:literal>,....!!</emma:literal>
                </emma:interpretation>
              </emma:one-of>
            </emma:emma>
          </inkml:annotationXML>
          <inkml:trace contextRef="#ctx0" brushRef="#br2" timeOffset="74380.9307">767 3617 39,'0'0'31,"-1"-19"3,1 19 0,0 0-11,0 0-3,0 0-7,0 0-3,0 0-1,0 0-3,0 0-1,0 0-1,0 0-1,0 0-2,26-9 0,-26 9 0,24-11-1,-24 11 1,34-10-1,-17 10 1,0 2-1,-17-2 1,28 8 0,-28-8 0,22 15 0,-22-15 0,8 22 0,-8-22-1,-2 24 1,2-24 0,-6 25 0,6-25-1,-19 24 1,19-24-1,-18 20 0,18-20 0,0 0 1,-21 17-1,21-17 0,0 0 0,0 0 0,0 0 0,-17 6 0,17-6 0,0 0 0,0 0 0,0 0 0,0 0-1,0 0 1,0 0-1,0 0 1,0 0-1,0 0 1,0 0-1,0 0 1,25 1 0,-25-1-1,26 10 2,-26-10-1,28 17 0,-28-17 0,22 20 0,-22-20 0,21 17 1,-21-17-1,0 0 0,13 20 1,-13-20-1,-6 17 1,6-17-1,-16 22 1,16-22 0,-23 28 0,23-28-1,-28 28 0,28-28 0,-21 17 1,21-17-1,-22 13 0,22-13 0,-24 6 1,24-6-1,-25-2 0,25 2 0,-24-6-1,24 6 0,-21-13-2,21 13-5,-5-22-21,5 22-10,17-22-2,-17 22 2,28-28-2</inkml:trace>
          <inkml:trace contextRef="#ctx0" brushRef="#br2" timeOffset="75270.1321">1138 3652 58,'0'0'35,"0"0"-1,0 0 2,0 0-14,0 0-8,0 0-4,0 0-3,0 0-2,0 0 0,0 0-2,0 0-1,15-16 0,-15 16-1,0 0 0,19-6 1,-19 6-1,0 0 0,17-7 1,-17 7-1,0 0 1,0 0-1,17 13 0,-17-13 1,11 24-2,-4-6 1,-1 1 0,-4 5-1,2-1 1,-4 1 0,-4-2 0,-2 2 1,-1-3-2,-5-2 0,3-3 0,9-16 0,-13 25 0,13-25 0,-17 16 0,17-16 0,-24 13 0,7-5 0,17-8 0,-30 11 0,13-7 0,17-4 0,-26 4 0,26-4 0,0 0 0,0 0 0,-8-27 0,8 27 0,12-22-2,-12 22 2,9-20 0,-9 20 0,0 0 0,0 0 0,17-15 0,-17 15 0,0 0 0,0 0 0,0 0 0,24 16 0,-24-16 0,25 12 0,-25-12 2,30 13-2,-30-13 0,29 11 0,-29-11 0,29 13 0,-29-13 0,24 15 0,-24-15 0,26 9 0,-26-9 0,26 8 0,-26-8 0,0 0-12,23 5-27,-23-5-3,0 0 2,0 0-2</inkml:trace>
          <inkml:trace contextRef="#ctx0" brushRef="#br2" timeOffset="76346.5341">1681 3697 83,'0'0'37,"0"0"0,0 0 2,0 0-26,0 0-3,0 0-2,0 0-3,0 0 0,0 0-2,0 0 0,0 0-1,-28 22 0,9-9-1,1 1 0,-1-3 0,-2-2-1,4 0 1,17-9-1,-22 10 0,22-10 1,0 0-1,0 0 1,0 0-1,0 0 2,0 0-2,0 0 0,0 0 0,0 0 0,4 16 0,-4-16 0,18 15 0,-18-15 0,32 21 0,-11-12 0,-1 2 0,-1-1 0,0-1 0,-19-9 0,28 17 0,-28-17 0,17 11-7,-17-11-27,19 22-6,-19-22-1,0 0-1</inkml:trace>
          <inkml:trace contextRef="#ctx0" brushRef="#br2" timeOffset="75862.9332">1470 3595 55,'0'0'31,"-17"-13"1,17 13 2,0 0-20,0 0 2,0 0-2,0 0-2,0 0 0,0 0-1,9 16-3,-9-16-2,0 0-1,2 17-2,-2-17-1,6 32-2,-1-10 0,1 2 0,-2 6 0,-1 0 0,-1 5 0,-4-3 0,2 0 0,-3-4 0,-1 0 0,4-10 0,-2-1 0,2-17 0,0 0 0,4 19 0,-4-19 0,0 0 0,0 0 0,0 0 0,-4-30-11,4 30-15,0 0-15,0 0 0,11-19 0,-11 19 1</inkml:trace>
          <inkml:trace contextRef="#ctx0" brushRef="#br2" timeOffset="72571.3275">734 4469 62,'0'0'37,"0"0"1,0 0 1,4-30-16,-4 30-9,0 0-4,0 0-4,0 0-3,0 0 0,0 0-1,0 0-1,0 0 0,20 11 0,-20-11 0,0 0 0,17 11 0,-17-11 0,17 21 0,-17-21 1,9 31-1,-5-12 0,-6-2 0,0 3 0,-3-1 0,-3-2 0,8-17-1,-17 26 0,17-26 2,-22 17-2,22-17 0,-17 7 0,17-7 0,0 0 0,0 0 0,-17 2 0,17-2 0,0 0 0,0 0 0,0 0 0,0 0 0,0 0-2,0 0 4,0 0-2,0 0 0,0 0 0,0 0 0,0 0 0,19 2 0,-19-2 0,17 5 0,-17-5 0,28 12 0,-28-12 0,26 13 0,-26-13 0,26 9 0,-26-9 0,23 7 0,-23-7 0,18 0 0,-18 0 0,0 0 0,0 0-15,0 0-26,0 0-1,13-16 1,-13 16-2</inkml:trace>
          <inkml:trace contextRef="#ctx0" brushRef="#br2" timeOffset="71510.5256">204 4107 41,'0'0'36,"0"0"1,0 0 1,0 0-11,0 0-5,17 6-6,-17-6-4,0 0-6,0 0 1,5 31-3,3-14-1,5 9 0,0 4 0,6 5-3,0-1 0,1 1 0,5-3 0,-1-4 0,2-7 0,-3-7 0,-3-4 0,-20-10 0,36 5-9,-36-21-22,0 16-10,5-21-1,-5 21 1,-15-24-1</inkml:trace>
          <inkml:trace contextRef="#ctx0" brushRef="#br2" timeOffset="71853.7261">582 4072 77,'0'0'38,"0"0"-2,11-17 5,-11 17-27,0 0-1,0 0-5,0 0 0,0 0-3,0 0 2,4 20-3,-4-20-2,-11 26 0,0-5-2,1 9 0,-5-2 0,4 7 0,-2 1 0,2-1 0,3-7 0,3-4 0,3-5 0,2-19 0,5 26 0,-5-26-8,12 20-10,-12-20-22,0 0-3,0 0 2,1 17-1</inkml:trace>
          <inkml:trace contextRef="#ctx0" brushRef="#br2" timeOffset="70059.7231">1659 2502 80,'0'0'36,"-17"-1"1,17 1 2,15 22-24,-15-22-3,-2 30-1,-7-12-3,10 16 0,-6-4-3,3 9-1,-4-2-4,4 6 0,-1-2 0,5-2 0,1-5 0,-1-6 0,8 7-11,-9-14-28,-1-21-3,4 18 2,-4-18-3</inkml:trace>
          <inkml:trace contextRef="#ctx0" brushRef="#br2" timeOffset="69669.7224">1481 2629 88,'0'0'39,"0"0"-1,-21 2 2,21-2-25,0 0-4,-19-4-2,19 4-4,0 0-1,0 0-1,-5 17 0,5-17-3,-4 22 0,0-5 0,3 2 0,-1 3 0,-2 2 0,6 4 0,0 0 0,3 0 0,1-3 0,3 1 0,2-6 0,3 1 0,-1-5 0,4-4 0,-17-12 0,29 13 0,-8-11 0,0-2 0,-1-2 0,1-4 0,-4 0 0,0 1 0,1-4 0,-18 9 0,30-28 0,-17 9 0,2-2 0,0 1 0,0-1 0,-2-1 0,0 2 0,-1-1 0,-12 21 0,24-30 0,-24 30 0,19-28 0,-10 10 0,2-3 0,2-1 0,1-2 0,-3-2 0,-4 3 0,1 1 0,-8 3 0,0 19 0,0-28 0,0 28 0,-21-9-9,21 9-29,0 0-5,-20 19 2,20-19-1</inkml:trace>
        </inkml:traceGroup>
      </inkml:traceGroup>
    </inkml:traceGroup>
    <inkml:traceGroup>
      <inkml:annotationXML>
        <emma:emma xmlns:emma="http://www.w3.org/2003/04/emma" version="1.0">
          <emma:interpretation id="{18809610-C58F-40FC-810E-333CC514AF30}" emma:medium="tactile" emma:mode="ink">
            <msink:context xmlns:msink="http://schemas.microsoft.com/ink/2010/main" type="paragraph" rotatedBoundingBox="14258,17157 23559,16569 23717,19070 14416,196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22D6938-84EC-44DC-8C28-7D1E486B8E57}" emma:medium="tactile" emma:mode="ink">
              <msink:context xmlns:msink="http://schemas.microsoft.com/ink/2010/main" type="line" rotatedBoundingBox="14258,17157 23559,16569 23717,19070 14416,19658"/>
            </emma:interpretation>
          </emma:emma>
        </inkml:annotationXML>
        <inkml:traceGroup>
          <inkml:annotationXML>
            <emma:emma xmlns:emma="http://www.w3.org/2003/04/emma" version="1.0">
              <emma:interpretation id="{0F61B0D2-F32A-4912-8EF2-1F35C0C5954D}" emma:medium="tactile" emma:mode="ink">
                <msink:context xmlns:msink="http://schemas.microsoft.com/ink/2010/main" type="inkWord" rotatedBoundingBox="14250,17248 15325,17149 15409,18062 14334,18160"/>
              </emma:interpretation>
              <emma:one-of disjunction-type="recognition" id="oneOf9">
                <emma:interpretation id="interp45" emma:lang="en-US" emma:confidence="0">
                  <emma:literal>X~,</emma:literal>
                </emma:interpretation>
                <emma:interpretation id="interp46" emma:lang="en-US" emma:confidence="0">
                  <emma:literal>it,</emma:literal>
                </emma:interpretation>
                <emma:interpretation id="interp47" emma:lang="en-US" emma:confidence="0">
                  <emma:literal>X,</emma:literal>
                </emma:interpretation>
                <emma:interpretation id="interp48" emma:lang="en-US" emma:confidence="0">
                  <emma:literal>X',</emma:literal>
                </emma:interpretation>
                <emma:interpretation id="interp49" emma:lang="en-US" emma:confidence="0">
                  <emma:literal>X';</emma:literal>
                </emma:interpretation>
              </emma:one-of>
            </emma:emma>
          </inkml:annotationXML>
          <inkml:trace contextRef="#ctx0" brushRef="#br2" timeOffset="99325.3745">2027 4197 69,'0'0'36,"15"-17"1,-15 17-2,0 0-18,0 0-2,0 0-5,0 0-2,0 0-1,10-21-2,-10 21-1,0 0-2,7-20 0,-7 20-1,8-24 0,-8 24-1,13-19 1,-13 19-1,0 0 0,0 0 1,22-6-1,-22 6 1,19 21-1,-8-3 1,4 7 1,0 4-2,4 7 0,0 3 0,5 4 0,-1 0 0,1 2 0,-4-3 0,1-2 0,2-5 0,-1-5 0,4-8 0,-1-5 0,-3-8 0,0-1 0,-1-5 0,-4-4 0,-17 1 0,20-8-4,-20 8-4,2-20-11,-2 20-22,-3-28 0,1 7 1,0-11 0</inkml:trace>
          <inkml:trace contextRef="#ctx0" brushRef="#br2" timeOffset="99699.7752">2494 4118 90,'0'0'36,"15"-17"2,-15 17 1,-19-13-26,19 13-4,0 0-1,-19 10-2,0-7-1,4 14-1,-13 2 0,-3 11-1,-5 0-3,0 7 0,-1 2 0,3 2 0,-3-4 0,7-3 0,9-8 0,4-6 0,8-3 0,9-17 0,-17 19 0,17-19-2,0 0-6,-17-15-7,17 15-26,15-26 0,0 7 0,6-11 0</inkml:trace>
          <inkml:trace contextRef="#ctx0" brushRef="#br2" timeOffset="100557.7767">2065 3824 53,'-15'17'30,"15"-17"4,0 0 0,0 0-14,0 0-5,0 0-1,0-23-3,0 23-2,9-17 0,-9 17-2,19-18-2,-19 18-3,15-23 0,-15 23-1,17-20-1,-17 20 1,22-17-1,-22 17 1,21-15-1,-21 15 1,19-5 1,-19 5-1,0 0 2,22 18-3,-22-18 0,17 34 0,-4-14 0,6 5 0,5-3 0,2 0 0,4-3 0,0-6 0,0-9 0,6-8 0,-4-5 0,-2-10 0,5 6-5,-12-21-19,5 18-16,-4-3-2,-2 12 1,-5 3-1</inkml:trace>
          <inkml:trace contextRef="#ctx0" brushRef="#br2" timeOffset="102008.5792">3059 3885 56,'9'-16'36,"-9"16"0,0 0 3,0 0-12,0 0-10,0 0-4,15 18-3,-15-18-3,0 37-3,-1-12 1,2 8-3,-1 1 1,2 7-3,-2-2 0,-2-2 0,1-3 0,-1-4 0,-6-8 0,6-3 0,2-19 0,-5 18 0,5-18 0,0 0-2,0 0-6,0 0-7,0 0-26,3-18 0,-3 18 0,4-19 1</inkml:trace>
        </inkml:traceGroup>
        <inkml:traceGroup>
          <inkml:annotationXML>
            <emma:emma xmlns:emma="http://www.w3.org/2003/04/emma" version="1.0">
              <emma:interpretation id="{7139F0AD-FFDF-4453-B229-C656497C25D4}" emma:medium="tactile" emma:mode="ink">
                <msink:context xmlns:msink="http://schemas.microsoft.com/ink/2010/main" type="inkWord" rotatedBoundingBox="15460,16959 18971,17095 18927,18226 15416,18091"/>
              </emma:interpretation>
              <emma:one-of disjunction-type="recognition" id="oneOf10">
                <emma:interpretation id="interp50" emma:lang="en-US" emma:confidence="0">
                  <emma:literal>+1/2*</emma:literal>
                </emma:interpretation>
                <emma:interpretation id="interp51" emma:lang="en-US" emma:confidence="0">
                  <emma:literal>+1/22*</emma:literal>
                </emma:interpretation>
                <emma:interpretation id="interp52" emma:lang="en-US" emma:confidence="0">
                  <emma:literal>+1/232*</emma:literal>
                </emma:interpretation>
                <emma:interpretation id="interp53" emma:lang="en-US" emma:confidence="0">
                  <emma:literal>+4/22*</emma:literal>
                </emma:interpretation>
                <emma:interpretation id="interp54" emma:lang="en-US" emma:confidence="0">
                  <emma:literal>51/22*</emma:literal>
                </emma:interpretation>
              </emma:one-of>
            </emma:emma>
          </inkml:annotationXML>
          <inkml:trace contextRef="#ctx0" brushRef="#br2" timeOffset="116501.0047">6684 3615 57,'0'0'37,"0"0"-2,0 0 3,-19 0-14,9 24-6,-19-22-7,10 17-3,-9-10-3,7 8 0,-5-8-2,5 2-1,4-3 0,17-8-1,-20 9 1,20-9-1,0 0 0,0 0 0,0 0-1,0 0 1,0 0-1,-6 19 0,6-19 0,15 22 0,-15-22 0,26 30-1,-5-13 0,2-4-1,6 5-4,-10-18-7,15 10-26,-14-3-2,-3 1 2,-17-8-2</inkml:trace>
          <inkml:trace contextRef="#ctx0" brushRef="#br2" timeOffset="105970.9861">5171 4059 31,'0'0'24,"-2"-26"8,2 26 1,0 0-13,0 0 3,0 0-3,4-17-1,-4 17-5,0 0 1,0 0-7,0 0 2,0 0-4,0 0-6,7 24 0,-7-24 0,6 22 0,-2-5 0,3 7 0,-3 2 0,3 6 0,1 2 0,-1-1 0,4 1 0,-1-4 0,-1-2 0,2-2 0,-1-6 0,-1-1 0,-9-19 0,13 20 0,-13-20 0,0 0-5,0 0-7,0 0-25,0 0-5,0 0 2,2-20-1</inkml:trace>
          <inkml:trace contextRef="#ctx0" brushRef="#br2" timeOffset="106485.7871">5500 3962 55,'17'-13'35,"-17"13"-1,0 0-3,2-17-6,-2 17-6,0 0-5,0 0-4,0 0-2,6 19-2,-6-19 1,-19 24-4,6-7 1,0 9-3,-8 0 2,4 9-3,-5-1 0,-1 1 0,3-1 0,-1-1 0,2-1 0,4-2 0,1-6 0,2-4 0,12-20 0,-7 30 0,7-30 0,2 24-2,-2-24-5,0 0-25,28 6-8,-28-6-1,30-15 1</inkml:trace>
          <inkml:trace contextRef="#ctx0" brushRef="#br2" timeOffset="107218.9884">5577 4418 79,'0'0'34,"17"-11"-1,-17 11 2,0 0-25,0 0-3,26-5 0,-26 5-1,19-2-1,-19 2-1,24 5 1,-24-5-2,28 15 1,-28-15-1,23 15 0,-23-15 0,11 19 0,-11-19-1,-4 30 1,4-30-1,-17 31 0,4-10 0,2-4-2,-2-1 0,2 1 0,11-17 0,-17 21 0,17-21 0,-11 18 0,11-18 0,0 0 0,-6 19 0,6-19 0,0 0 0,0 0 0,23 13 0,-23-13 0,31-6 0,-10 6 0,0-2 0,-5 2 0,-16 0 0,30 4 0,-13 7-5,-17-11-8,28 2-26,-28-2-2,28 0 1,-11-9-2</inkml:trace>
          <inkml:trace contextRef="#ctx0" brushRef="#br2" timeOffset="114441.801">5673 3611 85,'0'0'32,"-21"10"1,21-10 1,0 0-27,0 0 0,24 0-2,-24 0 0,23-6 0,-23 6 0,26-6 0,-26 6-1,32-7-1,-32 7-1,28 0-1,-28 0 0,26 9 0,-26-9-1,23 15 1,-23-15 0,16 23 0,-16-23 0,6 22 0,-6-22 0,-4 24 1,4-24-1,-11 21 0,11-21 0,-24 13-1,24-13 1,-30 13-1,30-13 0,-26 4 1,26-4-1,-21 1 0,21-1 0,0 0 0,0 0 0,0 0-1,0 0 1,0 0 0,0 0-1,0 0 1,0 0 0,0 0 0,0 0 0,0 0 0,0 0 0,21 19 0,-21-19 0,31 13 0,-8-5 0,-1-1 0,-1 2 0,-4 1 0,-17-10 0,20 20 0,-20-20 1,-5 21-1,5-21 1,-32 24-1,9-15 1,1 0-1,-2-3 1,1 0-1,4-4 0,3-1 1,-1 1-1,17-2-1,-23 2 0,23-2-2,0 0-3,-26-5-5,26 5-14,0 0-15,0 0 1,0 0 0,17-10 1</inkml:trace>
          <inkml:trace contextRef="#ctx0" brushRef="#br2" timeOffset="115112.6022">5985 3650 81,'0'0'35,"0"0"-1,0 0 2,0 0-27,11-22-1,-11 22-1,0 0-1,27-15 0,-27 15-1,17-11-1,-17 11-1,20-6 0,-20 6-1,23 4-1,-23-4 1,24 11-1,-24-11 1,26 17-1,-26-17 1,21 26 0,-21-26 0,3 30-1,-3-30 1,-11 32-2,4-16 0,7-16 0,-32 30 0,32-30 0,-30 26 0,30-26 0,-26 15 0,26-15 0,0 0 0,-17 11 0,17-11 0,0 0 0,0 0 0,0 0 0,0 0 0,0 0 0,0 0 0,0 0 0,19 8 0,-19-8 0,26 6 0,-26-6 0,32 13 0,-32-13-4,37 14-5,-37-14-30,21 8-2,-21-8 1,20-2-1</inkml:trace>
          <inkml:trace contextRef="#ctx0" brushRef="#br2" timeOffset="117905.0071">6655 4238 79,'0'0'37,"0"0"-1,0 0 3,0 0-25,0 0-3,0 0-2,0 0-2,-16 11-2,-1-9 0,17-2-1,-28 13-1,28-13-1,-32 18-1,32-18 0,-32 26 1,32-26-2,-34 30 0,16-9 0,-3-1 0,-3 8 0,-3-2 0,5 2 0,0-5 0,3-3 0,4 1 0,15-21 0,-23 33 0,23-33 0,-5 22 0,5-22-9,2 28-11,-2-28-21,3 27 0,-3-27 0,8 18 0</inkml:trace>
          <inkml:trace contextRef="#ctx0" brushRef="#br2" timeOffset="117483.8064">6313 4344 52,'0'0'34,"0"0"1,0 0 2,0 0-10,0 0-12,0 0-3,0 0-3,0 0-2,0 0-1,0 0-2,9-28-1,-9 28 0,8-24-1,-3 7-1,-5 17-1,15-28 1,-15 28-1,13-19 0,-13 19 0,0 0 1,0 0-1,0 0 0,17-2 0,-17 2 1,12 21-1,-3-4 1,2 3-1,0 2 1,4 5-1,2 2 0,-2 1 0,2 8 1,-2-3-1,2 0 0,-2-3 0,4 2 0,-5-3 0,3-7 0,-2 1 0,-2-9 2,-13-16-2,23 21 0,-23-21 0,0 0-2,22 9 0,-22-9-3,0 0-2,-2-33-10,2 33-22,8-30-1,-10 11 0,0-7 0</inkml:trace>
          <inkml:trace contextRef="#ctx0" brushRef="#br2" timeOffset="116111.004">6388 3555 62,'0'0'34,"0"0"0,0 0 1,0 0-17,0 0-3,0 0-4,0 0-1,0 0-2,0 0-1,0 0-1,0 0-1,11 21-1,-11-21 0,-4 30-2,4-12-2,0 7 0,0 1 0,2 2 0,-2 0 0,2 0 0,-2-4 0,0-2 0,0-5 0,0-17 0,0 26 0,0-26 0,0 0 0,0 0-2,0 0-3,0 0-2,0 0-4,0 0-12,0 0-17,0 0 1,19-11 1,-19 11-1</inkml:trace>
          <inkml:trace contextRef="#ctx0" brushRef="#br2" timeOffset="102523.3801">3169 4059 81,'0'0'37,"0"0"-1,0 0 4,25-2-27,-25 2 0,0 0-6,0 0 1,0 0-3,0 0 2,0 0-3,0 0 0,28-10-4,-11 7 0,11 3 0,7-6 0,14 1 0,5-7 0,16 5 0,3-6 0,9 0 0,4 0 0,2 0 0,-2 3 0,-3 3 0,-5 3 0,-8 0 0,-7 8 0,-8 2 0,-3-4 0,-3 3 0,-3-3 0,-1 0 0,-3-2 0,-1-2 0,-6-2 0,-3-3 0,-6 3 0,-7-1 0,-19 5 0,0 0 0,23 1-4,-23-1-28,-19-9-9,19 9-1,-19-5 1,19 5-1</inkml:trace>
          <inkml:trace contextRef="#ctx0" brushRef="#br2" timeOffset="103038.181">4491 3816 109,'0'0'39,"0"0"3,0 0-2,0 0-27,0 0-3,0 0-8,0 0-2,0 0 0,0 0 0,0 0 0,0 0 0,0 0 0,0 0 0,0 0 0,0 0 0,26 8 0,-7 1 0,4 2 0,1-1 0,2 1 0,-3-2 0,1 0 0,-3-1 0,-3-3 0,-18-5 0,19 8 0,-19-8 0,-4 19 0,4-19 0,-20 31 0,5-14 0,2 5 0,-6-3 0,0 3 0,4-5 0,15-17 0,-22 23 0,22-23 0,-17 16 0,17-16 0,-21 17 0,21-17 0,-13 28 0,13-28-43,0 0-5,0 0 4,0 0 2</inkml:trace>
        </inkml:traceGroup>
        <inkml:traceGroup>
          <inkml:annotationXML>
            <emma:emma xmlns:emma="http://www.w3.org/2003/04/emma" version="1.0">
              <emma:interpretation id="{5C2A4127-A5E2-4728-AA5B-8FA5FC079E8E}" emma:medium="tactile" emma:mode="ink">
                <msink:context xmlns:msink="http://schemas.microsoft.com/ink/2010/main" type="inkWord" rotatedBoundingBox="-1574,19052 17622,-109 28260,10546 9063,29709"/>
              </emma:interpretation>
              <emma:one-of disjunction-type="recognition" id="oneOf11">
                <emma:interpretation id="interp55" emma:lang="en-US" emma:confidence="0">
                  <emma:literal>it</emma:literal>
                </emma:interpretation>
                <emma:interpretation id="interp56" emma:lang="en-US" emma:confidence="0">
                  <emma:literal>in</emma:literal>
                </emma:interpretation>
                <emma:interpretation id="interp57" emma:lang="en-US" emma:confidence="0">
                  <emma:literal>is</emma:literal>
                </emma:interpretation>
                <emma:interpretation id="interp58" emma:lang="en-US" emma:confidence="0">
                  <emma:literal>it,</emma:literal>
                </emma:interpretation>
                <emma:interpretation id="interp59" emma:lang="en-US" emma:confidence="0">
                  <emma:literal>its</emma:literal>
                </emma:interpretation>
              </emma:one-of>
            </emma:emma>
          </inkml:annotationXML>
          <inkml:trace contextRef="#ctx1" brushRef="#br2" timeOffset="45957.6807">7200 5796</inkml:trace>
          <inkml:trace contextRef="#ctx0" brushRef="#br2" timeOffset="121695.8138">7344 3911 76,'0'0'38,"0"0"-1,0 0 3,6-16-23,-6 16-4,0 0-3,2 29-3,-2-29 0,-13 41-4,3-16 1,7 8-3,-3 1 1,4 3-2,-3-3 0,3-1 0,2-7 0,0-3 0,3-5-2,-3-18-2,2 19-3,-2-19-12,-9-19-21,9 19-1,2-28 1,-2 8-1</inkml:trace>
          <inkml:trace contextRef="#ctx0" brushRef="#br2" timeOffset="130821.8298">7408 4066 72,'0'0'35,"0"0"-2,0 0 3,-7 26-23,7-26-1,0 0-5,0 0-1,0 0-1,0 0 1,0 0 0,0 0-2,0 0 1,0 0-2,0 0-1,0 0 1,16 0-1,-16 0-1,21 4 0,-21-4 0,39-2 1,-12-4-2,1 3 0,3-5 0,-1 3 0,-3-3 0,-1 4 0,-6 1 0,-3 3 0,-17 0 0,28 2 0,-9-1 0,5 3 0,3-4 0,3 0 0,1 0 0,5-2 0,0 0 0,-1 1 0,-9-1 0,-3 4 0,-4-2 0,-3 1 0,1 1 0,-17-2 0,32 4 0,-11-2 0,3-4 0,4 0 0,2 0 0,-4-1 0,0-1 0,3 0 0,-13 4 0,-16 0 0,28-2 0,-28 2 0,21-2 0,-21 2 0,0 0 0,23-3 0,-23 3 0,0 0 0,20-4 0,-20 4 0,0 0 0,0 0 0,17-4 0,-17 4 0,0 0 0,0 0 0,17-13 0,-17 13 0,20-9 0,-20 9 0,19-11 0,-19 11 0,19-2 0,-19 2 0,0 0-5,0 0-36,0 24-1,0-24-1,0 0 1</inkml:trace>
          <inkml:trace contextRef="#ctx0" brushRef="#br2" timeOffset="131477.031">8346 3878 69,'0'0'37,"0"0"1,0 0 0,0 0-8,0 0-19,0 0-2,0 0-3,0 0-1,0 0 0,0 0-2,0 0 1,13 18-4,-13-18 0,26 6 0,-7-2 0,5 1 0,1-1 0,5 0 0,0 0 0,-2-1 0,-6 1 0,-3 0 0,-19-4 0,24 13 0,-24-13 0,0 0 0,12 18 0,-12-18 0,0 19 0,0-19 0,-14 24 0,14-24 0,-26 26 0,7-9 0,-12 4 0,-5 3 0,-9 2 0,-2 4 0,1 0 0,1 1 0,3-3 0,9-4 0,7-1 0,3-6 0,23-17 0,0 0 0,0 22 0,0-22-23,0 0-19,26-19-1,-26 19 0,28-16-1</inkml:trace>
        </inkml:traceGroup>
        <inkml:traceGroup>
          <inkml:annotationXML>
            <emma:emma xmlns:emma="http://www.w3.org/2003/04/emma" version="1.0">
              <emma:interpretation id="{41327A92-6680-40E8-A28F-66453A5D8B1E}" emma:medium="tactile" emma:mode="ink">
                <msink:context xmlns:msink="http://schemas.microsoft.com/ink/2010/main" type="inkWord" rotatedBoundingBox="21452,16702 23559,16569 23641,17864 21534,17997"/>
              </emma:interpretation>
              <emma:one-of disjunction-type="recognition" id="oneOf12">
                <emma:interpretation id="interp60" emma:lang="en-US" emma:confidence="0">
                  <emma:literal>422k,</emma:literal>
                </emma:interpretation>
                <emma:interpretation id="interp61" emma:lang="en-US" emma:confidence="0">
                  <emma:literal>(122k,</emma:literal>
                </emma:interpretation>
                <emma:interpretation id="interp62" emma:lang="en-US" emma:confidence="0">
                  <emma:literal>4122k,</emma:literal>
                </emma:interpretation>
                <emma:interpretation id="interp63" emma:lang="en-US" emma:confidence="0">
                  <emma:literal>¥22k,</emma:literal>
                </emma:interpretation>
                <emma:interpretation id="interp64" emma:lang="en-US" emma:confidence="0">
                  <emma:literal>"122k,</emma:literal>
                </emma:interpretation>
              </emma:one-of>
            </emma:emma>
          </inkml:annotationXML>
          <inkml:trace contextRef="#ctx0" brushRef="#br2" timeOffset="132927.8334">9228 3790 64,'0'0'33,"0"0"1,0 0 0,0 0-16,0 0-4,0 0-4,0 0-2,0 0 0,0 0 0,0 0-2,0 0-1,0 0-1,0 0-1,-2 21-1,2-21 0,6 17 0,-6-17-2,11 37 0,-6-13 0,1 8 0,3-1 0,3 5 0,-1-3 0,0 3 0,-2-5 0,-1-4 0,1-1 0,-1-4 0,1-3 0,-9-19 0,15 28 0,-15-28 0,0 0 0,19 18 0,-19-18 0,0 0 0,20-4-8,-23-16-25,3 20-8,9-35 0,-5 16-1</inkml:trace>
          <inkml:trace contextRef="#ctx0" brushRef="#br2" timeOffset="133333.4342">9615 3731 91,'0'0'37,"0"0"1,0 0 1,-18-13-27,18 13-1,0 0-3,-15 22-2,15-22-1,-13 22 0,13-22-2,-17 38-3,4-14 0,3 7 0,-10 3 0,7 5 0,-12-2 0,7 1 0,-1-3 0,6-7 0,-2-2 0,3-9 0,7 0 0,5-17 0,0 0 0,0 0 0,0 0-10,17 3-29,0-10-4,-17 7 3,28-21-3</inkml:trace>
          <inkml:trace contextRef="#ctx0" brushRef="#br2" timeOffset="134004.2354">9688 4075 90,'0'0'35,"0"0"3,0 0-1,0 0-25,0 0-5,14-16 0,-14 16-3,0 0 0,29-6-1,-29 6 0,19 0-1,-19 0 0,23 7-1,-23-7 1,24 12-1,-24-12 0,0 0 0,15 22 0,-15-22 1,-2 28 0,2-28-2,-17 28 0,6-11 0,-6-2 0,0 1 0,0-1 0,17-15 0,-28 15 0,28-15 0,-18 11 0,18-11 0,0 0 0,0 0 0,0 0 0,0 0 0,0 0 0,0 0 0,0 0 0,24 13 0,-7-11 0,0-4 0,1 2 0,1 0 0,0-1 0,-19 1 0,30-2 0,-30 2 0,20-6 0,-20 6 0,0 0-4,0 0-26,0 0-11,19-17-1,-19 17 0,0 0 1</inkml:trace>
          <inkml:trace contextRef="#ctx0" brushRef="#br2" timeOffset="135314.6377">9836 3181 69,'0'0'33,"-18"-13"0,18 13 3,0 0-23,0 0-2,18-8-1,-18 8-2,0 0-1,0 0 0,0 0-2,17-16-1,-17 16-1,23-8-1,-5 4-1,-1 1 0,2 3 0,2-2-1,-21 2 1,28 2 0,-28-2 0,20 9 0,-20-9 0,10 19 0,-10-19 0,0 22 0,0-22 0,-6 26-1,6-26 0,-13 30 2,3-13-2,10-17 0,-26 29 0,26-29 0,-24 23 0,24-23 0,-17 20 0,17-20 0,0 0 0,0 0 0,0 0 0,0 0 0,0 0 0,0 0 0,0 0 0,0 0 0,0 0 0,0 0 0,0 0 0,0 0 0,0 0 0,0 0-2,0 0 2,0 0 0,15 21 0,-15-21 0,17 13 0,-17-13 0,13 19 0,-13-19 2,11 22-2,-11-22 0,4 28 0,-4-28 0,-2 30 0,2-30 0,-7 28 0,7-28 0,-17 28 0,17-28 0,-25 22 0,25-22 0,-24 15 0,24-15 0,-21 7 0,21-7 0,-20 2 0,20-2 0,-17-4 0,17 4 0,0 0-7,0 0-3,-22-9-13,22 9-16,0 0-3,0 0 3,0 0-1</inkml:trace>
          <inkml:trace contextRef="#ctx0" brushRef="#br2" timeOffset="136469.0397">10140 3166 90,'0'0'35,"0"0"0,0 0 2,0 0-28,0 0-2,0 0-2,0 0-1,0 0 0,0 0 0,0 0 0,18-8 0,-18 8-1,0 0-1,19-1 0,-2 4 0,-17-3-1,22 6 0,-22-6-1,27 11 0,-27-11 1,28 17-1,-28-17 1,22 24 0,-16-7 0,-3 0 1,3-1-2,-4 3 0,-2 0 0,2-3 0,-6 3 0,-3 2 0,-3-3 0,6 3 0,-7-3 0,4 1 0,-3 2 0,-3-3 0,4 1 0,9-19 0,-13 26 0,13-26 0,-13 19 0,13-19 0,0 0 0,0 0 0,-21 16 0,21-16 0,-19 4 0,19-4 0,-16 2 0,16-2 0,-21-4 0,21 4 0,-19-15 0,19 15 0,-7-26 0,7 26 0,-4-28 0,4 28 0,-4-28 0,4 28 0,0-18 0,0 18 0,0 0 0,0 0 0,0 0 0,2-19 0,-2 19 0,0 0 0,0 0 0,19-11 0,-19 11 0,0 0 0,22-6 0,-22 6 0,0 0 0,21 4 0,-21-4 0,17 7 0,-17-7 0,20 13 0,-20-13 0,28 19 0,-11-6 0,-17-13 0,32 28 0,-17-11 0,6-2 0,-1 0 0,-7 1 0,-13-16 0,32 28 0,-32-28 0,28 17 0,-28-17 0,19 8 0,-19-8-12,8-23-28,-8 23-2,-6-22 2,6 22-2</inkml:trace>
          <inkml:trace contextRef="#ctx0" brushRef="#br2" timeOffset="137186.641">10546 3175 90,'11'-17'37,"-11"17"1,0 0-5,0 0-16,0 0-5,0 0-4,0 0-2,0 0-2,-11 21 0,11-21-1,4 20 0,-4-20-3,3 36 0,-3-12 0,2 4 0,0-4 0,0 6 0,-2-4 0,2 0 0,0 0 0,0-5 0,3-4 0,3-1 0,-8-16 0,9 27 0,-9-27 0,2 16 0,-2-16 0,0 0 0,0 0 0,0 0 0,0 0 0,0 0 0,0 0-8,0 0-11,0 0-21,-9-16-2,9 16 2,-10-21-1</inkml:trace>
          <inkml:trace contextRef="#ctx0" brushRef="#br2" timeOffset="137763.842">10778 3186 64,'0'0'33,"0"0"0,0 0 2,21-1-20,-21 1-3,0 0-2,0 0-1,0 0-1,0 0 0,0 0-2,0 0 0,-15 16-2,15-16-2,0 0 0,-23 25 0,23-25-2,-24 24 1,5-13-1,19-11 0,-28 20 0,9-12 0,2-1 1,17-7-1,-20 10 0,20-10 0,0 0 1,0 0-1,0 0 1,-17 11-1,17-11 2,0 0-2,11 17 0,-11-17 0,13 20 0,-13-20 0,15 24 0,-15-24 0,30 23 0,-13-16 0,7 1 0,-7-1 0,2-1 0,0 1 0,-19-7 0,28 15-5,-28-15-7,0 0-28,0 0-1,0 26 0,0-26 0</inkml:trace>
          <inkml:trace contextRef="#ctx0" brushRef="#br2" timeOffset="139058.6443">11304 3695 77,'0'0'37,"0"0"0,0 0 2,30-2-23,-30 2-3,0 0-2,0 0-2,0 0-2,0 0 0,0 0-5,-17 23-2,12-7 0,-10 5 0,-6 7 0,-3 4 0,1 10 0,-9 3 0,1 7 0,-7-1 0,3 5 0,5-8 0,1 4 0,1-5 0,10-6 0,-3-6 0,6-5 0,8-6 0,7-24 0,-13 28 0,13-28 0,0 0 0,0 0 0,0 0 0,9-39-41,2 15-3,-2-13 0,3 3 0</inkml:trace>
          <inkml:trace contextRef="#ctx0" brushRef="#br2" timeOffset="138621.8435">10973 3772 55,'0'0'35,"0"0"-1,7-19 2,-7 19-13,0 0-7,0 0-3,0 0-4,0 0 0,0 0-1,0 0-2,0 0-1,19 0-2,-19 0 0,17 17-3,-17-17 0,30 26 0,-12-11 0,7-2 0,-5 4 0,-1-4 0,0-2 0,-19-11 0,26 15 0,-26-15 0,0 0-2,24 5-7,-29-23-15,5 18-15,3-19-3,-3 19 2,-1-19-2</inkml:trace>
        </inkml:traceGroup>
      </inkml:traceGroup>
    </inkml:traceGroup>
  </inkml:traceGroup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38:28.52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382FA13-5CF7-4733-9277-0EC63A269F18}" emma:medium="tactile" emma:mode="ink">
          <msink:context xmlns:msink="http://schemas.microsoft.com/ink/2010/main" type="writingRegion" rotatedBoundingBox="14643,10054 15244,10054 15244,12426 14643,12426"/>
        </emma:interpretation>
      </emma:emma>
    </inkml:annotationXML>
    <inkml:traceGroup>
      <inkml:annotationXML>
        <emma:emma xmlns:emma="http://www.w3.org/2003/04/emma" version="1.0">
          <emma:interpretation id="{1D1D0BF5-BBA0-4FCA-BE15-4F9D3D2A13AA}" emma:medium="tactile" emma:mode="ink">
            <msink:context xmlns:msink="http://schemas.microsoft.com/ink/2010/main" type="paragraph" rotatedBoundingBox="14643,10054 15244,10054 15244,12426 14643,124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147562-D141-4CCC-9C45-806E2D3CB79B}" emma:medium="tactile" emma:mode="ink">
              <msink:context xmlns:msink="http://schemas.microsoft.com/ink/2010/main" type="line" rotatedBoundingBox="14643,10054 15244,10054 15244,12426 14643,12426"/>
            </emma:interpretation>
          </emma:emma>
        </inkml:annotationXML>
        <inkml:traceGroup>
          <inkml:annotationXML>
            <emma:emma xmlns:emma="http://www.w3.org/2003/04/emma" version="1.0">
              <emma:interpretation id="{62E429F0-007B-49DC-852F-CAB98002D852}" emma:medium="tactile" emma:mode="ink">
                <msink:context xmlns:msink="http://schemas.microsoft.com/ink/2010/main" type="inkWord" rotatedBoundingBox="14643,10054 15244,10054 15244,12426 14643,12426"/>
              </emma:interpretation>
              <emma:one-of disjunction-type="recognition" id="oneOf0">
                <emma:interpretation id="interp0" emma:lang="en-US" emma:confidence="1">
                  <emma:literal>{</emma:literal>
                </emma:interpretation>
                <emma:interpretation id="interp1" emma:lang="en-US" emma:confidence="0">
                  <emma:literal>q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9</emma:literal>
                </emma:interpretation>
                <emma:interpretation id="interp4" emma:lang="en-US" emma:confidence="0">
                  <emma:literal>g</emma:literal>
                </emma:interpretation>
              </emma:one-of>
            </emma:emma>
          </inkml:annotationXML>
          <inkml:trace contextRef="#ctx0" brushRef="#br0">575 27 40,'0'0'34,"0"0"3,19-9-5,-19 9-3,0 0-6,6-17-7,-6 17-5,0 0-3,0 0-3,0 0-1,0 0-2,0 0-1,0 0 0,0 0 0,-19-7 1,-2 5-1,-5 5 0,-4-1 0,-9 6 1,-2-1-1,-2 1-1,1 3 1,-1 0-1,4 0 0,2 0 0,3-1 0,4-1 0,6 0 0,5 2 2,-2-1-2,21-10 0,-30 22 0,30-22 0,-22 26 0,22-26 0,-11 30 0,11-30 0,-13 32 0,9-15-2,2-1 4,4 5-4,3-3 4,3 3-4,1-1 2,10 1 0,-2 1 0,2-1 0,7 1 0,2-3 0,-6 3 0,3-1 0,-5 1 0,-3 0 0,2 3 0,-2 1 2,-8 0-2,-1 0 0,-5 0 0,-1 4 0,-4-4 0,0 0 0,-1 0 0,-7 2 0,-8-4 0,-3 2 0,-1-1 0,-7-1 0,3-2 0,4-3 0,-4-1 0,7-6 0,19-12 0,-26 22 0,26-22 0,0 0 0,-17 7 0,17-7 0,0 0 0,-21-1 0,21 1 0,0 0 0,0 0 0,0 0 0,0 0 0,-15-17 0,15 17 0,0 0 0,26-15 0,-5 9 0,0 6 0,3 2 0,2 6 0,-2 3 0,5 4 0,-3 5 0,-6 6 0,-7 2 0,-5 6 0,-4 1 0,-6 3 0,-4 3 0,-3 1 0,-8 1 0,-2 2 0,-3 3 0,-3-3 0,5 2 0,-1-3 0,3-3 0,-1 0 0,4 2 0,4 0 0,-2 0 0,7 4 0,-5 1 0,5 2 0,0 1 0,3 1 0,5 0 0,-1 0 0,11-3 0,3-5 0,9-4 0,0-5 0,8-3 0,2-6 0,-2-9 0,14 7-16,-10-15-26,-10-9 0,-5-2 0,-2-11-1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1:49:28.60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50356E8-E0C2-475E-A7DE-D78029C44DA8}" emma:medium="tactile" emma:mode="ink">
          <msink:context xmlns:msink="http://schemas.microsoft.com/ink/2010/main" type="writingRegion" rotatedBoundingBox="10982,10489 10997,10489 10997,10504 10982,10504"/>
        </emma:interpretation>
      </emma:emma>
    </inkml:annotationXML>
    <inkml:traceGroup>
      <inkml:annotationXML>
        <emma:emma xmlns:emma="http://www.w3.org/2003/04/emma" version="1.0">
          <emma:interpretation id="{24EBB2E5-493C-4BB0-82DD-52590EB6D096}" emma:medium="tactile" emma:mode="ink">
            <msink:context xmlns:msink="http://schemas.microsoft.com/ink/2010/main" type="paragraph" rotatedBoundingBox="10982,10489 10997,10489 10997,10504 10982,105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83E75D-7013-4A9E-802B-05BF0D9BFBB0}" emma:medium="tactile" emma:mode="ink">
              <msink:context xmlns:msink="http://schemas.microsoft.com/ink/2010/main" type="line" rotatedBoundingBox="10982,10489 10997,10489 10997,10504 10982,10504"/>
            </emma:interpretation>
          </emma:emma>
        </inkml:annotationXML>
        <inkml:traceGroup>
          <inkml:annotationXML>
            <emma:emma xmlns:emma="http://www.w3.org/2003/04/emma" version="1.0">
              <emma:interpretation id="{7EC2CAAF-7503-4B2C-99B3-D8CBB66EB795}" emma:medium="tactile" emma:mode="ink">
                <msink:context xmlns:msink="http://schemas.microsoft.com/ink/2010/main" type="inkWord" rotatedBoundingBox="10982,10489 10997,10489 10997,10504 10982,10504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9023 4969,'0'0,"0"0,0 0</inkml:trace>
        </inkml:traceGroup>
      </inkml:traceGroup>
    </inkml:traceGroup>
  </inkml:traceGroup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4:08.6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CBE052A-41D9-4550-B2BC-34124011258D}" emma:medium="tactile" emma:mode="ink">
          <msink:context xmlns:msink="http://schemas.microsoft.com/ink/2010/main" type="writingRegion" rotatedBoundingBox="17636,15988 18084,15988 18084,16377 17636,16377"/>
        </emma:interpretation>
      </emma:emma>
    </inkml:annotationXML>
    <inkml:traceGroup>
      <inkml:annotationXML>
        <emma:emma xmlns:emma="http://www.w3.org/2003/04/emma" version="1.0">
          <emma:interpretation id="{42536FF3-58B1-427C-A24D-8FCC56406C5B}" emma:medium="tactile" emma:mode="ink">
            <msink:context xmlns:msink="http://schemas.microsoft.com/ink/2010/main" type="paragraph" rotatedBoundingBox="17636,15988 18084,15988 18084,16377 17636,163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DDDFA5-767A-4B2F-B950-596E2C6CA931}" emma:medium="tactile" emma:mode="ink">
              <msink:context xmlns:msink="http://schemas.microsoft.com/ink/2010/main" type="line" rotatedBoundingBox="17636,15988 18084,15988 18084,16377 17636,16377"/>
            </emma:interpretation>
          </emma:emma>
        </inkml:annotationXML>
        <inkml:traceGroup>
          <inkml:annotationXML>
            <emma:emma xmlns:emma="http://www.w3.org/2003/04/emma" version="1.0">
              <emma:interpretation id="{9E7B8C7B-0500-4175-B56B-C77A1F8CBF4B}" emma:medium="tactile" emma:mode="ink">
                <msink:context xmlns:msink="http://schemas.microsoft.com/ink/2010/main" type="inkWord" rotatedBoundingBox="17636,15988 18084,15988 18084,16377 17636,16377"/>
              </emma:interpretation>
              <emma:one-of disjunction-type="recognition" id="oneOf0">
                <emma:interpretation id="interp0" emma:lang="en-US" emma:confidence="0">
                  <emma:literal>Ul</emma:literal>
                </emma:interpretation>
                <emma:interpretation id="interp1" emma:lang="en-US" emma:confidence="0">
                  <emma:literal>U</emma:literal>
                </emma:interpretation>
                <emma:interpretation id="interp2" emma:lang="en-US" emma:confidence="0">
                  <emma:literal>VI</emma:literal>
                </emma:interpretation>
                <emma:interpretation id="interp3" emma:lang="en-US" emma:confidence="0">
                  <emma:literal>UI</emma:literal>
                </emma:interpretation>
                <emma:interpretation id="interp4" emma:lang="en-US" emma:confidence="0">
                  <emma:literal>Vl</emma:literal>
                </emma:interpretation>
              </emma:one-of>
            </emma:emma>
          </inkml:annotationXML>
          <inkml:trace contextRef="#ctx0" brushRef="#br0">5437 2590 83,'0'0'35,"0"0"0,0 0 2,-6-20-26,6 20-1,0 0-2,0 0-1,0 0 0,0 0 0,0 0-2,0 0 0,0 0-2,0 0-1,0 0-2,-11 26 0,5-10 0,-1 7 0,-1 1 0,-5 2 0,8 4 0,-1-4 0,2 0 0,2 0 0,2-26 0,10 32 0,-10-32 0,22 19 0,-22-19 0,32 5 0,-15-9 0,2-3 0,-1 1 0,5-5 0,-3 4 0,-1-6 0,0 5 0,-19 8 0,33-22 0,-33 22 0,30-21 0,-13 10 0,-17 11 0,30-28 0,-30 28 0,28-30 0,-28 30 0,26-29 0,-26 29 0,25-27 0,-25 27 0,15-29 0,-15 29 0,15-34 0,-10 15 0,1 1 0,-2-1 0,-4 19 0,7-28 0,-7 28 0,8-18 0,-8 18 0,0 0 0,0 0-9,0 0-24,0 0-8,0 0 0,-19 22 0</inkml:trace>
          <inkml:trace contextRef="#ctx0" brushRef="#br0" timeOffset="452.4008">5616 2486 68,'0'0'35,"0"0"0,0 0 2,0 0-14,0 0-12,0 0-1,0 0-2,-1 26-2,1-26 0,7 28-1,-7-11-1,6 7-2,-4 0 0,1 2-1,-3-2-1,2 1 0,-2-3 0,0-2-2,4 6-3,-4-26-20,-13 25-15,13-25 0,0 18 0,0-18-1</inkml:trace>
        </inkml:traceGroup>
      </inkml:traceGroup>
    </inkml:traceGroup>
  </inkml:traceGroup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4:28.7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1F3D04-0265-491E-8E64-F33880049D5B}" emma:medium="tactile" emma:mode="ink">
          <msink:context xmlns:msink="http://schemas.microsoft.com/ink/2010/main" type="writingRegion" rotatedBoundingBox="22601,15807 23043,15807 23043,16293 22601,16293"/>
        </emma:interpretation>
      </emma:emma>
    </inkml:annotationXML>
    <inkml:traceGroup>
      <inkml:annotationXML>
        <emma:emma xmlns:emma="http://www.w3.org/2003/04/emma" version="1.0">
          <emma:interpretation id="{617917C2-D792-46A9-8155-01D1FF99E3C3}" emma:medium="tactile" emma:mode="ink">
            <msink:context xmlns:msink="http://schemas.microsoft.com/ink/2010/main" type="paragraph" rotatedBoundingBox="22601,15807 23043,15807 23043,16293 22601,162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9496A8-F217-4362-B7A0-5E96CDF32643}" emma:medium="tactile" emma:mode="ink">
              <msink:context xmlns:msink="http://schemas.microsoft.com/ink/2010/main" type="line" rotatedBoundingBox="22601,15807 23043,15807 23043,16293 22601,16293"/>
            </emma:interpretation>
          </emma:emma>
        </inkml:annotationXML>
        <inkml:traceGroup>
          <inkml:annotationXML>
            <emma:emma xmlns:emma="http://www.w3.org/2003/04/emma" version="1.0">
              <emma:interpretation id="{3C07BCBB-67C7-4E57-BE62-54553346C5E9}" emma:medium="tactile" emma:mode="ink">
                <msink:context xmlns:msink="http://schemas.microsoft.com/ink/2010/main" type="inkWord" rotatedBoundingBox="22601,15807 23043,15807 23043,16293 22601,16293"/>
              </emma:interpretation>
              <emma:one-of disjunction-type="recognition" id="oneOf0">
                <emma:interpretation id="interp0" emma:lang="en-US" emma:confidence="0">
                  <emma:literal>4</emma:literal>
                </emma:interpretation>
                <emma:interpretation id="interp1" emma:lang="en-US" emma:confidence="0">
                  <emma:literal>y</emma:literal>
                </emma:interpretation>
                <emma:interpretation id="interp2" emma:lang="en-US" emma:confidence="0">
                  <emma:literal>0</emma:literal>
                </emma:interpretation>
                <emma:interpretation id="interp3" emma:lang="en-US" emma:confidence="0">
                  <emma:literal>u</emma:literal>
                </emma:interpretation>
                <emma:interpretation id="interp4" emma:lang="en-US" emma:confidence="0">
                  <emma:literal>)</emma:literal>
                </emma:interpretation>
              </emma:one-of>
            </emma:emma>
          </inkml:annotationXML>
          <inkml:trace contextRef="#ctx0" brushRef="#br0">11 23 31,'0'0'31,"0"0"4,0 0 0,0 0-8,0 0-3,0 0-5,0 0-5,0 0-3,0 0-3,0 0-2,0 0-1,0 0-2,0 0 0,0 0 0,2 28-3,-2-28 0,-10 33 0,10-10 0,-2-3 0,2 3 0,0-1 0,2-2 0,-2-1 0,2-2 0,-2-17 0,9 28 0,-9-28 0,15 22 0,-15-22 0,6 17 0,-6-17 0,0 0 0,22 20 0,-5-16 0,-17-4 0,27 4 0,-11-4 0,1-2 0,8-4 0,-3 1 0,-3-1 0,1-1 0,-3-2 0,6-3 0,3-4 0,-2-1 0,1-2 0,3-1 0,-6-1 0,-3 3 0,0-1 0,-19 19 0,15-26 0,-15 26 0,5-23 0,-5 23 0,-13-18 0,13 18 0,-7-23 0,7 23 0,-2-24 0,2 24 0,-2-18 0,2 18 0,0 0 0,0 0 0,0 0 0,0-19 0,4 36-15,-4-17-27,0 0-1,0 0 1,-19 18 0</inkml:trace>
          <inkml:trace contextRef="#ctx0" brushRef="#br0" timeOffset="499.2009">232-72 95,'0'0'39,"0"0"1,0 0 0,0 0-24,0 0-5,0 0-2,3 18-4,-3-18-5,-2 28 0,2-3 0,2-1 0,0 8 0,-7 3 0,-3 2 0,4 1 0,-1-5 0,-3-1 0,8-4 0,-7-2 0,1-4 0,1 2 0,-1-7 0,8 7 0,-2-24-21,-11 26-22,11-26-2,-2 17 2,2-17-2</inkml:trace>
        </inkml:traceGroup>
      </inkml:traceGroup>
    </inkml:traceGroup>
  </inkml:traceGroup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15:15:11.97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2704C22-CCE1-414B-8FEE-E1FFDC8ED5C1}" emma:medium="tactile" emma:mode="ink">
          <msink:context xmlns:msink="http://schemas.microsoft.com/ink/2010/main" type="writingRegion" rotatedBoundingBox="10668,16081 10683,16081 10683,16096 10668,16096"/>
        </emma:interpretation>
      </emma:emma>
    </inkml:annotationXML>
    <inkml:traceGroup>
      <inkml:annotationXML>
        <emma:emma xmlns:emma="http://www.w3.org/2003/04/emma" version="1.0">
          <emma:interpretation id="{4A007EB8-1CD2-4B5C-819A-694905547FD2}" emma:medium="tactile" emma:mode="ink">
            <msink:context xmlns:msink="http://schemas.microsoft.com/ink/2010/main" type="paragraph" rotatedBoundingBox="10668,16081 10683,16081 10683,16096 10668,160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7F3E16-8136-4FD8-A9C0-EB0087F170F5}" emma:medium="tactile" emma:mode="ink">
              <msink:context xmlns:msink="http://schemas.microsoft.com/ink/2010/main" type="line" rotatedBoundingBox="10668,16081 10683,16081 10683,16096 10668,16096"/>
            </emma:interpretation>
          </emma:emma>
        </inkml:annotationXML>
        <inkml:traceGroup>
          <inkml:annotationXML>
            <emma:emma xmlns:emma="http://www.w3.org/2003/04/emma" version="1.0">
              <emma:interpretation id="{1E5B5B09-D752-448A-8BA1-E8AA101E110E}" emma:medium="tactile" emma:mode="ink">
                <msink:context xmlns:msink="http://schemas.microsoft.com/ink/2010/main" type="inkWord" rotatedBoundingBox="10668,16081 10683,16081 10683,16096 10668,16096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26.4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-10 0 99,'0'0'35,"4"23"1,-4-23-1,0 0-26,0 0-5,0 0-3,0 0-9,0 0-26,0 0-2,0 0 1,-4-21-1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13.69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01117E-B2A0-4115-BE76-16D24E9C4F0C}" emma:medium="tactile" emma:mode="ink">
          <msink:context xmlns:msink="http://schemas.microsoft.com/ink/2010/main" type="writingRegion" rotatedBoundingBox="1827,4105 16302,3921 16320,5339 1845,5524"/>
        </emma:interpretation>
      </emma:emma>
    </inkml:annotationXML>
    <inkml:traceGroup>
      <inkml:annotationXML>
        <emma:emma xmlns:emma="http://www.w3.org/2003/04/emma" version="1.0">
          <emma:interpretation id="{CC771932-7E6B-4837-9A6F-650E41BA11F8}" emma:medium="tactile" emma:mode="ink">
            <msink:context xmlns:msink="http://schemas.microsoft.com/ink/2010/main" type="paragraph" rotatedBoundingBox="1827,4105 16302,3921 16320,5339 1845,55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55FE2C-FA60-4631-8906-2B16670CE40C}" emma:medium="tactile" emma:mode="ink">
              <msink:context xmlns:msink="http://schemas.microsoft.com/ink/2010/main" type="line" rotatedBoundingBox="1827,4105 16302,3921 16320,5339 1845,5524"/>
            </emma:interpretation>
          </emma:emma>
        </inkml:annotationXML>
        <inkml:traceGroup>
          <inkml:annotationXML>
            <emma:emma xmlns:emma="http://www.w3.org/2003/04/emma" version="1.0">
              <emma:interpretation id="{1EDA6990-4E5F-4CF0-8A71-8B9515B9A5F9}" emma:medium="tactile" emma:mode="ink">
                <msink:context xmlns:msink="http://schemas.microsoft.com/ink/2010/main" type="inkWord" rotatedBoundingBox="1828,4177 3667,4154 3678,5013 1839,5037">
                  <msink:destinationLink direction="with" ref="{1C833842-1448-4DE9-AFF5-717F34F74359}"/>
                </msink:context>
              </emma:interpretation>
              <emma:one-of disjunction-type="recognition" id="oneOf0">
                <emma:interpretation id="interp0" emma:lang="en-US" emma:confidence="0">
                  <emma:literal>Than</emma:literal>
                </emma:interpretation>
                <emma:interpretation id="interp1" emma:lang="en-US" emma:confidence="0">
                  <emma:literal>Then</emma:literal>
                </emma:interpretation>
                <emma:interpretation id="interp2" emma:lang="en-US" emma:confidence="0">
                  <emma:literal>Them</emma:literal>
                </emma:interpretation>
                <emma:interpretation id="interp3" emma:lang="en-US" emma:confidence="0">
                  <emma:literal>Thon</emma:literal>
                </emma:interpretation>
                <emma:interpretation id="interp4" emma:lang="en-US" emma:confidence="0">
                  <emma:literal>Thom</emma:literal>
                </emma:interpretation>
              </emma:one-of>
            </emma:emma>
          </inkml:annotationXML>
          <inkml:trace contextRef="#ctx0" brushRef="#br0">-1811 393 38,'0'0'31,"23"-22"4,-23 22 1,15-30-9,-15 30-3,0 0-6,26-9-4,-26 9-3,0 0-3,0 0-2,0 0 1,5 16-7,-5-16 0,6 30 0,-4-11 0,-2 1 0,2 3 0,3-5 0,-1 1 0,-4-19 0,2 26 0,-2-26 0,0 0 0,0 0 0,0 0 0,22-24 0,-12 1 0,3-1 0,0-4 0,0 2 0,2 0 0,-2 6 0,-13 20 0,26-23 0,-26 23 0,0 0 0,0 0 0,21 11 0,-21-11 0,8 25 0,-8-25 0,7 24 0,-7-24 0,6 19 0,-6-19 0,0 0 0,0 0 0,18 11 0,-18-11 0,21-17 0,-21 17 0,34-26 0,-12 13 0,-1 2 0,-1-1 0,-20 12 0,28 0 0,-28 0 0,12 28 0,-12-5 0,-2 3 0,-4 2 0,1 2 0,-1-1 0,4 1 0,0-2 0,2-2 0,0 0 0,0-3 0,-4-5 0,1-1 0,5 0 0,-2-17 0,0 22 0,0-22-41,0 0-1,-19-16-1,19 16 1</inkml:trace>
          <inkml:trace contextRef="#ctx0" brushRef="#br0" timeOffset="-1784.102">-2764-4 89,'4'-17'35,"-4"17"2,0 0-5,0 0-14,0 0-4,0 0-3,0 0-2,9 34-2,-9-17-4,6 18-3,-8-1 0,6 9 0,-4 1 0,2 10 0,-2 2 0,0 6 0,-8-3 0,6-5 0,-3-3 0,-1-8 0,2-2 0,2-12 0,4-3 0,-2-26 0,-5 25 0,5-25 0,0 0 0,0 0 0,0 0 0,-25-17-28,25 17-14,-13-26-1,2 9 1,-2 0 0</inkml:trace>
          <inkml:trace contextRef="#ctx0" brushRef="#br0" timeOffset="-710.0404">-2155-134 91,'0'0'37,"0"0"-1,0 0 3,-12-25-24,12 25-4,0 0-2,8 17-2,-8-17-1,-9 34-2,1-10-4,6 11 0,-9 1 0,5 12 0,-9 3 0,4 1 0,0-2 0,2-1 0,3-3 0,0-3 0,-1-6 0,-1-9 0,5-7 0,1-4 0,2-17 0,2 20 0,-2-20 0,0 0 0,0 0 0,22-26 0,-3 11 0,0 0 0,3-2 0,-1 1 0,-3-1 0,5 6 0,-3 5 0,-20 6 0,27 4 0,-27-4 0,24 11 0,-24-11 0,22 24 0,-12-7 0,-1 3 0,-3 3 0,-1-1 0,-3 2 0,-4-1 0,2-3 0,0-3 0,0-17 0,-2 24 0,2-24 0,0 0 0,-3 17 0,3-17 0,0 0 0,-13 21 0,13-21 0,0 0-28,0 0-14,0 0-1,-17 7 1,17-7 1</inkml:trace>
          <inkml:trace contextRef="#ctx0" brushRef="#br0" timeOffset="-1363.0779">-3222-8 88,'0'0'37,"0"0"1,0 0 0,20-11-15,-7-6-11,23 14-4,-4-12-2,18 7-1,1-3-5,7 4 0,0 1 0,5 2 0,1 3 0,7-1 0,-9 0 0,-4 0 0,2 0 0,-2-2 0,-2 1 0,-16-1 0,-1 8 0,-39-4-13,32-4-26,-32 4-3,-2 17 3,-15-6-3</inkml:trace>
        </inkml:traceGroup>
        <inkml:traceGroup>
          <inkml:annotationXML>
            <emma:emma xmlns:emma="http://www.w3.org/2003/04/emma" version="1.0">
              <emma:interpretation id="{13C63701-34E5-40CA-AB37-8E172E9AE441}" emma:medium="tactile" emma:mode="ink">
                <msink:context xmlns:msink="http://schemas.microsoft.com/ink/2010/main" type="inkWord" rotatedBoundingBox="4454,4110 14816,3978 14833,5358 4471,5490"/>
              </emma:interpretation>
              <emma:one-of disjunction-type="recognition" id="oneOf1">
                <emma:interpretation id="interp5" emma:lang="en-US" emma:confidence="0">
                  <emma:literal>{DB-tin-Hopkins-Mahon</emma:literal>
                </emma:interpretation>
                <emma:interpretation id="interp6" emma:lang="en-US" emma:confidence="0">
                  <emma:literal>LB-tint-Hopkins-Mahon</emma:literal>
                </emma:interpretation>
                <emma:interpretation id="interp7" emma:lang="en-US" emma:confidence="0">
                  <emma:literal>[DB-tin-Hopkins-Mahon</emma:literal>
                </emma:interpretation>
                <emma:interpretation id="interp8" emma:lang="en-US" emma:confidence="0">
                  <emma:literal>{DB-tint-Hopkins-Mahon</emma:literal>
                </emma:interpretation>
                <emma:interpretation id="interp9" emma:lang="en-US" emma:confidence="0">
                  <emma:literal>{DB-tin-Hopkins-Mayhew</emma:literal>
                </emma:interpretation>
              </emma:one-of>
            </emma:emma>
          </inkml:annotationXML>
          <inkml:trace contextRef="#ctx0" brushRef="#br0" timeOffset="10631.6081">3311-112 85,'0'0'36,"0"0"1,17-19 2,-17 19-15,0 0-10,6 40-2,-14-18-4,14 23-8,-10 1 0,8 14 0,-8 1 0,6 8 0,-6-2 0,4 1 0,0-7 0,2-11 0,0-7 0,-4-11 0,6-6 0,-4-26 0,0 0-7,0 0-34,-2-43-1,-2-5 1,4-3-1</inkml:trace>
          <inkml:trace contextRef="#ctx0" brushRef="#br0" timeOffset="10795.6175">3334 177 107,'0'0'35,"26"32"2,-26-32-2,17 16-27,13-1-3,-4-17-2,10-7-1,-1 4-4,-7-16-3,14 17-10,-22-3-19,-3-10-3,0 6 2,-12-6-2</inkml:trace>
          <inkml:trace contextRef="#ctx0" brushRef="#br0" timeOffset="11070.6332">3729-145 90,'0'0'37,"-11"31"0,3-7 3,6-1-20,10 25-9,-23-7-1,20 15-4,-14-4-2,7 10-4,-5-6 0,1 2 0,0-6 0,3-8 0,1-6 0,2-10 0,7-2 0,-7-26 0,21 17-22,-21-17-17,28-27-2,-15 5 1,-2-4-1</inkml:trace>
          <inkml:trace contextRef="#ctx0" brushRef="#br0" timeOffset="11442.6545">3952 363 114,'7'19'39,"-7"-19"2,-4 19-2,-14-14-29,23 16-2,-5-21-4,0 28-4,0-28 0,12 24 0,-12-24 0,24 18 0,-24-18 0,34-5 0,-14-8 0,3-8 0,-3-5 0,3-7 0,-3-5 0,-5 1 0,-3 2 0,-11 7 0,-6 7 0,5 21 0,-34-13 0,8 21 0,-2 5 0,0 4 0,2 5 0,-1-7 0,22 15-18,5-30-21,-12 20-3,12-20 2,0 0 0</inkml:trace>
          <inkml:trace contextRef="#ctx0" brushRef="#br0" timeOffset="11754.6724">4276 335 118,'0'0'39,"3"38"1,-5-12-1,-9-2-32,21 15 0,-18-4-2,6 10-5,-3-4 0,6 4 0,1-6 0,2-4 0,2-5 0,-6-30 0,13 32-11,-13-32-23,-2-22-5,2-10-2,-2-11 1</inkml:trace>
          <inkml:trace contextRef="#ctx0" brushRef="#br0" timeOffset="12030.6882">4296 270 88,'0'0'36,"25"-30"1,-25 30 3,26-11-25,-19-8-2,21 19-3,-28 0-3,34 2-1,-34-2-3,28 28-3,-19-7 0,3 7 0,-9 0 0,1 3 0,-8-1 0,-1-2 0,-10-2 0,-2-7 0,-2-8 0,-3-7 0,-3-6 0,3-11 0,5-2 0,-7-9 0,24 24-7,-23-32-32,21 13-3,2 19 2,4-28-1</inkml:trace>
          <inkml:trace contextRef="#ctx0" brushRef="#br0" timeOffset="12374.7078">4672-242 110,'12'-21'38,"-12"21"2,15-17 0,0 34-28,-15-17-1,3 43-7,-12-8-4,7 18 0,-9 1 0,5 11 0,-3-2 0,3 2 0,1-3 0,1-6 0,2-8 0,4-7 0,0-5 0,0-18 0,-2-18 0,0 0 0,30 10 0,-27-38-11,22 5-29,-8-5-3,3-1 1,3-3 1</inkml:trace>
          <inkml:trace contextRef="#ctx0" brushRef="#br0" timeOffset="12611.7214">4961 37 89,'0'0'37,"0"0"2,0 0 1,-19 23-19,-16-14-6,16 21-6,-17-10-4,14 12-5,-6-6 0,9 4 0,6-4 0,9-6 0,6-1 0,4 0 0,-1 1 0,5-1 0,5-1 0,-15-18 0,39 32 0,-22-30-6,20 5-31,-11-5-4,4-9-1,-2-4 2</inkml:trace>
          <inkml:trace contextRef="#ctx0" brushRef="#br0" timeOffset="13941.7975">5131 263 106,'0'0'37,"0"0"3,0 0-2,0 0-28,0 0-1,0 0-3,15 22 0,-15-22-3,2 26-3,-2-26 0,-4 37 0,1-14 0,1 1 0,0-4 0,0 1 0,-2-2 0,4-19 0,0 28 0,0-28 0,2 18 0,-2-18 0,0 0-17,0 0-23,0 0-3,13-20 3,-11-1-3</inkml:trace>
          <inkml:trace contextRef="#ctx0" brushRef="#br0" timeOffset="12963.7415">5167-8 115,'0'0'38,"0"0"0,0 0 0,0 0-28,0 0-7,0 0-3,0 0-5,15 17-16,-15-17-16,0 0-1,20 30 0,-20-30 0</inkml:trace>
          <inkml:trace contextRef="#ctx0" brushRef="#br0" timeOffset="13344.7633">5345 201 115,'1'23'39,"-1"-23"2,0 0-1,-26 7-29,26-7-2,0 0-9,0 0 0,0 0 0,0 0 0,21 6 0,-21-6 0,22-13 0,-5 5 0,2 1 0,0 1 0,-1 0 0,-1 3 0,0 3 0,0 5 0,-17-5 0,19 17 0,-19-17 0,9 28 0,-3-11 0,-3 1 0,1 3 0,-4 1 0,-2 3 0,0 1 0,-1-2 0,1-4 0,-2 1 0,4-21 0,-6 30 0,6-30-5,0 0-35,0-19-2,0 19 0,-3-34 2</inkml:trace>
          <inkml:trace contextRef="#ctx0" brushRef="#br0" timeOffset="14640.8375">5322 203 47,'0'0'30,"0"0"1,0 0 1,11 19-13,-11-19-1,0 0-5,0 0-1,0 0-1,0 0-2,6 22-1,-6-22 0,0 17-2,0-17-1,-2 24-1,2-24-2,-4 32-2,1-14 0,1 3 0,2-4 0,0 1 0,0-1 0,2 0 0,-2-17 0,3 28 0,-3-28 0,8 17 0,-8-17 0,0 0 0,0 0 0,0 0 0,17 14-2,-17-14-18,0 0-20,-10-16-1,10 16 0,0 0 1</inkml:trace>
          <inkml:trace contextRef="#ctx0" brushRef="#br0" timeOffset="15799.9037">5974 151 86,'-4'-17'36,"4"17"1,-11-22 2,-6-1-22,17 23-3,-23-15-4,23 15-1,-30 0-2,30 0-7,-39 10 0,22 3 0,0-6 0,17-7 0,-24 28 0,24-28 0,-9 28 0,9-28 0,2 28 0,-2-28 0,15 24 0,-15-24 0,24 23 0,-7-10 0,0 0 0,3 2 0,3 0 0,-5 1 0,-18-16 0,25 34 0,-25-34 0,15 32 0,-15-32 0,5 24 0,-5-24 0,-11 18 0,11-18 0,-21 14 0,5-9 0,-1-1 0,17-4 0,-36 4 0,36-4 0,-37 1 0,37-1 0,-25-1 0,25 1 0,0 0 0,0 0-28,0 0-14,17-8-2,-17 8 4,0 0-2</inkml:trace>
          <inkml:trace contextRef="#ctx0" brushRef="#br0" timeOffset="9610.5497">2269-97 112,'0'0'38,"0"0"2,-4 28-1,-9 11-26,-8-4-3,12 19-7,-12 1-3,12 12 0,-6 2 0,6 5 0,-3-3 0,7-3 0,-5-8 0,7-7 0,-1-10 0,2-11 0,2-10 0,0-22 0,0 0 0,7-37-6,18 9-22,-16-22-12,2-4-2,1-7 2,1-8 1</inkml:trace>
          <inkml:trace contextRef="#ctx0" brushRef="#br0" timeOffset="9857.5638">2372-69 82,'0'0'37,"26"-22"2,-26 22 1,13 26-17,-13-26-7,-4 51-4,-3-12-6,9 21-6,-8-1 0,4 8 0,-4 0 0,6 1 0,-3-5 0,3-7 0,0-9 0,0-10 0,3-10 0,-3-27 0,8 17 0,-14-39-25,14-2-16,-1-11-1,-1-4 1,1-2 0</inkml:trace>
          <inkml:trace contextRef="#ctx0" brushRef="#br0" timeOffset="10015.5728">2647 270 100,'28'2'37,"7"2"2,-10-4-2,1-6-19,8 10-11,-10-2-8,-5-4-30,3-5-7,4 1 1,-7-5-1</inkml:trace>
          <inkml:trace contextRef="#ctx0" brushRef="#br0" timeOffset="5975.3418">-326-136 91,'-23'2'35,"23"-2"1,-31-8 2,10-9-26,21 17-2,-43-14-1,43 14-1,-36-13-2,36 13 0,-37-12-2,37 12-4,-25-5 0,25 5 0,0 0 0,-16-4 0,16 4 0,0 0 0,0 0 0,7 19 0,1-3 0,1 9 0,-9 4 0,6 11 0,-8 2 0,2 14 0,-4 4 0,0 7 0,-3 0 0,1 6 0,4 0 0,4 3 0,-2-1 0,2-1 0,2-1 0,-2-1 0,-4-3 0,0-7 0,0-2 0,-9-12 0,7-3 0,-7-14 0,9-6 0,0-9 0,2-16 0,0 0 0,-2 19 0,2-19 0,0 0 0,0 0 0,17 15 0,-17-15 0,24 11 0,-3-7 0,-2 0 0,5 1 0,2-1 0,0-2 0,1 3 0,-10-3 0,7 6 0,-24-8 0,22-2-34,-22 2-9,0 0-1,2-24 1</inkml:trace>
          <inkml:trace contextRef="#ctx0" brushRef="#br0" timeOffset="6773.3875">67 252 97,'0'0'37,"0"0"1,0 0 0,6 17-26,-6-17-3,1 28-1,-10-8-2,15 15-1,-12 0 0,6 16-5,-4 1 0,8 3 0,-4-3 0,4 2 0,-2-8 0,1-5 0,-1-7 0,4-12 0,-6-22 0,0 0 0,0 0-5,-8-34-25,3-8-10,-5-18-2,3-5 1,-6-5 1</inkml:trace>
          <inkml:trace contextRef="#ctx0" brushRef="#br0" timeOffset="7313.4183">-8 117 78,'0'0'38,"0"-21"-2,0 21 3,19-37-11,7 33-18,-9-14-2,20 10-3,1-6-1,7 6-1,-2 1-1,4 9-1,-8 1 0,-5 7 1,-5 4-2,-6 7 0,-10 3 0,-2 6 0,-9-1 0,-4 1 0,-7-4 0,-4 0 0,-4-4 0,-2-3 0,-7-6 0,0-6 0,-2-3 0,0 0 0,7-3 0,2-1 0,19 0 0,-16 4 0,16-4 0,0 0 0,31 19 0,-6-8 0,3 2 0,2 4 0,-2 3 0,-2 4 0,-5 4 0,-6 5 0,-6 3 0,-7-1 0,-12 4 0,-5-2 0,-9-6 0,-4-3 0,-2-6 0,-2-5 0,2-4 0,2-2 0,0-9 0,6 0 0,22-2 0,-32 0 0,32 0 0,-21 0-16,21 0-25,0 0-1,0 0 0,17-2 1</inkml:trace>
          <inkml:trace contextRef="#ctx0" brushRef="#br0" timeOffset="7675.4391">732 417 107,'0'0'38,"22"-7"1,-22 7 0,21 0-28,-21 0-4,28-15-2,-28 15-1,37-17-1,-20 12-1,4 3-2,-1 5 0,-20-3-8,40 4-26,-40-4-4,0 0-3,16 17 2</inkml:trace>
          <inkml:trace contextRef="#ctx0" brushRef="#br0" timeOffset="8571.4903">1295 406 82,'19'-4'37,"-2"-5"0,7 5 2,10 8-20,-34-4-6,52-13-4,-28 6-4,10 7-1,-6-4-2,2 2-2,-2 0-2,-9-5-4,9 12-6,-28-5-20,17-5-7,-17 5 1,0 0-1</inkml:trace>
          <inkml:trace contextRef="#ctx0" brushRef="#br0" timeOffset="8389.4797">1368 22 82,'0'0'34,"0"0"1,0 0 2,0 0-22,0 0-3,0 0-1,0 0-1,0 0-3,0 0 0,21 11-2,-21-11-5,0 34 0,-4-10 0,4 11 0,-6 4 0,3 9 0,-5 4 0,-1 6 0,-1-1 0,5 1 0,1-1 0,0-5 0,4-6 0,-2-7 0,1-9 0,1-13 0,0-17 0,0 0 0,0 0-17,9-22-24,-15-6-2,1-6 2,-3 3-1</inkml:trace>
          <inkml:trace contextRef="#ctx0" brushRef="#br0" timeOffset="8902.5092">1720 5 89,'15'-24'38,"-15"24"0,0 0 4,0 0-14,19 22-18,-25-5 0,10 20-10,-12-2 0,7 14 0,-7-1 0,1 6 0,-1 0 0,1 1 0,-1-3 0,2-2 0,3-3 0,1-5 0,4-3 0,0-7 0,-1-4 0,1-12 0,2 3 0,-4-19 0,0 0 0,0 0 0,0 0-27,0 0-15,0 0-1,11-32 1,-9 10 1</inkml:trace>
          <inkml:trace contextRef="#ctx0" brushRef="#br0" timeOffset="9097.5204">1889 426 117,'0'0'39,"15"19"1,-10 1 0,-16-3-31,17 18-2,-8-7-4,9 5-3,-1-3 0,-4-4 0,5-2 0,-7-24-3,10 30-14,-10-30-22,3-21-2,-3-10 2,-3-12-2</inkml:trace>
          <inkml:trace contextRef="#ctx0" brushRef="#br0" timeOffset="9249.5291">1999 105 95,'0'0'35,"0"0"2,0 0 0,9 19-10,-9-19-24,0 0-5,10 37-8,-12-19-23,0-1-3,6 5-1,-8-5-1</inkml:trace>
          <inkml:trace contextRef="#ctx0" brushRef="#br0" timeOffset="16096.9207">6475 210 128,'0'0'39,"27"-3"2,-27 3-1,16-13-35,11 11-3,-5-7-2,4 3 0,2 6 0,-7-15-17,0 15-22,-3 4-2,-18-4 1,21 5-1</inkml:trace>
          <inkml:trace contextRef="#ctx0" brushRef="#br0" timeOffset="18880.0798">7254-69 96,'0'0'38,"0"0"1,-4-17 1,4 17-26,0 0-2,-24 6-3,22 16-2,-7-1-7,5 16 0,-5 4 0,1 13 0,-3 0 0,2 6 0,1-3 0,4 1 0,1-9 0,3-10 0,-2-8 0,4-8 0,-2-23 0,0 0 0,0 0 0,17-23 0,-8-10 0,8-16 0,-8-6 0,8-9 0,0-5 0,3 2 0,-3 6 0,-4 8 0,-1 9 0,-9 12 0,5 10 0,-8 22 0,5-19 0,-5 19 0,0 0 0,8 26 0,-8-4 0,9 6 0,3 2 0,-1 11 0,0 0 0,4 0 0,-6-3 0,4-7 0,-1-3 0,-3-5 0,-9-23 0,21 18 0,-21-18 0,24-18 0,-11-3 0,4-7 0,5-7 0,3-4 0,-1-4 0,4-2 0,-3 8 0,-3 5 0,-1 2 0,-5 10 0,-16 20 0,23-10 0,-23 10 0,0 30 0,-4-2 0,-3 9 0,1 8 0,0 5 0,1 3 0,5-1 0,2 0 0,0 2 0,5-6 0,-1-3 0,-1-6 0,3-3 0,-6-6 0,1-4 0,3-8 0,-6-18 0,2 21 0,-2-21 0,0 0 0,0 0 0,0 0 0,-2-36 0,2 36-39,11-24-3,-11 24-2,-4-26 3</inkml:trace>
          <inkml:trace contextRef="#ctx0" brushRef="#br0" timeOffset="19325.1054">8106 361 64,'9'-18'37,"-9"18"2,8-32 0,-14 2-8,6 30-17,-39-15-2,20 25-4,-13-8-2,8 16-1,-6 3-5,0 5 0,2 2 0,13 0 0,8-4 0,9-5 0,-2-19 0,26 18 0,-6-22 0,12-9 0,0-3 0,-4-5 0,0-1 0,-4 1 0,-5 8 0,-19 13 0,19-3 0,-19 3 0,9 29 0,-7-3 0,0 1 0,2 2 0,0 1 0,1-6 0,3-1 0,-8-23 0,15 28 0,-15-28 0,24 5-21,-24-5-21,7-31-1,-5 5 2,2-8-1</inkml:trace>
          <inkml:trace contextRef="#ctx0" brushRef="#br0" timeOffset="19775.1311">8443-153 90,'28'-26'36,"-5"0"2,-3 5 1,-1 21-24,-21-16-3,2 16-2,4 20-1,-4 12-3,-15-1-6,4 18 0,-12 1 0,8 14 0,-2-1 0,12 2 0,3-3 0,6-8 0,-3-6 0,7-7 0,5-9 0,-2-15 0,8-15 0,2-12 0,-3-8 0,5-9 0,1-6 0,-3 3 0,1-2 0,-1 10 0,-3 11 0,-18 11 0,17 17 0,-19 9 0,4 9 0,-2-1 0,2 5 0,0-4 0,-2-3 0,0-10 0,6-3 0,-6-19 0,0 0 0,0 0 0,20 0-30,-22-17-12,2 17-2,-1-32 2,1 32-1</inkml:trace>
          <inkml:trace contextRef="#ctx0" brushRef="#br0" timeOffset="20131.1514">8935 371 82,'0'0'39,"25"9"0,-25-9 1,0 0-11,20 17-20,-20-17-2,0 0-2,17 20 0,-17-20-5,26 8 0,-7-12 0,0-5 0,1-4 0,1-6 0,0-5 0,-6-4 0,0 0 0,-12-6 0,-12 5 0,3 1 0,-10 9 0,-1 0 0,-6 12 0,-1 5 0,1 4 0,3 9 0,20-11 0,-28 34-4,9-31-9,15 18-27,-9-1-1,2-1 0,-4 3 0</inkml:trace>
          <inkml:trace contextRef="#ctx0" brushRef="#br0" timeOffset="20713.1848">9334 212 106,'0'0'39,"17"6"1,-17-6 0,0 0-28,-11 33-4,11-33-2,-13 41-2,7-18-4,10 3 0,-2-2 0,3-1 0,-1-5 0,-4-18 0,21 11 0,-21-11 0,31-24 0,-14 0 0,2-6 0,2-3 0,-4-7 0,-3 9 0,1 3 0,-3 9 0,-12 19 0,0 0 0,0 0 0,11 28 0,-9-2 0,2-2 0,3 2 0,1-7 0,-8-19 0,20 24 0,-20-24 0,24 4 0,-7-10 0,0-5 0,0-5 0,4-3 0,-8-7 0,0-4 0,9 0 0,-5-3 0,9 8 0,-20-8-8,16 31-16,-22 2-17,0 0 0,0 0-1,-15 24 2</inkml:trace>
        </inkml:traceGroup>
        <inkml:traceGroup>
          <inkml:annotationXML>
            <emma:emma xmlns:emma="http://www.w3.org/2003/04/emma" version="1.0">
              <emma:interpretation id="{E410B8EE-84C1-4FC7-A7E7-AD42D8618CE7}" emma:medium="tactile" emma:mode="ink">
                <msink:context xmlns:msink="http://schemas.microsoft.com/ink/2010/main" type="inkWord" rotatedBoundingBox="14915,3939 16302,3921 16317,5106 14930,5123"/>
              </emma:interpretation>
              <emma:one-of disjunction-type="recognition" id="oneOf2">
                <emma:interpretation id="interp10" emma:lang="en-US" emma:confidence="0">
                  <emma:literal>old]</emma:literal>
                </emma:interpretation>
                <emma:interpretation id="interp11" emma:lang="en-US" emma:confidence="0">
                  <emma:literal>ald]</emma:literal>
                </emma:interpretation>
                <emma:interpretation id="interp12" emma:lang="en-US" emma:confidence="0">
                  <emma:literal>add]</emma:literal>
                </emma:interpretation>
                <emma:interpretation id="interp13" emma:lang="en-US" emma:confidence="0">
                  <emma:literal>aid]</emma:literal>
                </emma:interpretation>
                <emma:interpretation id="interp14" emma:lang="en-US" emma:confidence="0">
                  <emma:literal>add}</emma:literal>
                </emma:interpretation>
              </emma:one-of>
            </emma:emma>
          </inkml:annotationXML>
          <inkml:trace contextRef="#ctx0" brushRef="#br0" timeOffset="21132.2087">10055 268 96,'0'0'37,"-7"-30"4,7 30-2,-42-29-25,42 29-2,-26 3-3,26-3-2,-37 23-7,18-5 0,2-1 0,4 2 0,2-1 0,11-18 0,-10 28 0,10-28 0,17 12 0,-17-12 0,25-2 0,-25 2 0,26-12 0,-26 12 0,28-13 0,-28 13 0,19-3 0,-19 3 0,0 0 0,15 26 0,-15-26 0,1 31 0,3-12 0,0-2 0,2 0 0,-6-17-2,16 18-23,-16-18-16,19-11-2,-10-8 2,-3-7-1</inkml:trace>
          <inkml:trace contextRef="#ctx0" brushRef="#br0" timeOffset="21411.2247">10308-315 110,'5'-17'40,"-5"17"1,0 0 0,0 0-29,4 36-1,-13-1-11,5 21 0,-9 2 0,5 16 0,1 1 0,3 1 0,0-3 0,6-8 0,0-7 0,6-12 0,-3-6 0,-1-22 0,7-1 0,-11-17-19,2-21-24,0 5 0,2-1 0,-4 0 1</inkml:trace>
          <inkml:trace contextRef="#ctx0" brushRef="#br0" timeOffset="21933.2546">10628 216 88,'0'0'38,"-17"-24"0,17 24 2,-37-6-20,7-1-10,18 24-2,-8-10-2,10 21-2,-3-6-1,10 6-3,-1-3 0,8-1 0,1-7 0,-5-17 0,34 7 0,-13-20 0,3-9 0,4-14 0,0-10 0,2-10 0,2-11 0,-4-4 0,-6 2 0,1 2 0,-10 7 0,2 12 0,-10 8 0,3 16 0,-8 24 0,0 0 0,-11 21 0,1 12 0,-1 8 0,2 8 0,7 7 0,-4 3 0,4 1 0,2-2 0,4-6 0,2-6 0,5-5 0,-5-11 0,3 0 0,-9-30 0,0 0-41,0 0-2,21-9-1,-23-15 2</inkml:trace>
          <inkml:trace contextRef="#ctx0" brushRef="#br0" timeOffset="22443.2837">11070-270 110,'20'-28'39,"-20"28"1,23-28-1,-19 5-29,20 14-2,-7-10-2,5 10-3,-22 9-3,34-15 0,-34 15 0,24 6 0,-24-6 0,13 35 0,-15-1 0,1 12 0,-7 8 0,2 12 0,-3 6 0,3 8 0,3 2 0,1 4 0,2-2 0,4 2 0,-1-6 0,3 0 0,1-11 0,-3-8 0,-4-6 0,0-13 0,-4-8 0,-1-12 0,5-22 0,0 0 0,-24 11 0,24-11 0,-36-14 0,13 4 0,-5-1 0,-5 4 0,3-3 0,0 3 0,5 11 0,-8-21 0,33 17-28,-30 2-17,30-2-1,-19 3 0</inkml:trace>
        </inkml:traceGroup>
      </inkml:traceGroup>
    </inkml:traceGroup>
  </inkml:traceGroup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14.35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C833842-1448-4DE9-AFF5-717F34F74359}" emma:medium="tactile" emma:mode="ink">
          <msink:context xmlns:msink="http://schemas.microsoft.com/ink/2010/main" type="inkDrawing" rotatedBoundingBox="2213,5204 3729,5144 3731,5189 2215,5249" semanticType="underline" shapeName="Other">
            <msink:sourceLink direction="with" ref="{1EDA6990-4E5F-4CF0-8A71-8B9515B9A5F9}"/>
          </msink:context>
        </emma:interpretation>
      </emma:emma>
    </inkml:annotationXML>
    <inkml:trace contextRef="#ctx0" brushRef="#br0">-2797 906 81,'-19'7'38,"19"-7"0,0 0 1,0 0-19,-21 0-6,21 0-4,0 0-2,28 2-1,-28-2-7,34-6 0,-4 1 0,17 3 0,1-4 0,9 3 0,8-5 0,14 4 0,5 1 0,4 1 0,2-2 0,-4 0 0,-4-1 0,3 3 0,-7 0 0,-10 0 0,-5 0 0,-1 4 0,-11-2 0,-3 4 0,-5 0 0,-5-3 0,-5 3 0,-1-4 0,-4-2 0,-3-3 0,-25 5 0,28-17 0,-28 17 0,15-19 0,-15 19 0,0 0-14,-25-5-29,3 12-2,3 6 1</inkml:trace>
  </inkml:traceGroup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55.97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DDF2D4C-ED95-4162-8473-139F1FDE24BB}" emma:medium="tactile" emma:mode="ink">
          <msink:context xmlns:msink="http://schemas.microsoft.com/ink/2010/main" type="writingRegion" rotatedBoundingBox="9960,5524 12758,7267 12017,8457 9219,6714"/>
        </emma:interpretation>
      </emma:emma>
    </inkml:annotationXML>
    <inkml:traceGroup>
      <inkml:annotationXML>
        <emma:emma xmlns:emma="http://www.w3.org/2003/04/emma" version="1.0">
          <emma:interpretation id="{EB57ADA5-06FC-4551-8824-846C8962DF8B}" emma:medium="tactile" emma:mode="ink">
            <msink:context xmlns:msink="http://schemas.microsoft.com/ink/2010/main" type="paragraph" rotatedBoundingBox="9960,5524 12758,7267 12017,8457 9219,67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DA4D52-2FD8-4297-B25A-7A45B2FBB101}" emma:medium="tactile" emma:mode="ink">
              <msink:context xmlns:msink="http://schemas.microsoft.com/ink/2010/main" type="line" rotatedBoundingBox="9960,5524 12758,7267 12017,8457 9219,6714"/>
            </emma:interpretation>
          </emma:emma>
        </inkml:annotationXML>
        <inkml:traceGroup>
          <inkml:annotationXML>
            <emma:emma xmlns:emma="http://www.w3.org/2003/04/emma" version="1.0">
              <emma:interpretation id="{2AFEBE49-2A57-4FAC-BC4E-DB51DD59B8A5}" emma:medium="tactile" emma:mode="ink">
                <msink:context xmlns:msink="http://schemas.microsoft.com/ink/2010/main" type="inkWord" rotatedBoundingBox="9525,6147 10471,6277 10406,6752 9459,6622"/>
              </emma:interpretation>
              <emma:one-of disjunction-type="recognition" id="oneOf0">
                <emma:interpretation id="interp0" emma:lang="en-US" emma:confidence="0">
                  <emma:literal>"ini,"</emma:literal>
                </emma:interpretation>
                <emma:interpretation id="interp1" emma:lang="en-US" emma:confidence="0">
                  <emma:literal>"ini."</emma:literal>
                </emma:interpretation>
                <emma:interpretation id="interp2" emma:lang="en-US" emma:confidence="0">
                  <emma:literal>"ini.</emma:literal>
                </emma:interpretation>
                <emma:interpretation id="interp3" emma:lang="en-US" emma:confidence="0">
                  <emma:literal>"mi.".</emma:literal>
                </emma:interpretation>
                <emma:interpretation id="interp4" emma:lang="en-US" emma:confidence="0">
                  <emma:literal>"ini...</emma:literal>
                </emma:interpretation>
              </emma:one-of>
            </emma:emma>
          </inkml:annotationXML>
          <inkml:trace contextRef="#ctx0" brushRef="#br0">4455 1957 42,'8'-21'33,"-8"21"4,0 0-1,-2-16-10,2 16-5,0 0-4,7 26-5,-7-26-4,2 35-2,-5-12-1,4 12-1,-1-3-2,2 5 1,-2-1-2,2-1 1,-4-1-2,0-4 0,2-6 0,0-3 0,0-21 0,0 20 0,0-20-2,0 0-2,0 0-4,6-28-6,11 13-22,-13-2-6,-1 1 2,1-1 0</inkml:trace>
          <inkml:trace contextRef="#ctx0" brushRef="#br0" timeOffset="910.052">4863 1963 20,'17'1'28,"-22"-17"2,5 16 3,0 0-11,3-21-2,-3 21-1,-7-19-4,7 19-2,0 0-4,0 0-2,-24-26-2,24 26-1,0 0 0,-19-9 0,19 9-1,0 0-1,-28 5 1,28-5-1,-21 19 1,21-19-2,-20 30 0,10-13 0,1 2 0,-2-1-1,3-1 0,1 0 0,7-17 0,-8 30 1,6-13-2,2-17 2,0 26-1,0-26-1,10 22 1,-10-22 0,18 13 0,-18-13 0,27 2 1,-27-2-1,30-9 0,-30 9 0,33-17 0,-16 8 0,-17 9 0,28-21 0,-28 21 0,25-22 0,-25 22 0,22-27 0,-22 27 0,21-28 0,-21 28 0,16-24 0,-16 24 1,8-19-1,-8 19 0,0 0 0,0 0 0,0 0 1,0 0-1,-4 21 2,0-4-2,-1 7 0,1 4 0,0 4 0,-1 3 0,-1 3 0,2-3 0,2-1 0,1-4 0,2-6 0,-1-3 0,0-21 0,8 26 0,-8-26 0,0 0 0,0 0 0,19 4-2,-19-4-5,0 0-4,0-17-24,0 17-6,0 0 1,0 0-1</inkml:trace>
          <inkml:trace contextRef="#ctx0" brushRef="#br0" timeOffset="1590.0909">5174 2024 67,'4'-17'35,"-4"17"-1,0 0 3,17-31-22,3 29-4,-20 2-1,23-19-4,-23 19 0,22-11-1,-22 11 0,19 9-1,-19-9 1,11 34-1,-11-15 0,2 10-1,-6-1-1,1 4 0,-7-2-2,1 0 0,-6-4 0,-4-2 0,-1-1 0,-3-6 0,3-4 0,1-4 0,2-1 0,17-8 0,-22 5 0,22-5 0,0 0 0,0 0 0,0 0 0,0 0 0,22 10 0,-22-10 0,34 9 0,-10-4 0,-1 1 0,-1 3 0,-1-1 0,1-1 0,-3-1 0,-2 0 0,-17-6 0,22 7 0,-22-7 0,0 0 0,26 15-7,-26-15-36,0 0 0,0 0 0,-20-9 0</inkml:trace>
        </inkml:traceGroup>
        <inkml:traceGroup>
          <inkml:annotationXML>
            <emma:emma xmlns:emma="http://www.w3.org/2003/04/emma" version="1.0">
              <emma:interpretation id="{266F38AA-A3F3-4522-BA78-76AE952B5835}" emma:medium="tactile" emma:mode="ink">
                <msink:context xmlns:msink="http://schemas.microsoft.com/ink/2010/main" type="inkWord" rotatedBoundingBox="11136,6257 12758,7267 12017,8457 10394,7446">
                  <msink:destinationLink direction="with" ref="{4E0C7E8C-4254-4081-887E-4A12E7025D12}"/>
                </msink:context>
              </emma:interpretation>
            </emma:emma>
          </inkml:annotationXML>
          <inkml:trace contextRef="#ctx0" brushRef="#br0" timeOffset="4055.232">5680 2652 72,'0'0'37,"3"-22"0,-3 22 2,-15-28-24,15 28-2,0 0-3,0 0-2,0 0-1,0 0-2,0 0 0,0 0-2,2 28 1,-2-2-4,-3 2 0,1 11 0,-4 6 0,1 7 0,-1 1 0,0 6 0,3-3 0,1 2 0,-2-2 0,0-7 0,2-6 0,2-9 0,0-5 0,2-8 0,-2-21 0,0 24 0,0-24 0,0 0 0,0 0 0,0 0 0,-4-22 0,3 5 0,-1-5 0,0-6 0,0-6 0,4-3 0,3-12 0,3-5 0,1-2 0,4-2 0,0 0 0,1 4 0,1 1 0,0 5 0,-4 10 0,-2 12 0,-1 6 0,-8 20 0,7-19 0,-7 19 0,0 0 0,0 0 0,17 30 0,-11-6 0,1 6 0,4 2 0,2 3 0,4 1 0,-2-2 0,2-8 0,-4-4 0,-13-22 0,32 15 0,-11-24 0,-3-12 0,7-11 0,-5-12 0,6-5 0,1-3 0,-1-1 0,-4 9 0,-3 8 0,-8 12 0,-11 24 0,0 0 0,13 26 0,-13 4 0,-1 9 0,-1 6 0,4 3 0,-1 7 0,3-1 0,2 0 0,-1 2 0,3-2 0,-1 0 0,-1-1 0,0-3 0,1-7 0,-1-5 0,1-9 0,3-8 0,-10-21 0,9 21 0,-9-21 0,0 0 0,17-27 0,-21 3 0,4 24-17,9-24-26,-9 1-1,-5 3 1,1-3 1</inkml:trace>
          <inkml:trace contextRef="#ctx0" brushRef="#br0" timeOffset="4604.2634">6440 2297 86,'-2'17'36,"2"-17"2,0 0 0,-11 28-25,11-28-3,-13 24-1,13-24-3,-13 38-1,9-20-1,6 14-2,-2-6 0,9 2-1,0-4 0,4-1-1,2-6 1,2-6-1,2-11-1,2-13 2,-3-4 0,3-7-1,-2-8 2,-4-4-2,-2-5 0,-4-2 0,-7 8 0,0 3 0,-6 4 0,-3 6 0,-3 5 0,10 17 0,-24-11 0,24 11 0,-23 18 0,23-18 0,-18 34-7,18-34-9,-17 34-23,13-10-4,4 2 3,2 2-2</inkml:trace>
          <inkml:trace contextRef="#ctx0" brushRef="#br0" timeOffset="6363.364">6621 3256 62,'0'0'38,"0"0"-2,10-17 4,-10 17-23,0 0-2,0 0-4,-10 18-2,10-18-2,-11 30-2,2-11-1,5 9-1,0-4-1,-1 6 0,5-4-1,-2 2 0,2 0 1,2-1-2,-2-1 0,2-4 0,-2-3 0,0-19 0,0 26 0,0-26 0,0 0-4,7-20-12,8 3-27,-6 0 0,1-2 0,-1 2 1</inkml:trace>
          <inkml:trace contextRef="#ctx0" brushRef="#br0" timeOffset="6710.3839">6820 3579 78,'0'0'38,"17"13"1,-17-13 1,-6 17-23,6 13-5,-20-15-4,12 13-2,-5-12-3,5 5 0,8-21-3,-18 24 1,18-24-2,0 0-1,-17 26 0,17-26-3,-6 23-4,6-23-11,0 0-20,0 0 0,0 0 1,0 0 0</inkml:trace>
          <inkml:trace contextRef="#ctx0" brushRef="#br0" timeOffset="7648.4372">7058 3280 59,'-10'-17'38,"10"17"-1,0 0 2,-20 0-21,25 17-3,-23-15-4,18 18-3,0-20-2,-10 28-1,10-28-1,-5 38-1,-1-21 0,4 5-1,0-5 0,2 1-1,0-18 0,8 25 0,-8-25-1,0 0 2,18 13-2,-18-13 0,32-4 0,-11 0 0,1 1 0,1-1 0,-4 2 0,-3 0 0,3 2 0,-19 0 0,26 2 0,-26-2 0,23 4 0,-23-4 0,24 0 0,-24 0-2,34 0-2,-34 0 0,32 0-1,-32 0-8,22 3-14,-22-3-16,0 0 3,0 0-1,0 0 3</inkml:trace>
          <inkml:trace contextRef="#ctx0" brushRef="#br0" timeOffset="8054.4607">7221 3299 61,'0'0'36,"0"0"2,-19 13 0,13 7-21,6-20-3,0 0-2,-13 19-3,17 7-1,-15-5 0,9 10-3,-6-1 1,10 11-3,-6 0-3,6 1 0,-6-1 0,4-2 0,4-5 0,0-1 0,2-7 0,-5-9 0,-1-17 0,2 19 0,-2-19-11,0 0-30,0 0-2,0 0 1,-3-21-1</inkml:trace>
        </inkml:traceGroup>
      </inkml:traceGroup>
    </inkml:traceGroup>
  </inkml:traceGroup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46.2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12D7F58-8EAC-4F4E-9016-29362FC01C81}" emma:medium="tactile" emma:mode="ink">
          <msink:context xmlns:msink="http://schemas.microsoft.com/ink/2010/main" type="writingRegion" rotatedBoundingBox="6944,6479 8208,7188 7931,7683 6666,6974"/>
        </emma:interpretation>
      </emma:emma>
    </inkml:annotationXML>
    <inkml:traceGroup>
      <inkml:annotationXML>
        <emma:emma xmlns:emma="http://www.w3.org/2003/04/emma" version="1.0">
          <emma:interpretation id="{B63F8726-3D77-4ED4-A5EC-FDF8F836406F}" emma:medium="tactile" emma:mode="ink">
            <msink:context xmlns:msink="http://schemas.microsoft.com/ink/2010/main" type="paragraph" rotatedBoundingBox="6944,6479 8208,7188 7931,7683 6666,6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C6C09C-7003-4AFE-96E9-BCB152254621}" emma:medium="tactile" emma:mode="ink">
              <msink:context xmlns:msink="http://schemas.microsoft.com/ink/2010/main" type="line" rotatedBoundingBox="6944,6479 8208,7188 7931,7683 6666,6974"/>
            </emma:interpretation>
          </emma:emma>
        </inkml:annotationXML>
        <inkml:traceGroup>
          <inkml:annotationXML>
            <emma:emma xmlns:emma="http://www.w3.org/2003/04/emma" version="1.0">
              <emma:interpretation id="{C6BB3E46-F118-4A67-9429-92C037EB83C8}" emma:medium="tactile" emma:mode="ink">
                <msink:context xmlns:msink="http://schemas.microsoft.com/ink/2010/main" type="inkWord" rotatedBoundingBox="6944,6479 8208,7188 7931,7683 6666,6974"/>
              </emma:interpretation>
              <emma:one-of disjunction-type="recognition" id="oneOf0">
                <emma:interpretation id="interp0" emma:lang="en-US" emma:confidence="0">
                  <emma:literal>32;</emma:literal>
                </emma:interpretation>
                <emma:interpretation id="interp1" emma:lang="en-US" emma:confidence="0">
                  <emma:literal>32 :</emma:literal>
                </emma:interpretation>
                <emma:interpretation id="interp2" emma:lang="en-US" emma:confidence="0">
                  <emma:literal>32 !</emma:literal>
                </emma:interpretation>
                <emma:interpretation id="interp3" emma:lang="en-US" emma:confidence="0">
                  <emma:literal>32,</emma:literal>
                </emma:interpretation>
                <emma:interpretation id="interp4" emma:lang="en-US" emma:confidence="0">
                  <emma:literal>32 "</emma:literal>
                </emma:interpretation>
              </emma:one-of>
            </emma:emma>
          </inkml:annotationXML>
          <inkml:trace contextRef="#ctx0" brushRef="#br0">1765 2425 95,'0'0'37,"0"0"-1,-7-21 2,7 21-28,0 0-2,9-24-3,-9 24 0,22-11-1,-5 11 0,-17 0-1,28-2 0,-28 2 0,30 11-1,-30-11 0,23 19-2,-23-19 0,11 26 0,-11-26 0,2 30 0,-2-30 0,-10 26 0,10-26 0,-16 23 0,16-23 0,-21 24 0,21-24 0,-22 17 0,22-17 0,-19 13 0,19-13 0,0 0 0,0 0 0,0 0 0,0 0 0,4 17 0,-4-17 0,28 4 0,-12-1 0,1 5 0,-17-8 0,25 24 0,-18-3 0,4-1 0,-9 5 0,0-3 0,-9 1 0,3-5 0,4-18 0,-15 27 0,15-27 0,-21 9 0,21-9 0,-30-8 0,30 8 0,-33-15 0,33 15 0,-30-13 0,30 13 0,-25-7 0,25 7 0,0 0-7,0 0-26,0 0-8,0 0-2,28 15 3,-28-15-1</inkml:trace>
          <inkml:trace contextRef="#ctx0" brushRef="#br0" timeOffset="630.0359">2070 2432 99,'17'-2'38,"-17"2"2,0 0-1,19 2-25,-19-2-5,0 0-3,26-20-2,-7 16-1,-19 4 0,33 0-3,-33 0 0,28 22 0,-18-1 0,-5 5 0,-5 0 0,-1 3 0,-5-1 0,0-2 0,-3-2 0,-4-7 0,13-17 0,-32 23 0,13-20 0,1-3 0,1-2 0,0-1 0,17 3 0,-24-13 0,24 13 0,0 0 0,0 0 0,0 0 0,0 0 0,22-2 0,-5 9 0,3 1 0,3 1 0,1 4 0,2 0 0,-3 2 0,-2 0 0,-1 2 0,-1 0 0,-19-17 0,30 26 0,-30-26 0,26 17 0,-26-17-35,0 0-8,0 0 0,-13-21 0</inkml:trace>
          <inkml:trace contextRef="#ctx0" brushRef="#br0" timeOffset="1511.0865">2860 2777 72,'0'0'37,"0"0"0,0 0 2,0 0-19,0 0-8,0 0-1,0 0-3,0 0-2,4 17-2,-4-17-1,0 0-1,4 17-1,-4-17-1,0 0 1,0 0-1,20-17 2,-20 17-2,15-23 0,-15 23 0,10-22 0,-10 22 0,0 0 0,2-17 0,-2 17 0,0 0-4,0 30-7,0-30-20,-15 28-10,11-5 0,-2-1 1,-1 8-1</inkml:trace>
          <inkml:trace contextRef="#ctx0" brushRef="#br0" timeOffset="1792.1025">2860 3238 108,'10'-17'39,"-7"-4"1,1 4 0,-4 17-33,4-22 1,-4 22-3,0 0-1,-4 32 0,-2-10-4,5 3 0,-3 3 0,4-2 0,0-5 0,0-5 0,0-16 0,0 0 0,20 23-6,-20-23-35,4-17 0,-4 17 0,4-32 0</inkml:trace>
        </inkml:traceGroup>
      </inkml:traceGroup>
    </inkml:traceGroup>
  </inkml:traceGroup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44.7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C5B2884-4BAA-4E68-9C70-4D64F763F885}" emma:medium="tactile" emma:mode="ink">
          <msink:context xmlns:msink="http://schemas.microsoft.com/ink/2010/main" type="writingRegion" rotatedBoundingBox="3577,7965 3742,6736 6954,7167 6789,8396"/>
        </emma:interpretation>
      </emma:emma>
    </inkml:annotationXML>
    <inkml:traceGroup>
      <inkml:annotationXML>
        <emma:emma xmlns:emma="http://www.w3.org/2003/04/emma" version="1.0">
          <emma:interpretation id="{A5177636-EA29-479A-92B3-048E5C8C982C}" emma:medium="tactile" emma:mode="ink">
            <msink:context xmlns:msink="http://schemas.microsoft.com/ink/2010/main" type="paragraph" rotatedBoundingBox="3577,7965 3742,6736 4428,6828 4263,80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01D919-B9C3-4E6E-9A21-DEFFD6888804}" emma:medium="tactile" emma:mode="ink">
              <msink:context xmlns:msink="http://schemas.microsoft.com/ink/2010/main" type="line" rotatedBoundingBox="3577,7965 3742,6736 4428,6828 4263,8057"/>
            </emma:interpretation>
          </emma:emma>
        </inkml:annotationXML>
        <inkml:traceGroup>
          <inkml:annotationXML>
            <emma:emma xmlns:emma="http://www.w3.org/2003/04/emma" version="1.0">
              <emma:interpretation id="{39CA46DB-E4FA-4600-A59A-7383F8735551}" emma:medium="tactile" emma:mode="ink">
                <msink:context xmlns:msink="http://schemas.microsoft.com/ink/2010/main" type="inkWord" rotatedBoundingBox="3577,7965 3742,6736 4428,6828 4263,8057"/>
              </emma:interpretation>
              <emma:one-of disjunction-type="recognition" id="oneOf0">
                <emma:interpretation id="interp0" emma:lang="en-US" emma:confidence="1">
                  <emma:literal>☺</emma:literal>
                </emma:interpretation>
                <emma:interpretation id="interp1" emma:lang="en-US" emma:confidence="0">
                  <emma:literal>D</emma:literal>
                </emma:interpretation>
                <emma:interpretation id="interp2" emma:lang="en-US" emma:confidence="0">
                  <emma:literal>B</emma:literal>
                </emma:interpretation>
                <emma:interpretation id="interp3" emma:lang="en-US" emma:confidence="0">
                  <emma:literal>y</emma:literal>
                </emma:interpretation>
                <emma:interpretation id="interp4" emma:lang="en-US" emma:confidence="0">
                  <emma:literal>g</emma:literal>
                </emma:interpretation>
              </emma:one-of>
            </emma:emma>
          </inkml:annotationXML>
          <inkml:trace contextRef="#ctx0" brushRef="#br0">1544 2887 87,'0'0'36,"0"0"1,0 0 1,-6-27-25,6 27 0,0 0-4,0 0 0,0 0-3,4 34 1,-17-13-7,2 9 0,-13 1 0,3 14 0,-5-3 0,-2 6 0,3-3 0,5 0 0,3-8 0,4-3 0,3-4 0,3-9 0,5-3 0,2-18 0,6 25 0,-6-25 0,0 0 0,0 0-9,7-21-32,-7 21-3,6-30 2,-6 30 0</inkml:trace>
          <inkml:trace contextRef="#ctx0" brushRef="#br0" timeOffset="562.0318">1565 3356 90,'0'0'37,"0"0"0,13-17 3,-13 17-25,19-5-6,-19 5-2,0 0-1,22 7-2,-5 5 0,-17-12-1,26 26 0,-17-9-3,1 5 0,-10-1 0,-2 3 0,-7-2 0,-3 3 0,-1-5 0,-2-1 0,15-19 0,-30 26 0,30-26 0,-22 13 0,22-13 0,0 0 0,0 0 0,0 0 0,0 0 0,0 0 0,0 0 0,0 0 0,24 4 0,-24-4 0,32-2 0,-13 2 0,1 2 0,3-2 0,-1 0 0,-1-2 0,1 2 0,-22 0 0,36 0-5,-36 0-35,0 0-3,0 0 1,9-20 0</inkml:trace>
        </inkml:traceGroup>
      </inkml:traceGroup>
    </inkml:traceGroup>
    <inkml:traceGroup>
      <inkml:annotationXML>
        <emma:emma xmlns:emma="http://www.w3.org/2003/04/emma" version="1.0">
          <emma:interpretation id="{51B4948B-0C1E-40DC-BE2C-FBC8A5CBC3AC}" emma:medium="tactile" emma:mode="ink">
            <msink:context xmlns:msink="http://schemas.microsoft.com/ink/2010/main" type="paragraph" rotatedBoundingBox="6710,8048 5992,7334 6365,6959 7083,76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8E827E0-B449-4C9A-B9C6-01599568077B}" emma:medium="tactile" emma:mode="ink">
              <msink:context xmlns:msink="http://schemas.microsoft.com/ink/2010/main" type="line" rotatedBoundingBox="6710,8048 5992,7334 6365,6959 7083,7672"/>
            </emma:interpretation>
          </emma:emma>
        </inkml:annotationXML>
        <inkml:traceGroup>
          <inkml:annotationXML>
            <emma:emma xmlns:emma="http://www.w3.org/2003/04/emma" version="1.0">
              <emma:interpretation id="{EFB97682-FA47-4C1B-A188-EE3D7E516450}" emma:medium="tactile" emma:mode="ink">
                <msink:context xmlns:msink="http://schemas.microsoft.com/ink/2010/main" type="inkWord" rotatedBoundingBox="6710,8048 5992,7334 6365,6959 7083,7672"/>
              </emma:interpretation>
              <emma:one-of disjunction-type="recognition" id="oneOf1">
                <emma:interpretation id="interp5" emma:lang="en-US" emma:confidence="0">
                  <emma:literal>412</emma:literal>
                </emma:interpretation>
                <emma:interpretation id="interp6" emma:lang="en-US" emma:confidence="0">
                  <emma:literal>612</emma:literal>
                </emma:interpretation>
                <emma:interpretation id="interp7" emma:lang="en-US" emma:confidence="0">
                  <emma:literal>¥12</emma:literal>
                </emma:interpretation>
                <emma:interpretation id="interp8" emma:lang="en-US" emma:confidence="0">
                  <emma:literal>¥2</emma:literal>
                </emma:interpretation>
                <emma:interpretation id="interp9" emma:lang="en-US" emma:confidence="0">
                  <emma:literal>4/2</emma:literal>
                </emma:interpretation>
              </emma:one-of>
            </emma:emma>
          </inkml:annotationXML>
          <inkml:trace contextRef="#ctx0" brushRef="#br0" timeOffset="-1346.077">-1311 2479 107,'-9'16'38,"9"-16"3,0 0-1,0 0-28,0 0-2,35-7-3,-35 7-7,40-13 0,-12 9 0,9 2 0,-1-1 0,3 4 0,0 1 0,4 2 0,2 0 0,0-1 0,-2-1 0,-7 4 0,-4-8 0,-4 8 0,-6-8 0,-5 0 0,-17 2 0,21 6 0,-21-6 0,0 0 0,3 22 0,-3-22 0,6 39 0,0-5 0,-8 5 0,2 8 0,-4 11 0,-3 4 0,3 5 0,-4 10 0,1 2 0,-1 1 0,-3-1 0,5-4 0,5-4 0,-1-6 0,-2-3 0,6-13 0,0-8 0,-2-9 0,2-8 0,-2-7 0,0-17 0,3 20 0,-3-20 0,0 0 0,0 0 0,-18-9 0,18 9 0,-32-8 0,0 5 0,-5 5 0,-16-1 0,-5 9 0,-6-1 0,-3 2 0,3-3 0,6-1 0,8-3 0,7-6 0,13-1 0,7-14 0,23 17 0,-3-30 0,19 30 0,-10-17-37,-6 17-8,26-34 1,-13 15-2</inkml:trace>
          <inkml:trace contextRef="#ctx0" brushRef="#br0" timeOffset="-1008.0574">-1182 3081 104,'0'0'40,"0"0"2,0 0-1,0 0-29,17-4-2,-17 4-4,38-7-6,-10-2 0,13 1 0,2-3 0,-2 0 0,0-4 0,4 3 0,-4 5 0,-13-8 0,10 11-35,-16 1-7,-1-1-1,-21 4 1</inkml:trace>
          <inkml:trace contextRef="#ctx0" brushRef="#br0" timeOffset="-368.0209">1011 2960 102,'0'0'39,"-17"0"1,17 0 0,0 0-26,0 0-4,18 18-2,-18-18-6,36 25-2,-14-9 0,5 11 0,-3-1 0,-2 8 0,3 3 0,-1 2 0,-3-1 0,-3 1 0,-3-5 0,-3-6 0,1-6 0,-13-22 0,24 13 0,-24-13 0,28-18-10,-30-3-32,10-3-2,-4-4 2,-6 0-1</inkml:trace>
        </inkml:traceGroup>
      </inkml:traceGroup>
    </inkml:traceGroup>
  </inkml:traceGroup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7.4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5BB9911-4448-4353-A451-FA73FA40359C}" emma:medium="tactile" emma:mode="ink">
          <msink:context xmlns:msink="http://schemas.microsoft.com/ink/2010/main" type="writingRegion" rotatedBoundingBox="13528,6705 17751,6300 18091,9853 13868,10257"/>
        </emma:interpretation>
      </emma:emma>
    </inkml:annotationXML>
    <inkml:traceGroup>
      <inkml:annotationXML>
        <emma:emma xmlns:emma="http://www.w3.org/2003/04/emma" version="1.0">
          <emma:interpretation id="{9971C012-3F3F-4FF6-8E44-2381A87000E9}" emma:medium="tactile" emma:mode="ink">
            <msink:context xmlns:msink="http://schemas.microsoft.com/ink/2010/main" type="paragraph" rotatedBoundingBox="15107,6850 17584,6254 17923,7665 15445,82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1E752C0-58ED-4703-9A17-C1D97F9F52D8}" emma:medium="tactile" emma:mode="ink">
              <msink:context xmlns:msink="http://schemas.microsoft.com/ink/2010/main" type="inkBullet" rotatedBoundingBox="15107,6849 15428,6772 15511,7119 15190,7196"/>
            </emma:interpretation>
            <emma:one-of disjunction-type="recognition" id="oneOf0">
              <emma:interpretation id="interp0" emma:lang="en-US" emma:confidence="0">
                <emma:literal>→</emma:literal>
              </emma:interpretation>
            </emma:one-of>
          </emma:emma>
        </inkml:annotationXML>
        <inkml:trace contextRef="#ctx0" brushRef="#br0">46-4 112,'-27'4'40,"3"-2"2,24-2-1,0 0-31,0 0-3,0 0-4,24 6-3,10-5 0,2 1 0,9 6 0,-2-3 0,0 7 0,-2 1 0,-7 5 0,-6 1 0,-8 1 0,-3 1 0,-8-4 0,-9 5 0,-7-3 0,7-19 0,-30 29 0,6-15 0,1-5 0,-1 2 0,-4 0 0,-2 2 0,4-3 0,12 6 0,-12-16-16,26 0-27,-3 23-2,3-23 1,20 9 0</inkml:trace>
      </inkml:traceGroup>
      <inkml:traceGroup>
        <inkml:annotationXML>
          <emma:emma xmlns:emma="http://www.w3.org/2003/04/emma" version="1.0">
            <emma:interpretation id="{3FEED6E7-00AB-466E-BDDD-D6D6FC8B2070}" emma:medium="tactile" emma:mode="ink">
              <msink:context xmlns:msink="http://schemas.microsoft.com/ink/2010/main" type="line" rotatedBoundingBox="16100,6622 17271,6341 17466,7151 16295,7432"/>
            </emma:interpretation>
          </emma:emma>
        </inkml:annotationXML>
        <inkml:traceGroup>
          <inkml:annotationXML>
            <emma:emma xmlns:emma="http://www.w3.org/2003/04/emma" version="1.0">
              <emma:interpretation id="{5DA4643C-DC97-4C20-8DC6-D5481059D816}" emma:medium="tactile" emma:mode="ink">
                <msink:context xmlns:msink="http://schemas.microsoft.com/ink/2010/main" type="inkWord" rotatedBoundingBox="16100,6622 17271,6341 17466,7151 16295,7432"/>
              </emma:interpretation>
              <emma:one-of disjunction-type="recognition" id="oneOf1">
                <emma:interpretation id="interp1" emma:lang="en-US" emma:confidence="0">
                  <emma:literal>MO</emma:literal>
                </emma:interpretation>
                <emma:interpretation id="interp2" emma:lang="en-US" emma:confidence="0">
                  <emma:literal>M o</emma:literal>
                </emma:interpretation>
                <emma:interpretation id="interp3" emma:lang="en-US" emma:confidence="0">
                  <emma:literal>M 0</emma:literal>
                </emma:interpretation>
                <emma:interpretation id="interp4" emma:lang="en-US" emma:confidence="0">
                  <emma:literal>Me</emma:literal>
                </emma:interpretation>
                <emma:interpretation id="interp5" emma:lang="en-US" emma:confidence="0">
                  <emma:literal>M O</emma:literal>
                </emma:interpretation>
              </emma:one-of>
            </emma:emma>
          </inkml:annotationXML>
          <inkml:trace contextRef="#ctx0" brushRef="#br0" timeOffset="1229.0701">1219-130 90,'0'0'39,"0"0"0,6-17 3,-6 17-28,0 0-3,0 0-2,-4 30-2,-3-2-3,7 13-4,-11 3 0,5 14 0,-5 2 0,3 3 0,1-3 0,3-2 0,-4-12 0,3-5 0,1-7 0,2-12 0,2-22 0,0 0 0,0 0 0,6-22 0,-2-16 0,3-14 0,2-9 0,1-8 0,-1 0 0,2 2 0,1 9 0,-3 6 0,0 11 0,-3 13 0,1 11 0,-7 17 0,0 0 0,0 0 0,23-2 0,-23 2 0,24 26 0,-12-5 0,-3 3 0,8 6 0,-2 0 0,-2 0 0,0-4 0,-4-2 0,-9-24 0,28 22 0,-11-24 0,-17 2 0,28-28 0,-11 4 0,-2-8 0,0-3 0,0 7 0,-2-5 0,-3 8 0,1 5 0,-11 20 0,15-23 0,-15 23 0,17 6 0,-17-6 0,13 26 0,-8-7 0,1 11 0,-4 3 0,2 4 0,-3 4 0,-2 6 0,-3-2 0,4 5 0,2-5 0,1-2 0,7-2 0,-3-4 0,-1-4 0,3-3 0,-3-7 0,-1-5 0,-5-18 0,12 19 0,-12-19 0,0 0 0,0 0 0,13-34 0,-13 34-5,5-42-14,5 21-24,-12-1-1,0-1 1,-2 1 1</inkml:trace>
          <inkml:trace contextRef="#ctx0" brushRef="#br0" timeOffset="1738.0994">1974-421 93,'0'0'39,"0"0"1,0 0 0,-28-17-26,28 34-4,0-17-2,-10 26-2,7-9-1,5 9-5,-4-2 0,7 4 0,5-4 0,5-1 0,1-5 0,5-3 0,-4-5 0,7-9 0,2-8 0,-1-6 0,-1-9 0,-1-8 0,-7-6 0,-2-3 0,-5 4 0,-13 1 0,2 4 0,-9 8 0,11 22 0,-26-22 0,7 25 0,2 7 0,0 3 0,17-13 0,-20 35-4,-3-25-14,12 10-23,-2 2-1,0 1 0,0-1 0</inkml:trace>
        </inkml:traceGroup>
      </inkml:traceGroup>
      <inkml:traceGroup>
        <inkml:annotationXML>
          <emma:emma xmlns:emma="http://www.w3.org/2003/04/emma" version="1.0">
            <emma:interpretation id="{91AFBF3A-1B2C-4A48-A3E0-071B58D49A70}" emma:medium="tactile" emma:mode="ink">
              <msink:context xmlns:msink="http://schemas.microsoft.com/ink/2010/main" type="line" rotatedBoundingBox="17074,7230 17817,7121 17899,7686 17156,7794"/>
            </emma:interpretation>
          </emma:emma>
        </inkml:annotationXML>
        <inkml:traceGroup>
          <inkml:annotationXML>
            <emma:emma xmlns:emma="http://www.w3.org/2003/04/emma" version="1.0">
              <emma:interpretation id="{AFA718B7-2A89-4A3B-A4FA-DBBA09EEF95B}" emma:medium="tactile" emma:mode="ink">
                <msink:context xmlns:msink="http://schemas.microsoft.com/ink/2010/main" type="inkWord" rotatedBoundingBox="17074,7230 17817,7121 17899,7686 17156,7794"/>
              </emma:interpretation>
              <emma:one-of disjunction-type="recognition" id="oneOf2">
                <emma:interpretation id="interp6" emma:lang="en-US" emma:confidence="0">
                  <emma:literal>1,4</emma:literal>
                </emma:interpretation>
                <emma:interpretation id="interp7" emma:lang="en-US" emma:confidence="0">
                  <emma:literal>1, 4</emma:literal>
                </emma:interpretation>
                <emma:interpretation id="interp8" emma:lang="en-US" emma:confidence="0">
                  <emma:literal>I, 4</emma:literal>
                </emma:interpretation>
                <emma:interpretation id="interp9" emma:lang="en-US" emma:confidence="0">
                  <emma:literal>I,4</emma:literal>
                </emma:interpretation>
                <emma:interpretation id="interp10" emma:lang="en-US" emma:confidence="0">
                  <emma:literal>" 4</emma:literal>
                </emma:interpretation>
              </emma:one-of>
            </emma:emma>
          </inkml:annotationXML>
          <inkml:trace contextRef="#ctx0" brushRef="#br0" timeOffset="3411.1951">2412 380 73,'0'0'39,"0"0"0,0 0 2,0 0-24,0 0-3,0 0-3,0 28-3,0-28-2,-4 30-1,4-30-3,-5 32-2,5-32 0,-8 31 0,8-31 0,-9 28 0,9-28 0,-6 23 0,6-23 0,0 0 0,4 18 0,-4-18 0,20 6 0,-3-8 0,2-3 0,7-5 0,4 1 0,2 0 0,2-3 0,-1 5 0,-1 3 0,-4-1 0,-1 5 0,-9 3 0,3 1 0,-21-4 0,22 13 0,-22-13-3,0 0-6,0 0-15,0 0-18,0 0-1,-18 11 2,18-11-1</inkml:trace>
          <inkml:trace contextRef="#ctx0" brushRef="#br0" timeOffset="3732.2135">2663 343 98,'0'0'41,"-8"34"2,5-12-1,-16-3-28,21 25-3,-17-8-5,5 10-6,-3-3 0,8 2 0,-3-2 0,4-2 0,1-2 0,6-7 0,-3-6 0,8-6 0,-2-1 0,-6-19 0,26 11-32,-26-11-12,15-17 0,-13 0 0</inkml:trace>
          <inkml:trace contextRef="#ctx0" brushRef="#br0" timeOffset="2906.1661">2260 721 85,'-5'19'39,"-7"9"-1,-4-6 2,-3-10-30,8 19-3,-8-14-1,8 5-2,-6-7-2,17-15-3,-23 26-1,23-26-8,0 0-20,0 0-10,-18-5 1,18 5-1</inkml:trace>
          <inkml:trace contextRef="#ctx0" brushRef="#br0" timeOffset="2656.1519">2008 392 72,'0'0'38,"0"0"1,3-17 1,-3 17-23,0 0-5,6 17-2,-6-17-3,-6 20-1,6-20-1,-2 34 0,1-12-1,-1 11-4,-4-1 0,6 4 0,-2-1 0,4-1 0,6-1 0,-5-1 0,-1-8 0,0-5 0,-2-19 0,0 0 0,30 15-10,-34-32-25,4 17-8,8-24 0,-8 24-1</inkml:trace>
        </inkml:traceGroup>
      </inkml:traceGroup>
    </inkml:traceGroup>
    <inkml:traceGroup>
      <inkml:annotationXML>
        <emma:emma xmlns:emma="http://www.w3.org/2003/04/emma" version="1.0">
          <emma:interpretation id="{50388938-6F39-49FF-A78B-3777C23004E0}" emma:medium="tactile" emma:mode="ink">
            <msink:context xmlns:msink="http://schemas.microsoft.com/ink/2010/main" type="paragraph" rotatedBoundingBox="13790,9439 17893,9046 17972,9865 13868,102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2EC4D5-F5EE-4BB9-B8F5-55A08FEB43D5}" emma:medium="tactile" emma:mode="ink">
              <msink:context xmlns:msink="http://schemas.microsoft.com/ink/2010/main" type="line" rotatedBoundingBox="13790,9439 17893,9046 17972,9865 13868,10257"/>
            </emma:interpretation>
          </emma:emma>
        </inkml:annotationXML>
        <inkml:traceGroup>
          <inkml:annotationXML>
            <emma:emma xmlns:emma="http://www.w3.org/2003/04/emma" version="1.0">
              <emma:interpretation id="{81F9F042-261C-4DA7-8756-12F85AB86200}" emma:medium="tactile" emma:mode="ink">
                <msink:context xmlns:msink="http://schemas.microsoft.com/ink/2010/main" type="inkWord" rotatedBoundingBox="13790,9439 15156,9308 15233,10115 13867,10246"/>
              </emma:interpretation>
              <emma:one-of disjunction-type="recognition" id="oneOf3">
                <emma:interpretation id="interp11" emma:lang="en-US" emma:confidence="0">
                  <emma:literal>Uses</emma:literal>
                </emma:interpretation>
                <emma:interpretation id="interp12" emma:lang="en-US" emma:confidence="0">
                  <emma:literal>uses</emma:literal>
                </emma:interpretation>
                <emma:interpretation id="interp13" emma:lang="en-US" emma:confidence="0">
                  <emma:literal>Use</emma:literal>
                </emma:interpretation>
                <emma:interpretation id="interp14" emma:lang="en-US" emma:confidence="0">
                  <emma:literal>Used</emma:literal>
                </emma:interpretation>
                <emma:interpretation id="interp15" emma:lang="en-US" emma:confidence="0">
                  <emma:literal>Use)</emma:literal>
                </emma:interpretation>
              </emma:one-of>
            </emma:emma>
          </inkml:annotationXML>
          <inkml:trace contextRef="#ctx0" brushRef="#br1" timeOffset="13946.7977">-1211 2581 95,'0'0'38,"0"0"2,0 0 0,0 0-26,0 0-4,0 0-1,0 0-2,0 0-5,0 0-2,0 0 0,-22 21 0,14 7 0,-1 3 0,-4 10 0,4 4 0,1 6 0,1 1 0,5 0 0,4-2 0,7-3 0,6-8 0,2-6 0,3-3 0,3-4 0,-1-7 0,3-8 0,3-11 0,-2-9 0,2-13 0,4-10 0,-4-9 0,-4-11 0,4-8 0,-3-3 0,-7 3 0,1 4 0,-6 10 0,-5 10 0,-5 8 0,-3 28 0,0-17 0,0 17 0,0 25 0,-3-1 0,1 6 0,-2 7 0,0 2 0,4 8 0,4-1 0,-2 3 0,0 1 0,-2-3 0,2-3 0,1-3 0,1-5 0,2-8 0,-2-6 0,-4-22 0,7 24 0,-7-24 0,0 0 0,11-28 0,6 25-4,-17 3-39,0-28-1,2 11 1,-2 17 0</inkml:trace>
          <inkml:trace contextRef="#ctx0" brushRef="#br1" timeOffset="14366.8218">-527 2911 93,'0'0'38,"3"-17"2,-3 17-1,-26-7-25,26 7-2,0 0-3,0 0-2,-24 15-4,24-15-3,-19 15 0,19-15 0,-19 18 0,19-18 0,-1 27 0,8-11 0,4 5 0,-1 1 0,5 2 0,3 1 0,-1 1 0,-2 0 0,-4-2 0,-3-2 0,-8-3 0,0-19 0,2 21 0,-2-21 0,0 0 0,-21-12 0,21 12 0,-30-16 0,30 16 0,-32-15 0,32 15 0,-33-4 0,35 21-15,-19-10-27,17-7-1,0 0 1,0 0 0</inkml:trace>
          <inkml:trace contextRef="#ctx0" brushRef="#br1" timeOffset="14746.8435">-263 3045 101,'0'0'38,"16"0"0,-16 0 0,6-22-29,11 16-3,-6-12-1,6 3-1,-8-2-1,-9 17 0,17-32 0,-17 32 0,-2-22 1,2 22-4,-16-13 0,16 13 0,-25-2 0,25 2 0,-30 11 0,30-11 0,-26 30 0,17-6 0,-4 8 0,3 2 0,1 1 0,7 0 0,9 1 0,1-4 0,3-5 0,4-8 0,4-2 0,-2-13 0,9 3 0,-15-27-11,12 5-30,-5-6-3,-1-1 3,-2-6-2</inkml:trace>
          <inkml:trace contextRef="#ctx0" brushRef="#br1" timeOffset="15138.8654">85 2887 100,'0'0'39,"0"0"2,0 0 0,-11 22-26,-8-24-6,19 2-1,0 0-6,-23 25-2,23-25 0,-9 24 0,5-7 0,2 7 0,-1-2 0,6 8 0,1 0 0,4 0 0,3-2 0,6-4 0,-4 0 0,4-3 0,-4-5 0,-13-16 0,19 21 0,-19-21 0,0 0 0,-14 17 0,-4-14 0,-7 1 0,3 0 0,-4 0 0,7 1 0,-3-5 0,22 0 0,0 0-36,0 0-8,29-11-1,3-4 2</inkml:trace>
        </inkml:traceGroup>
        <inkml:traceGroup>
          <inkml:annotationXML>
            <emma:emma xmlns:emma="http://www.w3.org/2003/04/emma" version="1.0">
              <emma:interpretation id="{5686F626-39AD-4E21-A25B-B0D4AD7BF403}" emma:medium="tactile" emma:mode="ink">
                <msink:context xmlns:msink="http://schemas.microsoft.com/ink/2010/main" type="inkWord" rotatedBoundingBox="16178,9362 17908,9197 17972,9865 16242,10030"/>
              </emma:interpretation>
            </emma:emma>
          </inkml:annotationXML>
          <inkml:trace contextRef="#ctx0" brushRef="#br1" timeOffset="16339.9346">1118 2591 108,'-26'-10'40,"26"10"1,-19-3 0,19 3-28,21-10-6,-2 5-2,13 7-5,1-4 0,14 4 0,4-2 0,1 0 0,-1 0 0,3-2 0,-6-2 0,-4-2 0,2 5 0,-14-13 0,9 18-13,-24-8-26,6 3-4,-23 1 2,28-2-1</inkml:trace>
          <inkml:trace contextRef="#ctx0" brushRef="#br1" timeOffset="16084.92">1345 2488 95,'0'0'39,"0"0"2,0 0 0,30 19-25,-30-19-4,2 28-1,-12-10-11,20 20 0,-14-5 0,4 14 0,-6-2 0,1 5 0,1-4 0,4 5 0,-2-7 0,-2-3 0,6-3 0,-2-8 0,0-4 0,2-8 0,0-1 0,-2-17 0,0 0 0,-9-17-36,3-13-7,-2-11-2,-5-5 2</inkml:trace>
          <inkml:trace contextRef="#ctx0" brushRef="#br1" timeOffset="17061.9759">1822 2496 91,'19'5'39,"-19"-5"2,4 24 0,7 10-26,-34-15-2,22 29-2,-16-9-7,4 13-4,-6-1 0,6 3 0,-4-2 0,6-4 0,5-5 0,2-7 0,1-7 0,1-4 0,4-9 0,-2-16 0,0 0 0,0 0 0,15-29 0,-2-9 0,4-10 0,5-12 0,0-3 0,1-2 0,-1 5 0,-1 10 0,-2 7 0,-10 11 0,-9 32 0,11-17 0,-11 17 0,-3 27 0,3-7 0,1 6 0,-1 4 0,4 0 0,-2-2 0,6-2 0,1-8 0,-9-18 0,17 27 0,-17-27 0,0 0 0,26-10 0,-4-10 0,-3-5 0,7-2 0,-3-3 0,9-2 0,-6 6 0,2 4 0,-9 5 0,-19 17 0,22 7 0,-26 14 0,1 9 0,-9 7 0,-1 6 0,6 3 0,-3 3 0,1-5 0,2-3 0,5-7 0,4-8 0,1-5 0,-3-21 0,4 24 0,-4-24 0,0 0 0,0 0 0,0 0 0,0 0 0,17 11 0,-17-11-42,0 0-1,-13-28 0,13 28 1</inkml:trace>
          <inkml:trace contextRef="#ctx0" brushRef="#br1" timeOffset="17526.0024">2459 2552 121,'0'0'41,"0"0"1,7 20 0,-3 4-33,-11-3-9,8 14 0,-8 1 0,1 8 0,-3 1 0,1 7 0,-5 0 0,4-1 0,1-7 0,-1-6 0,5-10 0,4-8 0,0-20 0,0 0 0,0 0 0,17-43 0,-4 15 0,-16-29-27,8 10-16,-3-1-1,0 1 2,-4 6 0</inkml:trace>
          <inkml:trace contextRef="#ctx0" brushRef="#br1" timeOffset="17752.0154">2399 2561 93,'0'0'39,"0"0"2,0 0 0,30 2-23,-30-2-6,24-2-4,-5-2-5,13 4-3,0-4 0,5 1 0,2-3 0,4-1 0,0 1 0,-5-1 0,-4 8 0,-18-8-9,11 13-30,-27-6-3,-6 24 1,-15-6-1</inkml:trace>
          <inkml:trace contextRef="#ctx0" brushRef="#br1" timeOffset="17911.0245">2464 2760 85,'-18'23'40,"18"-23"-1,20 1 2,3 13-12,-3-24-21,22 14-2,-9-8-2,7 4-4,1 8-4,-15-8-29,2 3-7,-2 5-1,-26-8 1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48:25.6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32CAA89-5E9F-4082-B08D-F17A02669710}" emma:medium="tactile" emma:mode="ink">
          <msink:context xmlns:msink="http://schemas.microsoft.com/ink/2010/main" type="inkDrawing" rotatedBoundingBox="23596,15577 24756,15575 24757,16027 23597,16029" semanticType="callout" shapeName="Other">
            <msink:sourceLink direction="with" ref="{330583CA-4605-4036-9979-FEA3413DF90C}"/>
          </msink:context>
        </emma:interpretation>
      </emma:emma>
    </inkml:annotationXML>
    <inkml:trace contextRef="#ctx0" brushRef="#br0">6 77 17,'-11'18'24,"11"-18"0,0 0 1,0 0-13,0 0-2,0 0-3,0 0-2,0 0 0,19 0-1,-19 0 0,27-4 0,-8 6 0,1-4 0,1 6-1,-2-4 0,6 3-1,0-3-1,5-2-1,5-1-2,-7-9-5,11-1-9,-4 5-11,-10-17-2,14 14 0,-16-13 1</inkml:trace>
    <inkml:trace contextRef="#ctx0" brushRef="#br0" timeOffset="-353.02">224-97 6,'0'0'21,"0"0"3,0 0 1,0 0-10,0 0-2,0 0 1,0 0-1,0 0-2,0 0-1,-16-7-2,16 7-2,0 0 1,0 0-2,-7 16-1,7-16 0,-10 21-1,8-3-1,-7 1 0,-3 4 0,3 1 0,-3 4-1,-2-1 1,7-1-1,-2 1 0,2-5-1,0-1 1,3-1-1,1-4 1,3-16-1,7 22 0,-7-22-1,14 16 1,-14-16 0,0 0 0,24 7 0,-24-7-1,32-1 1,-12-1-1,-20 2 0,26-11-2,-26 11 0,30-16-3,-19-1-3,10 13-7,-18-13-6,6 1-10,-9 16-1,9-23 2,-9 23 1</inkml:trace>
    <inkml:trace contextRef="#ctx0" brushRef="#br0" timeOffset="428.0245">593 81 19,'0'0'22,"0"0"2,-17-7 1,17 7-14,0 0-3,0 0 0,16 5 0,-16-5-3,0 0 0,22-2-1,-4 4 0,0-7-1,3 5 0,-5-6-1,5 3 0,-2-1-1,-1 1 0,3 1-4,-5-2-6,-16 4-13,35-3-6,-35 3-1,27-9 1</inkml:trace>
    <inkml:trace contextRef="#ctx0" brushRef="#br0" timeOffset="1060.0607">1103-109 29,'0'-18'26,"0"18"-1,0 0-3,0 0-3,0 0-3,-24 6-3,24-6-3,-20 10-2,20-10 0,-26 12-3,26-12 0,-21 14-1,21-14-1,-14 18 0,14-18-2,-15 16 0,15-16 0,0 0-1,-8 23 1,8-23-1,0 0 0,14 19 0,-14-19 0,16 12 0,-16-12 1,30 13-1,-7-6 0,-4 3 1,0 1-1,-19-11 1,29 31 0,-17-13 0,2 5 1,-12 0 0,0 5 0,-8-5 0,-2 3 0,-12-5 0,4 4 0,-1-6-1,-3-2 0,-3-4 0,4-6-1,-2 0-2,5-11-1,16 4-4,-18-12-15,18 12-15,-7-19 1,7 19-1,0-20 1</inkml:trace>
  </inkml:traceGroup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55.0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727E545-DD9F-41B3-A418-1050BDDFDA69}" emma:medium="tactile" emma:mode="ink">
          <msink:context xmlns:msink="http://schemas.microsoft.com/ink/2010/main" type="writingRegion" rotatedBoundingBox="8547,6667 9285,6667 9285,7829 8547,7829"/>
        </emma:interpretation>
      </emma:emma>
    </inkml:annotationXML>
    <inkml:traceGroup>
      <inkml:annotationXML>
        <emma:emma xmlns:emma="http://www.w3.org/2003/04/emma" version="1.0">
          <emma:interpretation id="{8B39AA70-C57F-4C1D-84B6-7DE78A982EEB}" emma:medium="tactile" emma:mode="ink">
            <msink:context xmlns:msink="http://schemas.microsoft.com/ink/2010/main" type="paragraph" rotatedBoundingBox="8547,6667 9285,6667 9285,7829 8547,78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884EC9-D963-41F2-9196-CAF1FC16A4BB}" emma:medium="tactile" emma:mode="ink">
              <msink:context xmlns:msink="http://schemas.microsoft.com/ink/2010/main" type="line" rotatedBoundingBox="8547,6667 9285,6667 9285,7829 8547,7829"/>
            </emma:interpretation>
          </emma:emma>
        </inkml:annotationXML>
        <inkml:traceGroup>
          <inkml:annotationXML>
            <emma:emma xmlns:emma="http://www.w3.org/2003/04/emma" version="1.0">
              <emma:interpretation id="{D3AFD4A2-88D3-4FB3-A157-51E8F35F1ABA}" emma:medium="tactile" emma:mode="ink">
                <msink:context xmlns:msink="http://schemas.microsoft.com/ink/2010/main" type="inkWord" rotatedBoundingBox="8547,6667 9285,6667 9285,7829 8547,7829"/>
              </emma:interpretation>
              <emma:one-of disjunction-type="recognition" id="oneOf0">
                <emma:interpretation id="interp0" emma:lang="en-US" emma:confidence="0">
                  <emma:literal>G</emma:literal>
                </emma:interpretation>
                <emma:interpretation id="interp1" emma:lang="en-US" emma:confidence="0">
                  <emma:literal>&amp;</emma:literal>
                </emma:interpretation>
                <emma:interpretation id="interp2" emma:lang="en-US" emma:confidence="0">
                  <emma:literal>9</emma:literal>
                </emma:interpretation>
                <emma:interpretation id="interp3" emma:lang="en-US" emma:confidence="0">
                  <emma:literal>%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4233 2344 74,'0'0'35,"0"0"-2,0 0 2,-10 23-23,10-4-4,0-19-4,-11 32-3,13-4-8,-8-2-21,-1-5-7,10 11 1,-12-8-2</inkml:trace>
          <inkml:trace contextRef="#ctx0" brushRef="#br0" timeOffset="-368.0209">4143 2442 38,'0'0'33,"0"0"4,0 0-1,0 0-7,-21-22-7,21 22-6,-37-4-4,18 8-4,-20-12-2,3 6-1,-9-9-2,0 5 1,-7-5-1,5 3 0,-2-3-3,6 6 0,4-3 0,11 4 0,2 2 0,26 2 0,-27 4 0,27-4 0,0 0 0,0 0 0,8 19 0,-8-19 0,30 19 0,-8-8 0,8 2 0,4 8 0,2 3 0,3 1 0,-2 3 0,-5 4 0,-4 0 0,-9 1 0,-10 3 0,-9-4 0,-9 2 0,-10 1 0,-7 1 0,-4 0 0,-6 3 0,-3 0 0,0 5 0,1 4 0,1 7 0,3 1 0,4 0 0,4 4 0,4-5 0,7-1 0,3-3 0,5-13 0,9-7 0,5-4 0,6-9 0,8-6 0,5-5 0,10-5 0,3-2 0,6-2 0,6 0 0,-3-1 0,3-3 0,1 2 0,-3 2 0,-4 0 0,-2-1 0,-4-1 0,-3 0 0,-6-1 0,-4 5 0,-26 0-6,35-4-4,-35 4-20,0 0-11,2-19 0,-2 19 0,0 0 0</inkml:trace>
          <inkml:trace contextRef="#ctx0" brushRef="#br0" timeOffset="223.0128">4173 3104 77,'-4'34'35,"6"7"0,-12-6 2,9-3-26,-1 12-5,-10-11 0,12 10-1,-7-14-3,3-1 0,4-8-5,0-20-6,0 0-22,25-5-6,-20-16 1,6 1-1</inkml:trace>
        </inkml:traceGroup>
      </inkml:traceGroup>
    </inkml:traceGroup>
  </inkml:traceGroup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7.02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0C7E8C-4254-4081-887E-4A12E7025D12}" emma:medium="tactile" emma:mode="ink">
          <msink:context xmlns:msink="http://schemas.microsoft.com/ink/2010/main" type="inkDrawing" rotatedBoundingBox="13311,7138 15373,7029 15375,7068 13314,7177" semanticType="callout" shapeName="Other">
            <msink:sourceLink direction="with" ref="{266F38AA-A3F3-4522-BA78-76AE952B5835}"/>
          </msink:context>
        </emma:interpretation>
      </emma:emma>
    </inkml:annotationXML>
    <inkml:trace contextRef="#ctx0" brushRef="#br0">-17 157 90,'-2'-17'40,"2"17"1,0 0 0,0 0-27,0 0-4,25-7-3,5 11-1,3-8-2,22 4-2,8-6-2,22 3 0,10-5 0,10 4 0,11-1 0,11 3 0,-5 2 0,5-2 0,4-2 0,-3-3 0,-3-2 0,-3-3 0,-17 3 0,-10-2 0,-12 2 0,-14 1 0,-17 4 0,-14 6 0,-8 4 0,-30-6 0,33 9 0,-33-9 0,34 4-14,-34-4-18,13-19-13,-13 19 3,19-22-2,-19 22 4</inkml:trace>
  </inkml:traceGroup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26.4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-10 0 99,'0'0'35,"4"23"1,-4-23-1,0 0-26,0 0-5,0 0-3,0 0-9,0 0-26,0 0-2,0 0 1,-4-21-1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13.69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80DF5DF-6B42-436B-80A5-277710BA860D}" emma:medium="tactile" emma:mode="ink">
          <msink:context xmlns:msink="http://schemas.microsoft.com/ink/2010/main" type="inkDrawing"/>
        </emma:interpretation>
      </emma:emma>
    </inkml:annotationXML>
    <inkml:trace contextRef="#ctx0" brushRef="#br0">-1811 393 38,'0'0'31,"23"-22"4,-23 22 1,15-30-9,-15 30-3,0 0-6,26-9-4,-26 9-3,0 0-3,0 0-2,0 0 1,5 16-7,-5-16 0,6 30 0,-4-11 0,-2 1 0,2 3 0,3-5 0,-1 1 0,-4-19 0,2 26 0,-2-26 0,0 0 0,0 0 0,0 0 0,22-24 0,-12 1 0,3-1 0,0-4 0,0 2 0,2 0 0,-2 6 0,-13 20 0,26-23 0,-26 23 0,0 0 0,0 0 0,21 11 0,-21-11 0,8 25 0,-8-25 0,7 24 0,-7-24 0,6 19 0,-6-19 0,0 0 0,0 0 0,18 11 0,-18-11 0,21-17 0,-21 17 0,34-26 0,-12 13 0,-1 2 0,-1-1 0,-20 12 0,28 0 0,-28 0 0,12 28 0,-12-5 0,-2 3 0,-4 2 0,1 2 0,-1-1 0,4 1 0,0-2 0,2-2 0,0 0 0,0-3 0,-4-5 0,1-1 0,5 0 0,-2-17 0,0 22 0,0-22-41,0 0-1,-19-16-1,19 16 1</inkml:trace>
    <inkml:trace contextRef="#ctx0" brushRef="#br0" timeOffset="-1784.102">-2764-4 89,'4'-17'35,"-4"17"2,0 0-5,0 0-14,0 0-4,0 0-3,0 0-2,9 34-2,-9-17-4,6 18-3,-8-1 0,6 9 0,-4 1 0,2 10 0,-2 2 0,0 6 0,-8-3 0,6-5 0,-3-3 0,-1-8 0,2-2 0,2-12 0,4-3 0,-2-26 0,-5 25 0,5-25 0,0 0 0,0 0 0,0 0 0,-25-17-28,25 17-14,-13-26-1,2 9 1,-2 0 0</inkml:trace>
    <inkml:trace contextRef="#ctx0" brushRef="#br0" timeOffset="-710.0404">-2155-134 91,'0'0'37,"0"0"-1,0 0 3,-12-25-24,12 25-4,0 0-2,8 17-2,-8-17-1,-9 34-2,1-10-4,6 11 0,-9 1 0,5 12 0,-9 3 0,4 1 0,0-2 0,2-1 0,3-3 0,0-3 0,-1-6 0,-1-9 0,5-7 0,1-4 0,2-17 0,2 20 0,-2-20 0,0 0 0,0 0 0,22-26 0,-3 11 0,0 0 0,3-2 0,-1 1 0,-3-1 0,5 6 0,-3 5 0,-20 6 0,27 4 0,-27-4 0,24 11 0,-24-11 0,22 24 0,-12-7 0,-1 3 0,-3 3 0,-1-1 0,-3 2 0,-4-1 0,2-3 0,0-3 0,0-17 0,-2 24 0,2-24 0,0 0 0,-3 17 0,3-17 0,0 0 0,-13 21 0,13-21 0,0 0-28,0 0-14,0 0-1,-17 7 1,17-7 1</inkml:trace>
    <inkml:trace contextRef="#ctx0" brushRef="#br0" timeOffset="-1363.0779">-3222-8 88,'0'0'37,"0"0"1,0 0 0,20-11-15,-7-6-11,23 14-4,-4-12-2,18 7-1,1-3-5,7 4 0,0 1 0,5 2 0,1 3 0,7-1 0,-9 0 0,-4 0 0,2 0 0,-2-2 0,-2 1 0,-16-1 0,-1 8 0,-39-4-13,32-4-26,-32 4-3,-2 17 3,-15-6-3</inkml:trace>
    <inkml:trace contextRef="#ctx0" brushRef="#br0" timeOffset="10631.6081">3311-112 85,'0'0'36,"0"0"1,17-19 2,-17 19-15,0 0-10,6 40-2,-14-18-4,14 23-8,-10 1 0,8 14 0,-8 1 0,6 8 0,-6-2 0,4 1 0,0-7 0,2-11 0,0-7 0,-4-11 0,6-6 0,-4-26 0,0 0-7,0 0-34,-2-43-1,-2-5 1,4-3-1</inkml:trace>
    <inkml:trace contextRef="#ctx0" brushRef="#br0" timeOffset="10795.6175">3334 177 107,'0'0'35,"26"32"2,-26-32-2,17 16-27,13-1-3,-4-17-2,10-7-1,-1 4-4,-7-16-3,14 17-10,-22-3-19,-3-10-3,0 6 2,-12-6-2</inkml:trace>
    <inkml:trace contextRef="#ctx0" brushRef="#br0" timeOffset="11070.6332">3729-145 90,'0'0'37,"-11"31"0,3-7 3,6-1-20,10 25-9,-23-7-1,20 15-4,-14-4-2,7 10-4,-5-6 0,1 2 0,0-6 0,3-8 0,1-6 0,2-10 0,7-2 0,-7-26 0,21 17-22,-21-17-17,28-27-2,-15 5 1,-2-4-1</inkml:trace>
    <inkml:trace contextRef="#ctx0" brushRef="#br0" timeOffset="11442.6545">3952 363 114,'7'19'39,"-7"-19"2,-4 19-2,-14-14-29,23 16-2,-5-21-4,0 28-4,0-28 0,12 24 0,-12-24 0,24 18 0,-24-18 0,34-5 0,-14-8 0,3-8 0,-3-5 0,3-7 0,-3-5 0,-5 1 0,-3 2 0,-11 7 0,-6 7 0,5 21 0,-34-13 0,8 21 0,-2 5 0,0 4 0,2 5 0,-1-7 0,22 15-18,5-30-21,-12 20-3,12-20 2,0 0 0</inkml:trace>
    <inkml:trace contextRef="#ctx0" brushRef="#br0" timeOffset="11754.6724">4276 335 118,'0'0'39,"3"38"1,-5-12-1,-9-2-32,21 15 0,-18-4-2,6 10-5,-3-4 0,6 4 0,1-6 0,2-4 0,2-5 0,-6-30 0,13 32-11,-13-32-23,-2-22-5,2-10-2,-2-11 1</inkml:trace>
    <inkml:trace contextRef="#ctx0" brushRef="#br0" timeOffset="12030.6882">4296 270 88,'0'0'36,"25"-30"1,-25 30 3,26-11-25,-19-8-2,21 19-3,-28 0-3,34 2-1,-34-2-3,28 28-3,-19-7 0,3 7 0,-9 0 0,1 3 0,-8-1 0,-1-2 0,-10-2 0,-2-7 0,-2-8 0,-3-7 0,-3-6 0,3-11 0,5-2 0,-7-9 0,24 24-7,-23-32-32,21 13-3,2 19 2,4-28-1</inkml:trace>
    <inkml:trace contextRef="#ctx0" brushRef="#br0" timeOffset="12374.7078">4672-242 110,'12'-21'38,"-12"21"2,15-17 0,0 34-28,-15-17-1,3 43-7,-12-8-4,7 18 0,-9 1 0,5 11 0,-3-2 0,3 2 0,1-3 0,1-6 0,2-8 0,4-7 0,0-5 0,0-18 0,-2-18 0,0 0 0,30 10 0,-27-38-11,22 5-29,-8-5-3,3-1 1,3-3 1</inkml:trace>
    <inkml:trace contextRef="#ctx0" brushRef="#br0" timeOffset="12611.7214">4961 37 89,'0'0'37,"0"0"2,0 0 1,-19 23-19,-16-14-6,16 21-6,-17-10-4,14 12-5,-6-6 0,9 4 0,6-4 0,9-6 0,6-1 0,4 0 0,-1 1 0,5-1 0,5-1 0,-15-18 0,39 32 0,-22-30-6,20 5-31,-11-5-4,4-9-1,-2-4 2</inkml:trace>
    <inkml:trace contextRef="#ctx0" brushRef="#br0" timeOffset="13941.7975">5131 263 106,'0'0'37,"0"0"3,0 0-2,0 0-28,0 0-1,0 0-3,15 22 0,-15-22-3,2 26-3,-2-26 0,-4 37 0,1-14 0,1 1 0,0-4 0,0 1 0,-2-2 0,4-19 0,0 28 0,0-28 0,2 18 0,-2-18 0,0 0-17,0 0-23,0 0-3,13-20 3,-11-1-3</inkml:trace>
    <inkml:trace contextRef="#ctx0" brushRef="#br0" timeOffset="12963.7415">5167-8 115,'0'0'38,"0"0"0,0 0 0,0 0-28,0 0-7,0 0-3,0 0-5,15 17-16,-15-17-16,0 0-1,20 30 0,-20-30 0</inkml:trace>
    <inkml:trace contextRef="#ctx0" brushRef="#br0" timeOffset="13344.7633">5345 201 115,'1'23'39,"-1"-23"2,0 0-1,-26 7-29,26-7-2,0 0-9,0 0 0,0 0 0,0 0 0,21 6 0,-21-6 0,22-13 0,-5 5 0,2 1 0,0 1 0,-1 0 0,-1 3 0,0 3 0,0 5 0,-17-5 0,19 17 0,-19-17 0,9 28 0,-3-11 0,-3 1 0,1 3 0,-4 1 0,-2 3 0,0 1 0,-1-2 0,1-4 0,-2 1 0,4-21 0,-6 30 0,6-30-5,0 0-35,0-19-2,0 19 0,-3-34 2</inkml:trace>
    <inkml:trace contextRef="#ctx0" brushRef="#br0" timeOffset="14640.8375">5322 203 47,'0'0'30,"0"0"1,0 0 1,11 19-13,-11-19-1,0 0-5,0 0-1,0 0-1,0 0-2,6 22-1,-6-22 0,0 17-2,0-17-1,-2 24-1,2-24-2,-4 32-2,1-14 0,1 3 0,2-4 0,0 1 0,0-1 0,2 0 0,-2-17 0,3 28 0,-3-28 0,8 17 0,-8-17 0,0 0 0,0 0 0,0 0 0,17 14-2,-17-14-18,0 0-20,-10-16-1,10 16 0,0 0 1</inkml:trace>
    <inkml:trace contextRef="#ctx0" brushRef="#br0" timeOffset="15799.9037">5974 151 86,'-4'-17'36,"4"17"1,-11-22 2,-6-1-22,17 23-3,-23-15-4,23 15-1,-30 0-2,30 0-7,-39 10 0,22 3 0,0-6 0,17-7 0,-24 28 0,24-28 0,-9 28 0,9-28 0,2 28 0,-2-28 0,15 24 0,-15-24 0,24 23 0,-7-10 0,0 0 0,3 2 0,3 0 0,-5 1 0,-18-16 0,25 34 0,-25-34 0,15 32 0,-15-32 0,5 24 0,-5-24 0,-11 18 0,11-18 0,-21 14 0,5-9 0,-1-1 0,17-4 0,-36 4 0,36-4 0,-37 1 0,37-1 0,-25-1 0,25 1 0,0 0 0,0 0-28,0 0-14,17-8-2,-17 8 4,0 0-2</inkml:trace>
    <inkml:trace contextRef="#ctx0" brushRef="#br0" timeOffset="9610.5497">2269-97 112,'0'0'38,"0"0"2,-4 28-1,-9 11-26,-8-4-3,12 19-7,-12 1-3,12 12 0,-6 2 0,6 5 0,-3-3 0,7-3 0,-5-8 0,7-7 0,-1-10 0,2-11 0,2-10 0,0-22 0,0 0 0,7-37-6,18 9-22,-16-22-12,2-4-2,1-7 2,1-8 1</inkml:trace>
    <inkml:trace contextRef="#ctx0" brushRef="#br0" timeOffset="9857.5638">2372-69 82,'0'0'37,"26"-22"2,-26 22 1,13 26-17,-13-26-7,-4 51-4,-3-12-6,9 21-6,-8-1 0,4 8 0,-4 0 0,6 1 0,-3-5 0,3-7 0,0-9 0,0-10 0,3-10 0,-3-27 0,8 17 0,-14-39-25,14-2-16,-1-11-1,-1-4 1,1-2 0</inkml:trace>
    <inkml:trace contextRef="#ctx0" brushRef="#br0" timeOffset="10015.5728">2647 270 100,'28'2'37,"7"2"2,-10-4-2,1-6-19,8 10-11,-10-2-8,-5-4-30,3-5-7,4 1 1,-7-5-1</inkml:trace>
    <inkml:trace contextRef="#ctx0" brushRef="#br0" timeOffset="5975.3418">-326-136 91,'-23'2'35,"23"-2"1,-31-8 2,10-9-26,21 17-2,-43-14-1,43 14-1,-36-13-2,36 13 0,-37-12-2,37 12-4,-25-5 0,25 5 0,0 0 0,-16-4 0,16 4 0,0 0 0,0 0 0,7 19 0,1-3 0,1 9 0,-9 4 0,6 11 0,-8 2 0,2 14 0,-4 4 0,0 7 0,-3 0 0,1 6 0,4 0 0,4 3 0,-2-1 0,2-1 0,2-1 0,-2-1 0,-4-3 0,0-7 0,0-2 0,-9-12 0,7-3 0,-7-14 0,9-6 0,0-9 0,2-16 0,0 0 0,-2 19 0,2-19 0,0 0 0,0 0 0,17 15 0,-17-15 0,24 11 0,-3-7 0,-2 0 0,5 1 0,2-1 0,0-2 0,1 3 0,-10-3 0,7 6 0,-24-8 0,22-2-34,-22 2-9,0 0-1,2-24 1</inkml:trace>
    <inkml:trace contextRef="#ctx0" brushRef="#br0" timeOffset="6773.3875">67 252 97,'0'0'37,"0"0"1,0 0 0,6 17-26,-6-17-3,1 28-1,-10-8-2,15 15-1,-12 0 0,6 16-5,-4 1 0,8 3 0,-4-3 0,4 2 0,-2-8 0,1-5 0,-1-7 0,4-12 0,-6-22 0,0 0 0,0 0-5,-8-34-25,3-8-10,-5-18-2,3-5 1,-6-5 1</inkml:trace>
    <inkml:trace contextRef="#ctx0" brushRef="#br0" timeOffset="7313.4183">-8 117 78,'0'0'38,"0"-21"-2,0 21 3,19-37-11,7 33-18,-9-14-2,20 10-3,1-6-1,7 6-1,-2 1-1,4 9-1,-8 1 0,-5 7 1,-5 4-2,-6 7 0,-10 3 0,-2 6 0,-9-1 0,-4 1 0,-7-4 0,-4 0 0,-4-4 0,-2-3 0,-7-6 0,0-6 0,-2-3 0,0 0 0,7-3 0,2-1 0,19 0 0,-16 4 0,16-4 0,0 0 0,31 19 0,-6-8 0,3 2 0,2 4 0,-2 3 0,-2 4 0,-5 4 0,-6 5 0,-6 3 0,-7-1 0,-12 4 0,-5-2 0,-9-6 0,-4-3 0,-2-6 0,-2-5 0,2-4 0,2-2 0,0-9 0,6 0 0,22-2 0,-32 0 0,32 0 0,-21 0-16,21 0-25,0 0-1,0 0 0,17-2 1</inkml:trace>
    <inkml:trace contextRef="#ctx0" brushRef="#br0" timeOffset="7675.4391">732 417 107,'0'0'38,"22"-7"1,-22 7 0,21 0-28,-21 0-4,28-15-2,-28 15-1,37-17-1,-20 12-1,4 3-2,-1 5 0,-20-3-8,40 4-26,-40-4-4,0 0-3,16 17 2</inkml:trace>
    <inkml:trace contextRef="#ctx0" brushRef="#br0" timeOffset="8571.4903">1295 406 82,'19'-4'37,"-2"-5"0,7 5 2,10 8-20,-34-4-6,52-13-4,-28 6-4,10 7-1,-6-4-2,2 2-2,-2 0-2,-9-5-4,9 12-6,-28-5-20,17-5-7,-17 5 1,0 0-1</inkml:trace>
    <inkml:trace contextRef="#ctx0" brushRef="#br0" timeOffset="8389.4797">1368 22 82,'0'0'34,"0"0"1,0 0 2,0 0-22,0 0-3,0 0-1,0 0-1,0 0-3,0 0 0,21 11-2,-21-11-5,0 34 0,-4-10 0,4 11 0,-6 4 0,3 9 0,-5 4 0,-1 6 0,-1-1 0,5 1 0,1-1 0,0-5 0,4-6 0,-2-7 0,1-9 0,1-13 0,0-17 0,0 0 0,0 0-17,9-22-24,-15-6-2,1-6 2,-3 3-1</inkml:trace>
    <inkml:trace contextRef="#ctx0" brushRef="#br0" timeOffset="8902.5092">1720 5 89,'15'-24'38,"-15"24"0,0 0 4,0 0-14,19 22-18,-25-5 0,10 20-10,-12-2 0,7 14 0,-7-1 0,1 6 0,-1 0 0,1 1 0,-1-3 0,2-2 0,3-3 0,1-5 0,4-3 0,0-7 0,-1-4 0,1-12 0,2 3 0,-4-19 0,0 0 0,0 0 0,0 0-27,0 0-15,0 0-1,11-32 1,-9 10 1</inkml:trace>
    <inkml:trace contextRef="#ctx0" brushRef="#br0" timeOffset="9097.5204">1889 426 117,'0'0'39,"15"19"1,-10 1 0,-16-3-31,17 18-2,-8-7-4,9 5-3,-1-3 0,-4-4 0,5-2 0,-7-24-3,10 30-14,-10-30-22,3-21-2,-3-10 2,-3-12-2</inkml:trace>
    <inkml:trace contextRef="#ctx0" brushRef="#br0" timeOffset="9249.5291">1999 105 95,'0'0'35,"0"0"2,0 0 0,9 19-10,-9-19-24,0 0-5,10 37-8,-12-19-23,0-1-3,6 5-1,-8-5-1</inkml:trace>
    <inkml:trace contextRef="#ctx0" brushRef="#br0" timeOffset="16096.9207">6475 210 128,'0'0'39,"27"-3"2,-27 3-1,16-13-35,11 11-3,-5-7-2,4 3 0,2 6 0,-7-15-17,0 15-22,-3 4-2,-18-4 1,21 5-1</inkml:trace>
    <inkml:trace contextRef="#ctx0" brushRef="#br0" timeOffset="18880.0798">7254-69 96,'0'0'38,"0"0"1,-4-17 1,4 17-26,0 0-2,-24 6-3,22 16-2,-7-1-7,5 16 0,-5 4 0,1 13 0,-3 0 0,2 6 0,1-3 0,4 1 0,1-9 0,3-10 0,-2-8 0,4-8 0,-2-23 0,0 0 0,0 0 0,17-23 0,-8-10 0,8-16 0,-8-6 0,8-9 0,0-5 0,3 2 0,-3 6 0,-4 8 0,-1 9 0,-9 12 0,5 10 0,-8 22 0,5-19 0,-5 19 0,0 0 0,8 26 0,-8-4 0,9 6 0,3 2 0,-1 11 0,0 0 0,4 0 0,-6-3 0,4-7 0,-1-3 0,-3-5 0,-9-23 0,21 18 0,-21-18 0,24-18 0,-11-3 0,4-7 0,5-7 0,3-4 0,-1-4 0,4-2 0,-3 8 0,-3 5 0,-1 2 0,-5 10 0,-16 20 0,23-10 0,-23 10 0,0 30 0,-4-2 0,-3 9 0,1 8 0,0 5 0,1 3 0,5-1 0,2 0 0,0 2 0,5-6 0,-1-3 0,-1-6 0,3-3 0,-6-6 0,1-4 0,3-8 0,-6-18 0,2 21 0,-2-21 0,0 0 0,0 0 0,0 0 0,-2-36 0,2 36-39,11-24-3,-11 24-2,-4-26 3</inkml:trace>
    <inkml:trace contextRef="#ctx0" brushRef="#br0" timeOffset="19325.1054">8106 361 64,'9'-18'37,"-9"18"2,8-32 0,-14 2-8,6 30-17,-39-15-2,20 25-4,-13-8-2,8 16-1,-6 3-5,0 5 0,2 2 0,13 0 0,8-4 0,9-5 0,-2-19 0,26 18 0,-6-22 0,12-9 0,0-3 0,-4-5 0,0-1 0,-4 1 0,-5 8 0,-19 13 0,19-3 0,-19 3 0,9 29 0,-7-3 0,0 1 0,2 2 0,0 1 0,1-6 0,3-1 0,-8-23 0,15 28 0,-15-28 0,24 5-21,-24-5-21,7-31-1,-5 5 2,2-8-1</inkml:trace>
    <inkml:trace contextRef="#ctx0" brushRef="#br0" timeOffset="19775.1311">8443-153 90,'28'-26'36,"-5"0"2,-3 5 1,-1 21-24,-21-16-3,2 16-2,4 20-1,-4 12-3,-15-1-6,4 18 0,-12 1 0,8 14 0,-2-1 0,12 2 0,3-3 0,6-8 0,-3-6 0,7-7 0,5-9 0,-2-15 0,8-15 0,2-12 0,-3-8 0,5-9 0,1-6 0,-3 3 0,1-2 0,-1 10 0,-3 11 0,-18 11 0,17 17 0,-19 9 0,4 9 0,-2-1 0,2 5 0,0-4 0,-2-3 0,0-10 0,6-3 0,-6-19 0,0 0 0,0 0 0,20 0-30,-22-17-12,2 17-2,-1-32 2,1 32-1</inkml:trace>
    <inkml:trace contextRef="#ctx0" brushRef="#br0" timeOffset="20131.1514">8935 371 82,'0'0'39,"25"9"0,-25-9 1,0 0-11,20 17-20,-20-17-2,0 0-2,17 20 0,-17-20-5,26 8 0,-7-12 0,0-5 0,1-4 0,1-6 0,0-5 0,-6-4 0,0 0 0,-12-6 0,-12 5 0,3 1 0,-10 9 0,-1 0 0,-6 12 0,-1 5 0,1 4 0,3 9 0,20-11 0,-28 34-4,9-31-9,15 18-27,-9-1-1,2-1 0,-4 3 0</inkml:trace>
    <inkml:trace contextRef="#ctx0" brushRef="#br0" timeOffset="20713.1848">9334 212 106,'0'0'39,"17"6"1,-17-6 0,0 0-28,-11 33-4,11-33-2,-13 41-2,7-18-4,10 3 0,-2-2 0,3-1 0,-1-5 0,-4-18 0,21 11 0,-21-11 0,31-24 0,-14 0 0,2-6 0,2-3 0,-4-7 0,-3 9 0,1 3 0,-3 9 0,-12 19 0,0 0 0,0 0 0,11 28 0,-9-2 0,2-2 0,3 2 0,1-7 0,-8-19 0,20 24 0,-20-24 0,24 4 0,-7-10 0,0-5 0,0-5 0,4-3 0,-8-7 0,0-4 0,9 0 0,-5-3 0,9 8 0,-20-8-8,16 31-16,-22 2-17,0 0 0,0 0-1,-15 24 2</inkml:trace>
    <inkml:trace contextRef="#ctx0" brushRef="#br0" timeOffset="21132.2087">10055 268 96,'0'0'37,"-7"-30"4,7 30-2,-42-29-25,42 29-2,-26 3-3,26-3-2,-37 23-7,18-5 0,2-1 0,4 2 0,2-1 0,11-18 0,-10 28 0,10-28 0,17 12 0,-17-12 0,25-2 0,-25 2 0,26-12 0,-26 12 0,28-13 0,-28 13 0,19-3 0,-19 3 0,0 0 0,15 26 0,-15-26 0,1 31 0,3-12 0,0-2 0,2 0 0,-6-17-2,16 18-23,-16-18-16,19-11-2,-10-8 2,-3-7-1</inkml:trace>
    <inkml:trace contextRef="#ctx0" brushRef="#br0" timeOffset="21411.2247">10308-315 110,'5'-17'40,"-5"17"1,0 0 0,0 0-29,4 36-1,-13-1-11,5 21 0,-9 2 0,5 16 0,1 1 0,3 1 0,0-3 0,6-8 0,0-7 0,6-12 0,-3-6 0,-1-22 0,7-1 0,-11-17-19,2-21-24,0 5 0,2-1 0,-4 0 1</inkml:trace>
    <inkml:trace contextRef="#ctx0" brushRef="#br0" timeOffset="21933.2546">10628 216 88,'0'0'38,"-17"-24"0,17 24 2,-37-6-20,7-1-10,18 24-2,-8-10-2,10 21-2,-3-6-1,10 6-3,-1-3 0,8-1 0,1-7 0,-5-17 0,34 7 0,-13-20 0,3-9 0,4-14 0,0-10 0,2-10 0,2-11 0,-4-4 0,-6 2 0,1 2 0,-10 7 0,2 12 0,-10 8 0,3 16 0,-8 24 0,0 0 0,-11 21 0,1 12 0,-1 8 0,2 8 0,7 7 0,-4 3 0,4 1 0,2-2 0,4-6 0,2-6 0,5-5 0,-5-11 0,3 0 0,-9-30 0,0 0-41,0 0-2,21-9-1,-23-15 2</inkml:trace>
    <inkml:trace contextRef="#ctx0" brushRef="#br0" timeOffset="22443.2837">11070-270 110,'20'-28'39,"-20"28"1,23-28-1,-19 5-29,20 14-2,-7-10-2,5 10-3,-22 9-3,34-15 0,-34 15 0,24 6 0,-24-6 0,13 35 0,-15-1 0,1 12 0,-7 8 0,2 12 0,-3 6 0,3 8 0,3 2 0,1 4 0,2-2 0,4 2 0,-1-6 0,3 0 0,1-11 0,-3-8 0,-4-6 0,0-13 0,-4-8 0,-1-12 0,5-22 0,0 0 0,-24 11 0,24-11 0,-36-14 0,13 4 0,-5-1 0,-5 4 0,3-3 0,0 3 0,5 11 0,-8-21 0,33 17-28,-30 2-17,30-2-1,-19 3 0</inkml:trace>
  </inkml:traceGroup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14.35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EB9AB6-1757-4CAD-9C11-D1290204F4D1}" emma:medium="tactile" emma:mode="ink">
          <msink:context xmlns:msink="http://schemas.microsoft.com/ink/2010/main" type="inkDrawing"/>
        </emma:interpretation>
      </emma:emma>
    </inkml:annotationXML>
    <inkml:trace contextRef="#ctx0" brushRef="#br0">-2797 906 81,'-19'7'38,"19"-7"0,0 0 1,0 0-19,-21 0-6,21 0-4,0 0-2,28 2-1,-28-2-7,34-6 0,-4 1 0,17 3 0,1-4 0,9 3 0,8-5 0,14 4 0,5 1 0,4 1 0,2-2 0,-4 0 0,-4-1 0,3 3 0,-7 0 0,-10 0 0,-5 0 0,-1 4 0,-11-2 0,-3 4 0,-5 0 0,-5-3 0,-5 3 0,-1-4 0,-4-2 0,-3-3 0,-25 5 0,28-17 0,-28 17 0,15-19 0,-15 19 0,0 0-14,-25-5-29,3 12-2,3 6 1</inkml:trace>
  </inkml:traceGroup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55.97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5A1B7CF-0480-449E-8250-D91769F26D6C}" emma:medium="tactile" emma:mode="ink">
          <msink:context xmlns:msink="http://schemas.microsoft.com/ink/2010/main" type="inkDrawing" rotatedBoundingBox="9960,5524 12758,7267 12017,8457 9219,6714" shapeName="Other">
            <msink:destinationLink direction="to" ref="{16CA770E-111F-4AF5-B1F1-77C155308C68}"/>
          </msink:context>
        </emma:interpretation>
      </emma:emma>
    </inkml:annotationXML>
    <inkml:trace contextRef="#ctx0" brushRef="#br0">4455 1957 42,'8'-21'33,"-8"21"4,0 0-1,-2-16-10,2 16-5,0 0-4,7 26-5,-7-26-4,2 35-2,-5-12-1,4 12-1,-1-3-2,2 5 1,-2-1-2,2-1 1,-4-1-2,0-4 0,2-6 0,0-3 0,0-21 0,0 20 0,0-20-2,0 0-2,0 0-4,6-28-6,11 13-22,-13-2-6,-1 1 2,1-1 0</inkml:trace>
    <inkml:trace contextRef="#ctx0" brushRef="#br0" timeOffset="910.052">4863 1963 20,'17'1'28,"-22"-17"2,5 16 3,0 0-11,3-21-2,-3 21-1,-7-19-4,7 19-2,0 0-4,0 0-2,-24-26-2,24 26-1,0 0 0,-19-9 0,19 9-1,0 0-1,-28 5 1,28-5-1,-21 19 1,21-19-2,-20 30 0,10-13 0,1 2 0,-2-1-1,3-1 0,1 0 0,7-17 0,-8 30 1,6-13-2,2-17 2,0 26-1,0-26-1,10 22 1,-10-22 0,18 13 0,-18-13 0,27 2 1,-27-2-1,30-9 0,-30 9 0,33-17 0,-16 8 0,-17 9 0,28-21 0,-28 21 0,25-22 0,-25 22 0,22-27 0,-22 27 0,21-28 0,-21 28 0,16-24 0,-16 24 1,8-19-1,-8 19 0,0 0 0,0 0 0,0 0 1,0 0-1,-4 21 2,0-4-2,-1 7 0,1 4 0,0 4 0,-1 3 0,-1 3 0,2-3 0,2-1 0,1-4 0,2-6 0,-1-3 0,0-21 0,8 26 0,-8-26 0,0 0 0,0 0 0,19 4-2,-19-4-5,0 0-4,0-17-24,0 17-6,0 0 1,0 0-1</inkml:trace>
    <inkml:trace contextRef="#ctx0" brushRef="#br0" timeOffset="1590.0909">5174 2024 67,'4'-17'35,"-4"17"-1,0 0 3,17-31-22,3 29-4,-20 2-1,23-19-4,-23 19 0,22-11-1,-22 11 0,19 9-1,-19-9 1,11 34-1,-11-15 0,2 10-1,-6-1-1,1 4 0,-7-2-2,1 0 0,-6-4 0,-4-2 0,-1-1 0,-3-6 0,3-4 0,1-4 0,2-1 0,17-8 0,-22 5 0,22-5 0,0 0 0,0 0 0,0 0 0,0 0 0,22 10 0,-22-10 0,34 9 0,-10-4 0,-1 1 0,-1 3 0,-1-1 0,1-1 0,-3-1 0,-2 0 0,-17-6 0,22 7 0,-22-7 0,0 0 0,26 15-7,-26-15-36,0 0 0,0 0 0,-20-9 0</inkml:trace>
    <inkml:trace contextRef="#ctx0" brushRef="#br0" timeOffset="4055.232">5680 2652 72,'0'0'37,"3"-22"0,-3 22 2,-15-28-24,15 28-2,0 0-3,0 0-2,0 0-1,0 0-2,0 0 0,0 0-2,2 28 1,-2-2-4,-3 2 0,1 11 0,-4 6 0,1 7 0,-1 1 0,0 6 0,3-3 0,1 2 0,-2-2 0,0-7 0,2-6 0,2-9 0,0-5 0,2-8 0,-2-21 0,0 24 0,0-24 0,0 0 0,0 0 0,0 0 0,-4-22 0,3 5 0,-1-5 0,0-6 0,0-6 0,4-3 0,3-12 0,3-5 0,1-2 0,4-2 0,0 0 0,1 4 0,1 1 0,0 5 0,-4 10 0,-2 12 0,-1 6 0,-8 20 0,7-19 0,-7 19 0,0 0 0,0 0 0,17 30 0,-11-6 0,1 6 0,4 2 0,2 3 0,4 1 0,-2-2 0,2-8 0,-4-4 0,-13-22 0,32 15 0,-11-24 0,-3-12 0,7-11 0,-5-12 0,6-5 0,1-3 0,-1-1 0,-4 9 0,-3 8 0,-8 12 0,-11 24 0,0 0 0,13 26 0,-13 4 0,-1 9 0,-1 6 0,4 3 0,-1 7 0,3-1 0,2 0 0,-1 2 0,3-2 0,-1 0 0,-1-1 0,0-3 0,1-7 0,-1-5 0,1-9 0,3-8 0,-10-21 0,9 21 0,-9-21 0,0 0 0,17-27 0,-21 3 0,4 24-17,9-24-26,-9 1-1,-5 3 1,1-3 1</inkml:trace>
    <inkml:trace contextRef="#ctx0" brushRef="#br0" timeOffset="4604.2634">6440 2297 86,'-2'17'36,"2"-17"2,0 0 0,-11 28-25,11-28-3,-13 24-1,13-24-3,-13 38-1,9-20-1,6 14-2,-2-6 0,9 2-1,0-4 0,4-1-1,2-6 1,2-6-1,2-11-1,2-13 2,-3-4 0,3-7-1,-2-8 2,-4-4-2,-2-5 0,-4-2 0,-7 8 0,0 3 0,-6 4 0,-3 6 0,-3 5 0,10 17 0,-24-11 0,24 11 0,-23 18 0,23-18 0,-18 34-7,18-34-9,-17 34-23,13-10-4,4 2 3,2 2-2</inkml:trace>
    <inkml:trace contextRef="#ctx0" brushRef="#br0" timeOffset="6363.364">6621 3256 62,'0'0'38,"0"0"-2,10-17 4,-10 17-23,0 0-2,0 0-4,-10 18-2,10-18-2,-11 30-2,2-11-1,5 9-1,0-4-1,-1 6 0,5-4-1,-2 2 0,2 0 1,2-1-2,-2-1 0,2-4 0,-2-3 0,0-19 0,0 26 0,0-26 0,0 0-4,7-20-12,8 3-27,-6 0 0,1-2 0,-1 2 1</inkml:trace>
    <inkml:trace contextRef="#ctx0" brushRef="#br0" timeOffset="6710.3839">6820 3579 78,'0'0'38,"17"13"1,-17-13 1,-6 17-23,6 13-5,-20-15-4,12 13-2,-5-12-3,5 5 0,8-21-3,-18 24 1,18-24-2,0 0-1,-17 26 0,17-26-3,-6 23-4,6-23-11,0 0-20,0 0 0,0 0 1,0 0 0</inkml:trace>
    <inkml:trace contextRef="#ctx0" brushRef="#br0" timeOffset="7648.4372">7058 3280 59,'-10'-17'38,"10"17"-1,0 0 2,-20 0-21,25 17-3,-23-15-4,18 18-3,0-20-2,-10 28-1,10-28-1,-5 38-1,-1-21 0,4 5-1,0-5 0,2 1-1,0-18 0,8 25 0,-8-25-1,0 0 2,18 13-2,-18-13 0,32-4 0,-11 0 0,1 1 0,1-1 0,-4 2 0,-3 0 0,3 2 0,-19 0 0,26 2 0,-26-2 0,23 4 0,-23-4 0,24 0 0,-24 0-2,34 0-2,-34 0 0,32 0-1,-32 0-8,22 3-14,-22-3-16,0 0 3,0 0-1,0 0 3</inkml:trace>
    <inkml:trace contextRef="#ctx0" brushRef="#br0" timeOffset="8054.4607">7221 3299 61,'0'0'36,"0"0"2,-19 13 0,13 7-21,6-20-3,0 0-2,-13 19-3,17 7-1,-15-5 0,9 10-3,-6-1 1,10 11-3,-6 0-3,6 1 0,-6-1 0,4-2 0,4-5 0,0-1 0,2-7 0,-5-9 0,-1-17 0,2 19 0,-2-19-11,0 0-30,0 0-2,0 0 1,-3-21-1</inkml:trace>
  </inkml:traceGroup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46.2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2BEA6BC-D8C8-4571-AF68-BEFB66C7F802}" emma:medium="tactile" emma:mode="ink">
          <msink:context xmlns:msink="http://schemas.microsoft.com/ink/2010/main" type="inkDrawing" rotatedBoundingBox="6945,6478 8211,7192 7931,7688 6665,6974" semanticType="callout" shapeName="Other"/>
        </emma:interpretation>
      </emma:emma>
    </inkml:annotationXML>
    <inkml:trace contextRef="#ctx0" brushRef="#br0">1765 2425 95,'0'0'37,"0"0"-1,-7-21 2,7 21-28,0 0-2,9-24-3,-9 24 0,22-11-1,-5 11 0,-17 0-1,28-2 0,-28 2 0,30 11-1,-30-11 0,23 19-2,-23-19 0,11 26 0,-11-26 0,2 30 0,-2-30 0,-10 26 0,10-26 0,-16 23 0,16-23 0,-21 24 0,21-24 0,-22 17 0,22-17 0,-19 13 0,19-13 0,0 0 0,0 0 0,0 0 0,0 0 0,4 17 0,-4-17 0,28 4 0,-12-1 0,1 5 0,-17-8 0,25 24 0,-18-3 0,4-1 0,-9 5 0,0-3 0,-9 1 0,3-5 0,4-18 0,-15 27 0,15-27 0,-21 9 0,21-9 0,-30-8 0,30 8 0,-33-15 0,33 15 0,-30-13 0,30 13 0,-25-7 0,25 7 0,0 0-7,0 0-26,0 0-8,0 0-2,28 15 3,-28-15-1</inkml:trace>
    <inkml:trace contextRef="#ctx0" brushRef="#br0" timeOffset="630.0359">2070 2432 99,'17'-2'38,"-17"2"2,0 0-1,19 2-25,-19-2-5,0 0-3,26-20-2,-7 16-1,-19 4 0,33 0-3,-33 0 0,28 22 0,-18-1 0,-5 5 0,-5 0 0,-1 3 0,-5-1 0,0-2 0,-3-2 0,-4-7 0,13-17 0,-32 23 0,13-20 0,1-3 0,1-2 0,0-1 0,17 3 0,-24-13 0,24 13 0,0 0 0,0 0 0,0 0 0,0 0 0,22-2 0,-5 9 0,3 1 0,3 1 0,1 4 0,2 0 0,-3 2 0,-2 0 0,-1 2 0,-1 0 0,-19-17 0,30 26 0,-30-26 0,26 17 0,-26-17-35,0 0-8,0 0 0,-13-21 0</inkml:trace>
    <inkml:trace contextRef="#ctx0" brushRef="#br0" timeOffset="1511.0865">2860 2777 72,'0'0'37,"0"0"0,0 0 2,0 0-19,0 0-8,0 0-1,0 0-3,0 0-2,4 17-2,-4-17-1,0 0-1,4 17-1,-4-17-1,0 0 1,0 0-1,20-17 2,-20 17-2,15-23 0,-15 23 0,10-22 0,-10 22 0,0 0 0,2-17 0,-2 17 0,0 0-4,0 30-7,0-30-20,-15 28-10,11-5 0,-2-1 1,-1 8-1</inkml:trace>
    <inkml:trace contextRef="#ctx0" brushRef="#br0" timeOffset="1792.1025">2860 3238 108,'10'-17'39,"-7"-4"1,1 4 0,-4 17-33,4-22 1,-4 22-3,0 0-1,-4 32 0,-2-10-4,5 3 0,-3 3 0,4-2 0,0-5 0,0-5 0,0-16 0,0 0 0,20 23-6,-20-23-35,4-17 0,-4 17 0,4-32 0</inkml:trace>
  </inkml:traceGroup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44.7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F716E11-953F-4FBA-B893-3E68A4297372}" emma:medium="tactile" emma:mode="ink">
          <msink:context xmlns:msink="http://schemas.microsoft.com/ink/2010/main" type="inkDrawing" rotatedBoundingBox="3738,6756 6940,7080 6816,8303 3614,7979" semanticType="callout" shapeName="Other"/>
        </emma:interpretation>
      </emma:emma>
    </inkml:annotationXML>
    <inkml:trace contextRef="#ctx0" brushRef="#br0">1544 2887 87,'0'0'36,"0"0"1,0 0 1,-6-27-25,6 27 0,0 0-4,0 0 0,0 0-3,4 34 1,-17-13-7,2 9 0,-13 1 0,3 14 0,-5-3 0,-2 6 0,3-3 0,5 0 0,3-8 0,4-3 0,3-4 0,3-9 0,5-3 0,2-18 0,6 25 0,-6-25 0,0 0 0,0 0-9,7-21-32,-7 21-3,6-30 2,-6 30 0</inkml:trace>
    <inkml:trace contextRef="#ctx0" brushRef="#br0" timeOffset="562.0318">1565 3356 90,'0'0'37,"0"0"0,13-17 3,-13 17-25,19-5-6,-19 5-2,0 0-1,22 7-2,-5 5 0,-17-12-1,26 26 0,-17-9-3,1 5 0,-10-1 0,-2 3 0,-7-2 0,-3 3 0,-1-5 0,-2-1 0,15-19 0,-30 26 0,30-26 0,-22 13 0,22-13 0,0 0 0,0 0 0,0 0 0,0 0 0,0 0 0,0 0 0,0 0 0,24 4 0,-24-4 0,32-2 0,-13 2 0,1 2 0,3-2 0,-1 0 0,-1-2 0,1 2 0,-22 0 0,36 0-5,-36 0-35,0 0-3,0 0 1,9-20 0</inkml:trace>
    <inkml:trace contextRef="#ctx0" brushRef="#br0" timeOffset="-1346.077">-1311 2479 107,'-9'16'38,"9"-16"3,0 0-1,0 0-28,0 0-2,35-7-3,-35 7-7,40-13 0,-12 9 0,9 2 0,-1-1 0,3 4 0,0 1 0,4 2 0,2 0 0,0-1 0,-2-1 0,-7 4 0,-4-8 0,-4 8 0,-6-8 0,-5 0 0,-17 2 0,21 6 0,-21-6 0,0 0 0,3 22 0,-3-22 0,6 39 0,0-5 0,-8 5 0,2 8 0,-4 11 0,-3 4 0,3 5 0,-4 10 0,1 2 0,-1 1 0,-3-1 0,5-4 0,5-4 0,-1-6 0,-2-3 0,6-13 0,0-8 0,-2-9 0,2-8 0,-2-7 0,0-17 0,3 20 0,-3-20 0,0 0 0,0 0 0,-18-9 0,18 9 0,-32-8 0,0 5 0,-5 5 0,-16-1 0,-5 9 0,-6-1 0,-3 2 0,3-3 0,6-1 0,8-3 0,7-6 0,13-1 0,7-14 0,23 17 0,-3-30 0,19 30 0,-10-17-37,-6 17-8,26-34 1,-13 15-2</inkml:trace>
    <inkml:trace contextRef="#ctx0" brushRef="#br0" timeOffset="-1008.0574">-1182 3081 104,'0'0'40,"0"0"2,0 0-1,0 0-29,17-4-2,-17 4-4,38-7-6,-10-2 0,13 1 0,2-3 0,-2 0 0,0-4 0,4 3 0,-4 5 0,-13-8 0,10 11-35,-16 1-7,-1-1-1,-21 4 1</inkml:trace>
    <inkml:trace contextRef="#ctx0" brushRef="#br0" timeOffset="-368.0209">1011 2960 102,'0'0'39,"-17"0"1,17 0 0,0 0-26,0 0-4,18 18-2,-18-18-6,36 25-2,-14-9 0,5 11 0,-3-1 0,-2 8 0,3 3 0,-1 2 0,-3-1 0,-3 1 0,-3-5 0,-3-6 0,1-6 0,-13-22 0,24 13 0,-24-13 0,28-18-10,-30-3-32,10-3-2,-4-4 2,-6 0-1</inkml:trace>
  </inkml:traceGroup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55.0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6CA770E-111F-4AF5-B1F1-77C155308C68}" emma:medium="tactile" emma:mode="ink">
          <msink:context xmlns:msink="http://schemas.microsoft.com/ink/2010/main" type="inkDrawing" rotatedBoundingBox="8543,7825 8585,6642 9285,6667 9242,7850" semanticType="callout" shapeName="Other">
            <msink:sourceLink direction="to" ref="{25A1B7CF-0480-449E-8250-D91769F26D6C}"/>
          </msink:context>
        </emma:interpretation>
      </emma:emma>
    </inkml:annotationXML>
    <inkml:trace contextRef="#ctx0" brushRef="#br0">4233 2344 74,'0'0'35,"0"0"-2,0 0 2,-10 23-23,10-4-4,0-19-4,-11 32-3,13-4-8,-8-2-21,-1-5-7,10 11 1,-12-8-2</inkml:trace>
    <inkml:trace contextRef="#ctx0" brushRef="#br0" timeOffset="-368.0209">4143 2442 38,'0'0'33,"0"0"4,0 0-1,0 0-7,-21-22-7,21 22-6,-37-4-4,18 8-4,-20-12-2,3 6-1,-9-9-2,0 5 1,-7-5-1,5 3 0,-2-3-3,6 6 0,4-3 0,11 4 0,2 2 0,26 2 0,-27 4 0,27-4 0,0 0 0,0 0 0,8 19 0,-8-19 0,30 19 0,-8-8 0,8 2 0,4 8 0,2 3 0,3 1 0,-2 3 0,-5 4 0,-4 0 0,-9 1 0,-10 3 0,-9-4 0,-9 2 0,-10 1 0,-7 1 0,-4 0 0,-6 3 0,-3 0 0,0 5 0,1 4 0,1 7 0,3 1 0,4 0 0,4 4 0,4-5 0,7-1 0,3-3 0,5-13 0,9-7 0,5-4 0,6-9 0,8-6 0,5-5 0,10-5 0,3-2 0,6-2 0,6 0 0,-3-1 0,3-3 0,1 2 0,-3 2 0,-4 0 0,-2-1 0,-4-1 0,-3 0 0,-6-1 0,-4 5 0,-26 0-6,35-4-4,-35 4-20,0 0-11,2-19 0,-2 19 0,0 0 0</inkml:trace>
    <inkml:trace contextRef="#ctx0" brushRef="#br0" timeOffset="223.0128">4173 3104 77,'-4'34'35,"6"7"0,-12-6 2,9-3-26,-1 12-5,-10-11 0,12 10-1,-7-14-3,3-1 0,4-8-5,0-20-6,0 0-22,25-5-6,-20-16 1,6 1-1</inkml:trace>
  </inkml:traceGroup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7.02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723E7FE-EA9B-4DAE-968D-1E3C9D4207C6}" emma:medium="tactile" emma:mode="ink">
          <msink:context xmlns:msink="http://schemas.microsoft.com/ink/2010/main" type="inkDrawing" rotatedBoundingBox="13311,7138 15373,7029 15375,7068 13314,7177" shapeName="Other"/>
        </emma:interpretation>
      </emma:emma>
    </inkml:annotationXML>
    <inkml:trace contextRef="#ctx0" brushRef="#br0">-17 157 90,'-2'-17'40,"2"17"1,0 0 0,0 0-27,0 0-4,25-7-3,5 11-1,3-8-2,22 4-2,8-6-2,22 3 0,10-5 0,10 4 0,11-1 0,11 3 0,-5 2 0,5-2 0,4-2 0,-3-3 0,-3-2 0,-3-3 0,-17 3 0,-10-2 0,-12 2 0,-14 1 0,-17 4 0,-14 6 0,-8 4 0,-30-6 0,33 9 0,-33-9 0,34 4-14,-34-4-18,13-19-13,-13 19 3,19-22-2,-19 22 4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19:45:30.2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9FF642C-83DD-4517-A3D2-C5BC768C023D}" emma:medium="tactile" emma:mode="ink">
          <msink:context xmlns:msink="http://schemas.microsoft.com/ink/2010/main" type="writingRegion" rotatedBoundingBox="17017,10008 22711,10753 22600,11595 16907,10851"/>
        </emma:interpretation>
      </emma:emma>
    </inkml:annotationXML>
    <inkml:traceGroup>
      <inkml:annotationXML>
        <emma:emma xmlns:emma="http://www.w3.org/2003/04/emma" version="1.0">
          <emma:interpretation id="{3EFD20B3-26FE-4BEB-BABE-BC41D149A809}" emma:medium="tactile" emma:mode="ink">
            <msink:context xmlns:msink="http://schemas.microsoft.com/ink/2010/main" type="paragraph" rotatedBoundingBox="17017,10008 22711,10753 22600,11595 16907,108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ACA846-284C-48F3-B988-8327456D6438}" emma:medium="tactile" emma:mode="ink">
              <msink:context xmlns:msink="http://schemas.microsoft.com/ink/2010/main" type="line" rotatedBoundingBox="17017,10008 22711,10753 22600,11595 16907,10851"/>
            </emma:interpretation>
          </emma:emma>
        </inkml:annotationXML>
        <inkml:traceGroup>
          <inkml:annotationXML>
            <emma:emma xmlns:emma="http://www.w3.org/2003/04/emma" version="1.0">
              <emma:interpretation id="{43B540BC-5F63-4DEB-88E2-53B599B0FFAB}" emma:medium="tactile" emma:mode="ink">
                <msink:context xmlns:msink="http://schemas.microsoft.com/ink/2010/main" type="inkWord" rotatedBoundingBox="17012,10048 19416,10362 19326,11052 16921,10738"/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It</emma:literal>
                </emma:interpretation>
                <emma:interpretation id="interp3" emma:lang="en-US" emma:confidence="0">
                  <emma:literal>IF</emma:literal>
                </emma:interpretation>
                <emma:interpretation id="interp4" emma:lang="en-US" emma:confidence="0">
                  <emma:literal>~</emma:literal>
                </emma:interpretation>
              </emma:one-of>
            </emma:emma>
          </inkml:annotationXML>
          <inkml:trace contextRef="#ctx0" brushRef="#br0">4675 4176 5,'-7'-17'21,"7"17"3,0 0-6,0 0 0,13-21 0,-13 21-1,0 0-3,-4-16-2,4 16-3,0 0-1,-2-18-2,2 18-2,-8-17 0,8 17 0,-11-23-1,11 23 1,-14-21 0,14 21-1,-25-18 1,4 8-1,21 10 1,-37-16-1,19 11 0,-6-6 0,-1 6-1,0-6 1,6 4-1,-4-2-1,5 6 1,-1-6 0,1 6-1,0-3 1,18 6 0,-35-5-1,35 5 1,-32-2-1,16 4 0,-3-4 0,1 4 1,-3-2-1,0 2 0,-4 1 0,1 3 0,-6-1-1,1 2 1,-1-2 0,-1 2 0,-1-1-1,2-1 1,3-2-1,3 1 1,-1-1-1,-3 1 1,-4-1-1,4 3 0,-4 1 0,-2 0 1,-5 1-1,-1-1 0,-2 1 0,3-3 0,2-2 0,1-1 1,3-2-1,-1 0 0,4-2 0,-3-1 0,-1 1 0,2 0 2,2-1-2,0-1 0,2 1 0,0-3 0,0 1 0,6-2 0,1-2 0,2 2 0,-1-1 0,1-1 0,-2 0 0,-2 0 0,2 0 0,-4 1 0,2-1 0,0 2 0,-2-2 0,-1-2 0,3-1 0,-2-2 0,2 0 0,4 0 0,-1-2 0,1 0 0,0-1 0,-3 1 0,1 0 0,2 0 0,-2-1 0,3-3 0,-1-1 0,1-3 0,2 1 0,5 0 0,1 0 0,6 0 0,3 1 0,-5 0 0,5 5 0,-3 1 0,0-1 0,3-1 0,-3 2 0,1 0 0,-3-1 0,1 1 0,-2-2 0,2 3 0,-2-1 0,7 16 0,-9-23 0,9 23 0,-14-18 0,14 18 0,0 0 0,-14-15 0,14 15 0,0 0 0,0 0 0,-16-16 0,16 16 0,0 0 0,0 0 0,-4-18 0,4 18 0,0 0 0,0 0 0,0 0 0,-5-16 0,5 16 0,0 0 0,0 0 0,0 0 0,0 0 0,0 0 0,0 0 0,0 0 0,0 0 0,0 0 0,0 0 0,0 0 0,0 0 0,0 0 0,0 0 0,0 0 0,0 0 0,0 0 0,-11 23 0,11-23 0,-7 25 0,0-8 0,2 6 0,-2 0 0,-4 3 0,-1-1 0,1 1 0,4-1 0,-2-4 0,4 0 0,0-5 0,5-16 0,-11 23 0,11-23 0,0 0 0,0 0 0,-5 17 0,5-17 0,0 0 0,0 0 0,3-21 0,-3 21 0,9-26 0,-3 8 0,-1-1 0,2-2 0,0 0 0,2 1 0,-2 1 0,0 3 0,0-3 0,-2 3 0,1 0 0,-1 1 0,-5 15 0,5-27 0,-5 27 0,14-19 0,-14 19 0,0 0 0,11-18 0,-11 18 0,0 0 0,0 0 0,0 0 0,0 0 0,16-14 0,-16 14 0,0 0 0,0 0 0,19-7 0,-19 7 0,16 4 0,-16-4 0,18 9 0,-18-9 0,28 12 0,-9-5 0,3 0 0,0 0 0,0 0 0,-1-2 0,2 4 0,0 0 0,-4-2 0,-3 2 0,-16-9 0,23 10 0,-23-10 0,19 5 0,-19-5 0,18 0 0,-18 0 0,0 0 0,16-7 0,-16 7 0,0 0 0,0 0-13,0 0-29,5-17 0,-5 17 0,-24-12-2</inkml:trace>
        </inkml:traceGroup>
        <inkml:traceGroup>
          <inkml:annotationXML>
            <emma:emma xmlns:emma="http://www.w3.org/2003/04/emma" version="1.0">
              <emma:interpretation id="{F04FEED8-6EA4-41C6-AC4D-32BC5CE2F4BD}" emma:medium="tactile" emma:mode="ink">
                <msink:context xmlns:msink="http://schemas.microsoft.com/ink/2010/main" type="inkWord" rotatedBoundingBox="19974,10395 22711,10753 22600,11595 19864,11238"/>
              </emma:interpretation>
              <emma:one-of disjunction-type="recognition" id="oneOf1">
                <emma:interpretation id="interp5" emma:lang="en-US" emma:confidence="1">
                  <emma:literal>surgery</emma:literal>
                </emma:interpretation>
                <emma:interpretation id="interp6" emma:lang="en-US" emma:confidence="0">
                  <emma:literal>Surgery</emma:literal>
                </emma:interpretation>
                <emma:interpretation id="interp7" emma:lang="en-US" emma:confidence="0">
                  <emma:literal>surge-I</emma:literal>
                </emma:interpretation>
                <emma:interpretation id="interp8" emma:lang="en-US" emma:confidence="0">
                  <emma:literal>surges</emma:literal>
                </emma:interpretation>
                <emma:interpretation id="interp9" emma:lang="en-US" emma:confidence="0">
                  <emma:literal>surge-yo</emma:literal>
                </emma:interpretation>
              </emma:one-of>
            </emma:emma>
          </inkml:annotationXML>
          <inkml:trace contextRef="#ctx0" brushRef="#br0" timeOffset="3407.1949">5507 3997 27,'0'0'28,"0"0"2,7-23 2,-7 23-14,0 0-1,7-21-1,-7 21-2,0 0-4,0 0-1,-23-16-2,23 16-1,-30-1-1,14 6-1,-7-7 0,7 9-1,-10-5 0,10 5-1,-5-4 0,5 3 0,16-6-1,-28 14 0,28-14 0,-23 14 0,23-14-1,-18 16 1,18-16-1,-7 17 0,7-17 0,0 16 0,0-16 0,0 0 0,19 19 0,-19-19 0,27 13 0,-11-5 0,1 0 0,5 4 0,-3 4 0,2-2-1,0 3 2,-1 1-2,1 1 1,-5 0 1,-4 1-1,-12-20 0,6 28 0,-6-28 1,-6 26-1,6-26 0,-21 20 1,21-20-1,-34 10 1,17-6-1,-1-3 0,-1-1 1,-2 0-1,3-1 0,-3 1 0,0-2 0,3 2-1,2 0-1,16 0-1,-19-4-2,19 4-4,0 0-10,1-17-20,-1 17 0,27-21 0,-4 8 1</inkml:trace>
          <inkml:trace contextRef="#ctx0" brushRef="#br0" timeOffset="4243.2427">5791 4034 31,'0'0'28,"0"0"3,0 0 1,0 0-13,0 0-1,-16-11-1,16 11-5,0 0-2,-3 18-1,3-18-2,-14 19-2,14-19 0,-15 36-2,7-19 0,4 6-1,-3-4 0,7 4-2,-2-2 1,4 0-1,3-5 1,-5-16-1,9 26 0,-9-26 0,14 22 1,-14-22-1,21 10 0,-21-10 1,23-2-1,-23 2 0,25-14 1,-9 4-1,0-3 1,0-1-1,1 0 0,-2-1 0,-15 15 0,26-30 0,-12 14 1,-2 0 0,-1 0-1,-11 16 1,18-28-2,-18 28 2,16-25-1,-16 25 0,0 0 0,19-14 1,-19 14-1,0 0-1,0 0 2,7 16-1,-7-16 0,-5 30 0,5-11 1,-6 1-2,6 3 2,-1-1-1,-3 1 0,6-2 0,0-5 0,-2-16 0,7 25 0,-7-25-1,0 0 1,0 0-2,23 14-1,-23-14-3,16-7-2,-22-9-5,6 16-15,21-11-11,-21 11 1,6-19 1,-12 3 1</inkml:trace>
          <inkml:trace contextRef="#ctx0" brushRef="#br0" timeOffset="4599.2631">6190 4213 45,'7'25'31,"-7"-25"1,0 0 0,0 0-14,0 0-2,0 0-4,0 0-4,0 0-2,0 0-1,9-28-1,-7 5-1,1 2 0,1-2-2,3 2 1,-2 0-1,6 1 0,1 5 0,-12 15 0,25-21-1,-8 14 1,1 1-1,1-1-2,6 5 0,-9-5-4,7 11-4,-23-4-13,23-7-13,-23 7 0,19 0 0,-19 0 1</inkml:trace>
          <inkml:trace contextRef="#ctx0" brushRef="#br0" timeOffset="5283.3022">6693 4015 10,'0'0'25,"0"0"2,0 0 2,0 0-9,0 0-1,0 0-2,-16-4-4,16 4-2,0 0-3,-25 0-1,25 0 0,-24 7-2,24-7 1,-28 11-2,28-11 1,-29 14-1,29-14-1,-23 23-1,23-23 0,-12 31-1,10-11-1,2-3 1,2 4-1,5-3 0,-2-2 0,-5-16 0,23 14 0,-7-16 0,4-10 0,-5-6 1,3-3 0,0-5-1,-1-1 2,-2 1-1,-1 5 1,-7 2 0,-7 19 0,0 0 0,0 0 0,7 24 0,-9 2-1,-5 6 1,0 5-1,2 2 0,-1 1-1,1 1 0,1-6 1,-3 0-1,0-2 0,-3 1 1,-4-1-1,-6-1 0,-1-4 0,-2-2 0,4-5 0,1-5-1,0-9 0,18-7-2,-24-9-3,24 9-2,-13-37-5,13 37-9,2-37-15,-5 13-1,4 3-1,-4-4 2</inkml:trace>
          <inkml:trace contextRef="#ctx0" brushRef="#br0" timeOffset="5893.3371">6910 4131 65,'0'0'35,"16"0"-2,-16 0 1,25 12-19,-25-12-3,19-2-4,-19 2-2,25-12-2,-25 12-1,32-25 0,-18 8-1,-14 17 0,19-37-1,-10 19 1,-7-5-1,1 6-1,-6-2 2,1 3-1,2 16 0,-9-25 1,9 25-1,-17-5 1,17 5-1,-23 16 1,7-2-2,0 5 1,0 0 0,4 4-1,1 4 1,4-1-2,3-1 1,6-3 0,5 1 0,6-2 0,-1-1 0,9-3-1,4-3-2,-2-10-2,12 6-3,-19-24-8,16 5-21,-6-1-1,-8-11 0,-2 0 0</inkml:trace>
          <inkml:trace contextRef="#ctx0" brushRef="#br0" timeOffset="6171.353">7246 4166 21,'0'0'28,"0"0"3,0 0-1,0 0-8,12-20 0,-9-4-5,13 8-5,-10-14-4,11 7-2,-4-7-3,8 8-1,-2-3-1,4 7-1,0 4 1,-2 6-1,1 1-1,-3-2-2,4 11-8,-23-2-22,21-2 0,-3 9-1,-18-7 0</inkml:trace>
          <inkml:trace contextRef="#ctx0" brushRef="#br0" timeOffset="6622.3786">7687 4036 88,'0'0'33,"18"9"0,-18-9 2,0 0-31,17 0 1,-17 0 0,32 0 0,-13-4-1,10 6 0,-10-6-2,11 3 0,-5-3-1,3 1 0,-5-3-1,0-1 0,-2-2 1,0-3-1,0-4 1,-3-1 0,-7-4 1,-11 21 2,14-30-1,-14 30 1,0 0 1,0 0 0,-35 16 2,12 21-7,-11 6 0,-1 17 0,-11 3 0,2 11 0,0 2 0,3-1 0,4-4 0,9-13 0,5-9 0,5-12 0,13-9 0,5-28 0,0 0-27,0 0-15,-6-42-1,6 7 2,-3-13-1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48:07.4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E569440-C9CA-4CAD-93F7-8CA41F0CF2CE}" emma:medium="tactile" emma:mode="ink">
          <msink:context xmlns:msink="http://schemas.microsoft.com/ink/2010/main" type="writingRegion" rotatedBoundingBox="41,6043 3910,5026 4231,6245 361,7262"/>
        </emma:interpretation>
      </emma:emma>
    </inkml:annotationXML>
    <inkml:traceGroup>
      <inkml:annotationXML>
        <emma:emma xmlns:emma="http://www.w3.org/2003/04/emma" version="1.0">
          <emma:interpretation id="{B3D686E8-FE6B-444E-9C1D-BAFE84DA0828}" emma:medium="tactile" emma:mode="ink">
            <msink:context xmlns:msink="http://schemas.microsoft.com/ink/2010/main" type="paragraph" rotatedBoundingBox="41,6043 3910,5026 4231,6245 361,7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1DF160-A8E8-4DFF-820E-11AE38CA989E}" emma:medium="tactile" emma:mode="ink">
              <msink:context xmlns:msink="http://schemas.microsoft.com/ink/2010/main" type="line" rotatedBoundingBox="41,6043 3910,5026 4231,6245 361,7262"/>
            </emma:interpretation>
          </emma:emma>
        </inkml:annotationXML>
        <inkml:traceGroup>
          <inkml:annotationXML>
            <emma:emma xmlns:emma="http://www.w3.org/2003/04/emma" version="1.0">
              <emma:interpretation id="{83C51565-8A36-43D3-9F1B-C8D2B1740EB7}" emma:medium="tactile" emma:mode="ink">
                <msink:context xmlns:msink="http://schemas.microsoft.com/ink/2010/main" type="inkWord" rotatedBoundingBox="41,6043 3910,5026 4231,6245 361,7262"/>
              </emma:interpretation>
              <emma:one-of disjunction-type="recognition" id="oneOf0">
                <emma:interpretation id="interp0" emma:lang="en-US" emma:confidence="0">
                  <emma:literal>speed</emma:literal>
                </emma:interpretation>
                <emma:interpretation id="interp1" emma:lang="en-US" emma:confidence="0">
                  <emma:literal>sped</emma:literal>
                </emma:interpretation>
                <emma:interpretation id="interp2" emma:lang="en-US" emma:confidence="0">
                  <emma:literal>IFF</emma:literal>
                </emma:interpretation>
                <emma:interpretation id="interp3" emma:lang="en-US" emma:confidence="0">
                  <emma:literal>spat</emma:literal>
                </emma:interpretation>
                <emma:interpretation id="interp4" emma:lang="en-US" emma:confidence="0">
                  <emma:literal>spew</emma:literal>
                </emma:interpretation>
              </emma:one-of>
            </emma:emma>
          </inkml:annotationXML>
          <inkml:trace contextRef="#ctx0" brushRef="#br0">0 101 7,'0'0'20,"9"-30"1,-9 30-10,16-33 1,-16 33 4,16-21-3,-16 21 0,21-12-1,-21 12-2,25-4-3,-25 4 0,35 0 0,-14-4-2,7 8-1,-3-6 2,7 11-2,-7-5 0,1 10 1,-7-9-1,1 14-1,-20-19-1,18 37 1,-24-18-2,1 4 0,-11-3 0,0-1 0,-7 0-1,-1 1 0,-3-3 0,-5 1 0,4-1 0,2 3 0,3-1-1,0-1 0,9 1-2,14-19-2,-16 30-4,16-30-12,0 0-13,7-21 0,2-4-1,10 11 2</inkml:trace>
          <inkml:trace contextRef="#ctx0" brushRef="#br0" timeOffset="-452.0258">34 20 14,'0'0'27,"0"0"3,0 0 1,0 0-12,0 18-1,0-18-1,-6 30-5,6-30-3,-7 37-1,0-18-1,9 16-1,-9-5-2,11 9 0,-8-2-1,8 5 0,-6 2-1,5 5 1,-3-2-2,7-1 1,-3 1-1,3-3 0,2-5 0,-2-7-1,0-6 0,0-8 0,-7-18-2,0 0-2,16-16-2,-20-23-7,15 9-5,-15-17-11,6-4-6,2 3-4,-8-8 4,9 18 1</inkml:trace>
          <inkml:trace contextRef="#ctx0" brushRef="#br0" timeOffset="527.03">553 124 18,'0'0'24,"16"-4"-1,-16 4-6,15-10 1,-15 10-1,18-7-3,-2 9-2,-16-2-2,30-6-2,-30 6-2,34-3 0,-34 3-3,35-7-1,-16 0 0,2 2-1,1-2 0,-3-2-1,-3 3 1,2-2-1,-18 8 0,23-7-2,-23 7-1,17 0-4,-17 0-7,0 0-8,0 0-11,2 21 0,-2-21 0,0 0 2</inkml:trace>
          <inkml:trace contextRef="#ctx0" brushRef="#br0" timeOffset="842.0482">613 259 3,'0'0'20,"0"0"4,0 0-6,0 0-1,0 0 0,21 7-4,-21-7-2,21-3 0,-3 3-2,-18 0-2,35-12-2,-16 1-2,6 4-1,-5-2-1,1 4 0,2 0-1,-4-4-3,4 7-5,-23 2-6,32-16-6,-9 16-8,-11-21-3,16 18 1</inkml:trace>
          <inkml:trace contextRef="#ctx0" brushRef="#br0" timeOffset="1517.0868">1058-111 20,'0'0'24,"0"0"0,0 0-7,0 0-3,1-22 0,-1 22-2,0 0-2,25-1 1,-25 1-2,28 1-1,-28-1 1,39 6-3,-21-6-1,8 5-1,-5-3-1,2 7 1,-7-2-1,-16-7-1,21 29 0,-15-9 0,-8 3-1,-5 5 0,2 0-1,-6-2 1,-1 2-1,3-3 0,-2-4 0,2-2 1,9-19-1,-8 27 1,8-27 0,-8 21 1,8-21-1,0 0 1,0 0-1,9 21 1,-9-21 0,18 3 0,-18-3 0,26-1-1,-6-3 1,-1 4 0,-1-3-1,5 1 0,-4 0 0,2 2 0,2 0-1,-1-2 0,-3 4-1,-1-9-3,3 14-3,-21-7-11,18-16-22,-18 16 2,17 7-1,-17-7 0</inkml:trace>
          <inkml:trace contextRef="#ctx0" brushRef="#br0">427 670 9,'0'0'20,"0"0"-1,0 0-2,-16-1-1,16 1-1,0 0-1,0 0-2,0 0-3,0 0-1,0 0-2,22-11 0,1 9-1,-6-8 1,11 8-1,-1-10 2,12 10-3,-6-12 1,13 9-1,2-13 0,7 8-1,1-6 0,6 5 0,-2-3-1,2 7 0,-6-2 1,2 11-1,-8 0 0,1 7-1,-10-1 1,1 5-1,-7-6 0,1 0 0,-1-4 0,-3-3-1,1-1 1,-6-3-1,-4 1 0,-6-1 0,-1 1 1,-16 3-1,21-6 0,-21 6 0,0 0 0,0 0 0,16-1 0,-16 1 0,0 0 0,18-2 0,-18 2 1,0 0-1,0 0 0,18-4 0,-18 4 0,0 0 1,0 0-1,0 0 0,0 0 0,5-16 0,-5 16 0,14-19 0,-9 3 0,4-1 0,-2-4 1,2-2-1,0-4 0,-2 1 0,-2-2 0,-1-2 0,-1-5 0,1-2 0,-1-2 1,3-6-2,1-5 2,0 0-1,3-3 0,3 0 0,-3 6 0,-1 3 0,0 3 1,-4 10-1,-5 4 0,-3 8 0,3 19 1,-18-23-1,18 23 0,-19-10 0,19 10 1,-16-2-1,16 2 0,-18 0 0,18 0 1,-18 2-1,18-2 0,-24 1 0,6 1 0</inkml:trace>
          <inkml:trace contextRef="#ctx0" brushRef="#br0">-162 693 15,'0'0'24,"-9"-17"-3,9 17-1,-7-16-1,7 16-4,-7-25-3,2 6 0,5 19-2,-9-37-2,9 37-2,-9-39 2,7 24-3,-3-12 0,3 10-1,-5-10 0,5 6 0,-7-9-1,6 4-1,-6-9 0,6 0 0,-8-4-1,6 4 0,-4-2 0,4 5 0,1-1 1,-1 3-1,3 2 0,0 5 1,0-1-1,2 1 1,-1-2-1,1 4 0,-4-2 1,6 6-1,-6-4 0,4 21 0,-5-30 0,5 30 0,-5-21 0,5 21-1,-4-18 1,4 18-1,0 0 1,0 0-1,-2-18 0,2 18 1,0 0-1,0 0 0,6-15 0,-6 15 1,0 0-1,0 0 0,0 0 0,0 0 0,3-16 0,-3 16 0,0 0 0,0 0-1,0 0 1,16-19 0,-16 19 0,0 0 0,20-15 0,-20 15 0,0 0 0,24-8 1,-24 8-1,23-2 0,-23 2 0,27 2 0</inkml:trace>
          <inkml:trace contextRef="#ctx0" brushRef="#br0" timeOffset="5062.2896">-1781 1024 7,'-19'-14'16,"19"14"1,0 0-3,-16 10-1,16-10-2,-23 5 0,23-5-3,-21 7 0,21-7-2,-20 11 0,20-11-1,-16 9 0,16-9-1,0 0-1,-16 10 0,16-10 0,0 0-1,-19 9 0,19-9 0,0 0 0,0 0-1,-16 9 0,16-9-1,0 0 1,0 0-1,0 0 0,0 0 0,0 0 0,0 0 0,0 0 1,16 10-1,-16-10 0,18 6 1,-18-6-1,19 7 0,-19-7 0,21 7 1,-21-7-1,27 9 0,-27-9 1,26 10 0,-26-10 0,25 14 0,-25-14 0,19 12 0,-19-12 1,0 0 0,18 15-1,-18-15 1,0 0 1,4 22-1,-4-22 0,-11 23 0,11-23 0,-19 30 0,4-14 0,1 3-1,-2-5 1,16-14-1,-30 23 0,30-23-1,-28 16 1,28-16 0,-25 7-1,25-7 0,-17 2 1,17-2-1,0 0-1,-21-4-2,21 4-2,0 0-5,0 0-13,3-17-11,-6-1-1,3 18 1,5-28 1</inkml:trace>
        </inkml:traceGroup>
      </inkml:traceGroup>
    </inkml:traceGroup>
  </inkml:traceGroup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21.37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1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30T15:15:11.971"/>
    </inkml:context>
    <inkml:brush xml:id="br2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6C9F47-8E67-484E-AF9F-A5FFB5E65509}" emma:medium="tactile" emma:mode="ink">
          <msink:context xmlns:msink="http://schemas.microsoft.com/ink/2010/main" type="writingRegion" rotatedBoundingBox="1928,9070 17926,9362 17780,17388 1782,17096"/>
        </emma:interpretation>
      </emma:emma>
    </inkml:annotationXML>
    <inkml:traceGroup>
      <inkml:annotationXML>
        <emma:emma xmlns:emma="http://www.w3.org/2003/04/emma" version="1.0">
          <emma:interpretation id="{74D56010-7E66-4576-9C5D-BEEC6F837982}" emma:medium="tactile" emma:mode="ink">
            <msink:context xmlns:msink="http://schemas.microsoft.com/ink/2010/main" type="paragraph" rotatedBoundingBox="13791,9439 17894,9046 17973,9865 13869,10257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DF714DB-71BA-42E5-97A2-91739E5AA15F}" emma:medium="tactile" emma:mode="ink">
              <msink:context xmlns:msink="http://schemas.microsoft.com/ink/2010/main" type="line" rotatedBoundingBox="13791,9439 17894,9046 17973,9865 13869,10257"/>
            </emma:interpretation>
          </emma:emma>
        </inkml:annotationXML>
        <inkml:traceGroup>
          <inkml:annotationXML>
            <emma:emma xmlns:emma="http://www.w3.org/2003/04/emma" version="1.0">
              <emma:interpretation id="{B5796201-F804-445F-9083-DEC05978B529}" emma:medium="tactile" emma:mode="ink">
                <msink:context xmlns:msink="http://schemas.microsoft.com/ink/2010/main" type="inkWord" rotatedBoundingBox="13791,9439 15157,9308 15234,10115 13868,10246"/>
              </emma:interpretation>
              <emma:one-of disjunction-type="recognition" id="oneOf0">
                <emma:interpretation id="interp0" emma:lang="en-US" emma:confidence="0">
                  <emma:literal>Uses</emma:literal>
                </emma:interpretation>
                <emma:interpretation id="interp1" emma:lang="en-US" emma:confidence="0">
                  <emma:literal>uses</emma:literal>
                </emma:interpretation>
                <emma:interpretation id="interp2" emma:lang="en-US" emma:confidence="0">
                  <emma:literal>use</emma:literal>
                </emma:interpretation>
                <emma:interpretation id="interp3" emma:lang="en-US" emma:confidence="0">
                  <emma:literal>Use</emma:literal>
                </emma:interpretation>
                <emma:interpretation id="interp4" emma:lang="en-US" emma:confidence="0">
                  <emma:literal>Users</emma:literal>
                </emma:interpretation>
              </emma:one-of>
            </emma:emma>
          </inkml:annotationXML>
          <inkml:trace contextRef="#ctx0" brushRef="#br0">12000-1746 95,'0'0'38,"0"0"2,0 0 0,0 0-26,0 0-4,0 0-1,0 0-2,0 0-5,0 0-2,0 0 0,-22 21 0,14 7 0,-1 3 0,-4 10 0,4 4 0,1 6 0,1 1 0,5 0 0,4-2 0,7-3 0,6-8 0,2-6 0,3-3 0,3-4 0,-1-7 0,3-8 0,3-11 0,-2-9 0,2-13 0,4-10 0,-4-9 0,-4-11 0,4-8 0,-3-3 0,-7 3 0,1 4 0,-6 10 0,-5 10 0,-5 8 0,-3 28 0,0-17 0,0 17 0,0 25 0,-3-1 0,1 6 0,-2 7 0,0 2 0,4 8 0,4-1 0,-2 3 0,0 1 0,-2-3 0,2-3 0,1-3 0,1-5 0,2-8 0,-2-6 0,-4-22 0,7 24 0,-7-24 0,0 0 0,11-28 0,6 25-4,-17 3-39,0-28-1,2 11 1,-2 17 0</inkml:trace>
          <inkml:trace contextRef="#ctx0" brushRef="#br0" timeOffset="420.0241">12684-1416 93,'0'0'38,"3"-17"2,-3 17-1,-26-7-25,26 7-2,0 0-3,0 0-2,-24 15-4,24-15-3,-19 15 0,19-15 0,-19 18 0,19-18 0,-1 27 0,8-11 0,4 5 0,-1 1 0,5 2 0,3 1 0,-1 1 0,-2 0 0,-4-2 0,-3-2 0,-8-3 0,0-19 0,2 21 0,-2-21 0,0 0 0,-21-12 0,21 12 0,-30-16 0,30 16 0,-32-15 0,32 15 0,-33-4 0,35 21-15,-19-10-27,17-7-1,0 0 1,0 0 0</inkml:trace>
          <inkml:trace contextRef="#ctx0" brushRef="#br0" timeOffset="800.0458">12948-1282 101,'0'0'38,"16"0"0,-16 0 0,6-22-29,11 16-3,-6-12-1,6 3-1,-8-2-1,-9 17 0,17-32 0,-17 32 0,-2-22 1,2 22-4,-16-13 0,16 13 0,-25-2 0,25 2 0,-30 11 0,30-11 0,-26 30 0,17-6 0,-4 8 0,3 2 0,1 1 0,7 0 0,9 1 0,1-4 0,3-5 0,4-8 0,4-2 0,-2-13 0,9 3 0,-15-27-11,12 5-30,-5-6-3,-1-1 3,-2-6-2</inkml:trace>
          <inkml:trace contextRef="#ctx0" brushRef="#br0" timeOffset="1192.0677">13296-1440 100,'0'0'39,"0"0"2,0 0 0,-11 22-26,-8-24-6,19 2-1,0 0-6,-23 25-2,23-25 0,-9 24 0,5-7 0,2 7 0,-1-2 0,6 8 0,1 0 0,4 0 0,3-2 0,6-4 0,-4 0 0,4-3 0,-4-5 0,-13-16 0,19 21 0,-19-21 0,0 0 0,-14 17 0,-4-14 0,-7 1 0,3 0 0,-4 0 0,7 1 0,-3-5 0,22 0 0,0 0-36,0 0-8,29-11-1,3-4 2</inkml:trace>
        </inkml:traceGroup>
        <inkml:traceGroup>
          <inkml:annotationXML>
            <emma:emma xmlns:emma="http://www.w3.org/2003/04/emma" version="1.0">
              <emma:interpretation id="{C81A6A25-8DBC-45F5-9BCD-0F9B63E91E6E}" emma:medium="tactile" emma:mode="ink">
                <msink:context xmlns:msink="http://schemas.microsoft.com/ink/2010/main" type="inkWord" rotatedBoundingBox="16179,9362 17909,9197 17973,9865 16243,10030"/>
              </emma:interpretation>
              <emma:one-of disjunction-type="recognition" id="oneOf1">
                <emma:interpretation id="interp5" emma:lang="en-US" emma:confidence="0">
                  <emma:literal>IMF</emma:literal>
                </emma:interpretation>
                <emma:interpretation id="interp6" emma:lang="en-US" emma:confidence="0">
                  <emma:literal>TMF</emma:literal>
                </emma:interpretation>
                <emma:interpretation id="interp7" emma:lang="en-US" emma:confidence="0">
                  <emma:literal>MF</emma:literal>
                </emma:interpretation>
                <emma:interpretation id="interp8" emma:lang="en-US" emma:confidence="0">
                  <emma:literal>I-MF</emma:literal>
                </emma:interpretation>
                <emma:interpretation id="interp9" emma:lang="en-US" emma:confidence="0">
                  <emma:literal>TIME</emma:literal>
                </emma:interpretation>
              </emma:one-of>
            </emma:emma>
          </inkml:annotationXML>
          <inkml:trace contextRef="#ctx0" brushRef="#br0" timeOffset="2393.1369">14329-1736 108,'-26'-10'40,"26"10"1,-19-3 0,19 3-28,21-10-6,-2 5-2,13 7-5,1-4 0,14 4 0,4-2 0,1 0 0,-1 0 0,3-2 0,-6-2 0,-4-2 0,2 5 0,-14-13 0,9 18-13,-24-8-26,6 3-4,-23 1 2,28-2-1</inkml:trace>
          <inkml:trace contextRef="#ctx0" brushRef="#br0" timeOffset="2138.1223">14556-1839 95,'0'0'39,"0"0"2,0 0 0,30 19-25,-30-19-4,2 28-1,-12-10-11,20 20 0,-14-5 0,4 14 0,-6-2 0,1 5 0,1-4 0,4 5 0,-2-7 0,-2-3 0,6-3 0,-2-8 0,0-4 0,2-8 0,0-1 0,-2-17 0,0 0 0,-9-17-36,3-13-7,-2-11-2,-5-5 2</inkml:trace>
          <inkml:trace contextRef="#ctx0" brushRef="#br0" timeOffset="3115.1782">15033-1831 91,'19'5'39,"-19"-5"2,4 24 0,7 10-26,-34-15-2,22 29-2,-16-9-7,4 13-4,-6-1 0,6 3 0,-4-2 0,6-4 0,5-5 0,2-7 0,1-7 0,1-4 0,4-9 0,-2-16 0,0 0 0,0 0 0,15-29 0,-2-9 0,4-10 0,5-12 0,0-3 0,1-2 0,-1 5 0,-1 10 0,-2 7 0,-10 11 0,-9 32 0,11-17 0,-11 17 0,-3 27 0,3-7 0,1 6 0,-1 4 0,4 0 0,-2-2 0,6-2 0,1-8 0,-9-18 0,17 27 0,-17-27 0,0 0 0,26-10 0,-4-10 0,-3-5 0,7-2 0,-3-3 0,9-2 0,-6 6 0,2 4 0,-9 5 0,-19 17 0,22 7 0,-26 14 0,1 9 0,-9 7 0,-1 6 0,6 3 0,-3 3 0,1-5 0,2-3 0,5-7 0,4-8 0,1-5 0,-3-21 0,4 24 0,-4-24 0,0 0 0,0 0 0,0 0 0,0 0 0,17 11 0,-17-11-42,0 0-1,-13-28 0,13 28 1</inkml:trace>
          <inkml:trace contextRef="#ctx0" brushRef="#br0" timeOffset="3579.2047">15670-1775 121,'0'0'41,"0"0"1,7 20 0,-3 4-33,-11-3-9,8 14 0,-8 1 0,1 8 0,-3 1 0,1 7 0,-5 0 0,4-1 0,1-7 0,-1-6 0,5-10 0,4-8 0,0-20 0,0 0 0,0 0 0,17-43 0,-4 15 0,-16-29-27,8 10-16,-3-1-1,0 1 2,-4 6 0</inkml:trace>
          <inkml:trace contextRef="#ctx0" brushRef="#br0" timeOffset="3805.2177">15610-1766 93,'0'0'39,"0"0"2,0 0 0,30 2-23,-30-2-6,24-2-4,-5-2-5,13 4-3,0-4 0,5 1 0,2-3 0,4-1 0,0 1 0,-5-1 0,-4 8 0,-18-8-9,11 13-30,-27-6-3,-6 24 1,-15-6-1</inkml:trace>
          <inkml:trace contextRef="#ctx0" brushRef="#br0" timeOffset="3964.2267">15675-1567 85,'-18'23'40,"18"-23"-1,20 1 2,3 13-12,-3-24-21,22 14-2,-9-8-2,7 4-4,1 8-4,-15-8-29,2 3-7,-2 5-1,-26-8 1</inkml:trace>
        </inkml:traceGroup>
      </inkml:traceGroup>
    </inkml:traceGroup>
    <inkml:traceGroup>
      <inkml:annotationXML>
        <emma:emma xmlns:emma="http://www.w3.org/2003/04/emma" version="1.0">
          <emma:interpretation id="{83B7D99D-AC0B-43F9-A322-30C34F8D32ED}" emma:medium="tactile" emma:mode="ink">
            <msink:context xmlns:msink="http://schemas.microsoft.com/ink/2010/main" type="paragraph" rotatedBoundingBox="1892,11120 15620,11521 15587,12671 1858,122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35B6A6-35BA-4597-BA85-26E289DACF13}" emma:medium="tactile" emma:mode="ink">
              <msink:context xmlns:msink="http://schemas.microsoft.com/ink/2010/main" type="line" rotatedBoundingBox="1892,11120 15620,11521 15587,12671 1858,12270"/>
            </emma:interpretation>
          </emma:emma>
        </inkml:annotationXML>
        <inkml:traceGroup>
          <inkml:annotationXML>
            <emma:emma xmlns:emma="http://www.w3.org/2003/04/emma" version="1.0">
              <emma:interpretation id="{C81ED78D-43C0-478D-B6BD-79292ECABA08}" emma:medium="tactile" emma:mode="ink">
                <msink:context xmlns:msink="http://schemas.microsoft.com/ink/2010/main" type="inkWord" rotatedBoundingBox="1892,11120 5564,11227 5530,12377 1858,12270">
                  <msink:destinationLink direction="with" ref="{0D581A01-3D8B-4F52-B272-B8B00AFDEFE2}"/>
                </msink:context>
              </emma:interpretation>
              <emma:one-of disjunction-type="recognition" id="oneOf2">
                <emma:interpretation id="interp10" emma:lang="en-US" emma:confidence="0">
                  <emma:literal>Problem:</emma:literal>
                </emma:interpretation>
                <emma:interpretation id="interp11" emma:lang="en-US" emma:confidence="0">
                  <emma:literal>problem:</emma:literal>
                </emma:interpretation>
                <emma:interpretation id="interp12" emma:lang="en-US" emma:confidence="0">
                  <emma:literal>Problem;</emma:literal>
                </emma:interpretation>
                <emma:interpretation id="interp13" emma:lang="en-US" emma:confidence="0">
                  <emma:literal>problem;</emma:literal>
                </emma:interpretation>
                <emma:interpretation id="interp14" emma:lang="en-US" emma:confidence="0">
                  <emma:literal>Problems:</emma:literal>
                </emma:interpretation>
              </emma:one-of>
            </emma:emma>
          </inkml:annotationXML>
          <inkml:trace contextRef="#ctx0" brushRef="#br1" timeOffset="3.36055E9">1914 23 110,'7'-21'39,"-7"21"2,0 0-1,-16-1-30,25 27 0,-18-4-5,9 19-5,-8 6 0,4 18 0,-1 8 0,3 10 0,-6 1 0,3 4 0,-3-4 0,-1-2 0,5-8 0,6-14 0,-4-8 0,0-16 0,6-7 0,-4-29 0,19 23-6,-2-38-36,-4-9-1,-4-3 0,6-2 0</inkml:trace>
          <inkml:trace contextRef="#ctx0" brushRef="#br1" timeOffset="3.36055E9">2198 694 92,'23'-6'37,"-23"6"-1,21-5 3,-21 5-20,0 0-16,24-10 0,-24 10 2,22-15-2,-22 15 1,28-16-1,-28 16 0,23-21 0,-23 21-1,11-24-1,-11 24 1,8-24-2,-8 24 0,1-23 0,-1 23 0,0 0 0,-11-18 0,11 18 0,0 0 0,-24 11 0,24-11 0,-28 22 0,5-5 0,3 5 0,5 1 0,-2 5 0,2 0 0,7 2 0,1-4 0,5 2 0,11-2 0,8-2 0,4-4 0,9-3 0,0-6 0,4-5 0,9-2 0,-4-8 0,6 2 0,-11-13 0,7 19-9,-13-12-33,-9 1-2,-19 7 2,0 0-2</inkml:trace>
          <inkml:trace contextRef="#ctx0" brushRef="#br1" timeOffset="3.36055E9">2760 549 120,'0'0'39,"0"0"2,0 0-1,17 5-35,-17-5-1,-4 24 0,-3-5-2,7 5-2,-4 0 0,4 8 0,-2-6 0,0 0 0,-1-5 0,3-3 0,0-18 0,5 23 0,-5-23 0,0 0 0,0 0 0,15-30 0,-4 6 0,4-4 0,4-4 0,2 0 0,-3 3 0,1 4 0,-6 7 0,-13 18 0,23-15 0,-23 15 0,17 13 0,-17-13 0,9 30 0,-5-12 0,1 3 0,5-1 0,-3 1 0,-7-21 0,6 28 0,-6-28 0,0 0 0,7 18 0,-7-18 0,0 0 0,23-14 0,-7 0 0,1-2 0,4-1 0,3-2 0,-1 3 0,-6 1 0,-1 2 0,-16 13 0,0 0 0,21-12 0,-21 12 0,8 17 0,-8-17 0,1 34 0,1-8 0,0 4 0,4 5 0,-6 0 0,0 3 0,0-5 0,2-3 0,-6-4 0,0-7 0,6-1 0,-2-18 0,0 0 0,0 0-39,-2-22-4,0-8-1,4-9 1</inkml:trace>
          <inkml:trace contextRef="#ctx0" brushRef="#br1" timeOffset="3.36055E9">3582 735 92,'-11'24'38,"11"-24"0,-11 26 2,14-7-29,-3-19-2,-9 22-2,9-22-4,-4 19-1,4-19 0,0 0-1,10 17 1,-10-17-1,0 0 1,16 3-1,-16-3 1,21-13-1,-21 13 0,17-28-1,-8 10 2,1-1-2,-3-1 0,-5 3 0,-2 17 0,-9-19 0,9 19 0,-30 13 0,13 8 0,-6 3 0,5 8 0,3-1 0,5 3 0,-3-10-5,24 11-16,-1-18-20,-10-17-1,20 2 0,-20-2 1</inkml:trace>
          <inkml:trace contextRef="#ctx0" brushRef="#br1" timeOffset="3.36055E9">3578 53 119,'0'0'38,"0"0"1,0 0-1,8 26-32,-8-26-3,-2 26 0,2-26-1,2 32-1,-2-32 0,7 28 1,-7-28-1,13 18 1,-13-18-2,0 0 0,17-3 0,-17 3 0,10-28 0,-9 11 0,-1 0 0,0 17 0,-1-30 0,1 30 0,-17-9 0,17 9 0,-23 15 0,14 2 0,-2 5 0,11-22 0,-10 47-24,7-25-17,1-3 0,0-3-1,2-16 1</inkml:trace>
          <inkml:trace contextRef="#ctx0" brushRef="#br1" timeOffset="3.36055E9">89 178 82,'0'0'39,"0"0"-2,0 0 3,0 0-23,0 0-3,0 0-3,0 44-2,-4-16-3,6 17-6,-8 5 0,10 16 0,-8 1 0,2 11 0,-3 2 0,-1 4 0,2-6 0,0-1 0,-3-12 0,3-7 0,2-14 0,0-12 0,4-8 0,-2-24 0,0 0 0,2-16 0,9-14-23,-12-28-21,-3-5 0,-2-10 1,-5-5-1</inkml:trace>
          <inkml:trace contextRef="#ctx0" brushRef="#br1" timeOffset="3.36055E9">8 62 100,'0'0'37,"0"0"2,0 0-1,0 0-28,-21-4-3,21 4 0,0 0-1,27-11-2,-27 11 0,41-17-1,-15 6-3,12 4 0,1-1 0,8 5 0,3 1 0,3 5 0,-5 3 0,5 3 0,-8 3 0,-10 1 0,-3 2 0,-4 1 0,-5-1 0,-7 4 0,-10-2 0,-6 1 0,-6 1 0,-5 1 0,-6 1 0,-7-1 0,-12 1 0,-7-1 0,-3-1 0,-5-2 0,-1 0 0,1-3 0,0 0 0,8-1 0,6-4 0,7 0 0,13-3 0,-2-1 0,19-5 0,-16 10 0,17 6 0,-1-16-28,-18 6-15,18-6 0,0 0 0,0 0 1</inkml:trace>
          <inkml:trace contextRef="#ctx0" brushRef="#br1" timeOffset="3.36055E9">435 780 80,'-6'-25'37,"6"25"-1,0 0 2,-11-29-22,11 29-8,0 0 1,0 0-2,0 0-2,0 0 1,0 0-1,0 0-1,0 0 0,11 29-4,-9-12 0,0 2 0,0 3 0,4 1 0,-1-5 0,-5-18 0,8 26 0,-8-26 0,0 0 0,0 0 0,0 0 0,0 0 0,0-20 0,1-6 0,-2-8 0,-1-1 0,9-3 0,1 1 0,3 2 0,2 7 0,0 11 0,4 10 0,2 8 0,7 7 0,8 7 0,-4-4 0,11 13-6,-17-18-21,12 7-15,-3-2-1,-3-5 0,-11-1 2</inkml:trace>
          <inkml:trace contextRef="#ctx0" brushRef="#br1" timeOffset="3.36055E9">959 666 85,'0'0'35,"0"0"1,0 0 2,0 0-29,-22 17 1,16 1-1,-18-8-2,16 10 0,-16-5-1,11 4-1,13-19-2,-19 33-1,15-16-1,8 0 1,-4-17-2,15 26 0,2-15 0,7-3 0,1-7 0,6-2 0,-3-7 0,4-1 0,-4-6 0,0-2 0,-5-3 0,-6-3 0,-6 1 0,-4-1 0,-8 1 0,-7 2 0,1 1 0,-10 4 0,17 15 0,-36-20 0,14 16 0,-1 4 0,-3 7 0,0 1 0,9 10 0,-13-14-19,15 13-22,15-17-2,-9 24 1,9-24 0</inkml:trace>
          <inkml:trace contextRef="#ctx0" brushRef="#br1" timeOffset="3.36055E9">1339 163 100,'0'0'36,"4"-30"4,-4 30-2,0 0-25,-2-22-6,2 22 1,0 0 0,0 0-3,0 0-5,0 0 0,0 0 0,0 0 0,0 0 0,0 0 0,13 22 0,-13-22 0,-2 30 0,2-12 0,2 5 0,-6 1 0,4 4 0,-1 2 0,1 9 0,0 4 0,0 3 0,0 3 0,1 3 0,-2 4 0,1-4 0,1 2 0,-4-11 0,1-6 0,2-7 0,-2-6 0,0-7 0,2-17 0,-2 21 0,2-21 0,0 0 0,10-27 0,-7 9 0,3-3 0,3 1 0,4-4 0,-3 3 0,3 2 0,-13 19 0,24-11 0,-5 13 0,1 7 0,1 1 0,-2 3 0,1-2 0,-3 2 0,4-4 0,-21-9 0,24 21 0,-24-21 0,0 0 0,-4 19 0,4-19 0,-11 16 0,11-16 0,-32 21 0,12-12 0,1-1 0,0 1 0,-1-9 0,20 0 0,-43-17-13,24 4-31,-2-7-1,3 1 2,-5-2-1</inkml:trace>
        </inkml:traceGroup>
        <inkml:traceGroup>
          <inkml:annotationXML>
            <emma:emma xmlns:emma="http://www.w3.org/2003/04/emma" version="1.0">
              <emma:interpretation id="{E1DCB5E7-DCBD-423E-9B05-D013C01B3E42}" emma:medium="tactile" emma:mode="ink">
                <msink:context xmlns:msink="http://schemas.microsoft.com/ink/2010/main" type="inkWord" rotatedBoundingBox="6876,11696 10193,11793 10174,12460 6857,12363"/>
              </emma:interpretation>
              <emma:one-of disjunction-type="recognition" id="oneOf3">
                <emma:interpretation id="interp15" emma:lang="en-US" emma:confidence="0">
                  <emma:literal>Minimum</emma:literal>
                </emma:interpretation>
                <emma:interpretation id="interp16" emma:lang="en-US" emma:confidence="0">
                  <emma:literal>minimum</emma:literal>
                </emma:interpretation>
                <emma:interpretation id="interp17" emma:lang="en-US" emma:confidence="0">
                  <emma:literal>Minimums</emma:literal>
                </emma:interpretation>
                <emma:interpretation id="interp18" emma:lang="en-US" emma:confidence="0">
                  <emma:literal>minimums</emma:literal>
                </emma:interpretation>
                <emma:interpretation id="interp19" emma:lang="en-US" emma:confidence="0">
                  <emma:literal>Minim</emma:literal>
                </emma:interpretation>
              </emma:one-of>
            </emma:emma>
          </inkml:annotationXML>
          <inkml:trace contextRef="#ctx0" brushRef="#br1" timeOffset="3.36056E9">6175 843 95,'0'0'36,"0"0"1,13-26-4,-13 26-23,0 0 1,0 0-3,0 0-1,4 24-1,-4-24-1,0 37-2,-2-16 1,0 7-4,0 2 0,0 3 0,0-5 0,2 0 0,-1-7 0,1-21 0,-2 26 0,2-26 0,0 0 0,0 0 0,17-32 0,-2 8 0,0-4 0,1 0 0,1 2 0,2-2 0,-4 7 0,-15 21 0,21-16 0,-21 16 0,0 0 0,13 28 0,-11-10 0,1 8 0,1 0 0,0 2 0,-2-2 0,1-3 0,-1-5 0,-2-18 0,6 26 0,-6-26 0,0 0-17,20-20-24,-12-4-1,-1 0 0,3-4-1</inkml:trace>
          <inkml:trace contextRef="#ctx0" brushRef="#br1" timeOffset="3.36056E9">6544 988 95,'0'0'37,"5"36"2,-5-19-1,2-1-30,4 12-1,-10-5-2,8 5-2,-2-6-4,-2-22-2,4 32-6,-4-32-12,-10-21-17,18-1 0,-6-19-1,7-8 1</inkml:trace>
          <inkml:trace contextRef="#ctx0" brushRef="#br1" timeOffset="3.36056E9">6615 673 100,'0'0'36,"0"0"1,-6 23-1,14-6-32,-12 5-3,2-5-9,2-17-27,17 43-2,-17-27 1,9 7-1</inkml:trace>
          <inkml:trace contextRef="#ctx0" brushRef="#br1" timeOffset="3.36056E9">6849 929 113,'21'3'38,"-21"-3"2,1-22-8,-1 22-26,0 0 1,12 28-2,-12-28 0,2 37-1,-4-14 1,7 6-5,-5-1 0,2 0 0,0-5 0,2-3 0,-4-20 0,0 23 0,0-23 0,0 0 0,15-32 0,-2 6 0,4-6 0,0 2 0,1 1 0,1-3 0,2 6 0,-21 26 0,22-11 0,-22 11 0,0 24 0,-4-2 0,1 1 0,-1 3 0,2-2 0,0-4 0,2-20 0,2 21 0,-2-21 0,19-19 0,-1 1 0,1-9 0,4 0 0,-3-1 0,5 0 0,-5 2 0,1 9 0,-21 17 0,20-8 0,-20 8 0,2 30 0,-4-6 0,-1 6 0,-1 6 0,-2-1 0,1-1 0,1-5 0,0-4 0,0-7 0,4-18 0,2 21-2,-2-21-10,10-23-26,-10 23-5,16-28 2,-16 28-1</inkml:trace>
          <inkml:trace contextRef="#ctx0" brushRef="#br1" timeOffset="3.36056E9">7502 953 81,'0'0'39,"0"0"-1,2-17 3,-2 17-25,0 0-3,0 0-3,0 0-3,0 0-2,0 0-2,-18 11-1,18-11-2,-8 28 0,6-5 0,-2-1 0,4 4 0,2-2 0,4 1 0,0-3 0,1-3 0,-7-19 0,22 11 0,-3-19 0,4-8 0,-1-5 0,2-5 0,-1-8 0,1 3 0,-3-1 0,-6 6 0,-15 26 0,13-24 0,-13 24-9,-13 30-31,5-10-2,-1 2 0,-2 1-1</inkml:trace>
          <inkml:trace contextRef="#ctx0" brushRef="#br1" timeOffset="3.36056E9">7849 960 86,'0'0'36,"0"0"0,0 0 3,15-24-27,-15 24-4,0 0 0,3 23-2,-3-23-1,-5 24 0,5-24-2,-6 31 0,2-10-3,4-2 1,-3 3-1,5-5 1,-2-17-1,1 24 1,-1-24-1,0 0 1,0 0 0,0 0 0,27-24 1,-14-1-2,9-4 0,3-5 0,-3 1 0,2 1 0,-1 4 0,-4 7 0,-19 21 0,20-1 0,-20 1 0,-2 31 0,-3-7 0,1 3 0,0 1 0,2-1 0,2-6 0,4-4 0,-4-17 0,9 17 0,-9-17 0,27-19 0,-9 4 0,-1-2 0,2 0 0,0 1 0,-1-1 0,-1 8 0,-17 9 0,28-4 0,-28 4 0,23 17 0,-16 3 0,3 8 0,-3 4 0,-3 5 0,1 2 0,-1 4 0,-4-2 0,2-11 0,2 0 0,-4-30-15,0 0-25,0 0-2,0 0 1,-19-28-1</inkml:trace>
          <inkml:trace contextRef="#ctx0" brushRef="#br1" timeOffset="3.36056E9">5098 584 37,'0'0'32,"8"-22"3,-8 22 0,0 0-12,0 0-2,0 0-5,0 0-5,0 0-3,0 0-1,0 0-1,-17 9-1,17-9-1,-9 30 0,5-2-1,-5 3 0,-3 12 0,-3 2-1,2 7-2,0-2 0,2 4 0,2-3 0,-1-3 0,3-7 0,7-7 0,2-6 0,-2-8 0,0-20 0,-2 26 0,2-26 0,0 0 0,0 0 0,0 0 0,-4-22 0,2 0 0,0-6 0,0-8 0,-1-5 0,1-9 0,4 0 0,0-1 0,1 1 0,1 5 0,4 1 0,3 4 0,-4 5 0,3 5 0,-5 6 0,6 5 0,-3 3 0,-8 16 0,17-19 0,-17 19 0,0 0 0,24 11 0,-24-11 0,28 34 0,-11-10 0,0 2 0,2 4 0,1 0 0,-1-2 0,0-1 0,-2-2 0,-2-3 0,-4-3 0,-11-19 0,20 28 0,-20-28 0,17 16 0,-17-16 0,21-3 0,-21 3 0,28-36 0,-8 8 0,1-5 0,-2-1 0,-1-3 0,1 2 0,-6 5 0,-1 6 0,-3 7 0,-9 17 0,9-19 0,-9 19 0,0 0 0,0 0 0,0 0 0,21-17 0,-21 17 0,0 0 0,0 0 0,0 0 0,0 0 0,19 6 0,-19-6 0,3 20 0,5-3 0,-6 4 0,3 1 0,3 6 0,-3 6 0,1 5 0,0 2 0,-1 2 0,-3-1 0,2 5 0,-4 0 0,4-3 0,-1-5 0,1-5 0,-2-8 0,0-2 0,-2-7 0,0-17 0,7 17 0,-7-17 0,0 0 0,0 0 0,0 0 0,0 0-4,0 0-33,0 0-5,0 0-2,-26 11 2</inkml:trace>
          <inkml:trace contextRef="#ctx0" brushRef="#br1" timeOffset="3.36056E9">5872 927 80,'18'-6'38,"-18"6"0,0 0 2,0 0-23,17 28-6,-17-28-2,-11 43-3,4-15-2,5 4-2,-4-2 0,-1-4-3,5 2-1,2-28-3,0 28-8,0-28-26,-6-28-1,8-4 0,-4-20-1</inkml:trace>
          <inkml:trace contextRef="#ctx0" brushRef="#br1" timeOffset="3.36056E9">5872 595 110,'-19'2'37,"19"20"0,0-22-5,-13 34-54,28-10-13,-15-24-1,28 32-1,-28-32-1</inkml:trace>
        </inkml:traceGroup>
        <inkml:traceGroup>
          <inkml:annotationXML>
            <emma:emma xmlns:emma="http://www.w3.org/2003/04/emma" version="1.0">
              <emma:interpretation id="{E113A4E8-2EC6-43EE-A775-F91579C12DC4}" emma:medium="tactile" emma:mode="ink">
                <msink:context xmlns:msink="http://schemas.microsoft.com/ink/2010/main" type="inkWord" rotatedBoundingBox="11844,11449 12872,11479 12840,12575 11812,12545"/>
              </emma:interpretation>
              <emma:one-of disjunction-type="recognition" id="oneOf4">
                <emma:interpretation id="interp20" emma:lang="en-US" emma:confidence="0">
                  <emma:literal>in</emma:literal>
                </emma:interpretation>
                <emma:interpretation id="interp21" emma:lang="en-US" emma:confidence="0">
                  <emma:literal>is;</emma:literal>
                </emma:interpretation>
                <emma:interpretation id="interp22" emma:lang="en-US" emma:confidence="0">
                  <emma:literal>c;</emma:literal>
                </emma:interpretation>
                <emma:interpretation id="interp23" emma:lang="en-US" emma:confidence="0">
                  <emma:literal>i;</emma:literal>
                </emma:interpretation>
                <emma:interpretation id="interp24" emma:lang="en-US" emma:confidence="0">
                  <emma:literal>o;</emma:literal>
                </emma:interpretation>
              </emma:one-of>
            </emma:emma>
          </inkml:annotationXML>
          <inkml:trace contextRef="#ctx0" brushRef="#br1" timeOffset="3.36058E9">10086 789 82,'0'0'36,"-4"-19"0,4 19 1,0 0-27,0 0-1,0 0-1,0 0-2,0 0 0,-17 2-1,17-2-1,0 0-1,0 0 0,0 0-2,-13 17 1,13-17-1,-17 15 0,17-15 0,-20 18-1,20-18 1,-19 21-1,19-21 1,-19 24-1,19-24 2,-15 30-2,15-30 0,-11 28 0,11-28 0,-11 30 0,11-30 0,-13 30 0,13-30 0,-6 26 0,6-26 0,2 30 0,-2-30 0,6 29 0,-6-29 0,17 26 0,-17-26 0,22 19 0,-22-19 0,26 4 0,-9-10 0,0-7-4,9 6-2,-13-25-13,8 12-21,-1-1-2,-3-3 1,-4 1-1</inkml:trace>
          <inkml:trace contextRef="#ctx0" brushRef="#br1" timeOffset="3.36058E9">10159 399 41,'0'0'32,"0"0"2,0 0 0,0 0-12,0 0-6,0 0-4,0 0-4,0 0-2,0 0 0,0 0-1,-2 17-1,2-17-2,-4 17 0,4-17-1,4 17 0,-4-17 0,0 0-1,11 20 1,-11-20-1,0 0 1,0 0 0,0 0-1,17-3 1,-17 3 0,0 0 0,0 0-1,15-17 1,-15 17 0,0 0 0,13-21-1,-13 21 1,0 0-1,0 0 1,0 0-1,0 0-1,0 0 1,-17 21 0,17-21 0,-7 17-1,7-17 1,0 0 0,-8 22 0,8-22 0,0 0 0,0 0 1,21 17-1,-21-17 1,19-4-1,-19 4 1,32-17 0,-17 0 0,-4 1 0,-4-3 0,-3 0 0,0-1-1,-2 3 1,-2 17 0,-12-22-1,12 22 0,-30-6 1,30 6-1,-22 11-1,22-11 2,-17 23-2,12-7 0,5-16-3,0 41-8,0-22-26,0-19-3,13 30 1,-13-30-1</inkml:trace>
          <inkml:trace contextRef="#ctx0" brushRef="#br1" timeOffset="3.36058E9">10374 1072 34,'0'0'26,"17"-2"2,-17 2-1,0 0-15,-2-16-3,2 16 0,0 0-1,0 0-1,0 0 3,0 0-2,0 0-1,-17-13 0,17 13-1,0 0-1,0 0-1,0 0-1,0 0 0,0 0-1,2 22 0,-2-22 0,11 28 0,-11-8 0,4 10 0,-6-2 0,6 6 1,-4-6-1,2 5 0,-8-7-1,6 0 1,-7-5-1,1-4 0,6-17 0,-13 22 1,13-22-1,-24 7-1,24-7-1,-36-7-2,36 7-3,-39-22-10,39 22-22,-24-28-3,14 11 1,10 17-1</inkml:trace>
          <inkml:trace contextRef="#ctx0" brushRef="#br1" timeOffset="3.36058E9">10809 744 74,'20'0'36,"-20"0"-1,0 0 2,21 4-26,-21-4-1,0 0-2,0 0-1,30 20-1,-30-20-1,20 30 0,-20-30 0,28 43-1,-18-19-2,-1 6 1,-7-2-1,0 6 0,-2-5-1,-6 5 1,-1-4-2,-3 0 0,-3-4 0,4-4 0,-2-1 0,-1-5 0,12-16 0,-26 23 0,26-23 0,-30 7 0,30-7-8,-37-20-6,29-5-27,-7-1-2,-1-9 2,8-6-1</inkml:trace>
          <inkml:trace contextRef="#ctx0" brushRef="#br1" timeOffset="3.36058E9">10840 306 73,'0'0'35,"-13"21"-1,13-21 3,-22 2-26,22-2 0,0 0-4,4 24-2,-4-24-1,0 0 0,0 0-1,18 5-1,-18-5 0,0 0 0,0 0 0,21-22-1,-21 22-1,7-17 1,-7 17 0,0 0 1,0-18-1,0 18 0,0 0 1,-16 11-1,16-11 0,-17 24 0,17-24-1,-12 32 0,12-14 0,0-18-1,6 19 2,-6-19-1,21 0-1,-21 0 2,24-9-2,-24 9 1,21-19-1,-21 19 0,0 0-6,0 0-24,3 24-10,-5-3 2,2-21-2</inkml:trace>
        </inkml:traceGroup>
        <inkml:traceGroup>
          <inkml:annotationXML>
            <emma:emma xmlns:emma="http://www.w3.org/2003/04/emma" version="1.0">
              <emma:interpretation id="{87F6C1E2-AC4D-468D-9E2F-548F138AC318}" emma:medium="tactile" emma:mode="ink">
                <msink:context xmlns:msink="http://schemas.microsoft.com/ink/2010/main" type="inkWord" rotatedBoundingBox="14379,11753 15612,11789 15596,12336 14363,12300"/>
              </emma:interpretation>
              <emma:one-of disjunction-type="recognition" id="oneOf5">
                <emma:interpretation id="interp25" emma:lang="en-US" emma:confidence="0">
                  <emma:literal>S.G.</emma:literal>
                </emma:interpretation>
                <emma:interpretation id="interp26" emma:lang="en-US" emma:confidence="0">
                  <emma:literal>S, t.</emma:literal>
                </emma:interpretation>
                <emma:interpretation id="interp27" emma:lang="en-US" emma:confidence="0">
                  <emma:literal>5, t.</emma:literal>
                </emma:interpretation>
                <emma:interpretation id="interp28" emma:lang="en-US" emma:confidence="0">
                  <emma:literal>S.T.</emma:literal>
                </emma:interpretation>
                <emma:interpretation id="interp29" emma:lang="en-US" emma:confidence="0">
                  <emma:literal>S. t.</emma:literal>
                </emma:interpretation>
              </emma:one-of>
            </emma:emma>
          </inkml:annotationXML>
          <inkml:trace contextRef="#ctx0" brushRef="#br1" timeOffset="3.36059E9">12714 726 46,'0'0'35,"0"0"2,0 0-3,0 0-9,0 0-5,-5-21-6,5 21-5,0 0-2,-19 2-2,19-2-1,-24-2-1,3 2 0,4 6 0,-5-4-1,1 3-1,1 1 1,20-6-1,-32 13 0,32-13-1,-24 7 0,24-7 1,0 0-2,0 0 1,0 0 0,-8 17 0,8-17 0,15 19-1,-15-19 1,19 33 0,-1-12 0,3 3 0,-2 2 0,0-2 0,-3-1 0,1-1 0,0-7 0,-17-15 1,24 26-1,-24-26 1,-5 20 1,5-20-2,-21 15 0,2-9 0,-3 0 0,-4-3 0,-4-1 0,5 0 0,1 0 0,0-6 0,24 4-2,-26 0-7,26 0-13,18 15-20,-18-15-1,30-2 1,-9-2-1</inkml:trace>
          <inkml:trace contextRef="#ctx0" brushRef="#br1" timeOffset="3.36059E9">12862 1027 90,'17'4'38,"-17"-4"0,2 21 1,-2-21-25,-9 28-12,9-28 0,-13 29-3,15-6-6,-2-23-11,-21 5-20,21-5 0,0 0-1,17-22 2</inkml:trace>
          <inkml:trace contextRef="#ctx0" brushRef="#br1" timeOffset="3.36059E9">13119 781 99,'0'0'37,"13"-27"1,8 15-1,-1 3-36,1-2 0,-1 5-1,8 6-4,-9-3-7,13 3-26,0 16 0,-10-8 1,10 10-2</inkml:trace>
          <inkml:trace contextRef="#ctx0" brushRef="#br1" timeOffset="3.36059E9">13287 634 76,'21'-9'37,"-14"-8"1,-7 17 1,29-4-29,-29 4-1,0 0 1,0 0-4,0 0 0,0 0-2,0 0 0,0 0-1,0 0 0,0 0-1,-17 4 1,17-4-1,-19 32 1,4-10-3,-4 8 0,1 2 0,-7 3 0,10 1 0,0 1 0,0-2 0,10-3 0,-1 0 0,8-4 0,4-2 0,3 0 0,0-4 0,1-1 0,3-5 0,-13-16 0,32 21 0,-14-19 0,8-6 0,3-7 0,1-2 0,-6-10-5,13 12-7,-18-9-29,2-3-2,-10 1 1,-19 0 0</inkml:trace>
          <inkml:trace contextRef="#ctx0" brushRef="#br1" timeOffset="3.36059E9">13696 983 105,'0'17'39,"0"-17"2,3 20-2,-3-20-32,-13 26-3,13-26-3,-7 28-5,16 0-13,-9-28-21,6 17-3,-6-17 2,0 0-2</inkml:trace>
        </inkml:traceGroup>
      </inkml:traceGroup>
    </inkml:traceGroup>
    <inkml:traceGroup>
      <inkml:annotationXML>
        <emma:emma xmlns:emma="http://www.w3.org/2003/04/emma" version="1.0">
          <emma:interpretation id="{2A8A9A36-A860-4D60-ACC0-EC2A1A0D9A4A}" emma:medium="tactile" emma:mode="ink">
            <msink:context xmlns:msink="http://schemas.microsoft.com/ink/2010/main" type="paragraph" rotatedBoundingBox="2868,13429 15668,13662 15646,14860 2847,146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BA2154A-691D-44D4-987D-E5353A66EF27}" emma:medium="tactile" emma:mode="ink">
              <msink:context xmlns:msink="http://schemas.microsoft.com/ink/2010/main" type="line" rotatedBoundingBox="2868,13429 15668,13662 15646,14860 2847,14627"/>
            </emma:interpretation>
          </emma:emma>
        </inkml:annotationXML>
        <inkml:traceGroup>
          <inkml:annotationXML>
            <emma:emma xmlns:emma="http://www.w3.org/2003/04/emma" version="1.0">
              <emma:interpretation id="{EDE76139-EF7A-4A40-B91D-D0D14220477C}" emma:medium="tactile" emma:mode="ink">
                <msink:context xmlns:msink="http://schemas.microsoft.com/ink/2010/main" type="inkWord" rotatedBoundingBox="2868,13434 4122,13456 4102,14579 2848,14556"/>
              </emma:interpretation>
              <emma:one-of disjunction-type="recognition" id="oneOf6">
                <emma:interpretation id="interp30" emma:lang="en-US" emma:confidence="1">
                  <emma:literal>for</emma:literal>
                </emma:interpretation>
                <emma:interpretation id="interp31" emma:lang="en-US" emma:confidence="0">
                  <emma:literal>fur</emma:literal>
                </emma:interpretation>
                <emma:interpretation id="interp32" emma:lang="en-US" emma:confidence="0">
                  <emma:literal>For</emma:literal>
                </emma:interpretation>
                <emma:interpretation id="interp33" emma:lang="en-US" emma:confidence="0">
                  <emma:literal>foe</emma:literal>
                </emma:interpretation>
                <emma:interpretation id="interp34" emma:lang="en-US" emma:confidence="0">
                  <emma:literal>fon</emma:literal>
                </emma:interpretation>
              </emma:one-of>
            </emma:emma>
          </inkml:annotationXML>
          <inkml:trace contextRef="#ctx0" brushRef="#br1" timeOffset="3.36069E9">955 2906 40,'36'-4'31,"-36"4"0,26-3-4,-26 3-5,23 1-5,-3 9-8,-3-10-9,2-2-10,7-6-16,11 16-4,-10-17-2,14 16 1</inkml:trace>
          <inkml:trace contextRef="#ctx0" brushRef="#br1" timeOffset="3.36069E9">1335 2325 90,'-1'-17'35,"1"17"2,-10-19 0,10 19-28,0 0-1,0 0-2,-19-20-2,19 20 0,0 0-2,-18-4 1,18 4-2,-25 4 0,9 3 0,-5 2 0,2 8-1,-3 0 1,-3 4-2,7 5 1,-3 3 0,2 5 0,4 1 0,8 5 0,1 1 1,10 3-2,0 1 2,5-2 0,4 3 0,6 1-1,2-4 1,-1 2-1,-1-3 1,-2-1-1,-2 0 0,-2 2 1,-4-4-1,-3 1 1,-4-5-1,-2 2 1,-4-3 0,-4-1 0,1-1 0,-4-4-1,-2-4 1,-2-3-1,-4-4 1,2-4-2,0-6 0,-2-9-2,19 2-4,-41-30-6,32 1-25,-14-7-2,-1-3 0,-2-2 0</inkml:trace>
          <inkml:trace contextRef="#ctx0" brushRef="#br1" timeOffset="3.36069E9">1569 2835 43,'0'0'31,"10"17"1,-10-17-2,0 0-11,0 0-3,0 0-6,-10 24-5,10-24-3,-1 17 1,1-17-1,-4 21 0,4-21 1,-2 24 0,2-24-1,2 28 1,-2-28 0,9 28-1,-9-28 0,23 20-1,-7-16 1,5-2 0,0-10-1,1 1 1,-5-10 1,0 0-1,-8-11 0,-3 2-1,-6-4 1,-4 6-2,-7 0 1,-4 7-2,-2 12 0,-4-3-4,12 27-7,-8-4-22,6 1-4,9 3 1,2-19-1</inkml:trace>
          <inkml:trace contextRef="#ctx0" brushRef="#br1" timeOffset="3.36069E9">1953 2854 79,'-22'0'31,"22"0"2,0 0 1,0 0-27,0 0-1,0 0 0,9 26-1,-9-26 1,0 0 1,0 0-2,17 26 1,-17-26-2,0 0 0,0 0-1,0 0 0,0 0-1,0 0-1,0 0 0,0 0-1,0 0 0,0 0 1,0 0-1,0 0 0,0 0 0,0 0 0,0 0-1,0 0 1,0 0 0,0 0 0,0 0 0,0 0 1,0 0-1,0 0 1,0 0-1,0 0 2,4-20-1,-4 20 0,2-30 0,-2 30 0,3-34 1,1 16-2,4 1 2,-1 0-4,-7 17 2,26-17 0,-26 17 2,32-9-2,-11 7-2,-1-2 1,5 8-3,-9-11-7,13 8-28,-9 7 0,-1-2-1,0 1 0</inkml:trace>
        </inkml:traceGroup>
        <inkml:traceGroup>
          <inkml:annotationXML>
            <emma:emma xmlns:emma="http://www.w3.org/2003/04/emma" version="1.0">
              <emma:interpretation id="{944EFD5E-2C26-4A03-97AE-333B09AC5CF1}" emma:medium="tactile" emma:mode="ink">
                <msink:context xmlns:msink="http://schemas.microsoft.com/ink/2010/main" type="inkWord" rotatedBoundingBox="5793,13913 6216,13921 6205,14517 5782,14510"/>
              </emma:interpretation>
              <emma:one-of disjunction-type="recognition" id="oneOf7">
                <emma:interpretation id="interp35" emma:lang="en-US" emma:confidence="1">
                  <emma:literal>y</emma:literal>
                </emma:interpretation>
                <emma:interpretation id="interp36" emma:lang="en-US" emma:confidence="0">
                  <emma:literal>Y</emma:literal>
                </emma:interpretation>
                <emma:interpretation id="interp37" emma:lang="en-US" emma:confidence="0">
                  <emma:literal>4</emma:literal>
                </emma:interpretation>
                <emma:interpretation id="interp38" emma:lang="en-US" emma:confidence="0">
                  <emma:literal>x</emma:literal>
                </emma:interpretation>
                <emma:interpretation id="interp39" emma:lang="en-US" emma:confidence="0">
                  <emma:literal>yr</emma:literal>
                </emma:interpretation>
              </emma:one-of>
            </emma:emma>
          </inkml:annotationXML>
          <inkml:trace contextRef="#ctx0" brushRef="#br1" timeOffset="3.36069E9">3891 2777 77,'0'0'34,"0"0"-1,0 0 3,0 0-25,2-18-1,-2 18-1,0 0-2,0 0 0,0 0-1,0 0-1,0 0-2,15 30 0,-15-30-2,11 37 0,0-17 0,2 7-1,0-5-1,2 0 2,0-1-2,2-8 2,-17-13-1,30 17-2,-30-17-2,21 1-5,-1 7-18,-20-8-11,19-13-1,-19 13 1,6-17-1</inkml:trace>
          <inkml:trace contextRef="#ctx0" brushRef="#br1" timeOffset="3.36069E9">4292 2755 54,'22'-9'34,"-22"9"0,0 0 1,0 0-12,0 0-5,0 0-5,0 0-4,0 0-1,-9 18-1,-3 1-2,-8 0-2,1 11 1,-7-1-2,0 10 1,-6 2-2,0 6 1,2-2-2,4 1 0,0 1 0,7-6 0,0-2 0,6-3 0,2-7 0,3-4 0,3-7 0,5-18 0,-4 23 0,4-23 0,0 0 0,0 0-7,0 0-8,0 0-25,0 0-1,0 0 1,0 0-1</inkml:trace>
        </inkml:traceGroup>
        <inkml:traceGroup>
          <inkml:annotationXML>
            <emma:emma xmlns:emma="http://www.w3.org/2003/04/emma" version="1.0">
              <emma:interpretation id="{A9979336-07C2-4B72-A7BF-2407EE8CACB3}" emma:medium="tactile" emma:mode="ink">
                <msink:context xmlns:msink="http://schemas.microsoft.com/ink/2010/main" type="inkWord" rotatedBoundingBox="6844,13847 7139,13853 7131,14288 6837,14283"/>
              </emma:interpretation>
              <emma:one-of disjunction-type="recognition" id="oneOf8">
                <emma:interpretation id="interp40" emma:lang="en-US" emma:confidence="0">
                  <emma:literal>E</emma:literal>
                </emma:interpretation>
                <emma:interpretation id="interp41" emma:lang="en-US" emma:confidence="0">
                  <emma:literal>£</emma:literal>
                </emma:interpretation>
                <emma:interpretation id="interp42" emma:lang="en-US" emma:confidence="0">
                  <emma:literal>t</emma:literal>
                </emma:interpretation>
                <emma:interpretation id="interp43" emma:lang="en-US" emma:confidence="0">
                  <emma:literal>€</emma:literal>
                </emma:interpretation>
                <emma:interpretation id="interp44" emma:lang="en-US" emma:confidence="0">
                  <emma:literal>[</emma:literal>
                </emma:interpretation>
              </emma:one-of>
            </emma:emma>
          </inkml:annotationXML>
          <inkml:trace contextRef="#ctx0" brushRef="#br1" timeOffset="3.36071E9">5190 2697 64,'0'0'33,"0"0"1,0 0 0,19-5-17,-19 5-3,0 0-3,0 0-3,0 0-2,-17-13 1,17 13-3,0 0 0,0 0-2,0 0-2,-19-2 2,19 2-2,0 0 1,-18 4-1,18-4 0,-19 7 0,19-7 1,-23 9 0,23-9 0,-26 12-1,26-12 0,-22 13 1,22-13-1,-30 16 1,30-16-1,-25 28 0,18-9 0,-4 0 0,0 1 0,-1 2 0,5 3 0,1-3 0,1 2 0,1-1 0,0-3 0,0 1 0,2-3 0,2-1 0,2 2 0,-2-19 0,10 28 0,-10-28 0,18 20 0,-18-20-1,34 15 2,-13-9-1,3-3 0,0 1 0,3-6-2,3 2-1,-12-13-3,12 15-6,-30-2-21,32-30-7,-32 30 2,24-31-2</inkml:trace>
          <inkml:trace contextRef="#ctx0" brushRef="#br1" timeOffset="3.36071E9">5012 2927 60,'6'-27'32,"15"24"1,-10-14 1,-6 0-20,18 13-1,-23 4-2,32-9-4,-32 9-2,26-2-1,-26 2-5,21-3-10,-21 3-25,28 7 2,-28-7-2,24 4 0</inkml:trace>
        </inkml:traceGroup>
        <inkml:traceGroup>
          <inkml:annotationXML>
            <emma:emma xmlns:emma="http://www.w3.org/2003/04/emma" version="1.0">
              <emma:interpretation id="{89404039-9CBE-4E7C-80E7-F9F1E274D951}" emma:medium="tactile" emma:mode="ink">
                <msink:context xmlns:msink="http://schemas.microsoft.com/ink/2010/main" type="inkWord" rotatedBoundingBox="7947,13611 10229,13652 10213,14571 7930,14529"/>
              </emma:interpretation>
              <emma:one-of disjunction-type="recognition" id="oneOf9">
                <emma:interpretation id="interp45" emma:lang="en-US" emma:confidence="0">
                  <emma:literal>Tatum</emma:literal>
                </emma:interpretation>
                <emma:interpretation id="interp46" emma:lang="en-US" emma:confidence="0">
                  <emma:literal>Tantum f</emma:literal>
                </emma:interpretation>
                <emma:interpretation id="interp47" emma:lang="en-US" emma:confidence="0">
                  <emma:literal>Tatum f</emma:literal>
                </emma:interpretation>
                <emma:interpretation id="interp48" emma:lang="en-US" emma:confidence="0">
                  <emma:literal>E,tmf</emma:literal>
                </emma:interpretation>
                <emma:interpretation id="interp49" emma:lang="en-US" emma:confidence="0">
                  <emma:literal>Hilm f</emma:literal>
                </emma:interpretation>
              </emma:one-of>
            </emma:emma>
          </inkml:annotationXML>
          <inkml:trace contextRef="#ctx0" brushRef="#br1" timeOffset="3.36071E9">6158 2761 59,'0'0'34,"0"-21"-2,0 21 2,0 0-15,0 0-6,0 0-2,0 0-2,0 0-1,0 0-2,0 0-1,0 0 0,-11 28-1,11-28-1,-8 34-1,3-14-1,1 6 0,-3-1 0,-1 2-1,-1-2 0,1-7 1,1-1-1,7-17 1,-13 26-1,13-26-2,0 0-1,-27 15-2,27-15-5,0 0-7,0 0-17,-16-2-6,16 2 1,0 0 1</inkml:trace>
          <inkml:trace contextRef="#ctx0" brushRef="#br1" timeOffset="3.36071E9">6081 2723 77,'4'-22'34,"-4"22"0,0 0 1,0 0-24,23-11-2,-23 11-2,0 0-4,24-4 0,-7 6-1,3-4-1,8 2 0,2-4 1,4-1-2,5 1-4,-3-11-6,3 4-25,-1 9-1,-20-3 0,5 10 0</inkml:trace>
          <inkml:trace contextRef="#ctx0" brushRef="#br1" timeOffset="3.36071E9">6349 2753 41,'0'0'29,"0"0"2,0 0 2,0 0-13,0 0-3,0 0-3,0 0-3,0 0-1,0 0-1,0 0-2,0 0-2,-19 23-1,19-23-1,-16 26 0,16-26-2,-19 33 1,9-14-1,1 7 0,0-4 0,3 3-1,0-1 1,1 0-1,3-2 0,2 1 0,2-3 0,2-3 0,-4-17-1,13 28 1,-13-28-1,24 13 0,-5-7-2,-2-16-3,9 14-4,-26-4-21,28-30-8,-11 13 1,-8-5-1</inkml:trace>
          <inkml:trace contextRef="#ctx0" brushRef="#br1" timeOffset="3.36071E9">6534 3091 66,'0'0'35,"-20"0"0,20 0 1,0 0-17,0 0-7,4 16-5,-4-16-2,18 8-2,-18-8-1,38 5-1,-18 1 0,5 1 0,-5-1 0,-1 1 1,-19-7-1,17 21 1,-17-21 1,-23 34-1,-5-16 1,2 6 0,-6-7-1,2 4 0,0-6-1,6-4 0,3 0-2,21-11-1,-16 7-3,16-7-5,13-22-26,-13 22-4,26-20 2,-9 10-2</inkml:trace>
          <inkml:trace contextRef="#ctx0" brushRef="#br1" timeOffset="3.36071E9">6606 3072 64,'0'0'32,"-8"32"0,8-32 0,-11 24-20,20 4-1,-11-11-2,12 14-4,-8-5 0,7 8 0,-3-12-1,3 6-1,-5-11-1,1 2-1,-5-19-1,4 16-5,-4-16-5,0 0-20,0 0-6,-17-31 1,2-1-2</inkml:trace>
          <inkml:trace contextRef="#ctx0" brushRef="#br1" timeOffset="3.36071E9">6843 2705 74,'0'0'35,"21"-19"-1,-4 15 2,7 4-26,-24 0 0,38-7-3,-22 1-2,11 10-3,-5-2 1,10 2-2,-2-1-1,4-3-3,5 8-10,0-6-23,-11-8 1,4 8 0,-15-8-2</inkml:trace>
          <inkml:trace contextRef="#ctx0" brushRef="#br1" timeOffset="3.36071E9">7137 2483 74,'0'0'33,"0"0"1,-17 2-2,21 15-20,-4-17 0,-7 16-3,7-16-1,-8 32 0,8-32 0,-13 43-2,2-19-1,0 10-2,-6 5 0,0 4-2,-2 0 1,2 1-1,2-3-1,0 0 0,4-5 0,6-3 0,5-8 0,3-5 1,7-3-2,-10-17 1,28 22-1,-11-18-1,3 1-1,-1-8-3,7 5-1,-13-19-7,13 6-20,-7-4-5,-8-9 1,1 1-1</inkml:trace>
          <inkml:trace contextRef="#ctx0" brushRef="#br1" timeOffset="3.36071E9">7366 2811 99,'0'0'36,"0"0"1,0 0 0,18 15-30,-18-15 0,0 0-1,0 0-2,-5 28 0,5-28-1,-4 28 0,4-28-1,0 30 0,0-30 0,0 29-1,0-29-1,2 21 0,-2-21 0,0 0 1,4 17-1,-4-17 1,0 0-1,0 0 1,0 0-1,17-32 2,-6 6-2,2-2 0,2-2 0,-4 0 0,6 1 0,-2 4 0,0 7 0,-15 18 0,0 0 0,0 0 0,0 0 0,13 31 0,-11-10-2,0 1 2,-2 1 0,0-1 0,3-2 0,-3-20-1,4 23 1,-4-23 0,0 0 0,0 0 0,23-4 1,-23 4-1,26-30 0,-9 12 0,0-1 0,-1 0 0,1 1 0,-17 18 0,25-21 0,-25 21 0,0 0 0,20 0 0,-20 0 0,6 23 0,-6-23 0,4 28 0,-1-10 0,-1 5 0,-2-1 0,2-3 0,-4 3 2,0-3-2,0 1 0,2-20 0,-5 32-3,5-32-2,-4 31-9,4-31-25,0 0-2,0 0 2,0 0-2</inkml:trace>
          <inkml:trace contextRef="#ctx0" brushRef="#br1" timeOffset="3.36071E9">7843 2908 99,'0'0'37,"36"-11"2,-6 1-2,9-12-27,11 20-4,-3-2-5,-2-9-16,2 12-22,2 6 0,-12-1 0,-3 7-1</inkml:trace>
          <inkml:trace contextRef="#ctx0" brushRef="#br1" timeOffset="3.36071E9">8315 2612 85,'11'-25'34,"-11"25"1,-2-18 2,-11 1-28,13 17-1,-9-24 0,9 24-2,-19-23 0,19 23 0,-26-18-1,26 18-1,-28-11-1,28 11 0,-32 0-1,32 0-1,-28 9 0,28-9-1,-26 20 2,26-20-2,-25 32 0,14-11 0,4-1 0,-3 6 0,1 2 0,1 4 0,3 1 0,-1 5 0,1-1 0,1 0 0,2 0 0,2 1 0,0-1 0,2 4 0,0-7 0,0 1 0,-1 0 0,-1-1 0,-3-2 0,1-3 0,-6-3 0,3-3 0,-1-5 0,6-18 0,-17 30 0,17-30 0,-22 17-4,-4-32-20,9 4-17,0-13-1,-4-6 1,4-7 0</inkml:trace>
        </inkml:traceGroup>
        <inkml:traceGroup>
          <inkml:annotationXML>
            <emma:emma xmlns:emma="http://www.w3.org/2003/04/emma" version="1.0">
              <emma:interpretation id="{04FD6AA1-C8C7-4342-A21A-4D04F157E5E7}" emma:medium="tactile" emma:mode="ink">
                <msink:context xmlns:msink="http://schemas.microsoft.com/ink/2010/main" type="inkWord" rotatedBoundingBox="13017,13614 15668,13662 15646,14860 12995,14812"/>
              </emma:interpretation>
              <emma:one-of disjunction-type="recognition" id="oneOf10">
                <emma:interpretation id="interp50" emma:lang="en-US" emma:confidence="0">
                  <emma:literal>(in-periodic)</emma:literal>
                </emma:interpretation>
                <emma:interpretation id="interp51" emma:lang="en-US" emma:confidence="0">
                  <emma:literal>(In-periodic)</emma:literal>
                </emma:interpretation>
                <emma:interpretation id="interp52" emma:lang="en-US" emma:confidence="0">
                  <emma:literal>(Ina-periodic)</emma:literal>
                </emma:interpretation>
                <emma:interpretation id="interp53" emma:lang="en-US" emma:confidence="0">
                  <emma:literal>(ins-periodic)</emma:literal>
                </emma:interpretation>
                <emma:interpretation id="interp54" emma:lang="en-US" emma:confidence="0">
                  <emma:literal>(Wk-periodic)</emma:literal>
                </emma:interpretation>
              </emma:one-of>
            </emma:emma>
          </inkml:annotationXML>
          <inkml:trace contextRef="#ctx0" brushRef="#br1" timeOffset="3.36072E9">11106 2938 97,'17'-19'37,"-17"19"0,28-19 0,-9 29-28,-19-10-5,41-11 1,-22 5-1,3 8-1,-3-2 0,-2 11 1,-17-11-1,13 26 0,-17-9 0,1 5-1,-7-1 0,-1 3 0,-4-3-2,-4 1 0,-1-3 0,-1-6 0,4 1-6,-5-14-3,22 0-26,0 0-6,-28 8 1,28-8-1</inkml:trace>
          <inkml:trace contextRef="#ctx0" brushRef="#br1" timeOffset="3.36072E9">11155 2956 98,'0'0'35,"0"0"3,0 0-1,-26-16-30,26 16 0,0 0-1,5 29-1,-5-29 1,2 40-1,-4-14-1,4 11 0,-2-2-1,4 6-3,-4-3 0,2-1 0,-2-4 0,0-3 0,-2-7 0,2-7 0,0-16 0,0 0-8,0 0-30,0 0-3,-4-35 0,-1 0 1</inkml:trace>
          <inkml:trace contextRef="#ctx0" brushRef="#br1" timeOffset="3.36072E9">11417 3059 57,'0'0'32,"41"-9"0,-41 9 0,45-34-17,-15 30-3,-13-14-3,11 10-2,-15-9-1,8 10-1,-12-10 1,-9 17-1,17-24-1,-17 24 0,-6-22-2,6 22 0,-18-17 0,18 17-1,-27-8 0,27 8 1,-37 10 0,20 3 0,-5 2 0,5 7 0,0-1-1,6 5 0,0 2 0,9 1-1,5-1 0,5-3 0,11-1-2,5-9 0,12 1-5,-10-25-10,9 4-22,-1-5 0,-4-8 0,0-1-1</inkml:trace>
          <inkml:trace contextRef="#ctx0" brushRef="#br1" timeOffset="3.36072E9">11724 3109 90,'23'10'36,"-23"-10"2,20-12-3,-18-16-23,21 13-1,-14-14-4,10 8-2,-8-5-2,4 6-2,-2 1 0,-13 19-1,30-22-1,-30 22-3,34 0-1,-34 0-6,39 1-18,-17 7-9,-22-8-1,30 17 1,-30-17 0</inkml:trace>
          <inkml:trace contextRef="#ctx0" brushRef="#br1" timeOffset="3.36072E9">11979 3152 68,'0'0'34,"0"0"0,0 0 2,-4-19-22,4 19-3,0 0-2,0 0-2,0 0-1,0 0-1,0 0-1,0 0 0,0 0-2,0 0 0,0 0-2,0 0 1,0 0-1,0 0 1,0 0-1,0 0 1,0 0-1,0 0 1,0 0 0,0 0 0,0 0-1,0 0 1,0 0 1,0 0-1,0 0 0,-4 27 0,4-27-1,2 33 1,-4-11 0,4 3 0,-6 1-1,4-4 1,2-3-1,0-2 0,-2-17 0,2 24 0,-2-24-1,0 0-1,6 22-4,-6-22-8,0 0-24,0 0-3,0 0 1,0 0 0</inkml:trace>
          <inkml:trace contextRef="#ctx0" brushRef="#br1" timeOffset="3.36072E9">12084 2722 99,'0'0'38,"0"0"-1,-12 20 0,1 4-30,9 2-11,-3-7-11,1 3-22,9 8 1,-3-7-2,10 3 1</inkml:trace>
          <inkml:trace contextRef="#ctx0" brushRef="#br1" timeOffset="3.36072E9">12256 3001 102,'0'0'37,"0"0"0,0 0 0,0 22-32,0-22 0,-4 23-2,-2-6-1,8 1 0,-5 1 0,4 1 1,-1-20-1,10 28 1,-10-28 0,11 19-1,-11-19-1,24-4 1,-24 4-1,30-20 0,-30 20 0,34-36 0,-17 14 0,0 0-1,-10-3 2,3 3-2,-7-2 0,-6 3 0,-3 3 0,6 18 0,-19-23 0,2 16 0,17 7 0,-30-2 0,30 2-3,-30 4-3,30-4-4,-29 24-29,12-15-3,17-9 3,-27 17-3</inkml:trace>
          <inkml:trace contextRef="#ctx0" brushRef="#br1" timeOffset="3.36072E9">12701 3059 40,'0'0'30,"0"0"2,10-17 0,-10 17-13,-13-17-2,13 17-4,0 0-3,-21-13-2,2 4-1,19 9-1,-22-2-1,22 2 0,-26 4-2,26-4 0,-34 15-1,34-15-1,-30 20 0,30-20-1,-22 32 0,10-13 1,7 1-1,1 4 0,10-1 0,-1 1 0,5 2 0,1-6 1,0 3-2,0-6 1,-11-17 0,28 18 0,-11-18 1,0-5-1,0-10 0,3-4 1,-3-5-1,4-4 1,1-6-1,-3 1 0,-4 1 0,0 0 0,0 1 1,-6-3-1,4 3 0,-1-9 0,3 3 0,-2-4 0,-4 0-1,1 2 1,-3 4-1,-3 3 1,-1 4-1,3 11 2,-6 17-2,-6-18 1,6 18 1,0 0 0,0 0 1,-16 18-2,8 1 2,3 9-1,-5 7 1,-1 8-2,0 4 2,1 3-2,5 2 0,3-2 1,-4 1-2,1-6 1,5-4 0,5-6 1,3-2-2,-5-6 0,3 1-3,-6-28-5,13 22-29,-13-22-1,0 0-1,0 0 0</inkml:trace>
          <inkml:trace contextRef="#ctx0" brushRef="#br1" timeOffset="3.36072E9">13046 3217 91,'0'0'35,"2"38"1,-2-38-1,-21 20-26,25-3-3,-4-17-5,0 0-4,-2 26-5,2-26-24,0 0-3,0 0 0,-13-35-2</inkml:trace>
          <inkml:trace contextRef="#ctx0" brushRef="#br1" timeOffset="3.36072E9">13108 2919 103,'0'0'37,"0"0"1,15 22-3,-15 5-32,0-7-9,-2 1-24,2-21-8,11 29 2,-11-29-2</inkml:trace>
          <inkml:trace contextRef="#ctx0" brushRef="#br1" timeOffset="3.36072E9">13385 3061 97,'0'0'37,"7"-17"3,-7 17-1,-20-15-28,20 15-1,-21 2-3,21-2-2,-24 6 0,24-6-1,-38 16-4,21-5 0,-3 3 0,1 4 0,2-1 0,-1 7 0,4-1 0,5 1 0,3 2 0,5 0 0,4 0 0,7-7 0,7 1 0,3-9 0,4 2 0,8-5 0,2-1 0,0-9 0,-1 4 0,-8-15-12,1 10-28,-5-1-1,-21 4 0,0 0-1</inkml:trace>
          <inkml:trace contextRef="#ctx0" brushRef="#br1" timeOffset="3.36072E9">13525 2500 94,'0'0'37,"0"0"0,0-17 2,0 17-30,0 0-2,26 9-1,-26-9-2,28 25 0,-9-5 0,9 14 0,2 10 0,-4 14-1,-3 5 0,-1 14-3,-5 3 0,-7 9 0,-9-3 0,-2 7 0,-16-9 0,-2 0 0,-2-9 0,-3-6 0,0-10 0,-4-12 0,7 3 0,-13-22-38,10-9-4,-2-14-1,-2-5 1</inkml:trace>
          <inkml:trace contextRef="#ctx0" brushRef="#br1" timeOffset="3.36071E9">9829 2511 80,'0'0'35,"-22"-22"1,22 22 1,-19 9-25,-5-13-2,24 4-3,-34 17 0,34-17-1,-35 24-1,20-5 0,-6-4-1,4 7-1,-5 0 1,3 10-3,0 4 2,2 6-3,6 1 0,2 4 0,3 1 0,6 3 0,4-3 0,5-1 0,3-8 0,1-2 0,2-5 0,0-4 0,3 0-2,-18-28-4,36 41-8,-36-41-25,30 16-2,-30-16 1,28-11-1</inkml:trace>
          <inkml:trace contextRef="#ctx0" brushRef="#br1" timeOffset="3.36071E9">9921 2798 88,'0'0'35,"0"0"-1,0 0 3,17 22-28,-17-22-2,9 23-1,-9-23-2,17 33 0,-17-33-1,21 45 1,-14-26-2,5 5 0,-1-4-1,0-1 0,0 0-1,-11-19-1,15 31-2,-15-31-3,15 21-5,-15-21-22,0 0-7,0 0 3,8-19-2</inkml:trace>
          <inkml:trace contextRef="#ctx0" brushRef="#br1" timeOffset="3.36071E9">10239 2759 91,'0'0'39,"0"0"-2,-7 18 3,7 10-27,-19-15-3,12 21-4,-8-6-2,7 11 0,-10-3-2,4 1 0,1-7-2,0-1 1,6-2-1,-1-5 0,3 0-1,5-22-4,-8 36-5,8-36-29,-9 16-1,9-16 1,0 0-2</inkml:trace>
          <inkml:trace contextRef="#ctx0" brushRef="#br1" timeOffset="3.36071E9">10301 3109 73,'0'0'35,"19"-5"0,-19 5 2,0 0-23,19-4-4,-19 4-1,0 0-3,24 2-1,-24-2 0,21 13-1,-21-13 0,13 17-1,-13-17 1,13 20-1,-13-20 0,-6 24-1,6-24 1,-20 28-3,20-28 0,-25 26 0,25-26 0,-22 21 0,22-21 0,0 0 0,-17 17 0,17-17 0,0 0 0,0 0 0,0 0 0,0 0 0,17 3 0,-17-3 0,22 4 0,-3-2 0,-2 0 0,0 3 0,0-6-3,11 10-5,-28-9-22,22-6-10,-22 6-1,19-3 0,-19 3 0</inkml:trace>
          <inkml:trace contextRef="#ctx0" brushRef="#br1" timeOffset="3.36072E9">10719 2960 113,'-17'-2'39,"17"2"0,0 0 0,0 0-34,0 0-1,0 0-2,0 0-2,20-7 0,-20 7 0,32-4-3,-7 13-5,-25-9-29,33 8-2,-12-3 0,-21-5 0</inkml:trace>
        </inkml:traceGroup>
      </inkml:traceGroup>
    </inkml:traceGroup>
    <inkml:traceGroup>
      <inkml:annotationXML>
        <emma:emma xmlns:emma="http://www.w3.org/2003/04/emma" version="1.0">
          <emma:interpretation id="{4F3C53F1-EB8B-4195-B27A-A7B170213056}" emma:medium="tactile" emma:mode="ink">
            <msink:context xmlns:msink="http://schemas.microsoft.com/ink/2010/main" type="paragraph" rotatedBoundingBox="3910,15833 12707,15936 12692,17263 3894,1716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94F7939-8281-4E88-BD81-8683B4A80A89}" emma:medium="tactile" emma:mode="ink">
              <msink:context xmlns:msink="http://schemas.microsoft.com/ink/2010/main" type="inkBullet" rotatedBoundingBox="3906,16138 4408,16144 4402,16708 3899,16702"/>
            </emma:interpretation>
            <emma:one-of disjunction-type="recognition" id="oneOf11">
              <emma:interpretation id="interp55" emma:lang="en-US" emma:confidence="1">
                <emma:literal>is</emma:literal>
              </emma:interpretation>
              <emma:interpretation id="interp56" emma:lang="en-US" emma:confidence="0">
                <emma:literal>if</emma:literal>
              </emma:interpretation>
              <emma:interpretation id="interp57" emma:lang="en-US" emma:confidence="0">
                <emma:literal>it</emma:literal>
              </emma:interpretation>
              <emma:interpretation id="interp58" emma:lang="en-US" emma:confidence="0">
                <emma:literal>in</emma:literal>
              </emma:interpretation>
              <emma:interpretation id="interp59" emma:lang="en-US" emma:confidence="0">
                <emma:literal>i</emma:literal>
              </emma:interpretation>
            </emma:one-of>
          </emma:emma>
        </inkml:annotationXML>
        <inkml:trace contextRef="#ctx0" brushRef="#br1" timeOffset="3.36073E9">2011 5325 100,'0'0'35,"0"0"2,10-17-2,-29 10-26,19 7-1,0 0-2,0 0-2,0 0 0,0 26-1,0-26 0,-2 26 0,2-7-1,0 3 0,2 0-1,4 3-1,-5-5 0,-1-3 0,0-17-1,4 26-1,-4-26-1,0 0-2,13 24-8,-13-24-24,0 0-3,0 0 3,-22-2-2</inkml:trace>
        <inkml:trace contextRef="#ctx0" brushRef="#br1" timeOffset="3.36073E9">2030 4980 120,'0'0'40,"6"-16"-1,-6 16 0,-17 3-33,17-3-3,0 0-2,-8 19-4,8-19-5,0 0-17,8 22-12,-8-22-4,20 23 3,-20-23-2</inkml:trace>
        <inkml:trace contextRef="#ctx0" brushRef="#br1" timeOffset="3.36073E9">2502 5019 93,'0'0'36,"0"0"2,0 0 1,0 0-25,-34 12-3,34-12-3,-24 16-3,24-16-2,-28 17 0,28-17-1,-21 17 1,21-17-3,-13 17 0,13-17 0,-9 18 0,9-18 0,-2 23 0,2-23 0,0 26 0,0-26 0,0 28 0,0-28 0,7 26 0,-7-26 0,13 26 0,-13-26 0,23 30 0,-23-30 0,26 28 0,-26-28 0,26 26 0,-26-26 0,23 22 0,-23-22 0,9 19 0,-9-19 0,4 17 0,-4-17 0,-11 20 0,11-20 0,-32 24 0,11-11 0,-3-1 0,-2-3 0,-3-4 0,5-1 0,2 0 0,1-4 0,21 0 0,-24-6 0,24 6-3,0 0-38,0 0 0,0 0-2,18-18 1</inkml:trace>
      </inkml:traceGroup>
      <inkml:traceGroup>
        <inkml:annotationXML>
          <emma:emma xmlns:emma="http://www.w3.org/2003/04/emma" version="1.0">
            <emma:interpretation id="{5C0713B7-0383-49E0-B84E-A0FF36E44608}" emma:medium="tactile" emma:mode="ink">
              <msink:context xmlns:msink="http://schemas.microsoft.com/ink/2010/main" type="line" rotatedBoundingBox="6869,15868 12707,15936 12692,17263 6853,17195"/>
            </emma:interpretation>
          </emma:emma>
        </inkml:annotationXML>
        <inkml:traceGroup>
          <inkml:annotationXML>
            <emma:emma xmlns:emma="http://www.w3.org/2003/04/emma" version="1.0">
              <emma:interpretation id="{8563FDEA-2129-4E37-864D-B3A5BFDA56A7}" emma:medium="tactile" emma:mode="ink">
                <msink:context xmlns:msink="http://schemas.microsoft.com/ink/2010/main" type="inkWord" rotatedBoundingBox="6869,15868 8661,15889 8645,17216 6853,17195"/>
              </emma:interpretation>
              <emma:one-of disjunction-type="recognition" id="oneOf12">
                <emma:interpretation id="interp60" emma:lang="en-US" emma:confidence="0">
                  <emma:literal>(in)</emma:literal>
                </emma:interpretation>
                <emma:interpretation id="interp61" emma:lang="en-US" emma:confidence="0">
                  <emma:literal>Lei)</emma:literal>
                </emma:interpretation>
                <emma:interpretation id="interp62" emma:lang="en-US" emma:confidence="0">
                  <emma:literal>(it)</emma:literal>
                </emma:interpretation>
                <emma:interpretation id="interp63" emma:lang="en-US" emma:confidence="0">
                  <emma:literal>(hi)</emma:literal>
                </emma:interpretation>
                <emma:interpretation id="interp64" emma:lang="en-US" emma:confidence="0">
                  <emma:literal>(i)</emma:literal>
                </emma:interpretation>
              </emma:one-of>
            </emma:emma>
          </inkml:annotationXML>
          <inkml:trace contextRef="#ctx0" brushRef="#br0" timeOffset="3.36073E9">5301 4725 75,'0'0'37,"0"0"0,-17-17 1,0 6-20,17 11-3,0 0-4,-19 15-2,19-15-2,-26 19-2,7 1-2,4 12-3,-7 9 0,-2 11 0,-8 15 0,2 11 0,-4 8 0,4 5 0,4-1 0,7 3 0,6-5 0,13-3 0,11-10 0,16-6 0,10-6 0,12-11 0,11-3 0,3-21 0,21 5-26,-9-23-15,-2-5-1,-9-14 0,-2-8 0</inkml:trace>
          <inkml:trace contextRef="#ctx0" brushRef="#br0" timeOffset="3.36073E9">5632 5351 76,'0'0'34,"-22"4"1,22-4 2,-21-13-21,21 13-5,0 0 0,0 0-2,0 0-2,0 0 0,0 0-1,0 0 0,0 0-6,-17-4 0,17 4 0,0 0 0,0 0 0,-19 17 0,10 0 0,0 7 0,-8 2 0,2 6 0,-2 3 0,6 4 0,0 0 0,5 1 0,6-5 0,6-7 0,5-2 0,2-7 0,9-3 0,1-12 0,9 0 0,-10-30-8,16 9-32,-12-9-2,-4-2 1,-7-6-1</inkml:trace>
          <inkml:trace contextRef="#ctx0" brushRef="#br0" timeOffset="3.36073E9">5651 4965 127,'0'0'43,"5"-16"-2,-5 16 0,-3-17-38,3 17-3,0 0 0,0 0 0,0 0 0,0 0 0,0 0 0,11 17 0,-11-17 0,0 0 0,0 0 0,19-2 0,-19 2 0,0 0 0,0 0 0,0 0 0,0 0 0,0 0 0,0 0 0,0 0 0,0 0 0,0 0 0,9 33 0,-9-33-37,-2 34-4,8-14-1,7 3 1</inkml:trace>
          <inkml:trace contextRef="#ctx0" brushRef="#br0" timeOffset="3.36073E9">5988 5713 85,'0'0'38,"0"0"0,0 0 1,0-17-13,0 17-17,0 0-2,0 0-2,0 0-1,0 0 0,5 19-4,-5-19 0,4 28 0,-2-4 0,-2 2 0,-2 6 0,-2-3 0,-3 7 0,-2-5 0,-5-1 0,1-2 0,-4-5 0,-3-7 0,-3-8 0,3-3 0,-3-12 0,23 7 0,-35-34-19,27 16-22,6-14-1,8 2 1,3-7-1</inkml:trace>
          <inkml:trace contextRef="#ctx0" brushRef="#br0" timeOffset="3.36073E9">6190 4934 117,'0'0'40,"21"-17"2,-21 17-2,0 0-32,0 0-2,16 0-4,-16 0-2,0 0-6,10 32-26,-10-32-8,9 28-1,-9-28 0</inkml:trace>
          <inkml:trace contextRef="#ctx0" brushRef="#br0" timeOffset="3.36073E9">6265 5306 85,'0'0'37,"20"-13"2,-20 13 1,0 0-16,23-1-13,-23 1-1,0 0-3,15 16-5,-4 3-2,-3-2 0,1 9 0,-5 0 0,3 9 0,-5 3 0,-2 1 0,-2 0 0,-3 2 0,-3-6 0,4-3 0,-3-6 0,-2-7 0,9-19 0,-19 11 0,19-11 0,-36-37-16,21 5-26,-11-13-1,5-3 0,-7-12 0</inkml:trace>
          <inkml:trace contextRef="#ctx0" brushRef="#br0" timeOffset="3.36073E9">6471 4732 115,'0'0'39,"0"0"2,0 0-2,0 0-31,0 0-1,0 0-1,19 6-6,3 9 0,2 0 0,10 11 0,2 6 0,1 11 0,-3 7 0,-2 17 0,-8 7 0,-9 10 0,-10 6 0,-8 9 0,-16-3 0,-2 5 0,-7-8 0,-3-5 0,-5-15 0,4-10 0,2-13 0,6-16 0,9-4 0,-9-40-3,24 10-40,-8-35-2,16-2 2,5-19-2</inkml:trace>
        </inkml:traceGroup>
        <inkml:traceGroup>
          <inkml:annotationXML>
            <emma:emma xmlns:emma="http://www.w3.org/2003/04/emma" version="1.0">
              <emma:interpretation id="{1345544A-E76B-4DDA-ABE4-651AED011D75}" emma:medium="tactile" emma:mode="ink">
                <msink:context xmlns:msink="http://schemas.microsoft.com/ink/2010/main" type="inkWord" rotatedBoundingBox="10490,15974 12706,16000 12692,17225 10476,17199"/>
              </emma:interpretation>
              <emma:one-of disjunction-type="recognition" id="oneOf13">
                <emma:interpretation id="interp65" emma:lang="en-US" emma:confidence="0">
                  <emma:literal>=(3,8)</emma:literal>
                </emma:interpretation>
                <emma:interpretation id="interp66" emma:lang="en-US" emma:confidence="0">
                  <emma:literal>=C3,8)</emma:literal>
                </emma:interpretation>
                <emma:interpretation id="interp67" emma:lang="en-US" emma:confidence="0">
                  <emma:literal>=f3,8)</emma:literal>
                </emma:interpretation>
                <emma:interpretation id="interp68" emma:lang="en-US" emma:confidence="0">
                  <emma:literal>=t3,8)</emma:literal>
                </emma:interpretation>
                <emma:interpretation id="interp69" emma:lang="en-US" emma:confidence="0">
                  <emma:literal>€38)</emma:literal>
                </emma:interpretation>
              </emma:one-of>
            </emma:emma>
          </inkml:annotationXML>
          <inkml:trace contextRef="#ctx0" brushRef="#br0" timeOffset="3.36074E9">8893 4928 69,'0'-20'36,"0"20"-1,0 0 2,-18-19-18,18 19-6,-23 0-3,23 0-4,-19 2 0,19-2-1,-18 4-1,18-4 0,-21 11-1,21-11-1,-24 20 1,24-20 0,-32 30-3,15-9 0,-5-1 0,7 4 0,-2 1 0,0 3 0,4 3 0,5 5 0,-5-3 0,6 6 0,3-1 0,-5 4 0,3 1 0,4 2 0,0-4 0,-3 2 0,5-2 0,2 2 0,-1-4 0,7-2 0,-1-1 0,5-1 0,-7-1 0,7-3 0,-1-5 0,2-3 0,-2-1 0,-2-1 0,5-3 0,-5 1 0,-9-19 0,24 24 0,-24-24 0,23 22 0,-23-22 0,20 17 0,-20-17 0,23 6 0,-23-6 0,20-6 0,-3 15-5,-17-9-37,23-11-1,-23 11 1,0 0-1</inkml:trace>
          <inkml:trace contextRef="#ctx1" brushRef="#br2">8766 4906</inkml:trace>
          <inkml:trace contextRef="#ctx0" brushRef="#br0" timeOffset="3.36075E9">9124 5182 53,'0'0'33,"0"0"-1,0 0 2,0 0-8,0 0-16,0 0-4,0 0 0,0 0-1,13-21 1,-13 21-2,0 0 1,17-9-1,-17 9-1,0 0 0,15-17-1,-15 17 0,16-7 0,-16 7-1,0 0 0,25-8 0,-25 8-1,22 0 0,-22 0 0,28 4 0,-11-2 0,0 3 0,4-1 0,-3 0 0,-1 1 1,-17-5 0,26 12 0,-26-12 0,14 18 1,-14-18-1,5 23 0,-5-23 0,-4 26 0,4-26 0,-9 29-1,9-29 1,-19 28-1,19-28 1,-30 25-1,13-10 0,-7-2 1,4 0-1,-3-4 0,2-2 0,3 1 2,18-8-2,-25 9 0,25-9 0,0 0 0,-18 2 0,18-2 0,0 0 0,0 0 0,0 0 0,0 0 0,0 0 0,-17 2 0,17-2-2,0 0 2,0 0-1,0 0 0,0 0 1,20-2 0,-20 2 0,29 2 0,-13 2 0,3 3 0,4 1 0,1-1 0,-2 2 1,3 1-1,-3-1 0,-5 0-1,0 2 2,-17-11-1,26 21 0,-26-21 0,15 24 1,-15-24-1,2 30 2,-6-11-2,0-1 0,-3 3 0,-1-3 0,-3 1 0,2 0 0,-4-1 0,0-1 0,13-17 0,-30 28 0,30-28 0,-28 17 0,9-10 0,0-7 0,2 2 0,-3-4 0,20 2 0,-30-5 0,13-1 0,17 6 0,-24-9 0,24 9 0,-23-8 0,23 8 0,0 0 0,-24-16-9,24 16-21,0 0-10,0 0-1,0 0 0,0 0 0</inkml:trace>
          <inkml:trace contextRef="#ctx0" brushRef="#br0" timeOffset="3.36075E9">9614 5713 93,'0'0'35,"0"0"1,0 0 2,-2-17-29,2 17-2,0 0-1,10 19 0,-10-19-1,3 20 1,-3-20-2,-3 34-1,-1-18 0,-2 9-1,-5-3 0,0 4-2,-6-2 0,2-1 0,0-3 0,2-3 0,13-17-2,-23 20-1,23-20-2,0 0-5,0 0-17,0 0-14,0 0 1,0 0 1,0 0 0</inkml:trace>
          <inkml:trace contextRef="#ctx0" brushRef="#br0" timeOffset="3.36075E9">10075 5264 41,'13'-28'32,"-13"28"4,11-32-1,-11 8-9,0 24-6,-6-23-5,6 23-4,0 0-2,0 0-1,-15-22-2,15 22-1,-16-6-2,16 6 0,-17 2-1,17-2 1,-25 6-3,25-6 0,-26 11 0,26-11 0,-22 19 0,22-19 0,-19 18 0,19-18 0,-17 26 0,12-9 0,-1 0 0,6-17 0,-13 30 0,13-30 0,-13 31 0,13-31 0,-6 23 0,6-23 0,2 17 0,-2-17 0,0 0 0,22 24 0,-22-24 0,23 17 0,-23-17 0,28 20 0,-28-20 0,24 22 0,-24-22 0,25 27 0,-25-27 0,28 24 0,-28-24 0,30 30 0,-30-30 0,30 31 0,-13-16 0,-1 2 0,-16-17 0,27 32 0,-27-32 0,18 31 0,-18-31 0,12 32 0,-12-32 0,9 24 0,-9-7 0,0-17 0,-2 28 0,2-28 0,-4 26 0,4-26 0,-15 28 0,6-11 0,9-17 0,-28 22 0,28-22 0,-32 13 0,11-11 0,1-4 0,-1-3 0,-3-5 0,1-1 0,3-2 0,1-2 0,2-2 0,17 17 0,-28-26 0,15 10 0,13 16 0,-11-32 0,7 13 0,4-1 0,4-1 0,0-3 0,3 0 0,6 1 0,2-5 0,0 4 0,4 2 0,0-2 0,1 1 0,1 1 0,-2-2 0,3 1 0,0 3 0,-5-1 0,0 3 0,-4-1 0,2 0 0,0-1 0,2-1 0,-4 3 0,-2-3 0,1 3 0,-1-1 0,-2 0 0,-9 19 0,17-24 0,-17 24 0,0 0 0,8-19 0,-8 19 0,0 0 0,0 0 0,-15-20 0,15 20 0,-27-9 0,11 5 0,-1 2 0,17 2 0,-34-2 0,17 6 0,0-2 0,17-2 0,-32 15 0,34 9-26,-2-24-17,-17 26 0,17-26 0,-7 24 0</inkml:trace>
          <inkml:trace contextRef="#ctx0" brushRef="#br0" timeOffset="3.36075E9">10509 4841 100,'0'0'40,"0"0"1,0 0-1,-6-19-27,6 19-4,0 0-2,0 0-2,0 0-5,17 7 0,-17-7 0,0 0 0,25 17 0,-9-6 0,1 2 0,6 6 0,-4 2 0,3 3 0,2 4 0,1 2 0,-3 1 0,1 8 0,-8-5 0,1 7 0,-2 2 0,-5 5 0,-2 1 0,-5 5 0,-4 0 0,-3 4 0,-5 5 0,-5 0 0,0-3 0,-3 0 0,-1-5 0,2-2 0,-3-9 0,3-5 0,0-7 0,0-4 0,2-6 0,0-5 0,-2-2 0,-3-4 0,20-11 0,-40 15 0,31 4 0,-14-17-41,5 3-3,-3-5-1,21 0 0</inkml:trace>
          <inkml:trace contextRef="#ctx0" brushRef="#br0" timeOffset="3.36074E9">7371 5314 100,'-18'-4'38,"18"4"3,0 0-1,-27-11-24,27 11-3,0 0-6,0 0-7,0 0 0,0 0 0,0 0 0,19 4 0,-19-4 0,24 2 0,-3-2 0,5 3 0,4-3 0,8 2 0,1-2 0,4 2 0,-2-2 0,0-2 0,-1-3 0,-1 1 0,-2-2 0,-3 1 0,-6-1 0,-5 2 0,-6 3 0,-17 1 0,20-2 0,-20 2 0,0 0-23,0 0-20,0 0-1,0 0 1,-15 20-1</inkml:trace>
          <inkml:trace contextRef="#ctx0" brushRef="#br0" timeOffset="3.36074E9">7478 5539 95,'0'0'38,"0"0"2,0 0 0,0 0-25,0 0-4,0 0-2,0 0-2,0 0-7,15-20 0,-15 20 0,22-9 0,-5 5 0,-17 4 0,36-4 0,-14 4 0,5-2 0,3 2 0,7 0 0,2 0 0,4-2 0,4-1 0,-6-3 0,-1 4 0,-10-3 0,-6 10 0,-24-5-15,0 0-28,-11 30-1,-17-4 0,-6 4-1</inkml:trace>
        </inkml:traceGroup>
      </inkml:traceGroup>
    </inkml:traceGroup>
  </inkml:traceGroup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5:35.9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581A01-3D8B-4F52-B272-B8B00AFDEFE2}" emma:medium="tactile" emma:mode="ink">
          <msink:context xmlns:msink="http://schemas.microsoft.com/ink/2010/main" type="inkDrawing" rotatedBoundingBox="2338,12456 4416,12330 4422,12433 2344,12559" semanticType="underline" shapeName="Other">
            <msink:sourceLink direction="with" ref="{C81ED78D-43C0-478D-B6BD-79292ECABA08}"/>
          </msink:context>
        </emma:interpretation>
      </emma:emma>
    </inkml:annotationXML>
    <inkml:trace contextRef="#ctx0" brushRef="#br0">-6 113 88,'0'0'35,"0"0"1,0 0 1,-7 19-27,7-19-2,0 0-1,0 0-1,30-9 0,-30 9-1,30-4 0,-14 0 0,11 4-2,3-4 1,7 6-4,2-4 0,14 2 0,-3 0 0,6 0 0,8 0 0,2 2 0,1-4 0,0 1 0,-1-5 0,1-1 0,5-3 0,-3-1 0,0-2 0,0 0 0,-5 0 0,-2 2 0,-4 3 0,-6 5 0,-3-1 0,1 4 0,-8 2 0,-5-2 0,1 2 0,-1-2 0,2 0 0,-5 0 0,0 0 0,-6 0 0,-4 0 0,0 0 0,-1 1 0,-4 1 0,1-2 0,1 0 0,-21 0 0,35-5 0,-12 5 0,-4-2 0,-1 0 0,-18 2 0,25-2 0,-25 2 0,20 0 0,-20 0 0,21 2 0,-21-2 0,20-2 0,-20 2 0,30-2 0,-30 2 0,28-4 0,-28 4 0,0 0 0,23-1 0,-23 1 0,0 0 0,17 15-25,-17-15-18,-11 31-1,-4-7 0</inkml:trace>
  </inkml:traceGroup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10.84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E78220A-B77E-462C-9DFD-0DE2757E6112}" emma:medium="tactile" emma:mode="ink">
          <msink:context xmlns:msink="http://schemas.microsoft.com/ink/2010/main" type="writingRegion" rotatedBoundingBox="17460,6267 17946,7635 17232,7888 16746,6520"/>
        </emma:interpretation>
      </emma:emma>
    </inkml:annotationXML>
    <inkml:traceGroup>
      <inkml:annotationXML>
        <emma:emma xmlns:emma="http://www.w3.org/2003/04/emma" version="1.0">
          <emma:interpretation id="{6466DEF0-2274-4B08-ADC2-45B4BB726950}" emma:medium="tactile" emma:mode="ink">
            <msink:context xmlns:msink="http://schemas.microsoft.com/ink/2010/main" type="paragraph" rotatedBoundingBox="17460,6267 17946,7635 17232,7888 16746,65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148BB7-7F86-4454-9566-90E0F2A310A8}" emma:medium="tactile" emma:mode="ink">
              <msink:context xmlns:msink="http://schemas.microsoft.com/ink/2010/main" type="line" rotatedBoundingBox="17460,6267 17946,7635 17232,7888 16746,6520"/>
            </emma:interpretation>
          </emma:emma>
        </inkml:annotationXML>
        <inkml:traceGroup>
          <inkml:annotationXML>
            <emma:emma xmlns:emma="http://www.w3.org/2003/04/emma" version="1.0">
              <emma:interpretation id="{6D34796F-EADF-4538-936E-9BA01DDADCF2}" emma:medium="tactile" emma:mode="ink">
                <msink:context xmlns:msink="http://schemas.microsoft.com/ink/2010/main" type="inkWord" rotatedBoundingBox="17460,6267 17946,7635 17232,7888 16746,6520"/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0">
                  <emma:literal>it</emma:literal>
                </emma:interpretation>
                <emma:interpretation id="interp2" emma:lang="en-US" emma:confidence="0">
                  <emma:literal>914</emma:literal>
                </emma:interpretation>
                <emma:interpretation id="interp3" emma:lang="en-US" emma:confidence="0">
                  <emma:literal>974</emma:literal>
                </emma:interpretation>
                <emma:interpretation id="interp4" emma:lang="en-US" emma:confidence="0">
                  <emma:literal>944</emma:literal>
                </emma:interpretation>
              </emma:one-of>
            </emma:emma>
          </inkml:annotationXML>
          <inkml:trace contextRef="#ctx0" brushRef="#br0">2412 380 73,'0'0'39,"0"0"0,0 0 2,0 0-24,0 0-3,0 0-3,0 28-3,0-28-2,-4 30-1,4-30-3,-5 32-2,5-32 0,-8 31 0,8-31 0,-9 28 0,9-28 0,-6 23 0,6-23 0,0 0 0,4 18 0,-4-18 0,20 6 0,-3-8 0,2-3 0,7-5 0,4 1 0,2 0 0,2-3 0,-1 5 0,-1 3 0,-4-1 0,-1 5 0,-9 3 0,3 1 0,-21-4 0,22 13 0,-22-13-3,0 0-6,0 0-15,0 0-18,0 0-1,-18 11 2,18-11-1</inkml:trace>
          <inkml:trace contextRef="#ctx0" brushRef="#br0" timeOffset="321.0184">2663 343 98,'0'0'41,"-8"34"2,5-12-1,-16-3-28,21 25-3,-17-8-5,5 10-6,-3-3 0,8 2 0,-3-2 0,4-2 0,1-2 0,6-7 0,-3-6 0,8-6 0,-2-1 0,-6-19 0,26 11-32,-26-11-12,15-17 0,-13 0 0</inkml:trace>
          <inkml:trace contextRef="#ctx0" brushRef="#br0" timeOffset="-505.029">2260 721 85,'-5'19'39,"-7"9"-1,-4-6 2,-3-10-30,8 19-3,-8-14-1,8 5-2,-6-7-2,17-15-3,-23 26-1,23-26-8,0 0-20,0 0-10,-18-5 1,18 5-1</inkml:trace>
          <inkml:trace contextRef="#ctx0" brushRef="#br0" timeOffset="-755.0432">2008 392 72,'0'0'38,"0"0"1,3-17 1,-3 17-23,0 0-5,6 17-2,-6-17-3,-6 20-1,6-20-1,-2 34 0,1-12-1,-1 11-4,-4-1 0,6 4 0,-2-1 0,4-1 0,6-1 0,-5-1 0,-1-8 0,0-5 0,-2-19 0,0 0 0,30 15-10,-34-32-25,4 17-8,8-24 0,-8 24-1</inkml:trace>
          <inkml:trace contextRef="#ctx0" brushRef="#br0" timeOffset="-1673.0957">1974-421 93,'0'0'39,"0"0"1,0 0 0,-28-17-26,28 34-4,0-17-2,-10 26-2,7-9-1,5 9-5,-4-2 0,7 4 0,5-4 0,5-1 0,1-5 0,5-3 0,-4-5 0,7-9 0,2-8 0,-1-6 0,-1-9 0,-1-8 0,-7-6 0,-2-3 0,-5 4 0,-13 1 0,2 4 0,-9 8 0,11 22 0,-26-22 0,7 25 0,2 7 0,0 3 0,17-13 0,-20 35-4,-3-25-14,12 10-23,-2 2-1,0 1 0,0-1 0</inkml:trace>
        </inkml:traceGroup>
      </inkml:traceGroup>
    </inkml:traceGroup>
  </inkml:traceGroup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7.4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7472B09-5BF1-4BC5-8174-84DE2F065052}" emma:medium="tactile" emma:mode="ink">
          <msink:context xmlns:msink="http://schemas.microsoft.com/ink/2010/main" type="writingRegion" rotatedBoundingBox="15107,6701 16807,6692 16810,7315 15110,7325"/>
        </emma:interpretation>
      </emma:emma>
    </inkml:annotationXML>
    <inkml:traceGroup>
      <inkml:annotationXML>
        <emma:emma xmlns:emma="http://www.w3.org/2003/04/emma" version="1.0">
          <emma:interpretation id="{2120BB96-967A-4A50-B743-FDB16C064C06}" emma:medium="tactile" emma:mode="ink">
            <msink:context xmlns:msink="http://schemas.microsoft.com/ink/2010/main" type="paragraph" rotatedBoundingBox="15107,6701 16807,6692 16810,7315 15110,73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DEBFA1-1081-49C9-BE11-563B50CAB8F3}" emma:medium="tactile" emma:mode="ink">
              <msink:context xmlns:msink="http://schemas.microsoft.com/ink/2010/main" type="line" rotatedBoundingBox="15107,6701 16807,6692 16810,7315 15110,7325"/>
            </emma:interpretation>
          </emma:emma>
        </inkml:annotationXML>
        <inkml:traceGroup>
          <inkml:annotationXML>
            <emma:emma xmlns:emma="http://www.w3.org/2003/04/emma" version="1.0">
              <emma:interpretation id="{47B74A6D-4B7F-443E-A73A-1044D8CA5E86}" emma:medium="tactile" emma:mode="ink">
                <msink:context xmlns:msink="http://schemas.microsoft.com/ink/2010/main" type="inkWord" rotatedBoundingBox="15107,6844 15481,6842 15483,7176 15109,7178"/>
              </emma:interpretation>
              <emma:one-of disjunction-type="recognition" id="oneOf0">
                <emma:interpretation id="interp0" emma:lang="en-US" emma:confidence="0">
                  <emma:literal>&gt;</emma:literal>
                </emma:interpretation>
                <emma:interpretation id="interp1" emma:lang="en-US" emma:confidence="0">
                  <emma:literal>7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'</emma:literal>
                </emma:interpretation>
                <emma:interpretation id="interp4" emma:lang="en-US" emma:confidence="0">
                  <emma:literal>.</emma:literal>
                </emma:interpretation>
              </emma:one-of>
            </emma:emma>
          </inkml:annotationXML>
          <inkml:trace contextRef="#ctx0" brushRef="#br0">46-4 112,'-27'4'40,"3"-2"2,24-2-1,0 0-31,0 0-3,0 0-4,24 6-3,10-5 0,2 1 0,9 6 0,-2-3 0,0 7 0,-2 1 0,-7 5 0,-6 1 0,-8 1 0,-3 1 0,-8-4 0,-9 5 0,-7-3 0,7-19 0,-30 29 0,6-15 0,1-5 0,-1 2 0,-4 0 0,-2 2 0,4-3 0,12 6 0,-12-16-16,26 0-27,-3 23-2,3-23 1,20 9 0</inkml:trace>
        </inkml:traceGroup>
        <inkml:traceGroup>
          <inkml:annotationXML>
            <emma:emma xmlns:emma="http://www.w3.org/2003/04/emma" version="1.0">
              <emma:interpretation id="{38D8FF95-7A59-41AA-84EA-741CC5170D55}" emma:medium="tactile" emma:mode="ink">
                <msink:context xmlns:msink="http://schemas.microsoft.com/ink/2010/main" type="inkWord" rotatedBoundingBox="16257,6695 16807,6692 16810,7315 16261,7318"/>
              </emma:interpretation>
              <emma:one-of disjunction-type="recognition" id="oneOf1">
                <emma:interpretation id="interp5" emma:lang="en-US" emma:confidence="1">
                  <emma:literal>M</emma:literal>
                </emma:interpretation>
                <emma:interpretation id="interp6" emma:lang="en-US" emma:confidence="0">
                  <emma:literal>m</emma:literal>
                </emma:interpretation>
                <emma:interpretation id="interp7" emma:lang="en-US" emma:confidence="0">
                  <emma:literal>n</emma:literal>
                </emma:interpretation>
                <emma:interpretation id="interp8" emma:lang="en-US" emma:confidence="0">
                  <emma:literal>Y</emma:literal>
                </emma:interpretation>
                <emma:interpretation id="interp9" emma:lang="en-US" emma:confidence="0">
                  <emma:literal>R</emma:literal>
                </emma:interpretation>
              </emma:one-of>
            </emma:emma>
          </inkml:annotationXML>
          <inkml:trace contextRef="#ctx0" brushRef="#br0" timeOffset="1229.0701">1219-130 90,'0'0'39,"0"0"0,6-17 3,-6 17-28,0 0-3,0 0-2,-4 30-2,-3-2-3,7 13-4,-11 3 0,5 14 0,-5 2 0,3 3 0,1-3 0,3-2 0,-4-12 0,3-5 0,1-7 0,2-12 0,2-22 0,0 0 0,0 0 0,6-22 0,-2-16 0,3-14 0,2-9 0,1-8 0,-1 0 0,2 2 0,1 9 0,-3 6 0,0 11 0,-3 13 0,1 11 0,-7 17 0,0 0 0,0 0 0,23-2 0,-23 2 0,24 26 0,-12-5 0,-3 3 0,8 6 0,-2 0 0,-2 0 0,0-4 0,-4-2 0,-9-24 0,28 22 0,-11-24 0,-17 2 0,28-28 0,-11 4 0,-2-8 0,0-3 0,0 7 0,-2-5 0,-3 8 0,1 5 0,-11 20 0,15-23 0,-15 23 0,17 6 0,-17-6 0,13 26 0,-8-7 0,1 11 0,-4 3 0,2 4 0,-3 4 0,-2 6 0,-3-2 0,4 5 0,2-5 0,1-2 0,7-2 0,-3-4 0,-1-4 0,3-3 0,-3-7 0,-1-5 0,-5-18 0,12 19 0,-12-19 0,0 0 0,0 0 0,13-34 0,-13 34-5,5-42-14,5 21-24,-12-1-1,0-1 1,-2 1 1</inkml:trace>
        </inkml:traceGroup>
      </inkml:traceGroup>
    </inkml:traceGroup>
  </inkml:traceGroup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7:31.32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5CCB20E-DF0F-4CCF-AADC-DF69CFE68407}" emma:medium="tactile" emma:mode="ink">
          <msink:context xmlns:msink="http://schemas.microsoft.com/ink/2010/main" type="inkDrawing" rotatedBoundingBox="17323,13597 17639,11366 18216,11448 17900,13679" semanticType="verticalRange" shapeName="Other">
            <msink:sourceLink direction="with" ref="{7B8FFD5B-5713-4FF2-B8C7-55E561D11278}"/>
          </msink:context>
        </emma:interpretation>
      </emma:emma>
    </inkml:annotationXML>
    <inkml:trace contextRef="#ctx0" brushRef="#br0">728 86 52,'9'-17'34,"-9"17"-1,0 0 1,2-17-10,-2 17-14,0 0-2,0 0-1,0 0 0,0 0-1,-13-24 0,13 24-1,-21-9-1,21 9 0,-26-10-1,4 7-2,-1-1 1,3 4-1,-3-2-1,3 2 1,-3 2 0,2 0-1,1 0 0,1-1 1,0 3-1,3-2 1,-3 2-1,2 1 0,-2 1 1,-1 1-1,3 1 0,-2 1 0,19-9 0,-32 21 0,15-8 0,-7 0 0,4 2 0,1-2-1,0 2 1,-1-1-1,3 0 1,0-1-1,17-13 1,-21 31-1,21-31 0,-11 30 1,7-13 0,2 0 0,2-1-1,-2 3 1,2-2 0,0-17 0,6 31 0,-2-14 0,0 0 0,3 2 0,2-1 0,3-1 0,-1 2-1,0-1 1,-1 1 0,3-2 0,2 0 0,-4-1 0,-2 1 0,-1 2 1,1 1-1,0-1 0,1 3 0,-5 6 0,-3 0 0,2 4 0,0 3 1,-4 2-1,2-1 0,-4 3 0,-2-5 0,2-5 1,0-4-1,0-3 0,-1-5 0,3-17 1,-10 24-1,10-24 1,-20 13 0,20-13-1,-23 7 1,23-7-1,-24 0 1,24 0-1,-23-1 0,23 1 1,0 0-1,0 0 0,-22-8 0,22 8 0,0 0-1,0 0 1,0 0 0,0 0 0,-17-5-1,17 5 0,0 0 1,0 0-1,0 0 0,0 0 0,0 0 1,21 16 0,-21-16-1,26 25 1,-9-11 0,1 3 0,-1 0 0,4 2 0,-2-3 2,-19-16-2,22 30 2,-22-30-2,17 28 2,-15-11-2,0 2 1,-4-1 0,0 3-2,-4-1 1,3 1 0,-1-1 0,-4-1 0,8-19 0,-11 28 0,11-28 0,-17 26 1,17-26-1,-24 24 0,24-24 0,-30 26 0,13-13 1,0 0-1,17-13 0,-24 30 0,24-30 1,-24 34-1,16-16 0,-3 3 0,0 1 0,-1 2 1,1 4-1,-2 0 0,2 4 1,0 0-1,-1-1 2,5-3-2,-1 2 0,3-4 0,3 2 0,-4-2 0,4-1 0,2-3 0,2 2 0,2-1 0,0-1 0,0-2 0,1 3 0,4-5 0,-1 1 0,-8-19 0,28 30 0,-11-17 0,9-2 0,4-3 0,0-5 0,4-3 0,1-2 0,1-1 0,-1-3 0,-5 6 0,-13-7 0,8 18-17,-25-11-24,0 0-1,0 0-1,0 0 0</inkml:trace>
  </inkml:traceGroup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7:33.91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8FFD5B-5713-4FF2-B8C7-55E561D11278}" emma:medium="tactile" emma:mode="ink">
          <msink:context xmlns:msink="http://schemas.microsoft.com/ink/2010/main" type="writingRegion" rotatedBoundingBox="18150,11218 21427,11084 21543,13905 18265,14039">
            <msink:destinationLink direction="with" ref="{A5CCB20E-DF0F-4CCF-AADC-DF69CFE68407}"/>
          </msink:context>
        </emma:interpretation>
      </emma:emma>
    </inkml:annotationXML>
    <inkml:traceGroup>
      <inkml:annotationXML>
        <emma:emma xmlns:emma="http://www.w3.org/2003/04/emma" version="1.0">
          <emma:interpretation id="{37B3BBA4-F9B9-4FDE-865B-F922845CBDE0}" emma:medium="tactile" emma:mode="ink">
            <msink:context xmlns:msink="http://schemas.microsoft.com/ink/2010/main" type="paragraph" rotatedBoundingBox="18260,11214 21427,11084 21481,12397 18314,125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76DF69-D46E-4C2B-BBBE-D852C8340E5D}" emma:medium="tactile" emma:mode="ink">
              <msink:context xmlns:msink="http://schemas.microsoft.com/ink/2010/main" type="line" rotatedBoundingBox="18260,11214 21427,11084 21481,12397 18314,12526"/>
            </emma:interpretation>
          </emma:emma>
        </inkml:annotationXML>
        <inkml:traceGroup>
          <inkml:annotationXML>
            <emma:emma xmlns:emma="http://www.w3.org/2003/04/emma" version="1.0">
              <emma:interpretation id="{F3924BC9-825F-418D-8397-FA7E6B046BF6}" emma:medium="tactile" emma:mode="ink">
                <msink:context xmlns:msink="http://schemas.microsoft.com/ink/2010/main" type="inkWord" rotatedBoundingBox="18260,11214 21427,11084 21481,12397 18314,12526"/>
              </emma:interpretation>
              <emma:one-of disjunction-type="recognition" id="oneOf0">
                <emma:interpretation id="interp0" emma:lang="en-US" emma:confidence="0">
                  <emma:literal>24=0</emma:literal>
                </emma:interpretation>
                <emma:interpretation id="interp1" emma:lang="en-US" emma:confidence="0">
                  <emma:literal>2iy=0</emma:literal>
                </emma:interpretation>
                <emma:interpretation id="interp2" emma:lang="en-US" emma:confidence="0">
                  <emma:literal>2"y=0</emma:literal>
                </emma:interpretation>
                <emma:interpretation id="interp3" emma:lang="en-US" emma:confidence="0">
                  <emma:literal>2^iy=0</emma:literal>
                </emma:interpretation>
                <emma:interpretation id="interp4" emma:lang="en-US" emma:confidence="0">
                  <emma:literal>204=0</emma:literal>
                </emma:interpretation>
              </emma:one-of>
            </emma:emma>
          </inkml:annotationXML>
          <inkml:trace contextRef="#ctx0" brushRef="#br0">94 137 43,'0'0'32,"0"0"2,-13-18-2,13 18-12,0 0-8,13-27-3,-13 27-1,0 0-2,30-16 0,-30 16 0,17-19-2,-17 19 1,24-15-3,-24 15 1,24-15-2,-24 15 0,30-13 0,-11 8-1,0-1 1,-2 4 1,-17 2-1,26 0 0,-26 0 1,20 9-1,-20-9 1,13 27-1,-3-7 0,-6 1 0,1 3 0,-3 2-1,-2 4 1,2-2 0,-2 1-1,-6-1 1,3 2 0,-3-4 0,0 0 0,3-3-1,-3-1 1,-2-1 0,1-5-1,7-16 1,-23 28-1,23-28 0,-22 21 1,3-12-1,19-9 0,-32 15 0,14-7 1,-3-3-1,2-1 0,1-2 0,-3-4 0,1-2 1,1-1-1,-2-1 0,21 6 0,-26-15-1,26 15 1,-21-15 0,21 15-1,-9-17 1,9 17-1,-2-20 1,2 20-1,10-19 1,-10 19-1,20-20 1,-20 20 0,21-17 0,-21 17-1,20-11 1,-20 11 0,17-4 0,-17 4 0,0 0 0,21 11 0,-21-11 1,26 21-1,-7-6 0,1-2 1,1 2-1,3 1 0,2-1 0,-3-2 1,-3 2-1,3-4 0,-6 1 0,-17-12 0,26 20 0,-26-20-1,24 15-2,-24-15-4,23 13-8,-23-13-25,0 0-2,0 0 2,7-20-2</inkml:trace>
          <inkml:trace contextRef="#ctx0" brushRef="#br0" timeOffset="608.401">618-208 71,'0'0'35,"7"-16"0,-7 16 0,0 0-19,0 0-5,0 0-4,0 0-2,0 0 0,0 0-1,0 24 0,0-24-1,-24 20 0,24-20-1,-24 26-1,24-26 0,-26 27 0,26-27-1,-23 24 0,23-24 0,-4 20-1,4-20 1,13 21-1,-13-21 1,27 24-1,-10-13 0,1-5 0,7 3-2,-5-13-1,10 14-6,-30-10-23,26-21-6,-9 6 1,-7-7 0</inkml:trace>
          <inkml:trace contextRef="#ctx0" brushRef="#br0" timeOffset="842.4015">757-472 83,'-2'-17'39,"2"17"-2,0 0 1,-25-15-24,25 15-6,0 0-4,0 0-5,-3 19-6,3-19-21,0 0-9,-8 22-1,8-22 0</inkml:trace>
          <inkml:trace contextRef="#ctx0" brushRef="#br0" timeOffset="2121.6037">1217 156 66,'0'0'35,"0"0"0,0 0 2,0 0-24,0 0-1,-24 5-3,22 14 0,2-19-1,-15 34-1,-6-14 0,8 14-2,-11 1-1,1 6-1,1 2-1,-1 5 1,-3 1-3,0 3 0,0-4 0,3-1 0,5-8 0,1-2 0,4-7 0,3-6 0,5-3 0,5-21-6,0 22-22,0-22-13,0 0-2,18-22 0,-8 1 1</inkml:trace>
          <inkml:trace contextRef="#ctx0" brushRef="#br0" timeOffset="1653.6028">867 158 74,'0'0'36,"0"0"-1,0 0 1,0 0-26,0 0-3,0 0-2,0 0-1,11 22-1,-11-22 1,10 17 0,-10-17 0,16 28-1,-6-11-1,3 5 0,0 0-1,4-1-1,-6-3 0,0-1 1,-11-17-2,21 24-1,-21-24-2,0 0-3,32 28-9,-32-28-23,0 0 0,5 19 1,-5-19-1</inkml:trace>
          <inkml:trace contextRef="#ctx0" brushRef="#br0" timeOffset="10732.8187">1869 137 65,'33'15'33,"-33"-15"-1,27-4 0,1 4-23,-28 0-2,41-5-2,-24-1 0,5 6-1,-22 0 1,32-5-1,-32 5 0,32-4 0,-15-2-1,5 4-2,2-1 0,8-1-1,4 2-2,-6-5-1,9 10-4,-18-10-10,-3 3-21,-1 12 2,-17-8-1,0 0 1</inkml:trace>
          <inkml:trace contextRef="#ctx0" brushRef="#br0" timeOffset="11076.0194">1945 305 45,'0'0'36,"0"0"1,-3 17 0,3-17-9,0 0-14,0 0-2,0 0-4,0 0-3,0 0 0,16 0-2,-16 0-1,0 0 0,17-10-1,-17 10-1,34-7 1,-10 1-1,6 1 0,2-1 0,4 1 0,-1-1-1,3 4-2,-10-7-3,11 18-8,-18-5-24,-3-8-2,3 4 1,-21 0-2</inkml:trace>
          <inkml:trace contextRef="#ctx0" brushRef="#br0" timeOffset="11715.6206">2910 55 72,'18'-17'37,"-18"17"-1,6-16 3,-6 16-28,0 0-1,0 0-1,-11-19-2,11 19-2,0 0 0,-19 6-2,19-6 0,-26 13-1,26-13-1,-34 28 0,15-10-1,2 6 1,1 3-1,2 0 1,3 1-1,8 0 0,4 0 0,9-2 0,5 1 1,5-7-1,10-3 0,4-6 1,5-4-1,6-7 1,-5-5 0,-1-4 0,-4-12-1,-7-3 1,-1-8 0,-9-5-1,-6-4 1,-12 2-1,2-2 0,-8 2 1,-3 7-2,-6 10-1,15 22-1,-43-15-7,43 15-25,-29 29-6,11-4 0,3 6-1</inkml:trace>
        </inkml:traceGroup>
      </inkml:traceGroup>
    </inkml:traceGroup>
    <inkml:traceGroup>
      <inkml:annotationXML>
        <emma:emma xmlns:emma="http://www.w3.org/2003/04/emma" version="1.0">
          <emma:interpretation id="{3DBB6D87-242B-4368-A63F-A21BC0D90448}" emma:medium="tactile" emma:mode="ink">
            <msink:context xmlns:msink="http://schemas.microsoft.com/ink/2010/main" type="paragraph" rotatedBoundingBox="18257,12881 21364,13058 21305,14102 18198,139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04D99B-DA0D-4845-91D9-1DB6BC5D69AF}" emma:medium="tactile" emma:mode="ink">
              <msink:context xmlns:msink="http://schemas.microsoft.com/ink/2010/main" type="inkBullet" rotatedBoundingBox="18257,12881 19752,12966 19692,14011 18198,13926"/>
            </emma:interpretation>
            <emma:one-of disjunction-type="recognition" id="oneOf1">
              <emma:interpretation id="interp5" emma:lang="en-US" emma:confidence="0">
                <emma:literal>Viy</emma:literal>
              </emma:interpretation>
              <emma:interpretation id="interp6" emma:lang="en-US" emma:confidence="0">
                <emma:literal>WY</emma:literal>
              </emma:interpretation>
              <emma:interpretation id="interp7" emma:lang="en-US" emma:confidence="0">
                <emma:literal>wispy</emma:literal>
              </emma:interpretation>
              <emma:interpretation id="interp8" emma:lang="en-US" emma:confidence="0">
                <emma:literal>winy</emma:literal>
              </emma:interpretation>
              <emma:interpretation id="interp9" emma:lang="en-US" emma:confidence="0">
                <emma:literal>Noisy</emma:literal>
              </emma:interpretation>
            </emma:one-of>
          </emma:emma>
        </inkml:annotationXML>
        <inkml:trace contextRef="#ctx0" brushRef="#br0" timeOffset="3244.8057">-62 1596 78,'0'0'35,"0"0"0,0 0-1,0 0-23,0 0-2,0 0-2,0 0-1,0 0-1,0 0 0,0 0 0,2 23-1,-2-23-1,21 26 0,-8-7-1,9 3-1,1 0 0,-1 2-1,-1 1 0,1-1 1,1 0-1,-6-5 0,-2-1 0,-15-18-1,17 32 0,-17-32-3,20 24-2,-20-24-6,19 6-18,-19-6-10,17-4 1,-17 4-2,9-18 3</inkml:trace>
        <inkml:trace contextRef="#ctx0" brushRef="#br0" timeOffset="3603.6063">337 1559 59,'23'-2'35,"-23"2"0,0 0 1,9 19-19,-9-19-2,-7 20-3,7-20-2,-19 28-2,2-13-1,6 11-2,-8-3-1,2 7-1,-3-6-1,1 6 0,0-6-1,4 0-1,-2-2 1,8-5-1,9-17-1,-15 26 0,15-26-2,0 0-2,13 23-6,-13-23-29,19-2-1,-19 2 0,28-8 1</inkml:trace>
        <inkml:trace contextRef="#ctx0" brushRef="#br0" timeOffset="3962.4069">420 1978 96,'11'21'38,"-11"-21"2,0 0-1,9 20-29,-9-20-1,0 0-4,-11 27-1,9-9-1,-2-1 0,2 5-1,-1 1 1,3 1-2,-4-2 1,4-1-2,0-3 0,0 3 0,0-21 0,0 19-6,6-1-3,-6-18-24,0 0-9,0 0 3,-6-28-2</inkml:trace>
        <inkml:trace contextRef="#ctx0" brushRef="#br0" timeOffset="4492.8079">654 1449 60,'0'0'37,"0"0"-1,0 0 1,16 2-17,-1 19-6,-15-21-4,6 31-4,-6-12 0,4 7-2,-8-4-1,4 4 0,-6-7-1,6-19-1,-13 24 0,13-24-1,-20 11-1,20-11-2,-27 2-3,7-11-2,20 9-4,-34-11-17,14 2-11,3-1 1,2-10 0,7 3 3</inkml:trace>
        <inkml:trace contextRef="#ctx0" brushRef="#br0" timeOffset="4726.8083">596 1231 96,'0'0'39,"0"0"0,0 0 0,0 0-29,0 0-4,0 0-2,0 0-2,0 0-1,0 0-2,0 0-3,15 19-7,-15-19-27,7 17-2,-7-17 2,4 16-2</inkml:trace>
        <inkml:trace contextRef="#ctx0" brushRef="#br0" timeOffset="6770.4119">1045 1729 46,'0'0'31,"17"-2"0,-17 2 1,2-19-16,-2 19-7,0 0 1,0 0-4,0 0 0,0 0 0,0 0 0,0 0-1,0 0 0,0 0 0,0 0-2,18 4 0,-18-4-1,0 0-1,13 22-1,-13-22 1,13 30-1,-1-13 0,1 0 1,0 1-1,2 1 0,-2 0 0,-13-19 0,30 29 1,-13-19-1,0-3-1,0 1-1,-17-8-4,39 7-10,-39-7-22,24-9 1,-24 9 0,0 0-1</inkml:trace>
        <inkml:trace contextRef="#ctx0" brushRef="#br0" timeOffset="7160.4126">1432 1686 73,'0'0'37,"0"0"0,0 0 2,0 0-25,0 0-2,0 0-1,0 0-3,0 0-2,-20 32 0,-1-14-2,4 10 0,-7 2 0,2 7-4,-8 4 0,7 4 0,-7 0 0,2 1 0,6-1 0,1-2 0,6-4 0,2 0 0,2-9 0,-1-2 0,7-9 0,1-3 0,6 1 0,-2-17 0,4 21-15,-4-21-26,0 0-2,0 0 2,17-21-2</inkml:trace>
      </inkml:traceGroup>
      <inkml:traceGroup>
        <inkml:annotationXML>
          <emma:emma xmlns:emma="http://www.w3.org/2003/04/emma" version="1.0">
            <emma:interpretation id="{A7ED265F-7670-480D-82D6-25463A6C13B2}" emma:medium="tactile" emma:mode="ink">
              <msink:context xmlns:msink="http://schemas.microsoft.com/ink/2010/main" type="line" rotatedBoundingBox="20298,13420 21340,13479 21322,13797 20280,13738"/>
            </emma:interpretation>
          </emma:emma>
        </inkml:annotationXML>
        <inkml:traceGroup>
          <inkml:annotationXML>
            <emma:emma xmlns:emma="http://www.w3.org/2003/04/emma" version="1.0">
              <emma:interpretation id="{4D8B3E9E-8E44-4B78-A50F-26D153922709}" emma:medium="tactile" emma:mode="ink">
                <msink:context xmlns:msink="http://schemas.microsoft.com/ink/2010/main" type="inkWord" rotatedBoundingBox="20298,13420 21340,13479 21322,13797 20280,13738"/>
              </emma:interpretation>
              <emma:one-of disjunction-type="recognition" id="oneOf2">
                <emma:interpretation id="interp10" emma:lang="en-US" emma:confidence="0">
                  <emma:literal>=0</emma:literal>
                </emma:interpretation>
                <emma:interpretation id="interp11" emma:lang="en-US" emma:confidence="0">
                  <emma:literal>= 0</emma:literal>
                </emma:interpretation>
                <emma:interpretation id="interp12" emma:lang="en-US" emma:confidence="0">
                  <emma:literal>= o</emma:literal>
                </emma:interpretation>
                <emma:interpretation id="interp13" emma:lang="en-US" emma:confidence="0">
                  <emma:literal>=o</emma:literal>
                </emma:interpretation>
                <emma:interpretation id="interp14" emma:lang="en-US" emma:confidence="0">
                  <emma:literal>= O</emma:literal>
                </emma:interpretation>
              </emma:one-of>
            </emma:emma>
          </inkml:annotationXML>
          <inkml:trace contextRef="#ctx0" brushRef="#br0" timeOffset="12417.6218">1994 1863 77,'0'0'35,"0"0"-1,0 0 3,0 0-26,0 0-4,0 0-1,21-2-2,-21 2-1,30-4 0,-14 1 0,14-1-1,-2-2-1,6 1-1,4 1-2,-1-9-3,8 17-5,-21-16-14,-1 7-14,-23 5 1,19 9-1,-19-9 2</inkml:trace>
          <inkml:trace contextRef="#ctx0" brushRef="#br0" timeOffset="12714.0223">2039 2005 60,'0'0'35,"-22"9"0,22-9-1,0 0-12,0 0-13,0 0-1,0 0-3,0 0 0,16 2-1,5-2-1,-4-6 0,5 4 0,3 0-2,-1-3-4,12 12-7,-8-3-27,0-8-1,9 6 0,-3-6 0</inkml:trace>
          <inkml:trace contextRef="#ctx0" brushRef="#br0" timeOffset="13182.0231">2874 1811 85,'11'-17'36,"-11"17"2,-17 2 1,-1 22-27,-7-20-3,14 16-1,-8-3-3,4 7-1,0-1 0,8 5-1,1 0-1,8 1 0,2-3 0,5 2-1,6-7 1,4-2-1,3-8 1,8-8-2,0-8 0,0-4 0,2-14 0,-4-5 0,-2-11 0,-3 0 0,-10-4 0,-9 4 0,-12 4 0,-5 8 0,-9 11 0,-8 6 0,0 22 0,-11-14-21,11 20-20,3 3-1,9-3 0,18-18-1</inkml:trace>
        </inkml:traceGroup>
      </inkml:traceGroup>
    </inkml:traceGroup>
  </inkml:traceGroup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48:18.0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17 97,'0'0'35,"0"0"1,0 17-1,0-17-32,0 0-6,0 0-16,0 0-17,0 0 1,0 0-1,-4-34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26.4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-10 0 99,'0'0'35,"4"23"1,-4-23-1,0 0-26,0 0-5,0 0-3,0 0-9,0 0-26,0 0-2,0 0 1,-4-21-1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21.0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F15655A-B832-473C-BBAB-DA51EC7867F0}" emma:medium="tactile" emma:mode="ink">
          <msink:context xmlns:msink="http://schemas.microsoft.com/ink/2010/main" type="inkDrawing"/>
        </emma:interpretation>
      </emma:emma>
    </inkml:annotationXML>
    <inkml:trace contextRef="#ctx0" brushRef="#br0">-8 117 78,'0'0'38,"0"-21"-2,0 21 3,19-37-11,7 33-18,-9-14-2,20 10-3,1-6-1,7 6-1,-2 1-1,4 9-1,-8 1 0,-5 7 1,-5 4-2,-6 7 0,-10 3 0,-2 6 0,-9-1 0,-4 1 0,-7-4 0,-4 0 0,-4-4 0,-2-3 0,-7-6 0,0-6 0,-2-3 0,0 0 0,7-3 0,2-1 0,19 0 0,-16 4 0,16-4 0,0 0 0,31 19 0,-6-8 0,3 2 0,2 4 0,-2 3 0,-2 4 0,-5 4 0,-6 5 0,-6 3 0,-7-1 0,-12 4 0,-5-2 0,-9-6 0,-4-3 0,-2-6 0,-2-5 0,2-4 0,2-2 0,0-9 0,6 0 0,22-2 0,-32 0 0,32 0 0,-21 0-16,21 0-25,0 0-1,0 0 0,17-2 1</inkml:trace>
    <inkml:trace contextRef="#ctx0" brushRef="#br0" timeOffset="-540.0308">67 252 97,'0'0'37,"0"0"1,0 0 0,6 17-26,-6-17-3,1 28-1,-10-8-2,15 15-1,-12 0 0,6 16-5,-4 1 0,8 3 0,-4-3 0,4 2 0,-2-8 0,1-5 0,-1-7 0,4-12 0,-6-22 0,0 0 0,0 0-5,-8-34-25,3-8-10,-5-18-2,3-5 1,-6-5 1</inkml:trace>
    <inkml:trace contextRef="#ctx0" brushRef="#br0" timeOffset="362.0208">732 417 107,'0'0'38,"22"-7"1,-22 7 0,21 0-28,-21 0-4,28-15-2,-28 15-1,37-17-1,-20 12-1,4 3-2,-1 5 0,-20-3-8,40 4-26,-40-4-4,0 0-3,16 17 2</inkml:trace>
    <inkml:trace contextRef="#ctx0" brushRef="#br0" timeOffset="1258.0719">1295 406 82,'19'-4'37,"-2"-5"0,7 5 2,10 8-20,-34-4-6,52-13-4,-28 6-4,10 7-1,-6-4-2,2 2-2,-2 0-2,-9-5-4,9 12-6,-28-5-20,17-5-7,-17 5 1,0 0-1</inkml:trace>
    <inkml:trace contextRef="#ctx0" brushRef="#br0" timeOffset="1076.0616">1368 22 82,'0'0'34,"0"0"1,0 0 2,0 0-22,0 0-3,0 0-1,0 0-1,0 0-3,0 0 0,21 11-2,-21-11-5,0 34 0,-4-10 0,4 11 0,-6 4 0,3 9 0,-5 4 0,-1 6 0,-1-1 0,5 1 0,1-1 0,0-5 0,4-6 0,-2-7 0,1-9 0,1-13 0,0-17 0,0 0 0,0 0-17,9-22-24,-15-6-2,1-6 2,-3 3-1</inkml:trace>
    <inkml:trace contextRef="#ctx0" brushRef="#br0" timeOffset="1589.0909">1720 5 89,'15'-24'38,"-15"24"0,0 0 4,0 0-14,19 22-18,-25-5 0,10 20-10,-12-2 0,7 14 0,-7-1 0,1 6 0,-1 0 0,1 1 0,-1-3 0,2-2 0,3-3 0,1-5 0,4-3 0,0-7 0,-1-4 0,1-12 0,2 3 0,-4-19 0,0 0 0,0 0 0,0 0-27,0 0-15,0 0-1,11-32 1,-9 10 1</inkml:trace>
    <inkml:trace contextRef="#ctx0" brushRef="#br0" timeOffset="1784.1021">1889 426 117,'0'0'39,"15"19"1,-10 1 0,-16-3-31,17 18-2,-8-7-4,9 5-3,-1-3 0,-4-4 0,5-2 0,-7-24-3,10 30-14,-10-30-22,3-21-2,-3-10 2,-3-12-2</inkml:trace>
    <inkml:trace contextRef="#ctx0" brushRef="#br0" timeOffset="1936.1108">1999 105 95,'0'0'35,"0"0"2,0 0 0,9 19-10,-9-19-24,0 0-5,10 37-8,-12-19-23,0-1-3,6 5-1,-8-5-1</inkml:trace>
    <inkml:trace contextRef="#ctx0" brushRef="#br0" timeOffset="2297.1314">2269-97 112,'0'0'38,"0"0"2,-4 28-1,-9 11-26,-8-4-3,12 19-7,-12 1-3,12 12 0,-6 2 0,6 5 0,-3-3 0,7-3 0,-5-8 0,7-7 0,-1-10 0,2-11 0,2-10 0,0-22 0,0 0 0,7-37-6,18 9-22,-16-22-12,2-4-2,1-7 2,1-8 1</inkml:trace>
    <inkml:trace contextRef="#ctx0" brushRef="#br0" timeOffset="2544.1456">2372-69 82,'0'0'37,"26"-22"2,-26 22 1,13 26-17,-13-26-7,-4 51-4,-3-12-6,9 21-6,-8-1 0,4 8 0,-4 0 0,6 1 0,-3-5 0,3-7 0,0-9 0,0-10 0,3-10 0,-3-27 0,8 17 0,-14-39-25,14-2-16,-1-11-1,-1-4 1,1-2 0</inkml:trace>
    <inkml:trace contextRef="#ctx0" brushRef="#br0" timeOffset="2702.1546">2647 270 100,'28'2'37,"7"2"2,-10-4-2,1-6-19,8 10-11,-10-2-8,-5-4-30,3-5-7,4 1 1,-7-5-1</inkml:trace>
    <inkml:trace contextRef="#ctx0" brushRef="#br0" timeOffset="3318.1897">3311-112 85,'0'0'36,"0"0"1,17-19 2,-17 19-15,0 0-10,6 40-2,-14-18-4,14 23-8,-10 1 0,8 14 0,-8 1 0,6 8 0,-6-2 0,4 1 0,0-7 0,2-11 0,0-7 0,-4-11 0,6-6 0,-4-26 0,0 0-7,0 0-34,-2-43-1,-2-5 1,4-3-1</inkml:trace>
    <inkml:trace contextRef="#ctx0" brushRef="#br0" timeOffset="3482.1992">3334 177 107,'0'0'35,"26"32"2,-26-32-2,17 16-27,13-1-3,-4-17-2,10-7-1,-1 4-4,-7-16-3,14 17-10,-22-3-19,-3-10-3,0 6 2,-12-6-2</inkml:trace>
    <inkml:trace contextRef="#ctx0" brushRef="#br0" timeOffset="3757.2149">3729-145 90,'0'0'37,"-11"31"0,3-7 3,6-1-20,10 25-9,-23-7-1,20 15-4,-14-4-2,7 10-4,-5-6 0,1 2 0,0-6 0,3-8 0,1-6 0,2-10 0,7-2 0,-7-26 0,21 17-22,-21-17-17,28-27-2,-15 5 1,-2-4-1</inkml:trace>
    <inkml:trace contextRef="#ctx0" brushRef="#br0" timeOffset="4129.2362">3952 363 114,'7'19'39,"-7"-19"2,-4 19-2,-14-14-29,23 16-2,-5-21-4,0 28-4,0-28 0,12 24 0,-12-24 0,24 18 0,-24-18 0,34-5 0,-14-8 0,3-8 0,-3-5 0,3-7 0,-3-5 0,-5 1 0,-3 2 0,-11 7 0,-6 7 0,5 21 0,-34-13 0,8 21 0,-2 5 0,0 4 0,2 5 0,-1-7 0,22 15-18,5-30-21,-12 20-3,12-20 2,0 0 0</inkml:trace>
    <inkml:trace contextRef="#ctx0" brushRef="#br0" timeOffset="4441.2541">4276 335 118,'0'0'39,"3"38"1,-5-12-1,-9-2-32,21 15 0,-18-4-2,6 10-5,-3-4 0,6 4 0,1-6 0,2-4 0,2-5 0,-6-30 0,13 32-11,-13-32-23,-2-22-5,2-10-2,-2-11 1</inkml:trace>
    <inkml:trace contextRef="#ctx0" brushRef="#br0" timeOffset="4717.2699">4296 270 88,'0'0'36,"25"-30"1,-25 30 3,26-11-25,-19-8-2,21 19-3,-28 0-3,34 2-1,-34-2-3,28 28-3,-19-7 0,3 7 0,-9 0 0,1 3 0,-8-1 0,-1-2 0,-10-2 0,-2-7 0,-2-8 0,-3-7 0,-3-6 0,3-11 0,5-2 0,-7-9 0,24 24-7,-23-32-32,21 13-3,2 19 2,4-28-1</inkml:trace>
    <inkml:trace contextRef="#ctx0" brushRef="#br0" timeOffset="5061.2895">4672-242 110,'12'-21'38,"-12"21"2,15-17 0,0 34-28,-15-17-1,3 43-7,-12-8-4,7 18 0,-9 1 0,5 11 0,-3-2 0,3 2 0,1-3 0,1-6 0,2-8 0,4-7 0,0-5 0,0-18 0,-2-18 0,0 0 0,30 10 0,-27-38-11,22 5-29,-8-5-3,3-1 1,3-3 1</inkml:trace>
    <inkml:trace contextRef="#ctx0" brushRef="#br0" timeOffset="5298.3031">4961 37 89,'0'0'37,"0"0"2,0 0 1,-19 23-19,-16-14-6,16 21-6,-17-10-4,14 12-5,-6-6 0,9 4 0,6-4 0,9-6 0,6-1 0,4 0 0,-1 1 0,5-1 0,5-1 0,-15-18 0,39 32 0,-22-30-6,20 5-31,-11-5-4,4-9-1,-2-4 2</inkml:trace>
    <inkml:trace contextRef="#ctx0" brushRef="#br0" timeOffset="5650.3232">5167-8 115,'0'0'38,"0"0"0,0 0 0,0 0-28,0 0-7,0 0-3,0 0-5,15 17-16,-15-17-16,0 0-1,20 30 0,-20-30 0</inkml:trace>
    <inkml:trace contextRef="#ctx0" brushRef="#br0" timeOffset="6031.345">5345 201 115,'1'23'39,"-1"-23"2,0 0-1,-26 7-29,26-7-2,0 0-9,0 0 0,0 0 0,0 0 0,21 6 0,-21-6 0,22-13 0,-5 5 0,2 1 0,0 1 0,-1 0 0,-1 3 0,0 3 0,0 5 0,-17-5 0,19 17 0,-19-17 0,9 28 0,-3-11 0,-3 1 0,1 3 0,-4 1 0,-2 3 0,0 1 0,-1-2 0,1-4 0,-2 1 0,4-21 0,-6 30 0,6-30-5,0 0-35,0-19-2,0 19 0,-3-34 2</inkml:trace>
    <inkml:trace contextRef="#ctx0" brushRef="#br0" timeOffset="6628.3792">5131 263 106,'0'0'37,"0"0"3,0 0-2,0 0-28,0 0-1,0 0-3,15 22 0,-15-22-3,2 26-3,-2-26 0,-4 37 0,1-14 0,1 1 0,0-4 0,0 1 0,-2-2 0,4-19 0,0 28 0,0-28 0,2 18 0,-2-18 0,0 0-17,0 0-23,0 0-3,13-20 3,-11-1-3</inkml:trace>
    <inkml:trace contextRef="#ctx0" brushRef="#br0" timeOffset="7327.4192">5322 203 47,'0'0'30,"0"0"1,0 0 1,11 19-13,-11-19-1,0 0-5,0 0-1,0 0-1,0 0-2,6 22-1,-6-22 0,0 17-2,0-17-1,-2 24-1,2-24-2,-4 32-2,1-14 0,1 3 0,2-4 0,0 1 0,0-1 0,2 0 0,-2-17 0,3 28 0,-3-28 0,8 17 0,-8-17 0,0 0 0,0 0 0,0 0 0,17 14-2,-17-14-18,0 0-20,-10-16-1,10 16 0,0 0 1</inkml:trace>
    <inkml:trace contextRef="#ctx0" brushRef="#br0" timeOffset="8486.4854">5974 151 86,'-4'-17'36,"4"17"1,-11-22 2,-6-1-22,17 23-3,-23-15-4,23 15-1,-30 0-2,30 0-7,-39 10 0,22 3 0,0-6 0,17-7 0,-24 28 0,24-28 0,-9 28 0,9-28 0,2 28 0,-2-28 0,15 24 0,-15-24 0,24 23 0,-7-10 0,0 0 0,3 2 0,3 0 0,-5 1 0,-18-16 0,25 34 0,-25-34 0,15 32 0,-15-32 0,5 24 0,-5-24 0,-11 18 0,11-18 0,-21 14 0,5-9 0,-1-1 0,17-4 0,-36 4 0,36-4 0,-37 1 0,37-1 0,-25-1 0,25 1 0,0 0 0,0 0-28,0 0-14,17-8-2,-17 8 4,0 0-2</inkml:trace>
    <inkml:trace contextRef="#ctx0" brushRef="#br0" timeOffset="8783.5024">6475 210 128,'0'0'39,"27"-3"2,-27 3-1,16-13-35,11 11-3,-5-7-2,4 3 0,2 6 0,-7-15-17,0 15-22,-3 4-2,-18-4 1,21 5-1</inkml:trace>
    <inkml:trace contextRef="#ctx0" brushRef="#br0" timeOffset="11566.6616">7254-69 96,'0'0'38,"0"0"1,-4-17 1,4 17-26,0 0-2,-24 6-3,22 16-2,-7-1-7,5 16 0,-5 4 0,1 13 0,-3 0 0,2 6 0,1-3 0,4 1 0,1-9 0,3-10 0,-2-8 0,4-8 0,-2-23 0,0 0 0,0 0 0,17-23 0,-8-10 0,8-16 0,-8-6 0,8-9 0,0-5 0,3 2 0,-3 6 0,-4 8 0,-1 9 0,-9 12 0,5 10 0,-8 22 0,5-19 0,-5 19 0,0 0 0,8 26 0,-8-4 0,9 6 0,3 2 0,-1 11 0,0 0 0,4 0 0,-6-3 0,4-7 0,-1-3 0,-3-5 0,-9-23 0,21 18 0,-21-18 0,24-18 0,-11-3 0,4-7 0,5-7 0,3-4 0,-1-4 0,4-2 0,-3 8 0,-3 5 0,-1 2 0,-5 10 0,-16 20 0,23-10 0,-23 10 0,0 30 0,-4-2 0,-3 9 0,1 8 0,0 5 0,1 3 0,5-1 0,2 0 0,0 2 0,5-6 0,-1-3 0,-1-6 0,3-3 0,-6-6 0,1-4 0,3-8 0,-6-18 0,2 21 0,-2-21 0,0 0 0,0 0 0,0 0 0,-2-36 0,2 36-39,11-24-3,-11 24-2,-4-26 3</inkml:trace>
    <inkml:trace contextRef="#ctx0" brushRef="#br0" timeOffset="12011.687">8106 361 64,'9'-18'37,"-9"18"2,8-32 0,-14 2-8,6 30-17,-39-15-2,20 25-4,-13-8-2,8 16-1,-6 3-5,0 5 0,2 2 0,13 0 0,8-4 0,9-5 0,-2-19 0,26 18 0,-6-22 0,12-9 0,0-3 0,-4-5 0,0-1 0,-4 1 0,-5 8 0,-19 13 0,19-3 0,-19 3 0,9 29 0,-7-3 0,0 1 0,2 2 0,0 1 0,1-6 0,3-1 0,-8-23 0,15 28 0,-15-28 0,24 5-21,-24-5-21,7-31-1,-5 5 2,2-8-1</inkml:trace>
    <inkml:trace contextRef="#ctx0" brushRef="#br0" timeOffset="12461.7128">8443-153 90,'28'-26'36,"-5"0"2,-3 5 1,-1 21-24,-21-16-3,2 16-2,4 20-1,-4 12-3,-15-1-6,4 18 0,-12 1 0,8 14 0,-2-1 0,12 2 0,3-3 0,6-8 0,-3-6 0,7-7 0,5-9 0,-2-15 0,8-15 0,2-12 0,-3-8 0,5-9 0,1-6 0,-3 3 0,1-2 0,-1 10 0,-3 11 0,-18 11 0,17 17 0,-19 9 0,4 9 0,-2-1 0,2 5 0,0-4 0,-2-3 0,0-10 0,6-3 0,-6-19 0,0 0 0,0 0 0,20 0-30,-22-17-12,2 17-2,-1-32 2,1 32-1</inkml:trace>
    <inkml:trace contextRef="#ctx0" brushRef="#br0" timeOffset="12817.7332">8935 371 82,'0'0'39,"25"9"0,-25-9 1,0 0-11,20 17-20,-20-17-2,0 0-2,17 20 0,-17-20-5,26 8 0,-7-12 0,0-5 0,1-4 0,1-6 0,0-5 0,-6-4 0,0 0 0,-12-6 0,-12 5 0,3 1 0,-10 9 0,-1 0 0,-6 12 0,-1 5 0,1 4 0,3 9 0,20-11 0,-28 34-4,9-31-9,15 18-27,-9-1-1,2-1 0,-4 3 0</inkml:trace>
    <inkml:trace contextRef="#ctx0" brushRef="#br0" timeOffset="13399.7665">9334 212 106,'0'0'39,"17"6"1,-17-6 0,0 0-28,-11 33-4,11-33-2,-13 41-2,7-18-4,10 3 0,-2-2 0,3-1 0,-1-5 0,-4-18 0,21 11 0,-21-11 0,31-24 0,-14 0 0,2-6 0,2-3 0,-4-7 0,-3 9 0,1 3 0,-3 9 0,-12 19 0,0 0 0,0 0 0,11 28 0,-9-2 0,2-2 0,3 2 0,1-7 0,-8-19 0,20 24 0,-20-24 0,24 4 0,-7-10 0,0-5 0,0-5 0,4-3 0,-8-7 0,0-4 0,9 0 0,-5-3 0,9 8 0,-20-8-8,16 31-16,-22 2-17,0 0 0,0 0-1,-15 24 2</inkml:trace>
    <inkml:trace contextRef="#ctx0" brushRef="#br0" timeOffset="13818.7904">10055 268 96,'0'0'37,"-7"-30"4,7 30-2,-42-29-25,42 29-2,-26 3-3,26-3-2,-37 23-7,18-5 0,2-1 0,4 2 0,2-1 0,11-18 0,-10 28 0,10-28 0,17 12 0,-17-12 0,25-2 0,-25 2 0,26-12 0,-26 12 0,28-13 0,-28 13 0,19-3 0,-19 3 0,0 0 0,15 26 0,-15-26 0,1 31 0,3-12 0,0-2 0,2 0 0,-6-17-2,16 18-23,-16-18-16,19-11-2,-10-8 2,-3-7-1</inkml:trace>
    <inkml:trace contextRef="#ctx0" brushRef="#br0" timeOffset="14097.8064">10308-315 110,'5'-17'40,"-5"17"1,0 0 0,0 0-29,4 36-1,-13-1-11,5 21 0,-9 2 0,5 16 0,1 1 0,3 1 0,0-3 0,6-8 0,0-7 0,6-12 0,-3-6 0,-1-22 0,7-1 0,-11-17-19,2-21-24,0 5 0,2-1 0,-4 0 1</inkml:trace>
    <inkml:trace contextRef="#ctx0" brushRef="#br0" timeOffset="14619.8363">10628 216 88,'0'0'38,"-17"-24"0,17 24 2,-37-6-20,7-1-10,18 24-2,-8-10-2,10 21-2,-3-6-1,10 6-3,-1-3 0,8-1 0,1-7 0,-5-17 0,34 7 0,-13-20 0,3-9 0,4-14 0,0-10 0,2-10 0,2-11 0,-4-4 0,-6 2 0,1 2 0,-10 7 0,2 12 0,-10 8 0,3 16 0,-8 24 0,0 0 0,-11 21 0,1 12 0,-1 8 0,2 8 0,7 7 0,-4 3 0,4 1 0,2-2 0,4-6 0,2-6 0,5-5 0,-5-11 0,3 0 0,-9-30 0,0 0-41,0 0-2,21-9-1,-23-15 2</inkml:trace>
    <inkml:trace contextRef="#ctx0" brushRef="#br0" timeOffset="15129.8654">11070-270 110,'20'-28'39,"-20"28"1,23-28-1,-19 5-29,20 14-2,-7-10-2,5 10-3,-22 9-3,34-15 0,-34 15 0,24 6 0,-24-6 0,13 35 0,-15-1 0,1 12 0,-7 8 0,2 12 0,-3 6 0,3 8 0,3 2 0,1 4 0,2-2 0,4 2 0,-1-6 0,3 0 0,1-11 0,-3-8 0,-4-6 0,0-13 0,-4-8 0,-1-12 0,5-22 0,0 0 0,-24 11 0,24-11 0,-36-14 0,13 4 0,-5-1 0,-5 4 0,3-3 0,0 3 0,5 11 0,-8-21 0,33 17-28,-30 2-17,30-2-1,-19 3 0</inkml:trace>
    <inkml:trace contextRef="#ctx0" brushRef="#br0" timeOffset="-7313.4183">-1811 393 38,'0'0'31,"23"-22"4,-23 22 1,15-30-9,-15 30-3,0 0-6,26-9-4,-26 9-3,0 0-3,0 0-2,0 0 1,5 16-7,-5-16 0,6 30 0,-4-11 0,-2 1 0,2 3 0,3-5 0,-1 1 0,-4-19 0,2 26 0,-2-26 0,0 0 0,0 0 0,0 0 0,22-24 0,-12 1 0,3-1 0,0-4 0,0 2 0,2 0 0,-2 6 0,-13 20 0,26-23 0,-26 23 0,0 0 0,0 0 0,21 11 0,-21-11 0,8 25 0,-8-25 0,7 24 0,-7-24 0,6 19 0,-6-19 0,0 0 0,0 0 0,18 11 0,-18-11 0,21-17 0,-21 17 0,34-26 0,-12 13 0,-1 2 0,-1-1 0,-20 12 0,28 0 0,-28 0 0,12 28 0,-12-5 0,-2 3 0,-4 2 0,1 2 0,-1-1 0,4 1 0,0-2 0,2-2 0,0 0 0,0-3 0,-4-5 0,1-1 0,5 0 0,-2-17 0,0 22 0,0-22-41,0 0-1,-19-16-1,19 16 1</inkml:trace>
    <inkml:trace contextRef="#ctx0" brushRef="#br0" timeOffset="-9097.5203">-2764-4 89,'4'-17'35,"-4"17"2,0 0-5,0 0-14,0 0-4,0 0-3,0 0-2,9 34-2,-9-17-4,6 18-3,-8-1 0,6 9 0,-4 1 0,2 10 0,-2 2 0,0 6 0,-8-3 0,6-5 0,-3-3 0,-1-8 0,2-2 0,2-12 0,4-3 0,-2-26 0,-5 25 0,5-25 0,0 0 0,0 0 0,0 0 0,-25-17-28,25 17-14,-13-26-1,2 9 1,-2 0 0</inkml:trace>
    <inkml:trace contextRef="#ctx0" brushRef="#br0" timeOffset="-8023.4589">-2155-134 91,'0'0'37,"0"0"-1,0 0 3,-12-25-24,12 25-4,0 0-2,8 17-2,-8-17-1,-9 34-2,1-10-4,6 11 0,-9 1 0,5 12 0,-9 3 0,4 1 0,0-2 0,2-1 0,3-3 0,0-3 0,-1-6 0,-1-9 0,5-7 0,1-4 0,2-17 0,2 20 0,-2-20 0,0 0 0,0 0 0,22-26 0,-3 11 0,0 0 0,3-2 0,-1 1 0,-3-1 0,5 6 0,-3 5 0,-20 6 0,27 4 0,-27-4 0,24 11 0,-24-11 0,22 24 0,-12-7 0,-1 3 0,-3 3 0,-1-1 0,-3 2 0,-4-1 0,2-3 0,0-3 0,0-17 0,-2 24 0,2-24 0,0 0 0,-3 17 0,3-17 0,0 0 0,-13 21 0,13-21 0,0 0-28,0 0-14,0 0-1,-17 7 1,17-7 1</inkml:trace>
    <inkml:trace contextRef="#ctx0" brushRef="#br0" timeOffset="-8676.4962">-3222-8 88,'0'0'37,"0"0"1,0 0 0,20-11-15,-7-6-11,23 14-4,-4-12-2,18 7-1,1-3-5,7 4 0,0 1 0,5 2 0,1 3 0,7-1 0,-9 0 0,-4 0 0,2 0 0,-2-2 0,-2 1 0,-16-1 0,-1 8 0,-39-4-13,32-4-26,-32 4-3,-2 17 3,-15-6-3</inkml:trace>
    <inkml:trace contextRef="#ctx0" brushRef="#br0" timeOffset="-1338.0765">-326-136 91,'-23'2'35,"23"-2"1,-31-8 2,10-9-26,21 17-2,-43-14-1,43 14-1,-36-13-2,36 13 0,-37-12-2,37 12-4,-25-5 0,25 5 0,0 0 0,-16-4 0,16 4 0,0 0 0,0 0 0,7 19 0,1-3 0,1 9 0,-9 4 0,6 11 0,-8 2 0,2 14 0,-4 4 0,0 7 0,-3 0 0,1 6 0,4 0 0,4 3 0,-2-1 0,2-1 0,2-1 0,-2-1 0,-4-3 0,0-7 0,0-2 0,-9-12 0,7-3 0,-7-14 0,9-6 0,0-9 0,2-16 0,0 0 0,-2 19 0,2-19 0,0 0 0,0 0 0,17 15 0,-17-15 0,24 11 0,-3-7 0,-2 0 0,5 1 0,2-1 0,0-2 0,1 3 0,-10-3 0,7 6 0,-24-8 0,22-2-34,-22 2-9,0 0-1,2-24 1</inkml:trace>
  </inkml:traceGroup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14.35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B36B4A6-CF8A-477B-9138-8FF36FCBCF95}" emma:medium="tactile" emma:mode="ink">
          <msink:context xmlns:msink="http://schemas.microsoft.com/ink/2010/main" type="inkDrawing"/>
        </emma:interpretation>
      </emma:emma>
    </inkml:annotationXML>
    <inkml:trace contextRef="#ctx0" brushRef="#br0">-2797 906 81,'-19'7'38,"19"-7"0,0 0 1,0 0-19,-21 0-6,21 0-4,0 0-2,28 2-1,-28-2-7,34-6 0,-4 1 0,17 3 0,1-4 0,9 3 0,8-5 0,14 4 0,5 1 0,4 1 0,2-2 0,-4 0 0,-4-1 0,3 3 0,-7 0 0,-10 0 0,-5 0 0,-1 4 0,-11-2 0,-3 4 0,-5 0 0,-5-3 0,-5 3 0,-1-4 0,-4-2 0,-3-3 0,-25 5 0,28-17 0,-28 17 0,15-19 0,-15 19 0,0 0-14,-25-5-29,3 12-2,3 6 1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0:10.5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3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30T01:48:40.905"/>
    </inkml:context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85DA359-41E5-4076-BAA8-BA1182130314}" emma:medium="tactile" emma:mode="ink">
          <msink:context xmlns:msink="http://schemas.microsoft.com/ink/2010/main" type="writingRegion" rotatedBoundingBox="6763,12492 9921,9393 12307,11824 9149,14923"/>
        </emma:interpretation>
      </emma:emma>
    </inkml:annotationXML>
    <inkml:traceGroup>
      <inkml:annotationXML>
        <emma:emma xmlns:emma="http://www.w3.org/2003/04/emma" version="1.0">
          <emma:interpretation id="{B1F2B523-3BD1-4DD4-ACB7-C8E76C0BEB70}" emma:medium="tactile" emma:mode="ink">
            <msink:context xmlns:msink="http://schemas.microsoft.com/ink/2010/main" type="paragraph" rotatedBoundingBox="6763,12492 9921,9393 12307,11824 9149,149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D334E5-2602-4427-96C8-B3779C373759}" emma:medium="tactile" emma:mode="ink">
              <msink:context xmlns:msink="http://schemas.microsoft.com/ink/2010/main" type="line" rotatedBoundingBox="6763,12492 9921,9393 12307,11824 9149,14923"/>
            </emma:interpretation>
          </emma:emma>
        </inkml:annotationXML>
        <inkml:traceGroup>
          <inkml:annotationXML>
            <emma:emma xmlns:emma="http://www.w3.org/2003/04/emma" version="1.0">
              <emma:interpretation id="{24E448D5-BD55-4887-B443-912CF9121BD4}" emma:medium="tactile" emma:mode="ink">
                <msink:context xmlns:msink="http://schemas.microsoft.com/ink/2010/main" type="inkWord" rotatedBoundingBox="6763,12492 9921,9393 12307,11824 9149,14923"/>
              </emma:interpretation>
              <emma:one-of disjunction-type="recognition" id="oneOf0">
                <emma:interpretation id="interp0" emma:lang="en-US" emma:confidence="0">
                  <emma:literal>*i.</emma:literal>
                </emma:interpretation>
                <emma:interpretation id="interp1" emma:lang="en-US" emma:confidence="0">
                  <emma:literal>Rip.</emma:literal>
                </emma:interpretation>
                <emma:interpretation id="interp2" emma:lang="en-US" emma:confidence="0">
                  <emma:literal>*"i.</emma:literal>
                </emma:interpretation>
                <emma:interpretation id="interp3" emma:lang="en-US" emma:confidence="0">
                  <emma:literal>Kei.</emma:literal>
                </emma:interpretation>
                <emma:interpretation id="interp4" emma:lang="en-US" emma:confidence="0">
                  <emma:literal>$1.14.</emma:literal>
                </emma:interpretation>
              </emma:one-of>
            </emma:emma>
          </inkml:annotationXML>
          <inkml:trace contextRef="#ctx0" brushRef="#br0">-5 0 35,'7'25'23,"-7"-25"-3,0 0-1,-6 23-4,6-23-3,8 33-2,-8-33-3,5 35 0,-5-35-1,7 37 0,-7-37-1,9 37 1,-9-21-2,5 3 0,-5-3-1,4 1 0,-6-1-1,5 4 0,-3-3 0,0 1-1,0 1 0,2 0 0,-2 1 0,5-1 1,-3 0-1,3 3 0,-1-3-1,1 0 1,2-3 0,0 2 0,-7-18 0,13 31 0,-13-31 0,10 30-1,-3-14 1,-1 0-1,-1 0 1,0 1-1,-1-1 0,1 1 1,0-1-1,-5-16 0,13 28 0,-13-28 1,12 29-1,-7-14 0,-5-15 0,9 28 1,-5-12-1,-4-16 0,7 28 0,-7-28 0,10 28 0,-10-28 0,15 29 0,-15-29 0,10 22 0,-10-22 0,11 22 0,-11-22 0,5 17 1,-5-17-1,0 0 0,11 21 0,-11-21 0,0 0 0,10 21 0,-10-21 0,11 20-1,-11-20-1,7 17 3,-7-17-4,7 19 4,-7-19-4,5 18 3,-5-18-2,5 16 2,-5-16 0,6 16 0,-6-16 0,5 16 0,-5-16 0,0 0 0,9 17 0,-9-17 0,0 0 0,0 0 0,0 0 0,0 0 0,12 16 0,-12-16 0,0 0 0,0 0 0,0 0 0,0 0 0,0 0 0,0 0 0,0 0 0,0 0 0,0 0 0,14 16 0,-14-16 0,0 0 0,0 0 0,0 0-2,0 0-2,0 0-3,0 0-8,0 0-21,0 0 2,-8-18-3,8 18 3</inkml:trace>
          <inkml:trace contextRef="#ctx0" brushRef="#br0" timeOffset="-2223.1271">14 944 5,'0'0'13,"0"0"-3,0 0 0,0 0-1,0 0-1,0 0 0,0 0 0,0 0 1,0 0 1,0 0-2,16-7 1,-16 7-1,0 0 0,0 0-1,19 16 0,-19-16-1,0 0 0,16 19-1,-16-19 0,13 23-2,-13-23-2,7 28 2,-7-28-3,7 28 1,-7-28-2,9 28 2,-9-28-3,7 26 3,-2-8-1,-5-18 1,11 25 0,-11-25-1,10 24 2,-10-24-2,7 23 1,-7-23-1,0 0 1,9 23-1,-9-23 1,0 0 0,11 21-1,-11-21 1,0 0 0,8 21-1,-8-21 1,0 0-1,15 21 1,-15-21-1,0 0 1,12 21-1,-12-21 1,7 16-1,-7-16 1,0 0-1,9 19 0,-9-19 1,0 0-1,9 18 1,-9-18-1,0 0 1,8 16 0,-8-16-1,0 0 1,9 17-1,-9-17 1,7 16-1,-7-16 1,7 18-1,-7-18 1,9 17 0,-9-17-1,0 0 1,11 23 0,-11-23-1,0 0 1,10 19-1,-10-19 0,0 0 0,7 18 0,-7-18 1,0 0-1,11 16 0,-11-16 0,0 0 0,11 16 1,-11-16-1,0 0 0,0 0 0,8 19 0,-8-19 1,0 0-1,0 0 0,6 16 0,-6-16 0,0 0 0,0 0 0,0 0 0,9 17 0,-9-17 1,0 0-1,0 0 0,0 0 0,7 20 0,-7-20 0,0 0 0,8 16 0,-8-16 0,0 0 0,0 0 1,13 19-1,-13-19 0,0 0 0,0 0 0,0 0 0,0 0 0,0 0 0,0 0-2,0 0-4,0 0-19,-4-18-9,4 18 0,-5-35-2,7 19 2</inkml:trace>
          <inkml:trace contextRef="#ctx0" brushRef="#br0" timeOffset="11430.6538">14-415 11,'0'0'16,"0"0"-1,0 0-2,0 0-1,0 0 0,0 0-1,0 0 0,0 0-1,0 0 0,2 18-2,-2-18 0,0 0-2,16 28 1,-16-28-2,5 27-1,-5-27-1,4 31 0,-1-15-2,2 5 1,-1-2 1,-1 6-1,5-4-1,0 4 0,-1-4 0,2 2-1,-2-4 1,-1-1-1,-6-18 1,10 28-1,-10-28 1,7 24-1,-7-24 0,6 25 1,-6-25-1,3 28 0,-1-12 1,1 0-1,-3-16 1,7 28-1,-7-28 1,13 24 0,-13-24 0,14 20 0,-14-20-1,11 15 1,-11-15-1,0 0 1,10 22-1,-10-22 1,5 17-1,-5-17 0,7 21 0,-7-21 0,13 25 1,-13-25-1,12 23 0,-12-23 0,13 21 1,-13-21-1,8 17 1,-8-17-1,4 18 0,-4-18 0,3 16 0,-3-16 0,2 17 0,-2-17 0,4 18 0,-4-18 0,0 0 0,9 17 1,-9-17-1,0 0 0,8 21 0,-8-21 0,6 18 0,-6-18 0,8 25 0,-8-25 0,6 26 1,-6-26-1,3 26 0,-3-26 0,4 21 0,-4-21 0,2 16 0,-2-16 0,1 16 0,-1-16 0,4 18 0,-4-18 0,3 19 0,-3-19 0,6 21 0,-6-21 0,5 18-1,-5-18 1,0 0 0,0 0 0,11 19 0,-11-19 1,0 0-1,0 0 0,8 18 0,-8-18 0,0 0 0,9 21 1,-9-21-2,0 0 2,11 17-2,-11-17 1,0 0-1,0 0-7,0 0-25,0 0 1,-11-26-1,11 26-1</inkml:trace>
          <inkml:trace contextRef="#ctx1" brushRef="#br1">2412 1982,'0'0,"0"0,0 0,0 0,0 0,0 0</inkml:trace>
          <inkml:trace contextRef="#ctx0" brushRef="#br0" timeOffset="13572.7763">913-511 14,'0'0'19,"0"0"1,0 0-1,0 0-2,0 0-3,0 0 1,7 16-2,-7-16-2,0 0-3,8 17-1,-8-17-1,9 27-1,-9-27 2,13 36-2,-8-14-1,6 11 0,-6-3-2,5 7-1,-4-4 0,3 4-1,-4-2-1,2 0 1,-2 0-1,4 1 1,-2-3 1,5 0-1,-1-3 1,3-2 0,2-5 0,2 2-1,-18-25 1,30 28 0,-30-28-1,23 14 0,-23-14 0,0 0 1,17 12-1,-17-12 0,0 0-1,2 18-1,-2-18-4,0 0-6,0 23-13,0-23-7,0 0-2,7 19 0,-7-19 2</inkml:trace>
          <inkml:trace contextRef="#ctx0" brushRef="#br0" timeOffset="14647.8378">1387-455 26,'0'0'19,"0"0"1,0 0 0,0 0-5,0 0-2,0 0-3,0 0-2,0 0 0,9 26-1,-9-26-1,11 29-1,-6-14-1,6 10 1,-4-4-1,5 7 0,1-3-2,2 6 1,1-6-1,4 3-1,-3-5 0,5 3 0,-3 2 1,0 1-2,1 0 1,-4 3 0,0-2-1,-2 2 1,0-6 0,-2 2 0,-3-10-1,5 3 1,-14-21 0,20 26 0,-20-26-1,14 19 1,-14-19-1,0 0 0,14 18 0,-14-18 0,0 0 0,0 0 0,0 0-1,0 0-2,0 0-5,0 0-14,-2-23-11,2 23 1,-2-28-2,2 28 1</inkml:trace>
          <inkml:trace contextRef="#ctx0" brushRef="#br0" timeOffset="15597.8922">1410-889 23,'0'0'22,"0"0"-1,16 18 1,-16-18-4,0 0-2,11 21-2,-11-21 0,14 30-3,-10-13-2,6 10-1,-6-1-3,8 7 1,-3-5-1,5 13-1,-3-10-1,4 6 0,0-7 0,4 2-1,-3-6 0,3 1 0,1-5 0,-1-1-1,-1-3 0,-1 1 1,-4-3-2,1 0 1,-7 0-1,-7-16 1,16 28-1,-16-28 0,12 21 0,-12-21 0,9 16 0,-9-16 0,0 0 0,16 14 0,-16-14-1,0 0 1,0 0 0,0 0-1,19 3-1,-19-3-6,7-15-24,-7 15-4,0 0 1,0 0-1</inkml:trace>
          <inkml:trace contextRef="#ctx1" brushRef="#br1" timeOffset="47700.7282">3383-1585,'0'0,"0"0,0 0</inkml:trace>
        </inkml:traceGroup>
      </inkml:traceGroup>
    </inkml:traceGroup>
  </inkml:traceGroup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55.97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707D671-89FA-432C-A93A-2CF08638C0E3}" emma:medium="tactile" emma:mode="ink">
          <msink:context xmlns:msink="http://schemas.microsoft.com/ink/2010/main" type="inkDrawing" rotatedBoundingBox="10122,5431 15624,9567 14772,10700 9270,6565" semanticType="callout" shapeName="Other">
            <msink:sourceLink direction="with" ref="{B0D6EA4B-21FB-4757-AECD-A172A4630A42}"/>
          </msink:context>
        </emma:interpretation>
      </emma:emma>
    </inkml:annotationXML>
    <inkml:trace contextRef="#ctx0" brushRef="#br0">4455 1957 42,'8'-21'33,"-8"21"4,0 0-1,-2-16-10,2 16-5,0 0-4,7 26-5,-7-26-4,2 35-2,-5-12-1,4 12-1,-1-3-2,2 5 1,-2-1-2,2-1 1,-4-1-2,0-4 0,2-6 0,0-3 0,0-21 0,0 20 0,0-20-2,0 0-2,0 0-4,6-28-6,11 13-22,-13-2-6,-1 1 2,1-1 0</inkml:trace>
    <inkml:trace contextRef="#ctx0" brushRef="#br0" timeOffset="910.052">4863 1963 20,'17'1'28,"-22"-17"2,5 16 3,0 0-11,3-21-2,-3 21-1,-7-19-4,7 19-2,0 0-4,0 0-2,-24-26-2,24 26-1,0 0 0,-19-9 0,19 9-1,0 0-1,-28 5 1,28-5-1,-21 19 1,21-19-2,-20 30 0,10-13 0,1 2 0,-2-1-1,3-1 0,1 0 0,7-17 0,-8 30 1,6-13-2,2-17 2,0 26-1,0-26-1,10 22 1,-10-22 0,18 13 0,-18-13 0,27 2 1,-27-2-1,30-9 0,-30 9 0,33-17 0,-16 8 0,-17 9 0,28-21 0,-28 21 0,25-22 0,-25 22 0,22-27 0,-22 27 0,21-28 0,-21 28 0,16-24 0,-16 24 1,8-19-1,-8 19 0,0 0 0,0 0 0,0 0 1,0 0-1,-4 21 2,0-4-2,-1 7 0,1 4 0,0 4 0,-1 3 0,-1 3 0,2-3 0,2-1 0,1-4 0,2-6 0,-1-3 0,0-21 0,8 26 0,-8-26 0,0 0 0,0 0 0,19 4-2,-19-4-5,0 0-4,0-17-24,0 17-6,0 0 1,0 0-1</inkml:trace>
    <inkml:trace contextRef="#ctx0" brushRef="#br0" timeOffset="1590.0909">5174 2024 67,'4'-17'35,"-4"17"-1,0 0 3,17-31-22,3 29-4,-20 2-1,23-19-4,-23 19 0,22-11-1,-22 11 0,19 9-1,-19-9 1,11 34-1,-11-15 0,2 10-1,-6-1-1,1 4 0,-7-2-2,1 0 0,-6-4 0,-4-2 0,-1-1 0,-3-6 0,3-4 0,1-4 0,2-1 0,17-8 0,-22 5 0,22-5 0,0 0 0,0 0 0,0 0 0,0 0 0,22 10 0,-22-10 0,34 9 0,-10-4 0,-1 1 0,-1 3 0,-1-1 0,1-1 0,-3-1 0,-2 0 0,-17-6 0,22 7 0,-22-7 0,0 0 0,26 15-7,-26-15-36,0 0 0,0 0 0,-20-9 0</inkml:trace>
    <inkml:trace contextRef="#ctx0" brushRef="#br0" timeOffset="4055.232">5680 2652 72,'0'0'37,"3"-22"0,-3 22 2,-15-28-24,15 28-2,0 0-3,0 0-2,0 0-1,0 0-2,0 0 0,0 0-2,2 28 1,-2-2-4,-3 2 0,1 11 0,-4 6 0,1 7 0,-1 1 0,0 6 0,3-3 0,1 2 0,-2-2 0,0-7 0,2-6 0,2-9 0,0-5 0,2-8 0,-2-21 0,0 24 0,0-24 0,0 0 0,0 0 0,0 0 0,-4-22 0,3 5 0,-1-5 0,0-6 0,0-6 0,4-3 0,3-12 0,3-5 0,1-2 0,4-2 0,0 0 0,1 4 0,1 1 0,0 5 0,-4 10 0,-2 12 0,-1 6 0,-8 20 0,7-19 0,-7 19 0,0 0 0,0 0 0,17 30 0,-11-6 0,1 6 0,4 2 0,2 3 0,4 1 0,-2-2 0,2-8 0,-4-4 0,-13-22 0,32 15 0,-11-24 0,-3-12 0,7-11 0,-5-12 0,6-5 0,1-3 0,-1-1 0,-4 9 0,-3 8 0,-8 12 0,-11 24 0,0 0 0,13 26 0,-13 4 0,-1 9 0,-1 6 0,4 3 0,-1 7 0,3-1 0,2 0 0,-1 2 0,3-2 0,-1 0 0,-1-1 0,0-3 0,1-7 0,-1-5 0,1-9 0,3-8 0,-10-21 0,9 21 0,-9-21 0,0 0 0,17-27 0,-21 3 0,4 24-17,9-24-26,-9 1-1,-5 3 1,1-3 1</inkml:trace>
    <inkml:trace contextRef="#ctx0" brushRef="#br0" timeOffset="4604.2634">6440 2297 86,'-2'17'36,"2"-17"2,0 0 0,-11 28-25,11-28-3,-13 24-1,13-24-3,-13 38-1,9-20-1,6 14-2,-2-6 0,9 2-1,0-4 0,4-1-1,2-6 1,2-6-1,2-11-1,2-13 2,-3-4 0,3-7-1,-2-8 2,-4-4-2,-2-5 0,-4-2 0,-7 8 0,0 3 0,-6 4 0,-3 6 0,-3 5 0,10 17 0,-24-11 0,24 11 0,-23 18 0,23-18 0,-18 34-7,18-34-9,-17 34-23,13-10-4,4 2 3,2 2-2</inkml:trace>
    <inkml:trace contextRef="#ctx0" brushRef="#br0" timeOffset="6363.364">6621 3256 62,'0'0'38,"0"0"-2,10-17 4,-10 17-23,0 0-2,0 0-4,-10 18-2,10-18-2,-11 30-2,2-11-1,5 9-1,0-4-1,-1 6 0,5-4-1,-2 2 0,2 0 1,2-1-2,-2-1 0,2-4 0,-2-3 0,0-19 0,0 26 0,0-26 0,0 0-4,7-20-12,8 3-27,-6 0 0,1-2 0,-1 2 1</inkml:trace>
    <inkml:trace contextRef="#ctx0" brushRef="#br0" timeOffset="6710.3839">6820 3579 78,'0'0'38,"17"13"1,-17-13 1,-6 17-23,6 13-5,-20-15-4,12 13-2,-5-12-3,5 5 0,8-21-3,-18 24 1,18-24-2,0 0-1,-17 26 0,17-26-3,-6 23-4,6-23-11,0 0-20,0 0 0,0 0 1,0 0 0</inkml:trace>
    <inkml:trace contextRef="#ctx0" brushRef="#br0" timeOffset="7648.4372">7058 3280 59,'-10'-17'38,"10"17"-1,0 0 2,-20 0-21,25 17-3,-23-15-4,18 18-3,0-20-2,-10 28-1,10-28-1,-5 38-1,-1-21 0,4 5-1,0-5 0,2 1-1,0-18 0,8 25 0,-8-25-1,0 0 2,18 13-2,-18-13 0,32-4 0,-11 0 0,1 1 0,1-1 0,-4 2 0,-3 0 0,3 2 0,-19 0 0,26 2 0,-26-2 0,23 4 0,-23-4 0,24 0 0,-24 0-2,34 0-2,-34 0 0,32 0-1,-32 0-8,22 3-14,-22-3-16,0 0 3,0 0-1,0 0 3</inkml:trace>
    <inkml:trace contextRef="#ctx0" brushRef="#br0" timeOffset="8054.4607">7221 3299 61,'0'0'36,"0"0"2,-19 13 0,13 7-21,6-20-3,0 0-2,-13 19-3,17 7-1,-15-5 0,9 10-3,-6-1 1,10 11-3,-6 0-3,6 1 0,-6-1 0,4-2 0,4-5 0,0-1 0,2-7 0,-5-9 0,-1-17 0,2 19 0,-2-19-11,0 0-30,0 0-2,0 0 1,-3-21-1</inkml:trace>
    <inkml:trace contextRef="#ctx0" brushRef="#br1" timeOffset="25401.4529">8849 5106 95,'0'0'38,"0"0"2,0 0 0,0 0-26,0 0-4,0 0-1,0 0-2,0 0-5,0 0-2,0 0 0,-22 21 0,14 7 0,-1 3 0,-4 10 0,4 4 0,1 6 0,1 1 0,5 0 0,4-2 0,7-3 0,6-8 0,2-6 0,3-3 0,3-4 0,-1-7 0,3-8 0,3-11 0,-2-9 0,2-13 0,4-10 0,-4-9 0,-4-11 0,4-8 0,-3-3 0,-7 3 0,1 4 0,-6 10 0,-5 10 0,-5 8 0,-3 28 0,0-17 0,0 17 0,0 25 0,-3-1 0,1 6 0,-2 7 0,0 2 0,4 8 0,4-1 0,-2 3 0,0 1 0,-2-3 0,2-3 0,1-3 0,1-5 0,2-8 0,-2-6 0,-4-22 0,7 24 0,-7-24 0,0 0 0,11-28 0,6 25-4,-17 3-39,0-28-1,2 11 1,-2 17 0</inkml:trace>
    <inkml:trace contextRef="#ctx0" brushRef="#br1" timeOffset="25821.477">9533 5436 93,'0'0'38,"3"-17"2,-3 17-1,-26-7-25,26 7-2,0 0-3,0 0-2,-24 15-4,24-15-3,-19 15 0,19-15 0,-19 18 0,19-18 0,-1 27 0,8-11 0,4 5 0,-1 1 0,5 2 0,3 1 0,-1 1 0,-2 0 0,-4-2 0,-3-2 0,-8-3 0,0-19 0,2 21 0,-2-21 0,0 0 0,-21-12 0,21 12 0,-30-16 0,30 16 0,-32-15 0,32 15 0,-33-4 0,35 21-15,-19-10-27,17-7-1,0 0 1,0 0 0</inkml:trace>
    <inkml:trace contextRef="#ctx0" brushRef="#br1" timeOffset="26201.4987">9797 5570 101,'0'0'38,"16"0"0,-16 0 0,6-22-29,11 16-3,-6-12-1,6 3-1,-8-2-1,-9 17 0,17-32 0,-17 32 0,-2-22 1,2 22-4,-16-13 0,16 13 0,-25-2 0,25 2 0,-30 11 0,30-11 0,-26 30 0,17-6 0,-4 8 0,3 2 0,1 1 0,7 0 0,9 1 0,1-4 0,3-5 0,4-8 0,4-2 0,-2-13 0,9 3 0,-15-27-11,12 5-30,-5-6-3,-1-1 3,-2-6-2</inkml:trace>
    <inkml:trace contextRef="#ctx0" brushRef="#br1" timeOffset="26593.5211">10145 5412 100,'0'0'39,"0"0"2,0 0 0,-11 22-26,-8-24-6,19 2-1,0 0-6,-23 25-2,23-25 0,-9 24 0,5-7 0,2 7 0,-1-2 0,6 8 0,1 0 0,4 0 0,3-2 0,6-4 0,-4 0 0,4-3 0,-4-5 0,-13-16 0,19 21 0,-19-21 0,0 0 0,-14 17 0,-4-14 0,-7 1 0,3 0 0,-4 0 0,7 1 0,-3-5 0,22 0 0,0 0-36,0 0-8,29-11-1,3-4 2</inkml:trace>
  </inkml:traceGroup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7.4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97969A3-B66D-4472-81C8-A7E366F1D7A4}" emma:medium="tactile" emma:mode="ink">
          <msink:context xmlns:msink="http://schemas.microsoft.com/ink/2010/main" type="inkDrawing" rotatedBoundingBox="15286,5955 18030,6506 17757,7865 15013,7314" semanticType="callout" shapeName="Other">
            <msink:sourceLink direction="with" ref="{8FBF125C-ABB3-47C3-AA21-5282F304CE45}"/>
          </msink:context>
        </emma:interpretation>
      </emma:emma>
    </inkml:annotationXML>
    <inkml:trace contextRef="#ctx0" brushRef="#br0">46-4 112,'-27'4'40,"3"-2"2,24-2-1,0 0-31,0 0-3,0 0-4,24 6-3,10-5 0,2 1 0,9 6 0,-2-3 0,0 7 0,-2 1 0,-7 5 0,-6 1 0,-8 1 0,-3 1 0,-8-4 0,-9 5 0,-7-3 0,7-19 0,-30 29 0,6-15 0,1-5 0,-1 2 0,-4 0 0,-2 2 0,4-3 0,12 6 0,-12-16-16,26 0-27,-3 23-2,3-23 1,20 9 0</inkml:trace>
    <inkml:trace contextRef="#ctx0" brushRef="#br0" timeOffset="1229.0701">1219-130 90,'0'0'39,"0"0"0,6-17 3,-6 17-28,0 0-3,0 0-2,-4 30-2,-3-2-3,7 13-4,-11 3 0,5 14 0,-5 2 0,3 3 0,1-3 0,3-2 0,-4-12 0,3-5 0,1-7 0,2-12 0,2-22 0,0 0 0,0 0 0,6-22 0,-2-16 0,3-14 0,2-9 0,1-8 0,-1 0 0,2 2 0,1 9 0,-3 6 0,0 11 0,-3 13 0,1 11 0,-7 17 0,0 0 0,0 0 0,23-2 0,-23 2 0,24 26 0,-12-5 0,-3 3 0,8 6 0,-2 0 0,-2 0 0,0-4 0,-4-2 0,-9-24 0,28 22 0,-11-24 0,-17 2 0,28-28 0,-11 4 0,-2-8 0,0-3 0,0 7 0,-2-5 0,-3 8 0,1 5 0,-11 20 0,15-23 0,-15 23 0,17 6 0,-17-6 0,13 26 0,-8-7 0,1 11 0,-4 3 0,2 4 0,-3 4 0,-2 6 0,-3-2 0,4 5 0,2-5 0,1-2 0,7-2 0,-3-4 0,-1-4 0,3-3 0,-3-7 0,-1-5 0,-5-18 0,12 19 0,-12-19 0,0 0 0,0 0 0,13-34 0,-13 34-5,5-42-14,5 21-24,-12-1-1,0-1 1,-2 1 1</inkml:trace>
    <inkml:trace contextRef="#ctx0" brushRef="#br0" timeOffset="1738.0994">1974-421 93,'0'0'39,"0"0"1,0 0 0,-28-17-26,28 34-4,0-17-2,-10 26-2,7-9-1,5 9-5,-4-2 0,7 4 0,5-4 0,5-1 0,1-5 0,5-3 0,-4-5 0,7-9 0,2-8 0,-1-6 0,-1-9 0,-1-8 0,-7-6 0,-2-3 0,-5 4 0,-13 1 0,2 4 0,-9 8 0,11 22 0,-26-22 0,7 25 0,2 7 0,0 3 0,17-13 0,-20 35-4,-3-25-14,12 10-23,-2 2-1,0 1 0,0-1 0</inkml:trace>
    <inkml:trace contextRef="#ctx0" brushRef="#br0" timeOffset="3411.1951">2412 380 73,'0'0'39,"0"0"0,0 0 2,0 0-24,0 0-3,0 0-3,0 28-3,0-28-2,-4 30-1,4-30-3,-5 32-2,5-32 0,-8 31 0,8-31 0,-9 28 0,9-28 0,-6 23 0,6-23 0,0 0 0,4 18 0,-4-18 0,20 6 0,-3-8 0,2-3 0,7-5 0,4 1 0,2 0 0,2-3 0,-1 5 0,-1 3 0,-4-1 0,-1 5 0,-9 3 0,3 1 0,-21-4 0,22 13 0,-22-13-3,0 0-6,0 0-15,0 0-18,0 0-1,-18 11 2,18-11-1</inkml:trace>
    <inkml:trace contextRef="#ctx0" brushRef="#br0" timeOffset="3732.2135">2663 343 98,'0'0'41,"-8"34"2,5-12-1,-16-3-28,21 25-3,-17-8-5,5 10-6,-3-3 0,8 2 0,-3-2 0,4-2 0,1-2 0,6-7 0,-3-6 0,8-6 0,-2-1 0,-6-19 0,26 11-32,-26-11-12,15-17 0,-13 0 0</inkml:trace>
    <inkml:trace contextRef="#ctx0" brushRef="#br0" timeOffset="2906.1661">2260 721 85,'-5'19'39,"-7"9"-1,-4-6 2,-3-10-30,8 19-3,-8-14-1,8 5-2,-6-7-2,17-15-3,-23 26-1,23-26-8,0 0-20,0 0-10,-18-5 1,18 5-1</inkml:trace>
    <inkml:trace contextRef="#ctx0" brushRef="#br0" timeOffset="2656.1519">2008 392 72,'0'0'38,"0"0"1,3-17 1,-3 17-23,0 0-5,6 17-2,-6-17-3,-6 20-1,6-20-1,-2 34 0,1-12-1,-1 11-4,-4-1 0,6 4 0,-2-1 0,4-1 0,6-1 0,-5-1 0,-1-8 0,0-5 0,-2-19 0,0 0 0,30 15-10,-34-32-25,4 17-8,8-24 0,-8 24-1</inkml:trace>
  </inkml:traceGroup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7.02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FBF125C-ABB3-47C3-AA21-5282F304CE45}" emma:medium="tactile" emma:mode="ink">
          <msink:context xmlns:msink="http://schemas.microsoft.com/ink/2010/main" type="inkDrawing" rotatedBoundingBox="13311,7138 15373,7029 15375,7068 13314,7177" shapeName="Other">
            <msink:destinationLink direction="with" ref="{397969A3-B66D-4472-81C8-A7E366F1D7A4}"/>
          </msink:context>
        </emma:interpretation>
      </emma:emma>
    </inkml:annotationXML>
    <inkml:trace contextRef="#ctx0" brushRef="#br0">-17 157 90,'-2'-17'40,"2"17"1,0 0 0,0 0-27,0 0-4,25-7-3,5 11-1,3-8-2,22 4-2,8-6-2,22 3 0,10-5 0,10 4 0,11-1 0,11 3 0,-5 2 0,5-2 0,4-2 0,-3-3 0,-3-2 0,-3-3 0,-17 3 0,-10-2 0,-12 2 0,-14 1 0,-17 4 0,-14 6 0,-8 4 0,-30-6 0,33 9 0,-33-9 0,34 4-14,-34-4-18,13-19-13,-13 19 3,19-22-2,-19 22 4</inkml:trace>
  </inkml:traceGroup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23.51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8BEB7B1-EEA8-4AD2-9509-CE148125AC69}" emma:medium="tactile" emma:mode="ink">
          <msink:context xmlns:msink="http://schemas.microsoft.com/ink/2010/main" type="inkDrawing" rotatedBoundingBox="16428,9923 16452,9335 16494,9337 16470,9925" semanticType="callout" shapeName="Other">
            <msink:sourceLink direction="with" ref="{57234396-F86A-4057-9551-13267CB7468A}"/>
            <msink:sourceLink direction="with" ref="{9BAA8C58-ACDF-4D76-90C8-D474EE3A1E2C}"/>
          </msink:context>
        </emma:interpretation>
      </emma:emma>
    </inkml:annotationXML>
    <inkml:trace contextRef="#ctx0" brushRef="#br0">23 0 95,'0'0'39,"0"0"2,0 0 0,30 19-25,-30-19-4,2 28-1,-12-10-11,20 20 0,-14-5 0,4 14 0,-6-2 0,1 5 0,1-4 0,4 5 0,-2-7 0,-2-3 0,6-3 0,-2-8 0,0-4 0,2-8 0,0-1 0,-2-17 0,0 0 0,-9-17-36,3-13-7,-2-11-2,-5-5 2</inkml:trace>
  </inkml:traceGroup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23.76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7234396-F86A-4057-9551-13267CB7468A}" emma:medium="tactile" emma:mode="ink">
          <msink:context xmlns:msink="http://schemas.microsoft.com/ink/2010/main" type="inkDrawing" rotatedBoundingBox="16184,9413 16823,9375 16825,9403 16185,9441" shapeName="Other">
            <msink:destinationLink direction="with" ref="{58BEB7B1-EEA8-4AD2-9509-CE148125AC69}"/>
          </msink:context>
        </emma:interpretation>
      </emma:emma>
    </inkml:annotationXML>
    <inkml:trace contextRef="#ctx0" brushRef="#br0">43 51 108,'-26'-10'40,"26"10"1,-19-3 0,19 3-28,21-10-6,-2 5-2,13 7-5,1-4 0,14 4 0,4-2 0,1 0 0,-1 0 0,3-2 0,-6-2 0,-4-2 0,2 5 0,-14-13 0,9 18-13,-24-8-26,6 3-4,-23 1 2,28-2-1</inkml:trace>
  </inkml:traceGroup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24.49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BAA8C58-ACDF-4D76-90C8-D474EE3A1E2C}" emma:medium="tactile" emma:mode="ink">
          <msink:context xmlns:msink="http://schemas.microsoft.com/ink/2010/main" type="inkDrawing" rotatedBoundingBox="16601,9688 17068,9204 17508,9629 17041,10112" shapeName="Other">
            <msink:destinationLink direction="with" ref="{58BEB7B1-EEA8-4AD2-9509-CE148125AC69}"/>
          </msink:context>
        </emma:interpretation>
      </emma:emma>
    </inkml:annotationXML>
    <inkml:trace contextRef="#ctx0" brushRef="#br0">94-11 91,'19'5'39,"-19"-5"2,4 24 0,7 10-26,-34-15-2,22 29-2,-16-9-7,4 13-4,-6-1 0,6 3 0,-4-2 0,6-4 0,5-5 0,2-7 0,1-7 0,1-4 0,4-9 0,-2-16 0,0 0 0,0 0 0,15-29 0,-2-9 0,4-10 0,5-12 0,0-3 0,1-2 0,-1 5 0,-1 10 0,-2 7 0,-10 11 0,-9 32 0,11-17 0,-11 17 0,-3 27 0,3-7 0,1 6 0,-1 4 0,4 0 0,-2-2 0,6-2 0,1-8 0,-9-18 0,17 27 0,-17-27 0,0 0 0,26-10 0,-4-10 0,-3-5 0,7-2 0,-3-3 0,9-2 0,-6 6 0,2 4 0,-9 5 0,-19 17 0,22 7 0,-26 14 0,1 9 0,-9 7 0,-1 6 0,6 3 0,-3 3 0,1-5 0,2-3 0,5-7 0,4-8 0,1-5 0,-3-21 0,4 24 0,-4-24 0,0 0 0,0 0 0,0 0 0,0 0 0,17 11 0,-17-11-42,0 0-1,-13-28 0,13 28 1</inkml:trace>
  </inkml:traceGroup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24.95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EF62996-690D-4248-A8C6-2F1C43864603}" emma:medium="tactile" emma:mode="ink">
          <msink:context xmlns:msink="http://schemas.microsoft.com/ink/2010/main" type="inkDrawing" rotatedBoundingBox="17490,9908 17566,9399 17597,9403 17522,9912" shapeName="Other"/>
        </emma:interpretation>
      </emma:emma>
    </inkml:annotationXML>
    <inkml:trace contextRef="#ctx0" brushRef="#br0">68 0 121,'0'0'41,"0"0"1,7 20 0,-3 4-33,-11-3-9,8 14 0,-8 1 0,1 8 0,-3 1 0,1 7 0,-5 0 0,4-1 0,1-7 0,-1-6 0,5-10 0,4-8 0,0-20 0,0 0 0,0 0 0,17-43 0,-4 15 0,-16-29-27,8 10-16,-3-1-1,0 1 2,-4 6 0</inkml:trace>
  </inkml:traceGroup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25.18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25E303B-FD6A-4B3F-B25C-563993E9F354}" emma:medium="tactile" emma:mode="ink">
          <msink:context xmlns:msink="http://schemas.microsoft.com/ink/2010/main" type="inkDrawing" rotatedBoundingBox="17509,9395 17924,9363 17928,9411 17513,9443" shapeName="Other"/>
        </emma:interpretation>
      </emma:emma>
    </inkml:annotationXML>
    <inkml:trace contextRef="#ctx0" brushRef="#br0">0 44 93,'0'0'39,"0"0"2,0 0 0,30 2-23,-30-2-6,24-2-4,-5-2-5,13 4-3,0-4 0,5 1 0,2-3 0,4-1 0,0 1 0,-5-1 0,-4 8 0,-18-8-9,11 13-30,-27-6-3,-6 24 1,-15-6-1</inkml:trace>
  </inkml:traceGroup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25.34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2B7C538-494B-4AF2-8808-407EC5932975}" emma:medium="tactile" emma:mode="ink">
          <msink:context xmlns:msink="http://schemas.microsoft.com/ink/2010/main" type="inkDrawing" rotatedBoundingBox="17559,9606 17858,9629 17856,9665 17557,9642" shapeName="Other"/>
        </emma:interpretation>
      </emma:emma>
    </inkml:annotationXML>
    <inkml:trace contextRef="#ctx0" brushRef="#br0">17-3 85,'-18'23'40,"18"-23"-1,20 1 2,3 13-12,-3-24-21,22 14-2,-9-8-2,7 4-4,1 8-4,-15-8-29,2 3-7,-2 5-1,-26-8 1</inkml:trace>
  </inkml:traceGroup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46.2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9CB737F-8578-49C8-AF93-33206805C649}" emma:medium="tactile" emma:mode="ink">
          <msink:context xmlns:msink="http://schemas.microsoft.com/ink/2010/main" type="writingRegion" rotatedBoundingBox="6945,6478 8211,7192 7931,7688 6665,6974"/>
        </emma:interpretation>
      </emma:emma>
    </inkml:annotationXML>
    <inkml:traceGroup>
      <inkml:annotationXML>
        <emma:emma xmlns:emma="http://www.w3.org/2003/04/emma" version="1.0">
          <emma:interpretation id="{49A8789A-1FE6-408D-89C0-4EA072B2CB7E}" emma:medium="tactile" emma:mode="ink">
            <msink:context xmlns:msink="http://schemas.microsoft.com/ink/2010/main" type="paragraph" rotatedBoundingBox="6945,6478 8211,7192 7931,7688 6665,6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00A1D7-4C86-4539-BDFE-735B377010AB}" emma:medium="tactile" emma:mode="ink">
              <msink:context xmlns:msink="http://schemas.microsoft.com/ink/2010/main" type="line" rotatedBoundingBox="6945,6478 8211,7192 7931,7688 6665,6974"/>
            </emma:interpretation>
          </emma:emma>
        </inkml:annotationXML>
        <inkml:traceGroup>
          <inkml:annotationXML>
            <emma:emma xmlns:emma="http://www.w3.org/2003/04/emma" version="1.0">
              <emma:interpretation id="{E7387628-183E-4EBC-A91C-E51F584DF695}" emma:medium="tactile" emma:mode="ink">
                <msink:context xmlns:msink="http://schemas.microsoft.com/ink/2010/main" type="inkWord" rotatedBoundingBox="6945,6478 8211,7192 7931,7688 6665,6974"/>
              </emma:interpretation>
              <emma:one-of disjunction-type="recognition" id="oneOf0">
                <emma:interpretation id="interp0" emma:lang="en-US" emma:confidence="0">
                  <emma:literal>32,</emma:literal>
                </emma:interpretation>
                <emma:interpretation id="interp1" emma:lang="en-US" emma:confidence="0">
                  <emma:literal>32 :</emma:literal>
                </emma:interpretation>
                <emma:interpretation id="interp2" emma:lang="en-US" emma:confidence="0">
                  <emma:literal>32 "</emma:literal>
                </emma:interpretation>
                <emma:interpretation id="interp3" emma:lang="en-US" emma:confidence="0">
                  <emma:literal>32;</emma:literal>
                </emma:interpretation>
                <emma:interpretation id="interp4" emma:lang="en-US" emma:confidence="0">
                  <emma:literal>32 ;</emma:literal>
                </emma:interpretation>
              </emma:one-of>
            </emma:emma>
          </inkml:annotationXML>
          <inkml:trace contextRef="#ctx0" brushRef="#br0">1765 2424 95,'0'0'37,"0"0"-1,-7-21 2,7 21-28,0 0-2,9-24-3,-9 24 0,22-11-1,-5 11 0,-17 0-1,28-2 0,-28 2 0,30 11-1,-30-11 0,23 19-2,-23-19 0,11 26 0,-11-26 0,2 30 0,-2-30 0,-10 26 0,10-26 0,-16 23 0,16-23 0,-21 24 0,21-24 0,-22 17 0,22-17 0,-19 13 0,19-13 0,0 0 0,0 0 0,0 0 0,0 0 0,4 17 0,-4-17 0,28 4 0,-12-1 0,1 5 0,-17-8 0,25 24 0,-18-3 0,4-1 0,-9 5 0,0-3 0,-9 1 0,3-5 0,4-18 0,-15 27 0,15-27 0,-21 9 0,21-9 0,-30-8 0,30 8 0,-33-15 0,33 15 0,-30-13 0,30 13 0,-25-7 0,25 7 0,0 0-7,0 0-26,0 0-8,0 0-2,28 15 3,-28-15-1</inkml:trace>
          <inkml:trace contextRef="#ctx0" brushRef="#br0" timeOffset="630.0359">2070 2431 99,'17'-2'38,"-17"2"2,0 0-1,19 2-25,-19-2-5,0 0-3,26-20-2,-7 16-1,-19 4 0,33 0-3,-33 0 0,28 22 0,-18-1 0,-5 5 0,-5 0 0,-1 3 0,-5-1 0,0-2 0,-3-2 0,-4-7 0,13-17 0,-32 23 0,13-20 0,1-3 0,1-2 0,0-1 0,17 3 0,-24-13 0,24 13 0,0 0 0,0 0 0,0 0 0,0 0 0,22-2 0,-5 9 0,3 1 0,3 1 0,1 4 0,2 0 0,-3 2 0,-2 0 0,-1 2 0,-1 0 0,-19-17 0,30 26 0,-30-26 0,26 17 0,-26-17-35,0 0-8,0 0 0,-13-21 0</inkml:trace>
          <inkml:trace contextRef="#ctx0" brushRef="#br0" timeOffset="1511.0865">2860 2776 72,'0'0'37,"0"0"0,0 0 2,0 0-19,0 0-8,0 0-1,0 0-3,0 0-2,4 17-2,-4-17-1,0 0-1,4 17-1,-4-17-1,0 0 1,0 0-1,20-17 2,-20 17-2,15-23 0,-15 23 0,10-22 0,-10 22 0,0 0 0,2-17 0,-2 17 0,0 0-4,0 30-7,0-30-20,-15 28-10,11-5 0,-2-1 1,-1 8-1</inkml:trace>
          <inkml:trace contextRef="#ctx0" brushRef="#br0" timeOffset="1792.1025">2860 3237 108,'10'-17'39,"-7"-4"1,1 4 0,-4 17-33,4-22 1,-4 22-3,0 0-1,-4 32 0,-2-10-4,5 3 0,-3 3 0,4-2 0,0-5 0,0-5 0,0-16 0,0 0 0,20 23-6,-20-23-35,4-17 0,-4 17 0,4-32 0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1:15.5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19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30T01:50:19.416"/>
    </inkml:context>
  </inkml:definitions>
  <inkml:traceGroup>
    <inkml:annotationXML>
      <emma:emma xmlns:emma="http://www.w3.org/2003/04/emma" version="1.0">
        <emma:interpretation id="{452F3D23-39AC-4911-9CC5-5270FD649AFF}" emma:medium="tactile" emma:mode="ink">
          <msink:context xmlns:msink="http://schemas.microsoft.com/ink/2010/main" type="writingRegion" rotatedBoundingBox="24974,6642 21335,19997 13891,17969 17530,4614"/>
        </emma:interpretation>
      </emma:emma>
    </inkml:annotationXML>
    <inkml:traceGroup>
      <inkml:annotationXML>
        <emma:emma xmlns:emma="http://www.w3.org/2003/04/emma" version="1.0">
          <emma:interpretation id="{B3F83E07-295D-4E66-B679-A0F1BED994CB}" emma:medium="tactile" emma:mode="ink">
            <msink:context xmlns:msink="http://schemas.microsoft.com/ink/2010/main" type="paragraph" rotatedBoundingBox="25075,6911 22785,13373 21233,12823 23523,6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97264D-1A85-47CF-97E3-9DA1E5C4CA64}" emma:medium="tactile" emma:mode="ink">
              <msink:context xmlns:msink="http://schemas.microsoft.com/ink/2010/main" type="line" rotatedBoundingBox="25075,6911 22785,13373 21233,12823 23523,6360"/>
            </emma:interpretation>
          </emma:emma>
        </inkml:annotationXML>
        <inkml:traceGroup>
          <inkml:annotationXML>
            <emma:emma xmlns:emma="http://www.w3.org/2003/04/emma" version="1.0">
              <emma:interpretation id="{330583CA-4605-4036-9979-FEA3413DF90C}" emma:medium="tactile" emma:mode="ink">
                <msink:context xmlns:msink="http://schemas.microsoft.com/ink/2010/main" type="inkWord" rotatedBoundingBox="25075,6911 22785,13373 21233,12823 23523,6360">
                  <msink:destinationLink direction="with" ref="{C32CAA89-5E9F-4082-B08D-F17A02669710}"/>
                </msink:context>
              </emma:interpretation>
              <emma:one-of disjunction-type="recognition" id="oneOf0">
                <emma:interpretation id="interp0" emma:lang="en-US" emma:confidence="0">
                  <emma:literal>is</emma:literal>
                </emma:interpretation>
                <emma:interpretation id="interp1" emma:lang="en-US" emma:confidence="0">
                  <emma:literal>i,</emma:literal>
                </emma:interpretation>
                <emma:interpretation id="interp2" emma:lang="en-US" emma:confidence="0">
                  <emma:literal>i*'</emma:literal>
                </emma:interpretation>
                <emma:interpretation id="interp3" emma:lang="en-US" emma:confidence="0">
                  <emma:literal>I'??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14780-2428 31,'0'0'28,"0"0"3,0 0-4,0 0-3,0 0-5,19 28-4,-19-28-3,16 28-4,-16-28-1,21 37-4,-12-18 2,5 8-4,0-6 2,-1 9-2,-4-4 1,3 4-1,-3 0 0,5 1 0,-2-1 0,-1 2 0,0-2 0,1 1 0,-2-3 0,6 1-1,-3 0 1,1-1-1,2 1 1,-2-5-1,0-3 1,0 2-1,0-5 1,2-4-1,-16-14 0,25 24 1,-25-24-1,7 16 0,-7-16 0,0 0 0,5 16 0,-5-16-2,0 0-3,0 0-5,0 0-19,-9-19-8,0 3 0,9 16-1,-8-30 2</inkml:trace>
          <inkml:trace contextRef="#ctx0" brushRef="#br0" timeOffset="1902.1088">15239-3779 19,'0'0'15,"0"0"2,0 0 1,0 0 1,0 0-2,0 0-1,0 0-1,0 17-2,0-17-3,0 0-2,0 0 0,16 28-3,-16-28-1,19 28 1,-19-28-1,35 39 0,-12-18 0,2 9 0,-2-5-1,2 4-1,-4-4 0,5 3-1,1 2 0,-2-2-1,-2-2 1,0-1-1,-8-4 0,1-2 0,-3-1 0,-1-2 1,-12-16-2,0 0-2,18 17-4,-18-17-11,-14-17-18,14 17 1,0 0-2,-18-9 2</inkml:trace>
          <inkml:trace contextRef="#ctx0" brushRef="#br0" timeOffset="2826.1617">15719-3323 49,'18'16'29,"-18"-16"-2,0 0-4,1 18-5,-1-18-4,6 21-3,-6-21-3,3 30-3,-3-30 0,6 38 0,-3-18 0,8 11-1,-6-3 0,9 6-1,-9-3 0,8 6 0,-1-3-1,0 4 0,4-1-1,-3 4 0,-4-3 0,-1 5 0,1-3-1,0 2 1,3 0-1,-3 2 1,-2-2-1,2-3 0,2-4 0,1 0 1,0-3 0,8-2-2,-10-6 2,5-2-1,-7-7 1,-8-15-2,14 23 2,-14-23-2,16 9 1,-16-9 0,0 0 0,0 0 0,0 0-1,0 0 0,0 0 0,0 0 0,0 0-1,0 0-3,0 0-4,0 0-20,-8-18-8,8 18 1,-8-21-1</inkml:trace>
          <inkml:trace contextRef="#ctx0" brushRef="#br0" timeOffset="1048.06">15209-3242 14,'0'0'13,"0"0"1,-16-19 0,16 19 0,0 0 0,0 0 1,2-16-2,-2 16-1,0 0-2,0 0-1,0 0-1,0 0-2,16-2-1,-16 2-2,0 0 0,0 0 1,0 0-2,0 0 0,0 0 0,5 18 1,-5-18-1,7 24 1,5-4 0,-6-1 0,8 9 0,-7 2 0,7 5-1,0 0-1,4 6 1,1-3 0,-3 1 0,-2 0-1,6-1 0,1-4 0,3-1 1,-1-6-2,-1-5 1,-5-2-1,1-3 1,0-4-1,-1-3 0,-17-10 0,25 14 1,-25-14-1,0 0 0,18 9-1,-18-9 1,0 0-2,0 0-2,0 0-5,0 0-10,1-18-16,-1 18 0,-7-15-1,7 15 2</inkml:trace>
          <inkml:trace contextRef="#ctx0" brushRef="#br0" timeOffset="5810.3324">16159-5630 35,'8'30'29,"-8"-30"2,0 0-8,7 19-5,-7-19 0,11 29-8,-11-29-1,18 42-3,-10-18-1,5 13-1,-3-2 1,10 11-1,-4 0-1,7 6 1,-4-8-1,4 7 0,-9-7 0,9 2-1,-3-9-1,8 1 0,-2-9 0,-1-5 0,-6-4-2,-3-8-1,9 0-3,-25-12-14,0 0-18,9-17 0,-20-1-1,11 18 2</inkml:trace>
          <inkml:trace contextRef="#ctx0" brushRef="#br0" timeOffset="5178.2962">16111-5314 18,'0'0'22,"0"0"2,0 0 0,12 30-3,-12-12-4,0 0-3,9 11-2,-5-4-4,10 12-1,-2-5-1,4 10-1,0-7-1,5 11 0,0-8-1,11 6 0,-6-5 0,3 3-1,-5-7 0,-1 2 0,0-2-1,6-3 1,-5-1-1,-1-1 0,-3-2 0,-4 0 0,-1-1 0,0-3-1,2-6-1,-6 0-1,-11-18-3,0 0-8,0 0-23,23 3 2,-30-20-2,5-5 1</inkml:trace>
          <inkml:trace contextRef="#ctx0" brushRef="#br0" timeOffset="4069.2328">16081-4790 25,'0'0'26,"16"23"1,-16-23 1,0 0-14,0 23 0,-4-7-4,11 8-2,-7 1 0,6 10 0,-6-3 2,8 12-3,-2-6 0,10 8-1,-6-7-2,10 6-1,-5-6 0,8 5 1,-7-4-2,6 6 0,0 1 0,7 1 0,-8 1-1,2 0 0,-2 0 0,-2 2 0,-1-3-1,10-1 1,-3-3-1,-2 0 1,-2-2 0,-5-1-1,-2-1 1,0-3-2,-1 3 1,-1 1 0,-3-6 0,0 0-1,-4-1 1,0-5-1,4-1 1,5 1 1,-1-8-1,-6 0 0,0-2 0,-4-3 1,3 1-1,4-1 0,-10-16 0,14 30 0,-7-14 0,-7-16 0,7 32 0,-3-17 0,-1 3 0,3-2 0,-1 0 0,-5-16 0,5 21 0,-5-21-1,0 0-1,0 0 0,13 17-2,-13-17-4,0 0-9,0 0-18,-13-17-2,13 17 1,-10-27 0</inkml:trace>
          <inkml:trace contextRef="#ctx0" brushRef="#br0" timeOffset="6614.3782">16667-5192 13,'0'0'25,"-2"21"-2,0-5-1,2 5-1,-1 0-4,2 0-2,10 9-2,-9-7-4,10 8-2,-12-6 0,9 6-2,-6-4 0,13 10 0,-7-6-1,5 8 1,-5-6-1,3 8-1,-1-4 1,7 5 0,1-3-1,1 1 0,-6-1 0,7 1-1,-5-1 0,3 1 0,1-3-1,-5 0 1,1-2-2,-2 0 1,-5-5 0,2-4 0,-2-3-1,1-5 0,-10-18 0,18 21-1,-18-21 0,0 0-1,0 0-3,0 0-3,0 0-10,0 0-19,0 0 0,0 0 1,-16-21-2</inkml:trace>
          <inkml:trace contextRef="#ctx0" brushRef="#br0" timeOffset="-3695.2113">14570-102 14,'25'21'25,"-25"-21"2,0 0 3,17 25-13,-17-25 1,16 32-2,-16-32-5,9 44 1,-9-22-4,3 15-2,-1-7-2,2 11 0,-1-6-2,4 5 0,-1-5 0,4 0 0,1-1 0,5-3 0,3-1 0,2-3-1,-3-5 1,-6 3-1,4-7-1,-5 1 1,-11-19 0,17 28-1,-17-28 0,-3 25-1,3-25-1,-5 19-2,8-1-5,-3-18-17,0 0-10,0 0 1,0 0 0,0 0 0</inkml:trace>
          <inkml:trace contextRef="#ctx0" brushRef="#br0" timeOffset="-4556.2606">14413 403 4,'7'31'22,"-7"-31"2,16 18-1,-16-18-4,21 17-4,-21-17-2,25 25-3,-6-6-1,-10-1-1,5 10-2,-10-2 0,3 11-1,-9-3 1,7 8-1,-5-5 0,5 8 0,-6-9-1,8 4-1,-4-7-1,3 1-2,1-6 2,3-2-3,1-1 2,-2-2-2,1-6 1,-1 3-1,-9-20 1,18 26 1,-18-26-1,10 19 0,-10-19-1,0 0 0,0 0-5,-2-17-13,-3-8-14,12 4 0,-9-14-1,10 7 2</inkml:trace>
        </inkml:traceGroup>
      </inkml:traceGroup>
    </inkml:traceGroup>
    <inkml:traceGroup>
      <inkml:annotationXML>
        <emma:emma xmlns:emma="http://www.w3.org/2003/04/emma" version="1.0">
          <emma:interpretation id="{10FC5D0F-38B4-4F6C-ADBF-BCDB14C073BA}" emma:medium="tactile" emma:mode="ink">
            <msink:context xmlns:msink="http://schemas.microsoft.com/ink/2010/main" type="paragraph" rotatedBoundingBox="23081,6126 20994,13784 18367,13068 20454,54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377E98-1BDA-406E-8927-13B58C4CC2FD}" emma:medium="tactile" emma:mode="ink">
              <msink:context xmlns:msink="http://schemas.microsoft.com/ink/2010/main" type="line" rotatedBoundingBox="23081,6126 20994,13784 18367,13068 20454,5410"/>
            </emma:interpretation>
          </emma:emma>
        </inkml:annotationXML>
        <inkml:traceGroup>
          <inkml:annotationXML>
            <emma:emma xmlns:emma="http://www.w3.org/2003/04/emma" version="1.0">
              <emma:interpretation id="{243DA442-0FAA-40E6-8530-31AB5FF3245F}" emma:medium="tactile" emma:mode="ink">
                <msink:context xmlns:msink="http://schemas.microsoft.com/ink/2010/main" type="inkWord" rotatedBoundingBox="23081,6126 20994,13784 18367,13068 20454,5410"/>
              </emma:interpretation>
              <emma:one-of disjunction-type="recognition" id="oneOf1">
                <emma:interpretation id="interp5" emma:lang="en-US" emma:confidence="0">
                  <emma:literal>Hi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ini</emma:literal>
                </emma:interpretation>
                <emma:interpretation id="interp8" emma:lang="en-US" emma:confidence="0">
                  <emma:literal>alai</emma:literal>
                </emma:interpretation>
                <emma:interpretation id="interp9" emma:lang="en-US" emma:confidence="0">
                  <emma:literal>Hi/</emma:literal>
                </emma:interpretation>
              </emma:one-of>
            </emma:emma>
          </inkml:annotationXML>
          <inkml:trace contextRef="#ctx0" brushRef="#br0" timeOffset="20698.1839">14815-6129 36,'0'0'25,"0"0"0,0 0-3,0 0-4,0 0-3,0 19-2,0-19-3,0 0 1,0 0-3,21 32-1,-21-32-1,22 30 0,-14-12-1,12 13-1,-3 1 0,10 12 0,-6 1-2,2 12 2,0-3-1,7 6-2,-2-4 1,6 2-1,-6-7 1,-1-4-1,-1-8 0,1-7-2,-8-6 1,-1-7 0,-3-1-2,-15-18-2,22 19-4,-22-19-11,0 0-21,-11-15 1,11 15-1,0 0 2</inkml:trace>
          <inkml:trace contextRef="#ctx0" brushRef="#br0" timeOffset="19865.1361">14842-5447 36,'0'0'27,"0"0"-1,16-4-3,-16 4-4,0 0-4,0 0-1,14 25-2,-14-25-2,14 35-1,-9-12-3,7 10 0,-6 1-2,8 10-1,-2-6 0,6 6-1,-2-3-1,0 1 1,0-5-2,3-4 1,-3-5-1,3-3 0,4-2 1,-9-7-1,-14-16-1,23 15-1,-23-15-4,0 0-5,25-19-17,-25 19-9,-9-39 0,7 18-1,-10-12 2</inkml:trace>
          <inkml:trace contextRef="#ctx0" brushRef="#br0" timeOffset="18420.0536">14319-5670 25,'0'0'20,"0"0"-1,0 0 3,0 0-1,-2 19-2,2-19-2,2 21-3,7 0-3,-9-21 0,11 46-6,-11-20 0,3 9-3,-1 4 1,7 7-2,1-1 2,8 6 0,-4-3 0,11 1 0,-4-8-1,5-1 1,-3-8-1,4 1-1,-8-8 1,-1-3-1,-9-1-1,0-1 1,-6-3-2,-3-17 0,2 27-3,-2-27-2,-2 16-4,2-16-22,0 0-5,0 0 0,-9-34 0</inkml:trace>
          <inkml:trace contextRef="#ctx0" brushRef="#br0" timeOffset="19195.0979">14746-5168 5,'22'21'29,"-22"-21"1,5 16 4,-5-16-11,0 23 0,10-2-4,-10-21-4,13 42-5,-11-19-2,12 11-1,-9-8-3,13 7 0,-8-3-1,8 5 0,-2-5-1,1 5 1,-1-3 0,2 5-2,-2-2 1,5 2 0,-2-2 0,1-2-1,-4-3 1,-2-3-1,-2-4-1,1-8 2,-13-15-3,21 18-1,-21-18-1,0 0-3,0 0-3,0 0-7,0 0-20,0-19-1,0 19-1,-11-18 1</inkml:trace>
          <inkml:trace contextRef="#ctx0" brushRef="#br0" timeOffset="9259.5297">14003-5055 30,'0'0'26,"0"0"-2,0 0-2,0 0-4,0 0-4,0 0-2,-2 16-3,2-16-2,4 19-2,0-3 0,-4-16-2,-4 38 0,2-17-1,11 13 1,-4-2 0,8 10 0,-3 2 0,6 12 1,-5-3 0,10 10-1,-7-2 0,7 6-1,-7-2 0,4 4 0,-7-6-1,1 0-1,6 0 1,-6-3-1,4 0 0,-4-4 1,-1-5-1,-1-2 0,5-3 0,0-4 0,-2-7 0,-3-1 0,1-8 0,-2-3 1,0-4-1,-9-19 0,12 27 0,-12-27 0,5 19 0,-5-19 0,-1 17 0,1-17 0,-6 22 0,6-22 0,2 24 1,-2-24-1,-2 23 0,2-23 0,0 19 0,0-19 0,9 20 0,-9-20-1,7 15 1,-7-15 0,0 0 0,2 16-2,-2-16 0,0 0-1,0 0-2,0 0-3,0 0-11,0 0-16,0 0 0,0 0 0,-9-16 2</inkml:trace>
          <inkml:trace contextRef="#ctx0" brushRef="#br0" timeOffset="10138.5798">13887-3711 25,'0'0'23,"0"0"2,7 16-3,-7-16-3,0 0-2,10 24-2,-10-24-2,16 27-1,-16-27-3,23 38-2,-14-15-2,9 7-2,-4 2-1,-2 1-1,1 1 0,-1-1 0,2 0 0,2 1-1,-2-6 1,4 3 0,-6-2 0,6-1 0,-6-2 0,4 0-1,2-3 1,-3-2-1,1-1 1,-7-3-1,0-1 0,-9-16 1,11 25-1,-11-25 0,8 17-1,-8-17-1,0 0-2,0 0-3,0 0-3,-15-5-7,15 5-11,0 0-5,-8-21-2,8 21 3</inkml:trace>
          <inkml:trace contextRef="#ctx0" brushRef="#br0" timeOffset="10951.6264">13862-3270 11,'0'0'26,"0"0"1,30 26 3,-30-26-10,21 22 0,-7-5-4,-14-17-4,23 39-2,-14-20-1,11 11-3,-8 0-1,2 5-2,-7-2 0,4 8-1,-1-4-1,4 3 1,-3 1 0,1-1-1,-3-3 1,4 0 0,-1-2-1,7-5 0,-1 0 0,-2-4-1,0-7 0,-4-1 0,-12-18-1,16 19-3,0-8-6,-16-11-17,0 0-9,0 0 1,-28-30 0,28 30-1</inkml:trace>
          <inkml:trace contextRef="#ctx0" brushRef="#br0" timeOffset="15125.8649">12958-3203 5,'0'0'21,"0"0"2,0 0-7,0 0 1,0 0 3,0 0-2,0 0-2,0 0-1,0 0-1,6 16-2,-6-16-2,8 37-1,-9-13-3,11 15 0,-10-2-1,11 10-1,-8-1-1,11 12 1,-3-2-1,8 9 0,-6-5 0,4 7-1,1-6 1,3 11-2,-1-5 1,-1 1-1,-1-1 0,-4 0-1,-2-4 2,1-1-3,-1-6 1,0-5 0,-3-2 0,2-5 1,-4-4-1,-2-4 0,4-6 0,-4-4 0,1-5 0,-3-5-1,-3-16 1,0 0-1,0 0-2,0 0-3,16-4-4,-25-12-22,9-1-7,0-1 0,-3-3 0</inkml:trace>
          <inkml:trace contextRef="#ctx0" brushRef="#br0" timeOffset="11933.6826">12445-2897 22,'0'0'28,"0"0"2,15 10 1,-15 6-10,0 3-1,6 16-4,-13-3-6,12 12-3,-10-2-1,10 9-1,-1-2-1,3 9-1,0-3 1,3 3-2,-1-2 1,2 4-2,-3-2 1,5 0-2,-6 0 1,7 0-1,-5-6 1,1 5 0,-1-6 0,4 0 1,-5-2-1,3 2 0,-2-4 0,-4-1 0,-1-6 0,-3 1 0,-2-4-1,1-2 0,-2-4 0,0-3 1,-1-3-1,-1-2 0,4-6 0,0-1-1,0-16 1,2 21 0,-2-21-2,0 0-2,0 0-6,3-22-15,-4 0-11,8 5 0,-6-9-1,8 4 1</inkml:trace>
          <inkml:trace contextRef="#ctx0" brushRef="#br0" timeOffset="14134.8085">12979-1813 16,'0'0'28,"0"0"2,0 0 3,11 23-9,-11-23-2,5 17-4,9 4-6,-14-21-1,20 28-3,-20-28-2,26 37-1,-13-16-1,6 9 0,2 0 0,4 7-1,-4 0-1,4 5 0,-4-3 0,4 3 0,-4-3-1,5-1 0,-6-4 0,1-1-1,-5-3 0,0-6 0,-4-2 0,-12-22-3,16 22-1,-16-22-3,0 0-8,0 0-17,-19-28-7,12 11 1,-6-8 0</inkml:trace>
          <inkml:trace contextRef="#ctx0" brushRef="#br0" timeOffset="13525.7737">12949-1441 42,'0'0'26,"0"0"-1,0 0-1,0 0-6,18 16-2,-18-16-2,25 25-1,-25-25-3,28 38-1,-14-17-2,7 13-3,-5 1 0,7 9-2,-3-2 0,3 7 0,-1-3-1,1 1 0,-3-3 0,3-1 0,0-7 0,-2-2-1,-2-6 1,-3-5-1,-3-6 0,-13-17-1,19 16 0,-19-16-3,0 0-2,9-31-10,-6 6-20,-3 2 0,-8-9 0,2 4 0</inkml:trace>
          <inkml:trace contextRef="#ctx0" brushRef="#br0" timeOffset="-17401.9953">11560-1910 12,'0'0'25,"0"0"3,27 9 2,-27-9-8,9 16 0,1 1-5,-10-17-3,18 44-4,-9-21-2,12 16-1,-7-8-3,9 12 0,0-5-2,7 8 0,-4-7 0,10 3 0,-6-4-1,0 1 0,0-6 0,1 3 0,-8-8-1,0-2 0,-3-3 0,-8-7-1,4 0-3,-16-16-3,0 0-15,25 17-14,-25-17 2,0 0-2,-7-25 2</inkml:trace>
          <inkml:trace contextRef="#ctx0" brushRef="#br0" timeOffset="-18019.0304">11520-1564 0,'0'0'23,"0"0"2,0 0 2,14 20-6,-14-20 1,14 22-5,-4 0-2,-2-5-5,4 13 0,-2-7-3,6 12-2,-2-7-1,8 9-1,-3-2-1,6-1-1,-2-3 0,0-3 0,1-1-1,-2-1 0,-3-1 0,-3-1 0,-6-3 0,-4 6-1,-3-6 1,-3 3 0,-1-3-3,1-21-1,-2 30-2,2-30-6,0 0-9,0 0-10,0 0-3,3-21 3,-12-5 1</inkml:trace>
          <inkml:trace contextRef="#ctx0" brushRef="#br0" timeOffset="-14031.8025">12757-675 27,'0'0'22,"0"0"0,0 0 0,0 0-1,21 25-3,-12-6-3,9 15-4,-6-3-3,16 15 1,-7 0-4,15 5-2,-4 0-2,1 0 0,4-2-1,-2 2 0,3 3 0,-1 2 0,-4-1 0,-3 1 0,-5-3 0,1-4 1,-4-1-1,-1-6 0,-4-11 0,1-6 0,-2-4 0,0-3 0,-16-18 0,30 24 0,-14-15 0,-16-9-1,26 12 1,-26-12-2,20 7-4,-20-7-13,-8-15-13,8 15 0,-14-16-1,14 16 1</inkml:trace>
          <inkml:trace contextRef="#ctx0" brushRef="#br0" timeOffset="21898.2526">13502-5605 30,'0'0'28,"0"0"2,0 0-8,7 19-1,-5 0-6,-4 1-4,11 10-3,-9 0 1,12 10-3,-5-1-1,9 12-2,-2-6 1,7 8 0,-1-7-2,3 1 1,-4-8-1,6 1 0,-2-10-1,2-2 0,-6-7-1,-3-7 0,-16-14 0,28 18 0,-28-18-2,23-2 0,-23 2-3,0 0-5,23-17-12,-23 17-13,0-18-1,0 18 0,-14-18 2</inkml:trace>
          <inkml:trace contextRef="#ctx0" brushRef="#br0" timeOffset="22754.3014">13285-5162 4,'0'0'25,"0"0"2,19-13-5,-19 13-3,0 0 0,0 0-4,0 0-3,16 30-2,-16-30-2,12 25-1,-12-25 0,16 31-1,-10-15-2,10 11 1,-6-5-1,10 10 0,-5-4-1,8 11 0,-3-4 0,3 5-1,0-1 0,0 3 0,1-1 1,3 1-1,-2-4 1,-3 3-1,3-6-1,2 0 1,-3-5 0,5 0-1,-6-7-1,-4-2 1,0-4-1,-19-17 0,29 27-1,-29-27 0,17 16-3,-17-16-3,0 0-11,0 0-19,0 0-1,-19-23 1,5 7-2</inkml:trace>
          <inkml:trace contextRef="#ctx0" brushRef="#br0" timeOffset="23710.3561">13318-4679 46,'0'0'32,"9"26"-6,-7-5 0,1 6-5,8 11-5,-9-3-4,15 18-3,-9-9-3,9 16-1,-4-4-2,9 7 0,-2-1 0,6 6 0,-4-1-2,4 2 2,1-3-2,3 1 1,-4-5-1,2-1 0,-5-3 0,-2 0-1,-5-3 1,-2 1-1,-5-7 0,2-1 0,-2-6 1,-2-4-2,2-4 1,-1-6 1,1-9-2,2-3 0,-1 0-1,-10-16-3,14 21-2,-14-21-10,0 0-18,0 0-1,0 0-1,0 0 2</inkml:trace>
          <inkml:trace contextRef="#ctx0" brushRef="#br0" timeOffset="35520.0315">12889-123 5,'13'30'15,"-13"-30"-1,-6 19-3,6-19 0,0 20 2,0-20 0,0 0 3,0 24-2,0-24 1,15 23-2,-15-23-3,17 42-2,-11-21 0,2 13-2,-2-4-2,2 10 0,-6-3-1,7 10 1,-7-1-1,8 7 2,-8-4-2,14 7 1,-7-5-1,9 4-1,-6-10 0,2 3 0,-5-10-1,1 1-1,-1-2 1,-5-4 0,5 1-1,-6-3 0,1 5 0,-1-1-1,4 0 1,2-2-2,0 1 2,2-1-1,-3 0 1,-1-1-1,4-4 1,-2-1 0,-4-1 1,2 2-1,-3-2 0,-1 1 0,1-3 0,-1 3 1,-1-3-2,0 4 2,3-1-1,-1-1 0,1 0 0,-3-1 0,1 0 1,1-2-1,1-2 0,0-4 0,-5-17 0,7 27 0,-7-27 0,4 19 0,-4-19 0,0 0 0,11 19-2,-11-19 0,0 0-3,0 0-3,7 25-9,-7-25-16,0 0-2,0 0 0,0 0 1</inkml:trace>
          <inkml:trace contextRef="#ctx0" brushRef="#br0" timeOffset="12928.7395">12944-1037 19,'0'0'27,"-2"30"3,2-30-3,9 21-3,7-1-3,-7-3-3,14 13-4,-13-5-4,15 13-2,-9-2-3,7 9-1,-4-1-2,3 5 1,-3-1-1,0 1 0,-1-5-1,1 0 1,1-7-1,5-4 0,-4-5-1,2-5 1,-4-7-1,-1-4 0,-1-3 0,-17-9-2,25 9-1,-25-9-2,0 0-6,2-23-12,-13 5-13,8 1 0,-15-15 0,6 2 1</inkml:trace>
          <inkml:trace contextRef="#ctx0" brushRef="#br0" timeOffset="36764.1028">12949-226 37,'0'0'23,"11"38"-4,-9-17 0,5 16-5,2 2-1,-4 1-3,6 8-2,-8-3-1,6 8-1,-4-4 0,8 11 0,-5-7 0,8 6-2,-3-4 0,3 1-1,-1-3 0,3 0-1,0-8 0,1 1 0,-5-6-1,2-1 0,-5-4 0,1 4 0,-5-6 0,4 2-1,-2 2 1,1 0-2,-3-5 2,6 3-2,-5-5 2,3 0-3,1-6 3,1 3-2,-6-10 1,0 3 1,0-3-1,-2-1 0,0 2 1,3-3-1,-3 1 0,0 0 0,-5-16 0,11 28 1,-11-28-1,10 25 0,-10-25 0,9 21 0,-9-21 0,7 17 0,-7-17-1,0 0 0,0 0-1,0 0-2,0 0-4,0 0-9,0 0-16,13-17 0,-13 17-2,0 0 3</inkml:trace>
        </inkml:traceGroup>
      </inkml:traceGroup>
    </inkml:traceGroup>
    <inkml:traceGroup>
      <inkml:annotationXML>
        <emma:emma xmlns:emma="http://www.w3.org/2003/04/emma" version="1.0">
          <emma:interpretation id="{3E3D51D2-F1FE-40BE-B7FA-01A1CDB8D92A}" emma:medium="tactile" emma:mode="ink">
            <msink:context xmlns:msink="http://schemas.microsoft.com/ink/2010/main" type="paragraph" rotatedBoundingBox="19830,7962 18601,18518 13893,17970 15122,74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5961AC8-0B46-4768-ABE8-D02C51D9FC74}" emma:medium="tactile" emma:mode="ink">
              <msink:context xmlns:msink="http://schemas.microsoft.com/ink/2010/main" type="line" rotatedBoundingBox="19830,7962 18601,18518 13893,17970 15122,7414"/>
            </emma:interpretation>
          </emma:emma>
        </inkml:annotationXML>
        <inkml:traceGroup>
          <inkml:annotationXML>
            <emma:emma xmlns:emma="http://www.w3.org/2003/04/emma" version="1.0">
              <emma:interpretation id="{88D4D36A-1E06-4F47-B50C-67D33EF624D9}" emma:medium="tactile" emma:mode="ink">
                <msink:context xmlns:msink="http://schemas.microsoft.com/ink/2010/main" type="inkWord" rotatedBoundingBox="12017,-2590 22839,12826 15731,17816 4908,2400"/>
              </emma:interpretation>
              <emma:one-of disjunction-type="recognition" id="oneOf2">
                <emma:interpretation id="interp10" emma:lang="en-US" emma:confidence="0">
                  <emma:literal>"*is</emma:literal>
                </emma:interpretation>
                <emma:interpretation id="interp11" emma:lang="en-US" emma:confidence="0">
                  <emma:literal>"*it</emma:literal>
                </emma:interpretation>
                <emma:interpretation id="interp12" emma:lang="en-US" emma:confidence="0">
                  <emma:literal>"*in</emma:literal>
                </emma:interpretation>
                <emma:interpretation id="interp13" emma:lang="en-US" emma:confidence="0">
                  <emma:literal>"*is'</emma:literal>
                </emma:interpretation>
                <emma:interpretation id="interp14" emma:lang="en-US" emma:confidence="0">
                  <emma:literal>"*it'</emma:literal>
                </emma:interpretation>
              </emma:one-of>
            </emma:emma>
          </inkml:annotationXML>
          <inkml:trace contextRef="#ctx0" brushRef="#br0" timeOffset="-21832.2487">10614-3757 11,'0'0'15,"0"0"0,0 0-1,0 0 0,0 0-2,0 0 1,0 0-1,0 0-3,0 0-1,0 0 0,0 0-2,0 0 0,0 0-1,0 0 0,0 0-2,0 0-1,0 0 0,0 0 0,0 0-1,0 0 1,0 0 0,0 0 2,0 0 0,16 0 0,-16 0-1,18 27 1,-8-11 0,10 10 0,-6-2-1,5 10-1,-1 6 0,3 8-1,-7-1 1,7 6-1,-1 0 1,-1 1-1,1-1 0,1-2 0,2-9 0,1-5-1,1-7 1,-2-7-1,-4-6 0,-3-6 0,-16-11-2,22 8-1,-22-8-6,0 0-8,0 0-18,0 0 1,-22-29-1,22 29 1</inkml:trace>
          <inkml:trace contextRef="#ctx0" brushRef="#br0" timeOffset="-21005.2014">11130-3240 23,'0'0'24,"5"21"1,-5-21-3,-2 25-3,4-10-2,-2-15-5,5 36-3,-8-21 0,10 14 1,-6-3-2,12 13 0,-6-4-2,10 10 0,-6-2-2,10 4 0,-3-5-2,5 4 0,0-9-1,-2-4 0,2-5-1,-2-3 0,0-8 0,-1-1 1,-20-16-2,28 20 1,-28-20-3,0 0-1,16 12-6,-16-12-13,-14-21-11,14 21-1,-6-23 0,6 23 1</inkml:trace>
          <inkml:trace contextRef="#ctx0" brushRef="#br0" timeOffset="-19365.1076">11103-4243 18,'0'0'19,"0"0"-1,0 0-1,0 0 0,0 0-2,0 0-2,0 0 0,0 0-1,0 0-1,0 0-1,0 0-1,4 17-1,-4-17-1,15 42-1,-6-14-1,12 15-1,-1-1-1,10 7 1,0 0-2,2 7 1,1-6-2,3-3 1,-3-5-2,1-7 1,-8-6-1,-3-8-1,-4-2-6,-19-19-25,0 0-4,0 0 1,0 0-2</inkml:trace>
          <inkml:trace contextRef="#ctx0" brushRef="#br0" timeOffset="-20090.1489">11045-3755 6,'0'0'19,"-7"-16"2,7 16-2,0 0-1,0 0-1,0 0-2,0 0-1,21 25 0,-21-25-2,18 28-2,-11-12-1,14 14-2,-7-2-1,11 9-2,-4 3 0,5 9-2,-3-1 1,4 3-1,1-4-1,-3 1 0,1-8 0,2 0-1,-3-10 1,0-3-1,-2-6 0,-4-4 1,-3-3-1,0-3 0,-16-11-1,0 0 0,18 14-3,-18-14-4,0 0-12,0 0-12,-20-30-2,20 30 0,-17-30 0</inkml:trace>
          <inkml:trace contextRef="#ctx0" brushRef="#br0" timeOffset="-34846.9929">9717 334 7,'0'0'22,"0"0"4,0 0 1,0 0-7,0 0-3,16-2 0,-5 20-2,-11-18-3,16 46 0,-9-18-4,10 14-3,-2 0-1,11 9 0,-5 0-2,7 3-1,1-4 0,4-1 0,-1-4 0,2-1-1,-4-5 1,-6-11-3,-1 0-1,-23-28-7,30 30-12,-30-30-11,0 0-1,0 0-1,-16-23 2</inkml:trace>
          <inkml:trace contextRef="#ctx0" brushRef="#br0" timeOffset="-35336.0208">9714 714 17,'0'0'24,"0"0"2,23 17 0,-23-17-7,14 25-3,-2-1-3,-6-4-5,15 15 0,-9 0-1,11 14-1,-4-3-1,10 10-2,-6-5 0,5 5-2,-2-7 0,1-3-2,-2-11 1,-1-7 1,-4-8-2,-20-20-1,30 16-6,-30-16-12,5-21-11,-5 21 0,-2-34-2,2 34 2</inkml:trace>
          <inkml:trace contextRef="#ctx0" brushRef="#br0" timeOffset="-33967.9428">9661-585 8,'0'0'20,"0"0"2,0 0-2,0 0-1,0 0-2,0 0-2,2 23-2,6-4-2,-6-1-1,11 12-2,-6 0-1,9 10-2,-4 0-1,6 10-1,-3 1-2,7 8 1,-1 1 0,5 3-1,-1-3 0,1 2 0,-3-6 0,4 0 0,-4-3 0,-4-6 0,1-8-1,-6-9 0,-5-2-1,-2-11-1,0 1-2,-7-18-2,0 0-5,0 0-7,0 0-7,-14-19-7,1-4 0,13 23 1</inkml:trace>
          <inkml:trace contextRef="#ctx0" brushRef="#br0" timeOffset="-32471.8572">9689-1256 32,'20'26'20,"-20"-26"2,12 37-1,-7-11-3,6 4-5,-1 7-1,4-3-3,8 11-3,-3-1 0,6 11-3,-4-1-1,7 4 1,-7 4-2,6-4 2,-8 3-3,2-3 2,-6-5-2,-1-6 1,-2-8-2,-5-9 0,-2-4-4,-3-10-6,-2-16-8,11 21-10,-11-21-1,0 0 0,-20-35 1</inkml:trace>
          <inkml:trace contextRef="#ctx0" brushRef="#br0" timeOffset="-30745.7585">9654-1894 30,'0'0'26,"0"0"0,16 10-3,0 6-3,-4 2-4,2 1-4,7 13-4,-7-1-2,9 12-2,-5 2-1,8 8-1,-3 0-1,6 3 1,-6-3-1,1-1 0,-1-6 0,2-4-1,-2-3 0,-4-11-1,-1 0-5,-18-28-9,16 19-11,-16-19-5,0 0 0,0 0 0</inkml:trace>
          <inkml:trace contextRef="#ctx0" brushRef="#br0" timeOffset="-29468.6855">9641-2701 21,'-1'-19'16,"1"19"-1,-2-17 0,2 17-1,-2-16 0,2 16-4,0 0-1,-3-25-3,3 25-2,-9-17 0,9 17-2,-7-18 0,7 18 0,-6-18-1,6 18-1,-8-19 0,8 19 0,-6-21 1,6 21-1,-3-19 1,3 19 1,0 0 1,-9-18 1,9 18 1,0 0 1,0 0-1,4 33 0,-3-10 1,8 14-1,-2 0-2,7 12-1,-1 8 0,1 2-1,2 6 1,-2 6-2,2-3 2,1 8-2,3-4 2,1 2-2,2-2 1,2-2-1,-1-5 1,3-5 0,-6-4-1,2-5 1,-4 0-1,-3-6 1,-7-4-1,-4-2 0,-3-6 0,-2-3 0,0-4-1,-3-5 1,-1-3-2,4-18-1,-7 17-2,7-17-2,0 0-8,0 0-13,0 0-4,0 0-1,-11-30 3</inkml:trace>
          <inkml:trace contextRef="#ctx0" brushRef="#br0" timeOffset="-27602.5787">9638-3609 16,'0'0'20,"0"0"1,0 0-6,0 0 0,0 0-5,0 0-4,0 0-3,0 0 0,0 0 0,0 0 0,0 0-1,0 0 0,0 0 0,0 0 0,0 0 0,0 0 2,0 0 0,0 0 2,0 0-1,21 10 0,-17 8 2,3 7-2,-4-1-1,4 8-1,-1 5 1,1 7-3,1 0 0,1 5 0,0 0 0,0 6 0,0 1-1,5 5 1,0-1 0,5 0 0,-4-1-1,2 1 1,-4-5 0,6-1 0,-3-6-1,2 1 1,-4-5 1,-2 3-2,-1 2 2,-3 6-3,-1-2 2,1 3-1,-3-3 1,2 1-1,0-3 0,2-4-1,1-6 1,3-6 1,3-3-1,0-3 0,-1 1 0,0 0 0,-1 2 0,-2-4 0,-1 2-3,-4-11-3,3 4-13,-3 3-12,-7-26 0,0 0-1,0 0 0</inkml:trace>
          <inkml:trace contextRef="#ctx0" brushRef="#br0" timeOffset="-28616.6367">9680-3270 27,'0'0'25,"7"19"-5,2-1 2,-9-18-3,2 35-4,3-3-2,-3 5-3,3 7-3,-1 5-2,1 5-2,0 6-1,2 7 1,2-2-2,4 5 1,-1-7 0,7 6 0,-1-2 1,2 5-3,-3-6 3,3 5-3,-5-4 2,3-2-2,-2-4 1,-2-1-1,-5-8 0,2-4 1,-3-1-1,1-8 0,0 1-1,-2-4 0,0 0-2,-3-9-2,3 4-6,-6-11-4,7-3-5,-8-17-5,0 0-6,0 0 1,0 0 2</inkml:trace>
          <inkml:trace contextRef="#ctx0" brushRef="#br0" timeOffset="-35848.0503">9668 1278 33,'0'0'24,"0"0"-2,0 0-2,16 1-2,-16-1-3,0 0-3,0 0-2,12 18-2,-12-18 0,16 23-2,-7-7-1,7 14 0,-2 1-1,9 13 0,-4 2-2,11 8-1,-5 4 0,1 0 0,-3-3-1,2-1 1,-2-10-1,0-2 0,-4-8 0,-1-8 0,-4-7-1,-14-19-1,23 16-3,-23-16-7,2-24-18,0 8-3,-13-14-1,6 5 0</inkml:trace>
          <inkml:trace contextRef="#ctx0" brushRef="#br0" timeOffset="-33169.8972">9707-870 31,'12'21'26,"-12"-21"-3,4 29-1,3-10-4,2 9-3,6 4-3,-2 1-3,6 7-2,-3 4-3,9 9 1,-8 0-3,6 3 1,-5-5-1,1 3 0,-1-3-1,2 0 0,-5-1 0,5-5-1,-6-3 1,4-6-1,-4-3 0,-4-8 0,1-1-2,-11-24-2,11 25-9,-11-25-8,0 0-11,-13-16 0,1-10 0,12 26 1</inkml:trace>
          <inkml:trace contextRef="#ctx0" brushRef="#br0" timeOffset="-31606.8078">9693-1667 36,'0'0'24,"10"22"-2,-10-22-2,11 41-2,-6-11-3,4 1-4,5 13-2,-2-3-4,11 10 0,-3 0-2,8 3 0,-3-3-1,7 5 0,-6-1-1,4 1 0,-2-5 1,0 2-2,-3-8 1,0 1 0,-2-4 0,-2-7-1,-3-1 0,-6-10-2,0 4-6,-12-28-9,0 16-13,0-16-1,0 0-1,0 0 2</inkml:trace>
          <inkml:trace contextRef="#ctx0" brushRef="#br0" timeOffset="-25165.4391">10247-3175 23,'0'0'29,"0"0"1,0 0-3,9 16-3,-9-16-3,2 30-2,-6-15-5,8 17-6,-8 1-1,8 13-2,-6 0-2,9 10-1,-2 0 0,7 11 1,-1 0-2,7 5 1,-2-4 1,5 6-2,-4-3 2,5 2-2,-8-1 1,2 0-2,-4-1 2,-1 3-2,-1-8 1,-1 1-1,0-2 0,-2-7 1,3-3-1,1-8 0,-2-8 0,1-8 1,-1-4-1,0-10 0,0-1 0,-9-16 0,7 21 0,-7-21 0,0 0-1,0 0-1,5 16 0,-5-16-2,0 0-2,-14-21-5,14 21-14,0 0-12,0-21 1,0 21 0,-7-21 2</inkml:trace>
          <inkml:trace contextRef="#ctx0" brushRef="#br0" timeOffset="-26155.496">10321-1891 22,'0'0'19,"0"0"0,4 16 0,-4-16 1,0 0-2,15 7-1,-15-7 1,23 27-2,-16-12-3,16 21-2,-12-1-3,10 16-2,-5-2-3,5 11-1,-5-4 0,2-2-1,-1-4-1,-2-6 1,-3-9-2,-3-11-3,5 1-7,-14-25-15,0 0-9,0 0 0,-16 2 0,16-2 0</inkml:trace>
          <inkml:trace contextRef="#ctx0" brushRef="#br0" timeOffset="-26675.5257">10215-1502 14,'0'0'26,"0"0"1,0 0-1,16 21-4,-16-21-4,9 24-3,0-2-3,-2-3-4,12 11-2,-5-2-3,9 7-1,-5 5-1,7 6 0,-4 0 0,5 0-1,-5-1 1,-1-3-1,-2-5 1,-4-3-2,2-10-1,-16-24-2,17 23-9,-17-23-10,0 0-8,-5-17-1,-9-6 1,14 23 0</inkml:trace>
          <inkml:trace contextRef="#ctx0" brushRef="#br0" timeOffset="-23612.3504">11077 406 19,'0'0'18,"0"0"-1,0 0-1,0 0 1,0 0-2,0 0-1,0 0-1,0 0-2,0 0 0,0 0-2,0 0-2,23 26 0,-23-26-3,12 22 0,-12-22-2,10 33 0,-4-12 0,3 11 0,-2 3-1,1 10 1,1 6-1,5 9 1,1 7-1,2 5 0,1-3 0,5 1-1,1-3 1,-1 1-1,6-3 0,-3 0-1,-1-3 1,1-1 1,-6 1-1,-1-4 0,-6-2 0,1-3 1,-9-6-2,0-5 2,-1-5-1,-1-7 0,1-5 0,-1-6 0,-3-19-1,7 21 1,-7-21-1,0 0 1,18 2-1,-18-2 0,0 0-1,12-21-3,-12 21-9,0 0-19,11-18 0,-11 18-2,5-19 2</inkml:trace>
          <inkml:trace contextRef="#ctx1" brushRef="#br0">8132 5743</inkml:trace>
          <inkml:trace contextRef="#ctx1" brushRef="#br0" timeOffset="120619.8991">6296 5883</inkml:trace>
        </inkml:traceGroup>
      </inkml:traceGroup>
    </inkml:traceGroup>
  </inkml:traceGroup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55.06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D35ADCF-1307-4770-ACCA-5DCA5046F2DA}" emma:medium="tactile" emma:mode="ink">
          <msink:context xmlns:msink="http://schemas.microsoft.com/ink/2010/main" type="writingRegion" rotatedBoundingBox="8547,6667 9285,6667 9285,7829 8547,7829"/>
        </emma:interpretation>
      </emma:emma>
    </inkml:annotationXML>
    <inkml:traceGroup>
      <inkml:annotationXML>
        <emma:emma xmlns:emma="http://www.w3.org/2003/04/emma" version="1.0">
          <emma:interpretation id="{B8609C81-68F3-4E71-B483-F62FAA7747E4}" emma:medium="tactile" emma:mode="ink">
            <msink:context xmlns:msink="http://schemas.microsoft.com/ink/2010/main" type="paragraph" rotatedBoundingBox="8547,6667 9285,6667 9285,7829 8547,78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DA1267-F1FD-443A-9EEF-335C38097691}" emma:medium="tactile" emma:mode="ink">
              <msink:context xmlns:msink="http://schemas.microsoft.com/ink/2010/main" type="line" rotatedBoundingBox="8547,6667 9285,6667 9285,7829 8547,7829"/>
            </emma:interpretation>
          </emma:emma>
        </inkml:annotationXML>
        <inkml:traceGroup>
          <inkml:annotationXML>
            <emma:emma xmlns:emma="http://www.w3.org/2003/04/emma" version="1.0">
              <emma:interpretation id="{B0D6EA4B-21FB-4757-AECD-A172A4630A42}" emma:medium="tactile" emma:mode="ink">
                <msink:context xmlns:msink="http://schemas.microsoft.com/ink/2010/main" type="inkWord" rotatedBoundingBox="8547,6667 9285,6667 9285,7829 8547,7829">
                  <msink:destinationLink direction="with" ref="{8707D671-89FA-432C-A93A-2CF08638C0E3}"/>
                </msink:context>
              </emma:interpretation>
              <emma:one-of disjunction-type="recognition" id="oneOf0">
                <emma:interpretation id="interp0" emma:lang="en-US" emma:confidence="0">
                  <emma:literal>E</emma:literal>
                </emma:interpretation>
                <emma:interpretation id="interp1" emma:lang="en-US" emma:confidence="0">
                  <emma:literal>£</emma:literal>
                </emma:interpretation>
                <emma:interpretation id="interp2" emma:lang="en-US" emma:confidence="0">
                  <emma:literal>[</emma:literal>
                </emma:interpretation>
                <emma:interpretation id="interp3" emma:lang="en-US" emma:confidence="0">
                  <emma:literal>€</emma:literal>
                </emma:interpretation>
                <emma:interpretation id="interp4" emma:lang="en-US" emma:confidence="0">
                  <emma:literal>F</emma:literal>
                </emma:interpretation>
              </emma:one-of>
            </emma:emma>
          </inkml:annotationXML>
          <inkml:trace contextRef="#ctx0" brushRef="#br0">4233 2344 74,'0'0'35,"0"0"-2,0 0 2,-10 23-23,10-4-4,0-19-4,-11 32-3,13-4-8,-8-2-21,-1-5-7,10 11 1,-12-8-2</inkml:trace>
          <inkml:trace contextRef="#ctx0" brushRef="#br0" timeOffset="-368.0209">4143 2442 38,'0'0'33,"0"0"4,0 0-1,0 0-7,-21-22-7,21 22-6,-37-4-4,18 8-4,-20-12-2,3 6-1,-9-9-2,0 5 1,-7-5-1,5 3 0,-2-3-3,6 6 0,4-3 0,11 4 0,2 2 0,26 2 0,-27 4 0,27-4 0,0 0 0,0 0 0,8 19 0,-8-19 0,30 19 0,-8-8 0,8 2 0,4 8 0,2 3 0,3 1 0,-2 3 0,-5 4 0,-4 0 0,-9 1 0,-10 3 0,-9-4 0,-9 2 0,-10 1 0,-7 1 0,-4 0 0,-6 3 0,-3 0 0,0 5 0,1 4 0,1 7 0,3 1 0,4 0 0,4 4 0,4-5 0,7-1 0,3-3 0,5-13 0,9-7 0,5-4 0,6-9 0,8-6 0,5-5 0,10-5 0,3-2 0,6-2 0,6 0 0,-3-1 0,3-3 0,1 2 0,-3 2 0,-4 0 0,-2-1 0,-4-1 0,-3 0 0,-6-1 0,-4 5 0,-26 0-6,35-4-4,-35 4-20,0 0-11,2-19 0,-2 19 0,0 0 0</inkml:trace>
          <inkml:trace contextRef="#ctx0" brushRef="#br0" timeOffset="223.0128">4173 3104 77,'-4'34'35,"6"7"0,-12-6 2,9-3-26,-1 12-5,-10-11 0,12 10-1,-7-14-3,3-1 0,4-8-5,0-20-6,0 0-22,25-5-6,-20-16 1,6 1-1</inkml:trace>
        </inkml:traceGroup>
      </inkml:traceGroup>
    </inkml:traceGroup>
  </inkml:traceGroup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43.41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25CE9A2-FC7B-4F0F-82E5-4064BE0BBFAB}" emma:medium="tactile" emma:mode="ink">
          <msink:context xmlns:msink="http://schemas.microsoft.com/ink/2010/main" type="writingRegion" rotatedBoundingBox="3578,7971 3742,6738 6955,7166 6790,8399"/>
        </emma:interpretation>
      </emma:emma>
    </inkml:annotationXML>
    <inkml:traceGroup>
      <inkml:annotationXML>
        <emma:emma xmlns:emma="http://www.w3.org/2003/04/emma" version="1.0">
          <emma:interpretation id="{B17D81D1-C40F-45A2-9922-4AB715FB45E9}" emma:medium="tactile" emma:mode="ink">
            <msink:context xmlns:msink="http://schemas.microsoft.com/ink/2010/main" type="paragraph" rotatedBoundingBox="3578,7971 3742,6738 4428,6829 4263,8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D636A5-B0E5-490D-95B5-0183D6A2A3AB}" emma:medium="tactile" emma:mode="ink">
              <msink:context xmlns:msink="http://schemas.microsoft.com/ink/2010/main" type="line" rotatedBoundingBox="3578,7971 3742,6738 4428,6829 4263,8062"/>
            </emma:interpretation>
          </emma:emma>
        </inkml:annotationXML>
        <inkml:traceGroup>
          <inkml:annotationXML>
            <emma:emma xmlns:emma="http://www.w3.org/2003/04/emma" version="1.0">
              <emma:interpretation id="{443DAB5B-A026-4816-828E-542E9835A42B}" emma:medium="tactile" emma:mode="ink">
                <msink:context xmlns:msink="http://schemas.microsoft.com/ink/2010/main" type="inkWord" rotatedBoundingBox="3578,7971 3742,6738 4428,6829 4263,8062"/>
              </emma:interpretation>
              <emma:one-of disjunction-type="recognition" id="oneOf0">
                <emma:interpretation id="interp0" emma:lang="en-US" emma:confidence="1">
                  <emma:literal>7</emma:literal>
                </emma:interpretation>
                <emma:interpretation id="interp1" emma:lang="en-US" emma:confidence="0">
                  <emma:literal>F</emma:literal>
                </emma:interpretation>
                <emma:interpretation id="interp2" emma:lang="en-US" emma:confidence="0">
                  <emma:literal>]</emma:literal>
                </emma:interpretation>
                <emma:interpretation id="interp3" emma:lang="en-US" emma:confidence="0">
                  <emma:literal>z</emma:literal>
                </emma:interpretation>
                <emma:interpretation id="interp4" emma:lang="en-US" emma:confidence="0">
                  <emma:literal>Z</emma:literal>
                </emma:interpretation>
              </emma:one-of>
            </emma:emma>
          </inkml:annotationXML>
          <inkml:trace contextRef="#ctx0" brushRef="#br0">-1311 2479 107,'-9'16'38,"9"-16"3,0 0-1,0 0-28,0 0-2,35-7-3,-35 7-7,40-13 0,-12 9 0,9 2 0,-1-1 0,3 4 0,0 1 0,4 2 0,2 0 0,0-1 0,-2-1 0,-7 4 0,-4-8 0,-4 8 0,-6-8 0,-5 0 0,-17 2 0,21 6 0,-21-6 0,0 0 0,3 22 0,-3-22 0,6 39 0,0-5 0,-8 5 0,2 8 0,-4 11 0,-3 4 0,3 5 0,-4 10 0,1 2 0,-1 1 0,-3-1 0,5-4 0,5-4 0,-1-6 0,-2-3 0,6-13 0,0-8 0,-2-9 0,2-8 0,-2-7 0,0-17 0,3 20 0,-3-20 0,0 0 0,0 0 0,-18-9 0,18 9 0,-32-8 0,0 5 0,-5 5 0,-16-1 0,-5 9 0,-6-1 0,-3 2 0,3-3 0,6-1 0,8-3 0,7-6 0,13-1 0,7-14 0,23 17 0,-3-30 0,19 30 0,-10-17-37,-6 17-8,26-34 1,-13 15-2</inkml:trace>
          <inkml:trace contextRef="#ctx0" brushRef="#br0" timeOffset="338.0194">-1182 3081 104,'0'0'40,"0"0"2,0 0-1,0 0-29,17-4-2,-17 4-4,38-7-6,-10-2 0,13 1 0,2-3 0,-2 0 0,0-4 0,4 3 0,-4 5 0,-13-8 0,10 11-35,-16 1-7,-1-1-1,-21 4 1</inkml:trace>
        </inkml:traceGroup>
      </inkml:traceGroup>
    </inkml:traceGroup>
    <inkml:traceGroup>
      <inkml:annotationXML>
        <emma:emma xmlns:emma="http://www.w3.org/2003/04/emma" version="1.0">
          <emma:interpretation id="{103199FC-8CBF-4D12-80C9-C9E6CB04982C}" emma:medium="tactile" emma:mode="ink">
            <msink:context xmlns:msink="http://schemas.microsoft.com/ink/2010/main" type="paragraph" rotatedBoundingBox="6709,8053 5992,7337 6367,6961 7084,76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DF037B7-0917-43CC-AAA0-11B6C6568C73}" emma:medium="tactile" emma:mode="ink">
              <msink:context xmlns:msink="http://schemas.microsoft.com/ink/2010/main" type="line" rotatedBoundingBox="6709,8053 5992,7337 6367,6961 7084,7678"/>
            </emma:interpretation>
          </emma:emma>
        </inkml:annotationXML>
        <inkml:traceGroup>
          <inkml:annotationXML>
            <emma:emma xmlns:emma="http://www.w3.org/2003/04/emma" version="1.0">
              <emma:interpretation id="{ACA49E30-134D-4162-B779-D4511ED491C2}" emma:medium="tactile" emma:mode="ink">
                <msink:context xmlns:msink="http://schemas.microsoft.com/ink/2010/main" type="inkWord" rotatedBoundingBox="6709,8053 5992,7337 6367,6961 7084,7678"/>
              </emma:interpretation>
              <emma:one-of disjunction-type="recognition" id="oneOf1">
                <emma:interpretation id="interp5" emma:lang="en-US" emma:confidence="0">
                  <emma:literal>42</emma:literal>
                </emma:interpretation>
                <emma:interpretation id="interp6" emma:lang="en-US" emma:confidence="0">
                  <emma:literal>"2</emma:literal>
                </emma:interpretation>
                <emma:interpretation id="interp7" emma:lang="en-US" emma:confidence="0">
                  <emma:literal>¥2</emma:literal>
                </emma:interpretation>
                <emma:interpretation id="interp8" emma:lang="en-US" emma:confidence="0">
                  <emma:literal>*2</emma:literal>
                </emma:interpretation>
                <emma:interpretation id="interp9" emma:lang="en-US" emma:confidence="0">
                  <emma:literal>02</emma:literal>
                </emma:interpretation>
              </emma:one-of>
            </emma:emma>
          </inkml:annotationXML>
          <inkml:trace contextRef="#ctx0" brushRef="#br0" timeOffset="1346.077">1544 2887 87,'0'0'36,"0"0"1,0 0 1,-6-27-25,6 27 0,0 0-4,0 0 0,0 0-3,4 34 1,-17-13-7,2 9 0,-13 1 0,3 14 0,-5-3 0,-2 6 0,3-3 0,5 0 0,3-8 0,4-3 0,3-4 0,3-9 0,5-3 0,2-18 0,6 25 0,-6-25 0,0 0 0,0 0-9,7-21-32,-7 21-3,6-30 2,-6 30 0</inkml:trace>
          <inkml:trace contextRef="#ctx0" brushRef="#br0" timeOffset="1908.1092">1565 3356 90,'0'0'37,"0"0"0,13-17 3,-13 17-25,19-5-6,-19 5-2,0 0-1,22 7-2,-5 5 0,-17-12-1,26 26 0,-17-9-3,1 5 0,-10-1 0,-2 3 0,-7-2 0,-3 3 0,-1-5 0,-2-1 0,15-19 0,-30 26 0,30-26 0,-22 13 0,22-13 0,0 0 0,0 0 0,0 0 0,0 0 0,0 0 0,0 0 0,0 0 0,24 4 0,-24-4 0,32-2 0,-13 2 0,1 2 0,3-2 0,-1 0 0,-1-2 0,1 2 0,-22 0 0,36 0-5,-36 0-35,0 0-3,0 0 1,9-20 0</inkml:trace>
          <inkml:trace contextRef="#ctx0" brushRef="#br0" timeOffset="978.056">1011 2960 102,'0'0'39,"-17"0"1,17 0 0,0 0-26,0 0-4,18 18-2,-18-18-6,36 25-2,-14-9 0,5 11 0,-3-1 0,-2 8 0,3 3 0,-1 2 0,-3-1 0,-3 1 0,-3-5 0,-3-6 0,1-6 0,-13-22 0,24 13 0,-24-13 0,28-18-10,-30-3-32,10-3-2,-4-4 2,-6 0-1</inkml:trace>
        </inkml:traceGroup>
      </inkml:traceGroup>
    </inkml:traceGroup>
  </inkml:traceGroup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35.0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2F50220-7AD4-482D-B9DB-0D2C23F05133}" emma:medium="tactile" emma:mode="ink">
          <msink:context xmlns:msink="http://schemas.microsoft.com/ink/2010/main" type="writingRegion" rotatedBoundingBox="2046,11171 10423,10681 10502,12029 2125,12519"/>
        </emma:interpretation>
      </emma:emma>
    </inkml:annotationXML>
    <inkml:traceGroup>
      <inkml:annotationXML>
        <emma:emma xmlns:emma="http://www.w3.org/2003/04/emma" version="1.0">
          <emma:interpretation id="{4D65703C-2EAA-4A2A-BE64-B1469C412045}" emma:medium="tactile" emma:mode="ink">
            <msink:context xmlns:msink="http://schemas.microsoft.com/ink/2010/main" type="paragraph" rotatedBoundingBox="2046,11171 10423,10681 10502,12029 2125,125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AFB67B-5181-4827-8662-643F295B3655}" emma:medium="tactile" emma:mode="ink">
              <msink:context xmlns:msink="http://schemas.microsoft.com/ink/2010/main" type="line" rotatedBoundingBox="2046,11171 10423,10681 10502,12029 2125,12519"/>
            </emma:interpretation>
          </emma:emma>
        </inkml:annotationXML>
        <inkml:traceGroup>
          <inkml:annotationXML>
            <emma:emma xmlns:emma="http://www.w3.org/2003/04/emma" version="1.0">
              <emma:interpretation id="{8C49716A-D74D-46C6-A16A-EA934264F944}" emma:medium="tactile" emma:mode="ink">
                <msink:context xmlns:msink="http://schemas.microsoft.com/ink/2010/main" type="inkWord" rotatedBoundingBox="2054,11311 3623,11220 3682,12225 2113,12317"/>
              </emma:interpretation>
              <emma:one-of disjunction-type="recognition" id="oneOf0">
                <emma:interpretation id="interp0" emma:lang="en-US" emma:confidence="0">
                  <emma:literal>Them</emma:literal>
                </emma:interpretation>
                <emma:interpretation id="interp1" emma:lang="en-US" emma:confidence="0">
                  <emma:literal>This</emma:literal>
                </emma:interpretation>
                <emma:interpretation id="interp2" emma:lang="en-US" emma:confidence="0">
                  <emma:literal>Thus</emma:literal>
                </emma:interpretation>
                <emma:interpretation id="interp3" emma:lang="en-US" emma:confidence="0">
                  <emma:literal>this</emma:literal>
                </emma:interpretation>
                <emma:interpretation id="interp4" emma:lang="en-US" emma:confidence="0">
                  <emma:literal>thus</emma:literal>
                </emma:interpretation>
              </emma:one-of>
            </emma:emma>
          </inkml:annotationXML>
          <inkml:trace contextRef="#ctx0" brushRef="#br0">0 198 101,'0'0'36,"0"0"3,0 0-2,0 0-25,28-10-4,12 10 0,-3-11-1,15 4-2,5-8-3,14 2-2,-2-6 0,8-1 0,-3-2 0,3-1 0,4 7 0,-20-7-9,12 16-21,-28 1-10,-9 3 0,-17 6 0,-19-3 0</inkml:trace>
          <inkml:trace contextRef="#ctx0" brushRef="#br0" timeOffset="-268.0152">421 110 77,'10'-22'37,"-10"22"-1,0 0 3,-6-22-22,6 22-2,0 0-1,4 20-2,-4-20-4,-2 28-8,2-7 0,4 18 0,-8 1 0,4 11 0,-4 3 0,4 5 0,2 2 0,-4 1 0,-2-3 0,6-7 0,-2-3 0,-2-8 0,4-8 0,2-5 0,-2-8 0,-2-20 0,2 19 0,-12-36 0,10 17-11,4-31-31,-13-5-2,-8-5 2,-2-7-1</inkml:trace>
          <inkml:trace contextRef="#ctx0" brushRef="#br0" timeOffset="488.0279">926-64 113,'0'0'38,"4"20"3,-4 6-1,8 15-29,-20-6-2,16 23-6,-15-2-3,7 9 0,-1 2 0,1 2 0,-2-6 0,6 0 0,0-9 0,-2-10 0,4-10 0,4-10 0,-6-24 0,11 17 0,-11-17 0,9-30 0,1 4 0,-1-2 0,4 0 0,-3 2 0,1 2 0,-11 24 0,24-20 0,-24 20 0,21 11 0,-21-11 0,22 30 0,-9-12 0,-3 4 0,-3 1 0,3 1 0,-5 2 0,1 0 0,-1-2 0,-1 2 0,-6-9 0,10 5 0,-8-22-4,0 0-31,18 2-7,-18-2 0,12-30 1</inkml:trace>
          <inkml:trace contextRef="#ctx0" brushRef="#br0" timeOffset="1003.0574">1231 531 102,'0'0'38,"4"22"2,-4-22 0,2 22-27,2 8-4,-14-13-2,20 7-1,-10-7-6,0-17 0,15 22 0,-15-22 0,20-11 0,-3-8 0,0-9 0,-2-3 0,2-5 0,0 3 0,-2 3 0,0 10 0,-15 20 0,20-13 0,-20 13 0,8 31 0,-10-7 0,4 4 0,0 0 0,-1-2 0,1-5 0,-2-21 0,6 18 0,-6-18 0,20-17 0,-6-3 0,-1-2 0,2-4 0,-2 3 0,0 1 0,-13 22 0,22-15 0,-22 15 0,17 23 0,-15-1 0,0 6 0,2 0 0,1 3 0,3-3 0,-5-6 0,1-3 0,-4-19 0,6 26 0,-6-26-24,-19 6-17,19-6-2,-28 18 2,7-7 0</inkml:trace>
          <inkml:trace contextRef="#ctx0" brushRef="#br0" timeOffset="1722.0985">623 897 100,'0'0'38,"-24"3"1,24-3 0,0 0-29,-26 8-1,26-8-2,0 0-1,0 0-2,17 7-1,0-5-3,9-5 0,9 3 0,3-2 0,12 4 0,-1-4 0,9 7 0,2-1 0,0 2 0,5-1 0,2-3 0,-1-6 0,-1-1 0,-1-1 0,-2-5 0,-6 0 0,0 3 0,-15 3 0,-3 3 0,-14 6 0,-24-4 0,28 13 0,-28-13 0,0 0-40,0 0-2,0 0-2,0 0 2</inkml:trace>
        </inkml:traceGroup>
        <inkml:traceGroup>
          <inkml:annotationXML>
            <emma:emma xmlns:emma="http://www.w3.org/2003/04/emma" version="1.0">
              <emma:interpretation id="{B0745BEB-D695-4E14-841E-2446FA79AB96}" emma:medium="tactile" emma:mode="ink">
                <msink:context xmlns:msink="http://schemas.microsoft.com/ink/2010/main" type="inkWord" rotatedBoundingBox="6267,10924 10423,10681 10502,12029 6346,12272"/>
              </emma:interpretation>
              <emma:one-of disjunction-type="recognition" id="oneOf1">
                <emma:interpretation id="interp5" emma:lang="en-US" emma:confidence="0">
                  <emma:literal>LB-Mah.</emma:literal>
                </emma:interpretation>
                <emma:interpretation id="interp6" emma:lang="en-US" emma:confidence="0">
                  <emma:literal>LB-Maho</emma:literal>
                </emma:interpretation>
                <emma:interpretation id="interp7" emma:lang="en-US" emma:confidence="0">
                  <emma:literal>LB-Mah,</emma:literal>
                </emma:interpretation>
                <emma:interpretation id="interp8" emma:lang="en-US" emma:confidence="0">
                  <emma:literal>LB-Mah:</emma:literal>
                </emma:interpretation>
                <emma:interpretation id="interp9" emma:lang="en-US" emma:confidence="0">
                  <emma:literal>dB-Mah,</emma:literal>
                </emma:interpretation>
              </emma:one-of>
            </emma:emma>
          </inkml:annotationXML>
          <inkml:trace contextRef="#ctx0" brushRef="#br0" timeOffset="4461.2552">4328 3 125,'0'0'39,"0"0"2,-24 26 0,9-10-34,15 12-5,-13-5-2,13 10 0,-8-3 0,8 7 0,0 0 0,4 2 0,-8-4 0,0 3 0,1-7 0,-1-1 0,4-4 0,2-9 0,-2-17 0,-8 20 0,8-20 0,0 0 0,2-39 0,6 4 0,-3-12 0,5-5 0,-1-7 0,-2 1 0,5 1 0,-3 6 0,0 14 0,-1 9 0,-2 10 0,-6 18 0,0 0 0,0 0 0,22 28 0,-13-6 0,3 6 0,1 2 0,-2-1 0,2-1 0,0-2 0,0-7 0,-13-19 0,30 20 0,-30-20 0,28-15 0,-11-9 0,4-9 0,3-12 0,4-7 0,0-4 0,-4 4 0,1 4 0,-7 13 0,-1 12 0,-17 23 0,10 19 0,-12 18 0,-8 9 0,3 10 0,-1 6 0,3 3 0,3-4 0,4-3 0,3-10 0,3-9 0,1-7 0,-1-10 0,-8-22 0,18 19 0,-18-19 0,0 0 0,21-6 0,-27-14-18,6 20-25,0 0 0,2-19 1,-2 19 0</inkml:trace>
          <inkml:trace contextRef="#ctx0" brushRef="#br0" timeOffset="4891.2796">5084 229 108,'0'0'38,"7"-24"2,-7 24 0,-1-46-25,1 46-6,-15-17-4,15 17-5,-27 2 0,27-2 0,-33 30 0,14-4 0,2 0 0,4 2 0,2-2 0,11-4 0,4-4 0,-4-18 0,26 25 0,-8-24 0,3-8 0,3 0 0,3-6 0,-3-2 0,0 0 0,-5 0 0,-19 15 0,24-13 0,-24 13 0,8 17 0,-10 3 0,-7 4 0,3 6 0,-3-4 0,5 8 0,4-34 0,2 40-9,-2-40-30,0 0-4,0 0 2,7-26-2</inkml:trace>
          <inkml:trace contextRef="#ctx0" brushRef="#br0" timeOffset="5349.306">5368-267 113,'12'-19'40,"-12"19"1,7 26-1,-20-7-28,22 20-3,-12-4-9,8 16 0,-7-5 0,4 8 0,-2-6 0,-2-1 0,-1-3 0,6 1 0,1-4 0,-2-8 0,2-3 0,1-8 0,-5-22 0,0 0 0,19 8 0,-4-27 0,2-1 0,1-4 0,-3-1 0,2 3 0,2 5 0,-19 17 0,22-9 0,-22 9 0,10 22 0,-6 1 0,-3-1 0,5 2 0,0 2 0,-1 0 0,1-5 0,-2-1 0,-3-1 0,-1-19 0,-3 28 0,3-28 0,-8 26 0,8-26-39,-17 11-3,17-11-1,0 0 1</inkml:trace>
          <inkml:trace contextRef="#ctx0" brushRef="#br0" timeOffset="5686.3252">5817 215 103,'0'0'39,"0"0"0,10 17 0,-10-17-21,9 29-9,-9-29-1,6 39-8,-6-22 0,9 4 0,-9-21 0,24 28 0,-24-28 0,32-6 0,-32 6 0,32-37 0,-15 9 0,-2-4 0,-8 1 0,-3 1 0,-10 4 0,-3 5 0,9 21 0,-32-20 0,14 20 0,-5 2 0,4 5 0,-5-7 0,18 21-12,6-21-29,-22 20 0,22-20-1,-13 24-1</inkml:trace>
          <inkml:trace contextRef="#ctx0" brushRef="#br0" timeOffset="2621.1499">2566-187 106,'0'0'38,"0"0"1,-10-21-1,-22 8-26,32 13-2,-35-7-3,35 7-2,-40-9-5,22 5 0,-1-3 0,2 3 0,17 4 0,-24-9 0,24 9 0,0 0 0,-17-4 0,17 4 0,0 0 0,-2 20 0,4 1 0,-2 8 0,-2 11 0,2 13 0,-5 11 0,1 14 0,-6 7 0,1 4 0,0 4 0,1 0 0,1-3 0,5-5 0,0-7 0,4-16 0,4-10 0,1-8 0,4-12 0,0-8 0,-11-24 0,36 15 0,-17-17 0,3-4 0,3 1 0,-3-6 0,2 3 0,-9-14 0,19 16-23,-34 6-19,24-33-2,-18 11 2,-4-6-1</inkml:trace>
          <inkml:trace contextRef="#ctx0" brushRef="#br0" timeOffset="3439.1967">2910 96 116,'0'0'38,"7"26"3,-10-6-2,-3 15-24,-3-3-11,12 9-2,-5-4-2,8 4 0,-2-2 0,5-2 0,-5-5 0,3-8 0,-5-6 0,-2-18 0,0 21 0,0-21-4,0 0-6,-15-50-15,13 7-13,-3-9-3,3-4 3,-7-9 11,16 13 11,-14-7 9,7 6 9,9 24 17,-7 5 17,-2 5 1,0 19 2,24-19-11,-20 1-8,28 18-8,-32 0-3,46-15-5,-19 9-4,6 10 0,-3 2 0,0 7 0,-6 2 0,-3 7 0,-12 2 0,-3 0 0,0-2 0,-6 1 0,-4-6 0,4-17 0,-15 26 0,15-26 0,-28 14 0,9-8 0,-1 3 0,-1-3 0,0 1 0,3-1 0,18-6 0,-21 9 0,21-9 0,0 0 0,28 9 0,-5-5 0,5 2 0,2 1 0,1 4 0,-1 10 0,0 1 0,-9 6 0,-12 2 0,-7 5 0,-13 0 0,-10 3 0,-7-3 0,0-5 0,-4-8 0,-1-5 0,3-8 0,-2-7 0,11-4 0,21 2 0,-20-17 0,20 17 0,-17-15 0,-2 1-9,19 14-31,0 0-3,0 0 2,0 0-1</inkml:trace>
          <inkml:trace contextRef="#ctx0" brushRef="#br0" timeOffset="3650.2087">3456 300 115,'24'-6'37,"-24"6"3,25-3-3,-1-3-30,10 4-3,-1-5-3,3 3 0,5 6-5,-9-13-6,9 5-27,-11 14-1,-30-8-1,24 11-1</inkml:trace>
        </inkml:traceGroup>
        <inkml:traceGroup>
          <inkml:annotationXML>
            <emma:emma xmlns:emma="http://www.w3.org/2003/04/emma" version="1.0">
              <emma:interpretation id="{F0DF4ACC-F632-43F6-9370-050B3A7FF3EC}" emma:medium="tactile" emma:mode="ink">
                <msink:context xmlns:msink="http://schemas.microsoft.com/ink/2010/main" type="inkWord" rotatedBoundingBox="8142,11026 10417,10676 10621,11998 8346,12348"/>
              </emma:interpretation>
              <emma:one-of disjunction-type="recognition" id="oneOf2">
                <emma:interpretation id="interp10" emma:lang="en-US" emma:confidence="0">
                  <emma:literal>world]</emma:literal>
                </emma:interpretation>
                <emma:interpretation id="interp11" emma:lang="en-US" emma:confidence="0">
                  <emma:literal>let</emma:literal>
                </emma:interpretation>
                <emma:interpretation id="interp12" emma:lang="en-US" emma:confidence="0">
                  <emma:literal>ward]</emma:literal>
                </emma:interpretation>
                <emma:interpretation id="interp13" emma:lang="en-US" emma:confidence="0">
                  <emma:literal>wad]</emma:literal>
                </emma:interpretation>
                <emma:interpretation id="interp14" emma:lang="en-US" emma:confidence="0">
                  <emma:literal>weald]</emma:literal>
                </emma:interpretation>
              </emma:one-of>
            </emma:emma>
          </inkml:annotationXML>
          <inkml:trace contextRef="#ctx0" brushRef="#br0" timeOffset="6978.3992">7195-464 113,'0'0'41,"-15"30"1,8 16-1,-5-3-23,7 28-18,-6 2 0,9 7 0,-2-2 0,4 0 0,2-7 0,0-9 0,1-10 0,-1-13 0,4-7 0,-2-16 0,7 3 0,-11-19-17,0 0-25,20-19-1,-20 19 1,19-14 1</inkml:trace>
          <inkml:trace contextRef="#ctx0" brushRef="#br0" timeOffset="7520.4302">7472 192 99,'11'-19'38,"-11"19"1,-1-20 1,-18 3-27,19 17-2,0 0-2,-21-11-3,2 9-6,19 2 0,-29 17 0,29-17 0,-29 30 0,16-14 0,13-16 0,-17 34 0,17-34 0,0 28 0,0-28 0,19 17 0,-19-17 0,32 1 0,-11-6 0,3-6 0,2-8 0,4-9 0,0-7 0,2-12 0,0-11 0,0-12 0,-1-7 0,-4 3 0,-3 5 0,-3 7 0,-10 12 0,-11 24 0,0 26 0,-17 18 0,2 21 0,0 14 0,-2 10 0,0 8 0,4 3 0,6 1 0,7-4 0,5-8 0,-3-3 0,2-10 0,2-7 0,-3-10 0,7-5 0,-10-28 0,24 17 0,-20-45 0,18 0-36,-5-15-8,5-7 0,1-8 1</inkml:trace>
          <inkml:trace contextRef="#ctx0" brushRef="#br0" timeOffset="8000.4576">8075-522 119,'24'-28'41,"-7"13"1,4-3-1,9 10-29,-2-9-12,9 4 0,-1 2 0,-1 7 0,-8 8 0,-7 15 0,-10 9 0,-9 18 0,-6 8 0,-6 17 0,-4 8 0,-4 10 0,4 2 0,4 4 0,3-1 0,4-5 0,4-1 0,0-8 0,2-4 0,4-3 0,-2-6 0,-1-6 0,1-10 0,-4-8 0,2-10 0,0-11 0,-2-22 0,0 0 0,0 0 0,0 0 0,-28-27 0,7 8 0,-5 6 0,-10-4 0,16 15-3,-19 0-42,-3 6-1,1 4 1,4-3-1</inkml:trace>
          <inkml:trace contextRef="#ctx0" brushRef="#br0" timeOffset="6233.3565">6150 122 110,'14'22'39,"-14"-22"3,-2 24-2,2 1-21,0-25-14,-2 39-5,2-19 0,5 2 0,-3-3 0,6 1 0,-8-20 0,13 26 0,-13-26 0,19 6 0,-19-6 0,24-20 0,-11 3 0,2-7 0,0 0 0,-2-2 0,-2 3 0,-1 5 0,-10 18 0,0 0 0,0 0 0,0 0 0,13 22 0,-11 0 0,-1 2 0,3 1 0,4-3 0,1-2 0,-9-20 0,24 15 0,-24-15 0,38-13 0,-20-4 0,5-5 0,1-2 0,-1-2 0,-1-2 0,-3 2 0,0 6 0,-8-3 0,-11 23 0,17-22 0,-17 22-10,0 0-32,13 19 0,-13-19 0,-10 24 1</inkml:trace>
          <inkml:trace contextRef="#ctx0" brushRef="#br0" timeOffset="6716.3842">6881 127 130,'0'0'41,"-17"-13"0,17 13-1,-27 5-37,9 1-3,18-6 0,-34 26 0,17-6 0,-3-1 0,5 3 0,-2 3 0,6-3 0,5-1 0,6-21 0,6 24 0,10-24 0,7-6 0,3-9 0,4-5 0,-4-1 0,-1-1 0,-3 3 0,-5 4 0,-17 15 0,0 0 0,0 0 0,9 38 0,-12-12 0,-1 4 0,2 1 0,4-1 0,2-4 0,5-5 0,-9-21 0,20 16 0,-20-16 0,32-11-23,-20-9-18,1-6-2,0-8 2,-2-5-1</inkml:trace>
        </inkml:traceGroup>
      </inkml:traceGroup>
    </inkml:traceGroup>
  </inkml:traceGroup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56.64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context xml:id="ctx1">
      <inkml:inkSource xml:id="inkSrc3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30T15:15:11.971"/>
    </inkml:context>
  </inkml:definitions>
  <inkml:traceGroup>
    <inkml:annotationXML>
      <emma:emma xmlns:emma="http://www.w3.org/2003/04/emma" version="1.0">
        <emma:interpretation id="{09D5554B-3CFA-4F45-A8BB-C073D9B2BFA4}" emma:medium="tactile" emma:mode="ink">
          <msink:context xmlns:msink="http://schemas.microsoft.com/ink/2010/main" type="writingRegion" rotatedBoundingBox="10352,14745 15986,13414 16305,14765 10671,16096"/>
        </emma:interpretation>
      </emma:emma>
    </inkml:annotationXML>
    <inkml:traceGroup>
      <inkml:annotationXML>
        <emma:emma xmlns:emma="http://www.w3.org/2003/04/emma" version="1.0">
          <emma:interpretation id="{134CD34E-A670-4776-9668-D204BDB048A4}" emma:medium="tactile" emma:mode="ink">
            <msink:context xmlns:msink="http://schemas.microsoft.com/ink/2010/main" type="paragraph" rotatedBoundingBox="10352,14745 15986,13414 16305,14765 10671,160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0240D4-748A-42A5-A6FC-DEFC22FE1E94}" emma:medium="tactile" emma:mode="ink">
              <msink:context xmlns:msink="http://schemas.microsoft.com/ink/2010/main" type="line" rotatedBoundingBox="10352,14745 15986,13414 16305,14765 10671,16096"/>
            </emma:interpretation>
          </emma:emma>
        </inkml:annotationXML>
        <inkml:traceGroup>
          <inkml:annotationXML>
            <emma:emma xmlns:emma="http://www.w3.org/2003/04/emma" version="1.0">
              <emma:interpretation id="{52CFCCAD-F401-4AFC-9A64-D55922D7A614}" emma:medium="tactile" emma:mode="ink">
                <msink:context xmlns:msink="http://schemas.microsoft.com/ink/2010/main" type="inkWord" rotatedBoundingBox="10369,14816 11578,14530 11880,15811 10671,16096"/>
              </emma:interpretation>
              <emma:one-of disjunction-type="recognition" id="oneOf0">
                <emma:interpretation id="interp0" emma:lang="en-US" emma:confidence="0">
                  <emma:literal>3318</emma:literal>
                </emma:interpretation>
                <emma:interpretation id="interp1" emma:lang="en-US" emma:confidence="0">
                  <emma:literal>318</emma:literal>
                </emma:interpretation>
                <emma:interpretation id="interp2" emma:lang="en-US" emma:confidence="0">
                  <emma:literal>38</emma:literal>
                </emma:interpretation>
                <emma:interpretation id="interp3" emma:lang="en-US" emma:confidence="0">
                  <emma:literal>.38</emma:literal>
                </emma:interpretation>
                <emma:interpretation id="interp4" emma:lang="en-US" emma:confidence="0">
                  <emma:literal>.318</emma:literal>
                </emma:interpretation>
              </emma:one-of>
            </emma:emma>
          </inkml:annotationXML>
          <inkml:trace contextRef="#ctx0" brushRef="#br0">8745 3425 53,'0'0'33,"0"0"1,0 0 1,-15-16-14,15 16-3,0 0-3,0 0-4,0 0-3,0 0-2,0 0-1,0 0-2,0 0 0,0 0-2,0 0 0,19-13-1,-19 13 1,0 0-1,24-12 0,-24 12 0,23-3 0,-23 3 0,22-2 0,-22 2 0,28 5 0,-28-5 0,28 13 0,-28-13 0,28 17 0,-28-17 1,23 21-1,-23-21 0,15 18 1,-15-18-1,6 19 0,-6-19 1,0 19 0,0-19 0,-4 22-1,4-22 2,-13 20-2,13-20 0,-25 23 0,25-23 0,-33 20 0,12-8 0,-1-3 0,-3-2 0,3-1 0,1-2 0,4-3 0,17-1 0,-28 0 0,28 0 0,-17-5 0,17 5 0,0 0 0,0 0 0,0 0 0,21-17 0,-21 17 0,26 8 0,-9 1 0,2 6 0,-2 3 0,-2 3 0,-4-1 0,-2 3 0,-1-3 0,-3-1 0,-5-19 0,-2 32 0,2-32 0,-24 29 0,7-16 0,-3 1 0,-3-5 0,1 0 0,-3-1 0,3-7 0,5 3 0,17-4 0,-21-2 0,21 2-10,0 0-20,8-24-10,-8 24 0,22-22 0,-22 22 0</inkml:trace>
          <inkml:trace contextRef="#ctx0" brushRef="#br0" timeOffset="391.0224">9116 3725 93,'0'0'36,"0"0"1,-6 25 2,10-1-27,-23-11-2,17 11-3,-14-3-1,10 5-3,-7-2 0,5-2-2,1-5 0,7-17-1,-8 28-1,8-28 0,-9 19-3,9-19-4,0 0-14,0 0-15,0 0-3,0 0 3,-11-17-2</inkml:trace>
          <inkml:trace contextRef="#ctx0" brushRef="#br0" timeOffset="1752.1002">9481 3483 87,'15'-30'36,"-6"14"0,-9 16 2,-9-36-22,9 36-3,-8-18-4,8 18-1,-26-2-3,26 2-1,-35 15-1,35-15-3,-34 22 0,34-22 0,-26 28 0,18-11 0,8-17 0,-7 29 0,7-29 0,4 32 0,-1-15 0,3 0 0,-6-17 0,22 31 0,-22-31 0,30 28 0,-11-15 0,-2-1 0,5-3 0,-3 2 0,-2 2 0,-17-13 0,24 28 0,-24-28 0,12 30 0,-12-11 0,-4 1 0,-4-1 0,8-19 0,-17 31 0,17-31 0,-26 23 0,26-23 0,-28 7 0,9-12 0,19 5 0,-26-15 0,26 15 0,-22-26 0,22 26 0,-17-30 0,11 13 0,6 17 0,0-32 0,0 32 0,12-31 0,-1 14 0,2-2 0,6-1 0,3 1 0,2 0 0,-1 1 0,1 1 0,-5 0 0,-4 0 0,-15 17 0,17-29 0,-17 29 0,0-32 0,-4 15 0,0 0 0,4 17 0,-9-20-2,9 20-8,0 0-24,0 0-5,-23-6-1,23 6 0</inkml:trace>
          <inkml:trace contextRef="#ctx1" brushRef="#br0">8601 4760</inkml:trace>
        </inkml:traceGroup>
        <inkml:traceGroup>
          <inkml:annotationXML>
            <emma:emma xmlns:emma="http://www.w3.org/2003/04/emma" version="1.0">
              <emma:interpretation id="{D34C4879-697F-467F-9948-953ACE9C9E5B}" emma:medium="tactile" emma:mode="ink">
                <msink:context xmlns:msink="http://schemas.microsoft.com/ink/2010/main" type="inkWord" rotatedBoundingBox="14629,13823 16006,13498 16218,14394 14841,14720"/>
              </emma:interpretation>
              <emma:one-of disjunction-type="recognition" id="oneOf1">
                <emma:interpretation id="interp5" emma:lang="en-US" emma:confidence="0">
                  <emma:literal>time</emma:literal>
                </emma:interpretation>
                <emma:interpretation id="interp6" emma:lang="en-US" emma:confidence="0">
                  <emma:literal>tm.</emma:literal>
                </emma:interpretation>
                <emma:interpretation id="interp7" emma:lang="en-US" emma:confidence="0">
                  <emma:literal>Time</emma:literal>
                </emma:interpretation>
                <emma:interpretation id="interp8" emma:lang="en-US" emma:confidence="0">
                  <emma:literal>tm</emma:literal>
                </emma:interpretation>
                <emma:interpretation id="interp9" emma:lang="en-US" emma:confidence="0">
                  <emma:literal>Tim.</emma:literal>
                </emma:interpretation>
              </emma:one-of>
            </emma:emma>
          </inkml:annotationXML>
          <inkml:trace contextRef="#ctx0" brushRef="#br0" timeOffset="3655.2091">12900 2628 107,'13'-19'38,"-13"19"2,0 0-1,0 0-27,2 17-2,-16 3-4,11 16-3,-12 5-3,5 11 0,-8 8 0,6 7 0,-4 2 0,-1-4 0,4-5 0,3-3 0,-5-8 0,6-8 0,3-11 0,-1-8 0,7-22 0,0 0 0,0 0 0,-8-34 0,16-7 0,-1-16 0,3-9 0,-3-19 0,8 1 0,-4-6 0,-1 8 0,-7 8 0,7 10 0,-6 16 0,1 13 0,3 18 0,-8 17 0,0 0 0,24 17 0,-3 9 0,1 3 0,4 5 0,-3 3 0,3 1 0,-4-3 0,1-3 0,-4-6 0,-19-26 0,20 26 0,-20-26 0,23 2 0,-23-2 0,26-34 0,-6 6 0,3-7 0,1-6 0,1-4 0,-1 2 0,-3 4 0,-5 6 0,1 8 0,-17 25 0,15-20 0,-15 20 0,11 17 0,-5 1 0,2 6 0,7 14 0,-2 1 0,3 7 0,-2 3 0,-3 7 0,-4-4 0,3 6 0,-5-4 0,-3-2 0,0-2 0,-4-5 0,0-6 0,8-2 0,-2-9 0,1-3 0,3-7 0,-8-18 0,13 17 0,-13-17 0,0 0 0,11-26-35,-2 4-6,-3-12-1,0-3 1</inkml:trace>
          <inkml:trace contextRef="#ctx0" brushRef="#br0" timeOffset="4149.2369">13787 2289 97,'0'0'38,"-22"3"1,22-3 0,-25 2-25,25-2-7,-4 23-1,12-7-2,-8-16-2,13 32 0,-13-32 0,19 30-1,-2-23 0,5-3 0,1-6-1,-1-5 2,0-6-2,-1-6 0,0-5 0,-8-2 0,-2-2 0,-5 0-2,-8 4 2,-2 3 0,4 21 0,-22-22-1,22 22 0,-23-6 0,23 6-3,-30 9-2,28 12-11,-15-10-22,17-11-1,-24 30 1,9-11-1</inkml:trace>
          <inkml:trace contextRef="#ctx0" brushRef="#br0" timeOffset="2653.1518">11963 2851 97,'8'-18'40,"-8"18"1,0 0-1,2-28-17,-2 28-14,0 0-4,19 11-5,-19-11 0,28 20 0,-15-3 0,0 4 0,-8 5 0,-3 4 0,-7-1 0,-10 3 0,-2 4 0,-6-16 0,14 10-36,-10-11-4,19-19-1,-15 16 0</inkml:trace>
          <inkml:trace contextRef="#ctx0" brushRef="#br0" timeOffset="2374.1358">10385 2935 105,'-20'-2'39,"20"2"0,0 0 1,0 0-28,0 0-3,26 10-3,9-16-1,18 6-5,11-2 0,20 4 0,9-4 0,10 6 0,10-2 0,5 0 0,3 1 0,3-1 0,-10-2 0,-5 0 0,-6-2 0,-12-1 0,-8-1 0,-14-2 0,-9 3 0,-13-3 0,-8 6 0,-22-7-3,13 14-29,-30-7-8,0 0-2,0 0 2,0 0-2</inkml:trace>
        </inkml:traceGroup>
      </inkml:traceGroup>
    </inkml:traceGroup>
  </inkml:traceGroup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46.9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0AE5813-0612-4AAD-9901-0DDA46DD7458}" emma:medium="tactile" emma:mode="ink">
          <msink:context xmlns:msink="http://schemas.microsoft.com/ink/2010/main" type="writingRegion" rotatedBoundingBox="3043,13883 10936,13311 11053,14932 3161,15504"/>
        </emma:interpretation>
      </emma:emma>
    </inkml:annotationXML>
    <inkml:traceGroup>
      <inkml:annotationXML>
        <emma:emma xmlns:emma="http://www.w3.org/2003/04/emma" version="1.0">
          <emma:interpretation id="{6457A837-9543-40A9-9454-BDDD160BC996}" emma:medium="tactile" emma:mode="ink">
            <msink:context xmlns:msink="http://schemas.microsoft.com/ink/2010/main" type="paragraph" rotatedBoundingBox="3043,13883 10936,13311 11053,14932 3161,155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EF87D5-7BD4-4019-8D87-5BEA32FA1DEC}" emma:medium="tactile" emma:mode="ink">
              <msink:context xmlns:msink="http://schemas.microsoft.com/ink/2010/main" type="line" rotatedBoundingBox="3043,13883 10936,13311 11053,14932 3161,15504"/>
            </emma:interpretation>
          </emma:emma>
        </inkml:annotationXML>
        <inkml:traceGroup>
          <inkml:annotationXML>
            <emma:emma xmlns:emma="http://www.w3.org/2003/04/emma" version="1.0">
              <emma:interpretation id="{CA7DAB4F-6C85-43DE-8CE4-9211BAB6D27F}" emma:medium="tactile" emma:mode="ink">
                <msink:context xmlns:msink="http://schemas.microsoft.com/ink/2010/main" type="inkWord" rotatedBoundingBox="3049,13956 7000,13670 7112,15217 3161,15504"/>
              </emma:interpretation>
              <emma:one-of disjunction-type="recognition" id="oneOf0">
                <emma:interpretation id="interp0" emma:lang="en-US" emma:confidence="0">
                  <emma:literal>£.32.</emma:literal>
                </emma:interpretation>
                <emma:interpretation id="interp1" emma:lang="en-US" emma:confidence="0">
                  <emma:literal>£132.</emma:literal>
                </emma:interpretation>
                <emma:interpretation id="interp2" emma:lang="en-US" emma:confidence="0">
                  <emma:literal>£.32,</emma:literal>
                </emma:interpretation>
                <emma:interpretation id="interp3" emma:lang="en-US" emma:confidence="0">
                  <emma:literal>£132,</emma:literal>
                </emma:interpretation>
                <emma:interpretation id="interp4" emma:lang="en-US" emma:confidence="0">
                  <emma:literal>£332.</emma:literal>
                </emma:interpretation>
              </emma:one-of>
            </emma:emma>
          </inkml:annotationXML>
          <inkml:trace contextRef="#ctx0" brushRef="#br0">3799 2700 92,'-8'-18'35,"8"18"1,0 0 0,-16-34-24,16 34-2,7-22-4,-7 22-1,23-22-2,-5 12 0,-1-1-1,6 7 1,-3-1-1,3 8 0,-5 1-1,3 5 1,-2 3-1,-2 3 1,-8 1 0,-5 5-2,-6 1 0,-6 1 0,-7-3 0,0 2 0,-7-5 0,1 0 0,1-4 0,1-7 0,19-6 0,-21 1 0,21-1 0,0 0 0,0 0 0,27-16 0,-11 18 0,3 1 0,0 7 0,0 3 0,-6 5 0,-4 5 0,-3-1 0,-6 4 0,-6-2 0,-1 2 0,-7-5 0,-2-2 0,16-19 0,-34 24 0,15-17 0,2-3 0,17-4 0,-31-2 0,31 2-6,-25-15-6,25 15-22,0 0-6,13-20 0,-13 20 0</inkml:trace>
          <inkml:trace contextRef="#ctx0" brushRef="#br0" timeOffset="-1071.061">3498 3127 88,'0'0'36,"0"0"1,0 19 1,-17-4-21,13 26-5,-20-10-2,12 20-3,-12-8-2,7 7-2,-2-3-1,4 3-2,-1-7 0,3-4 0,-2-6 0,1-5 0,9-3 0,-5-9 0,10-16 0,-7 17-5,7-17-6,0 0-26,24-19-2,-3-1-1,-2-2 2</inkml:trace>
          <inkml:trace contextRef="#ctx0" brushRef="#br0" timeOffset="530.0303">4220 2579 94,'0'0'35,"25"-9"0,-7 5 1,12 4-26,-11-11 0,13 17-2,-14-8-1,11 15-1,-29-13 0,22 41-2,-24-13 0,-2 7-4,-11 1 0,-1 1 0,-7-4 0,-1 1 0,-1-6 0,-1-6 0,0-1 0,-2-6 0,-2-4 0,2-2 0,2-7 0,3-2 0,6 0 0,17 0 0,0 0 0,0 0 0,0 0 0,17-11 0,8 18 0,1 3 0,4 5 0,3-1 0,-3 5 0,-2-2 0,2 7 0,-5-18-13,1 10-26,-2-4-1,-3-3 0,-2-5-1</inkml:trace>
          <inkml:trace contextRef="#ctx0" brushRef="#br0" timeOffset="1263.0719">4975 3032 116,'0'0'37,"0"0"2,0 0-1,0 0-31,0 0-2,0 0-1,0 0-2,0 0 0,0 0-1,-4-17 0,4 17 0,0 0 1,0 0-2,0 0 0,0 0 0,0 0 0,0 0-3,0 0-2,0 0-8,13 36-25,-11-8-1,-2 5 0,0 10-1</inkml:trace>
          <inkml:trace contextRef="#ctx0" brushRef="#br0" timeOffset="-2171.1241">1182 3453 99,'0'0'37,"0"0"2,28-2-2,-11 25-22,-17-23-6,48 2-3,-14-6-2,7-2-4,12 14-13,3-17-25,-8-3 0,5 3-1,-3-4-1</inkml:trace>
          <inkml:trace contextRef="#ctx0" brushRef="#br0" timeOffset="-2404.1375">1170 2768 91,'0'0'36,"0"0"1,0 0 2,0 0-24,6-17-4,-6 17-3,28-30-1,0 11-3,-2-7 0,12 6-1,-3-3-3,5 7 0,-1 4 0,-3 9 0,-8 6 0,-4 9 0,-5 1 0,-2 9 0,-2-2 0,-2 8 0,-6 0 0,8 8 0,-7 5 0,-3 13 0,-7 5 0,1 12 0,-5 9 0,6 8 0,-2 7 0,6 0 0,0 0 0,5-2 0,0-3 0,1-6 0,-3-8 0,-1-3 0,-6-8 0,-4-5 0,-5-8 0,-1-13 0,-1-6 0,4-8 0,7-25 0,-14 16 0,14-16 0,-26-18 0,6 3 0,-7 2 0,-10 2 0,-12 1 0,-3 7 0,-2 1 0,-1 4 0,3 0 0,11 5 0,-1-11 0,26 8 0,-7-21-26,23 17-16,4-41 0,9 17 0,6-15 0</inkml:trace>
        </inkml:traceGroup>
        <inkml:traceGroup>
          <inkml:annotationXML>
            <emma:emma xmlns:emma="http://www.w3.org/2003/04/emma" version="1.0">
              <emma:interpretation id="{F3ED5C20-7651-4222-94F2-E876184176DA}" emma:medium="tactile" emma:mode="ink">
                <msink:context xmlns:msink="http://schemas.microsoft.com/ink/2010/main" type="inkWord" rotatedBoundingBox="7740,13543 8818,13465 8928,14989 7850,15067"/>
              </emma:interpretation>
              <emma:one-of disjunction-type="recognition" id="oneOf1">
                <emma:interpretation id="interp5" emma:lang="en-US" emma:confidence="0">
                  <emma:literal>•</emma:literal>
                </emma:interpretation>
                <emma:interpretation id="interp6" emma:lang="en-US" emma:confidence="0">
                  <emma:literal>¥</emma:literal>
                </emma:interpretation>
                <emma:interpretation id="interp7" emma:lang="en-US" emma:confidence="0">
                  <emma:literal>&amp;</emma:literal>
                </emma:interpretation>
                <emma:interpretation id="interp8" emma:lang="en-US" emma:confidence="0">
                  <emma:literal>#</emma:literal>
                </emma:interpretation>
                <emma:interpretation id="interp9" emma:lang="en-US" emma:confidence="0">
                  <emma:literal>'</emma:literal>
                </emma:interpretation>
              </emma:one-of>
            </emma:emma>
          </inkml:annotationXML>
          <inkml:trace contextRef="#ctx0" brushRef="#br0" timeOffset="2783.1592">6304 2805 101,'4'-19'37,"-4"19"1,-23-20 0,23 20-26,-45-19-3,15 17-3,-15-7-2,2 9-1,-9-4-1,1 8 1,1 0-1,5 1-2,2-3 0,11 4 0,8-5 0,5 3 0,19-4 0,-17 10 0,17-10 0,0 0 0,17 22 0,0-15 0,7 5 0,4-3 0,12 2 0,4 0 0,1 2 0,-3-2-2,-5 6 1,-9 4 0,-9 7 0,-14 7 1,-20 6 0,-13 6 0,-9 5 1,-6 7 0,-6-1 0,4 2 1,2-4-2,8-4 0,10-4 0,7-3 0,3-6 0,7-5 0,6-2 0,4-8 0,2 0 0,1-5 0,-5-19 0,27 22 0,-5-20 0,12-6 0,7-1 0,6-7 0,3 1 0,3-4 0,-1 6 0,-5-2-2,0 11-4,-23-11-7,10 11-24,-15 0-3,-19 0 2,20 1-2</inkml:trace>
          <inkml:trace contextRef="#ctx0" brushRef="#br0" timeOffset="3243.1855">6343 3476 99,'-7'35'36,"3"1"1,-5-7-1,-8-6-26,17 7-3,-10-12-3,10 1-2,-1-2-2,1-17-2,7 26-11,-7-26-22,0 0-2,0 0 1,4-34-1</inkml:trace>
          <inkml:trace contextRef="#ctx0" brushRef="#br0" timeOffset="3061.1751">6429 2715 95,'0'0'34,"0"0"2,0 0 0,0 0-22,0 0-9,-5 17-2,-5 5-4,5 12-7,-14 5-23,6-3-5,2 10 1,-2-1-1</inkml:trace>
          <inkml:trace contextRef="#ctx0" brushRef="#br0" timeOffset="3719.2128">6731 2194 60,'0'0'34,"5"-27"1,-5 27 1,0 0-16,4-22-4,-4 22-2,0 0-4,13 21-1,-13-21-3,2 41-1,-6-13-1,8 9-1,-6 4 0,4 4-3,-4-4 0,2 0 0,-2-6 0,0-5 0,1-8 0,-3-5 0,8 0-6,-4-17-16,0 0-17,-13-26-1,16 3 0,1-1 0</inkml:trace>
        </inkml:traceGroup>
        <inkml:traceGroup>
          <inkml:annotationXML>
            <emma:emma xmlns:emma="http://www.w3.org/2003/04/emma" version="1.0">
              <emma:interpretation id="{672B81ED-1503-435E-BF5D-5C7AC1042552}" emma:medium="tactile" emma:mode="ink">
                <msink:context xmlns:msink="http://schemas.microsoft.com/ink/2010/main" type="inkWord" rotatedBoundingBox="9652,13811 10965,13716 11038,14721 9725,14816"/>
              </emma:interpretation>
              <emma:one-of disjunction-type="recognition" id="oneOf2">
                <emma:interpretation id="interp10" emma:lang="en-US" emma:confidence="0">
                  <emma:literal>M'</emma:literal>
                </emma:interpretation>
                <emma:interpretation id="interp11" emma:lang="en-US" emma:confidence="0">
                  <emma:literal>M"</emma:literal>
                </emma:interpretation>
                <emma:interpretation id="interp12" emma:lang="en-US" emma:confidence="0">
                  <emma:literal>M,</emma:literal>
                </emma:interpretation>
                <emma:interpretation id="interp13" emma:lang="en-US" emma:confidence="0">
                  <emma:literal>m"</emma:literal>
                </emma:interpretation>
                <emma:interpretation id="interp14" emma:lang="en-US" emma:confidence="0">
                  <emma:literal>mo.</emma:literal>
                </emma:interpretation>
              </emma:one-of>
            </emma:emma>
          </inkml:annotationXML>
          <inkml:trace contextRef="#ctx0" brushRef="#br0" timeOffset="6282.3594">7802 2822 101,'5'-23'37,"-5"23"1,0 0 0,-15-20-26,15 20-1,-3 22-3,1 6-3,-6 2 0,1 15-5,-6 3 0,3 12 0,-7-1 0,2 7 0,-1-3 0,6-3 0,-3-5 0,4-8 0,3-10 0,2-3 0,2-10 0,2-7 0,0-17 0,0 0 0,0 0 0,8-23 0,-2-10 0,1-12 0,4-11 0,4-13 0,4-7 0,2-4 0,5 3 0,-2 8 0,1 14 0,-5 6 0,-5 17 0,-2 14 0,-13 18 0,0 0 0,17 31 0,-9-1 0,-5 2 0,7 7 0,5 2 0,1 0 0,3-7 0,2-6 0,-3-6 0,1-7 0,0-10 0,0-10 0,1-10 0,3-15 0,3-3 0,4-8 0,0 0 0,2-2 0,-1 5 0,-6 7 0,-3 8 0,-5 12 0,-17 11 0,19 10 0,-15 10 0,-1 6 0,1 6 0,0 9 0,1 2 0,3 5 0,-1 1 0,3 5 0,-1-2 0,1 0 0,-3-4 0,0-5 0,-3-2 0,6-7 0,-7-6 0,1-8 0,-4-20 0,0 0 0,0 0 0,0 0-29,11-28-13,-14-3-2,3-1 2</inkml:trace>
          <inkml:trace contextRef="#ctx0" brushRef="#br0" timeOffset="7558.4323">8777 2471 32,'0'0'27,"0"0"4,0 0 0,0 0-11,-2-26-3,2 26 1,0 0-4,0 0-2,-24-13-2,24 13-1,-19 0-2,19 0-1,-19 6-1,19-6-1,-18 15 0,18-15-1,-19 26-1,13-8 1,1 3-3,3 1 0,2 2 0,4-1 0,-1-3 0,7-1 0,-10-19 0,24 20 0,-24-20 0,36 4 0,-18-9 0,3-3 0,-2-3 0,-1 0 0,1 0 0,0-3 0,-19 14 0,24-26 0,-24 26 0,13-31 0,-7 10 0,-2 1 0,-1-3 0,-5 1 0,-1 3 0,-3 3 0,6 16 0,-19-15 0,19 15 0,-24 5-2,15 19-10,-12-7-28,6 0 0,-2 4-1,2-3 1</inkml:trace>
        </inkml:traceGroup>
      </inkml:traceGroup>
    </inkml:traceGroup>
  </inkml:traceGroup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45.5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7CDA51A-75A7-4070-B3CA-A4B0758B2201}" emma:medium="tactile" emma:mode="ink">
          <msink:context xmlns:msink="http://schemas.microsoft.com/ink/2010/main" type="writingRegion" rotatedBoundingBox="6727,14151 5645,15277 5037,14692 6119,13567"/>
        </emma:interpretation>
      </emma:emma>
    </inkml:annotationXML>
    <inkml:traceGroup>
      <inkml:annotationXML>
        <emma:emma xmlns:emma="http://www.w3.org/2003/04/emma" version="1.0">
          <emma:interpretation id="{31D42E15-1CFD-4F4B-9EC8-B3184B8B2647}" emma:medium="tactile" emma:mode="ink">
            <msink:context xmlns:msink="http://schemas.microsoft.com/ink/2010/main" type="paragraph" rotatedBoundingBox="6727,14151 5645,15277 5037,14692 6119,135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A83F64-E65B-44CB-8CEE-533B1445D21F}" emma:medium="tactile" emma:mode="ink">
              <msink:context xmlns:msink="http://schemas.microsoft.com/ink/2010/main" type="line" rotatedBoundingBox="6727,14151 5645,15277 5037,14692 6119,13567"/>
            </emma:interpretation>
          </emma:emma>
        </inkml:annotationXML>
        <inkml:traceGroup>
          <inkml:annotationXML>
            <emma:emma xmlns:emma="http://www.w3.org/2003/04/emma" version="1.0">
              <emma:interpretation id="{813104E0-59A5-471C-978D-02A36F388A53}" emma:medium="tactile" emma:mode="ink">
                <msink:context xmlns:msink="http://schemas.microsoft.com/ink/2010/main" type="inkWord" rotatedBoundingBox="6727,14151 5645,15277 5037,14692 6119,13567"/>
              </emma:interpretation>
              <emma:one-of disjunction-type="recognition" id="oneOf0">
                <emma:interpretation id="interp0" emma:lang="en-US" emma:confidence="0">
                  <emma:literal>2/22</emma:literal>
                </emma:interpretation>
                <emma:interpretation id="interp1" emma:lang="en-US" emma:confidence="0">
                  <emma:literal>123,</emma:literal>
                </emma:interpretation>
                <emma:interpretation id="interp2" emma:lang="en-US" emma:confidence="0">
                  <emma:literal>1231</emma:literal>
                </emma:interpretation>
                <emma:interpretation id="interp3" emma:lang="en-US" emma:confidence="0">
                  <emma:literal>1230</emma:literal>
                </emma:interpretation>
                <emma:interpretation id="interp4" emma:lang="en-US" emma:confidence="0">
                  <emma:literal>4/22</emma:literal>
                </emma:interpretation>
              </emma:one-of>
            </emma:emma>
          </inkml:annotationXML>
          <inkml:trace contextRef="#ctx0" brushRef="#br0">3153 3312 39,'0'0'31,"-4"-30"3,4 30 1,0 0-11,-22-39-2,22 39-2,0 0-6,0 0-4,-11-23-2,11 23-2,0 0-1,9 34-1,-5-12-1,7 8-3,0 2 0,8 11 0,-6-2 0,4 0 0,-2-6 0,0-5 0,2-4 0,-4-9 0,-13-17 0,18 15 0,-18-15 0,6-19-14,3 0-24,-7-5-3,-2-2 1,2-2-1</inkml:trace>
          <inkml:trace contextRef="#ctx0" brushRef="#br0" timeOffset="645.0368">3593 3533 79,'0'0'34,"34"15"-1,-16-2-1,-18-13-15,42 15-4,-42-15-3,26 12-1,-26-12-2,2 18-1,-19-9-1,2 12 0,-11-8-2,3 8-1,-1-5-2,1 3 0,7-2 0,16-17 0,-10 24 0,10-24 0,19 11 0,1-9 0,3 0 0,-1-4 0,5 2-4,-27 0-11,37-19-22,-20 12-4,-17 7 2,15-22-2</inkml:trace>
          <inkml:trace contextRef="#ctx0" brushRef="#br0" timeOffset="2865.1639">4986 3634 119,'0'0'39,"19"-20"2,-19 20-2,0 0-30,0 0-1,0 0-8,-13 24 0,13-24 0,-6 32 0,6-32 0,7 44-19,-7-44-20,8 26-1,-8-26 0,0 0-1</inkml:trace>
          <inkml:trace contextRef="#ctx0" brushRef="#br0" timeOffset="5676.3247">7100 2242 58,'11'-19'34,"-11"19"0,2-22 1,-2 22-8,-13-26-13,13 26-3,-10-19-3,10 19-1,-20-11-3,20 11 0,-25-2-1,25 2-1,-28 17 0,17 0 0,-2 0-1,5 5 0,1 2-1,1 2 1,3 2-1,3-4 1,1-1-1,3-5 0,-4-18 0,13 21 1,-13-21-1,25-4 0,-25 4 1,30-24-1,-14 7 0,-1-3 0,0 1 0,-2 2 0,-13 17-1,17-22 1,-17 22 0,0 0 0,0 0 1,15 19 0,-13 1 0,2 4 1,-2 2-2,0 8 0,-4-1 0,2 1 0,-4 0 0,2-5 0,-3-4 0,1-3 0,0-5 0,4-17 0,0 0 0,0 0-3,17 3-22,-10-21-14,1-8-2,-1-6 0,1-3 0</inkml:trace>
          <inkml:trace contextRef="#ctx0" brushRef="#br0" timeOffset="6098.3488">7377 2201 74,'22'-9'37,"-22"9"-1,32-21 2,-13 27-11,-8-23-19,13 17 1,-24 0-3,26 9-1,-26-9-1,10 38 0,-16-10-1,2 7-1,-7 0 0,-2 3-2,-2-7 0,0-1 0,2-6 0,-2-3 0,0-4 0,15-17 0,-24 22 0,24-22 0,0 0 0,-10 17 0,10-17 0,0 0 0,30 5 0,-13-5 0,13 10-7,-9-7-30,7 1-2,2 2-2,2 1 2</inkml:trace>
        </inkml:traceGroup>
      </inkml:traceGroup>
    </inkml:traceGroup>
  </inkml:traceGroup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7:01.70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292E57-B7C0-4377-A4AA-159EECEFA760}" emma:medium="tactile" emma:mode="ink">
          <msink:context xmlns:msink="http://schemas.microsoft.com/ink/2010/main" type="writingRegion" rotatedBoundingBox="16840,15003 15860,15112 15800,14579 16781,14470"/>
        </emma:interpretation>
      </emma:emma>
    </inkml:annotationXML>
    <inkml:traceGroup>
      <inkml:annotationXML>
        <emma:emma xmlns:emma="http://www.w3.org/2003/04/emma" version="1.0">
          <emma:interpretation id="{0ABE1B05-F3C8-41C4-A19D-D50EBA289707}" emma:medium="tactile" emma:mode="ink">
            <msink:context xmlns:msink="http://schemas.microsoft.com/ink/2010/main" type="paragraph" rotatedBoundingBox="16840,15003 15860,15112 15800,14579 16781,144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5447B6-1CDC-44F7-9506-348EFF705BF6}" emma:medium="tactile" emma:mode="ink">
              <msink:context xmlns:msink="http://schemas.microsoft.com/ink/2010/main" type="line" rotatedBoundingBox="16840,15003 15860,15112 15800,14579 16781,14470"/>
            </emma:interpretation>
          </emma:emma>
        </inkml:annotationXML>
        <inkml:traceGroup>
          <inkml:annotationXML>
            <emma:emma xmlns:emma="http://www.w3.org/2003/04/emma" version="1.0">
              <emma:interpretation id="{9AA36F3B-3A2D-413F-8A04-B65F192C30CF}" emma:medium="tactile" emma:mode="ink">
                <msink:context xmlns:msink="http://schemas.microsoft.com/ink/2010/main" type="inkWord" rotatedBoundingBox="16840,15003 15860,15112 15800,14579 16781,14470"/>
              </emma:interpretation>
              <emma:one-of disjunction-type="recognition" id="oneOf0">
                <emma:interpretation id="interp0" emma:lang="en-US" emma:confidence="0">
                  <emma:literal>3,8</emma:literal>
                </emma:interpretation>
                <emma:interpretation id="interp1" emma:lang="en-US" emma:confidence="0">
                  <emma:literal>3.8</emma:literal>
                </emma:interpretation>
                <emma:interpretation id="interp2" emma:lang="en-US" emma:confidence="0">
                  <emma:literal>38</emma:literal>
                </emma:interpretation>
                <emma:interpretation id="interp3" emma:lang="en-US" emma:confidence="0">
                  <emma:literal>318</emma:literal>
                </emma:interpretation>
                <emma:interpretation id="interp4" emma:lang="en-US" emma:confidence="0">
                  <emma:literal>308</emma:literal>
                </emma:interpretation>
              </emma:one-of>
            </emma:emma>
          </inkml:annotationXML>
          <inkml:trace contextRef="#ctx0" brushRef="#br0">13804 3302 88,'0'0'38,"0"0"1,17-22 0,-17 22-20,0 0-6,0 0-4,13-22-5,-13 22-1,33-13-2,-10 9 1,1 2-2,1 6 0,1-1 0,0 9 0,-3-1 0,-5 2 0,-18-13 0,19 28 0,-19-28 0,2 24 0,-2-24 0,-15 19 0,-2-12 0,0 2 0,-2-1 0,-1-1 0,-3 1 0,1-3 0,5 3 0,17-8 0,-28 13 0,28-13 0,0 0 0,0 0 0,4 22 0,13-16 0,-1 3 0,5 1 0,1 1 0,1 4 0,-6 1 0,-4 3 0,-9 2 0,-8 1 0,-11-2 0,-6 5 0,-7-7 0,0-1 0,2-2 0,2-6 0,-1-1 0,-1-6 0,26-2 0,-21-8 0,21 8 0,0 0 0,-5-17-4,-8-3-23,13 20-13,9-17-2,-9 17 3,0 0-2</inkml:trace>
          <inkml:trace contextRef="#ctx0" brushRef="#br0" timeOffset="271.0154">14253 3591 104,'2'23'38,"-2"-23"1,-11 28-1,11-28-25,-26 35-8,5-22 1,6 4-3,-6 0-3,-1-6-1,3 9-4,-3-20-7,22 0-19,0 0-9,0 0 2,0 0-1</inkml:trace>
          <inkml:trace contextRef="#ctx0" brushRef="#br0" timeOffset="872.0499">14654 3286 86,'4'-25'37,"-10"5"1,6 20 1,-17-8-22,-11-5-4,28 13-3,-39 13-4,39-13-2,-34 25-1,23-7-1,0 1-2,9 0 0,0-1 0,9 1 0,4 1 0,6 3 0,-2-1 0,4 2 0,2 1 0,-3-1 0,-1 0 0,-2 0 0,-7 2 0,-6-3 0,-6-1 0,-7-1 0,-8-3 0,0-3 0,-1-6 0,-3-7 0,1-4 0,1-5 0,4-4 0,10-6 0,3-2 0,6-3 0,3 0 0,5-3 0,5 1 0,3-4 0,7-2 0,3 1 0,2-1 0,-6 0 0,-1 2 0,-1 4 0,-7-2 0,-2 5 0,-7 4 0,-10 1 0,4 16 0,-22-25-4,22 25-34,-30-3-3,5 10 0,-5 2 1</inkml:trace>
        </inkml:traceGroup>
      </inkml:traceGroup>
    </inkml:traceGroup>
  </inkml:traceGroup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7:09.47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F3853CA-DB61-48DC-ADB0-2EF0A270EF71}" emma:medium="tactile" emma:mode="ink">
          <msink:context xmlns:msink="http://schemas.microsoft.com/ink/2010/main" type="writingRegion" rotatedBoundingBox="6778,16481 24621,15964 24693,18457 6850,18974"/>
        </emma:interpretation>
      </emma:emma>
    </inkml:annotationXML>
    <inkml:traceGroup>
      <inkml:annotationXML>
        <emma:emma xmlns:emma="http://www.w3.org/2003/04/emma" version="1.0">
          <emma:interpretation id="{B017F36D-10C4-4DC4-80BD-49D888D85EA4}" emma:medium="tactile" emma:mode="ink">
            <msink:context xmlns:msink="http://schemas.microsoft.com/ink/2010/main" type="paragraph" rotatedBoundingBox="6778,16481 21394,16058 21432,17370 6816,177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35A7C0-4241-4B8B-9F5D-5912630995EF}" emma:medium="tactile" emma:mode="ink">
              <msink:context xmlns:msink="http://schemas.microsoft.com/ink/2010/main" type="line" rotatedBoundingBox="6778,16481 21394,16058 21432,17370 6816,17793"/>
            </emma:interpretation>
          </emma:emma>
        </inkml:annotationXML>
        <inkml:traceGroup>
          <inkml:annotationXML>
            <emma:emma xmlns:emma="http://www.w3.org/2003/04/emma" version="1.0">
              <emma:interpretation id="{08858AC2-99EA-4981-A4E6-F9F37D4C13BB}" emma:medium="tactile" emma:mode="ink">
                <msink:context xmlns:msink="http://schemas.microsoft.com/ink/2010/main" type="inkWord" rotatedBoundingBox="6784,16684 9048,16618 9075,17542 6811,17608"/>
              </emma:interpretation>
              <emma:one-of disjunction-type="recognition" id="oneOf0">
                <emma:interpretation id="interp0" emma:lang="en-US" emma:confidence="1">
                  <emma:literal>Allows</emma:literal>
                </emma:interpretation>
                <emma:interpretation id="interp1" emma:lang="en-US" emma:confidence="0">
                  <emma:literal>Allovers</emma:literal>
                </emma:interpretation>
                <emma:interpretation id="interp2" emma:lang="en-US" emma:confidence="0">
                  <emma:literal>Allow</emma:literal>
                </emma:interpretation>
                <emma:interpretation id="interp3" emma:lang="en-US" emma:confidence="0">
                  <emma:literal>Mallows</emma:literal>
                </emma:interpretation>
                <emma:interpretation id="interp4" emma:lang="en-US" emma:confidence="0">
                  <emma:literal>Allowed</emma:literal>
                </emma:interpretation>
              </emma:one-of>
            </emma:emma>
          </inkml:annotationXML>
          <inkml:trace contextRef="#ctx0" brushRef="#br0">4947 5369 112,'0'0'38,"0"0"2,0 0-1,-21-5-28,25 25-2,-12-1-3,5 25-6,-12 5 0,1 20 0,-6 4 0,-3 12 0,1 5 0,-1-1 0,3-3 0,3-10 0,8-12 0,1-12 0,4-13 0,3-9 0,2-12 0,-1-18 0,0 0 0,0 0 0,-1-44 0,6-5 0,6-14 0,6-15 0,4-10 0,3-11 0,4 2 0,2 4 0,-5 7 0,-3 14 0,-5 18 0,-6 13 0,-5 11 0,-6 30 0,7-17 0,-7 17 0,19 26 0,-4 6 0,4 1 0,3 16 0,1 5 0,-1 7 0,-1 3 0,-3 3 0,-3 0 0,-3-4 0,-3-1 0,-2-8 0,1-7 0,-1-10 0,1-6 0,-3-12 0,-5-19 0,0 0 0,0 0 0,0-24-40,-5-6-1,-14-13-1,0 6 1</inkml:trace>
          <inkml:trace contextRef="#ctx0" brushRef="#br0" timeOffset="491.028">5549 5360 101,'0'0'38,"17"5"1,-17-5 0,-7 49-24,-6-17-6,11 27 0,-13 5-4,4 14-5,-10 0 0,6 6 0,-4-6 0,8-3 0,-2-8 0,7-9 0,3-15 0,1-12 0,5-8 0,-3-23 0,0 0 0,0 0-2,38-36-33,-29-12-6,8-6-2,0-13 3</inkml:trace>
          <inkml:trace contextRef="#ctx0" brushRef="#br0" timeOffset="151.0086">4952 5871 97,'-20'7'33,"20"-7"0,0 0 1,0 0-27,0 0-5,26 4-6,-6 1-25,7-5-4,12 6 0,-5-4-1</inkml:trace>
          <inkml:trace contextRef="#ctx0" brushRef="#br0" timeOffset="777.0444">5733 5397 105,'15'-24'37,"-15"24"2,0 0-1,15 19-26,-15-19-3,0 41-2,-4-12-2,4 22-2,-6 3-3,1 15 0,-6 2 0,-1 3 0,-1 1 0,2-5 0,-2-4 0,4-7 0,5-7 0,6-11 0,1-9 0,1-11 0,9-3 0,-13-18-6,21-26-33,-8 2-3,0-2 0,-4-10 2</inkml:trace>
          <inkml:trace contextRef="#ctx0" brushRef="#br0" timeOffset="1071.061">5883 6033 110,'-4'24'37,"-4"4"2,3-4-1,16 10-28,-13-16-1,17 6-5,0-7 1,4-2-2,0-11-3,3-4 0,1-9 0,-3-10 0,-3-9 0,-4-6 0,-9-5 0,-4-4 0,-8 6 0,-9 0 0,-3 15 0,-6 5-2,1 15-2,-5 0-5,21 24-18,-6-3-11,8 3-1,5-1-1,2-21 1</inkml:trace>
          <inkml:trace contextRef="#ctx0" brushRef="#br0" timeOffset="1504.086">6188 5923 112,'-4'22'38,"0"0"1,2 12-2,-5-8-29,16 13-1,-3-11-1,7 4-3,0-6 0,4-6-1,0-10-2,-17-10 0,32-6 0,-17-11 0,-4-7 0,2-4 0,-4 0 0,1 2 0,-3 6 0,-7 20 0,11-21 0,-11 21 0,0 0-2,17 15 2,-17-15 0,8 17 0,-8-17 0,0 0 0,19-2 0,-19 2 0,13-24 0,-13 24-1,9-30 0,-7 13-1,-2 17-1,5-28-1,-5 28-2,0 0-5,29-7-7,-29 7-19,0 0-1,26-15 2,-26 15-1</inkml:trace>
          <inkml:trace contextRef="#ctx0" brushRef="#br0" timeOffset="2196.1256">6384 5982 97,'0'0'37,"0"0"3,0 0-2,2 17-24,-2-17-4,0 0-2,10 17-2,-10-17-1,18 26-5,-18-26 0,28 28 0,-11-13 0,2 0 0,2-2 0,-1 0 0,-1 0 0,-19-13 0,28 17 0,-28-17 0,21-6 0,-21 6 0,11-37 0,-2 5 0,-1-7 0,-1-2 0,1 0 0,-3 7 0,-3 6 0,-2 28 0,0-24-7,6 43-11,-6-19-22,-6 33 0,2-12 1,6-1-1</inkml:trace>
          <inkml:trace contextRef="#ctx0" brushRef="#br0" timeOffset="2652.1517">6933 5852 98,'19'-24'37,"-19"24"1,11-17 1,-13 0-28,2 17-1,0 0 0,0 0-2,-17 19-4,6 3-4,-12-1 0,5 7 0,-3-4 0,4 0 0,2-2 0,12-1 0,3-21 0,9 28 0,-9-28 0,36 22 0,-14-11 0,2 2 0,1 2 0,-3 2 0,-3 4 0,-10 3 0,-5-2 0,-4 1 0,-8-3 0,-1-3 0,9-17 0,-30 15 0,30-15 0,-22-2-36,22 2-8,-28-34 2,15 12-2</inkml:trace>
        </inkml:traceGroup>
        <inkml:traceGroup>
          <inkml:annotationXML>
            <emma:emma xmlns:emma="http://www.w3.org/2003/04/emma" version="1.0">
              <emma:interpretation id="{E2F2AF62-8FF4-42F6-9AC2-44446A772BB4}" emma:medium="tactile" emma:mode="ink">
                <msink:context xmlns:msink="http://schemas.microsoft.com/ink/2010/main" type="inkWord" rotatedBoundingBox="10211,16532 11275,16501 11308,17663 10245,17694"/>
              </emma:interpretation>
              <emma:one-of disjunction-type="recognition" id="oneOf1">
                <emma:interpretation id="interp5" emma:lang="en-US" emma:confidence="1">
                  <emma:literal>for</emma:literal>
                </emma:interpretation>
                <emma:interpretation id="interp6" emma:lang="en-US" emma:confidence="0">
                  <emma:literal>fur</emma:literal>
                </emma:interpretation>
                <emma:interpretation id="interp7" emma:lang="en-US" emma:confidence="0">
                  <emma:literal>fo</emma:literal>
                </emma:interpretation>
                <emma:interpretation id="interp8" emma:lang="en-US" emma:confidence="0">
                  <emma:literal>fob</emma:literal>
                </emma:interpretation>
                <emma:interpretation id="interp9" emma:lang="en-US" emma:confidence="0">
                  <emma:literal>far</emma:literal>
                </emma:interpretation>
              </emma:one-of>
            </emma:emma>
          </inkml:annotationXML>
          <inkml:trace contextRef="#ctx0" brushRef="#br0" timeOffset="3565.2039">8165 5921 108,'37'-6'37,"4"-1"0,12-4-1,1-10-30,6 2-7,4 10-6,-14-9-24,1 10-6,-6 2 1,-12 6-2</inkml:trace>
          <inkml:trace contextRef="#ctx0" brushRef="#br0" timeOffset="3416.1954">8594 5356 95,'-8'-43'37,"1"2"2,-5 11-1,-18-1-27,30 31 0,-46-10-1,25 27-2,-7 2-2,4 20-6,-3 4 0,9 15 0,5 3 0,5 12 0,4 3 0,6 6 0,2 4 0,3-2 0,3 2 0,-3-3 0,3-4 0,-5-10 0,-3-6 0,-4-11 0,-3-7 0,-7-12 0,-1-14 0,-11-23 0,24 4-25,-43-37-16,11-8-1,-3-12 1,1-3-1</inkml:trace>
          <inkml:trace contextRef="#ctx0" brushRef="#br0" timeOffset="3784.2164">8700 5904 81,'0'19'38,"2"3"0,2-5 0,2 11-11,-6-28-17,11 24-1,-11-24-5,17 4-1,-17-4-2,20-15 1,-12-2-1,-3-2 0,-5-1-1,-3-2-1,-1 5 0,-6 0-3,10 17-2,-22-20-12,22 20-20,-19 16-3,17 3 3,2-2-2</inkml:trace>
          <inkml:trace contextRef="#ctx0" brushRef="#br0" timeOffset="3957.2263">8871 6014 118,'17'-20'39,"-1"-8"0,3 0-1,2-12-31,14 9-3,-1-3-3,0 1-5,14 23-20,-6-5-14,-9 14-1,-3 6 1,-4 8-2</inkml:trace>
        </inkml:traceGroup>
        <inkml:traceGroup>
          <inkml:annotationXML>
            <emma:emma xmlns:emma="http://www.w3.org/2003/04/emma" version="1.0">
              <emma:interpretation id="{9B21651E-40C1-4CF1-8F7E-EE7DA6A80C0A}" emma:medium="tactile" emma:mode="ink">
                <msink:context xmlns:msink="http://schemas.microsoft.com/ink/2010/main" type="inkWord" rotatedBoundingBox="12243,16323 15023,16242 15060,17533 12281,17613"/>
              </emma:interpretation>
              <emma:one-of disjunction-type="recognition" id="oneOf2">
                <emma:interpretation id="interp10" emma:lang="en-US" emma:confidence="0">
                  <emma:literal>complete</emma:literal>
                </emma:interpretation>
                <emma:interpretation id="interp11" emma:lang="en-US" emma:confidence="0">
                  <emma:literal>Complete</emma:literal>
                </emma:interpretation>
                <emma:interpretation id="interp12" emma:lang="en-US" emma:confidence="0">
                  <emma:literal>compete</emma:literal>
                </emma:interpretation>
                <emma:interpretation id="interp13" emma:lang="en-US" emma:confidence="0">
                  <emma:literal>Compete</emma:literal>
                </emma:interpretation>
                <emma:interpretation id="interp14" emma:lang="en-US" emma:confidence="0">
                  <emma:literal>Complex</emma:literal>
                </emma:interpretation>
              </emma:one-of>
            </emma:emma>
          </inkml:annotationXML>
          <inkml:trace contextRef="#ctx0" brushRef="#br0" timeOffset="4485.2565">10458 5639 86,'-2'-26'38,"-7"6"0,9 20 3,-56-15-23,35 47-4,-22-8-3,15 22-5,-7-1-3,8 9-3,5-5 0,9-3 0,17-1 0,5-21-4,26 10-17,-3-27-19,6-3-2,1-15 1,0-2 0</inkml:trace>
          <inkml:trace contextRef="#ctx0" brushRef="#br0" timeOffset="4747.2715">10511 5850 115,'-6'30'39,"-1"0"1,7 1 0,-2-10-32,17 3-2,-15-24-2,39 15-1,-15-21-3,3-5 0,-1-9 0,-2-8 0,-5-8 0,-8-3 0,-5-6 0,-4 6 0,-8 6 0,-2 5 0,8 28 0,-24-24 0,24 24-5,-26 9-9,28 15-23,-10-1-4,8 3 2,0-10-2</inkml:trace>
          <inkml:trace contextRef="#ctx0" brushRef="#br0" timeOffset="5250.3003">10792 5861 75,'28'-4'36,"-28"4"2,31-18 0,-31 18-17,19-11-7,4 13-3,-23-2-4,18-4-2,-18 4 0,0 0-2,13 22-1,-13-22-2,0 0 0,25 21 0,-25-21 0,22-4 0,-22 4 0,26-17 0,-26 17 0,19-13 0,-19 13 0,0 0 0,0 0 0,17 8 0,-17-8 0,11 16 0,-11-16 0,0 0 0,26 12 0,-26-12 0,30-14 0,-30 14 0,30-22 0,-30 22 0,25-19 0,-25 19 0,22-5 0,-22 5 0,17 11 0,-17-11 0,17 22 0,-17-22 0,17 25 0,-17-25 0,11 26 0,-11-26 0,-9 31 0,9-31 0,-19 36 0,2-29-9,23 16-23,-6-23-9,0 0 0,0 0 0,0 0 1</inkml:trace>
          <inkml:trace contextRef="#ctx0" brushRef="#br0" timeOffset="5732.3278">11391 5677 98,'0'0'39,"0"0"1,13 24 0,-6 15-24,-20-15-4,17 25-4,-8-6-6,4 11-2,-2 2 0,2 1 0,0-3 0,4-1 0,-2-11 0,2-4 0,-4-10 0,5-8 0,-5-20 0,0 0 0,0 0 0,6-52 0,-1 4 0,7-18 0,3-10 0,-2-6 0,2 5 0,0 1 0,7 15 0,-3 10 0,0 16 0,-4 16 0,-15 19 0,26 11 0,-11 8 0,-6 13 0,-3 3 0,-4 6 0,-6 4 0,-7 3 0,-12-1 0,-1-6 0,-2-8 0,-2-8 0,-1-7 0,1-21 0,28 3-22,-18-27-19,18-12-1,3-18 1,7-7-1</inkml:trace>
          <inkml:trace contextRef="#ctx0" brushRef="#br0" timeOffset="6231.3564">11836 4954 114,'19'16'39,"-27"14"2,1 19-1,-14-1-29,14 23-4,-6-2-4,7 11-3,1-5 0,3-3 0,4-3 0,-2-9 0,5-4 0,-3-23-5,13 12-8,-15-45-16,13 19-12,-13-19 1,26 11 8,-20-28 15,16 25 8,-22-8 7,23 0 9,-1 20 18,-5-9 10,4-1 2,1-14-8,14 13-13,-16-28-7,14 5-2,-6-14-3,-4 0-1,-7-10 1,-5 5-1,-11 1 0,-4 12-1,-16 10 2,2 14-4,-7 7 0,1 15 0,3 10 0,1 7 0,4 1 0,11-1 0,6-2 0,2-4 0,11-3 0,0-12-6,9 4-4,-24-26-26,40 12-4,-18-24 0,6-2 0</inkml:trace>
          <inkml:trace contextRef="#ctx0" brushRef="#br0" timeOffset="6785.3881">12439 5276 104,'-7'39'38,"1"13"0,-2 1 0,8 15-29,-7-6-2,11 9-3,-2-8-2,1 1 0,-1-9-2,-2-14-1,0-3-2,0-38-2,4 28-6,-15-53-14,7 1-13,-2-19 0,3-1 0,-7-16 17,16 23 10,-14-4 8,3 7 7,5 34 17,0 0 15,0 0 0,9 17 2,2 16-16,-11-33-9,23 34-4,-23-34-3,41 21-2,-20-20-1,12-1-1,3-13-1,1-2 0,-3-1 0,-2-5 0,-12-1 0,3-2 1,-8-3-1,-8 5 1,-10 2 1,3 20-3,-17-25 0,17 25 0,-28 12 0,15 8 0,-1 6 0,9 15 0,3 4 0,6 7 0,5 0 0,12-1 0,9-1 0,3-11 0,16 9 0,-6-29-38,8-6-4,-3-22-1,5-12 0</inkml:trace>
        </inkml:traceGroup>
        <inkml:traceGroup>
          <inkml:annotationXML>
            <emma:emma xmlns:emma="http://www.w3.org/2003/04/emma" version="1.0">
              <emma:interpretation id="{562B77D0-5BBD-4BFB-86C8-B07B15DAB0A1}" emma:medium="tactile" emma:mode="ink">
                <msink:context xmlns:msink="http://schemas.microsoft.com/ink/2010/main" type="inkWord" rotatedBoundingBox="18702,16503 21405,16425 21428,17233 18725,17311"/>
              </emma:interpretation>
              <emma:one-of disjunction-type="recognition" id="oneOf3">
                <emma:interpretation id="interp15" emma:lang="en-US" emma:confidence="0">
                  <emma:literal>determination</emma:literal>
                </emma:interpretation>
                <emma:interpretation id="interp16" emma:lang="en-US" emma:confidence="0">
                  <emma:literal>deterministic on</emma:literal>
                </emma:interpretation>
                <emma:interpretation id="interp17" emma:lang="en-US" emma:confidence="0">
                  <emma:literal>de termination</emma:literal>
                </emma:interpretation>
                <emma:interpretation id="interp18" emma:lang="en-US" emma:confidence="0">
                  <emma:literal>determinists on</emma:literal>
                </emma:interpretation>
                <emma:interpretation id="interp19" emma:lang="en-US" emma:confidence="0">
                  <emma:literal>de terminations</emma:literal>
                </emma:interpretation>
              </emma:one-of>
            </emma:emma>
          </inkml:annotationXML>
          <inkml:trace contextRef="#ctx0" brushRef="#br0" timeOffset="13770.7876">16650 5697 113,'5'19'39,"3"1"1,-5-3-2,5 17-30,-8-34-5,9 22 0,-9-22-4,0 0-3,10 17-3,-22-36-11,12 19-20,-7-33-1,-1 5 1,5-13-1</inkml:trace>
          <inkml:trace contextRef="#ctx0" brushRef="#br0" timeOffset="13919.7961">16708 5328 106,'7'-17'40,"-7"17"1,0 0-1,0 0-24,0 0-10,11 23-4,-7-6-6,-4-17-20,0 18-15,0-18-2,8 34 1,-7-17-1</inkml:trace>
          <inkml:trace contextRef="#ctx0" brushRef="#br0" timeOffset="14469.8276">16951 5623 112,'0'0'41,"7"16"0,-7-16 0,0 0-29,-1 28-4,1-28-8,5 36 0,-3-16 0,4 5 0,-3-1 0,1-2 0,0-1 0,-4-21 0,0 0 0,24 9 0,-5-26 0,2-9 0,1-4 0,4-3 0,-1 1 0,-3 0 0,1 10 0,-5 7 0,-18 15 0,21 9 0,-19 10 0,-2 9 0,2 0 0,3 5 0,-3 1 0,0-4 0,2-2 0,-1-11 0,-3-17 0,17 11 0,6-6-31,-23-5-11,20-26 0,-10 6 0,8 1 0</inkml:trace>
          <inkml:trace contextRef="#ctx0" brushRef="#br0" timeOffset="14853.8496">17646 5574 113,'0'0'40,"-21"-7"2,21 7-1,-38-8-28,25 27-7,-9-6-6,7 7 0,2-1 0,7 0 0,6-19 0,0 28 0,0-28 0,17 13 0,-17-13 0,32-10 0,-15 1 0,-17 9 0,28-15 0,-28 15 0,22 4 0,-22-4 0,15 37 0,-13-7 0,0 7 0,2 2 0,-4 2 0,-2-3 0,2-5 0,0-7 0,0-5 0,0-21 0,0 0 0,0 0-22,17-23-19,-8-6-2,4-5 2,0-12-1</inkml:trace>
          <inkml:trace contextRef="#ctx0" brushRef="#br0" timeOffset="15320.8762">17855 5431 125,'0'0'40,"0"0"2,0 0-6,0 0-27,21 0-6,7 0-3,6-4 0,5-2 0,2 3 0,2-3 0,-2 4 0,-13 0 0,8 12-6,-36-10-13,28 5-21,-28-5-2,15 21 2,-15-21-1</inkml:trace>
          <inkml:trace contextRef="#ctx0" brushRef="#br0" timeOffset="15123.8649">18022 5151 110,'26'-9'40,"-26"9"2,9 32-2,-22-12-27,21 30-3,-10 1-10,8 16 0,-5 0 0,3 4 0,2-1 0,-1-2 0,-3-9 0,-2-8 0,0-10 0,-9-17 0,3-4 0,-14-31-9,20 11-27,-32-45-6,8 4 1,-1-15 0</inkml:trace>
          <inkml:trace contextRef="#ctx0" brushRef="#br0" timeOffset="15539.8888">18320 5494 125,'0'0'41,"-6"37"0,4-14 0,8 7-34,-4-4-7,1 3 0,1-1 0,0-3 0,-2-3 0,-2-22 0,0 24-6,0-24-3,0 0-14,18-41-17,-8 6-1,1-19 1,2-8 1</inkml:trace>
          <inkml:trace contextRef="#ctx0" brushRef="#br0" timeOffset="15701.8981">18445 5160 118,'0'0'40,"-23"-7"2,23 7-2,-16 17-31,16-17-3,3 26-6,-3-26 0,17 30 0,-17-30-4,28 44-14,-18-27-22,-1 6-1,0-5 0,3 3 0</inkml:trace>
          <inkml:trace contextRef="#ctx0" brushRef="#br0" timeOffset="16130.9226">18801 5438 125,'-21'15'41,"21"-15"1,-30 26-1,30-26-35,-20 32-6,12-12 0,10 1 0,2-3 0,1 5 0,7-6 0,-12-17 0,26 26 0,-26-26 0,32 7 0,-32-7 0,28-15 0,-13-3 0,-2-5 0,-4-7 0,-3 1 0,-8-5 0,-6 8 0,-1 2 0,-8 7 0,-3 6 0,1 11 0,-6 2 0,9 16-4,-11-18-10,27 0-25,-13 26-2,13-26 0,0 0 0</inkml:trace>
          <inkml:trace contextRef="#ctx0" brushRef="#br0" timeOffset="16633.9514">19007 5436 121,'0'0'42,"0"0"0,15 25 0,-34-20-34,26 14-8,-7-19 0,6 28 0,-2-10 0,1 3 0,-1-3 0,0 3 0,1-4 0,-5-17 0,10 18 0,7-19 0,-1-9 0,5-7 0,7-7 0,6-6 0,0-5 0,3 1 0,-5 5 0,-8 6 0,-3 6 0,-21 17 0,24-3 0,-18 20 0,-4 3 0,-1 10 0,1 2 0,-4 7 0,4-2 0,2 0 0,-2 0 0,-2-7 0,2 0 0,-6-13 0,10 3 0,-6-20-17,0 0-27,0 0-1,-15-26 1</inkml:trace>
          <inkml:trace contextRef="#ctx0" brushRef="#br0" timeOffset="11266.6444">14270 5582 85,'-7'-17'36,"7"17"1,-23-13 1,-3 4-23,26 9-4,-45 13-1,24 5-3,-9-8-3,8 14 0,-6-2-1,5 10-1,-1-1 1,9 7-3,6-3 0,9 2 0,5-1 0,10-4 0,2-6 0,9-11 0,6-12 0,4-14 0,3-15 0,-2-17 0,1-11 0,3-13 0,-3-13 0,-1-11 0,-3-12 0,-6-1 0,-2 7 0,-7 7 0,-4 12 0,-10 15 0,-5 18 0,-9 24 0,9 21 0,-28 34 0,9 13 0,0 20 0,1 11 0,-1 17 0,8 4 0,1 7 0,5-4 0,1-5 0,2-7 0,2-16 0,4-10 0,-4-23 0,7-4-6,-7-37-33,0 0-1,0 0-2,4-26 2</inkml:trace>
          <inkml:trace contextRef="#ctx0" brushRef="#br0" timeOffset="11635.6654">14551 5762 97,'17'-3'37,"0"-3"1,-1 1-1,-4-16-24,8 10-7,-7-13 0,8 1-3,-8-5-1,2-3-1,-8-1 1,1 2-1,-8 2 1,-2 10 0,2 18 1,-26-12-1,5 22 1,3 10-3,-5 4 0,4 12 0,4 1 0,6 4 0,5-2 0,8-3 0,5-3 0,8-3 0,4-8 0,1-10 0,12 1-3,-15-32-15,11 10-22,-4-16-1,-2 1 1,-5-11-1</inkml:trace>
          <inkml:trace contextRef="#ctx0" brushRef="#br0" timeOffset="12094.6917">14929 5608 108,'0'0'38,"0"0"1,17 3 0,-17-3-29,35-3-2,-8 1-3,10 0-3,4 2-2,0-2-4,8 10-7,-8-12-27,-1-2-1,-7-1 0,-3-1-1</inkml:trace>
          <inkml:trace contextRef="#ctx0" brushRef="#br0" timeOffset="11921.6818">15041 5300 112,'0'0'39,"0"0"1,-2 28 0,2 8-30,-11-8-2,7 18-2,-7 1-6,6 9 0,-3-2 0,10 3 0,-2-6 0,4-3 0,0-3 0,5-11 0,-2-7 0,-7-27 0,17 27-4,-24-50-16,7 23-19,-2-46-3,-4 10 2,-7-5-1</inkml:trace>
          <inkml:trace contextRef="#ctx0" brushRef="#br0" timeOffset="12853.7352">15627 5705 111,'10'-34'38,"3"-3"0,2 1-1,-13-6-30,20 12-3,-5 0-1,-2 4-4,7 15-3,-10-6-7,10 21-20,-22-4-7,23 11 0,-23-11 0</inkml:trace>
          <inkml:trace contextRef="#ctx0" brushRef="#br0" timeOffset="12619.7218">15367 5697 88,'0'0'37,"0"0"0,0 0 2,19-17-21,-19 17-10,22-9 0,-3 4-4,-19 5-1,32-23-1,-32 23-1,28-32-1,-15 10 1,-5 2-1,-5-3 1,-3 3-1,-3 1 2,3 19-2,-21-24 2,4 22-1,-4 8 0,3 9 1,-5 7-2,5 10 0,-1 1 0,6 4 0,7-1 0,4-3 0,6 1 0,5-6 0,4 0 0,-13-28-7,38 39-7,-38-39-25,30 9-2,-30-9 2,24-9-2</inkml:trace>
          <inkml:trace contextRef="#ctx0" brushRef="#br0" timeOffset="13543.7746">15998 5690 120,'0'0'40,"-7"22"0,7-22 0,-2 19-34,2-19 0,0 0-3,0 0-3,17 15 0,-17-15 0,0 0 0,18-13 0,-18 13 0,25-36 0,-10 16 0,1-3 0,3 3 0,-2-1 0,-2 5 0,-15 16 0,22-2 0,-22 2 0,4 26 0,-9-8 0,1 5 0,0-1 0,4-1 0,-2-5 0,2-16 0,8 19 0,-8-19 0,0 0 0,28-19 0,-11 5 0,3-1 0,-1-2 0,2 2 0,-5 4 0,3 0 0,0 5 0,-19 6 0,24 11 0,-24-11 0,6 36 0,-8-12 0,4 2 0,-4 2 0,2 0 0,2-6 0,2 1 0,-4-23 0,11 26 0,-11-26-12,17-4-28,-17 4-2,0 0 2,9-19-2</inkml:trace>
        </inkml:traceGroup>
      </inkml:traceGroup>
    </inkml:traceGroup>
    <inkml:traceGroup>
      <inkml:annotationXML>
        <emma:emma xmlns:emma="http://www.w3.org/2003/04/emma" version="1.0">
          <emma:interpretation id="{AF0D8FB1-F4D9-4A54-8A9D-EF40D91F3BE9}" emma:medium="tactile" emma:mode="ink">
            <msink:context xmlns:msink="http://schemas.microsoft.com/ink/2010/main" type="paragraph" rotatedBoundingBox="12004,17789 24670,17506 24692,18482 12026,187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F1315C3-2C7D-4522-8161-E90062CDF15A}" emma:medium="tactile" emma:mode="ink">
              <msink:context xmlns:msink="http://schemas.microsoft.com/ink/2010/main" type="inkBullet" rotatedBoundingBox="12015,18243 12311,18237 12317,18530 12021,18537"/>
            </emma:interpretation>
            <emma:one-of disjunction-type="recognition" id="oneOf4">
              <emma:interpretation id="interp20" emma:lang="en-US" emma:confidence="0">
                <emma:literal>•</emma:literal>
              </emma:interpretation>
            </emma:one-of>
          </emma:emma>
        </inkml:annotationXML>
        <inkml:trace contextRef="#ctx0" brushRef="#br0" timeOffset="22396.281">10033 6959 63,'-24'11'35,"24"-11"0,-23 2 2,23-2-22,0 0-2,0 0-2,-22 11-2,22-11-3,0 0 0,-4 26-2,4-26 0,-3 21-1,3-21-1,-6 24 0,6-24 0,9 22 0,-9-22-1,21 28 0,-8-11 1,6 2 0,1-3-2,6 3 0,1-2 0,-3-4 0,0-6 0,-1-7 0,-4-5 0,-1-8 0,1-8 0,-4-9 0,-8-3 0,3-4 0,-8 1 0,-6 3 0,-2 1 0,-3 10 0,-6 3 0,-6 10 0,-3 5 0,-2 6 0,2 3 0,-3 1 0,7 1 0,-1-3 0,21-4-2,-30 6-3,30-6-3,0 0-4,17 2-9,-17-2-19,21-12 1,-21 12 0,33-11 0</inkml:trace>
      </inkml:traceGroup>
      <inkml:traceGroup>
        <inkml:annotationXML>
          <emma:emma xmlns:emma="http://www.w3.org/2003/04/emma" version="1.0">
            <emma:interpretation id="{D0823478-6731-4A4E-B5D7-CD1A28BA00E3}" emma:medium="tactile" emma:mode="ink">
              <msink:context xmlns:msink="http://schemas.microsoft.com/ink/2010/main" type="line" rotatedBoundingBox="12415,17780 24670,17506 24692,18482 12437,18756"/>
            </emma:interpretation>
          </emma:emma>
        </inkml:annotationXML>
        <inkml:traceGroup>
          <inkml:annotationXML>
            <emma:emma xmlns:emma="http://www.w3.org/2003/04/emma" version="1.0">
              <emma:interpretation id="{21B8F1A5-5530-41D4-A3A1-3A0F7B7400E7}" emma:medium="tactile" emma:mode="ink">
                <msink:context xmlns:msink="http://schemas.microsoft.com/ink/2010/main" type="inkWord" rotatedBoundingBox="12415,17780 12871,17769 12892,18701 12436,18711"/>
              </emma:interpretation>
              <emma:one-of disjunction-type="recognition" id="oneOf5">
                <emma:interpretation id="interp21" emma:lang="en-US" emma:confidence="1">
                  <emma:literal>f</emma:literal>
                </emma:interpretation>
                <emma:interpretation id="interp22" emma:lang="en-US" emma:confidence="0">
                  <emma:literal>F</emma:literal>
                </emma:interpretation>
                <emma:interpretation id="interp23" emma:lang="en-US" emma:confidence="0">
                  <emma:literal>£</emma:literal>
                </emma:interpretation>
                <emma:interpretation id="interp24" emma:lang="en-US" emma:confidence="0">
                  <emma:literal>5</emma:literal>
                </emma:interpretation>
                <emma:interpretation id="interp25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23090.3207">10750 6519 87,'-3'-17'36,"3"17"2,0 0 1,-42-33-24,42 33-5,-16-13-1,16 13-3,-21-4-1,21 4-1,-28 9-1,13 10 0,-8-2-3,3 11 0,-3 0 0,3 5 0,-1 1 0,6 5 0,0-2 0,8 4 0,3 0 0,6 0 0,5 2 0,3 0 0,-1 3 0,4-3 0,-5 2 0,-3-4 0,3 4 0,-6-2 0,-4-6 0,0 2 0,-6-5 0,1-3 0,-1-5 0,-1-5 0,9-21 0,-19 19 0,19-19 0,-30 14 0,30-14 0,-33-7 0,33 7 0,-32-22 0,32 22-7,-23-25-7,23 25-16,4-26-12,-4 10 1,0-5 0,0 21 2</inkml:trace>
          <inkml:trace contextRef="#ctx0" brushRef="#br0" timeOffset="23395.3381">10382 7006 66,'16'-4'38,"-16"4"0,0 0 1,0 0-18,28 5-4,-28-5-5,21 0-5,-21 0-1,37-1-3,-12-5 0,7 6-2,3-4 0,3 2 0,-1 0-1,-1-1-2,-1 5-2,-12-15-9,9 11-26,-10-6-2,-5 1 0,-17 7 0</inkml:trace>
        </inkml:traceGroup>
        <inkml:traceGroup>
          <inkml:annotationXML>
            <emma:emma xmlns:emma="http://www.w3.org/2003/04/emma" version="1.0">
              <emma:interpretation id="{49B8B321-9CED-430B-BC22-2DE03847AFE7}" emma:medium="tactile" emma:mode="ink">
                <msink:context xmlns:msink="http://schemas.microsoft.com/ink/2010/main" type="inkWord" rotatedBoundingBox="14512,17760 18525,17745 18528,18517 14515,18533"/>
              </emma:interpretation>
              <emma:one-of disjunction-type="recognition" id="oneOf6">
                <emma:interpretation id="interp26" emma:lang="en-US" emma:confidence="0">
                  <emma:literal>America</emma:literal>
                </emma:interpretation>
                <emma:interpretation id="interp27" emma:lang="en-US" emma:confidence="0">
                  <emma:literal>Hurwitz</emma:literal>
                </emma:interpretation>
                <emma:interpretation id="interp28" emma:lang="en-US" emma:confidence="0">
                  <emma:literal>Herewith</emma:literal>
                </emma:interpretation>
                <emma:interpretation id="interp29" emma:lang="en-US" emma:confidence="0">
                  <emma:literal>Vtwrewicz</emma:literal>
                </emma:interpretation>
                <emma:interpretation id="interp30" emma:lang="en-US" emma:confidence="0">
                  <emma:literal>oturewicz</emma:literal>
                </emma:interpretation>
              </emma:one-of>
            </emma:emma>
          </inkml:annotationXML>
          <inkml:trace contextRef="#ctx0" brushRef="#br0" timeOffset="27841.5924">12647 6808 66,'20'-15'34,"-20"15"1,0 0 1,21 11-21,-21-11-2,0 0-3,0 0-3,0 0 0,0 0-2,0 23-1,0-23-1,-2 26 0,2-26 0,-4 37 0,-1-15-1,-1 4 0,-5-3 0,2 1-1,-3-3 0,3-1 0,9-20-1,-19 28 2,19-28-2,-24 19 0,24-19 0,-28 18-2,11-7 2,-4-3-2,1 7 1,-1-4-2,21-11-2,-32 22-3,36-3-9,-4-19-21,0 0-2,0 0 1,30-22 0</inkml:trace>
          <inkml:trace contextRef="#ctx0" brushRef="#br0" timeOffset="30982.7721">12742 6620 18,'0'0'25,"6"-17"1,-6 17-2,11-17-4,-11-1 1,0 18-4,10-19-2,-10 19-1,0 0-2,0 0-2,0 0-2,0 0-1,0 0-2,-2 24 0,2-24-2,-19 26 0,11-9 0,-1 7 0,-4-1-1,5 8 0,-5 5 0,0 3-1,-4 0 1,4 2-1,-2-2 0,2-2 0,2-3 0,-4-6 0,4-4 1,3-2-2,1-1 0,1-1 0,-3-1 0,5 0 0,-5-1 0,3 1 0,-1-2 0,7-17 0,-13 26 0,13-26 0,0 0 0,-8 20 0,8-20 0,0 0 0,0 0 0,0 0 0,0 0 0,0 0 0,0 0 0,0 0 0,0 0 0,0 0 0,0 0 0,0 0-3,0 0-2,0 0-4,0 0-14,13-24-18,-13 24 1,23-32 0,-12 16 0</inkml:trace>
          <inkml:trace contextRef="#ctx0" brushRef="#br0" timeOffset="31330.792">12682 6944 87,'0'0'36,"0"0"1,0 0 2,19 0-27,-15-17-2,20 15-1,-5-13-3,9 8-2,-2-6-1,4 4 0,2-1-2,-2 5 0,-2-3-1,-4 3 0,3-1-1,-7-3-2,1 7-1,-21 2-3,28-2-7,-28 2-21,0 0-5,0 0 1,0 0 0</inkml:trace>
          <inkml:trace contextRef="#ctx0" brushRef="#br0" timeOffset="31779.8177">13122 6519 91,'0'0'38,"0"0"-1,-11 17 2,13 11-26,-2-28-2,-11 39-3,0-19-1,9 14-2,-6-6 1,6 11-6,-3-2 0,1 4 0,-2 0 0,3 4 0,-3 0 0,-2-2 0,-1-2 0,0-6 0,1-3 0,3-4 0,-5-4 0,10-24 0,-7 20 0,7-20 0,0 0 0,7-20-11,-7 20-11,19-13-19,-19 13-1,11-26 2,-11 26-1</inkml:trace>
          <inkml:trace contextRef="#ctx0" brushRef="#br0" timeOffset="32365.8512">13304 6909 98,'22'-30'38,"-22"30"1,10-23 0,-10 23-29,0 0 0,0 0-2,0 0-3,0 0-1,0 23 0,-2-3-4,-2 3 0,0 3 0,1 0 0,1 4 0,2-2 0,0 1 0,4-2 0,3-9 0,-7-18 0,28 23 0,-11-20 0,2-5 0,-1-9 0,5-7 0,-1-5 0,-1-1 0,-4 0 0,-2 0 0,-6 1 0,-1 6 0,-8 17 0,9-18 0,-9 18 0,0 0 0,0 0 0,4 28 0,-4-28 0,3 35 0,1-14 0,2-1 0,-2 4 0,-1-1 0,-1-5 0,2-1 0,-4-17 0,11 19 0,-11-19 0,0 0 0,19-4 0,-15-16-6,16 18-18,-14-21-17,-6 23-1,9-33 1,-9 33 0</inkml:trace>
          <inkml:trace contextRef="#ctx0" brushRef="#br0" timeOffset="32721.8715">13695 7020 81,'13'21'36,"-13"-21"0,6 24 2,-6-24-24,15 21-3,-15-21-2,7 18-3,-7-18-1,10 17-1,-10-17 0,0 0-1,0 0-1,19-6 0,-19 6 0,13-35 0,-2 7-2,4-4 0,4 1 0,-3 1 0,-4 2 0,4 4 0,1 5 0,-17 19 0,27-11 0,-27 11 0,16 13-2,-16-13-2,23 32-2,-23-32-7,24 20-25,-24-20-3,25 26 2,-25-26-1</inkml:trace>
          <inkml:trace contextRef="#ctx0" brushRef="#br0" timeOffset="33184.898">14173 6992 99,'0'0'37,"20"8"2,-20-8-1,17 7-27,-17-7-5,28-5 0,-28 5-2,34-8-1,-17 3-1,0 1-1,-17 4 0,28-17 0,-28 17-1,24-24 0,-17 7 0,-1-3 0,-2-4 0,-4-1 0,-4 3 0,-2 5 1,6 17 0,-29-9 0,10 14 1,2 14 0,-4 9-2,5 7 0,-1 3 0,7 1 0,3-2 0,9-1 0,3-5 0,3-5 0,5-5 0,4-8 0,1-2 0,-1-11 0,15 2-7,-19-28-18,17 16-15,-7-8-2,1 1 2,-5-2-2</inkml:trace>
          <inkml:trace contextRef="#ctx0" brushRef="#br0" timeOffset="33779.9321">14710 6914 87,'15'-30'38,"-11"14"0,-4 16 2,-2-25-20,2 25-10,0 0-1,0 0-3,-2 17-2,0 2-1,-4-1-3,5 9 0,2-1 0,-1 2 0,2 3 0,2-1 0,2-2 0,3-7 0,2-3 0,-11-18 0,28 15 0,-28-15 0,30-20 0,-15-1 0,2-11 0,-4-3 0,2-2 0,-2 5 0,-3 4 0,-5 9 0,-5 19 0,0 0 0,0 0 0,6 40 0,-4-12 0,0 1 0,0 1 0,3-4 0,6-3 0,-11-23 0,23 13 0,-6-17 0,1-7 0,-1-2 0,0-6 0,-2-3 0,0-1 0,0 3 0,-15 20 0,19-30-6,-19 30-4,4-17-25,-4 17-6,0 0 1,20-18 0</inkml:trace>
          <inkml:trace contextRef="#ctx0" brushRef="#br0" timeOffset="34120.9516">15427 6739 103,'0'0'38,"0"28"1,-4 0 0,-16-6-28,18 21-4,-11-6-2,7 4-2,-3-5-2,1-1-1,6-5-3,2-30-2,-2 34-3,2-34-10,4-21-16,-2-9-5,6-7 1,1-17-1</inkml:trace>
          <inkml:trace contextRef="#ctx0" brushRef="#br0" timeOffset="34276.9605">15433 6465 99,'1'-19'37,"-1"19"1,-3-18-1,3 18-28,0 0-2,0 0-3,0 0-3,3 18-4,9 7-19,-12-25-14,9 28-3,-9-28 2,6 20-2</inkml:trace>
          <inkml:trace contextRef="#ctx0" brushRef="#br0" timeOffset="35201.0133">15835 6795 99,'0'0'38,"4"-21"1,-4 21-1,0 0-27,-15-18-1,15 18-3,-21 11-1,21-11-2,-26 22-1,13-1-3,-4-1 0,4 5 0,-8 1 0,10 0 0,-2 2 0,9 0 0,6 0 0,4-4 0,1-2 0,5-3 0,4-1 0,1-8 0,6-5 0,-6-6 0,9 2-6,-19-21-26,18 9-8,-3-12-2,1 7 1,-5-9 0</inkml:trace>
          <inkml:trace contextRef="#ctx0" brushRef="#br0" timeOffset="35592.0355">16108 6761 117,'19'6'40,"-19"-6"0,21-9-3,3 16-30,-7-16-1,11 13-2,-7-1-2,1 5 0,-22-8-2,21 30 0,-19-8 0,-8 4 0,-7 6 0,0-1 0,-4 3 0,-4 1 0,8 1 0,2-8 0,3 3 0,7-5 0,4-3 0,3-5 0,-6-18 0,19 23 0,-2-19 0,-1-12 0,7 2-5,-14-20-15,10 13-20,-12-9-2,3 5 1,-14-3 0</inkml:trace>
          <inkml:trace contextRef="#ctx0" brushRef="#br0" timeOffset="35773.0461">16086 6959 110,'22'6'38,"1"-8"1,5-6-2,13 4-33,0-5-6,-3-13-25,11 9-11,-3-2 1,-1 6-1,-4 1-1</inkml:trace>
        </inkml:traceGroup>
        <inkml:traceGroup>
          <inkml:annotationXML>
            <emma:emma xmlns:emma="http://www.w3.org/2003/04/emma" version="1.0">
              <emma:interpretation id="{CDA124D8-5298-481A-A172-E422FCDD879B}" emma:medium="tactile" emma:mode="ink">
                <msink:context xmlns:msink="http://schemas.microsoft.com/ink/2010/main" type="inkWord" rotatedBoundingBox="19477,17846 21856,17839 21859,18564 19479,18571"/>
              </emma:interpretation>
              <emma:one-of disjunction-type="recognition" id="oneOf7">
                <emma:interpretation id="interp31" emma:lang="en-US" emma:confidence="1">
                  <emma:literal>image</emma:literal>
                </emma:interpretation>
                <emma:interpretation id="interp32" emma:lang="en-US" emma:confidence="0">
                  <emma:literal>['mage</emma:literal>
                </emma:interpretation>
                <emma:interpretation id="interp33" emma:lang="en-US" emma:confidence="0">
                  <emma:literal>['maze</emma:literal>
                </emma:interpretation>
                <emma:interpretation id="interp34" emma:lang="en-US" emma:confidence="0">
                  <emma:literal>amaze</emma:literal>
                </emma:interpretation>
                <emma:interpretation id="interp35" emma:lang="en-US" emma:confidence="0">
                  <emma:literal>linage</emma:literal>
                </emma:interpretation>
              </emma:one-of>
            </emma:emma>
          </inkml:annotationXML>
          <inkml:trace contextRef="#ctx0" brushRef="#br0" timeOffset="36593.0928">17440 6834 113,'0'0'40,"0"0"1,0 0 0,0 0-33,0 28 0,0-28-4,-6 26-4,0-7 0,3 5 0,1 2 0,0 0 0,2 0 0,-2 0 0,4-1 0,-6-9 0,4-16 0,-5 17-5,5-17-19,0 0-17,0 0-1,11-43 1,-13 2 0</inkml:trace>
          <inkml:trace contextRef="#ctx0" brushRef="#br0" timeOffset="36751.102">17486 6525 117,'0'0'38,"0"0"2,0 0-2,-33 26-34,29-9-2,4 3-3,0-20-8,22 30-23,-22-30-7,27 35 1,-12-18-1</inkml:trace>
          <inkml:trace contextRef="#ctx0" brushRef="#br0" timeOffset="37414.1398">17741 6821 108,'21'19'39,"-21"-19"2,-2 31-1,-17-18-30,21 19-3,-10-10 0,8 8-4,-3-6-3,3 4 0,0-7 0,2-2 0,-2-19 0,0 0 0,0 0 0,24 1 0,-9-23 0,2-10 0,1-5 0,3-2 0,0-2 0,-1 6 0,-1 3 0,-4 10 0,-15 22 0,19-10 0,-19 10 0,7 30 0,-7-6 0,2 2 0,0-1 0,-2-1 0,4-4 0,-4-20 0,13 21 0,-13-21 0,26 4 0,-26-4 0,32-23 0,-10 6 0,-1-1 0,-1 1 0,5 0 0,-7 2 0,1 2 0,-2 6 0,-17 7 0,22 2 0,-22-2 0,6 26 0,-8-6 0,-2 3 0,-3 3 0,3-4 0,-3 6 0,1-9 0,6-1 0,0-18 0,13 17-6,-13-34-16,0 17-18,23-9-2,-6 0 2,-17 9-2</inkml:trace>
          <inkml:trace contextRef="#ctx0" brushRef="#br0" timeOffset="37882.1665">18546 6840 101,'0'0'39,"9"-21"2,-9 21-1,0 0-28,0 0-2,0 0-2,-20 19-4,12 1-4,-5 1 0,6 3 0,-4 0 0,3 2 0,6-3 0,0-5 0,2-18 0,15 17 0,-15-17 0,32-7 0,-13-6 0,5-2 0,2-6 0,-1-1 0,1-1 0,-6 5 0,-5 1 0,-15 17 0,21-19 0,-21 19 0,0 0 0,0 0 0,-4 17 0,1 0 0,-1 5 0,2-1 0,4 1 0,-2-1 0,5-1 0,3-3 0,-8-17 0,13 20 0,-13-20 0,21-1 0,-21 1 0,13-32-13,0 15-28,-11-11-2,7 4 2,-3-4-2</inkml:trace>
          <inkml:trace contextRef="#ctx0" brushRef="#br0" timeOffset="38301.1902">18894 6795 114,'0'0'41,"0"0"1,0 0-1,15 20-32,-15-20-1,-3 17-8,3-17 0,5 21 0,-5-21 0,0 0 0,24 11 0,-24-11 0,23-4 0,-23 4 0,21-15 0,-21 15 0,0 0 0,20 8 0,-20 10 0,-4 8 0,-3 12 0,-4 3 0,-4 7 0,0 1 0,-8-1 0,1-1 0,-1-12 0,6-11 0,2-5 0,15-19 0,0 0 0,-22-6 0,22 6 0,0-44 0,7 25 0,-10-13-3,3 32-13,7-41-17,-7 41-10,21-31 2,-21 31 1,32-25 2</inkml:trace>
          <inkml:trace contextRef="#ctx0" brushRef="#br0" timeOffset="38631.2095">19083 6940 77,'32'-15'38,"-7"-3"1,1 5 1,-6-19-12,10 25-16,-15-27-3,11 12-4,-7-10-2,0 0-1,-2-3 0,-2 5-2,-4 0 0,-2 8 0,-11 5 0,2 17 0,-16-9 0,16 9 0,-32 31 0,17-3 0,-4 6 0,6 7 0,2 2 0,7 5 0,11 1 0,10-8 0,10 0 0,8-11 0,8-6 0,8-9 0,5-10 0,4-10 0,2-5 0,-16-19 0,16 10-24,-23-13-21,-7 4-1,-13-3 1</inkml:trace>
        </inkml:traceGroup>
        <inkml:traceGroup>
          <inkml:annotationXML>
            <emma:emma xmlns:emma="http://www.w3.org/2003/04/emma" version="1.0">
              <emma:interpretation id="{ADB7DC54-7001-47DB-9E7C-B0A98C4A13E8}" emma:medium="tactile" emma:mode="ink">
                <msink:context xmlns:msink="http://schemas.microsoft.com/ink/2010/main" type="inkWord" rotatedBoundingBox="23440,17912 23721,17906 23727,18162 23446,18168"/>
              </emma:interpretation>
              <emma:one-of disjunction-type="recognition" id="oneOf8">
                <emma:interpretation id="interp36" emma:lang="en-US" emma:confidence="0">
                  <emma:literal>p=2</emma:literal>
                </emma:interpretation>
                <emma:interpretation id="interp37" emma:lang="en-US" emma:confidence="0.5">
                  <emma:literal>p = 2</emma:literal>
                </emma:interpretation>
                <emma:interpretation id="interp38" emma:lang="en-US" emma:confidence="0">
                  <emma:literal>p =2</emma:literal>
                </emma:interpretation>
                <emma:interpretation id="interp39" emma:lang="en-US" emma:confidence="0">
                  <emma:literal>p =</emma:literal>
                </emma:interpretation>
                <emma:interpretation id="interp40" emma:lang="en-US" emma:confidence="0">
                  <emma:literal>P=2</emma:literal>
                </emma:interpretation>
              </emma:one-of>
            </emma:emma>
          </inkml:annotationXML>
          <inkml:trace contextRef="#ctx0" brushRef="#br0" timeOffset="41555.3768">21375 6646 105,'20'-2'39,"-20"2"2,0 0-2,25 6-27,-25-6-6,37-15-2,-16 3-1,9 3-2,0 2-2,2-1-1,-1 5 0,-8-7-4,3 21-4,-26-11-22,0 0-9,0 0 2,-2 25-1</inkml:trace>
          <inkml:trace contextRef="#ctx0" brushRef="#br0" timeOffset="41789.3902">21394 6847 115,'0'0'40,"0"0"1,0 0-2,1-17-33,22 12-2,-2-8-1,5 2-1,0-3-2,2 5-1,-4 2 0,-3-4-3,7 12-4,-15-23-14,6 22-17,-2-4-2,0 6 1,-17-2 1</inkml:trace>
          <inkml:trace contextRef="#ctx0" brushRef="#br0" timeOffset="40910.3399">20733 6713 101,'9'-22'40,"-9"22"1,4-23 0,15 27-29,-19-21-3,0 17 0,0 0-7,5 30-2,-9-6 0,-1 13 0,1 8 0,0 6 0,-1 4 0,5 5 0,2-4 0,-4-6 0,9-9 0,4-13 0,-3-5 0,-8-23 0,0 0 0,0 0 0,24-19-30,-24-18-12,-3-6-2,-5-9 2,4-2 0</inkml:trace>
          <inkml:trace contextRef="#ctx0" brushRef="#br0" timeOffset="41223.3578">20725 6679 107,'15'-18'39,"0"1"1,0-5 0,19 12-31,-17-16-3,13 11 0,-10 2-2,5 10 0,-9 6-4,3 14 0,-8 5 0,-1 12 0,-3 1 0,-7 8 0,0-4 0,0 0 0,-7-5 0,-3-6 0,3-8 0,7-20 0,-23 19 0,23-19 0,-22-9 0,5-2 0,17 11 0,-32-25-8,32 25-4,-31-16-23,31 16-7,0 0 2,-17-10 0</inkml:trace>
          <inkml:trace contextRef="#ctx0" brushRef="#br0" timeOffset="42480.4295">22077 6342 115,'0'0'40,"0"-17"2,0 17-2,-2-22-32,2 22-3,30-22 0,-6 14-5,-5 2 0,11 5 0,-11 2 0,5 9 0,-1 3 0,-5 9 0,7 2 0,-10 8 0,0 4 0,-4 5 0,-11 0 0,-8 5 0,5-5 0,-14 4 0,-8-4 0,-1-8 0,-7-1 0,-1-6 0,6-9 0,2-8 0,-1-7 0,27-2 0,-24-13 0,24 13 0,-22-17 0,22 17 0,0 0 0,14-18 0,-14 18 0,30 5 0,-13 5 0,17-1 0,5 2 0,-7 0 0,19 2 0,-3 0 0,-6 2 0,1-4 0,3-1 0,-8-1 0,-1-3 0,-7-4 0,-9-2 0,-1 0 0,-1 3 0,-17-19 0,-2 16-27,0 0-18,0 0-1,-17 13 0</inkml:trace>
        </inkml:traceGroup>
      </inkml:traceGroup>
    </inkml:traceGroup>
  </inkml:traceGroup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26.4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-10 0 99,'0'0'35,"4"23"1,-4-23-1,0 0-26,0 0-5,0 0-3,0 0-9,0 0-26,0 0-2,0 0 1,-4-21-1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7.02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8E773F9-311A-472E-997D-B4BD1DECF620}" emma:medium="tactile" emma:mode="ink">
          <msink:context xmlns:msink="http://schemas.microsoft.com/ink/2010/main" type="inkDrawing" rotatedBoundingBox="13311,7138 15373,7029 15375,7068 13314,7177" shapeName="Other"/>
        </emma:interpretation>
      </emma:emma>
    </inkml:annotationXML>
    <inkml:trace contextRef="#ctx0" brushRef="#br0">-17 157 90,'-2'-17'40,"2"17"1,0 0 0,0 0-27,0 0-4,25-7-3,5 11-1,3-8-2,22 4-2,8-6-2,22 3 0,10-5 0,10 4 0,11-1 0,11 3 0,-5 2 0,5-2 0,4-2 0,-3-3 0,-3-2 0,-3-3 0,-17 3 0,-10-2 0,-12 2 0,-14 1 0,-17 4 0,-14 6 0,-8 4 0,-30-6 0,33 9 0,-33-9 0,34 4-14,-34-4-18,13-19-13,-13 19 3,19-22-2,-19 22 4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1:51:50.4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B3ADDDA-F3E0-460C-8677-E2D8933F7055}" emma:medium="tactile" emma:mode="ink">
          <msink:context xmlns:msink="http://schemas.microsoft.com/ink/2010/main" type="writingRegion" rotatedBoundingBox="30719,14408 30734,14408 30734,14423 30719,14423"/>
        </emma:interpretation>
      </emma:emma>
    </inkml:annotationXML>
    <inkml:traceGroup>
      <inkml:annotationXML>
        <emma:emma xmlns:emma="http://www.w3.org/2003/04/emma" version="1.0">
          <emma:interpretation id="{49761D55-0793-4010-AE79-C194D29595D7}" emma:medium="tactile" emma:mode="ink">
            <msink:context xmlns:msink="http://schemas.microsoft.com/ink/2010/main" type="paragraph" rotatedBoundingBox="30719,14408 30734,14408 30734,14423 30719,144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CF500F-BF40-4A60-ACE8-9757BAAFD37C}" emma:medium="tactile" emma:mode="ink">
              <msink:context xmlns:msink="http://schemas.microsoft.com/ink/2010/main" type="line" rotatedBoundingBox="30719,14408 30734,14408 30734,14423 30719,14423"/>
            </emma:interpretation>
          </emma:emma>
        </inkml:annotationXML>
        <inkml:traceGroup>
          <inkml:annotationXML>
            <emma:emma xmlns:emma="http://www.w3.org/2003/04/emma" version="1.0">
              <emma:interpretation id="{2B07577D-5342-456F-A4D3-D610BAC8B51F}" emma:medium="tactile" emma:mode="ink">
                <msink:context xmlns:msink="http://schemas.microsoft.com/ink/2010/main" type="inkWord" rotatedBoundingBox="30719,14408 30734,14408 30734,14423 30719,14423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35.0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478F23-CA2E-4B2A-BED2-ABEB1301BDFA}" emma:medium="tactile" emma:mode="ink">
          <msink:context xmlns:msink="http://schemas.microsoft.com/ink/2010/main" type="inkDrawing" rotatedBoundingBox="2046,11171 10423,10681 10502,12029 2125,12519" shapeName="Other"/>
        </emma:interpretation>
      </emma:emma>
    </inkml:annotationXML>
    <inkml:trace contextRef="#ctx0" brushRef="#br0">0 198 101,'0'0'36,"0"0"3,0 0-2,0 0-25,28-10-4,12 10 0,-3-11-1,15 4-2,5-8-3,14 2-2,-2-6 0,8-1 0,-3-2 0,3-1 0,4 7 0,-20-7-9,12 16-21,-28 1-10,-9 3 0,-17 6 0,-19-3 0</inkml:trace>
    <inkml:trace contextRef="#ctx0" brushRef="#br0" timeOffset="-268.0152">421 110 77,'10'-22'37,"-10"22"-1,0 0 3,-6-22-22,6 22-2,0 0-1,4 20-2,-4-20-4,-2 28-8,2-7 0,4 18 0,-8 1 0,4 11 0,-4 3 0,4 5 0,2 2 0,-4 1 0,-2-3 0,6-7 0,-2-3 0,-2-8 0,4-8 0,2-5 0,-2-8 0,-2-20 0,2 19 0,-12-36 0,10 17-11,4-31-31,-13-5-2,-8-5 2,-2-7-1</inkml:trace>
    <inkml:trace contextRef="#ctx0" brushRef="#br0" timeOffset="488.0279">926-64 113,'0'0'38,"4"20"3,-4 6-1,8 15-29,-20-6-2,16 23-6,-15-2-3,7 9 0,-1 2 0,1 2 0,-2-6 0,6 0 0,0-9 0,-2-10 0,4-10 0,4-10 0,-6-24 0,11 17 0,-11-17 0,9-30 0,1 4 0,-1-2 0,4 0 0,-3 2 0,1 2 0,-11 24 0,24-20 0,-24 20 0,21 11 0,-21-11 0,22 30 0,-9-12 0,-3 4 0,-3 1 0,3 1 0,-5 2 0,1 0 0,-1-2 0,-1 2 0,-6-9 0,10 5 0,-8-22-4,0 0-31,18 2-7,-18-2 0,12-30 1</inkml:trace>
    <inkml:trace contextRef="#ctx0" brushRef="#br0" timeOffset="1003.0574">1231 531 102,'0'0'38,"4"22"2,-4-22 0,2 22-27,2 8-4,-14-13-2,20 7-1,-10-7-6,0-17 0,15 22 0,-15-22 0,20-11 0,-3-8 0,0-9 0,-2-3 0,2-5 0,0 3 0,-2 3 0,0 10 0,-15 20 0,20-13 0,-20 13 0,8 31 0,-10-7 0,4 4 0,0 0 0,-1-2 0,1-5 0,-2-21 0,6 18 0,-6-18 0,20-17 0,-6-3 0,-1-2 0,2-4 0,-2 3 0,0 1 0,-13 22 0,22-15 0,-22 15 0,17 23 0,-15-1 0,0 6 0,2 0 0,1 3 0,3-3 0,-5-6 0,1-3 0,-4-19 0,6 26 0,-6-26-24,-19 6-17,19-6-2,-28 18 2,7-7 0</inkml:trace>
    <inkml:trace contextRef="#ctx0" brushRef="#br0" timeOffset="1722.0985">623 897 100,'0'0'38,"-24"3"1,24-3 0,0 0-29,-26 8-1,26-8-2,0 0-1,0 0-2,17 7-1,0-5-3,9-5 0,9 3 0,3-2 0,12 4 0,-1-4 0,9 7 0,2-1 0,0 2 0,5-1 0,2-3 0,-1-6 0,-1-1 0,-1-1 0,-2-5 0,-6 0 0,0 3 0,-15 3 0,-3 3 0,-14 6 0,-24-4 0,28 13 0,-28-13 0,0 0-40,0 0-2,0 0-2,0 0 2</inkml:trace>
    <inkml:trace contextRef="#ctx0" brushRef="#br0" timeOffset="4461.2552">4328 3 125,'0'0'39,"0"0"2,-24 26 0,9-10-34,15 12-5,-13-5-2,13 10 0,-8-3 0,8 7 0,0 0 0,4 2 0,-8-4 0,0 3 0,1-7 0,-1-1 0,4-4 0,2-9 0,-2-17 0,-8 20 0,8-20 0,0 0 0,2-39 0,6 4 0,-3-12 0,5-5 0,-1-7 0,-2 1 0,5 1 0,-3 6 0,0 14 0,-1 9 0,-2 10 0,-6 18 0,0 0 0,0 0 0,22 28 0,-13-6 0,3 6 0,1 2 0,-2-1 0,2-1 0,0-2 0,0-7 0,-13-19 0,30 20 0,-30-20 0,28-15 0,-11-9 0,4-9 0,3-12 0,4-7 0,0-4 0,-4 4 0,1 4 0,-7 13 0,-1 12 0,-17 23 0,10 19 0,-12 18 0,-8 9 0,3 10 0,-1 6 0,3 3 0,3-4 0,4-3 0,3-10 0,3-9 0,1-7 0,-1-10 0,-8-22 0,18 19 0,-18-19 0,0 0 0,21-6 0,-27-14-18,6 20-25,0 0 0,2-19 1,-2 19 0</inkml:trace>
    <inkml:trace contextRef="#ctx0" brushRef="#br0" timeOffset="4891.2796">5084 229 108,'0'0'38,"7"-24"2,-7 24 0,-1-46-25,1 46-6,-15-17-4,15 17-5,-27 2 0,27-2 0,-33 30 0,14-4 0,2 0 0,4 2 0,2-2 0,11-4 0,4-4 0,-4-18 0,26 25 0,-8-24 0,3-8 0,3 0 0,3-6 0,-3-2 0,0 0 0,-5 0 0,-19 15 0,24-13 0,-24 13 0,8 17 0,-10 3 0,-7 4 0,3 6 0,-3-4 0,5 8 0,4-34 0,2 40-9,-2-40-30,0 0-4,0 0 2,7-26-2</inkml:trace>
    <inkml:trace contextRef="#ctx0" brushRef="#br0" timeOffset="5349.306">5368-267 113,'12'-19'40,"-12"19"1,7 26-1,-20-7-28,22 20-3,-12-4-9,8 16 0,-7-5 0,4 8 0,-2-6 0,-2-1 0,-1-3 0,6 1 0,1-4 0,-2-8 0,2-3 0,1-8 0,-5-22 0,0 0 0,19 8 0,-4-27 0,2-1 0,1-4 0,-3-1 0,2 3 0,2 5 0,-19 17 0,22-9 0,-22 9 0,10 22 0,-6 1 0,-3-1 0,5 2 0,0 2 0,-1 0 0,1-5 0,-2-1 0,-3-1 0,-1-19 0,-3 28 0,3-28 0,-8 26 0,8-26-39,-17 11-3,17-11-1,0 0 1</inkml:trace>
    <inkml:trace contextRef="#ctx0" brushRef="#br0" timeOffset="5686.3252">5817 215 103,'0'0'39,"0"0"0,10 17 0,-10-17-21,9 29-9,-9-29-1,6 39-8,-6-22 0,9 4 0,-9-21 0,24 28 0,-24-28 0,32-6 0,-32 6 0,32-37 0,-15 9 0,-2-4 0,-8 1 0,-3 1 0,-10 4 0,-3 5 0,9 21 0,-32-20 0,14 20 0,-5 2 0,4 5 0,-5-7 0,18 21-12,6-21-29,-22 20 0,22-20-1,-13 24-1</inkml:trace>
    <inkml:trace contextRef="#ctx0" brushRef="#br0" timeOffset="2621.1499">2566-187 106,'0'0'38,"0"0"1,-10-21-1,-22 8-26,32 13-2,-35-7-3,35 7-2,-40-9-5,22 5 0,-1-3 0,2 3 0,17 4 0,-24-9 0,24 9 0,0 0 0,-17-4 0,17 4 0,0 0 0,-2 20 0,4 1 0,-2 8 0,-2 11 0,2 13 0,-5 11 0,1 14 0,-6 7 0,1 4 0,0 4 0,1 0 0,1-3 0,5-5 0,0-7 0,4-16 0,4-10 0,1-8 0,4-12 0,0-8 0,-11-24 0,36 15 0,-17-17 0,3-4 0,3 1 0,-3-6 0,2 3 0,-9-14 0,19 16-23,-34 6-19,24-33-2,-18 11 2,-4-6-1</inkml:trace>
    <inkml:trace contextRef="#ctx0" brushRef="#br0" timeOffset="3439.1967">2910 96 116,'0'0'38,"7"26"3,-10-6-2,-3 15-24,-3-3-11,12 9-2,-5-4-2,8 4 0,-2-2 0,5-2 0,-5-5 0,3-8 0,-5-6 0,-2-18 0,0 21 0,0-21-4,0 0-6,-15-50-15,13 7-13,-3-9-3,3-4 3,-7-9 11,16 13 11,-14-7 9,7 6 9,9 24 17,-7 5 17,-2 5 1,0 19 2,24-19-11,-20 1-8,28 18-8,-32 0-3,46-15-5,-19 9-4,6 10 0,-3 2 0,0 7 0,-6 2 0,-3 7 0,-12 2 0,-3 0 0,0-2 0,-6 1 0,-4-6 0,4-17 0,-15 26 0,15-26 0,-28 14 0,9-8 0,-1 3 0,-1-3 0,0 1 0,3-1 0,18-6 0,-21 9 0,21-9 0,0 0 0,28 9 0,-5-5 0,5 2 0,2 1 0,1 4 0,-1 10 0,0 1 0,-9 6 0,-12 2 0,-7 5 0,-13 0 0,-10 3 0,-7-3 0,0-5 0,-4-8 0,-1-5 0,3-8 0,-2-7 0,11-4 0,21 2 0,-20-17 0,20 17 0,-17-15 0,-2 1-9,19 14-31,0 0-3,0 0 2,0 0-1</inkml:trace>
    <inkml:trace contextRef="#ctx0" brushRef="#br0" timeOffset="3650.2087">3456 300 115,'24'-6'37,"-24"6"3,25-3-3,-1-3-30,10 4-3,-1-5-3,3 3 0,5 6-5,-9-13-6,9 5-27,-11 14-1,-30-8-1,24 11-1</inkml:trace>
    <inkml:trace contextRef="#ctx0" brushRef="#br0" timeOffset="6978.3992">7195-464 113,'0'0'41,"-15"30"1,8 16-1,-5-3-23,7 28-18,-6 2 0,9 7 0,-2-2 0,4 0 0,2-7 0,0-9 0,1-10 0,-1-13 0,4-7 0,-2-16 0,7 3 0,-11-19-17,0 0-25,20-19-1,-20 19 1,19-14 1</inkml:trace>
    <inkml:trace contextRef="#ctx0" brushRef="#br0" timeOffset="7520.4302">7472 192 99,'11'-19'38,"-11"19"1,-1-20 1,-18 3-27,19 17-2,0 0-2,-21-11-3,2 9-6,19 2 0,-29 17 0,29-17 0,-29 30 0,16-14 0,13-16 0,-17 34 0,17-34 0,0 28 0,0-28 0,19 17 0,-19-17 0,32 1 0,-11-6 0,3-6 0,2-8 0,4-9 0,0-7 0,2-12 0,0-11 0,0-12 0,-1-7 0,-4 3 0,-3 5 0,-3 7 0,-10 12 0,-11 24 0,0 26 0,-17 18 0,2 21 0,0 14 0,-2 10 0,0 8 0,4 3 0,6 1 0,7-4 0,5-8 0,-3-3 0,2-10 0,2-7 0,-3-10 0,7-5 0,-10-28 0,24 17 0,-20-45 0,18 0-36,-5-15-8,5-7 0,1-8 1</inkml:trace>
    <inkml:trace contextRef="#ctx0" brushRef="#br0" timeOffset="8000.4576">8075-522 119,'24'-28'41,"-7"13"1,4-3-1,9 10-29,-2-9-12,9 4 0,-1 2 0,-1 7 0,-8 8 0,-7 15 0,-10 9 0,-9 18 0,-6 8 0,-6 17 0,-4 8 0,-4 10 0,4 2 0,4 4 0,3-1 0,4-5 0,4-1 0,0-8 0,2-4 0,4-3 0,-2-6 0,-1-6 0,1-10 0,-4-8 0,2-10 0,0-11 0,-2-22 0,0 0 0,0 0 0,0 0 0,-28-27 0,7 8 0,-5 6 0,-10-4 0,16 15-3,-19 0-42,-3 6-1,1 4 1,4-3-1</inkml:trace>
    <inkml:trace contextRef="#ctx0" brushRef="#br0" timeOffset="6233.3565">6150 122 110,'14'22'39,"-14"-22"3,-2 24-2,2 1-21,0-25-14,-2 39-5,2-19 0,5 2 0,-3-3 0,6 1 0,-8-20 0,13 26 0,-13-26 0,19 6 0,-19-6 0,24-20 0,-11 3 0,2-7 0,0 0 0,-2-2 0,-2 3 0,-1 5 0,-10 18 0,0 0 0,0 0 0,0 0 0,13 22 0,-11 0 0,-1 2 0,3 1 0,4-3 0,1-2 0,-9-20 0,24 15 0,-24-15 0,38-13 0,-20-4 0,5-5 0,1-2 0,-1-2 0,-1-2 0,-3 2 0,0 6 0,-8-3 0,-11 23 0,17-22 0,-17 22-10,0 0-32,13 19 0,-13-19 0,-10 24 1</inkml:trace>
    <inkml:trace contextRef="#ctx0" brushRef="#br0" timeOffset="6716.3842">6881 127 130,'0'0'41,"-17"-13"0,17 13-1,-27 5-37,9 1-3,18-6 0,-34 26 0,17-6 0,-3-1 0,5 3 0,-2 3 0,6-3 0,5-1 0,6-21 0,6 24 0,10-24 0,7-6 0,3-9 0,4-5 0,-4-1 0,-1-1 0,-3 3 0,-5 4 0,-17 15 0,0 0 0,0 0 0,9 38 0,-12-12 0,-1 4 0,2 1 0,4-1 0,2-4 0,5-5 0,-9-21 0,20 16 0,-20-16 0,32-11-23,-20-9-18,1-6-2,0-8 2,-2-5-1</inkml:trace>
  </inkml:traceGroup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46.9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69B5AC-79F5-44E8-9C07-DCE15F7A0D56}" emma:medium="tactile" emma:mode="ink">
          <msink:context xmlns:msink="http://schemas.microsoft.com/ink/2010/main" type="inkDrawing" rotatedBoundingBox="3043,13883 10936,13311 11053,14932 3161,15504" semanticType="callout" shapeName="Other">
            <msink:sourceLink direction="with" ref="{9B8FCAC7-E739-414E-97E5-2C0CA3B52F6E}"/>
          </msink:context>
        </emma:interpretation>
      </emma:emma>
    </inkml:annotationXML>
    <inkml:trace contextRef="#ctx0" brushRef="#br0">3799 2700 92,'-8'-18'35,"8"18"1,0 0 0,-16-34-24,16 34-2,7-22-4,-7 22-1,23-22-2,-5 12 0,-1-1-1,6 7 1,-3-1-1,3 8 0,-5 1-1,3 5 1,-2 3-1,-2 3 1,-8 1 0,-5 5-2,-6 1 0,-6 1 0,-7-3 0,0 2 0,-7-5 0,1 0 0,1-4 0,1-7 0,19-6 0,-21 1 0,21-1 0,0 0 0,0 0 0,27-16 0,-11 18 0,3 1 0,0 7 0,0 3 0,-6 5 0,-4 5 0,-3-1 0,-6 4 0,-6-2 0,-1 2 0,-7-5 0,-2-2 0,16-19 0,-34 24 0,15-17 0,2-3 0,17-4 0,-31-2 0,31 2-6,-25-15-6,25 15-22,0 0-6,13-20 0,-13 20 0</inkml:trace>
    <inkml:trace contextRef="#ctx0" brushRef="#br0" timeOffset="-1071.061">3498 3127 88,'0'0'36,"0"0"1,0 19 1,-17-4-21,13 26-5,-20-10-2,12 20-3,-12-8-2,7 7-2,-2-3-1,4 3-2,-1-7 0,3-4 0,-2-6 0,1-5 0,9-3 0,-5-9 0,10-16 0,-7 17-5,7-17-6,0 0-26,24-19-2,-3-1-1,-2-2 2</inkml:trace>
    <inkml:trace contextRef="#ctx0" brushRef="#br0" timeOffset="530.0303">4220 2579 94,'0'0'35,"25"-9"0,-7 5 1,12 4-26,-11-11 0,13 17-2,-14-8-1,11 15-1,-29-13 0,22 41-2,-24-13 0,-2 7-4,-11 1 0,-1 1 0,-7-4 0,-1 1 0,-1-6 0,-1-6 0,0-1 0,-2-6 0,-2-4 0,2-2 0,2-7 0,3-2 0,6 0 0,17 0 0,0 0 0,0 0 0,0 0 0,17-11 0,8 18 0,1 3 0,4 5 0,3-1 0,-3 5 0,-2-2 0,2 7 0,-5-18-13,1 10-26,-2-4-1,-3-3 0,-2-5-1</inkml:trace>
    <inkml:trace contextRef="#ctx0" brushRef="#br0" timeOffset="1263.0719">4975 3032 116,'0'0'37,"0"0"2,0 0-1,0 0-31,0 0-2,0 0-1,0 0-2,0 0 0,0 0-1,-4-17 0,4 17 0,0 0 1,0 0-2,0 0 0,0 0 0,0 0 0,0 0-3,0 0-2,0 0-8,13 36-25,-11-8-1,-2 5 0,0 10-1</inkml:trace>
    <inkml:trace contextRef="#ctx0" brushRef="#br0" timeOffset="-2171.1241">1182 3453 99,'0'0'37,"0"0"2,28-2-2,-11 25-22,-17-23-6,48 2-3,-14-6-2,7-2-4,12 14-13,3-17-25,-8-3 0,5 3-1,-3-4-1</inkml:trace>
    <inkml:trace contextRef="#ctx0" brushRef="#br0" timeOffset="-2404.1375">1170 2768 91,'0'0'36,"0"0"1,0 0 2,0 0-24,6-17-4,-6 17-3,28-30-1,0 11-3,-2-7 0,12 6-1,-3-3-3,5 7 0,-1 4 0,-3 9 0,-8 6 0,-4 9 0,-5 1 0,-2 9 0,-2-2 0,-2 8 0,-6 0 0,8 8 0,-7 5 0,-3 13 0,-7 5 0,1 12 0,-5 9 0,6 8 0,-2 7 0,6 0 0,0 0 0,5-2 0,0-3 0,1-6 0,-3-8 0,-1-3 0,-6-8 0,-4-5 0,-5-8 0,-1-13 0,-1-6 0,4-8 0,7-25 0,-14 16 0,14-16 0,-26-18 0,6 3 0,-7 2 0,-10 2 0,-12 1 0,-3 7 0,-2 1 0,-1 4 0,3 0 0,11 5 0,-1-11 0,26 8 0,-7-21-26,23 17-16,4-41 0,9 17 0,6-15 0</inkml:trace>
    <inkml:trace contextRef="#ctx0" brushRef="#br0" timeOffset="2783.1592">6304 2805 101,'4'-19'37,"-4"19"1,-23-20 0,23 20-26,-45-19-3,15 17-3,-15-7-2,2 9-1,-9-4-1,1 8 1,1 0-1,5 1-2,2-3 0,11 4 0,8-5 0,5 3 0,19-4 0,-17 10 0,17-10 0,0 0 0,17 22 0,0-15 0,7 5 0,4-3 0,12 2 0,4 0 0,1 2 0,-3-2-2,-5 6 1,-9 4 0,-9 7 0,-14 7 1,-20 6 0,-13 6 0,-9 5 1,-6 7 0,-6-1 0,4 2 1,2-4-2,8-4 0,10-4 0,7-3 0,3-6 0,7-5 0,6-2 0,4-8 0,2 0 0,1-5 0,-5-19 0,27 22 0,-5-20 0,12-6 0,7-1 0,6-7 0,3 1 0,3-4 0,-1 6 0,-5-2-2,0 11-4,-23-11-7,10 11-24,-15 0-3,-19 0 2,20 1-2</inkml:trace>
    <inkml:trace contextRef="#ctx0" brushRef="#br0" timeOffset="3243.1855">6343 3476 99,'-7'35'36,"3"1"1,-5-7-1,-8-6-26,17 7-3,-10-12-3,10 1-2,-1-2-2,1-17-2,7 26-11,-7-26-22,0 0-2,0 0 1,4-34-1</inkml:trace>
    <inkml:trace contextRef="#ctx0" brushRef="#br0" timeOffset="3061.1751">6429 2715 95,'0'0'34,"0"0"2,0 0 0,0 0-22,0 0-9,-5 17-2,-5 5-4,5 12-7,-14 5-23,6-3-5,2 10 1,-2-1-1</inkml:trace>
    <inkml:trace contextRef="#ctx0" brushRef="#br0" timeOffset="3719.2128">6731 2194 60,'0'0'34,"5"-27"1,-5 27 1,0 0-16,4-22-4,-4 22-2,0 0-4,13 21-1,-13-21-3,2 41-1,-6-13-1,8 9-1,-6 4 0,4 4-3,-4-4 0,2 0 0,-2-6 0,0-5 0,1-8 0,-3-5 0,8 0-6,-4-17-16,0 0-17,-13-26-1,16 3 0,1-1 0</inkml:trace>
    <inkml:trace contextRef="#ctx0" brushRef="#br0" timeOffset="6282.3594">7802 2822 101,'5'-23'37,"-5"23"1,0 0 0,-15-20-26,15 20-1,-3 22-3,1 6-3,-6 2 0,1 15-5,-6 3 0,3 12 0,-7-1 0,2 7 0,-1-3 0,6-3 0,-3-5 0,4-8 0,3-10 0,2-3 0,2-10 0,2-7 0,0-17 0,0 0 0,0 0 0,8-23 0,-2-10 0,1-12 0,4-11 0,4-13 0,4-7 0,2-4 0,5 3 0,-2 8 0,1 14 0,-5 6 0,-5 17 0,-2 14 0,-13 18 0,0 0 0,17 31 0,-9-1 0,-5 2 0,7 7 0,5 2 0,1 0 0,3-7 0,2-6 0,-3-6 0,1-7 0,0-10 0,0-10 0,1-10 0,3-15 0,3-3 0,4-8 0,0 0 0,2-2 0,-1 5 0,-6 7 0,-3 8 0,-5 12 0,-17 11 0,19 10 0,-15 10 0,-1 6 0,1 6 0,0 9 0,1 2 0,3 5 0,-1 1 0,3 5 0,-1-2 0,1 0 0,-3-4 0,0-5 0,-3-2 0,6-7 0,-7-6 0,1-8 0,-4-20 0,0 0 0,0 0 0,0 0-29,11-28-13,-14-3-2,3-1 2</inkml:trace>
    <inkml:trace contextRef="#ctx0" brushRef="#br0" timeOffset="7558.4323">8777 2471 32,'0'0'27,"0"0"4,0 0 0,0 0-11,-2-26-3,2 26 1,0 0-4,0 0-2,-24-13-2,24 13-1,-19 0-2,19 0-1,-19 6-1,19-6-1,-18 15 0,18-15-1,-19 26-1,13-8 1,1 3-3,3 1 0,2 2 0,4-1 0,-1-3 0,7-1 0,-10-19 0,24 20 0,-24-20 0,36 4 0,-18-9 0,3-3 0,-2-3 0,-1 0 0,1 0 0,0-3 0,-19 14 0,24-26 0,-24 26 0,13-31 0,-7 10 0,-2 1 0,-1-3 0,-5 1 0,-1 3 0,-3 3 0,6 16 0,-19-15 0,19 15 0,-24 5-2,15 19-10,-12-7-28,6 0 0,-2 4-1,2-3 1</inkml:trace>
  </inkml:traceGroup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45.53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17810D9-8FB1-42F6-8ADF-CE92E05A9E77}" emma:medium="tactile" emma:mode="ink">
          <msink:context xmlns:msink="http://schemas.microsoft.com/ink/2010/main" type="inkDrawing" rotatedBoundingBox="5178,14542 9474,13165 9800,14185 5505,15561" semanticType="callout" shapeName="Other"/>
        </emma:interpretation>
      </emma:emma>
    </inkml:annotationXML>
    <inkml:trace contextRef="#ctx0" brushRef="#br0">3153 3312 39,'0'0'31,"-4"-30"3,4 30 1,0 0-11,-22-39-2,22 39-2,0 0-6,0 0-4,-11-23-2,11 23-2,0 0-1,9 34-1,-5-12-1,7 8-3,0 2 0,8 11 0,-6-2 0,4 0 0,-2-6 0,0-5 0,2-4 0,-4-9 0,-13-17 0,18 15 0,-18-15 0,6-19-14,3 0-24,-7-5-3,-2-2 1,2-2-1</inkml:trace>
    <inkml:trace contextRef="#ctx0" brushRef="#br0" timeOffset="645.0368">3593 3533 79,'0'0'34,"34"15"-1,-16-2-1,-18-13-15,42 15-4,-42-15-3,26 12-1,-26-12-2,2 18-1,-19-9-1,2 12 0,-11-8-2,3 8-1,-1-5-2,1 3 0,7-2 0,16-17 0,-10 24 0,10-24 0,19 11 0,1-9 0,3 0 0,-1-4 0,5 2-4,-27 0-11,37-19-22,-20 12-4,-17 7 2,15-22-2</inkml:trace>
    <inkml:trace contextRef="#ctx0" brushRef="#br0" timeOffset="2865.1639">4986 3634 119,'0'0'39,"19"-20"2,-19 20-2,0 0-30,0 0-1,0 0-8,-13 24 0,13-24 0,-6 32 0,6-32 0,7 44-19,-7-44-20,8 26-1,-8-26 0,0 0-1</inkml:trace>
    <inkml:trace contextRef="#ctx0" brushRef="#br0" timeOffset="5676.3247">7100 2242 58,'11'-19'34,"-11"19"0,2-22 1,-2 22-8,-13-26-13,13 26-3,-10-19-3,10 19-1,-20-11-3,20 11 0,-25-2-1,25 2-1,-28 17 0,17 0 0,-2 0-1,5 5 0,1 2-1,1 2 1,3 2-1,3-4 1,1-1-1,3-5 0,-4-18 0,13 21 1,-13-21-1,25-4 0,-25 4 1,30-24-1,-14 7 0,-1-3 0,0 1 0,-2 2 0,-13 17-1,17-22 1,-17 22 0,0 0 0,0 0 1,15 19 0,-13 1 0,2 4 1,-2 2-2,0 8 0,-4-1 0,2 1 0,-4 0 0,2-5 0,-3-4 0,1-3 0,0-5 0,4-17 0,0 0 0,0 0-3,17 3-22,-10-21-14,1-8-2,-1-6 0,1-3 0</inkml:trace>
    <inkml:trace contextRef="#ctx0" brushRef="#br0" timeOffset="6098.3488">7377 2201 74,'22'-9'37,"-22"9"-1,32-21 2,-13 27-11,-8-23-19,13 17 1,-24 0-3,26 9-1,-26-9-1,10 38 0,-16-10-1,2 7-1,-7 0 0,-2 3-2,-2-7 0,0-1 0,2-6 0,-2-3 0,0-4 0,15-17 0,-24 22 0,24-22 0,0 0 0,-10 17 0,10-17 0,0 0 0,30 5 0,-13-5 0,13 10-7,-9-7-30,7 1-2,2 2-2,2 1 2</inkml:trace>
  </inkml:traceGroup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7:01.70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E208492-D59E-44D3-A4D5-13002451ABF0}" emma:medium="tactile" emma:mode="ink">
          <msink:context xmlns:msink="http://schemas.microsoft.com/ink/2010/main" type="inkDrawing" rotatedBoundingBox="15800,14579 16781,14470 16840,15003 15860,15112" semanticType="callout" shapeName="Other">
            <msink:sourceLink direction="to" ref="{BB4249F1-94CF-45BF-AF81-316AD4C43E59}"/>
          </msink:context>
        </emma:interpretation>
      </emma:emma>
    </inkml:annotationXML>
    <inkml:trace contextRef="#ctx0" brushRef="#br0">13804 3302 88,'0'0'38,"0"0"1,17-22 0,-17 22-20,0 0-6,0 0-4,13-22-5,-13 22-1,33-13-2,-10 9 1,1 2-2,1 6 0,1-1 0,0 9 0,-3-1 0,-5 2 0,-18-13 0,19 28 0,-19-28 0,2 24 0,-2-24 0,-15 19 0,-2-12 0,0 2 0,-2-1 0,-1-1 0,-3 1 0,1-3 0,5 3 0,17-8 0,-28 13 0,28-13 0,0 0 0,0 0 0,4 22 0,13-16 0,-1 3 0,5 1 0,1 1 0,1 4 0,-6 1 0,-4 3 0,-9 2 0,-8 1 0,-11-2 0,-6 5 0,-7-7 0,0-1 0,2-2 0,2-6 0,-1-1 0,-1-6 0,26-2 0,-21-8 0,21 8 0,0 0 0,-5-17-4,-8-3-23,13 20-13,9-17-2,-9 17 3,0 0-2</inkml:trace>
    <inkml:trace contextRef="#ctx0" brushRef="#br0" timeOffset="271.0154">14253 3591 104,'2'23'38,"-2"-23"1,-11 28-1,11-28-25,-26 35-8,5-22 1,6 4-3,-6 0-3,-1-6-1,3 9-4,-3-20-7,22 0-19,0 0-9,0 0 2,0 0-1</inkml:trace>
    <inkml:trace contextRef="#ctx0" brushRef="#br0" timeOffset="872.0499">14654 3286 86,'4'-25'37,"-10"5"1,6 20 1,-17-8-22,-11-5-4,28 13-3,-39 13-4,39-13-2,-34 25-1,23-7-1,0 1-2,9 0 0,0-1 0,9 1 0,4 1 0,6 3 0,-2-1 0,4 2 0,2 1 0,-3-1 0,-1 0 0,-2 0 0,-7 2 0,-6-3 0,-6-1 0,-7-1 0,-8-3 0,0-3 0,-1-6 0,-3-7 0,1-4 0,1-5 0,4-4 0,10-6 0,3-2 0,6-3 0,3 0 0,5-3 0,5 1 0,3-4 0,7-2 0,3 1 0,2-1 0,-6 0 0,-1 2 0,-1 4 0,-7-2 0,-2 5 0,-7 4 0,-10 1 0,4 16 0,-22-25-4,22 25-34,-30-3-3,5 10 0,-5 2 1</inkml:trace>
  </inkml:traceGroup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7:09.47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0F7DDB5-F6D4-46CE-ADDE-DAC7EE190DBA}" emma:medium="tactile" emma:mode="ink">
          <msink:context xmlns:msink="http://schemas.microsoft.com/ink/2010/main" type="inkDrawing" rotatedBoundingBox="6859,15966 24736,16513 24657,19080 6780,18534" shapeName="Other"/>
        </emma:interpretation>
      </emma:emma>
    </inkml:annotationXML>
    <inkml:trace contextRef="#ctx0" brushRef="#br0">4947 5369 112,'0'0'38,"0"0"2,0 0-1,-21-5-28,25 25-2,-12-1-3,5 25-6,-12 5 0,1 20 0,-6 4 0,-3 12 0,1 5 0,-1-1 0,3-3 0,3-10 0,8-12 0,1-12 0,4-13 0,3-9 0,2-12 0,-1-18 0,0 0 0,0 0 0,-1-44 0,6-5 0,6-14 0,6-15 0,4-10 0,3-11 0,4 2 0,2 4 0,-5 7 0,-3 14 0,-5 18 0,-6 13 0,-5 11 0,-6 30 0,7-17 0,-7 17 0,19 26 0,-4 6 0,4 1 0,3 16 0,1 5 0,-1 7 0,-1 3 0,-3 3 0,-3 0 0,-3-4 0,-3-1 0,-2-8 0,1-7 0,-1-10 0,1-6 0,-3-12 0,-5-19 0,0 0 0,0 0 0,0-24-40,-5-6-1,-14-13-1,0 6 1</inkml:trace>
    <inkml:trace contextRef="#ctx0" brushRef="#br0" timeOffset="491.028">5549 5360 101,'0'0'38,"17"5"1,-17-5 0,-7 49-24,-6-17-6,11 27 0,-13 5-4,4 14-5,-10 0 0,6 6 0,-4-6 0,8-3 0,-2-8 0,7-9 0,3-15 0,1-12 0,5-8 0,-3-23 0,0 0 0,0 0-2,38-36-33,-29-12-6,8-6-2,0-13 3</inkml:trace>
    <inkml:trace contextRef="#ctx0" brushRef="#br0" timeOffset="151.0086">4952 5871 97,'-20'7'33,"20"-7"0,0 0 1,0 0-27,0 0-5,26 4-6,-6 1-25,7-5-4,12 6 0,-5-4-1</inkml:trace>
    <inkml:trace contextRef="#ctx0" brushRef="#br0" timeOffset="777.0444">5733 5397 105,'15'-24'37,"-15"24"2,0 0-1,15 19-26,-15-19-3,0 41-2,-4-12-2,4 22-2,-6 3-3,1 15 0,-6 2 0,-1 3 0,-1 1 0,2-5 0,-2-4 0,4-7 0,5-7 0,6-11 0,1-9 0,1-11 0,9-3 0,-13-18-6,21-26-33,-8 2-3,0-2 0,-4-10 2</inkml:trace>
    <inkml:trace contextRef="#ctx0" brushRef="#br0" timeOffset="1071.061">5883 6033 110,'-4'24'37,"-4"4"2,3-4-1,16 10-28,-13-16-1,17 6-5,0-7 1,4-2-2,0-11-3,3-4 0,1-9 0,-3-10 0,-3-9 0,-4-6 0,-9-5 0,-4-4 0,-8 6 0,-9 0 0,-3 15 0,-6 5-2,1 15-2,-5 0-5,21 24-18,-6-3-11,8 3-1,5-1-1,2-21 1</inkml:trace>
    <inkml:trace contextRef="#ctx0" brushRef="#br0" timeOffset="1504.086">6188 5923 112,'-4'22'38,"0"0"1,2 12-2,-5-8-29,16 13-1,-3-11-1,7 4-3,0-6 0,4-6-1,0-10-2,-17-10 0,32-6 0,-17-11 0,-4-7 0,2-4 0,-4 0 0,1 2 0,-3 6 0,-7 20 0,11-21 0,-11 21 0,0 0-2,17 15 2,-17-15 0,8 17 0,-8-17 0,0 0 0,19-2 0,-19 2 0,13-24 0,-13 24-1,9-30 0,-7 13-1,-2 17-1,5-28-1,-5 28-2,0 0-5,29-7-7,-29 7-19,0 0-1,26-15 2,-26 15-1</inkml:trace>
    <inkml:trace contextRef="#ctx0" brushRef="#br0" timeOffset="2196.1256">6384 5982 97,'0'0'37,"0"0"3,0 0-2,2 17-24,-2-17-4,0 0-2,10 17-2,-10-17-1,18 26-5,-18-26 0,28 28 0,-11-13 0,2 0 0,2-2 0,-1 0 0,-1 0 0,-19-13 0,28 17 0,-28-17 0,21-6 0,-21 6 0,11-37 0,-2 5 0,-1-7 0,-1-2 0,1 0 0,-3 7 0,-3 6 0,-2 28 0,0-24-7,6 43-11,-6-19-22,-6 33 0,2-12 1,6-1-1</inkml:trace>
    <inkml:trace contextRef="#ctx0" brushRef="#br0" timeOffset="2652.1517">6933 5852 98,'19'-24'37,"-19"24"1,11-17 1,-13 0-28,2 17-1,0 0 0,0 0-2,-17 19-4,6 3-4,-12-1 0,5 7 0,-3-4 0,4 0 0,2-2 0,12-1 0,3-21 0,9 28 0,-9-28 0,36 22 0,-14-11 0,2 2 0,1 2 0,-3 2 0,-3 4 0,-10 3 0,-5-2 0,-4 1 0,-8-3 0,-1-3 0,9-17 0,-30 15 0,30-15 0,-22-2-36,22 2-8,-28-34 2,15 12-2</inkml:trace>
    <inkml:trace contextRef="#ctx0" brushRef="#br0" timeOffset="3565.2039">8165 5921 108,'37'-6'37,"4"-1"0,12-4-1,1-10-30,6 2-7,4 10-6,-14-9-24,1 10-6,-6 2 1,-12 6-2</inkml:trace>
    <inkml:trace contextRef="#ctx0" brushRef="#br0" timeOffset="3416.1954">8594 5356 95,'-8'-43'37,"1"2"2,-5 11-1,-18-1-27,30 31 0,-46-10-1,25 27-2,-7 2-2,4 20-6,-3 4 0,9 15 0,5 3 0,5 12 0,4 3 0,6 6 0,2 4 0,3-2 0,3 2 0,-3-3 0,3-4 0,-5-10 0,-3-6 0,-4-11 0,-3-7 0,-7-12 0,-1-14 0,-11-23 0,24 4-25,-43-37-16,11-8-1,-3-12 1,1-3-1</inkml:trace>
    <inkml:trace contextRef="#ctx0" brushRef="#br0" timeOffset="3784.2164">8700 5904 81,'0'19'38,"2"3"0,2-5 0,2 11-11,-6-28-17,11 24-1,-11-24-5,17 4-1,-17-4-2,20-15 1,-12-2-1,-3-2 0,-5-1-1,-3-2-1,-1 5 0,-6 0-3,10 17-2,-22-20-12,22 20-20,-19 16-3,17 3 3,2-2-2</inkml:trace>
    <inkml:trace contextRef="#ctx0" brushRef="#br0" timeOffset="3957.2263">8871 6014 118,'17'-20'39,"-1"-8"0,3 0-1,2-12-31,14 9-3,-1-3-3,0 1-5,14 23-20,-6-5-14,-9 14-1,-3 6 1,-4 8-2</inkml:trace>
    <inkml:trace contextRef="#ctx0" brushRef="#br0" timeOffset="4485.2565">10458 5639 86,'-2'-26'38,"-7"6"0,9 20 3,-56-15-23,35 47-4,-22-8-3,15 22-5,-7-1-3,8 9-3,5-5 0,9-3 0,17-1 0,5-21-4,26 10-17,-3-27-19,6-3-2,1-15 1,0-2 0</inkml:trace>
    <inkml:trace contextRef="#ctx0" brushRef="#br0" timeOffset="4747.2715">10511 5850 115,'-6'30'39,"-1"0"1,7 1 0,-2-10-32,17 3-2,-15-24-2,39 15-1,-15-21-3,3-5 0,-1-9 0,-2-8 0,-5-8 0,-8-3 0,-5-6 0,-4 6 0,-8 6 0,-2 5 0,8 28 0,-24-24 0,24 24-5,-26 9-9,28 15-23,-10-1-4,8 3 2,0-10-2</inkml:trace>
    <inkml:trace contextRef="#ctx0" brushRef="#br0" timeOffset="5250.3003">10792 5861 75,'28'-4'36,"-28"4"2,31-18 0,-31 18-17,19-11-7,4 13-3,-23-2-4,18-4-2,-18 4 0,0 0-2,13 22-1,-13-22-2,0 0 0,25 21 0,-25-21 0,22-4 0,-22 4 0,26-17 0,-26 17 0,19-13 0,-19 13 0,0 0 0,0 0 0,17 8 0,-17-8 0,11 16 0,-11-16 0,0 0 0,26 12 0,-26-12 0,30-14 0,-30 14 0,30-22 0,-30 22 0,25-19 0,-25 19 0,22-5 0,-22 5 0,17 11 0,-17-11 0,17 22 0,-17-22 0,17 25 0,-17-25 0,11 26 0,-11-26 0,-9 31 0,9-31 0,-19 36 0,2-29-9,23 16-23,-6-23-9,0 0 0,0 0 0,0 0 1</inkml:trace>
    <inkml:trace contextRef="#ctx0" brushRef="#br0" timeOffset="5732.3278">11391 5677 98,'0'0'39,"0"0"1,13 24 0,-6 15-24,-20-15-4,17 25-4,-8-6-6,4 11-2,-2 2 0,2 1 0,0-3 0,4-1 0,-2-11 0,2-4 0,-4-10 0,5-8 0,-5-20 0,0 0 0,0 0 0,6-52 0,-1 4 0,7-18 0,3-10 0,-2-6 0,2 5 0,0 1 0,7 15 0,-3 10 0,0 16 0,-4 16 0,-15 19 0,26 11 0,-11 8 0,-6 13 0,-3 3 0,-4 6 0,-6 4 0,-7 3 0,-12-1 0,-1-6 0,-2-8 0,-2-8 0,-1-7 0,1-21 0,28 3-22,-18-27-19,18-12-1,3-18 1,7-7-1</inkml:trace>
    <inkml:trace contextRef="#ctx0" brushRef="#br0" timeOffset="6231.3564">11836 4954 114,'19'16'39,"-27"14"2,1 19-1,-14-1-29,14 23-4,-6-2-4,7 11-3,1-5 0,3-3 0,4-3 0,-2-9 0,5-4 0,-3-23-5,13 12-8,-15-45-16,13 19-12,-13-19 1,26 11 8,-20-28 15,16 25 8,-22-8 7,23 0 9,-1 20 18,-5-9 10,4-1 2,1-14-8,14 13-13,-16-28-7,14 5-2,-6-14-3,-4 0-1,-7-10 1,-5 5-1,-11 1 0,-4 12-1,-16 10 2,2 14-4,-7 7 0,1 15 0,3 10 0,1 7 0,4 1 0,11-1 0,6-2 0,2-4 0,11-3 0,0-12-6,9 4-4,-24-26-26,40 12-4,-18-24 0,6-2 0</inkml:trace>
    <inkml:trace contextRef="#ctx0" brushRef="#br0" timeOffset="6785.3881">12439 5276 104,'-7'39'38,"1"13"0,-2 1 0,8 15-29,-7-6-2,11 9-3,-2-8-2,1 1 0,-1-9-2,-2-14-1,0-3-2,0-38-2,4 28-6,-15-53-14,7 1-13,-2-19 0,3-1 0,-7-16 17,16 23 10,-14-4 8,3 7 7,5 34 17,0 0 15,0 0 0,9 17 2,2 16-16,-11-33-9,23 34-4,-23-34-3,41 21-2,-20-20-1,12-1-1,3-13-1,1-2 0,-3-1 0,-2-5 0,-12-1 0,3-2 1,-8-3-1,-8 5 1,-10 2 1,3 20-3,-17-25 0,17 25 0,-28 12 0,15 8 0,-1 6 0,9 15 0,3 4 0,6 7 0,5 0 0,12-1 0,9-1 0,3-11 0,16 9 0,-6-29-38,8-6-4,-3-22-1,5-12 0</inkml:trace>
    <inkml:trace contextRef="#ctx0" brushRef="#br0" timeOffset="13770.7876">16650 5697 113,'5'19'39,"3"1"1,-5-3-2,5 17-30,-8-34-5,9 22 0,-9-22-4,0 0-3,10 17-3,-22-36-11,12 19-20,-7-33-1,-1 5 1,5-13-1</inkml:trace>
    <inkml:trace contextRef="#ctx0" brushRef="#br0" timeOffset="13919.7961">16708 5328 106,'7'-17'40,"-7"17"1,0 0-1,0 0-24,0 0-10,11 23-4,-7-6-6,-4-17-20,0 18-15,0-18-2,8 34 1,-7-17-1</inkml:trace>
    <inkml:trace contextRef="#ctx0" brushRef="#br0" timeOffset="14469.8276">16951 5623 112,'0'0'41,"7"16"0,-7-16 0,0 0-29,-1 28-4,1-28-8,5 36 0,-3-16 0,4 5 0,-3-1 0,1-2 0,0-1 0,-4-21 0,0 0 0,24 9 0,-5-26 0,2-9 0,1-4 0,4-3 0,-1 1 0,-3 0 0,1 10 0,-5 7 0,-18 15 0,21 9 0,-19 10 0,-2 9 0,2 0 0,3 5 0,-3 1 0,0-4 0,2-2 0,-1-11 0,-3-17 0,17 11 0,6-6-31,-23-5-11,20-26 0,-10 6 0,8 1 0</inkml:trace>
    <inkml:trace contextRef="#ctx0" brushRef="#br0" timeOffset="14853.8496">17646 5574 113,'0'0'40,"-21"-7"2,21 7-1,-38-8-28,25 27-7,-9-6-6,7 7 0,2-1 0,7 0 0,6-19 0,0 28 0,0-28 0,17 13 0,-17-13 0,32-10 0,-15 1 0,-17 9 0,28-15 0,-28 15 0,22 4 0,-22-4 0,15 37 0,-13-7 0,0 7 0,2 2 0,-4 2 0,-2-3 0,2-5 0,0-7 0,0-5 0,0-21 0,0 0 0,0 0-22,17-23-19,-8-6-2,4-5 2,0-12-1</inkml:trace>
    <inkml:trace contextRef="#ctx0" brushRef="#br0" timeOffset="15320.8762">17855 5431 125,'0'0'40,"0"0"2,0 0-6,0 0-27,21 0-6,7 0-3,6-4 0,5-2 0,2 3 0,2-3 0,-2 4 0,-13 0 0,8 12-6,-36-10-13,28 5-21,-28-5-2,15 21 2,-15-21-1</inkml:trace>
    <inkml:trace contextRef="#ctx0" brushRef="#br0" timeOffset="15123.8649">18022 5151 110,'26'-9'40,"-26"9"2,9 32-2,-22-12-27,21 30-3,-10 1-10,8 16 0,-5 0 0,3 4 0,2-1 0,-1-2 0,-3-9 0,-2-8 0,0-10 0,-9-17 0,3-4 0,-14-31-9,20 11-27,-32-45-6,8 4 1,-1-15 0</inkml:trace>
    <inkml:trace contextRef="#ctx0" brushRef="#br0" timeOffset="15539.8888">18320 5494 125,'0'0'41,"-6"37"0,4-14 0,8 7-34,-4-4-7,1 3 0,1-1 0,0-3 0,-2-3 0,-2-22 0,0 24-6,0-24-3,0 0-14,18-41-17,-8 6-1,1-19 1,2-8 1</inkml:trace>
    <inkml:trace contextRef="#ctx0" brushRef="#br0" timeOffset="15701.8981">18445 5160 118,'0'0'40,"-23"-7"2,23 7-2,-16 17-31,16-17-3,3 26-6,-3-26 0,17 30 0,-17-30-4,28 44-14,-18-27-22,-1 6-1,0-5 0,3 3 0</inkml:trace>
    <inkml:trace contextRef="#ctx0" brushRef="#br0" timeOffset="16130.9226">18801 5438 125,'-21'15'41,"21"-15"1,-30 26-1,30-26-35,-20 32-6,12-12 0,10 1 0,2-3 0,1 5 0,7-6 0,-12-17 0,26 26 0,-26-26 0,32 7 0,-32-7 0,28-15 0,-13-3 0,-2-5 0,-4-7 0,-3 1 0,-8-5 0,-6 8 0,-1 2 0,-8 7 0,-3 6 0,1 11 0,-6 2 0,9 16-4,-11-18-10,27 0-25,-13 26-2,13-26 0,0 0 0</inkml:trace>
    <inkml:trace contextRef="#ctx0" brushRef="#br0" timeOffset="16633.9514">19007 5436 121,'0'0'42,"0"0"0,15 25 0,-34-20-34,26 14-8,-7-19 0,6 28 0,-2-10 0,1 3 0,-1-3 0,0 3 0,1-4 0,-5-17 0,10 18 0,7-19 0,-1-9 0,5-7 0,7-7 0,6-6 0,0-5 0,3 1 0,-5 5 0,-8 6 0,-3 6 0,-21 17 0,24-3 0,-18 20 0,-4 3 0,-1 10 0,1 2 0,-4 7 0,4-2 0,2 0 0,-2 0 0,-2-7 0,2 0 0,-6-13 0,10 3 0,-6-20-17,0 0-27,0 0-1,-15-26 1</inkml:trace>
    <inkml:trace contextRef="#ctx0" brushRef="#br0" timeOffset="11266.6444">14270 5582 85,'-7'-17'36,"7"17"1,-23-13 1,-3 4-23,26 9-4,-45 13-1,24 5-3,-9-8-3,8 14 0,-6-2-1,5 10-1,-1-1 1,9 7-3,6-3 0,9 2 0,5-1 0,10-4 0,2-6 0,9-11 0,6-12 0,4-14 0,3-15 0,-2-17 0,1-11 0,3-13 0,-3-13 0,-1-11 0,-3-12 0,-6-1 0,-2 7 0,-7 7 0,-4 12 0,-10 15 0,-5 18 0,-9 24 0,9 21 0,-28 34 0,9 13 0,0 20 0,1 11 0,-1 17 0,8 4 0,1 7 0,5-4 0,1-5 0,2-7 0,2-16 0,4-10 0,-4-23 0,7-4-6,-7-37-33,0 0-1,0 0-2,4-26 2</inkml:trace>
    <inkml:trace contextRef="#ctx0" brushRef="#br0" timeOffset="11635.6654">14551 5762 97,'17'-3'37,"0"-3"1,-1 1-1,-4-16-24,8 10-7,-7-13 0,8 1-3,-8-5-1,2-3-1,-8-1 1,1 2-1,-8 2 1,-2 10 0,2 18 1,-26-12-1,5 22 1,3 10-3,-5 4 0,4 12 0,4 1 0,6 4 0,5-2 0,8-3 0,5-3 0,8-3 0,4-8 0,1-10 0,12 1-3,-15-32-15,11 10-22,-4-16-1,-2 1 1,-5-11-1</inkml:trace>
    <inkml:trace contextRef="#ctx0" brushRef="#br0" timeOffset="12094.6917">14929 5608 108,'0'0'38,"0"0"1,17 3 0,-17-3-29,35-3-2,-8 1-3,10 0-3,4 2-2,0-2-4,8 10-7,-8-12-27,-1-2-1,-7-1 0,-3-1-1</inkml:trace>
    <inkml:trace contextRef="#ctx0" brushRef="#br0" timeOffset="11921.6818">15041 5300 112,'0'0'39,"0"0"1,-2 28 0,2 8-30,-11-8-2,7 18-2,-7 1-6,6 9 0,-3-2 0,10 3 0,-2-6 0,4-3 0,0-3 0,5-11 0,-2-7 0,-7-27 0,17 27-4,-24-50-16,7 23-19,-2-46-3,-4 10 2,-7-5-1</inkml:trace>
    <inkml:trace contextRef="#ctx0" brushRef="#br0" timeOffset="12853.7352">15627 5705 111,'10'-34'38,"3"-3"0,2 1-1,-13-6-30,20 12-3,-5 0-1,-2 4-4,7 15-3,-10-6-7,10 21-20,-22-4-7,23 11 0,-23-11 0</inkml:trace>
    <inkml:trace contextRef="#ctx0" brushRef="#br0" timeOffset="12619.7218">15367 5697 88,'0'0'37,"0"0"0,0 0 2,19-17-21,-19 17-10,22-9 0,-3 4-4,-19 5-1,32-23-1,-32 23-1,28-32-1,-15 10 1,-5 2-1,-5-3 1,-3 3-1,-3 1 2,3 19-2,-21-24 2,4 22-1,-4 8 0,3 9 1,-5 7-2,5 10 0,-1 1 0,6 4 0,7-1 0,4-3 0,6 1 0,5-6 0,4 0 0,-13-28-7,38 39-7,-38-39-25,30 9-2,-30-9 2,24-9-2</inkml:trace>
    <inkml:trace contextRef="#ctx0" brushRef="#br0" timeOffset="13543.7746">15998 5690 120,'0'0'40,"-7"22"0,7-22 0,-2 19-34,2-19 0,0 0-3,0 0-3,17 15 0,-17-15 0,0 0 0,18-13 0,-18 13 0,25-36 0,-10 16 0,1-3 0,3 3 0,-2-1 0,-2 5 0,-15 16 0,22-2 0,-22 2 0,4 26 0,-9-8 0,1 5 0,0-1 0,4-1 0,-2-5 0,2-16 0,8 19 0,-8-19 0,0 0 0,28-19 0,-11 5 0,3-1 0,-1-2 0,2 2 0,-5 4 0,3 0 0,0 5 0,-19 6 0,24 11 0,-24-11 0,6 36 0,-8-12 0,4 2 0,-4 2 0,2 0 0,2-6 0,2 1 0,-4-23 0,11 26 0,-11-26-12,17-4-28,-17 4-2,0 0 2,9-19-2</inkml:trace>
    <inkml:trace contextRef="#ctx0" brushRef="#br0" timeOffset="22396.281">10033 6959 63,'-24'11'35,"24"-11"0,-23 2 2,23-2-22,0 0-2,0 0-2,-22 11-2,22-11-3,0 0 0,-4 26-2,4-26 0,-3 21-1,3-21-1,-6 24 0,6-24 0,9 22 0,-9-22-1,21 28 0,-8-11 1,6 2 0,1-3-2,6 3 0,1-2 0,-3-4 0,0-6 0,-1-7 0,-4-5 0,-1-8 0,1-8 0,-4-9 0,-8-3 0,3-4 0,-8 1 0,-6 3 0,-2 1 0,-3 10 0,-6 3 0,-6 10 0,-3 5 0,-2 6 0,2 3 0,-3 1 0,7 1 0,-1-3 0,21-4-2,-30 6-3,30-6-3,0 0-4,17 2-9,-17-2-19,21-12 1,-21 12 0,33-11 0</inkml:trace>
    <inkml:trace contextRef="#ctx0" brushRef="#br0" timeOffset="23090.3207">10750 6519 87,'-3'-17'36,"3"17"2,0 0 1,-42-33-24,42 33-5,-16-13-1,16 13-3,-21-4-1,21 4-1,-28 9-1,13 10 0,-8-2-3,3 11 0,-3 0 0,3 5 0,-1 1 0,6 5 0,0-2 0,8 4 0,3 0 0,6 0 0,5 2 0,3 0 0,-1 3 0,4-3 0,-5 2 0,-3-4 0,3 4 0,-6-2 0,-4-6 0,0 2 0,-6-5 0,1-3 0,-1-5 0,-1-5 0,9-21 0,-19 19 0,19-19 0,-30 14 0,30-14 0,-33-7 0,33 7 0,-32-22 0,32 22-7,-23-25-7,23 25-16,4-26-12,-4 10 1,0-5 0,0 21 2</inkml:trace>
    <inkml:trace contextRef="#ctx0" brushRef="#br0" timeOffset="23395.3381">10382 7006 66,'16'-4'38,"-16"4"0,0 0 1,0 0-18,28 5-4,-28-5-5,21 0-5,-21 0-1,37-1-3,-12-5 0,7 6-2,3-4 0,3 2 0,-1 0-1,-1-1-2,-1 5-2,-12-15-9,9 11-26,-10-6-2,-5 1 0,-17 7 0</inkml:trace>
    <inkml:trace contextRef="#ctx0" brushRef="#br0" timeOffset="27841.5924">12647 6808 66,'20'-15'34,"-20"15"1,0 0 1,21 11-21,-21-11-2,0 0-3,0 0-3,0 0 0,0 0-2,0 23-1,0-23-1,-2 26 0,2-26 0,-4 37 0,-1-15-1,-1 4 0,-5-3 0,2 1-1,-3-3 0,3-1 0,9-20-1,-19 28 2,19-28-2,-24 19 0,24-19 0,-28 18-2,11-7 2,-4-3-2,1 7 1,-1-4-2,21-11-2,-32 22-3,36-3-9,-4-19-21,0 0-2,0 0 1,30-22 0</inkml:trace>
    <inkml:trace contextRef="#ctx0" brushRef="#br0" timeOffset="30982.7721">12742 6620 18,'0'0'25,"6"-17"1,-6 17-2,11-17-4,-11-1 1,0 18-4,10-19-2,-10 19-1,0 0-2,0 0-2,0 0-2,0 0-1,0 0-2,-2 24 0,2-24-2,-19 26 0,11-9 0,-1 7 0,-4-1-1,5 8 0,-5 5 0,0 3-1,-4 0 1,4 2-1,-2-2 0,2-2 0,2-3 0,-4-6 0,4-4 1,3-2-2,1-1 0,1-1 0,-3-1 0,5 0 0,-5-1 0,3 1 0,-1-2 0,7-17 0,-13 26 0,13-26 0,0 0 0,-8 20 0,8-20 0,0 0 0,0 0 0,0 0 0,0 0 0,0 0 0,0 0 0,0 0 0,0 0 0,0 0 0,0 0 0,0 0-3,0 0-2,0 0-4,0 0-14,13-24-18,-13 24 1,23-32 0,-12 16 0</inkml:trace>
    <inkml:trace contextRef="#ctx0" brushRef="#br0" timeOffset="31330.792">12682 6944 87,'0'0'36,"0"0"1,0 0 2,19 0-27,-15-17-2,20 15-1,-5-13-3,9 8-2,-2-6-1,4 4 0,2-1-2,-2 5 0,-2-3-1,-4 3 0,3-1-1,-7-3-2,1 7-1,-21 2-3,28-2-7,-28 2-21,0 0-5,0 0 1,0 0 0</inkml:trace>
    <inkml:trace contextRef="#ctx0" brushRef="#br0" timeOffset="31779.8177">13122 6519 91,'0'0'38,"0"0"-1,-11 17 2,13 11-26,-2-28-2,-11 39-3,0-19-1,9 14-2,-6-6 1,6 11-6,-3-2 0,1 4 0,-2 0 0,3 4 0,-3 0 0,-2-2 0,-1-2 0,0-6 0,1-3 0,3-4 0,-5-4 0,10-24 0,-7 20 0,7-20 0,0 0 0,7-20-11,-7 20-11,19-13-19,-19 13-1,11-26 2,-11 26-1</inkml:trace>
    <inkml:trace contextRef="#ctx0" brushRef="#br0" timeOffset="32365.8512">13304 6909 98,'22'-30'38,"-22"30"1,10-23 0,-10 23-29,0 0 0,0 0-2,0 0-3,0 0-1,0 23 0,-2-3-4,-2 3 0,0 3 0,1 0 0,1 4 0,2-2 0,0 1 0,4-2 0,3-9 0,-7-18 0,28 23 0,-11-20 0,2-5 0,-1-9 0,5-7 0,-1-5 0,-1-1 0,-4 0 0,-2 0 0,-6 1 0,-1 6 0,-8 17 0,9-18 0,-9 18 0,0 0 0,0 0 0,4 28 0,-4-28 0,3 35 0,1-14 0,2-1 0,-2 4 0,-1-1 0,-1-5 0,2-1 0,-4-17 0,11 19 0,-11-19 0,0 0 0,19-4 0,-15-16-6,16 18-18,-14-21-17,-6 23-1,9-33 1,-9 33 0</inkml:trace>
    <inkml:trace contextRef="#ctx0" brushRef="#br0" timeOffset="32721.8715">13695 7020 81,'13'21'36,"-13"-21"0,6 24 2,-6-24-24,15 21-3,-15-21-2,7 18-3,-7-18-1,10 17-1,-10-17 0,0 0-1,0 0-1,19-6 0,-19 6 0,13-35 0,-2 7-2,4-4 0,4 1 0,-3 1 0,-4 2 0,4 4 0,1 5 0,-17 19 0,27-11 0,-27 11 0,16 13-2,-16-13-2,23 32-2,-23-32-7,24 20-25,-24-20-3,25 26 2,-25-26-1</inkml:trace>
    <inkml:trace contextRef="#ctx0" brushRef="#br0" timeOffset="33184.898">14173 6992 99,'0'0'37,"20"8"2,-20-8-1,17 7-27,-17-7-5,28-5 0,-28 5-2,34-8-1,-17 3-1,0 1-1,-17 4 0,28-17 0,-28 17-1,24-24 0,-17 7 0,-1-3 0,-2-4 0,-4-1 0,-4 3 0,-2 5 1,6 17 0,-29-9 0,10 14 1,2 14 0,-4 9-2,5 7 0,-1 3 0,7 1 0,3-2 0,9-1 0,3-5 0,3-5 0,5-5 0,4-8 0,1-2 0,-1-11 0,15 2-7,-19-28-18,17 16-15,-7-8-2,1 1 2,-5-2-2</inkml:trace>
    <inkml:trace contextRef="#ctx0" brushRef="#br0" timeOffset="33779.9321">14710 6914 87,'15'-30'38,"-11"14"0,-4 16 2,-2-25-20,2 25-10,0 0-1,0 0-3,-2 17-2,0 2-1,-4-1-3,5 9 0,2-1 0,-1 2 0,2 3 0,2-1 0,2-2 0,3-7 0,2-3 0,-11-18 0,28 15 0,-28-15 0,30-20 0,-15-1 0,2-11 0,-4-3 0,2-2 0,-2 5 0,-3 4 0,-5 9 0,-5 19 0,0 0 0,0 0 0,6 40 0,-4-12 0,0 1 0,0 1 0,3-4 0,6-3 0,-11-23 0,23 13 0,-6-17 0,1-7 0,-1-2 0,0-6 0,-2-3 0,0-1 0,0 3 0,-15 20 0,19-30-6,-19 30-4,4-17-25,-4 17-6,0 0 1,20-18 0</inkml:trace>
    <inkml:trace contextRef="#ctx0" brushRef="#br0" timeOffset="34120.9516">15427 6739 103,'0'0'38,"0"28"1,-4 0 0,-16-6-28,18 21-4,-11-6-2,7 4-2,-3-5-2,1-1-1,6-5-3,2-30-2,-2 34-3,2-34-10,4-21-16,-2-9-5,6-7 1,1-17-1</inkml:trace>
    <inkml:trace contextRef="#ctx0" brushRef="#br0" timeOffset="34276.9605">15433 6465 99,'1'-19'37,"-1"19"1,-3-18-1,3 18-28,0 0-2,0 0-3,0 0-3,3 18-4,9 7-19,-12-25-14,9 28-3,-9-28 2,6 20-2</inkml:trace>
    <inkml:trace contextRef="#ctx0" brushRef="#br0" timeOffset="35201.0133">15835 6795 99,'0'0'38,"4"-21"1,-4 21-1,0 0-27,-15-18-1,15 18-3,-21 11-1,21-11-2,-26 22-1,13-1-3,-4-1 0,4 5 0,-8 1 0,10 0 0,-2 2 0,9 0 0,6 0 0,4-4 0,1-2 0,5-3 0,4-1 0,1-8 0,6-5 0,-6-6 0,9 2-6,-19-21-26,18 9-8,-3-12-2,1 7 1,-5-9 0</inkml:trace>
    <inkml:trace contextRef="#ctx0" brushRef="#br0" timeOffset="35592.0355">16108 6761 117,'19'6'40,"-19"-6"0,21-9-3,3 16-30,-7-16-1,11 13-2,-7-1-2,1 5 0,-22-8-2,21 30 0,-19-8 0,-8 4 0,-7 6 0,0-1 0,-4 3 0,-4 1 0,8 1 0,2-8 0,3 3 0,7-5 0,4-3 0,3-5 0,-6-18 0,19 23 0,-2-19 0,-1-12 0,7 2-5,-14-20-15,10 13-20,-12-9-2,3 5 1,-14-3 0</inkml:trace>
    <inkml:trace contextRef="#ctx0" brushRef="#br0" timeOffset="35773.0461">16086 6959 110,'22'6'38,"1"-8"1,5-6-2,13 4-33,0-5-6,-3-13-25,11 9-11,-3-2 1,-1 6-1,-4 1-1</inkml:trace>
    <inkml:trace contextRef="#ctx0" brushRef="#br0" timeOffset="36593.0928">17440 6834 113,'0'0'40,"0"0"1,0 0 0,0 0-33,0 28 0,0-28-4,-6 26-4,0-7 0,3 5 0,1 2 0,0 0 0,2 0 0,-2 0 0,4-1 0,-6-9 0,4-16 0,-5 17-5,5-17-19,0 0-17,0 0-1,11-43 1,-13 2 0</inkml:trace>
    <inkml:trace contextRef="#ctx0" brushRef="#br0" timeOffset="36751.102">17486 6525 117,'0'0'38,"0"0"2,0 0-2,-33 26-34,29-9-2,4 3-3,0-20-8,22 30-23,-22-30-7,27 35 1,-12-18-1</inkml:trace>
    <inkml:trace contextRef="#ctx0" brushRef="#br0" timeOffset="37414.1398">17741 6821 108,'21'19'39,"-21"-19"2,-2 31-1,-17-18-30,21 19-3,-10-10 0,8 8-4,-3-6-3,3 4 0,0-7 0,2-2 0,-2-19 0,0 0 0,0 0 0,24 1 0,-9-23 0,2-10 0,1-5 0,3-2 0,0-2 0,-1 6 0,-1 3 0,-4 10 0,-15 22 0,19-10 0,-19 10 0,7 30 0,-7-6 0,2 2 0,0-1 0,-2-1 0,4-4 0,-4-20 0,13 21 0,-13-21 0,26 4 0,-26-4 0,32-23 0,-10 6 0,-1-1 0,-1 1 0,5 0 0,-7 2 0,1 2 0,-2 6 0,-17 7 0,22 2 0,-22-2 0,6 26 0,-8-6 0,-2 3 0,-3 3 0,3-4 0,-3 6 0,1-9 0,6-1 0,0-18 0,13 17-6,-13-34-16,0 17-18,23-9-2,-6 0 2,-17 9-2</inkml:trace>
    <inkml:trace contextRef="#ctx0" brushRef="#br0" timeOffset="37882.1665">18546 6840 101,'0'0'39,"9"-21"2,-9 21-1,0 0-28,0 0-2,0 0-2,-20 19-4,12 1-4,-5 1 0,6 3 0,-4 0 0,3 2 0,6-3 0,0-5 0,2-18 0,15 17 0,-15-17 0,32-7 0,-13-6 0,5-2 0,2-6 0,-1-1 0,1-1 0,-6 5 0,-5 1 0,-15 17 0,21-19 0,-21 19 0,0 0 0,0 0 0,-4 17 0,1 0 0,-1 5 0,2-1 0,4 1 0,-2-1 0,5-1 0,3-3 0,-8-17 0,13 20 0,-13-20 0,21-1 0,-21 1 0,13-32-13,0 15-28,-11-11-2,7 4 2,-3-4-2</inkml:trace>
    <inkml:trace contextRef="#ctx0" brushRef="#br0" timeOffset="38301.1902">18894 6795 114,'0'0'41,"0"0"1,0 0-1,15 20-32,-15-20-1,-3 17-8,3-17 0,5 21 0,-5-21 0,0 0 0,24 11 0,-24-11 0,23-4 0,-23 4 0,21-15 0,-21 15 0,0 0 0,20 8 0,-20 10 0,-4 8 0,-3 12 0,-4 3 0,-4 7 0,0 1 0,-8-1 0,1-1 0,-1-12 0,6-11 0,2-5 0,15-19 0,0 0 0,-22-6 0,22 6 0,0-44 0,7 25 0,-10-13-3,3 32-13,7-41-17,-7 41-10,21-31 2,-21 31 1,32-25 2</inkml:trace>
    <inkml:trace contextRef="#ctx0" brushRef="#br0" timeOffset="38631.2095">19083 6940 77,'32'-15'38,"-7"-3"1,1 5 1,-6-19-12,10 25-16,-15-27-3,11 12-4,-7-10-2,0 0-1,-2-3 0,-2 5-2,-4 0 0,-2 8 0,-11 5 0,2 17 0,-16-9 0,16 9 0,-32 31 0,17-3 0,-4 6 0,6 7 0,2 2 0,7 5 0,11 1 0,10-8 0,10 0 0,8-11 0,8-6 0,8-9 0,5-10 0,4-10 0,2-5 0,-16-19 0,16 10-24,-23-13-21,-7 4-1,-13-3 1</inkml:trace>
    <inkml:trace contextRef="#ctx0" brushRef="#br0" timeOffset="41555.3768">21375 6646 105,'20'-2'39,"-20"2"2,0 0-2,25 6-27,-25-6-6,37-15-2,-16 3-1,9 3-2,0 2-2,2-1-1,-1 5 0,-8-7-4,3 21-4,-26-11-22,0 0-9,0 0 2,-2 25-1</inkml:trace>
    <inkml:trace contextRef="#ctx0" brushRef="#br0" timeOffset="41789.3902">21394 6847 115,'0'0'40,"0"0"1,0 0-2,1-17-33,22 12-2,-2-8-1,5 2-1,0-3-2,2 5-1,-4 2 0,-3-4-3,7 12-4,-15-23-14,6 22-17,-2-4-2,0 6 1,-17-2 1</inkml:trace>
    <inkml:trace contextRef="#ctx0" brushRef="#br0" timeOffset="40910.3399">20733 6713 101,'9'-22'40,"-9"22"1,4-23 0,15 27-29,-19-21-3,0 17 0,0 0-7,5 30-2,-9-6 0,-1 13 0,1 8 0,0 6 0,-1 4 0,5 5 0,2-4 0,-4-6 0,9-9 0,4-13 0,-3-5 0,-8-23 0,0 0 0,0 0 0,24-19-30,-24-18-12,-3-6-2,-5-9 2,4-2 0</inkml:trace>
    <inkml:trace contextRef="#ctx0" brushRef="#br0" timeOffset="41223.3578">20725 6679 107,'15'-18'39,"0"1"1,0-5 0,19 12-31,-17-16-3,13 11 0,-10 2-2,5 10 0,-9 6-4,3 14 0,-8 5 0,-1 12 0,-3 1 0,-7 8 0,0-4 0,0 0 0,-7-5 0,-3-6 0,3-8 0,7-20 0,-23 19 0,23-19 0,-22-9 0,5-2 0,17 11 0,-32-25-8,32 25-4,-31-16-23,31 16-7,0 0 2,-17-10 0</inkml:trace>
    <inkml:trace contextRef="#ctx0" brushRef="#br0" timeOffset="42480.4295">22077 6342 115,'0'0'40,"0"-17"2,0 17-2,-2-22-32,2 22-3,30-22 0,-6 14-5,-5 2 0,11 5 0,-11 2 0,5 9 0,-1 3 0,-5 9 0,7 2 0,-10 8 0,0 4 0,-4 5 0,-11 0 0,-8 5 0,5-5 0,-14 4 0,-8-4 0,-1-8 0,-7-1 0,-1-6 0,6-9 0,2-8 0,-1-7 0,27-2 0,-24-13 0,24 13 0,-22-17 0,22 17 0,0 0 0,14-18 0,-14 18 0,30 5 0,-13 5 0,17-1 0,5 2 0,-7 0 0,19 2 0,-3 0 0,-6 2 0,1-4 0,3-1 0,-8-1 0,-1-3 0,-7-4 0,-9-2 0,-1 0 0,-1 3 0,-17-19 0,-2 16-27,0 0-18,0 0-1,-17 13 0</inkml:trace>
  </inkml:traceGroup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0:59.97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0 268 14,'0'0'9,"0"0"0,34-6-1,-34 6-1,32-9-2,-8 1-1,2 4-1,0-1 1,6 3-1,-2 0 0,4 0 1,-8 4 0,4-2-1,-8 4 2,10-2-2,-2 0 1,2 1-2,2-3 1,3 0 0,4-2 0,4 1 0,6-1 0,-4 0 0,3 0 0,-1 0 0,0 4-1,-3-2 0,1 2 0,2 2-1,3-3 0,-1 1 1,3 0-1,-1-4 1,8-1 0,1-3 1,4 0-1,-5-1 0,-1-1 0,-7 3-1,-1-1 0,-1 3 0,-3 3-1,-1-2 1,0 4-1,5-4 1,5 2 0,6-2-1,5 0 1,3-2 0,4 1 0,-4-5 0,2 2 0,-8-1 1,5 1-1,-5 1 0,3 1 1,-7-1-1,5 1-1,-2 0 1,-3 2 0,5 0-1,-3 2 0,3 0 1,-2 0-1,1 0 0,-1 0 0,1 0 0,1 0 0,-2 2 0,1-2 1,-3 0-1,2 0 0,-3 2 0,1 0 1,2-2-1,1 2 1,-3-2-1,2 0 1,-3 0-1,-1 0 0,4 0 0,2-2 1,-1 2-1,2 0 0,3 0 0,1 0 0,4-2 0,0 2 0,-2-2 0,2 0 0,-6-1 2,-2 1-1,-5-4 0,2 2 1,-8 1-1,2-1 1,-2-2 0,-2 5-1,1-1 1,3 0-1,2 2 0,-2 0-1,5-2 0,-1 2 1,-2-2-1,2 2 0,-4-2 0,2 0 0,-6 2 0,0-2 0,-5 1 0,2 1 0,-3 0 0,3 0 1,-1 0-1,3 0 0,-1 1 0,1 1 1,1-2-1,2 2 0,0 0 0,0 0 0,2 0 0,-1-2 1,4 0-1,3 0 0,0 0 0,1 0 1,1-4-1,3 2 0,-4-2 0,3 1 0,-1-1 0,4 2 0,-1-2 1,1 1-1,4 1 0,-2 0 0,9 2 0,4 0 0,4 2 0,2 0 0,3 1 1,5-1-1,1 2 0,3 2 0,-2-3 0,-3 3 1,0 0-1,-2-1 0,4-1 0,-1 1 0,1 1 0,-2-2 0,0-1 0,4-1 0,2-2-1,2 0 2,-8-2-1,6 2 1,-4-3 0,4 1 0,3-4 0,7 3 0,1-3 0,3 0 0,1 1 0,8-1-1,-3-1 0,2 1 0,3-1 0,-7-1-1,-1 3 1,1-1 0,-1 2 0,-8-1 0,0 3-1,-3 0 1,-3 2 0,3 2 0,-2-2 0,-7 4 0,3-4 0,-2 1 0,8 1-1,-3-2 1,-7 0 0,-3-2 0,-3 1 0,1-1 0,-8 0 0,-4 0 0,-9 0 0,-8 4 0,-3 0 1,-8 3-1,-3 1 0,-7 0 0,1 3 0,-2 2 0,-6-2 0,1 1 0,3-3 1,5 1-1,1-1 0,-6-1 0,-2-3 0,-3 1 0,-3 0 0,1 0 0,-6-1-1,-8 1 1,-22-4 0,34 11 0,-34-11 0,28 13 1,-28-13-1,23 15 0,-23-15 0,15 17 0,-15-17 0,11 17 0,-11-17 1,0 0-1,11 24 0,-11-24 0,0 0 0,6 21 0,-6-21 0,0 0 0,7 16 0,-7-16 1,0 0-1,-5 26 1,5-26-1,-19 21 1,19-21 0,-23 24-1,23-24 1,-30 21 0,10-14-1,-3 1 1,-3-1-1,-8 2 1,-7-1-1,-9 1 1,-14-1-1,-7 1 1,-8-2-1,-7 3 0,-6 1 1,-7-4-1,-6 4 1,-9-3 0,-6 3 0,-7-5-1,-4 5 1,-6-7 0,-5 1-1,-6-1-1,-7 0 1,-4-3-1,-1 1 1,-1 0 1,-5 0-1,-8 4-1,-4-3 1,4 5 1,-4-4-1,-2 5 0,4-5 0,2 3-1,0-3 2,5-2-1,7-2 1,1-2-1,3 0 1,7-2-1,-3 0 1,2-5-1,5 4 1,-3-7 0,4 5 0,0-2 0,2-3 0,1 1 0,3 0-1,-1 7 1,3-3-2,1 5 1,1-4-1,3 6 1,2-1-1,0 1 1,3-2 0,-1 2 0,4 0 0,1 0 0,1 0 0,-5 3 0,1 5 1,-2-3-1,-8 9 1,-5-7-1,-8 8 1,0 0-2,-7-2 1,3 0-1,-3-4 0,0 4 0,2-5 0,3 5 0,4-6 1,0-1-1,2-1 1,-6-1 0,1 0 0,-7-2-1,3 0 1,-4-1 0,-2 1-1,-6-2 1,1 2 0,3 0 0,2 0-1,2 0 1,5-4 0,3 0 0,-3-2 0,8-3 1,2 3-1,0-1 0,9 1 0,6 2 0,3 2 1,3 2-1,8 2 0,5 3-1,7-1 1,8 1 0,5-1 0,5-1 0,5 1 1,7-1-1,4 1 0,3 0 0,4 1 0,8-1 1,2-1-1,7 1-1,7 1 1,6-1 0,8-1 0,7-1-1,17-4 1,-24 8-1,24-8 0,0 0 1,0 0-1,11 20 1,-11-20-1,32 11 1,-6-7 0,6 0 0,7-1 0,6-1 0,2 0-1,4 0 1,1 2 0,0 0-1,3 5 1,7 4 0,1 2-1,6 5 1,6 3 0,4-1 0,11 2 0,7-1 0,6-5 0,-2-5 0,2-2 0,-5-5 0,-9-4 0,-4 0 0,-5-4 0,-9 0 1,-5 2-1,-6 2 0,-4-2 0,0 4 0,0-1 0,0 3 0,-1 0 0,-5 3 0,-9-4 0,-5 3 0,-8-2 0,-7 1 1,-4-3-1,-17-4 1,0 0-1,0 0 1,0 0 0,0 0 0,0 0-1,0 0 1,-42 22-1,5-13 0,-17 3 0,-17-5 1,-8 2-1,-9-3 0,-8-2 0,-7-4 0,-1 0 0,2-4 0,3 4 1,2 2-1,-4 3 0,-8 7 0,-5 2 0,2 0 0,1 2 0,5 3 0,4-2 0,13-2 0,6-4 1,16-2-1,12-3 0,12-1 0,13 1 0,6-4-1,24-2 1,-26 2-1,26-2 0,0 0 1,0 0-1,0 0 1,30 5-1,-11-1 1,9-2 0,4 2 0,7-1-1,0 1 1,8 0 0,4-2 0,5-1-1,7-1 1,1 0 0,3-1 0,12-1 0,9 0 0,2-2 0,5 0 0,5 1 0,1-1 0,5 2-1,1 0 1,2 0 0,-1 0 0,5-3 0,5 1 0,-1-1 1,1 1-1,8-2 0,1 1 0,-3-1 1,-1 0-1,1 3 0,-8-1 0,4 2 1,1-2-1,-6-1 0,1-3 1,0-1-1,0 0 1,-6-4 0,6 2 0,-3-4 0,-3 2 0,3-2-1,1 2 1,-2 0-1,2 1 0,0-1 1,-3 4-1,-2-2 0,-3 2 0,1 1 0,0-1 0,-4 1 0,1-1 0,1 2 1,4-3-1,-1 3 0,-1-1 0,4 3 0,-3-3 0,3 3 0,-5-1 0,1 0 1,2 3-1,1-3 0,4 2 0,-3-1 1,-1 1-1,-1 0 0,-2 1 0,1-1 0,-1 0 0,-2 0 0,-2 1-1,3-1 1,1-2 0,5 3 0,5-3 0,-7 2 0,4 1 0,4-3 0,-2 2 0,2-1 0,2-1 0,-4 1 0,2 1 0,7-4 0,-1 5-1,0-1 1,-1 2 0,1 2 0,-1 0 0,-1 2 0,2 0-1,-5 2 1,3-3 0,3 5 0,5-4 0,-3 3 0,6-1-1,0 0 1,0-2 0,2 0 0,5-1 0,-2 1 0,1-2 0,1-2 0,-3 2 0,5 0 0,-1 0 0,-3 4 0,-7 0 0,-3 2-1,1 1 1,-2-1 0,-5 1 0,-10 0 0,-3 1 1,-3-2-1,-3-1 0,-1-3 0,-13 0 0,3 0 0,0-2 0,-6 2 0,-4-2 0,-7 0 1,-9-2-1,-3 4 0,-3-2 0,-11 1 0,-6 1 0,-5 0 0,1 0 1,-2-2-1,-1 2 0,-2-2 0,-6 2 0,-4-2 0,-2 0 0,-1-2 0,-21 2 1,34-4 0,-14 2 0,-1-1-1,5-1 1,1-2 0,1 3-1,6-3 1,0 2-1,-6 0 0,-6 4 1,-20 0 0,25-1 0,-25 1 0,0 0 0,0 0 0,0 0 1,4-26-1,-4 26 0,-8-40 0,2 12 0,6-3 0,-1-7-1,-3-4 0,-6-9 1,1-1-2,-8-2 2,4 2-1,-4 0 0,-9 3-1,-4 3 2,-2 5-1,8 9 0,0 6 0,3 4 0,0 5 0,5 4 0,16 13 0,-21-17 0,21 17 0,0 0-1,0 0 1,0 0-1,0 0 1,6-17 0,-6 17 0,0 0 0,0 0 0,0 0 1,13-20-1,-13 20 1,0 0-1,-4-19 0,4 19 0,0 0 0,0 0 0,0 0 0,0 0-1,0 0 0,0 0 1,0 0-1,0 0 1,0 0-1,0 0 0,6 26 1,-5-4-1,-2 6 1,2 10 0,-2 3 0,-3 9 1,-2 6-1,1 0 1,-1 2-1,0-1 1,3-3-2,-1 6-3,-11-17-17,4 0-17,1-6-1,-18-16 0,-9-7-1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1:06.87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-16 329 29,'8'-19'21,"-8"19"0,0 0 0,0 0-4,0 0-3,0 0-2,0 0-3,11 21-2,-9 10-2,-4 7 1,6 14 0,-8 7 1,4 16-2,-9 5 0,11 11-1,-8-1-1,12 3 1,-8-2-2,7 5 0,-6-9 0,8 6 0,-5-1 0,2 1 1,-6-7-1,6 3 1,-8-5-1,2-2 1,-2-6-1,8 1 0,-2-8-1,7-2 1,-3-2-2,1-4 1,6 1 0,-3-4 0,1-1-1,-2-2 1,-3-5-1,0-2-1,-6-5 3,0 0-3,0 0 2,1 0-1,-1-4 0,2-2-1,0-3 1,0-3 0,0-3-1,2-3 1,-2-9-1,-2-16 1,5 26 0,-5-26 0,0 17 0,0-17 0,0 0 0,8 19 1,-8-19-1,0 0 0,-2 17 0,2-17 1,0 0-1,-4 22 0,4-22 0,-4 20 0,4-20 0,-5 25 0,5-25 0,2 24 0,-2-24 1,1 20-1,-1-20-1,-5 17 2,5-17-2,-2 19 1,2-19 0,2 26 1,-2-9-1,0 1 0,0 1 0,-4 1 0,6-3 0,-2 2 1,0 0-2,0-3 1,0-16 0,-2 26 0,2-26 0,8 21 0,-8-21-1,9 22 1,-9-22 0,0 0 0,11 21 0,-11-21-1,21 15 1,-21-15 0,20 18 0,-3-8 0,4-1 1,1 0-1,10 2 0,4-1 0,1-3 0,6-1 0,6-1 0,1-1 0,7 0 0,4 1 1,-1 1-1,9 3 0,4 1 0,4 1 0,6 0 0,5 0 0,7-1 0,10-5 1,4-1-1,1-6 0,2-2 0,3-1 1,1-1-1,-2 1 0,-6-1 0,-1 0 0,-2 3 0,-2-1 1,2 2-1,0 2 0,1 0 0,1 2 0,-4 0 0,0 1 0,-6 3 0,1 0 1,-10 1-1,-4 2 0,-5-3 0,-5 0 0,1-1 0,-2-1 0,4-2 0,0-2 0,0-2 0,-3 0 0,-4-2 0,-3-1 0,-5 1 0,-6 0 0,-7 1 0,-6-1-1,2-2 1,-2 1 0,2 1 0,3-2 0,1-1 1,4-1-1,1-1 0,4 2 0,2-1 0,-2-1 0,4 1 1,-1 1-2,5 1 1,-2 1 0,1-1 0,2 1-1,-1 1 1,3 0 0,1 2-1,-1 0 2,-2 1-1,1 1 0,-5 1 1,-3 1-1,-2 2 0,-2-2 1,-3 2-1,-1-3 0,-1 5 0,1-2 0,-1-2 0,3 1-1,2-1 1,-2-2 0,3 0 0,-3 0 0,-2-2-1,-1-1 1,1-1 0,-3 0 0,-4 0 0,-2 1 0,2 1 1,-2 0-1,-4 0 0,1 0 0,-3 0 0,-1 2 0,-3 0 0,5-1 0,-6-1 0,-1-2-1,3 0 1,2 2 0,-1-3 0,-1-1 0,0 2 0,-3 3 0,3-3 0,-2 0 0,0 2 0,2-1 0,-4 1 0,3 0 0,1 0 0,1-2 0,1 2 0,1-1 0,-1-1 0,-6 2 0,4 0 0,-6-2 0,0 4 0,-4-1 0,-1-3-1,-1 4 1,-5-2 1,2 0-1,-1-2 0,1 3 0,-2-5 0,0 2 0,2 2 0,-19 2 0,35-7 0,-18 3 0,4 2 0,3-1-1,0 1 1,1 0 0,-1 0 0,0-2 0,4 2 0,0 1 0,-3-1-1,-3 2 1,1 0 0,-3 0 0,7 0 0,-3 0 0,0 0 0,-1 0 0,1 0 0,-2-2 0,5 0 0,-3 0 0,2 0 0,-1 0 0,-3-1 0,2 3 0,-1-2 0,1-2 0,6 0 0,2-1 0,0 1 0,1 0 0,5-1 0,-1 3 0,5-4 0,2 1 1,-4 3-1,3-2 0,-4 2 0,4 2 0,0-2 0,0 0 0,4 2 0,0-1-1,0 1 1,0-2 0,1 0 1,1-2-1,3 0 0,1-1 0,1-3 0,-3 3 0,-3-1 0,8-1 0,3-1 0,-3 3 0,0-1 0,4 2 0,-4 1 0,8-1 0,3-2 1,-3 3-1,3-1 0,6-2 0,-4 3 0,2-1 0,2 0 0,-1-2 0,6 1 0,6 1 0,1-1 0,1 1 0,4 0 0,3-1 0,10-1 0,-2 2 0,0-1 0,1 1 0,-3 2 0,4-2 0,0 1 1,0 1-1,0 0 0,0 2 0,-8 0 0,1 2 0,-1-2 0,1 2 0,-5-2 0,-3 1-1,0 1 2,-3-2-1,-5 2 0,4-2 0,-3 0 0,-4 0 0,-3-2 0,-1 2 0,-11 0 0,0-2 0,0 1 0,-10-1 0,-1 0 0,-6 0 0,-8 0 0,-5 2 0,-4-2 0,-5 0 1,-7 1-1,-16 1 0,17-2 0,-17 2 0,0 0 0,0 0 0,0 0 0,0 0 1,0 0-1,0 0 0,0 0 0,0 0 0,0 0 0,0 0 1,0 0-1,21-23 1,-21 23-1,2-22 0,-2 22 0,9-34 0,-1 12 1,1-2-1,-3-4 0,1-4 0,4-3 0,0-10 0,1-3-1,-3-3 1,-1-1-1,3-4 0,4-2 0,-4-1 1,4-5-1,-2 1 1,2-2 0,0-2 0,0 0 1,-6 0-1,3-2 0,-3 0 0,0 5 1,-1-1-1,-1 0 1,3 3 0,-3-1 0,-1 5 0,1 2 0,3 4 0,-9 0 0,3 7 0,0 0 0,-6 4-1,2 4 0,2-2 0,-2 4 0,-2 1 0,4 2 1,-2 3-1,-2 1 0,2 3 0,2 3 0,-2 2 0,0 20 0,-4-28 0,4 28 0,-5-19 0,5 19 0,0 0 0,1-21 0,-1 21 0,4-16 0,-4 16 0,0-17 1,0 17-1,0 0 0,2-19 0,-2 19 0,0 0 0,0 0 0,0 0 0,0 0 0,0 0 0,0 0 0,0 0 0,0 0 0,-17-13 0,17 13 0,0 0 0,-20-7 0,20 7 0,-25-6 0,3 8 0,-4-2 0,-10 0 0,-5 4 0,-8 1 0,-11 1 0,-3 3 0,-10-1-1,-8 3 1,-3 2 0,-6 2 0,-5 2 0,-5-3 0,9 1 0,-3-2 0,0 2 0,8-3 0,0-1 0,6-4 0,1-1 0,2 1 0,-3-1 0,-1 3 0,-3-1 0,-4 1 0,-6 0 0,3 1 0,1-3-1,-8-1 1,3-1 0,-2-1 0,-3-4 0,1-2 0,-4-4 0,-2-1 0,-5 1 0,-4-1 0,-2 0 0,-8-1-1,0 1 1,-1 3 0,-4 0 0,-10 6 0,-5 0 0,-6 2 0,-3-1 0,1 3 0,-5-2 1,2-2-1,-8-2 0,2-2 0,0-2 1,0-2-1,-6-1 0,0-1 0,-7 1 1,-5 3-1,-9 2 0,-1 1 1,-5 2-1,-1 1 0,-4 0 0,-7 2 0,-3-2 1,1 0-1,4-2 0,-2 0 1,2 0-1,-2 5 0,-6 3 0,8 3 0,6 2 0,1 4 0,1-1 0,-3 1 0,6 2 0,6-6 0,4 0 0,5-2 0,0-3 0,0-1 0,-2 0 0,12 1 0,3-3 0,4 3 0,10-4 0,-1 1 0,4-1 0,9 2 0,14-5 0,1 3 0,3 0 0,1 1 0,2-1 0,6 4 1,7-1-1,7 2-1,5 3 1,7-1 0,7-2 0,8 0 0,7 3 0,8-5 0,4 1 0,1-1 0,1 0-1,3-1 1,2 1 0,2 1 0,7 1 0,3 1 0,-5-1 0,6 2 0,4 0 0,-4 0 0,8 1 0,3-3 0,-3 0 0,2-1 0,-1-1-1,4 1 1,1-5 0,18-3 0,-17 12 0,17-12-1,-15 24 1,15-24 0,-9 31 0,7-10 0,5 3 0,1 10 0,-4 5-1,0 2 1,6 7 0,-2 6 0,5 2-1,0 2 1,2 0 0,-1-2 0,1-2-1,-2-4 2,-1 0-2,3 4 1,0 4 0,-1 2 0,-5 1 2,1 8-3,0 2 1,-1 0-1,8-6 2,-3-9-3,-7-9 2,5-10-1,-4-7 0,-4-13 1,0-17 0,7 16 0,-7-16 0,0 0 0,0 0 0,0 0 0,0 0-1,0 0 1,0 0 0,-17 4 0,17-4-1,0 0 1,0 0 0,0 0 1,0 0-1,0 0 0,0-28 0,8 6 0,3-6 2,6-8-1,9-5-2,12-11 2,3-6-1,7-7 0,7-4 0,8 4 1,8-2-3,8 2 2,4 1 0,1 7 0,6 6 0,9 5 0,11 5 0,8 3 0,6 5 0,1 7-1,4 5 1,-1 4 0,-7 10 0,-10 7 0,-8 9 0,-11 6 0,-10 2 0,-15 2 0,-12 1-1,-10-3 1,-8 0 0,-7-4 1,-6-6-1,-24-7 0,21 8 0,-21-8 1,0 0 0,-17 1-1,-7-2 1,-12-1-1,-9 0 0,-11-4 0,-15 3 0,-4-5 0,-4 1 0,1-5 0,-5-4 0,1-3 0,-2-1 0,0 1 0,5 2 1,-3 2-2,-6 2 1,-4 2 0,0 4 0,2-1 0,10 4 0,1-3-1,4-1 1,10-5 0,5-5 0,5-6 0,9-4 0,3-8-1,3-9 0,5-7 0,1-5 1,6-3 0,7-2 0,8-3-1,8-4 1,6-5 0,11-1 2,8-3-3,12-2 1,2 0 0,5 3 0,-5 8 0,-2 8 0,-2 10 0,-4 12 0,-2 9-1,-3 8 1,1 5 0,1 4 0,1 0 0,-2 2 0,-5 0 0,-17 11 1,12-21-1,-12 21 1,-40-20-1,3 9 1,-6-1-1,-6-1 0,0 0 0,4 2 0,1 2 0,12 0 0,9-1 0,5 5-1,18 5 1,-25-10 0,25 10 0,0 0 0,-19-5 0,19 5 0,0 0-1,-18-6 1,18 6 0,0 0-1,0 0 1,0 0-2,24-30 3,4 12-3,11-5 3,14-3-2,9-4 1,5-1-1,12-1 1,3 8 0,2 5 0,-1 6 0,-1 9 0,-9 6 0,-9 6 0,-8 7-1,-11 1 1,-11 3 0,-14 2 0,-3-1 0,-15 4 0,-15 4 1,-8 0-1,-7 2 1,-9 2-2,-3-1 2,-6 7-2,-11 1 2,-4-6-1,4 1 0,3-2 0,-2-3 0,9-4-1,12-3 1,6-7 0,9-2-1,20-13 1,0 0-1,4 19 1,22-14 0,11-3 0,1 0 0,18-2 0,8-4 1,14-3-1,12-6 0,9-4 0,6-4 0,6-3 1,7 0-1,-1-2 0,7 3 0,7 1 0,-4 3 0,8 5 0,0-1 1,0 3-1,3 1 0,5 2 0,1-2 0,4-4 0,5-4-1,8-3 3,6-1-3,5 1 3,0 0-3,1-2 2,-3 1-1,-5 5 1,-8 3 0,-9 3-1,-8 1 1,-5 2-1,4-2 0,-7 0 0,3 1 1,2-1-1,3 2 0,5-2 0,-1-1 0,-2 1 0,-3 0 0,-1 2 0,-7-2 1,0-1-1,-7 3 0,-1 0 0,3-1 1,-1 3-1,-1-1 1,-3 3-1,-5 1 1,-1 2-1,-10 2 1,-8 0-1,-7 4 0,-4-2 0,-8 2 1,1 1-1,-10-3 0,-7 2 0,0-2 0,-6 0 1,-9 3-2,-15-7-2,1 19-19,-33-17-18,-20 22 0,-16-10 0,-22-5-1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12.33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14658C-2E6E-4DB4-BD4F-F8EB02F76AE1}" emma:medium="tactile" emma:mode="ink">
          <msink:context xmlns:msink="http://schemas.microsoft.com/ink/2010/main" type="writingRegion" rotatedBoundingBox="1827,4164 16301,3900 16326,5275 1852,5539">
            <msink:destinationLink direction="with" ref="{E352F6E3-285B-4F03-8304-02FCBF35B9EC}"/>
          </msink:context>
        </emma:interpretation>
      </emma:emma>
    </inkml:annotationXML>
    <inkml:traceGroup>
      <inkml:annotationXML>
        <emma:emma xmlns:emma="http://www.w3.org/2003/04/emma" version="1.0">
          <emma:interpretation id="{C01E2D35-8ED9-45B4-859A-51014EEB81F5}" emma:medium="tactile" emma:mode="ink">
            <msink:context xmlns:msink="http://schemas.microsoft.com/ink/2010/main" type="paragraph" rotatedBoundingBox="1827,4164 16301,3900 16326,5275 1852,55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12095C-9DEB-42D6-B237-ACC2CCD9A1EA}" emma:medium="tactile" emma:mode="ink">
              <msink:context xmlns:msink="http://schemas.microsoft.com/ink/2010/main" type="line" rotatedBoundingBox="1827,4164 16301,3900 16326,5275 1852,5539"/>
            </emma:interpretation>
          </emma:emma>
        </inkml:annotationXML>
        <inkml:traceGroup>
          <inkml:annotationXML>
            <emma:emma xmlns:emma="http://www.w3.org/2003/04/emma" version="1.0">
              <emma:interpretation id="{279D9611-F8B1-4734-8979-2EAF5F141B49}" emma:medium="tactile" emma:mode="ink">
                <msink:context xmlns:msink="http://schemas.microsoft.com/ink/2010/main" type="inkWord" rotatedBoundingBox="1827,4183 3711,4148 3731,5210 1846,5245"/>
              </emma:interpretation>
              <emma:one-of disjunction-type="recognition" id="oneOf0">
                <emma:interpretation id="interp0" emma:lang="en-US" emma:confidence="0">
                  <emma:literal>Then</emma:literal>
                </emma:interpretation>
                <emma:interpretation id="interp1" emma:lang="en-US" emma:confidence="0">
                  <emma:literal>Than</emma:literal>
                </emma:interpretation>
                <emma:interpretation id="interp2" emma:lang="en-US" emma:confidence="0">
                  <emma:literal>Thin</emma:literal>
                </emma:interpretation>
                <emma:interpretation id="interp3" emma:lang="en-US" emma:confidence="0">
                  <emma:literal>Thon</emma:literal>
                </emma:interpretation>
                <emma:interpretation id="interp4" emma:lang="en-US" emma:confidence="0">
                  <emma:literal>Thons</emma:literal>
                </emma:interpretation>
              </emma:one-of>
            </emma:emma>
          </inkml:annotationXML>
          <inkml:trace contextRef="#ctx0" brushRef="#br0">-3222-8 88,'0'0'37,"0"0"1,0 0 0,20-11-15,-7-6-11,23 14-4,-4-12-2,18 7-1,1-3-5,7 4 0,0 1 0,5 2 0,1 3 0,7-1 0,-9 0 0,-4 0 0,2 0 0,-2-2 0,-2 1 0,-16-1 0,-1 8 0,-39-4-13,32-4-26,-32 4-3,-2 17 3,-15-6-3</inkml:trace>
          <inkml:trace contextRef="#ctx0" brushRef="#br0" timeOffset="2024.4962">-2797 906 81,'-19'7'38,"19"-7"0,0 0 1,0 0-19,-21 0-6,21 0-4,0 0-2,28 2-1,-28-2-7,34-6 0,-4 1 0,17 3 0,1-4 0,9 3 0,8-5 0,14 4 0,5 1 0,4 1 0,2-2 0,-4 0 0,-4-1 0,3 3 0,-7 0 0,-10 0 0,-5 0 0,-1 4 0,-11-2 0,-3 4 0,-5 0 0,-5-3 0,-5 3 0,-1-4 0,-4-2 0,-3-3 0,-25 5 0,28-17 0,-28 17 0,15-19 0,-15 19 0,0 0-14,-25-5-29,3 12-2,3 6 1</inkml:trace>
          <inkml:trace contextRef="#ctx0" brushRef="#br0" timeOffset="1363.0779">-1811 393 38,'0'0'31,"23"-22"4,-23 22 1,15-30-9,-15 30-3,0 0-6,26-9-4,-26 9-3,0 0-3,0 0-2,0 0 1,5 16-7,-5-16 0,6 30 0,-4-11 0,-2 1 0,2 3 0,3-5 0,-1 1 0,-4-19 0,2 26 0,-2-26 0,0 0 0,0 0 0,0 0 0,22-24 0,-12 1 0,3-1 0,0-4 0,0 2 0,2 0 0,-2 6 0,-13 20 0,26-23 0,-26 23 0,0 0 0,0 0 0,21 11 0,-21-11 0,8 25 0,-8-25 0,7 24 0,-7-24 0,6 19 0,-6-19 0,0 0 0,0 0 0,18 11 0,-18-11 0,21-17 0,-21 17 0,34-26 0,-12 13 0,-1 2 0,-1-1 0,-20 12 0,28 0 0,-28 0 0,12 28 0,-12-5 0,-2 3 0,-4 2 0,1 2 0,-1-1 0,4 1 0,0-2 0,2-2 0,0 0 0,0-3 0,-4-5 0,1-1 0,5 0 0,-2-17 0,0 22 0,0-22-41,0 0-1,-19-16-1,19 16 1</inkml:trace>
          <inkml:trace contextRef="#ctx0" brushRef="#br0" timeOffset="-421.0241">-2764-4 89,'4'-17'35,"-4"17"2,0 0-5,0 0-14,0 0-4,0 0-3,0 0-2,9 34-2,-9-17-4,6 18-3,-8-1 0,6 9 0,-4 1 0,2 10 0,-2 2 0,0 6 0,-8-3 0,6-5 0,-3-3 0,-1-8 0,2-2 0,2-12 0,4-3 0,-2-26 0,-5 25 0,5-25 0,0 0 0,0 0 0,0 0 0,-25-17-28,25 17-14,-13-26-1,2 9 1,-2 0 0</inkml:trace>
          <inkml:trace contextRef="#ctx0" brushRef="#br0" timeOffset="653.0373">-2155-134 91,'0'0'37,"0"0"-1,0 0 3,-12-25-24,12 25-4,0 0-2,8 17-2,-8-17-1,-9 34-2,1-10-4,6 11 0,-9 1 0,5 12 0,-9 3 0,4 1 0,0-2 0,2-1 0,3-3 0,0-3 0,-1-6 0,-1-9 0,5-7 0,1-4 0,2-17 0,2 20 0,-2-20 0,0 0 0,0 0 0,22-26 0,-3 11 0,0 0 0,3-2 0,-1 1 0,-3-1 0,5 6 0,-3 5 0,-20 6 0,27 4 0,-27-4 0,24 11 0,-24-11 0,22 24 0,-12-7 0,-1 3 0,-3 3 0,-1-1 0,-3 2 0,-4-1 0,2-3 0,0-3 0,0-17 0,-2 24 0,2-24 0,0 0 0,-3 17 0,3-17 0,0 0 0,-13 21 0,13-21 0,0 0-28,0 0-14,0 0-1,-17 7 1,17-7 1</inkml:trace>
        </inkml:traceGroup>
        <inkml:traceGroup>
          <inkml:annotationXML>
            <emma:emma xmlns:emma="http://www.w3.org/2003/04/emma" version="1.0">
              <emma:interpretation id="{BA502E2E-CF3A-4AD1-BF09-C8DF98EAF122}" emma:medium="tactile" emma:mode="ink">
                <msink:context xmlns:msink="http://schemas.microsoft.com/ink/2010/main" type="inkWord" rotatedBoundingBox="4447,4116 7947,4053 7972,5428 4472,5492"/>
              </emma:interpretation>
              <emma:one-of disjunction-type="recognition" id="oneOf1">
                <emma:interpretation id="interp5" emma:lang="en-US" emma:confidence="0">
                  <emma:literal>LB-Hite</emma:literal>
                </emma:interpretation>
                <emma:interpretation id="interp6" emma:lang="en-US" emma:confidence="0">
                  <emma:literal>MB-Hite</emma:literal>
                </emma:interpretation>
                <emma:interpretation id="interp7" emma:lang="en-US" emma:confidence="0">
                  <emma:literal>DB-Hite</emma:literal>
                </emma:interpretation>
                <emma:interpretation id="interp8" emma:lang="en-US" emma:confidence="0">
                  <emma:literal>-Hill-I</emma:literal>
                </emma:interpretation>
                <emma:interpretation id="interp9" emma:lang="en-US" emma:confidence="0">
                  <emma:literal>-Hill-it</emma:literal>
                </emma:interpretation>
              </emma:one-of>
            </emma:emma>
          </inkml:annotationXML>
          <inkml:trace contextRef="#ctx0" brushRef="#br0" timeOffset="9934.568">1295 406 82,'19'-4'37,"-2"-5"0,7 5 2,10 8-20,-34-4-6,52-13-4,-28 6-4,10 7-1,-6-4-2,2 2-2,-2 0-2,-9-5-4,9 12-6,-28-5-20,17-5-7,-17 5 1,0 0-1</inkml:trace>
          <inkml:trace contextRef="#ctx0" brushRef="#br0" timeOffset="9752.5577">1368 22 82,'0'0'34,"0"0"1,0 0 2,0 0-22,0 0-3,0 0-1,0 0-1,0 0-3,0 0 0,21 11-2,-21-11-5,0 34 0,-4-10 0,4 11 0,-6 4 0,3 9 0,-5 4 0,-1 6 0,-1-1 0,5 1 0,1-1 0,0-5 0,4-6 0,-2-7 0,1-9 0,1-13 0,0-17 0,0 0 0,0 0-17,9-22-24,-15-6-2,1-6 2,-3 3-1</inkml:trace>
          <inkml:trace contextRef="#ctx0" brushRef="#br0" timeOffset="10265.587">1720 5 89,'15'-24'38,"-15"24"0,0 0 4,0 0-14,19 22-18,-25-5 0,10 20-10,-12-2 0,7 14 0,-7-1 0,1 6 0,-1 0 0,1 1 0,-1-3 0,2-2 0,3-3 0,1-5 0,4-3 0,0-7 0,-1-4 0,1-12 0,2 3 0,-4-19 0,0 0 0,0 0 0,0 0-27,0 0-15,0 0-1,11-32 1,-9 10 1</inkml:trace>
          <inkml:trace contextRef="#ctx0" brushRef="#br0" timeOffset="10460.5983">1889 426 117,'0'0'39,"15"19"1,-10 1 0,-16-3-31,17 18-2,-8-7-4,9 5-3,-1-3 0,-4-4 0,5-2 0,-7-24-3,10 30-14,-10-30-22,3-21-2,-3-10 2,-3-12-2</inkml:trace>
          <inkml:trace contextRef="#ctx0" brushRef="#br0" timeOffset="10612.607">1999 105 95,'0'0'35,"0"0"2,0 0 0,9 19-10,-9-19-24,0 0-5,10 37-8,-12-19-23,0-1-3,6 5-1,-8-5-1</inkml:trace>
          <inkml:trace contextRef="#ctx0" brushRef="#br0" timeOffset="10973.6276">2269-97 112,'0'0'38,"0"0"2,-4 28-1,-9 11-26,-8-4-3,12 19-7,-12 1-3,12 12 0,-6 2 0,6 5 0,-3-3 0,7-3 0,-5-8 0,7-7 0,-1-10 0,2-11 0,2-10 0,0-22 0,0 0 0,7-37-6,18 9-22,-16-22-12,2-4-2,1-7 2,1-8 1</inkml:trace>
          <inkml:trace contextRef="#ctx0" brushRef="#br0" timeOffset="11220.6418">2372-69 82,'0'0'37,"26"-22"2,-26 22 1,13 26-17,-13-26-7,-4 51-4,-3-12-6,9 21-6,-8-1 0,4 8 0,-4 0 0,6 1 0,-3-5 0,3-7 0,0-9 0,0-10 0,3-10 0,-3-27 0,8 17 0,-14-39-25,14-2-16,-1-11-1,-1-4 1,1-2 0</inkml:trace>
          <inkml:trace contextRef="#ctx0" brushRef="#br0" timeOffset="11378.6508">2647 270 100,'28'2'37,"7"2"2,-10-4-2,1-6-19,8 10-11,-10-2-8,-5-4-30,3-5-7,4 1 1,-7-5-1</inkml:trace>
          <inkml:trace contextRef="#ctx0" brushRef="#br0" timeOffset="8136.4654">67 252 97,'0'0'37,"0"0"1,0 0 0,6 17-26,-6-17-3,1 28-1,-10-8-2,15 15-1,-12 0 0,6 16-5,-4 1 0,8 3 0,-4-3 0,4 2 0,-2-8 0,1-5 0,-1-7 0,4-12 0,-6-22 0,0 0 0,0 0-5,-8-34-25,3-8-10,-5-18-2,3-5 1,-6-5 1</inkml:trace>
          <inkml:trace contextRef="#ctx0" brushRef="#br0" timeOffset="9038.517">732 417 107,'0'0'38,"22"-7"1,-22 7 0,21 0-28,-21 0-4,28-15-2,-28 15-1,37-17-1,-20 12-1,4 3-2,-1 5 0,-20-3-8,40 4-26,-40-4-4,0 0-3,16 17 2</inkml:trace>
          <inkml:trace contextRef="#ctx0" brushRef="#br0" timeOffset="7338.4197">-326-136 91,'-23'2'35,"23"-2"1,-31-8 2,10-9-26,21 17-2,-43-14-1,43 14-1,-36-13-2,36 13 0,-37-12-2,37 12-4,-25-5 0,25 5 0,0 0 0,-16-4 0,16 4 0,0 0 0,0 0 0,7 19 0,1-3 0,1 9 0,-9 4 0,6 11 0,-8 2 0,2 14 0,-4 4 0,0 7 0,-3 0 0,1 6 0,4 0 0,4 3 0,-2-1 0,2-1 0,2-1 0,-2-1 0,-4-3 0,0-7 0,0-2 0,-9-12 0,7-3 0,-7-14 0,9-6 0,0-9 0,2-16 0,0 0 0,-2 19 0,2-19 0,0 0 0,0 0 0,17 15 0,-17-15 0,24 11 0,-3-7 0,-2 0 0,5 1 0,2-1 0,0-2 0,1 3 0,-10-3 0,7 6 0,-24-8 0,22-2-34,-22 2-9,0 0-1,2-24 1</inkml:trace>
          <inkml:trace contextRef="#ctx0" brushRef="#br0" timeOffset="8676.4962">-8 117 78,'0'0'38,"0"-21"-2,0 21 3,19-37-11,7 33-18,-9-14-2,20 10-3,1-6-1,7 6-1,-2 1-1,4 9-1,-8 1 0,-5 7 1,-5 4-2,-6 7 0,-10 3 0,-2 6 0,-9-1 0,-4 1 0,-7-4 0,-4 0 0,-4-4 0,-2-3 0,-7-6 0,0-6 0,-2-3 0,0 0 0,7-3 0,2-1 0,19 0 0,-16 4 0,16-4 0,0 0 0,31 19 0,-6-8 0,3 2 0,2 4 0,-2 3 0,-2 4 0,-5 4 0,-6 5 0,-6 3 0,-7-1 0,-12 4 0,-5-2 0,-9-6 0,-4-3 0,-2-6 0,-2-5 0,2-4 0,2-2 0,0-9 0,6 0 0,22-2 0,-32 0 0,32 0 0,-21 0-16,21 0-25,0 0-1,0 0 0,17-2 1</inkml:trace>
        </inkml:traceGroup>
        <inkml:traceGroup>
          <inkml:annotationXML>
            <emma:emma xmlns:emma="http://www.w3.org/2003/04/emma" version="1.0">
              <emma:interpretation id="{1CBE00D6-21C4-40E0-94D6-0457ECDFDFD3}" emma:medium="tactile" emma:mode="ink">
                <msink:context xmlns:msink="http://schemas.microsoft.com/ink/2010/main" type="inkWord" rotatedBoundingBox="8360,4068 11017,4019 11036,5056 8379,5104"/>
              </emma:interpretation>
              <emma:one-of disjunction-type="recognition" id="oneOf2">
                <emma:interpretation id="interp10" emma:lang="en-US" emma:confidence="1">
                  <emma:literal>Hopkins</emma:literal>
                </emma:interpretation>
                <emma:interpretation id="interp11" emma:lang="en-US" emma:confidence="0">
                  <emma:literal>Hopkin</emma:literal>
                </emma:interpretation>
                <emma:interpretation id="interp12" emma:lang="en-US" emma:confidence="0">
                  <emma:literal>Hapkido</emma:literal>
                </emma:interpretation>
                <emma:interpretation id="interp13" emma:lang="en-US" emma:confidence="0">
                  <emma:literal>Atrophic</emma:literal>
                </emma:interpretation>
                <emma:interpretation id="interp14" emma:lang="en-US" emma:confidence="0">
                  <emma:literal>Hopis</emma:literal>
                </emma:interpretation>
              </emma:one-of>
            </emma:emma>
          </inkml:annotationXML>
          <inkml:trace contextRef="#ctx0" brushRef="#br0" timeOffset="11994.6858">3311-112 85,'0'0'36,"0"0"1,17-19 2,-17 19-15,0 0-10,6 40-2,-14-18-4,14 23-8,-10 1 0,8 14 0,-8 1 0,6 8 0,-6-2 0,4 1 0,0-7 0,2-11 0,0-7 0,-4-11 0,6-6 0,-4-26 0,0 0-7,0 0-34,-2-43-1,-2-5 1,4-3-1</inkml:trace>
          <inkml:trace contextRef="#ctx0" brushRef="#br0" timeOffset="12158.6954">3334 177 107,'0'0'35,"26"32"2,-26-32-2,17 16-27,13-1-3,-4-17-2,10-7-1,-1 4-4,-7-16-3,14 17-10,-22-3-19,-3-10-3,0 6 2,-12-6-2</inkml:trace>
          <inkml:trace contextRef="#ctx0" brushRef="#br0" timeOffset="12433.7111">3729-145 90,'0'0'37,"-11"31"0,3-7 3,6-1-20,10 25-9,-23-7-1,20 15-4,-14-4-2,7 10-4,-5-6 0,1 2 0,0-6 0,3-8 0,1-6 0,2-10 0,7-2 0,-7-26 0,21 17-22,-21-17-17,28-27-2,-15 5 1,-2-4-1</inkml:trace>
          <inkml:trace contextRef="#ctx0" brushRef="#br0" timeOffset="12805.7324">3952 363 114,'7'19'39,"-7"-19"2,-4 19-2,-14-14-29,23 16-2,-5-21-4,0 28-4,0-28 0,12 24 0,-12-24 0,24 18 0,-24-18 0,34-5 0,-14-8 0,3-8 0,-3-5 0,3-7 0,-3-5 0,-5 1 0,-3 2 0,-11 7 0,-6 7 0,5 21 0,-34-13 0,8 21 0,-2 5 0,0 4 0,2 5 0,-1-7 0,22 15-18,5-30-21,-12 20-3,12-20 2,0 0 0</inkml:trace>
          <inkml:trace contextRef="#ctx0" brushRef="#br0" timeOffset="13117.7503">4276 335 118,'0'0'39,"3"38"1,-5-12-1,-9-2-32,21 15 0,-18-4-2,6 10-5,-3-4 0,6 4 0,1-6 0,2-4 0,2-5 0,-6-30 0,13 32-11,-13-32-23,-2-22-5,2-10-2,-2-11 1</inkml:trace>
          <inkml:trace contextRef="#ctx0" brushRef="#br0" timeOffset="13393.766">4296 270 88,'0'0'36,"25"-30"1,-25 30 3,26-11-25,-19-8-2,21 19-3,-28 0-3,34 2-1,-34-2-3,28 28-3,-19-7 0,3 7 0,-9 0 0,1 3 0,-8-1 0,-1-2 0,-10-2 0,-2-7 0,-2-8 0,-3-7 0,-3-6 0,3-11 0,5-2 0,-7-9 0,24 24-7,-23-32-32,21 13-3,2 19 2,4-28-1</inkml:trace>
          <inkml:trace contextRef="#ctx0" brushRef="#br0" timeOffset="13737.7857">4672-242 110,'12'-21'38,"-12"21"2,15-17 0,0 34-28,-15-17-1,3 43-7,-12-8-4,7 18 0,-9 1 0,5 11 0,-3-2 0,3 2 0,1-3 0,1-6 0,2-8 0,4-7 0,0-5 0,0-18 0,-2-18 0,0 0 0,30 10 0,-27-38-11,22 5-29,-8-5-3,3-1 1,3-3 1</inkml:trace>
          <inkml:trace contextRef="#ctx0" brushRef="#br0" timeOffset="13974.7993">4961 37 89,'0'0'37,"0"0"2,0 0 1,-19 23-19,-16-14-6,16 21-6,-17-10-4,14 12-5,-6-6 0,9 4 0,6-4 0,9-6 0,6-1 0,4 0 0,-1 1 0,5-1 0,5-1 0,-15-18 0,39 32 0,-22-30-6,20 5-31,-11-5-4,4-9-1,-2-4 2</inkml:trace>
          <inkml:trace contextRef="#ctx0" brushRef="#br0" timeOffset="14326.8194">5167-8 115,'0'0'38,"0"0"0,0 0 0,0 0-28,0 0-7,0 0-3,0 0-5,15 17-16,-15-17-16,0 0-1,20 30 0,-20-30 0</inkml:trace>
          <inkml:trace contextRef="#ctx0" brushRef="#br0" timeOffset="14707.8412">5345 201 115,'1'23'39,"-1"-23"2,0 0-1,-26 7-29,26-7-2,0 0-9,0 0 0,0 0 0,0 0 0,21 6 0,-21-6 0,22-13 0,-5 5 0,2 1 0,0 1 0,-1 0 0,-1 3 0,0 3 0,0 5 0,-17-5 0,19 17 0,-19-17 0,9 28 0,-3-11 0,-3 1 0,1 3 0,-4 1 0,-2 3 0,0 1 0,-1-2 0,1-4 0,-2 1 0,4-21 0,-6 30 0,6-30-5,0 0-35,0-19-2,0 19 0,-3-34 2</inkml:trace>
          <inkml:trace contextRef="#ctx0" brushRef="#br0" timeOffset="15304.8754">5131 263 106,'0'0'37,"0"0"3,0 0-2,0 0-28,0 0-1,0 0-3,15 22 0,-15-22-3,2 26-3,-2-26 0,-4 37 0,1-14 0,1 1 0,0-4 0,0 1 0,-2-2 0,4-19 0,0 28 0,0-28 0,2 18 0,-2-18 0,0 0-17,0 0-23,0 0-3,13-20 3,-11-1-3</inkml:trace>
          <inkml:trace contextRef="#ctx0" brushRef="#br0" timeOffset="16003.9154">5322 203 47,'0'0'30,"0"0"1,0 0 1,11 19-13,-11-19-1,0 0-5,0 0-1,0 0-1,0 0-2,6 22-1,-6-22 0,0 17-2,0-17-1,-2 24-1,2-24-2,-4 32-2,1-14 0,1 3 0,2-4 0,0 1 0,0-1 0,2 0 0,-2-17 0,3 28 0,-3-28 0,8 17 0,-8-17 0,0 0 0,0 0 0,0 0 0,17 14-2,-17-14-18,0 0-20,-10-16-1,10 16 0,0 0 1</inkml:trace>
          <inkml:trace contextRef="#ctx0" brushRef="#br0" timeOffset="17162.9816">5974 151 86,'-4'-17'36,"4"17"1,-11-22 2,-6-1-22,17 23-3,-23-15-4,23 15-1,-30 0-2,30 0-7,-39 10 0,22 3 0,0-6 0,17-7 0,-24 28 0,24-28 0,-9 28 0,9-28 0,2 28 0,-2-28 0,15 24 0,-15-24 0,24 23 0,-7-10 0,0 0 0,3 2 0,3 0 0,-5 1 0,-18-16 0,25 34 0,-25-34 0,15 32 0,-15-32 0,5 24 0,-5-24 0,-11 18 0,11-18 0,-21 14 0,5-9 0,-1-1 0,17-4 0,-36 4 0,36-4 0,-37 1 0,37-1 0,-25-1 0,25 1 0,0 0 0,0 0-28,0 0-14,17-8-2,-17 8 4,0 0-2</inkml:trace>
        </inkml:traceGroup>
        <inkml:traceGroup>
          <inkml:annotationXML>
            <emma:emma xmlns:emma="http://www.w3.org/2003/04/emma" version="1.0">
              <emma:interpretation id="{5E5BC86A-2A8B-49BB-93B1-403FE0D4CC63}" emma:medium="tactile" emma:mode="ink">
                <msink:context xmlns:msink="http://schemas.microsoft.com/ink/2010/main" type="inkWord" rotatedBoundingBox="11526,4488 11753,4483 11754,4528 11527,4533"/>
              </emma:interpretation>
              <emma:one-of disjunction-type="recognition" id="oneOf3">
                <emma:interpretation id="interp15" emma:lang="en-US" emma:confidence="0">
                  <emma:literal>-</emma:literal>
                </emma:interpretation>
                <emma:interpretation id="interp16" emma:lang="en-US" emma:confidence="0">
                  <emma:literal>_</emma:literal>
                </emma:interpretation>
                <emma:interpretation id="interp17" emma:lang="en-US" emma:confidence="0">
                  <emma:literal>~</emma:literal>
                </emma:interpretation>
                <emma:interpretation id="interp18" emma:lang="en-US" emma:confidence="0">
                  <emma:literal>.</emma:literal>
                </emma:interpretation>
                <emma:interpretation id="interp1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17459.9986">6475 210 128,'0'0'39,"27"-3"2,-27 3-1,16-13-35,11 11-3,-5-7-2,4 3 0,2 6 0,-7-15-17,0 15-22,-3 4-2,-18-4 1,21 5-1</inkml:trace>
        </inkml:traceGroup>
        <inkml:traceGroup>
          <inkml:annotationXML>
            <emma:emma xmlns:emma="http://www.w3.org/2003/04/emma" version="1.0">
              <emma:interpretation id="{7335777C-88F1-409C-9969-7A5CBCFA4366}" emma:medium="tactile" emma:mode="ink">
                <msink:context xmlns:msink="http://schemas.microsoft.com/ink/2010/main" type="inkWord" rotatedBoundingBox="12194,3996 16302,3921 16323,5105 12216,5180"/>
              </emma:interpretation>
              <emma:one-of disjunction-type="recognition" id="oneOf4">
                <emma:interpretation id="interp20" emma:lang="en-US" emma:confidence="0">
                  <emma:literal>Mahowald]</emma:literal>
                </emma:interpretation>
                <emma:interpretation id="interp21" emma:lang="en-US" emma:confidence="0">
                  <emma:literal>Mahewald]</emma:literal>
                </emma:interpretation>
                <emma:interpretation id="interp22" emma:lang="en-US" emma:confidence="0">
                  <emma:literal>Mahowald}</emma:literal>
                </emma:interpretation>
                <emma:interpretation id="interp23" emma:lang="en-US" emma:confidence="0">
                  <emma:literal>Mahewald}</emma:literal>
                </emma:interpretation>
                <emma:interpretation id="interp24" emma:lang="en-US" emma:confidence="0">
                  <emma:literal>Mah-weld]</emma:literal>
                </emma:interpretation>
              </emma:one-of>
            </emma:emma>
          </inkml:annotationXML>
          <inkml:trace contextRef="#ctx0" brushRef="#br0" timeOffset="21494.2294">8935 371 82,'0'0'39,"25"9"0,-25-9 1,0 0-11,20 17-20,-20-17-2,0 0-2,17 20 0,-17-20-5,26 8 0,-7-12 0,0-5 0,1-4 0,1-6 0,0-5 0,-6-4 0,0 0 0,-12-6 0,-12 5 0,3 1 0,-10 9 0,-1 0 0,-6 12 0,-1 5 0,1 4 0,3 9 0,20-11 0,-28 34-4,9-31-9,15 18-27,-9-1-1,2-1 0,-4 3 0</inkml:trace>
          <inkml:trace contextRef="#ctx0" brushRef="#br0" timeOffset="22076.2627">9334 212 106,'0'0'39,"17"6"1,-17-6 0,0 0-28,-11 33-4,11-33-2,-13 41-2,7-18-4,10 3 0,-2-2 0,3-1 0,-1-5 0,-4-18 0,21 11 0,-21-11 0,31-24 0,-14 0 0,2-6 0,2-3 0,-4-7 0,-3 9 0,1 3 0,-3 9 0,-12 19 0,0 0 0,0 0 0,11 28 0,-9-2 0,2-2 0,3 2 0,1-7 0,-8-19 0,20 24 0,-20-24 0,24 4 0,-7-10 0,0-5 0,0-5 0,4-3 0,-8-7 0,0-4 0,9 0 0,-5-3 0,9 8 0,-20-8-8,16 31-16,-22 2-17,0 0 0,0 0-1,-15 24 2</inkml:trace>
          <inkml:trace contextRef="#ctx0" brushRef="#br0" timeOffset="22495.2866">10055 268 96,'0'0'37,"-7"-30"4,7 30-2,-42-29-25,42 29-2,-26 3-3,26-3-2,-37 23-7,18-5 0,2-1 0,4 2 0,2-1 0,11-18 0,-10 28 0,10-28 0,17 12 0,-17-12 0,25-2 0,-25 2 0,26-12 0,-26 12 0,28-13 0,-28 13 0,19-3 0,-19 3 0,0 0 0,15 26 0,-15-26 0,1 31 0,3-12 0,0-2 0,2 0 0,-6-17-2,16 18-23,-16-18-16,19-11-2,-10-8 2,-3-7-1</inkml:trace>
          <inkml:trace contextRef="#ctx0" brushRef="#br0" timeOffset="22774.3026">10308-315 110,'5'-17'40,"-5"17"1,0 0 0,0 0-29,4 36-1,-13-1-11,5 21 0,-9 2 0,5 16 0,1 1 0,3 1 0,0-3 0,6-8 0,0-7 0,6-12 0,-3-6 0,-1-22 0,7-1 0,-11-17-19,2-21-24,0 5 0,2-1 0,-4 0 1</inkml:trace>
          <inkml:trace contextRef="#ctx0" brushRef="#br0" timeOffset="23296.3324">10628 216 88,'0'0'38,"-17"-24"0,17 24 2,-37-6-20,7-1-10,18 24-2,-8-10-2,10 21-2,-3-6-1,10 6-3,-1-3 0,8-1 0,1-7 0,-5-17 0,34 7 0,-13-20 0,3-9 0,4-14 0,0-10 0,2-10 0,2-11 0,-4-4 0,-6 2 0,1 2 0,-10 7 0,2 12 0,-10 8 0,3 16 0,-8 24 0,0 0 0,-11 21 0,1 12 0,-1 8 0,2 8 0,7 7 0,-4 3 0,4 1 0,2-2 0,4-6 0,2-6 0,5-5 0,-5-11 0,3 0 0,-9-30 0,0 0-41,0 0-2,21-9-1,-23-15 2</inkml:trace>
          <inkml:trace contextRef="#ctx0" brushRef="#br0" timeOffset="23806.3616">11070-270 110,'20'-28'39,"-20"28"1,23-28-1,-19 5-29,20 14-2,-7-10-2,5 10-3,-22 9-3,34-15 0,-34 15 0,24 6 0,-24-6 0,13 35 0,-15-1 0,1 12 0,-7 8 0,2 12 0,-3 6 0,3 8 0,3 2 0,1 4 0,2-2 0,4 2 0,-1-6 0,3 0 0,1-11 0,-3-8 0,-4-6 0,0-13 0,-4-8 0,-1-12 0,5-22 0,0 0 0,-24 11 0,24-11 0,-36-14 0,13 4 0,-5-1 0,-5 4 0,3-3 0,0 3 0,5 11 0,-8-21 0,33 17-28,-30 2-17,30-2-1,-19 3 0</inkml:trace>
          <inkml:trace contextRef="#ctx0" brushRef="#br0" timeOffset="20243.1578">7254-69 96,'0'0'38,"0"0"1,-4-17 1,4 17-26,0 0-2,-24 6-3,22 16-2,-7-1-7,5 16 0,-5 4 0,1 13 0,-3 0 0,2 6 0,1-3 0,4 1 0,1-9 0,3-10 0,-2-8 0,4-8 0,-2-23 0,0 0 0,0 0 0,17-23 0,-8-10 0,8-16 0,-8-6 0,8-9 0,0-5 0,3 2 0,-3 6 0,-4 8 0,-1 9 0,-9 12 0,5 10 0,-8 22 0,5-19 0,-5 19 0,0 0 0,8 26 0,-8-4 0,9 6 0,3 2 0,-1 11 0,0 0 0,4 0 0,-6-3 0,4-7 0,-1-3 0,-3-5 0,-9-23 0,21 18 0,-21-18 0,24-18 0,-11-3 0,4-7 0,5-7 0,3-4 0,-1-4 0,4-2 0,-3 8 0,-3 5 0,-1 2 0,-5 10 0,-16 20 0,23-10 0,-23 10 0,0 30 0,-4-2 0,-3 9 0,1 8 0,0 5 0,1 3 0,5-1 0,2 0 0,0 2 0,5-6 0,-1-3 0,-1-6 0,3-3 0,-6-6 0,1-4 0,3-8 0,-6-18 0,2 21 0,-2-21 0,0 0 0,0 0 0,0 0 0,-2-36 0,2 36-39,11-24-3,-11 24-2,-4-26 3</inkml:trace>
          <inkml:trace contextRef="#ctx0" brushRef="#br0" timeOffset="20688.1832">8106 361 64,'9'-18'37,"-9"18"2,8-32 0,-14 2-8,6 30-17,-39-15-2,20 25-4,-13-8-2,8 16-1,-6 3-5,0 5 0,2 2 0,13 0 0,8-4 0,9-5 0,-2-19 0,26 18 0,-6-22 0,12-9 0,0-3 0,-4-5 0,0-1 0,-4 1 0,-5 8 0,-19 13 0,19-3 0,-19 3 0,9 29 0,-7-3 0,0 1 0,2 2 0,0 1 0,1-6 0,3-1 0,-8-23 0,15 28 0,-15-28 0,24 5-21,-24-5-21,7-31-1,-5 5 2,2-8-1</inkml:trace>
          <inkml:trace contextRef="#ctx0" brushRef="#br0" timeOffset="21138.209">8443-153 90,'28'-26'36,"-5"0"2,-3 5 1,-1 21-24,-21-16-3,2 16-2,4 20-1,-4 12-3,-15-1-6,4 18 0,-12 1 0,8 14 0,-2-1 0,12 2 0,3-3 0,6-8 0,-3-6 0,7-7 0,5-9 0,-2-15 0,8-15 0,2-12 0,-3-8 0,5-9 0,1-6 0,-3 3 0,1-2 0,-1 10 0,-3 11 0,-18 11 0,17 17 0,-19 9 0,4 9 0,-2-1 0,2 5 0,0-4 0,-2-3 0,0-10 0,6-3 0,-6-19 0,0 0 0,0 0 0,20 0-30,-22-17-12,2 17-2,-1-32 2,1 32-1</inkml:trace>
        </inkml:traceGroup>
      </inkml:traceGroup>
    </inkml:traceGroup>
  </inkml:traceGroup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0.0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5A369CF-694C-4CD5-85A9-D082E724DC22}" emma:medium="tactile" emma:mode="ink">
          <msink:context xmlns:msink="http://schemas.microsoft.com/ink/2010/main" type="writingRegion" rotatedBoundingBox="9525,5253 12758,7267 11344,9537 8111,7522"/>
        </emma:interpretation>
      </emma:emma>
    </inkml:annotationXML>
    <inkml:traceGroup>
      <inkml:annotationXML>
        <emma:emma xmlns:emma="http://www.w3.org/2003/04/emma" version="1.0">
          <emma:interpretation id="{DF1157A2-146B-49A9-B989-8EB15DA1580E}" emma:medium="tactile" emma:mode="ink">
            <msink:context xmlns:msink="http://schemas.microsoft.com/ink/2010/main" type="paragraph" rotatedBoundingBox="9960,5524 12758,7267 12017,8457 9219,67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2E1C35-1137-4881-86D7-6EB30FD9C123}" emma:medium="tactile" emma:mode="ink">
              <msink:context xmlns:msink="http://schemas.microsoft.com/ink/2010/main" type="line" rotatedBoundingBox="9960,5524 12758,7267 12017,8457 9219,6714"/>
            </emma:interpretation>
          </emma:emma>
        </inkml:annotationXML>
        <inkml:traceGroup>
          <inkml:annotationXML>
            <emma:emma xmlns:emma="http://www.w3.org/2003/04/emma" version="1.0">
              <emma:interpretation id="{BBE5D189-47AC-4376-A3FD-1347E97185BC}" emma:medium="tactile" emma:mode="ink">
                <msink:context xmlns:msink="http://schemas.microsoft.com/ink/2010/main" type="inkWord" rotatedBoundingBox="9960,5524 12758,7267 12017,8457 9219,6714"/>
              </emma:interpretation>
              <emma:one-of disjunction-type="recognition" id="oneOf0">
                <emma:interpretation id="interp0" emma:lang="en-US" emma:confidence="0">
                  <emma:literal>immix</emma:literal>
                </emma:interpretation>
                <emma:interpretation id="interp1" emma:lang="en-US" emma:confidence="0">
                  <emma:literal>192 min, 4</emma:literal>
                </emma:interpretation>
                <emma:interpretation id="interp2" emma:lang="en-US" emma:confidence="0">
                  <emma:literal>192 mi. 4</emma:literal>
                </emma:interpretation>
                <emma:interpretation id="interp3" emma:lang="en-US" emma:confidence="0">
                  <emma:literal>immix.</emma:literal>
                </emma:interpretation>
                <emma:interpretation id="interp4" emma:lang="en-US" emma:confidence="0">
                  <emma:literal>(92 min, 4</emma:literal>
                </emma:interpretation>
              </emma:one-of>
            </emma:emma>
          </inkml:annotationXML>
          <inkml:trace contextRef="#ctx0" brushRef="#br0">5680 2652 72,'0'0'37,"3"-22"0,-3 22 2,-15-28-24,15 28-2,0 0-3,0 0-2,0 0-1,0 0-2,0 0 0,0 0-2,2 28 1,-2-2-4,-3 2 0,1 11 0,-4 6 0,1 7 0,-1 1 0,0 6 0,3-3 0,1 2 0,-2-2 0,0-7 0,2-6 0,2-9 0,0-5 0,2-8 0,-2-21 0,0 24 0,0-24 0,0 0 0,0 0 0,0 0 0,-4-22 0,3 5 0,-1-5 0,0-6 0,0-6 0,4-3 0,3-12 0,3-5 0,1-2 0,4-2 0,0 0 0,1 4 0,1 1 0,0 5 0,-4 10 0,-2 12 0,-1 6 0,-8 20 0,7-19 0,-7 19 0,0 0 0,0 0 0,17 30 0,-11-6 0,1 6 0,4 2 0,2 3 0,4 1 0,-2-2 0,2-8 0,-4-4 0,-13-22 0,32 15 0,-11-24 0,-3-12 0,7-11 0,-5-12 0,6-5 0,1-3 0,-1-1 0,-4 9 0,-3 8 0,-8 12 0,-11 24 0,0 0 0,13 26 0,-13 4 0,-1 9 0,-1 6 0,4 3 0,-1 7 0,3-1 0,2 0 0,-1 2 0,3-2 0,-1 0 0,-1-1 0,0-3 0,1-7 0,-1-5 0,1-9 0,3-8 0,-10-21 0,9 21 0,-9-21 0,0 0 0,17-27 0,-21 3 0,4 24-17,9-24-26,-9 1-1,-5 3 1,1-3 1</inkml:trace>
          <inkml:trace contextRef="#ctx0" brushRef="#br0" timeOffset="549.0314">6440 2297 86,'-2'17'36,"2"-17"2,0 0 0,-11 28-25,11-28-3,-13 24-1,13-24-3,-13 38-1,9-20-1,6 14-2,-2-6 0,9 2-1,0-4 0,4-1-1,2-6 1,2-6-1,2-11-1,2-13 2,-3-4 0,3-7-1,-2-8 2,-4-4-2,-2-5 0,-4-2 0,-7 8 0,0 3 0,-6 4 0,-3 6 0,-3 5 0,10 17 0,-24-11 0,24 11 0,-23 18 0,23-18 0,-18 34-7,18-34-9,-17 34-23,13-10-4,4 2 3,2 2-2</inkml:trace>
          <inkml:trace contextRef="#ctx0" brushRef="#br0" timeOffset="2308.132">6621 3256 62,'0'0'38,"0"0"-2,10-17 4,-10 17-23,0 0-2,0 0-4,-10 18-2,10-18-2,-11 30-2,2-11-1,5 9-1,0-4-1,-1 6 0,5-4-1,-2 2 0,2 0 1,2-1-2,-2-1 0,2-4 0,-2-3 0,0-19 0,0 26 0,0-26 0,0 0-4,7-20-12,8 3-27,-6 0 0,1-2 0,-1 2 1</inkml:trace>
          <inkml:trace contextRef="#ctx0" brushRef="#br0" timeOffset="2655.1519">6820 3579 78,'0'0'38,"17"13"1,-17-13 1,-6 17-23,6 13-5,-20-15-4,12 13-2,-5-12-3,5 5 0,8-21-3,-18 24 1,18-24-2,0 0-1,-17 26 0,17-26-3,-6 23-4,6-23-11,0 0-20,0 0 0,0 0 1,0 0 0</inkml:trace>
          <inkml:trace contextRef="#ctx0" brushRef="#br0" timeOffset="3593.2052">7058 3280 59,'-10'-17'38,"10"17"-1,0 0 2,-20 0-21,25 17-3,-23-15-4,18 18-3,0-20-2,-10 28-1,10-28-1,-5 38-1,-1-21 0,4 5-1,0-5 0,2 1-1,0-18 0,8 25 0,-8-25-1,0 0 2,18 13-2,-18-13 0,32-4 0,-11 0 0,1 1 0,1-1 0,-4 2 0,-3 0 0,3 2 0,-19 0 0,26 2 0,-26-2 0,23 4 0,-23-4 0,24 0 0,-24 0-2,34 0-2,-34 0 0,32 0-1,-32 0-8,22 3-14,-22-3-16,0 0 3,0 0-1,0 0 3</inkml:trace>
          <inkml:trace contextRef="#ctx0" brushRef="#br0" timeOffset="3999.2287">7221 3299 61,'0'0'36,"0"0"2,-19 13 0,13 7-21,6-20-3,0 0-2,-13 19-3,17 7-1,-15-5 0,9 10-3,-6-1 1,10 11-3,-6 0-3,6 1 0,-6-1 0,4-2 0,4-5 0,0-1 0,2-7 0,-5-9 0,-1-17 0,2 19 0,-2-19-11,0 0-30,0 0-2,0 0 1,-3-21-1</inkml:trace>
          <inkml:trace contextRef="#ctx0" brushRef="#br0" timeOffset="-4055.232">4455 1957 42,'8'-21'33,"-8"21"4,0 0-1,-2-16-10,2 16-5,0 0-4,7 26-5,-7-26-4,2 35-2,-5-12-1,4 12-1,-1-3-2,2 5 1,-2-1-2,2-1 1,-4-1-2,0-4 0,2-6 0,0-3 0,0-21 0,0 20 0,0-20-2,0 0-2,0 0-4,6-28-6,11 13-22,-13-2-6,-1 1 2,1-1 0</inkml:trace>
          <inkml:trace contextRef="#ctx0" brushRef="#br0" timeOffset="-3145.18">4863 1963 20,'17'1'28,"-22"-17"2,5 16 3,0 0-11,3-21-2,-3 21-1,-7-19-4,7 19-2,0 0-4,0 0-2,-24-26-2,24 26-1,0 0 0,-19-9 0,19 9-1,0 0-1,-28 5 1,28-5-1,-21 19 1,21-19-2,-20 30 0,10-13 0,1 2 0,-2-1-1,3-1 0,1 0 0,7-17 0,-8 30 1,6-13-2,2-17 2,0 26-1,0-26-1,10 22 1,-10-22 0,18 13 0,-18-13 0,27 2 1,-27-2-1,30-9 0,-30 9 0,33-17 0,-16 8 0,-17 9 0,28-21 0,-28 21 0,25-22 0,-25 22 0,22-27 0,-22 27 0,21-28 0,-21 28 0,16-24 0,-16 24 1,8-19-1,-8 19 0,0 0 0,0 0 0,0 0 1,0 0-1,-4 21 2,0-4-2,-1 7 0,1 4 0,0 4 0,-1 3 0,-1 3 0,2-3 0,2-1 0,1-4 0,2-6 0,-1-3 0,0-21 0,8 26 0,-8-26 0,0 0 0,0 0 0,19 4-2,-19-4-5,0 0-4,0-17-24,0 17-6,0 0 1,0 0-1</inkml:trace>
          <inkml:trace contextRef="#ctx0" brushRef="#br0" timeOffset="-2465.1411">5174 2024 67,'4'-17'35,"-4"17"-1,0 0 3,17-31-22,3 29-4,-20 2-1,23-19-4,-23 19 0,22-11-1,-22 11 0,19 9-1,-19-9 1,11 34-1,-11-15 0,2 10-1,-6-1-1,1 4 0,-7-2-2,1 0 0,-6-4 0,-4-2 0,-1-1 0,-3-6 0,3-4 0,1-4 0,2-1 0,17-8 0,-22 5 0,22-5 0,0 0 0,0 0 0,0 0 0,0 0 0,22 10 0,-22-10 0,34 9 0,-10-4 0,-1 1 0,-1 3 0,-1-1 0,1-1 0,-3-1 0,-2 0 0,-17-6 0,22 7 0,-22-7 0,0 0 0,26 15-7,-26-15-36,0 0 0,0 0 0,-20-9 0</inkml:trace>
        </inkml:traceGroup>
      </inkml:traceGroup>
    </inkml:traceGroup>
    <inkml:traceGroup>
      <inkml:annotationXML>
        <emma:emma xmlns:emma="http://www.w3.org/2003/04/emma" version="1.0">
          <emma:interpretation id="{563E045A-3CB0-45FE-9065-8D658907795C}" emma:medium="tactile" emma:mode="ink">
            <msink:context xmlns:msink="http://schemas.microsoft.com/ink/2010/main" type="paragraph" rotatedBoundingBox="9285,6667 9242,7850 8543,7825 8585,66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6D8D80-D440-46A5-AA24-643ED89C0F72}" emma:medium="tactile" emma:mode="ink">
              <msink:context xmlns:msink="http://schemas.microsoft.com/ink/2010/main" type="line" rotatedBoundingBox="9285,6667 9242,7850 8543,7825 8585,6642"/>
            </emma:interpretation>
          </emma:emma>
        </inkml:annotationXML>
        <inkml:traceGroup>
          <inkml:annotationXML>
            <emma:emma xmlns:emma="http://www.w3.org/2003/04/emma" version="1.0">
              <emma:interpretation id="{924342D7-BF7B-4F36-A5A8-CECA1BE38282}" emma:medium="tactile" emma:mode="ink">
                <msink:context xmlns:msink="http://schemas.microsoft.com/ink/2010/main" type="inkWord" rotatedBoundingBox="9285,6667 9242,7850 8543,7825 8585,6642"/>
              </emma:interpretation>
              <emma:one-of disjunction-type="recognition" id="oneOf1">
                <emma:interpretation id="interp5" emma:lang="en-US" emma:confidence="0">
                  <emma:literal>E</emma:literal>
                </emma:interpretation>
                <emma:interpretation id="interp6" emma:lang="en-US" emma:confidence="0">
                  <emma:literal>£</emma:literal>
                </emma:interpretation>
                <emma:interpretation id="interp7" emma:lang="en-US" emma:confidence="0">
                  <emma:literal>[</emma:literal>
                </emma:interpretation>
                <emma:interpretation id="interp8" emma:lang="en-US" emma:confidence="0">
                  <emma:literal>€</emma:literal>
                </emma:interpretation>
                <emma:interpretation id="interp9" emma:lang="en-US" emma:confidence="0">
                  <emma:literal>F</emma:literal>
                </emma:interpretation>
              </emma:one-of>
            </emma:emma>
          </inkml:annotationXML>
          <inkml:trace contextRef="#ctx0" brushRef="#br0" timeOffset="-4963.232">4233 2344 74,'0'0'35,"0"0"-2,0 0 2,-10 23-23,10-4-4,0-19-4,-11 32-3,13-4-8,-8-2-21,-1-5-7,10 11 1,-12-8-2</inkml:trace>
          <inkml:trace contextRef="#ctx0" brushRef="#br0" timeOffset="-5331.2529">4143 2442 38,'0'0'33,"0"0"4,0 0-1,0 0-7,-21-22-7,21 22-6,-37-4-4,18 8-4,-20-12-2,3 6-1,-9-9-2,0 5 1,-7-5-1,5 3 0,-2-3-3,6 6 0,4-3 0,11 4 0,2 2 0,26 2 0,-27 4 0,27-4 0,0 0 0,0 0 0,8 19 0,-8-19 0,30 19 0,-8-8 0,8 2 0,4 8 0,2 3 0,3 1 0,-2 3 0,-5 4 0,-4 0 0,-9 1 0,-10 3 0,-9-4 0,-9 2 0,-10 1 0,-7 1 0,-4 0 0,-6 3 0,-3 0 0,0 5 0,1 4 0,1 7 0,3 1 0,4 0 0,4 4 0,4-5 0,7-1 0,3-3 0,5-13 0,9-7 0,5-4 0,6-9 0,8-6 0,5-5 0,10-5 0,3-2 0,6-2 0,6 0 0,-3-1 0,3-3 0,1 2 0,-3 2 0,-4 0 0,-2-1 0,-4-1 0,-3 0 0,-6-1 0,-4 5 0,-26 0-6,35-4-4,-35 4-20,0 0-11,2-19 0,-2 19 0,0 0 0</inkml:trace>
          <inkml:trace contextRef="#ctx0" brushRef="#br0" timeOffset="-4740.2192">4173 3104 77,'-4'34'35,"6"7"0,-12-6 2,9-3-26,-1 12-5,-10-11 0,12 10-1,-7-14-3,3-1 0,4-8-5,0-20-6,0 0-22,25-5-6,-20-16 1,6 1-1</inkml:trace>
        </inkml:traceGroup>
      </inkml:traceGroup>
    </inkml:traceGroup>
  </inkml:traceGroup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10.0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E7A61F-D5A6-4EB6-8F34-DD4DFA869A13}" emma:medium="tactile" emma:mode="ink">
          <msink:context xmlns:msink="http://schemas.microsoft.com/ink/2010/main" type="writingRegion" rotatedBoundingBox="17459,6267 17945,7635 17231,7888 16745,6520">
            <msink:destinationLink direction="with" ref="{E352F6E3-285B-4F03-8304-02FCBF35B9EC}"/>
          </msink:context>
        </emma:interpretation>
      </emma:emma>
    </inkml:annotationXML>
    <inkml:traceGroup>
      <inkml:annotationXML>
        <emma:emma xmlns:emma="http://www.w3.org/2003/04/emma" version="1.0">
          <emma:interpretation id="{342B6732-08A9-459D-88A2-F7CC83083D0F}" emma:medium="tactile" emma:mode="ink">
            <msink:context xmlns:msink="http://schemas.microsoft.com/ink/2010/main" type="paragraph" rotatedBoundingBox="17459,6267 17945,7635 17231,7888 16745,65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DB0FA9-581C-4345-BA69-965E156DC8C2}" emma:medium="tactile" emma:mode="ink">
              <msink:context xmlns:msink="http://schemas.microsoft.com/ink/2010/main" type="line" rotatedBoundingBox="17459,6267 17945,7635 17231,7888 16745,6520"/>
            </emma:interpretation>
          </emma:emma>
        </inkml:annotationXML>
        <inkml:traceGroup>
          <inkml:annotationXML>
            <emma:emma xmlns:emma="http://www.w3.org/2003/04/emma" version="1.0">
              <emma:interpretation id="{29849184-90B5-4C32-921A-EB3046F62399}" emma:medium="tactile" emma:mode="ink">
                <msink:context xmlns:msink="http://schemas.microsoft.com/ink/2010/main" type="inkWord" rotatedBoundingBox="17459,6267 17945,7635 17231,7888 16745,6520"/>
              </emma:interpretation>
              <emma:one-of disjunction-type="recognition" id="oneOf0">
                <emma:interpretation id="interp0" emma:lang="en-US" emma:confidence="0">
                  <emma:literal>it</emma:literal>
                </emma:interpretation>
                <emma:interpretation id="interp1" emma:lang="en-US" emma:confidence="0">
                  <emma:literal>a, 4</emma:literal>
                </emma:interpretation>
                <emma:interpretation id="interp2" emma:lang="en-US" emma:confidence="0">
                  <emma:literal>Ex, 4</emma:literal>
                </emma:interpretation>
                <emma:interpretation id="interp3" emma:lang="en-US" emma:confidence="0">
                  <emma:literal>140</emma:literal>
                </emma:interpretation>
                <emma:interpretation id="interp4" emma:lang="en-US" emma:confidence="0">
                  <emma:literal>i, 4</emma:literal>
                </emma:interpretation>
              </emma:one-of>
            </emma:emma>
          </inkml:annotationXML>
          <inkml:trace contextRef="#ctx0" brushRef="#br0">2008 392 72,'0'0'38,"0"0"1,3-17 1,-3 17-23,0 0-5,6 17-2,-6-17-3,-6 20-1,6-20-1,-2 34 0,1-12-1,-1 11-4,-4-1 0,6 4 0,-2-1 0,4-1 0,6-1 0,-5-1 0,-1-8 0,0-5 0,-2-19 0,0 0 0,30 15-10,-34-32-25,4 17-8,8-24 0,-8 24-1</inkml:trace>
          <inkml:trace contextRef="#ctx0" brushRef="#br0" timeOffset="755.0432">2412 380 73,'0'0'39,"0"0"0,0 0 2,0 0-24,0 0-3,0 0-3,0 28-3,0-28-2,-4 30-1,4-30-3,-5 32-2,5-32 0,-8 31 0,8-31 0,-9 28 0,9-28 0,-6 23 0,6-23 0,0 0 0,4 18 0,-4-18 0,20 6 0,-3-8 0,2-3 0,7-5 0,4 1 0,2 0 0,2-3 0,-1 5 0,-1 3 0,-4-1 0,-1 5 0,-9 3 0,3 1 0,-21-4 0,22 13 0,-22-13-3,0 0-6,0 0-15,0 0-18,0 0-1,-18 11 2,18-11-1</inkml:trace>
          <inkml:trace contextRef="#ctx0" brushRef="#br0" timeOffset="1076.0616">2663 343 98,'0'0'41,"-8"34"2,5-12-1,-16-3-28,21 25-3,-17-8-5,5 10-6,-3-3 0,8 2 0,-3-2 0,4-2 0,1-2 0,6-7 0,-3-6 0,8-6 0,-2-1 0,-6-19 0,26 11-32,-26-11-12,15-17 0,-13 0 0</inkml:trace>
          <inkml:trace contextRef="#ctx0" brushRef="#br0" timeOffset="250.0142">2260 721 85,'-5'19'39,"-7"9"-1,-4-6 2,-3-10-30,8 19-3,-8-14-1,8 5-2,-6-7-2,17-15-3,-23 26-1,23-26-8,0 0-20,0 0-10,-18-5 1,18 5-1</inkml:trace>
          <inkml:trace contextRef="#ctx0" brushRef="#br0" timeOffset="-918.0524">1974-421 93,'0'0'39,"0"0"1,0 0 0,-28-17-26,28 34-4,0-17-2,-10 26-2,7-9-1,5 9-5,-4-2 0,7 4 0,5-4 0,5-1 0,1-5 0,5-3 0,-4-5 0,7-9 0,2-8 0,-1-6 0,-1-9 0,-1-8 0,-7-6 0,-2-3 0,-5 4 0,-13 1 0,2 4 0,-9 8 0,11 22 0,-26-22 0,7 25 0,2 7 0,0 3 0,17-13 0,-20 35-4,-3-25-14,12 10-23,-2 2-1,0 1 0,0-1 0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0:27.8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ED64A07-1D8C-4D7F-ACE1-7DA38EA7B0A7}" emma:medium="tactile" emma:mode="ink">
          <msink:context xmlns:msink="http://schemas.microsoft.com/ink/2010/main" type="writingRegion" rotatedBoundingBox="11392,9110 17400,9995 17150,11689 11142,10804"/>
        </emma:interpretation>
      </emma:emma>
    </inkml:annotationXML>
    <inkml:traceGroup>
      <inkml:annotationXML>
        <emma:emma xmlns:emma="http://www.w3.org/2003/04/emma" version="1.0">
          <emma:interpretation id="{326C7E96-A575-49BC-8F0A-6FF3F2B8B9E4}" emma:medium="tactile" emma:mode="ink">
            <msink:context xmlns:msink="http://schemas.microsoft.com/ink/2010/main" type="paragraph" rotatedBoundingBox="11392,9110 17400,9995 17150,11689 11142,108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ACA608-4497-4DAA-8E24-771D01373E36}" emma:medium="tactile" emma:mode="ink">
              <msink:context xmlns:msink="http://schemas.microsoft.com/ink/2010/main" type="line" rotatedBoundingBox="11392,9110 17400,9995 17150,11689 11142,10804"/>
            </emma:interpretation>
          </emma:emma>
        </inkml:annotationXML>
        <inkml:traceGroup>
          <inkml:annotationXML>
            <emma:emma xmlns:emma="http://www.w3.org/2003/04/emma" version="1.0">
              <emma:interpretation id="{30369937-4B96-4438-928E-9D3A805F7B23}" emma:medium="tactile" emma:mode="ink">
                <msink:context xmlns:msink="http://schemas.microsoft.com/ink/2010/main" type="inkWord" rotatedBoundingBox="11386,9118 15180,9649 14944,11340 11149,10809"/>
              </emma:interpretation>
              <emma:one-of disjunction-type="recognition" id="oneOf0">
                <emma:interpretation id="interp0" emma:lang="en-US" emma:confidence="0">
                  <emma:literal>in*</emma:literal>
                </emma:interpretation>
                <emma:interpretation id="interp1" emma:lang="en-US" emma:confidence="0">
                  <emma:literal>11111114</emma:literal>
                </emma:interpretation>
                <emma:interpretation id="interp2" emma:lang="en-US" emma:confidence="0">
                  <emma:literal>111111111</emma:literal>
                </emma:interpretation>
                <emma:interpretation id="interp3" emma:lang="en-US" emma:confidence="0">
                  <emma:literal>i*</emma:literal>
                </emma:interpretation>
                <emma:interpretation id="interp4" emma:lang="en-US" emma:confidence="0">
                  <emma:literal>ai*</emma:literal>
                </emma:interpretation>
              </emma:one-of>
            </emma:emma>
          </inkml:annotationXML>
          <inkml:trace contextRef="#ctx0" brushRef="#br0">3751-1808 11,'0'0'22,"0"0"2,11 19-7,-11-19 2,15 23 0,-6-5-3,4-2-3,-1 8-2,-3-6-3,5 10-3,-5-3 0,3 4-2,-1-2-1,1 3 1,-3-4 0,9 4 0,-8-7 1,13 7 0,-5-11-1,6 7 1,-2-6-1,2 4 0,-6-5 0,5 3-1,-5-3-1,-2-2 0,-6-1-1,-1 0 0,-9-16 0,11 26 0,-11-26 1,5 20-2,-5-20 1,0 0 0,0 0-1,0 0-1,2 16-2,-2-16-2,0 0-5,0 0-10,-13-23-12,13 23-1,0 0 1,4-16 0</inkml:trace>
          <inkml:trace contextRef="#ctx0" brushRef="#br0" timeOffset="957.0547">3696-2302 38,'0'0'27,"0"0"0,16 2-1,-16-2-5,4 16-3,3 1-4,-7-17-4,7 32-4,-5-16-1,10 12-1,-3-7 0,3 5-1,-1-3 0,8 5 0,-3-5-1,9 4 0,-4-5 0,2 5 1,-2-6-2,4 5 1,-4-3 0,4 2 0,-8-1-1,4 1 0,-5-1 0,-1 1 0,-3-2 0,0-2-1,-3-3 0,-2-1 1,-7-17-1,14 27 0,-14-27 0,11 15 0,-11-15 0,16 11 0,-16-11 0,16 12 0,-16-12 0,0 0 0,15 12-1,-15-12 0,0 0-1,0 0-1,0 0-4,-1-15-7,1 15-21,0 0-1,5-23 0,-5 23 0</inkml:trace>
          <inkml:trace contextRef="#ctx0" brushRef="#br0" timeOffset="2107.1205">4589-2272 8,'0'0'19,"0"0"2,-14-19-1,14 19-1,0 0-3,0 0 1,0 0-2,0 0-1,0 0-3,0 0 0,4 24-5,-4-24 1,9 29-1,-9-29-1,21 42-2,-7-19 0,7 6 1,-1 0-2,4 4 0,-8 0 1,9 1-1,-9-3-1,3 1 0,-1-4 1,0 0-1,-1-3 0,-3-2 0,2-2 0,-5 2-1,-2-4 1,1 2 0,-4-5-1,-1 0 0,-5-16 0,7 19-1,-7-19 1,0 0-1,0 0-1,0 0-2,19-9-4,-24-8-13,5 1-15,0 16 1,9-25-2,-9 25 2</inkml:trace>
          <inkml:trace contextRef="#ctx0" brushRef="#br0" timeOffset="3127.1787">5087-1783 7,'0'0'13,"0"0"0,0 0 1,-9-20 1,9 20 1,0 0 2,0 0-3,16 6 0,-16-6-1,13 17-1,-13-17-2,17 23-2,-17-23-3,16 33 0,-10-17-1,6 12-1,-5-7 1,9 11-1,-6-2-1,6 3 0,-3-3-1,4 5 0,-3-3-1,6 1 1,-3-3-1,5 2 0,-5-4-1,5 0 2,-7-2-2,8-1 2,-5-2-1,3 1-1,-1-1 0,-5 0 0,-2 0 1,1 0-2,0-4 2,-2 2-2,-1-3 1,-4-2 1,-7-16-2,12 22 1,-12-22 0,0 0 0,0 0-1,0 0 1,0 0-1,0 0-1,0 0-2,-3-15-3,3 15-10,0 0-16,-18-34-3,13 18 1,-7-8-1</inkml:trace>
          <inkml:trace contextRef="#ctx0" brushRef="#br0" timeOffset="4230.2419">5027-2291 15,'0'0'25,"0"0"1,20 7 3,-20-7-12,5 16 2,2-1-4,-7-15-4,7 32-1,-7-32-1,19 35-2,-8-17-1,10 6-1,-7-1-1,11 5-1,-5 1 0,10 2-1,-6-1 0,4 2 0,-5-1 0,6 1 0,-6-4-1,1 0 0,1-3 0,0-1 0,-6-3 0,-1 0 0,-4-5 0,0 2-1,-14-18 0,23 28 1,-23-28-1,14 21 0,-14-21 0,0 0 0,9 16 0,-9-16 0,0 0 0,0 0 0,0 0-1,0 0 0,0 0-3,-5-19-3,5 19-11,0 0-16,-7-23-1,7 23 0,-4-25-2</inkml:trace>
          <inkml:trace contextRef="#ctx0" brushRef="#br0" timeOffset="5170.2957">5119-2743 17,'-14'-16'22,"14"16"-1,0 0-2,0 0 0,0 0-5,-16-14 0,16 14-2,0 0-1,0 0-1,0 0-2,0 0 1,0 0-1,16 25-2,-16-25 0,18 37-1,-6-14-1,9 12 1,-1-5-2,2 7 0,-2-4-1,1 4 0,0 0 1,7 1-2,-6-6 1,2 1 0,-1-3 0,-3 0-2,-3 0 2,3 0-2,-4-5 1,-2-3-1,-2 1 1,-1-2-1,-2-3 0,-1-2 0,-8-16 0,18 21 0,-18-21 0,16 14 0,-16-14 0,0 0 0,0 0-1,18 10 1,-18-10 0,0 0-1,0 0-2,0 0-2,0 0-3,0 0-14,-16-22-16,16 22 2,0 0-2,-11-16 2</inkml:trace>
          <inkml:trace contextRef="#ctx0" brushRef="#br0" timeOffset="6200.3546">6469-1862 8,'-15'-13'21,"15"13"3,0 0-2,0 0-2,0 0-3,0 0-3,0 0-1,0 0-1,0 0-2,0 0 0,5 27-2,-5-27-1,16 31-2,-9-13 0,12 12-2,-5 0 0,9 6-1,-3 1 0,4 4-1,-1-4 0,2 0 0,2-2-1,-3-2 1,-1-5 0,2-3 0,-6-4-1,2-2 1,1-1-1,-3-1 1,-1-3-1,-18-14 1,21 25-1,-21-25 0,18 19 0,-18-19 1,0 0-1,15 20 0,-15-20 0,0 0 0,0 0-1,0 0-1,0 0-2,0 0-2,0 0-7,-19-11-16,19 11-5,-11-23-1,1 0 1</inkml:trace>
          <inkml:trace contextRef="#ctx0" brushRef="#br0" timeOffset="6916.3956">6512-2226 22,'0'0'18,"0"0"1,0 0-3,0 0 0,0 0-3,0 0 1,0 0-3,0 0 0,0 0-1,0 0 1,0 0-1,-2 19-1,18-1-1,-16-18-1,18 38 0,-13-15-2,14 11 0,-6-4-1,10 5-1,-6 0 0,4 0-1,-3 0 0,3-2-1,-3-1 0,1 0-1,1-4 1,-3 0-1,-3-3 0,1-6 1,-5-2-1,-10-17 0,18 25 0,-18-25-1,0 0-1,0 0-2,16 5-2,-25-20-8,9 15-17,7-16-6,-7 0 1,0 16-1</inkml:trace>
          <inkml:trace contextRef="#ctx0" brushRef="#br0" timeOffset="7846.4486">6875-1859 25,'0'0'21,"0"0"0,0 0 0,0 0-2,0 0-2,0 0-2,18 5-2,-18-5-1,7 20-1,-7-20-3,9 38-1,-6-13-2,12 12-1,-7-2-1,8 9 0,-2-4-1,8 6 0,-8-2 0,7 0 0,-3-5-1,3 1 1,-2-3 0,1 2-1,-3-4 0,-1-2-1,0 0 1,2 1-1,-4-4 0,0-2 0,2-4 0,-2-1 0,-2-2 0,2 0 0,-1-5 0,1 0 1,0 0-1,-3 0 0,-3 0 0,-8-16 1,11 28-1,-11-28 0,9 22 0,-9-22 0,3 16 0,-3-16 0,0 0 0,0 0-1,0 0 1,0 0-2,6 18 0,-6-18-1,0 0 0,0 0 0,0 0 0,0 0-2,17 5-1,-17-5-8,0 0-20,0 0 1,11-21-1,-11 21 2</inkml:trace>
        </inkml:traceGroup>
        <inkml:traceGroup>
          <inkml:annotationXML>
            <emma:emma xmlns:emma="http://www.w3.org/2003/04/emma" version="1.0">
              <emma:interpretation id="{5C18521C-E6D7-4E36-939B-36D16A24168E}" emma:medium="tactile" emma:mode="ink">
                <msink:context xmlns:msink="http://schemas.microsoft.com/ink/2010/main" type="inkWord" rotatedBoundingBox="16437,10296 17336,10429 17173,11539 16273,11407"/>
              </emma:interpretation>
              <emma:one-of disjunction-type="recognition" id="oneOf1">
                <emma:interpretation id="interp5" emma:lang="en-US" emma:confidence="0">
                  <emma:literal>"1</emma:literal>
                </emma:interpretation>
                <emma:interpretation id="interp6" emma:lang="en-US" emma:confidence="0">
                  <emma:literal>1)</emma:literal>
                </emma:interpretation>
                <emma:interpretation id="interp7" emma:lang="en-US" emma:confidence="0">
                  <emma:literal>\\</emma:literal>
                </emma:interpretation>
                <emma:interpretation id="interp8" emma:lang="en-US" emma:confidence="0">
                  <emma:literal>I)</emma:literal>
                </emma:interpretation>
                <emma:interpretation id="interp9" emma:lang="en-US" emma:confidence="0">
                  <emma:literal>T)</emma:literal>
                </emma:interpretation>
              </emma:one-of>
            </emma:emma>
          </inkml:annotationXML>
          <inkml:trace contextRef="#ctx0" brushRef="#br0" timeOffset="9220.5274">8792-1464 1,'0'0'22,"0"0"2,20 25 1,-20-25-5,9 21 0,-9-21 0,10 23-4,4-4-3,-14-19-1,29 37-3,-17-16-3,7 7-1,-3 4-2,4 0-2,-3 3 0,1 3 0,0-4-1,-1 1 0,-1-3 1,0-1-1,-2-10 1,4 4 0,-4-9-1,-14-16 0,25 23 0,-25-23-2,0 0-3,0 0-9,0 0-16,17-18-2,-26-3-2,9 21 1</inkml:trace>
          <inkml:trace contextRef="#ctx0" brushRef="#br0" timeOffset="9766.5584">8858-1759 26,'0'0'20,"-6"-16"0,6 16 0,0 0-2,0 0-2,0 0 0,0 0-4,20 25-2,-20-25-2,17 33 0,-8-10-2,11 9-2,-3-2 0,6 7-1,0-4-1,4 6 0,-3-6 0,5 2 0,-6-7-1,1 0-1,-6-5 1,0-5-2,-4-2-6,-14-16-19,0 0-7,19 3 1,-24-20-2</inkml:trace>
          <inkml:trace contextRef="#ctx0" brushRef="#br0" timeOffset="10901.6235">9223-1399 13,'0'0'23,"0"0"1,0 0-2,0 0-2,0 0-3,9 29-4,3-7-1,-1 7-3,5 7-2,-2 5-2,5 10 0,1-4-1,3 9-1,-4-3 0,2 3-1,-1-5 0,-1 4-1,1-2 0,-3-4 0,3-4-1,-5-2 1,1-6 0,0-6-1,-2-4 0,-1-10-3,-3 1-3,-10-18-12,0 0-13,7 19 0,-7-19-2,0 0 2</inkml:trace>
        </inkml:traceGroup>
      </inkml:traceGroup>
    </inkml:traceGroup>
  </inkml:traceGroup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6:07.4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839D74A-B53A-4F06-951B-2B81E5EFCE3A}" emma:medium="tactile" emma:mode="ink">
          <msink:context xmlns:msink="http://schemas.microsoft.com/ink/2010/main" type="writingRegion" rotatedBoundingBox="15106,6701 16806,6692 16809,7315 15109,7325">
            <msink:destinationLink direction="with" ref="{E352F6E3-285B-4F03-8304-02FCBF35B9EC}"/>
          </msink:context>
        </emma:interpretation>
      </emma:emma>
    </inkml:annotationXML>
    <inkml:traceGroup>
      <inkml:annotationXML>
        <emma:emma xmlns:emma="http://www.w3.org/2003/04/emma" version="1.0">
          <emma:interpretation id="{0C762992-AE6F-4EE2-9400-86AA1E398E0D}" emma:medium="tactile" emma:mode="ink">
            <msink:context xmlns:msink="http://schemas.microsoft.com/ink/2010/main" type="paragraph" rotatedBoundingBox="15106,6701 16806,6692 16809,7315 15109,73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020799-3639-4612-A545-9F9B74F0AF56}" emma:medium="tactile" emma:mode="ink">
              <msink:context xmlns:msink="http://schemas.microsoft.com/ink/2010/main" type="line" rotatedBoundingBox="15106,6701 16806,6692 16809,7315 15109,7325"/>
            </emma:interpretation>
          </emma:emma>
        </inkml:annotationXML>
        <inkml:traceGroup>
          <inkml:annotationXML>
            <emma:emma xmlns:emma="http://www.w3.org/2003/04/emma" version="1.0">
              <emma:interpretation id="{CCD8B0D1-B793-4FEC-AEDA-16800C90EA5D}" emma:medium="tactile" emma:mode="ink">
                <msink:context xmlns:msink="http://schemas.microsoft.com/ink/2010/main" type="inkWord" rotatedBoundingBox="15106,6844 15480,6842 15482,7176 15108,7178"/>
              </emma:interpretation>
              <emma:one-of disjunction-type="recognition" id="oneOf0">
                <emma:interpretation id="interp0" emma:lang="en-US" emma:confidence="0">
                  <emma:literal>&gt;</emma:literal>
                </emma:interpretation>
                <emma:interpretation id="interp1" emma:lang="en-US" emma:confidence="0">
                  <emma:literal>7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'</emma:literal>
                </emma:interpretation>
                <emma:interpretation id="interp4" emma:lang="en-US" emma:confidence="0">
                  <emma:literal>)</emma:literal>
                </emma:interpretation>
              </emma:one-of>
            </emma:emma>
          </inkml:annotationXML>
          <inkml:trace contextRef="#ctx0" brushRef="#br0">46-4 112,'-27'4'40,"3"-2"2,24-2-1,0 0-31,0 0-3,0 0-4,24 6-3,10-5 0,2 1 0,9 6 0,-2-3 0,0 7 0,-2 1 0,-7 5 0,-6 1 0,-8 1 0,-3 1 0,-8-4 0,-9 5 0,-7-3 0,7-19 0,-30 29 0,6-15 0,1-5 0,-1 2 0,-4 0 0,-2 2 0,4-3 0,12 6 0,-12-16-16,26 0-27,-3 23-2,3-23 1,20 9 0</inkml:trace>
        </inkml:traceGroup>
        <inkml:traceGroup>
          <inkml:annotationXML>
            <emma:emma xmlns:emma="http://www.w3.org/2003/04/emma" version="1.0">
              <emma:interpretation id="{EFBC87B5-21C0-4EA4-89BB-03DBA17AC74D}" emma:medium="tactile" emma:mode="ink">
                <msink:context xmlns:msink="http://schemas.microsoft.com/ink/2010/main" type="inkWord" rotatedBoundingBox="16256,6695 16806,6692 16809,7315 16260,7318"/>
              </emma:interpretation>
              <emma:one-of disjunction-type="recognition" id="oneOf1">
                <emma:interpretation id="interp5" emma:lang="en-US" emma:confidence="1">
                  <emma:literal>M</emma:literal>
                </emma:interpretation>
                <emma:interpretation id="interp6" emma:lang="en-US" emma:confidence="0">
                  <emma:literal>m</emma:literal>
                </emma:interpretation>
                <emma:interpretation id="interp7" emma:lang="en-US" emma:confidence="0">
                  <emma:literal>n</emma:literal>
                </emma:interpretation>
                <emma:interpretation id="interp8" emma:lang="en-US" emma:confidence="0">
                  <emma:literal>Y</emma:literal>
                </emma:interpretation>
                <emma:interpretation id="interp9" emma:lang="en-US" emma:confidence="0">
                  <emma:literal>R</emma:literal>
                </emma:interpretation>
              </emma:one-of>
            </emma:emma>
          </inkml:annotationXML>
          <inkml:trace contextRef="#ctx0" brushRef="#br0" timeOffset="1229.0701">1219-130 90,'0'0'39,"0"0"0,6-17 3,-6 17-28,0 0-3,0 0-2,-4 30-2,-3-2-3,7 13-4,-11 3 0,5 14 0,-5 2 0,3 3 0,1-3 0,3-2 0,-4-12 0,3-5 0,1-7 0,2-12 0,2-22 0,0 0 0,0 0 0,6-22 0,-2-16 0,3-14 0,2-9 0,1-8 0,-1 0 0,2 2 0,1 9 0,-3 6 0,0 11 0,-3 13 0,1 11 0,-7 17 0,0 0 0,0 0 0,23-2 0,-23 2 0,24 26 0,-12-5 0,-3 3 0,8 6 0,-2 0 0,-2 0 0,0-4 0,-4-2 0,-9-24 0,28 22 0,-11-24 0,-17 2 0,28-28 0,-11 4 0,-2-8 0,0-3 0,0 7 0,-2-5 0,-3 8 0,1 5 0,-11 20 0,15-23 0,-15 23 0,17 6 0,-17-6 0,13 26 0,-8-7 0,1 11 0,-4 3 0,2 4 0,-3 4 0,-2 6 0,-3-2 0,4 5 0,2-5 0,1-2 0,7-2 0,-3-4 0,-1-4 0,3-3 0,-3-7 0,-1-5 0,-5-18 0,12 19 0,-12-19 0,0 0 0,0 0 0,13-34 0,-13 34-5,5-42-14,5 21-24,-12-1-1,0-1 1,-2 1 1</inkml:trace>
        </inkml:traceGroup>
      </inkml:traceGroup>
    </inkml:traceGroup>
  </inkml:traceGroup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47.71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B40DD9E-E494-4C54-A594-4B44519DD841}" emma:medium="tactile" emma:mode="ink">
          <msink:context xmlns:msink="http://schemas.microsoft.com/ink/2010/main" type="writingRegion" rotatedBoundingBox="6945,6478 8211,7192 7931,7688 6665,6974"/>
        </emma:interpretation>
      </emma:emma>
    </inkml:annotationXML>
    <inkml:traceGroup>
      <inkml:annotationXML>
        <emma:emma xmlns:emma="http://www.w3.org/2003/04/emma" version="1.0">
          <emma:interpretation id="{06E41575-CDB8-43F9-BE70-996231C8DC9B}" emma:medium="tactile" emma:mode="ink">
            <msink:context xmlns:msink="http://schemas.microsoft.com/ink/2010/main" type="paragraph" rotatedBoundingBox="6945,6478 8211,7192 7931,7688 6665,6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5DB56E-5710-4008-97B9-876F3514368D}" emma:medium="tactile" emma:mode="ink">
              <msink:context xmlns:msink="http://schemas.microsoft.com/ink/2010/main" type="line" rotatedBoundingBox="6945,6478 8211,7192 7931,7688 6665,6974"/>
            </emma:interpretation>
          </emma:emma>
        </inkml:annotationXML>
        <inkml:traceGroup>
          <inkml:annotationXML>
            <emma:emma xmlns:emma="http://www.w3.org/2003/04/emma" version="1.0">
              <emma:interpretation id="{5559C195-D9D9-48C2-8C0F-EBEC394D50C9}" emma:medium="tactile" emma:mode="ink">
                <msink:context xmlns:msink="http://schemas.microsoft.com/ink/2010/main" type="inkWord" rotatedBoundingBox="7944,7042 8211,7192 7938,7677 7671,7526"/>
              </emma:interpretation>
              <emma:one-of disjunction-type="recognition" id="oneOf0">
                <emma:interpretation id="interp0" emma:lang="en-US" emma:confidence="0">
                  <emma:literal>32,</emma:literal>
                </emma:interpretation>
                <emma:interpretation id="interp1" emma:lang="en-US" emma:confidence="0">
                  <emma:literal>32 :</emma:literal>
                </emma:interpretation>
                <emma:interpretation id="interp2" emma:lang="en-US" emma:confidence="0">
                  <emma:literal>32 "</emma:literal>
                </emma:interpretation>
                <emma:interpretation id="interp3" emma:lang="en-US" emma:confidence="0">
                  <emma:literal>32;</emma:literal>
                </emma:interpretation>
                <emma:interpretation id="interp4" emma:lang="en-US" emma:confidence="0">
                  <emma:literal>32 ;</emma:literal>
                </emma:interpretation>
              </emma:one-of>
            </emma:emma>
          </inkml:annotationXML>
          <inkml:trace contextRef="#ctx0" brushRef="#br0">2860 2776 72,'0'0'37,"0"0"0,0 0 2,0 0-19,0 0-8,0 0-1,0 0-3,0 0-2,4 17-2,-4-17-1,0 0-1,4 17-1,-4-17-1,0 0 1,0 0-1,20-17 2,-20 17-2,15-23 0,-15 23 0,10-22 0,-10 22 0,0 0 0,2-17 0,-2 17 0,0 0-4,0 30-7,0-30-20,-15 28-10,11-5 0,-2-1 1,-1 8-1</inkml:trace>
          <inkml:trace contextRef="#ctx0" brushRef="#br0" timeOffset="281.0159">2860 3237 108,'10'-17'39,"-7"-4"1,1 4 0,-4 17-33,4-22 1,-4 22-3,0 0-1,-4 32 0,-2-10-4,5 3 0,-3 3 0,4-2 0,0-5 0,0-5 0,0-16 0,0 0 0,20 23-6,-20-23-35,4-17 0,-4 17 0,4-32 0</inkml:trace>
          <inkml:trace contextRef="#ctx0" brushRef="#br0" timeOffset="-1511.0865">1765 2424 95,'0'0'37,"0"0"-1,-7-21 2,7 21-28,0 0-2,9-24-3,-9 24 0,22-11-1,-5 11 0,-17 0-1,28-2 0,-28 2 0,30 11-1,-30-11 0,23 19-2,-23-19 0,11 26 0,-11-26 0,2 30 0,-2-30 0,-10 26 0,10-26 0,-16 23 0,16-23 0,-21 24 0,21-24 0,-22 17 0,22-17 0,-19 13 0,19-13 0,0 0 0,0 0 0,0 0 0,0 0 0,4 17 0,-4-17 0,28 4 0,-12-1 0,1 5 0,-17-8 0,25 24 0,-18-3 0,4-1 0,-9 5 0,0-3 0,-9 1 0,3-5 0,4-18 0,-15 27 0,15-27 0,-21 9 0,21-9 0,-30-8 0,30 8 0,-33-15 0,33 15 0,-30-13 0,30 13 0,-25-7 0,25 7 0,0 0-7,0 0-26,0 0-8,0 0-2,28 15 3,-28-15-1</inkml:trace>
          <inkml:trace contextRef="#ctx0" brushRef="#br0" timeOffset="-881.0506">2070 2431 99,'17'-2'38,"-17"2"2,0 0-1,19 2-25,-19-2-5,0 0-3,26-20-2,-7 16-1,-19 4 0,33 0-3,-33 0 0,28 22 0,-18-1 0,-5 5 0,-5 0 0,-1 3 0,-5-1 0,0-2 0,-3-2 0,-4-7 0,13-17 0,-32 23 0,13-20 0,1-3 0,1-2 0,0-1 0,17 3 0,-24-13 0,24 13 0,0 0 0,0 0 0,0 0 0,0 0 0,22-2 0,-5 9 0,3 1 0,3 1 0,1 4 0,2 0 0,-3 2 0,-2 0 0,-1 2 0,-1 0 0,-19-17 0,30 26 0,-30-26 0,26 17 0,-26-17-35,0 0-8,0 0 0,-13-21 0</inkml:trace>
        </inkml:traceGroup>
      </inkml:traceGroup>
    </inkml:traceGroup>
  </inkml:traceGroup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1:28.38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8161 359 18,'0'0'20,"-11"-18"0,11 18-10,0 0-2,0 0-1,0 0-1,0 0-4,0 0 0,0 0 0,29-4 1,0 2-1,4-2 2,12 1 0,6-1 1,1-2-1,1 1 0,-1-1 0,-5 2-1,-8 3 0,-3 2-1,-12 3 0,0 5-1,1 1 0,7 3 0,5-4 2,17 2 0,6-5 1,15 1 0,0-7 0,5 6 0,-1-8 0,2 8 0,-7 3-1,-8 4-1,-8 4-1,2-2-1,2 5 1,9-5-1,6 4 1,9-8-1,0-5 1,9-1 0,5-5 0,1 0 0,-4-2 0,-1 2 0,-5 0 0,-3 6 0,4-4 0,2 7-2,1-3 1,1 3 0,-1-5 0,2 3 0,-3-5 0,0-2 1,-10 0-1,-2-2 2,-3 0-1,-2 0 0,-10 2 0,-3 0 0,3-1-1,-5 2-1,1 1 2,1 0-2,-8 2 1,-1-2-1,-1 0 1,-4-2 0,-1 0 0,-4-2 1,-7-2-1,-7 2 1,-1-3 0,-5 1 0,-3-2 0,-5 2 0,-17 4 0,22-5 1,-22 5-2,0 0 1,4-21 0,-4 21 0,-22-20-1,1 9 1,-11-2-1,-13-4 0,-5-2 0,-10 2 0,-4-7 0,-3 4 1,1-3-1,6 3 0,8-1 1,13 5-1,11 3 0,28 13 0,-17-12 0,34 11 0,7 1-1,10 1 1,12 1 0,5 0 0,1-2 0,1 0 0,-5 2 0,-6-2-1,-9 0 1,-6 0 0,-7 2 0,-20-2 0,21 4 0,-21-4 0,0 0 0,0 0 0,0 0 0,17 5 0,-17-5 0,0 0 0,0 0 0,0 0 0,18 2 0,-18-2-1,0 0 1,17 7 0,-17-7 0,0 0 0,28 15 0,-28-15 0,26 10 0,-26-10 0,21 5 0,-21-5 0,0 0 0,9 26 0,-16-3 0,-2 3 0,1 4-1,1 1 0,-1 1 2,-1-2-2,5-6 2,6-3 0,-2-21 0,2 18 0,-2-18 0,0 0 1,-11 19-1,11-19 0,-25 28-1,6-11 0,1 1 0,-1-1 0,19-17 1,-28 26 0,28-26-1,0 0 1,-21 13 0,21-13-1,0 0 1,0 0-1,0 0 1,0 0-1,0 0 1,0 0 0,0 0 0,-5-17 0,1 1 0,-5-1 0,-6-6 0,-4-1 0,-7 0-1,-4-6 1,-2-2-1,-2 5 1,-5 0-1,5 1 1,-1-2-1,1 0 0,-2-1 1,-1 3-1,-1-2 0,-1 1-1,0 1 2,-10 0-2,-5 2 1,1 2 0,-3-1 0,-2 1 0,-4 1 0,-9-3 0,-4 4 0,-5-3 0,-4 5 0,-16 1 0,3 2 1,-4 6-1,-8 3 0,3 4 0,-3 4 0,4 2 0,8 1 0,11 3 0,-6 1 0,4-1 0,6-3 0,-3 1 0,9-2 0,-5-3 1,-1 3-1,-2 0 0,3 2 0,2 1 0,8 2 0,8 1-1,-7-1 1,9 2 0,-1-3 0,4-1 1,0-3-1,-8 1 0,-3 1 0,-10 1 0,-5 3 0,-4-1 0,0 0 0,-6 4 1,6-1-1,0-3 0,4 0 0,0-1 0,9-1 1,0 1-1,2-1 0,0 0 0,-2 3 0,-1 1 1,-5 0-1,1 4 0,-1 0 0,1 2 1,-3 3-1,3-1 0,-1 3 0,1-1-1,7 5 1,0-4 0,5 1 0,6-1-1,4-3 2,10 1-2,5-1 1,5-1-1,3-1 2,5-4-2,5 2 1,5 0 0,20-15-1,-23 26 1,23-26 0,15 19 0,8-14 0,20-3 0,9-4 0,17-3 0,14-6 0,10-3 0,12 0 0,8-3 0,3 0 0,4 2 0,1 2 0,1 4 0,-4 1 0,-2 5 0,-2 1 0,0 4-1,1 1 1,1 3-1,3-1 0,-1 3 1,-2-2 0,-3-1 0,-5 1 0,-3-1-1,-9 1 1,-12-1 0,-15 1 0,-9 0 0,-9-1 0,-10-1-1,-7 0 1,-12-2 0,-1-1 1,-21-1-1,22 4 1,-22-4-1,0 0 1,0 0-1,-22 6 1,1-1 0,-11-1-1,-16 5 0,-12 1 0,-12 1 0,-10 2 0,-17 4 0,-12 1 0,-16 3 0,-11 1 0,-7-1-1,-8 3 0,-6-2 1,-8 3-1,-3-5 0,-4 4 0,-8-1 1,-1 1-1,-5-2 1,-1 4 0,-11 0 0,-4 6 0,2-2 0,1 2 0,1-3 0,0 3 0,-1 0 0,3-4 0,11-2 0,5-4 0,2-1 0,6-5 0,-5-1 0,4 0 0,5-2 0,3 2 0,6 0 0,4 2 0,11 0 0,2-2 0,17 0 0,7-1 0,2-1 0,9-1 0,3-1 0,1-2 0,4 2 0,7-1 0,10 1 0,9 0-1,15 2 1,11-2-1,12-1 1,14 1-1,23-11 1,-15 20-1,15-20 1,27 21-1,-3-12 1,8 6 1,9-6-2,10 4 2,10-5-1,12-1 0,8-3 0,7 2 0,7-8 0,12-4-1,7 1 1,8-5 0,3 5 0,6-3-1,6 4 2,11-3-1,7 7 0,6 2 0,4 2 0,9 7 0,4-4 0,7 6 0,3 2 0,-3 0 0,-1 2-1,-8 0 0,-4-1 1,0-3-1,-2 2 1,-5-3-1,2-3 0,-8 0 1,-2 0 0,6-1 0,-2-1 0,-6 1 1,-3-1-1,-8 3 0,-5-1 0,-3 0 0,-3 2 0,-7 1 0,-6-1 0,-14 2 0,-3 0-1,-9 0 1,-14 0 0,-10 0 0,-14-2 0,-15 0 0,-9-1 1,-13-5-1,-19-5 1,0 0-1,0 0 1,-45 6-1,-6-2 1,-13-3-1,-24 5 1,-13 2-1,-24-1 1,-21 4-1,-15-2 1,-11 1-1,-6-5 0,-6 1 1,-3-4-1,-6-2 0,-3-4 0,-1 0 1,-1 1-1,-1-1 0,-5 4 0,-6 0 1,-1 4-1,1 1 0,6 6 1,9 1-1,6 1 0,4 0 0,5 3 0,2-4 0,12 1 1,1 0-1,4 0 0,0 0 0,4 2 0,1 0 1,8 0-1,10 3 0,1 1 0,8 1 0,6 1 0,-1 1-1,6 2 2,8 1-2,1-3 1,6 2 0,0-1 0,2-3 0,4-1 0,9-4 0,7 0 0,8-4 0,9 0 0,4-4 0,14 1 0,8-1 0,8 1 0,12-1-1,18-7 1,-23 15-1,23-15 1,4 19-1,-4-19 1,32 20-1,0-9 1,7-1 0,8-1 0,7 0 0,10 3 0,10-3 0,9 2 0,7-3 0,5 1 0,6-4 0,4-1 0,6 0 0,7-4 0,9 0 0,8-2 0,3 2 0,3 0 0,6 2 2,7 3-2,3 1 2,2 3-3,-1 1 3,-3-1-3,-3 4 3,-8-2-3,-6 4 1,-10-6-1,-10 3 1,-15-7 0,-17 5 0,-15-5 0,-7 3 0,-16-1 0,-12-1-2,-10 1 2,-7-3-1,-19-4 1,0 0-1,0 0 2,0 0 0,-19 2-1,-7-13 2,-6 1-1,-9-3 0,-10 2-1,-11 0 2,-5 7-2,-10-5 0,-9 7 0,-9 2-1,-14 2 1,-9 1 0,-4 3 0,-9 5 0,-5 0 0,-7 1-1,-3-1 1,-3-2-2,-3 2 2,2 0-1,-1 1 0,5-7 0,-6-1 1,6 0 0,7-1-1,10 3 1,4-2 0,5 1 0,6-1 0,-1-2 0,11 0 0,6-2 0,8 0 0,10-2 0,5 0 0,4-4 0,13-3 0,9 2 2,12-6-2,7 0 2,2 1-2,0-2 2,28 14-2,-28-25 1,28 25-1,-17-15 0,17 15 0,0 0 0,0 0 0,-17-11 0,17 11 0,0 0 0,0 0 1,0 0 0,7-22 0,-7 22-3,4-21 3,-4 21-2,6-31 2,-3 10-3,1-1 2,-2-8-1,2-5 1,1-8 0,-1-11 0,2-10 0,-1-3 0,-1-7 1,4-3-2,-5 1 2,1 1-1,0 3 1,0 6-1,-1 5 1,1-6-1,-2 3 0,-4 1 0,2 2 1,-4 1-2,2 4 2,-3 0-2,-3 4 2,1 5-2,1 4 1,-1 1 0,5-3 0,-4-4 0,-1-1 0,3-2 0,-5-4 1,-4-2-1,3 2 0,-1 2 1,0 4-1,1 5 0,1 4 0,0 4 0,3 5 0,4 6 0,-2 2 0,3 2 0,-3 1 0,-2 1 1,2 1-1,-7-3 1,6 1-2,-7 1 2,-1 1-2,6 2 1,7 17 0,-23-28 0,23 28-1,-11-17 1,11 17 0,0 0 0,0 0 0,-22-9 0,22 9 0,-19 0 0,19 0-1,-23 4 1,23-4 0,-30 5-1,30-5 1,-26 15 0,26-15 0,-15 23-1,15-23 2,-18 24-2,8-7 1,-5-1 0,15-16 0,-26 34 0,26-34 0,-24 30 0,24-30-1,-25 28 1,25-28 0,-5 24 0,5-24-1,13 19 1,-13-19 0,9 16-1,-9-16 1,15 19 0,-15-19 0,19 22 0,-19-22 0,11 23 0,-11-23 0,11 22 0,-11-22 1,15 19-1,-15-19 0,0 0 1,0 0-1,0 0 1,-17-15-1,17 15 1,-18-32-1,5 10 0,-8-4 0,0-2 0,12 0 0,-8 0 0,8 2-1,0-2 1,-1 4-1,1 3 1,9 21-1,-2-28 1,2 28-1,0 0 1,17 4 0,-8 13-1,4 9 1,8 5-1,7 9 2,6 6-2,-4 4 1,0 1 0,-4 1-1,-4-2 1,4-3 0,-9-2 0,-5-4-1,-1-4 1,-6-4 0,1-5 0,3 0 0,-1-3 0,-3-3 0,5-3 0,-10-19 0,7 26 0,-7-26 0,0 20 0,0-20 0,2 28 0,-2-9 0,2 3 0,2 4 0,1 4 0,7 2 0,-5-1 0,2 1-1,5-2 1,-3 0 0,0 1 0,0 5 0,2 3 1,4 0-1,8 8 1,-1-1-1,12 3 0,5-3 0,13-5 1,10-9-1,9-10 1,5-5-1,12-8 0,-2-7 0,-2 0 0,4-2 1,-4 2-1,-3 2 0,-1 5 0,2-1 0,-1 3 0,5 2 0,7-2-1,6 0 1,6-2 0,7-3 0,6 2 0,2-3-1,-1 3 1,3 1 0,-2-2 0,-4 3 0,-1 3-1,0-2 1,-1 2 0,9-2 0,4 0 0,2-3 0,4-1 0,2-1 0,1-2 0,-5-1 0,-5 3 0,-11 1 0,-4 4 1,-5 4-1,-3 4 0,-7 0 0,-1 1 0,-2 3 0,-1-1 0,3-5-1,-1-2 1,-1-2 0,-1 0 0,0-2 0,-3 2 0,5-2 0,1 2 0,-1 2 0,-1 0 0,-3 4 0,-4 1 0,-6 1 0,-9-3 1,-5 1-1,-18-2 0,-11-1 0,-7-4-1,-9-3 1,-23-9 0,24 11 0,-24-11 1,0 0-1,0 0 0,-19 2 1,-3-2-1,-10 2 0,-5 2 1,-18-3-1,-12 7 0,-12-1 1,-12 1-1,-9 3 0,-6-2 0,-3 1 0,-3-1 1,-2-2-1,7 1 0,4-4 0,0-1 0,6-3 0,-1 2 0,-1 0 0,11-2 0,2 2 0,2 2 0,5 1 0,4 4 1,6 1 1,7 1-3,4 2 4,0 0-4,6-2 3,5 0-2,2-1 2,9-3-3,4 1 1,8-3 0,5-1 0,19-4-1,-22 6 1,22-6 0,0 0-1,0 0 1,0 0 0,0 0-1,0 0 1,0 0 0,0 0 0,20 20-1,-1-9 1,5 0 0,6 1-1,6-1 1,11 0-2,9-7 2,10 1 0,7-5 0,5-2 0,8-5 0,8 3 1,1-1-1,6 3 2,1 6-3,2-3 0,5 7 1,3-3-2,6 3 3,4-4-3,5 1 3,-1-5-3,1-2 2,-3 0 1,-3-3-1,-1-3 0,-4-1 0,0 2 1,0-3-1,6 5 1,-2-3-1,5 5 1,-5-3-1,-4 4 2,-5-2-2,-1 1 0,-7-3-1,-4-7 1,-1 2 0,3-6 0,-4 2 0,6-3-1,0 3 1,0-6-3,-4 4 3,0 2-2,-3 1 2,-14 0-2,10 3 1,-10 0-1,1 0 2,1 2 0,6-1 0,0 1 0,3 0-1,1 1 1,-6-1 0,4 0 0,-8-3 0,-7 5 1,-14-2-1,-8 1 0,-9 1 0,-4-1 0,-9 3 0,-5-1 0,-5-1 0,-23 7 0,32-12 0,-32 12 1,20-11-1,-20 11 0,0 0 1,0 0-1,0 0 0,12-18 0,-12 18 1,0 0-1,-23-15 0,1 7 0,-10-3 0,-17-2 0,-22-2 0,-13-5 0,-19-3 0,-13 1 0,-15-2 0,-6 5 0,-7 2 0,-2 2 0,0 4 0,2 6 0,1 1 0,-1 6 0,11-4 0,2-4 1,11-1-1,12-4 0,16-6 0,6-4 1,18-3-1,10-6 1,15-1-1,15-3 0,11-3 0,14-4 0,12-2 0,14 0 0,18-5 0,7-1 0,10-1 1,8 1-1,7 3 0,2 1 0,4 2 0,8 4 0,3 7 0,11 6-1,1 6 1,1 5 0,-1 6 0,7 5-1,-4 4 1,-4 4 0,-4-1 0,-3 5 0,7-1 0,2 1 0,8-1-1,3 1 1,2 1 1,2 2-1,-2 4 0,-6 0-1,-11 2 1,-12-1 0,-13 3 0,-8 2 0,-10-3 0,-9-1 0,-10 0 0,-7-2 0,-2-2 0,-3-2 1,-8-4-3,-17-7 3,-8 25-2,-16-14 1,-19 2-2,-13 0 2,-19 4-1,-17-1 1,-15 1 0,-20-4-1,-6 0 1,-9-2 0,3-1 0,6-1 0,-2-1 1,1 1-1,5-2 0,9 3 0,4-1 0,11 2 0,2 0 1,5 4-1,12 0 0,11 0-1,8-2 1,20 2 0,12-2-1,10 4 1,12 0 0,11 5-1,14-3 1,14 1 0,17-3 0,11 0 0,14-2 0,6-6 0,14-4 0,15-5 0,10-3 0,7-5 0,12-1 0,13 1 0,16-3-1,11 4 2,9-1-2,1 7 1,7 1 0,2 5 0,-7 3 0,-18-1 0,-18 2 0,-11-1 0,-21 1 0,-8-5 0,-14 0 0,-17-1 0,-12 3 0,-1 3 0,-12-1 0,-3 3 0,2-4 1,-16 4-1,-7-1 0,-7-1 1,-21-9-1,19 9 1,-19-9-1,0 0 1,0 0-1,0 0 0,-28 6 0,-2-4 0,-15 5 0,-19 5 0,-16 4-1,-31 5 1,-14 7 0,-14 2 0,-9 1 0,2 1 0,9 0 0,3-4 0,10-2 0,19-6 0,12-1 0,20-2 0,9-1 0,6 1 0,9 0 0,10 0 1,11 1 0,11 1 0,10 0 0,5 7 1,7-2-2,8 0 1,10 0 0,9-1-2,1-1 1,7-3-1,12-3 1,8-8-1,7-4 1,10-4 0,7-6-1,16-1 1,10-1 0,8 1 0,4 1 0,9 1 0,0 3 0,7 0 0,-1 4 0,-4-2 0,-6 2 0,-3-2 1,-6 0-1,-11-2 0,-8 0 0,-6-2 0,-7-5 0,-13 3 0,-5-5 0,-1 0 0,-7 1 0,-4-3 1,4 4-2,-5-2 2,-7 3-1,-1-1 0,-6 4 0,-7-1 0,-2-1 0,-4 1-2,-4-2 2,-3 1-1,-21 7 1,37-15-2,-18 8 2,5 1-2,2 0 2,-7 3 0,-19 3 0,32-8 0,-15 3 0,-17 5 1,26-19-1,-13 2 0,-2-3 0,-1-6 1,10-4-2,1-4 2,1-3-2,3 2 2,5-3-2,-8 3 2,-7 1-2,10-1 2,-10 1-1,-1 1 0,3-4 0,-7-2 1,-1-1-1,-1-4 1,7-1-1,-4-2 0,2 1 1,-6 1-1,-3 2 0,-4 0 1,2 6 0,0 3 0,-6 3 0,-3 3 0,-1 0 1,-1-2-2,-4 0 2,1-1-2,-3-3 0,2 0 1,4 1-1,-4 3 0,0 4 1,2 4-1,5 5 0,6 17 0,-2-21-1,2 21 1,0 0-1,0 0 1,0 0-1,0 0 0,13 32 1,-11-4-1,11 6 1,-5 10 0,-3 12-1,3 8 0,-1 3 0,-1 5 0,-2-1 0,-3-2 0,-1-4 0,2-7 0,6-9 1,-3-5 0,-3-6 0,-2-5 0,4-7 1,0-5-1,-2-5 0,-2-16 1,9 17-1,-9-17 1,0 0 0,15-39-1,-13 6 1,3-14-1,1-7 1,2-6-1,-3-9 2,-3-1-2,-2-1 2,0 4-2,2 3 1,-2 6 0,0 4 0,-6 4 0,6 5-2,-2 4 1,1 4 0,-3 4 0,2 3 0,-6 6 0,5 3 0,-7 4 0,10 17-1,-26-18 1,26 18 0,-20-8 0,20 8-1,-32 4 1,6 0 0,1 1 0,-5 3 0,-9 3 0,-17 0 0,-15 2 0,-10 4 1,-9 0-1,-11 5 0,-6-2-1,-3 5 1,-8-1 0,-2 2 0,4-4 0,0 3-1,11-5 1,4 1 0,2-1 0,7-1 0,8-1 0,15 1 0,12 3 1,-1 4-2,6 4 0,9 2 0,9 2 1,8-1-2,11 4 2,2-1-2,0-1 1,13-3 1,7 0-1,12-1 1,5-1 0,12 2 1,13-4-1,16-4 0,14-4 0,14-7 0,7-5 0,8-10 0,10-9 0,-2-4 0,0-7 0,-7-1 0,-8 1 0,-11-1 0,-6 3 0,-16 3 0,-16 2 1,-2 2-1,-20 0 0,-13-2 1,-5-3-1,-9-3 0,-5 1 0,-5-3 0,-6-3 0,-13 0 0,-8 2 1,2 3 0,0 3-1,-13 3 2,-7 6-1,-4-1 0,-4 8-1,4 2 0,7 2 1,-3 8-3,-3 1 1,14 0 0,-4 2 0,-2 2-1,4 2 1,4 1 1,5 5-1,8-1 1,-2 8-1,9 1 1,12 5-1,16 3 1,17 4-1,8 2 1,17 7-1,10 0 1,20 2 0,9 0 0,15-4-1,1-3 1,1-4 0,3-10 0,-10-8 1,-14-14-1,-15-13 0,-7-13 1,-10-13-1,-15-11 0,-16-6 1,-10-9-1,-15-7 0,-11-6 0,-12-2 0,-27 2-1,-27-1 1,-16 1 1,-10-2-1,-20 8 1,-3 1-1,-3 8 1,0 5 0,8 5 0,10 4-1,7 9 0,6 4 0,9 10-1,5 6 1,-10 9 0,2 8-1,-1 5 1,-4 3 0,1 5 0,1-1-1,2 1 1,-5-4 0,18-2 0,7-2 0,6-4 0,13 0 1,7 2-1,4-1 0,8 1 0,9-2 0,3 2-2,25-11 3,-22 25-3,22-25 2,-6 22-1,6-22 1,17 13 0,9-17 0,12-9 2,18-7-3,17-12 3,13-9-2,17 2 1,9-6-1,-9 6 0,-5 4 0,-18 7 1,-18 7-1,-25 10 0,-37 11 0,-18-7 0,-29 8 0,-15 3 0,-5 0 0,-6 0-1,-6-1 1,6 1 0,17-2 0,15-2 0,16 0 0,25 0-1,0 0 1,0 0 0,53-6 0,7 6 0,28-2-1,26 2 1,24-1 0,25-1 0,11-4 0,0 1 0,-1-1 0,-11-1 1,-16-1-1,-22 1 0,-21 1 1,-19 0-1,-14 3 0,-11-1 0,-12 2 1,-2-2-1,-9-1 0,-4-1 0,-1-3 0,-6-2 0,5 0 0,-2-1 0,-2 1 0,0 2 0,6 1-1,2 3 1,5-1 0,4 2 0,2 1 0,-2 1 0,-7 0 0,3 0 0,-7 0 0,-4 2 0,-11 4-1,0 2 1,-17-6 0,24 26 0,-5-4 0,-8 6 0,6 7-1,-2 5 1,3 4 0,-6 3 0,-3-4 0,-1 1 0,-1 3 0,-3-4-1,-4-2 1,-2-2-1,-6-2 1,3-1-1,5-1 0,-4-1 1,-2-4-1,5-1 1,1 1 0,-2-2 1,5-4-1,1 1 0,0-7 0,2-1 0,-3 0 0,-3-17 1,6 24-1,-6-24 0,9 17 0,-9-17 0,6 20 0,-6-20 0,2 23 0,-2-23 1,7 18-2,-7-18 2,0 0-1,8 21 0,-8-21 0,0 0 0,5 20 0,-5-20 0,4 21 0,-4-21 0,8 26 0,-8-26 0,1 26 0,-1-26 1,8 19-1,-8-19 1,0 0-1,0 0 1,0 0-1,-9 22 0,9-22 0,-8 20 0,8-20 0,-13 28-1,13-28 1,-11 28 0,11-28 0,-6 21 0,6-21 0,0 0 0,-4 18 0,4-18 0,0 0 0,-5 23 0,5-23 0,-2 22 0,2-22 0,-17 26-3,11 4-7,-10-4-30,-22-13 2,-7 6-1,-9-14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15:15:43.41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BD8307-6EEE-443A-B84C-FC6CA8F9CD0C}" emma:medium="tactile" emma:mode="ink">
          <msink:context xmlns:msink="http://schemas.microsoft.com/ink/2010/main" type="writingRegion" rotatedBoundingBox="3578,7972 3742,6739 6955,7167 6790,8400"/>
        </emma:interpretation>
      </emma:emma>
    </inkml:annotationXML>
    <inkml:traceGroup>
      <inkml:annotationXML>
        <emma:emma xmlns:emma="http://www.w3.org/2003/04/emma" version="1.0">
          <emma:interpretation id="{D85DF878-BCB9-47F9-AFA3-585B0728F57F}" emma:medium="tactile" emma:mode="ink">
            <msink:context xmlns:msink="http://schemas.microsoft.com/ink/2010/main" type="paragraph" rotatedBoundingBox="3578,7972 3742,6739 4428,6830 4263,80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3A749D-F35A-4030-BFB2-E36470E1A984}" emma:medium="tactile" emma:mode="ink">
              <msink:context xmlns:msink="http://schemas.microsoft.com/ink/2010/main" type="line" rotatedBoundingBox="3578,7972 3742,6739 4428,6830 4263,8063"/>
            </emma:interpretation>
          </emma:emma>
        </inkml:annotationXML>
        <inkml:traceGroup>
          <inkml:annotationXML>
            <emma:emma xmlns:emma="http://www.w3.org/2003/04/emma" version="1.0">
              <emma:interpretation id="{F956029A-7B6B-4F12-A7CC-F7C079558FFF}" emma:medium="tactile" emma:mode="ink">
                <msink:context xmlns:msink="http://schemas.microsoft.com/ink/2010/main" type="inkWord" rotatedBoundingBox="3578,7972 3742,6739 4428,6830 4263,8063"/>
              </emma:interpretation>
              <emma:one-of disjunction-type="recognition" id="oneOf0">
                <emma:interpretation id="interp0" emma:lang="en-US" emma:confidence="1">
                  <emma:literal>7</emma:literal>
                </emma:interpretation>
                <emma:interpretation id="interp1" emma:lang="en-US" emma:confidence="0">
                  <emma:literal>F</emma:literal>
                </emma:interpretation>
                <emma:interpretation id="interp2" emma:lang="en-US" emma:confidence="0">
                  <emma:literal>]</emma:literal>
                </emma:interpretation>
                <emma:interpretation id="interp3" emma:lang="en-US" emma:confidence="0">
                  <emma:literal>z</emma:literal>
                </emma:interpretation>
                <emma:interpretation id="interp4" emma:lang="en-US" emma:confidence="0">
                  <emma:literal>Z</emma:literal>
                </emma:interpretation>
              </emma:one-of>
            </emma:emma>
          </inkml:annotationXML>
          <inkml:trace contextRef="#ctx0" brushRef="#br0">-1311 2481 107,'-9'16'38,"9"-16"3,0 0-1,0 0-28,0 0-2,35-7-3,-35 7-7,40-13 0,-12 9 0,9 2 0,-1-1 0,3 4 0,0 1 0,4 2 0,2 0 0,0-1 0,-2-1 0,-7 4 0,-4-8 0,-4 8 0,-6-8 0,-5 0 0,-17 2 0,21 6 0,-21-6 0,0 0 0,3 22 0,-3-22 0,6 39 0,0-5 0,-8 5 0,2 8 0,-4 11 0,-3 4 0,3 5 0,-4 10 0,1 2 0,-1 1 0,-3-1 0,5-4 0,5-4 0,-1-6 0,-2-3 0,6-13 0,0-8 0,-2-9 0,2-8 0,-2-7 0,0-17 0,3 20 0,-3-20 0,0 0 0,0 0 0,-18-9 0,18 9 0,-32-8 0,0 5 0,-5 5 0,-16-1 0,-5 9 0,-6-1 0,-3 2 0,3-3 0,6-1 0,8-3 0,7-6 0,13-1 0,7-14 0,23 17 0,-3-30 0,19 30 0,-10-17-37,-6 17-8,26-34 1,-13 15-2</inkml:trace>
          <inkml:trace contextRef="#ctx0" brushRef="#br0" timeOffset="338.0194">-1182 3083 104,'0'0'40,"0"0"2,0 0-1,0 0-29,17-4-2,-17 4-4,38-7-6,-10-2 0,13 1 0,2-3 0,-2 0 0,0-4 0,4 3 0,-4 5 0,-13-8 0,10 11-35,-16 1-7,-1-1-1,-21 4 1</inkml:trace>
        </inkml:traceGroup>
      </inkml:traceGroup>
    </inkml:traceGroup>
    <inkml:traceGroup>
      <inkml:annotationXML>
        <emma:emma xmlns:emma="http://www.w3.org/2003/04/emma" version="1.0">
          <emma:interpretation id="{3743F5DE-B135-4D8D-9C63-24A9953E6AF9}" emma:medium="tactile" emma:mode="ink">
            <msink:context xmlns:msink="http://schemas.microsoft.com/ink/2010/main" type="paragraph" rotatedBoundingBox="6709,8054 5992,7338 6367,6962 7084,76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3D0D6BE-8F34-48CE-9B30-3F5091536C98}" emma:medium="tactile" emma:mode="ink">
              <msink:context xmlns:msink="http://schemas.microsoft.com/ink/2010/main" type="line" rotatedBoundingBox="6709,8054 5992,7338 6367,6962 7084,7679"/>
            </emma:interpretation>
          </emma:emma>
        </inkml:annotationXML>
        <inkml:traceGroup>
          <inkml:annotationXML>
            <emma:emma xmlns:emma="http://www.w3.org/2003/04/emma" version="1.0">
              <emma:interpretation id="{1D4C148A-E937-4638-86D4-E351F3BC375D}" emma:medium="tactile" emma:mode="ink">
                <msink:context xmlns:msink="http://schemas.microsoft.com/ink/2010/main" type="inkWord" rotatedBoundingBox="6709,8054 5992,7338 6367,6962 7084,7679"/>
              </emma:interpretation>
              <emma:one-of disjunction-type="recognition" id="oneOf1">
                <emma:interpretation id="interp5" emma:lang="en-US" emma:confidence="0">
                  <emma:literal>42</emma:literal>
                </emma:interpretation>
                <emma:interpretation id="interp6" emma:lang="en-US" emma:confidence="0">
                  <emma:literal>"2</emma:literal>
                </emma:interpretation>
                <emma:interpretation id="interp7" emma:lang="en-US" emma:confidence="0">
                  <emma:literal>¥2</emma:literal>
                </emma:interpretation>
                <emma:interpretation id="interp8" emma:lang="en-US" emma:confidence="0">
                  <emma:literal>*2</emma:literal>
                </emma:interpretation>
                <emma:interpretation id="interp9" emma:lang="en-US" emma:confidence="0">
                  <emma:literal>02</emma:literal>
                </emma:interpretation>
              </emma:one-of>
            </emma:emma>
          </inkml:annotationXML>
          <inkml:trace contextRef="#ctx0" brushRef="#br0" timeOffset="978.056">1011 2962 102,'0'0'39,"-17"0"1,17 0 0,0 0-26,0 0-4,18 18-2,-18-18-6,36 25-2,-14-9 0,5 11 0,-3-1 0,-2 8 0,3 3 0,-1 2 0,-3-1 0,-3 1 0,-3-5 0,-3-6 0,1-6 0,-13-22 0,24 13 0,-24-13 0,28-18-10,-30-3-32,10-3-2,-4-4 2,-6 0-1</inkml:trace>
          <inkml:trace contextRef="#ctx0" brushRef="#br0" timeOffset="1346.077">1544 2889 87,'0'0'36,"0"0"1,0 0 1,-6-27-25,6 27 0,0 0-4,0 0 0,0 0-3,4 34 1,-17-13-7,2 9 0,-13 1 0,3 14 0,-5-3 0,-2 6 0,3-3 0,5 0 0,3-8 0,4-3 0,3-4 0,3-9 0,5-3 0,2-18 0,6 25 0,-6-25 0,0 0 0,0 0-9,7-21-32,-7 21-3,6-30 2,-6 30 0</inkml:trace>
          <inkml:trace contextRef="#ctx0" brushRef="#br0" timeOffset="1908.1092">1565 3358 90,'0'0'37,"0"0"0,13-17 3,-13 17-25,19-5-6,-19 5-2,0 0-1,22 7-2,-5 5 0,-17-12-1,26 26 0,-17-9-3,1 5 0,-10-1 0,-2 3 0,-7-2 0,-3 3 0,-1-5 0,-2-1 0,15-19 0,-30 26 0,30-26 0,-22 13 0,22-13 0,0 0 0,0 0 0,0 0 0,0 0 0,0 0 0,0 0 0,0 0 0,24 4 0,-24-4 0,32-2 0,-13 2 0,1 2 0,3-2 0,-1 0 0,-1-2 0,1 2 0,-22 0 0,36 0-5,-36 0-35,0 0-3,0 0 1,9-20 0</inkml:trace>
        </inkml:traceGroup>
      </inkml:traceGroup>
    </inkml:traceGroup>
  </inkml:traceGroup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1:38.1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102F90-1B5C-4FA9-BD68-3AC4B6C4C7C4}" emma:medium="tactile" emma:mode="ink">
          <msink:context xmlns:msink="http://schemas.microsoft.com/ink/2010/main" type="writingRegion" rotatedBoundingBox="19813,5096 22827,4939 23006,8369 19992,8526"/>
        </emma:interpretation>
      </emma:emma>
    </inkml:annotationXML>
    <inkml:traceGroup>
      <inkml:annotationXML>
        <emma:emma xmlns:emma="http://www.w3.org/2003/04/emma" version="1.0">
          <emma:interpretation id="{56329DB1-71AB-4998-A63F-F8C8E728074B}" emma:medium="tactile" emma:mode="ink">
            <msink:context xmlns:msink="http://schemas.microsoft.com/ink/2010/main" type="paragraph" rotatedBoundingBox="19762,5349 21890,4978 22054,5918 19926,62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A2776C-8D8C-4D5D-8EC8-65A3B9B7DA9D}" emma:medium="tactile" emma:mode="ink">
              <msink:context xmlns:msink="http://schemas.microsoft.com/ink/2010/main" type="line" rotatedBoundingBox="19762,5349 21890,4978 22054,5918 19926,6289"/>
            </emma:interpretation>
          </emma:emma>
        </inkml:annotationXML>
        <inkml:traceGroup>
          <inkml:annotationXML>
            <emma:emma xmlns:emma="http://www.w3.org/2003/04/emma" version="1.0">
              <emma:interpretation id="{0082A710-81B4-4FE3-9C43-FE13297FA5A4}" emma:medium="tactile" emma:mode="ink">
                <msink:context xmlns:msink="http://schemas.microsoft.com/ink/2010/main" type="inkWord" rotatedBoundingBox="19762,5349 21890,4978 22054,5918 19926,6289"/>
              </emma:interpretation>
              <emma:one-of disjunction-type="recognition" id="oneOf0">
                <emma:interpretation id="interp0" emma:lang="en-US" emma:confidence="1">
                  <emma:literal>proof</emma:literal>
                </emma:interpretation>
                <emma:interpretation id="interp1" emma:lang="en-US" emma:confidence="0">
                  <emma:literal>poof</emma:literal>
                </emma:interpretation>
                <emma:interpretation id="interp2" emma:lang="en-US" emma:confidence="0">
                  <emma:literal>Proof</emma:literal>
                </emma:interpretation>
                <emma:interpretation id="interp3" emma:lang="en-US" emma:confidence="0">
                  <emma:literal>pa-oof</emma:literal>
                </emma:interpretation>
                <emma:interpretation id="interp4" emma:lang="en-US" emma:confidence="0">
                  <emma:literal>pi-oof</emma:literal>
                </emma:interpretation>
              </emma:one-of>
            </emma:emma>
          </inkml:annotationXML>
          <inkml:trace contextRef="#ctx0" brushRef="#br0">82 0 90,'0'0'37,"0"0"1,0 0 2,0 0-25,0 0-5,-4 27 0,-9-11-1,15 22-3,-13-3-6,3 15 0,-3 4 0,4 10 0,-5 1 0,7 0 0,-1 0 0,0-1 0,8-8 0,0-4 0,2-9 0,2-8 0,-5-5 0,-1-30 0,6 20 0,-13-42-2,8-6-40,-4-17-1,-5-12 0,1-10 0</inkml:trace>
          <inkml:trace contextRef="#ctx0" brushRef="#br0" timeOffset="343.2006">11-13 112,'0'0'37,"26"-24"1,-3 17 0,-1 1-35,4-1 1,8 10 0,-2-1-1,1 11 1,-3 0-1,6 15 0,-14-2-1,1 10 0,-14-4 0,-1 7-2,-18-6 0,1 4 0,-10-7 0,-9-4 0,-2-5 0,-5-4 0,-3-10 0,-5-3 0,8-6 0,-3-4 0,4 1 0,6-5 0,8 5 0,-3-8 0,23 13-18,0 0-24,34 9-1,-12-7 2,7-2-1</inkml:trace>
          <inkml:trace contextRef="#ctx0" brushRef="#br0" timeOffset="733.2013">428 224 89,'8'22'36,"-8"-22"0,0 0-4,13 23-20,-13-23 0,0 0-2,0 0-2,0 0-1,0 0-2,0 0 0,7-23-2,-3 7-3,-2-3 0,4 0 0,-4-5 0,5 6 0,-3-3 0,-4 21 0,32-30 0,-14 19 0,5 4 0,-1-1 0,8 14 0,-4-16-5,23 25-8,-30-22-16,5 18-12,2 0 0,-26-11 0,25 24 1</inkml:trace>
          <inkml:trace contextRef="#ctx0" brushRef="#br0" timeOffset="1669.203">949 28 85,'0'0'35,"0"0"3,0 0 0,0 0-26,-34-7-1,32 24-1,-16-10-4,12 10 0,6-17-2,-23 34-1,8-16 0,10 5-1,1-1 0,4 0-2,2-1 0,7 1 0,-1-1 0,7-5 0,7-4 0,6-5 0,0-5 0,8-8 0,-4-3 0,-2-8 0,0-1 0,-8-7 0,-3-3 0,-12 0 0,-1 4 0,-10 2 0,-9 1 0,-6 5 0,-3 4 0,-2 9 0,-10 3 0,6 7 0,-6 2 0,2 1 0,8 1 0,0-2 0,24-9 0,-19 11 0,19-11-9,0 0-11,22 12-20,-1-7-2,-2-1 1,7 2-1</inkml:trace>
          <inkml:trace contextRef="#ctx0" brushRef="#br0" timeOffset="2152.8038">1426-7 72,'0'0'35,"0"0"-1,-24-9 4,0 7-26,20 19 0,-21-14-1,18 18-2,-14-8-2,16 11 0,-10-7-3,11 7-2,-3-3 0,7 1-1,1-2 1,7 3-2,-2-6 1,-6-17 0,24 28 0,-4-19 1,3-5-2,3-4 2,-2-6-2,1-3 0,-3-6 0,1-4 0,-8-7 0,3-2 0,-12-2 0,2 0 0,-7-1 0,-4 3 0,-3 2 0,-3 3 0,-8 10 0,-9 4 0,1 5 0,-3 6 0,2 4 0,0 3 0,3 4 0,1 0 0,16 11 0,6-24-16,6 17-25,-6-17-2,30 21 2,-6-12-2</inkml:trace>
          <inkml:trace contextRef="#ctx0" brushRef="#br0" timeOffset="2964.0052">1600 28 123,'0'0'42,"0"0"-1,19-9 1,-19 9-35,37-4-7,-7 1 0,14 1 0,6 0 0,2-2 0,5 10-3,-7-8-38,-1-4 1,0 3-3,-12-3 2</inkml:trace>
          <inkml:trace contextRef="#ctx0" brushRef="#br0" timeOffset="2683.2046">1982-342 51,'8'-34'35,"-8"34"0,0-32 3,-21 6-16,21 26-2,-19-28-4,19 28-5,-16-15-2,16 15-3,-21-7-1,21 7-1,0 0-1,-17 11-3,17-11 0,-9 30 0,-8-6 0,-2 8 0,8 5 0,-4 6 0,2 5 0,4 5 0,-1 1 0,3 5 0,5 1 0,13 0 0,0-1 0,6 1 0,-8-4 0,3 0 0,-5-4 0,-5-9 0,4-4 0,-3-7 0,-6-6 0,1-8 0,-4-1 0,6-17 0,-17 13 0,17-13 0,-22-11 0,-1-10 0,23 21-11,-31-29-31,8-1-2,1-6 1,-10-1 0</inkml:trace>
        </inkml:traceGroup>
      </inkml:traceGroup>
    </inkml:traceGroup>
    <inkml:traceGroup>
      <inkml:annotationXML>
        <emma:emma xmlns:emma="http://www.w3.org/2003/04/emma" version="1.0">
          <emma:interpretation id="{C6E2A247-9C80-4903-A8F1-40F2C5BDA501}" emma:medium="tactile" emma:mode="ink">
            <msink:context xmlns:msink="http://schemas.microsoft.com/ink/2010/main" type="paragraph" rotatedBoundingBox="19899,6329 22891,6172 23006,8369 20014,8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0B6008-B5ED-48A5-BC20-62ADAC34406A}" emma:medium="tactile" emma:mode="ink">
              <msink:context xmlns:msink="http://schemas.microsoft.com/ink/2010/main" type="inkBullet" rotatedBoundingBox="19920,6730 20161,6717 20177,7026 19936,7039"/>
            </emma:interpretation>
            <emma:one-of disjunction-type="recognition" id="oneOf1">
              <emma:interpretation id="interp5" emma:lang="en-US" emma:confidence="1">
                <emma:literal>O</emma:literal>
              </emma:interpretation>
              <emma:interpretation id="interp6" emma:lang="en-US" emma:confidence="0">
                <emma:literal>o</emma:literal>
              </emma:interpretation>
              <emma:interpretation id="interp7" emma:lang="en-US" emma:confidence="0">
                <emma:literal>0</emma:literal>
              </emma:interpretation>
              <emma:interpretation id="interp8" emma:lang="en-US" emma:confidence="0">
                <emma:literal>8</emma:literal>
              </emma:interpretation>
              <emma:interpretation id="interp9" emma:lang="en-US" emma:confidence="0">
                <emma:literal>6</emma:literal>
              </emma:interpretation>
            </emma:one-of>
          </emma:emma>
        </inkml:annotationXML>
        <inkml:trace contextRef="#ctx0" brushRef="#br0" timeOffset="4695.6083">194 1350 44,'0'0'33,"-2"-28"1,2 28 2,0 0-18,0 0-3,0 0-1,-16-24-3,16 24-2,-19 0-1,19 0-1,-21 3-2,21-3-1,-28 12 0,28-12-3,-26 18 2,26-18-3,-26 32 1,15-12-1,1 1 0,5 1 0,5 1 0,0 1 0,3-2 0,5-1 0,5-5 0,-13-16 0,28 23 0,-9-19 1,-2-4-1,9-8 0,-2-5 1,-5-4-1,1-9 1,1 0-1,-6-4 2,0-1-1,-8-1 1,-7 0-2,-7 4 0,3 2 0,-3 9 0,7 17 0,-28-24 0,11 20 0,17 4 0,-34 4 0,34-4 0,-28 17-4,17 3-3,-8-16-6,23 19-18,-6-7-12,2-16 2,2 25-1,-2-25 2</inkml:trace>
      </inkml:traceGroup>
      <inkml:traceGroup>
        <inkml:annotationXML>
          <emma:emma xmlns:emma="http://www.w3.org/2003/04/emma" version="1.0">
            <emma:interpretation id="{9E4F1FE6-A27E-4E49-BA6E-6619C90DDFDA}" emma:medium="tactile" emma:mode="ink">
              <msink:context xmlns:msink="http://schemas.microsoft.com/ink/2010/main" type="line" rotatedBoundingBox="20202,6313 22891,6172 22939,7091 20250,7231"/>
            </emma:interpretation>
          </emma:emma>
        </inkml:annotationXML>
        <inkml:traceGroup>
          <inkml:annotationXML>
            <emma:emma xmlns:emma="http://www.w3.org/2003/04/emma" version="1.0">
              <emma:interpretation id="{6E9BA8B5-25E1-4541-957E-549295440BBC}" emma:medium="tactile" emma:mode="ink">
                <msink:context xmlns:msink="http://schemas.microsoft.com/ink/2010/main" type="inkWord" rotatedBoundingBox="20206,6384 20646,6361 20690,7208 20250,7231"/>
              </emma:interpretation>
              <emma:one-of disjunction-type="recognition" id="oneOf2">
                <emma:interpretation id="interp10" emma:lang="en-US" emma:confidence="0">
                  <emma:literal>f</emma:literal>
                </emma:interpretation>
                <emma:interpretation id="interp11" emma:lang="en-US" emma:confidence="0">
                  <emma:literal>F</emma:literal>
                </emma:interpretation>
                <emma:interpretation id="interp12" emma:lang="en-US" emma:confidence="0">
                  <emma:literal>£</emma:literal>
                </emma:interpretation>
                <emma:interpretation id="interp13" emma:lang="en-US" emma:confidence="0">
                  <emma:literal>5</emma:literal>
                </emma:interpretation>
                <emma:interpretation id="interp14" emma:lang="en-US" emma:confidence="0">
                  <emma:literal>{</emma:literal>
                </emma:interpretation>
              </emma:one-of>
            </emma:emma>
          </inkml:annotationXML>
          <inkml:trace contextRef="#ctx0" brushRef="#br0" timeOffset="5319.6094">664 958 57,'4'-16'36,"-4"16"0,0 0 1,-7-34-12,7 34-11,0 0-2,0 0-4,-30-13-2,30 13 0,-21-2-1,21 2-2,0 0 0,-26 4 0,9-4-2,17 0 2,-24 11-3,7-2 0,0 4 0,-2 4 0,2 0 0,0 5 0,8 3 0,0 3 0,1 3 0,6 3 0,4-1 0,0 5 0,6 1 0,3 2 0,0 0 0,2 0 0,-3 0 0,3-2 0,-8-4 0,3 1 0,-1-5 0,-1-3 0,-4-2 0,-4 1 0,-2-3 0,-5 0 0,3-2 0,-1-1 0,-6-3 0,-4-1 0,17-17 0,-27 23 0,27-23 0,-20 3 0,20-3 0,-24-15-6,24 15-4,-21-24-20,10 7-13,3-3 1,-1-4-1,3-2 3</inkml:trace>
          <inkml:trace contextRef="#ctx0" brushRef="#br0" timeOffset="5647.21">361 1303 75,'0'0'37,"-19"4"-1,19-4 4,0 0-27,0 0-1,25 6-3,-25-6-1,37-6-2,-16-2-1,14 5 0,-3-7-2,5 5 0,5-4 0,-3 1-3,0 1 0,-5 1 0,-13 0 0,-1 5 0,-1-1 0,-19 2 0,20 7-8,-20-7-33,0 0-1,0 0 0,0 0 0</inkml:trace>
        </inkml:traceGroup>
        <inkml:traceGroup>
          <inkml:annotationXML>
            <emma:emma xmlns:emma="http://www.w3.org/2003/04/emma" version="1.0">
              <emma:interpretation id="{444FBE33-B6A8-4675-B098-04D06A853990}" emma:medium="tactile" emma:mode="ink">
                <msink:context xmlns:msink="http://schemas.microsoft.com/ink/2010/main" type="inkWord" rotatedBoundingBox="21407,6250 22891,6172 22933,6971 21449,7049"/>
              </emma:interpretation>
              <emma:one-of disjunction-type="recognition" id="oneOf3">
                <emma:interpretation id="interp15" emma:lang="en-US" emma:confidence="1">
                  <emma:literal>this</emma:literal>
                </emma:interpretation>
                <emma:interpretation id="interp16" emma:lang="en-US" emma:confidence="0">
                  <emma:literal>This</emma:literal>
                </emma:interpretation>
                <emma:interpretation id="interp17" emma:lang="en-US" emma:confidence="0">
                  <emma:literal>Thi's</emma:literal>
                </emma:interpretation>
                <emma:interpretation id="interp18" emma:lang="en-US" emma:confidence="0">
                  <emma:literal>thins</emma:literal>
                </emma:interpretation>
                <emma:interpretation id="interp19" emma:lang="en-US" emma:confidence="0">
                  <emma:literal>thin</emma:literal>
                </emma:interpretation>
              </emma:one-of>
            </emma:emma>
          </inkml:annotationXML>
          <inkml:trace contextRef="#ctx0" brushRef="#br0" timeOffset="7722.0136">1531 1266 96,'24'-2'36,"-24"2"2,34-4-2,-15 8-29,-19-4-3,35-2 0,-10-2-1,8 4-1,-6-1 0,10-1-1,-3 0-1,-4-6-3,17 7-2,-12-16-5,18 13-16,-16-3-13,-5-8 2,-10 7-2,-22 8 2</inkml:trace>
          <inkml:trace contextRef="#ctx0" brushRef="#br0" timeOffset="7394.413">1782 1055 26,'0'0'31,"0"0"2,0 0 2,2-18-12,-2 18-1,0 0-2,0 0-4,0 0-4,9 20-1,-9-20-3,-19 36-1,12-14-2,-1 13-2,-5 1 0,11 9-3,-5-1 0,1 3 0,8-6 0,2 0 0,2-4 0,1-3 0,-1-6 0,-8-8 0,4-1 0,-2-19-3,7 20-2,-7-20-7,2-20-29,-2 20-1,-11-43 0,5 11 0</inkml:trace>
          <inkml:trace contextRef="#ctx0" brushRef="#br0" timeOffset="9188.4162">2289 778 25,'0'0'29,"0"0"4,0 0 1,17-17-13,-17 17 1,0 0-3,-5-28-5,5 28-2,0 0-2,0 0-1,0 0-2,0 0-1,0 0-1,-12 20-1,3-3 1,0 9-5,-3 4 0,5 7 0,-4 6 0,-1 8 0,1-1 0,0 2 0,3-2 0,-1 1 0,2-3 0,1-1 0,-3-6 0,1-4 0,4-5 0,-5-6 0,3-6 0,6-20 0,-3 21 0,3-21 0,0 0 0,22-34 0,-5 10 0,5-2 0,-5-4 0,4 2 0,-2 0 0,-8 6 0,6 5 0,-17 17 0,20-17 0,-20 17 0,0 0 0,0 0 0,19-2 0,-19 2 0,0 0 0,2 19 0,-2-19 0,-4 26 0,0-7 0,-3 5 0,1 2 0,3 0 0,-5-2 0,4 3 0,-1-7 0,1 1 0,4-5 0,0-16 0,0 19 0,0-19 0,0 0 0,0 0 0,0 0 0,0 0 0,0 0 0,0 0-3,32 4-9,-32-4-23,9-25-9,-9 25 2,23-33-1</inkml:trace>
          <inkml:trace contextRef="#ctx0" brushRef="#br0" timeOffset="9703.2171">2576 1184 36,'0'0'32,"0"0"4,0 0 1,0 0-12,0 0-5,0 0-1,0 0-6,17 22-3,-17-22-2,-10 28-3,-1-9-1,11 7-2,-7 0-1,7 4-1,1-4 0,5-2 0,0-1-1,-6-23 0,16 31-4,-16-31-3,0 0-12,0 0-19,10-31-2,-8 1 1,0-13 0</inkml:trace>
          <inkml:trace contextRef="#ctx0" brushRef="#br0" timeOffset="10015.2176">2664 951 101,'0'0'37,"0"0"1,0 0-1,0 0-31,-10 19-4,10-19-2,0 0-5,10 33-12,-10-33-21,7 23 1,-7-23-1,17 16 1</inkml:trace>
          <inkml:trace contextRef="#ctx0" brushRef="#br0" timeOffset="10374.0183">3010 1087 72,'0'0'38,"-17"-2"-1,0 0 3,17 2-21,0 0-7,0 0-2,-18 8-2,-10-5-2,9 9-1,-4-5-2,23-7 0,-31 17-1,31-17-2,-27 13 0,27-13 0,0 0 0,-9 24 0,9-24 0,19 24 0,-19-24 0,13 32 0,-2-13 0,4 5 0,2-5 0,5 5 0,-7-4 0,-5 1 0,-3-4 0,1 1 0,-8-18 0,9 24 0,-9-24 0,-15 17 0,-6-11 0,-3-1 0,4-1 0,-5-2 0,3 4 0,-4-16-10,26 10-32,-19-3-1,19 3 0,0 0 0</inkml:trace>
        </inkml:traceGroup>
      </inkml:traceGroup>
      <inkml:traceGroup>
        <inkml:annotationXML>
          <emma:emma xmlns:emma="http://www.w3.org/2003/04/emma" version="1.0">
            <emma:interpretation id="{F5EEF65B-6ECC-41B4-984D-D38BB21634AA}" emma:medium="tactile" emma:mode="ink">
              <msink:context xmlns:msink="http://schemas.microsoft.com/ink/2010/main" type="line" rotatedBoundingBox="20589,7270 22691,7608 22559,8433 20456,8095"/>
            </emma:interpretation>
          </emma:emma>
        </inkml:annotationXML>
        <inkml:traceGroup>
          <inkml:annotationXML>
            <emma:emma xmlns:emma="http://www.w3.org/2003/04/emma" version="1.0">
              <emma:interpretation id="{E174FAF3-D2C1-4181-8F79-1AB7308D08E8}" emma:medium="tactile" emma:mode="ink">
                <msink:context xmlns:msink="http://schemas.microsoft.com/ink/2010/main" type="inkWord" rotatedBoundingBox="20589,7270 22691,7608 22559,8433 20456,8095"/>
              </emma:interpretation>
              <emma:one-of disjunction-type="recognition" id="oneOf4">
                <emma:interpretation id="interp20" emma:lang="en-US" emma:confidence="0">
                  <emma:literal>then:</emma:literal>
                </emma:interpretation>
                <emma:interpretation id="interp21" emma:lang="en-US" emma:confidence="0">
                  <emma:literal>than:</emma:literal>
                </emma:interpretation>
                <emma:interpretation id="interp22" emma:lang="en-US" emma:confidence="0">
                  <emma:literal>than,</emma:literal>
                </emma:interpretation>
                <emma:interpretation id="interp23" emma:lang="en-US" emma:confidence="0">
                  <emma:literal>then,</emma:literal>
                </emma:interpretation>
                <emma:interpretation id="interp24" emma:lang="en-US" emma:confidence="0">
                  <emma:literal>thin:</emma:literal>
                </emma:interpretation>
              </emma:one-of>
            </emma:emma>
          </inkml:annotationXML>
          <inkml:trace contextRef="#ctx0" brushRef="#br0" timeOffset="12012.0211">601 2401 88,'0'0'36,"0"0"-1,-15 24 3,15-24-29,0 0-4,0 0 1,0 0 0,39-2-2,-15-11 0,16 4 0,-5-6-2,8 4 0,6-2-2,-4 2 0,-2 3-1,-2 1 2,-3 3-3,-10-2 1,5 3-4,-6-10-1,8 11-5,-18-9-22,4-3-6,-21 14-1,15-20 0</inkml:trace>
          <inkml:trace contextRef="#ctx0" brushRef="#br0" timeOffset="11684.4206">807 2103 70,'0'0'36,"22"-11"0,-22 11 2,-22-17-25,22 17-4,0 0-1,0 0 0,0 0-2,0 0-1,0 0 0,0 0-1,0 17-1,0-17 0,-8 31-1,12-7 0,-10 6-1,-1 6 0,-5 1 1,12 4-2,-3 0 3,6 4-3,-4-1 0,-3 1 0,2-6 0,0 0 0,8-7 0,-3-2 0,-3-6-3,0-24 1,4 26-2,-4-26-2,0 0-8,0 0-24,17-22-5,-17 5 3,2-9-2</inkml:trace>
          <inkml:trace contextRef="#ctx0" brushRef="#br0" timeOffset="12932.4227">1252 1954 80,'0'0'36,"0"0"0,0 0 2,-13-19-29,13 19-1,0 0 0,7 35 0,-7-35-1,-5 51-1,-3-20 0,7 12-2,-7 2-2,4 5 0,-5-1 1,7-1-1,-4-5-2,3 0 0,-1-10 0,2 1 0,0-6 0,2-4 0,0-5 0,0-19 0,0 26 0,0-26 0,0 0 0,0 0 0,0 0 0,0 0 0,17-4 0,-8-14 0,5-5 0,4-7 0,1 1 0,11-5 0,-4 0 0,-7 1 0,3 9 0,-1 3 0,-4 8 0,-17 13 0,18-11 0,-18 11 0,2 17 0,4 0 0,-6 9 0,2 0 0,-10 4 0,6 7 0,2-2 0,-3-1 0,3-6 0,2-6 0,-2-5 0,0-17 0,0 24 0,0-24 0,0 0 0,0 0 0,24-19 0,-18-1 0,5-2 0,8-5 0,-6 0 0,3-1 0,-1 1 0,-3 3 0,-12 24 0,18-20 0,-18 20 0,0 0 0,19 0 0,-19 0 0,2 24 0,-2-7 0,4 3 0,1 10 0,-1 2 0,0 1 0,-4 1 0,4-4 0,-4-1 0,5-2 0,-3-7 0,-2-20 0,6 24 0,-6-24 0,0 0 0,0 0-5,20 2-7,-20-2-29,6-26-2,-4 9 1,0-11 0</inkml:trace>
          <inkml:trace contextRef="#ctx0" brushRef="#br0" timeOffset="16052.4282">1656 2477 29,'0'0'14,"0"0"1,0 0 1,0 0 0,0 0-3,-13 17-4,13-17 0,0 0-2,0 0 1,0 0-1,0 0 1,0 0-2,10-24 1,-10 24 1,0 0-2,0 0-2,13-28 0,-13 28-2,11-17 0,-11 17 0,15-24-1,-15 24 1,19-36-3,-6 20 2,2-3-3,-15 19 4,24-28-3,-24 28 1,17-17 0,-17 17 1,0 0 0,0 0 0,17-2 1,-17 2 0,0 0 0,11 25 1,-11-25 2,11 30-3,-12-12 4,6 10-3,-14 2 2,3 7-2,1-5-1,1 3 0,-4-3-3,8-4 2,-9-4-1,3-1 0,6-23-1,-2 20 1,2-20 0,0 0 0,0 0 1,0 0-1,0 0 0,0 0 0,0 0 0,0 0 1,0 0-1,21-13 0,-21 13 0,11-32 1,1 10 0,2-4-1,1 0 1,-1 0-1,-3 0 2,0-1-2,6 1-1,-8 10 2,-9 16-3,26-30 3,-26 30-3,25-21 3,-25 21-3,24-11 3,-24 11-1,30-2 0,-30 2 3,21 10-3,-21-10 3,3 28-3,1-10 3,0 12-2,-4 0 0,2 3-1,-6 1 0,4 1 0,6-1 0,-8-2 0,2-1-1,7-8 1,-9-3 0,2-20-3,12 28-4,-12-28-24,0 0-10,5-20 0,-5 20-1,8-30 1</inkml:trace>
          <inkml:trace contextRef="#ctx0" brushRef="#br0" timeOffset="321173.3641">2587 2190 81,'0'0'35,"21"-7"-2,-21 7 0,0 0-26,0 0-1,0 0 0,-4 18 0,4-18-1,0 0 2,0 0-1,0 0 0,0 0-1,0 0-1,0 0 0,0 0-2,0 0 0,0 0-2,0 0 1,-15-16-2,15 16 1,0 0 1,0 0-1,-21-19 0,21 19 0,0 0 0,-18 0 0,18 0 0,-21 8 0,21-8 0,0 0-1,-19 16 1,19-16-1,0 0 0,0 0 1,0 0-1,0 0 1,0 0-1,-2-20 2,2 20-1,0 0 0,2-19 1,-2 19-1,0 0 0,0 0 0,-19 23-1,19-23 0,0 0 1,0 0-1,23 9 0,-2-20 1,-1-1 0,-3-2 1,-17 14-1,28-30 1,-28 30 0,17-11-1,-17 11-1,-23 26-2,7-13-3,17 15-4,-17-15-19,16-13-11,-4 26 0,4-26 0,35-10 1</inkml:trace>
          <inkml:trace contextRef="#ctx0" brushRef="#br0" timeOffset="322249.766">2510 2876 57,'0'0'30,"0"0"0,0 0 1,-19 4-22,19-4-3,0 0 2,0 0-2,0 0-1,0 0 1,-9-19-2,9 19 1,-2-26-2,2 26 0,-2-22-1,2 22-1,0 0-1,0 0 1,0 0-1,0 0 0,2 28 1,-2-12-1,0-16 0,6 28 0,-6-28 1,0 0-1,0 0 1,17 0 1,-17 0 0,0 0 0,0-24 0,0 24 1,0 0-1,-19 10-1,19-10 0,0 0 0,-21 24-1,21-24 0,0 0 0,0 0-1,28-4 1,-28 4-1,19-17 1,-19 17 1,21-17-1,-21 17 0,0 0 0,0 0 0,17-9 1,-17 9-1,0 0 0,0 0 1,7-17-1,-7 17 1,0 0 0,0 0-1,0 0 1,0 0-1,-9 28 0,7-11 0,0 2 0,2-19 0,-7 28-1,7-28 1,0 0 0,0 0 1,18-2-1,-18 2 1,6-26 0,-6 26 0,-2-28 0,2 28-1,-9-23 1,9 23-1,-15-18 0,15 18 0,0 0-1,-13-17 1,13 17 0,0 0-1,0 0 1,0 0-1,18-6 1,-18 6 0,25 10 0,-25-10 0,24 13 0,-24-13 0,36 2 0,-16-4 1,-3-8 0,-17 10-1,19-22 1,-19 22 0,9-28 0,-9 28-1,0 0 0,-21-11 0,21 11-1,-20 9-2,20-9-4,-17 15-15,17-15-18,0 0 2,0 0-2,0 0 1</inkml:trace>
        </inkml:traceGroup>
      </inkml:traceGroup>
    </inkml:traceGroup>
  </inkml:traceGroup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1:37.3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352F6E3-285B-4F03-8304-02FCBF35B9EC}" emma:medium="tactile" emma:mode="ink">
          <msink:context xmlns:msink="http://schemas.microsoft.com/ink/2010/main" type="inkDrawing" rotatedBoundingBox="19291,3875 19309,8646 18679,8648 18661,3877" semanticType="verticalRange" shapeName="Other">
            <msink:sourceLink direction="with" ref="{D839D74A-B53A-4F06-951B-2B81E5EFCE3A}"/>
            <msink:sourceLink direction="with" ref="{68E7A61F-D5A6-4EB6-8F34-DD4DFA869A13}"/>
            <msink:sourceLink direction="with" ref="{5C14658C-2E6E-4DB4-BD4F-F8EB02F76AE1}"/>
          </msink:context>
        </emma:interpretation>
      </emma:emma>
    </inkml:annotationXML>
    <inkml:trace contextRef="#ctx0" brushRef="#br0">8 70 65,'-15'-17'31,"15"17"1,0 0-5,0 0-14,0 0 1,0 0-1,0 0-2,4-16-1,-4 16-1,0 0-2,30-6-1,-30 6-2,39-13-1,-16 5 0,10 5-1,-3-3 0,2 4-1,-2 0 1,4 8-2,-8 1 0,4 7 0,-8 0 0,3 3 0,-3 4 0,5-1 0,1 4 0,-2-1 0,-2-1 0,0 1 0,-3-3 0,-2 1 0,-2-1 0,3 1 0,-9-1 0,-5 4 0,3-1 0,-5 3 0,2 2 0,-1 2 0,-1-1 0,-9 7 0,-1-3 0,2 3 0,-3-1 0,-1 2 0,-1 1 0,-6 1 0,-2-2 0,0 0 0,2-3 0,0 1 0,-2-1 0,6-1 0,-6-1 0,0-2 0,4 0 0,0-2 0,0 1 0,0 1 0,2-2 0,-8 2 0,2 0 0,6 0 0,2 0 0,-3-3 0,5 3 0,-4-2 0,3 0 0,-1-2 0,7 2 0,-4-4 0,3 4 0,-5-3 0,2 1 0,3-2 0,3 0 0,3 4 0,-1-4 0,4 2 0,1 1 0,5 1 0,1-2 0,6 0 0,5-4 0,0-3 0,2 1 0,1-7 0,-7-2 0,1-3 0,-1-3 0,-20-5 0,21 6 0,-21-6 0,0 0 0,0 0 0,-11 22 0,11-22 0,-25 23 0,5-6 0,1-1 0,-5 5 0,-4-3 0,7 1 0,-1 0 0,-1-2 0,4-1 0,19-16 0,-31 25 0,31-25 0,-17 14 0,17-14 0,0 0 0,0 0 0,2 23 0,-2-23 0,9 26 0,4-9 0,-4 3 0,-1 4 0,5 1 0,-5 1 0,3 2 0,0 5 0,0 1 0,-1 5 0,-3 4 0,2 3 0,1 3 0,1 3 0,0 4 0,10-4 0,-8 2 0,4-2 0,3-1 0,-3 5 0,4-4 0,-1 0 0,-3 0 0,-9 4 0,1-2 0,-1 4 0,-8-2 0,3 0 0,-3 1 0,0 7 0,-3 1 0,3 0 0,-2 4 0,-4 6 0,6 1 0,2 2 0,-9-3 0,1 0 0,-2-8 0,1-2 0,1-6 0,3-6 0,-3-7 0,-3 1 0,-4-4 0,3 1 0,-3-1 0,2-2 0,-4 2 0,0-6 0,-6 1 0,-1-5 0,7-7 0,0-5 0,-2-6 0,17-15 0,-30 22 0,13-16 0,-2-3 0,-1-3 0,3-1 0,-13-12 0,9 9 0,-16-30-25,13-10-21,-3-18 0,3-14 1</inkml:trace>
  </inkml:traceGroup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15:15:11.97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09959FB-3B01-45E2-9C73-9A4417331580}" emma:medium="tactile" emma:mode="ink">
          <msink:context xmlns:msink="http://schemas.microsoft.com/ink/2010/main" type="inkDrawing" rotatedBoundingBox="10668,16081 10683,16081 10683,16096 10668,16096" shapeName="Other"/>
        </emma:interpretation>
      </emma:emma>
    </inkml:annotationXML>
    <inkml:trace contextRef="#ctx0" brushRef="#br0">8601 4760</inkml:trace>
  </inkml:traceGroup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7:15.3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50EF67F-83CC-427A-8B5D-DC8057957DD7}" emma:medium="tactile" emma:mode="ink">
          <msink:context xmlns:msink="http://schemas.microsoft.com/ink/2010/main" type="writingRegion" rotatedBoundingBox="10647,9347 24764,9173 24837,15119 10721,15293"/>
        </emma:interpretation>
      </emma:emma>
    </inkml:annotationXML>
    <inkml:traceGroup>
      <inkml:annotationXML>
        <emma:emma xmlns:emma="http://www.w3.org/2003/04/emma" version="1.0">
          <emma:interpretation id="{5AAA5A10-D68E-4018-B046-5D4533FB5B46}" emma:medium="tactile" emma:mode="ink">
            <msink:context xmlns:msink="http://schemas.microsoft.com/ink/2010/main" type="paragraph" rotatedBoundingBox="15790,9252 24764,9174 24775,10337 15800,1041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8B31D09-407F-409D-B504-5E73ABF2582A}" emma:medium="tactile" emma:mode="ink">
              <msink:context xmlns:msink="http://schemas.microsoft.com/ink/2010/main" type="line" rotatedBoundingBox="15790,9252 24764,9174 24775,10337 15800,10416"/>
            </emma:interpretation>
          </emma:emma>
        </inkml:annotationXML>
        <inkml:traceGroup>
          <inkml:annotationXML>
            <emma:emma xmlns:emma="http://www.w3.org/2003/04/emma" version="1.0">
              <emma:interpretation id="{B7374B64-AB3E-4111-91D5-E183B484184A}" emma:medium="tactile" emma:mode="ink">
                <msink:context xmlns:msink="http://schemas.microsoft.com/ink/2010/main" type="inkWord" rotatedBoundingBox="15846,9200 18565,9732 18393,10611 15674,10079"/>
              </emma:interpretation>
              <emma:one-of disjunction-type="recognition" id="oneOf0">
                <emma:interpretation id="interp0" emma:lang="en-US" emma:confidence="0">
                  <emma:literal>tint-resolutions</emma:literal>
                </emma:interpretation>
                <emma:interpretation id="interp1" emma:lang="en-US" emma:confidence="0">
                  <emma:literal>tm f-nesolutions</emma:literal>
                </emma:interpretation>
                <emma:interpretation id="interp2" emma:lang="en-US" emma:confidence="0">
                  <emma:literal>tmf- resolutions</emma:literal>
                </emma:interpretation>
                <emma:interpretation id="interp3" emma:lang="en-US" emma:confidence="0">
                  <emma:literal>tm f-resolutions</emma:literal>
                </emma:interpretation>
                <emma:interpretation id="interp4" emma:lang="en-US" emma:confidence="0">
                  <emma:literal>tint resolutions</emma:literal>
                </emma:interpretation>
              </emma:one-of>
            </emma:emma>
          </inkml:annotationXML>
          <inkml:trace contextRef="#ctx0" brushRef="#br0">377-152 73,'8'-19'35,"-8"19"1,0 0 0,-19-17-23,19 17-2,0 0-3,0 0-1,-17 11-2,17-11 1,-11 25-1,7-1-1,-15 0 0,6 13-1,-5-1 0,-5 8-1,-7-1 0,11 4 0,-3-2-2,3-6 0,8-4 0,0-5 0,5-4 0,6-7 0,-2-3 0,2-16 0,4 21 0,-4-21 0,0 0 0,0 0 0,9 17 0,-9-17 0,0 0 0,27 3 0,-27-3 0,31 0 0,-14 0 0,-17 0 0,36 0 0,-19 0 0,1 2 0,-1-4 0,2 4 0,-19-2-9,32 4-9,-10-10-23,-22 6-1,25-16 1,-20-1 0</inkml:trace>
          <inkml:trace contextRef="#ctx0" brushRef="#br0" timeOffset="312.0006">16 36 75,'0'0'36,"0"0"-1,0 0 3,-17-24-27,17 24-1,0 0-2,32-4-2,-15-2-2,14 8-1,-1-6 0,6 6-2,-2 0 1,3 0-2,2 2-2,-7-2-3,8 12-7,-14-4-26,-2-7 0,4 5-1,-7-4 0</inkml:trace>
          <inkml:trace contextRef="#ctx0" brushRef="#br0" timeOffset="1263.6021">731 64 50,'0'0'32,"0"0"2,0 0 0,0 0-14,0 0-6,0 0-3,0 0-4,0 0-1,0 0-1,0 16-1,0-16 0,-2 23-1,2-23-1,2 37 0,-6-16 0,4 7-1,2-6 0,-4 4 0,0-5 0,6-3 0,-4-18 0,-2 24 0,2-24 1,0 0 0,0 0-1,0 0 1,0 0-1,10-29 1,-7 6-1,5-5-1,7-3 1,0-3-2,3 2 1,5 1 0,-4 5 0,-4 3-1,5 8 1,-20 15-1,28-16 1,-28 16 0,21-2-1,-21 2 1,0 0 0,19 24 0,-19-24-1,20 30 2,-10-12-1,-3 1 0,4 0 0,-1-3 0,-10-16 0,13 25 0,-13-25 0,0 0 0,13 16 1,-13-16-1,0 0 0,0 0 0,0 0 1,0 0-1,19-13 0,-19 13 0,22-20 0,-22 20 0,26-19 0,-26 19 0,21-15 0,-21 15-1,0 0 1,0 0 0,0 0-1,0 0 1,20 23 0,-20-23 0,21 18 0,-21-18 0,19 21 0,-19-21 0,9 28 1,-9-28-1,-4 33 0,-1-14 1,1 1-1,-3 1 0,3-2 0,4-19 1,-11 29-1,11-29 1,0 21-1,0-21-1,0 0-1,0 0-4,-2 19-10,2-19-24,0 0 0,11-23 0,-7 6-1</inkml:trace>
          <inkml:trace contextRef="#ctx0" brushRef="#br0" timeOffset="2012.4035">1663-110 69,'6'-22'34,"13"11"1,-12-8 2,-7-3-26,0 22 0,8-24-1,-8 24-2,-6-25-1,6 25 0,-13-18-3,13 18 0,-21-15-1,21 15-2,-30-4 1,30 4-1,-28 4-1,28-4 0,-30 17 0,13-6 0,1 6 0,3-1 1,-1 3-1,3 1 0,2 5 0,-6 3 0,0-2 1,5 4-1,3-2 0,0 1 1,1 5 0,2-2-1,-1-1 1,5 3-1,3-3 1,3-1 0,0 2-1,1 0 1,-1-3 0,-3-1 1,1 0-2,2-2 0,-1-3 0,-5-3 0,0-3 0,-2 0 0,2-17 0,-11 26 0,11-26 0,-13 20 0,13-20 0,-20 17 0,1-6 0,-4-9 0,23-2-5,-35 0-5,35 0-21,-26-7-10,26 7-1,-30-34 2,18 8-1</inkml:trace>
          <inkml:trace contextRef="#ctx0" brushRef="#br0" timeOffset="2293.2039">1294 217 83,'0'0'38,"8"-17"0,-8 17-1,0 0-22,0 0-2,21-11-5,-21 11-3,31-8-2,-10 3 0,9 1-2,6 0 0,-3-2-3,10 10-4,-15-13-19,8 9-14,-4 0-2,-10 0 2,-3 2-1</inkml:trace>
          <inkml:trace contextRef="#ctx0" brushRef="#br0" timeOffset="2605.2045">1845 203 104,'19'8'36,"-19"-8"3,41-8-2,-13 8-33,-2-7-1,12 5-1,-1 2-3,-7-7-7,17 1-28,-10 12-2,-12-6 1,6 5-1</inkml:trace>
          <inkml:trace contextRef="#ctx0" brushRef="#br0" timeOffset="53804.4945">-379-542 38,'0'0'32,"2"-19"2,-2 19-2,0 0-12,0 0-2,0 0-7,-17-7-3,17 7-3,0 0 0,0 0-2,-21 6 0,21-6-1,-15 16-1,15-16 0,-17 26 0,17-26-1,-22 32 0,14-13 0,-1-3 0,9-16 0,-11 30 0,11-30-1,-6 23-3,6-23-4,6 16-6,-6-16-22,0 0 0,19 2-1,-19-2 1</inkml:trace>
          <inkml:trace contextRef="#ctx0" brushRef="#br0" timeOffset="54194.4952">-149-538 19,'0'0'29,"0"0"0,0 0-6,0 0-2,0 0-1,0 0-6,0 0-2,-13 22-4,13-22-3,-19 24-1,2-11 0,4 8-1,-4-4-1,2 1 1,-3 1-1,8-2-1,1-1-3,9-16-7,0 0-25,-2 25 0,2-25-1,23 0 0</inkml:trace>
        </inkml:traceGroup>
        <inkml:traceGroup>
          <inkml:annotationXML>
            <emma:emma xmlns:emma="http://www.w3.org/2003/04/emma" version="1.0">
              <emma:interpretation id="{F02A6B52-1FBD-462F-976F-86EF671E150B}" emma:medium="tactile" emma:mode="ink">
                <msink:context xmlns:msink="http://schemas.microsoft.com/ink/2010/main" type="inkWord" rotatedBoundingBox="18920,9937 20648,9922 20651,10337 18924,10352"/>
              </emma:interpretation>
            </emma:emma>
          </inkml:annotationXML>
          <inkml:trace contextRef="#ctx0" brushRef="#br0" timeOffset="3822.0067">2627 226 37,'10'-24'32,"-10"24"1,15-25 1,-15 25-11,15-16-6,-15 16-4,0 0-3,5-21-3,-5 21 0,0 0-2,0 0-1,0 0-1,0 0 0,0 0 0,8 17-1,-8-17-1,-4 30 0,2-14 1,4 7-1,0-1 0,2 1 0,0-3-1,-4-1 1,0-19 0,7 20 0,-7-20 1,0 0-1,0 0 1,0 0 0,0 0 0,17 0 1,-17 0-3,9-31 0,-1 6 0,9-3 0,-4-1 0,2-1 0,1-2 0,-1 6 0,0 4 0,-15 22 0,25-25 0,-25 25 0,0 0-3,20 8-3,3 12-3,-23-20-6,47 32-15,-17-12-12,0-3 2,3 2 0,-1-12 2</inkml:trace>
          <inkml:trace contextRef="#ctx0" brushRef="#br0" timeOffset="4352.4076">3257 213 80,'18'-2'37,"-18"2"0,17-4 0,-17 4-24,0 0-2,38-5-6,-38 5-1,37-13-1,-18 1 0,5 5-1,-7-4 0,3 3 0,-20 8 0,29-22-1,-29 22 0,5-19 0,-5 19 0,-11-16 0,11 16-1,-28-12 1,9 14-1,-9 4 0,0 3 1,-4 4-1,0 6 0,-1 3 1,5 2-1,5 2 1,2 1-1,10-3 0,9 0 0,1 0 0,8-5 0,15-2 1,-3-4-1,6-6 0,1 1-1,-4-8-3,10 7-5,-15-14-20,7 5-11,-24 2 0,28-6 1,-28 6-2</inkml:trace>
          <inkml:trace contextRef="#ctx0" brushRef="#br0" timeOffset="5132.409">3897 105 78,'7'-17'35,"-7"17"1,8-19 1,-8 19-25,0 0-3,0 0-1,-26-20-2,26 20 0,-25-2 0,8 8-2,-5-5-1,22-1 0,-32 15-2,15-2 0,17-13 0,-15 30-1,8-11 0,9 1 0,3 1 0,7 1 0,1 1 0,3-1 0,-2 0 1,-1-1-1,4-1 0,-1-1 1,-16-19 0,21 33 0,-21-33 1,4 32-1,-4-32 1,-30 30-2,4-15 0,-4-4 0,-8-2 0,3-1 0,-1-4 0,2-4 0,12 0 0,3-10 0,19 10-2,-13-17-5,13 17-4,6-18-18,-6 18-12,33-19 0,-12 8 0,11 5 1</inkml:trace>
          <inkml:trace contextRef="#ctx0" brushRef="#br0" timeOffset="5538.0096">4148 310 99,'0'0'36,"0"0"2,0 0-2,0 0-30,0 0-2,9 28 0,-9-28-2,-11 28 0,11-28 0,4 31 1,-4-31-1,7 25 1,-7-25-1,0 0 1,19 11-1,1-15-1,-1-5 1,4-4 0,3-6-1,0 0 0,-2-5-1,-3 0 1,-6-2-1,-10 2 1,-5 3-1,-7 4 0,-14 6 2,1 6-2,-8 3 0,3 4 0,-1 5 0,7 0-2,3 5 0,-3-3-2,19-9-2,-17 15-7,17-15-26,0 0-3,19 13 2,-19-13-1</inkml:trace>
        </inkml:traceGroup>
        <inkml:traceGroup>
          <inkml:annotationXML>
            <emma:emma xmlns:emma="http://www.w3.org/2003/04/emma" version="1.0">
              <emma:interpretation id="{8C296243-FA32-412E-8500-F8A7F84E1245}" emma:medium="tactile" emma:mode="ink">
                <msink:context xmlns:msink="http://schemas.microsoft.com/ink/2010/main" type="inkWord" rotatedBoundingBox="20981,9401 22939,9384 22946,10192 20988,10210"/>
              </emma:interpretation>
            </emma:emma>
          </inkml:annotationXML>
          <inkml:trace contextRef="#ctx0" brushRef="#br0" timeOffset="6801.612">4724-371 52,'4'-39'30,"-4"39"2,2-31-1,-6 12-20,4 19-1,2-19 1,-2 19-2,0 0 1,11 19-2,-11-19 1,-3 45-2,-3-14-1,10 22-1,-14 3-1,3 12-2,-3 3 0,5 2 0,1-4-2,0-4 2,2-9-2,2-6 1,2-10-1,2-13 1,4-4 0,-8-23-1,5 28 0,-5-28-1,0 0-2,0 17-3,0-17-5,-9 18-23,9-18-6,0 0 0,0 0 0</inkml:trace>
          <inkml:trace contextRef="#ctx0" brushRef="#br0" timeOffset="7425.6131">4992 75 72,'0'0'34,"0"0"0,0 0 1,0 0-26,0 0 0,0 0-2,0 0-3,8 24 1,-8-24-1,-10 34-1,-1-16 0,13 10 0,-4-4-1,0 4 0,8-3 0,5-3-1,-11-22 1,20 30 1,-20-30-1,34 9 0,-34-9 1,30-9-1,-30 9 0,28-32-1,-5 6 0,-1-6-1,-3-3 1,-2 0-1,1-1 0,-6 4 0,1 3 0,-4 6 0,-9 23 0,6-26 0,-6 26-1,0 0-1,0 0-2,0 0-2,-2 19-5,2-19-13,-21 11-16,21-11 0,-11 24 1,11-24 0</inkml:trace>
          <inkml:trace contextRef="#ctx0" brushRef="#br0" timeOffset="9157.2161">5380 47 70,'7'-22'34,"10"22"0,-17 0 2,19-21-26,16 23-2,-7-13-1,13 11-3,3-8 1,4 8-2,-1-5-1,0 5 0,-10-2-1,4 0-1,-7 8-4,-13-12-7,1 2-26,-3 12 1,-19-8 0,0 0-2</inkml:trace>
          <inkml:trace contextRef="#ctx0" brushRef="#br0" timeOffset="8829.6155">5644-192 29,'0'0'30,"-10"-20"3,10 20 0,0 0-11,8-24-4,10 24-2,-23-19-5,5 19-1,9-17-2,-9 17-1,0 0-2,17-13 0,-17 13-2,0 0-1,0 0 0,0 0-1,0 0 0,0 0 1,0 0-1,0 0 1,-11 23-1,5-3 0,4 2 0,0 12 1,-1 1-1,-1 8 0,4 0-1,2 2 1,-10-2-1,12-2 0,-4-4 0,4-5 1,-8-3-1,6-4 0,-2-5 0,2-3 1,-2-17-1,15 22 0,-15-22-1,0 0 0,5 21-2,-5-21-4,0 0-7,0 0-27,-24 11 1,24-11-1,-34-17 0</inkml:trace>
          <inkml:trace contextRef="#ctx0" brushRef="#br0" timeOffset="10155.6179">6110 43 56,'13'-20'38,"-13"20"1,0 0 1,9-25-11,-9 25-15,0 0-3,0 0-4,0 0-2,0 0-1,0 0-2,-2 32-1,2-15 0,-2 3 0,-1 3-1,1 3 1,-4-2-1,4 2 1,0-2-1,-1-3 1,-1-4-1,4-17 0,-8 28-1,8-28-1,0 16-3,0-16-4,0 0-20,-1-18-13,1-5 3,-2-6-3,-2-11 3</inkml:trace>
          <inkml:trace contextRef="#ctx0" brushRef="#br0" timeOffset="10498.8185">6147-207 74,'0'0'35,"8"-16"0,-8 16 1,-8-17-25,8 17-4,0 0-2,0 0-3,0 0-1,0 22-2,4-3-5,-10-2-26,6-17-2,6 24-1,-6-24-2</inkml:trace>
          <inkml:trace contextRef="#ctx0" brushRef="#br0" timeOffset="11653.2205">6494-3 54,'0'0'32,"0"0"1,0 0 0,0 0-20,0 0-3,-17 20-2,17-20-2,-21 17-1,21-17 0,-17 32 0,17-32-1,-13 42-1,0-17 0,9 3 0,-7-6-2,7 4 1,2-7 0,6-1-1,-4-18 1,6 23 1,-6-23-1,17 9 0,1-13 1,7 1-1,-8-7 1,9 1-1,-9-6-1,1-2 0,7-5 0,-7 0 0,-5-3-1,1 1 0,-7 0 1,1 3-1,5 3 0,-13 18 0,9-28 0,-9 28 0,0 0 0,2-17 0,-2 17 0,-17-2 0,-2 4 0,19-2 0,-30 4 0,30-4 0,-31 3 0,31-3-1,-19 6-2,19-6-2,0 0-4,-19 4-25,19-4-7,0 0 1,-19 15-1</inkml:trace>
        </inkml:traceGroup>
        <inkml:traceGroup>
          <inkml:annotationXML>
            <emma:emma xmlns:emma="http://www.w3.org/2003/04/emma" version="1.0">
              <emma:interpretation id="{0DD6773A-220E-4D65-905E-7F7714B7ADF5}" emma:medium="tactile" emma:mode="ink">
                <msink:context xmlns:msink="http://schemas.microsoft.com/ink/2010/main" type="inkWord" rotatedBoundingBox="23236,9779 23961,9773 23965,10234 23240,10240"/>
              </emma:interpretation>
            </emma:emma>
          </inkml:annotationXML>
          <inkml:trace contextRef="#ctx0" brushRef="#br0" timeOffset="13353.6235">6943 25 57,'0'0'38,"17"-17"-1,-17 17 3,-10-23-20,10 23-3,0 0-5,0 0-2,0 0-3,0 0-2,0 0-1,0 0-2,0 0 0,0 0 0,0 0-2,4 21 2,-10-4-2,6 5 0,2 4 0,-5 2 0,8 0 0,-3-2 0,-8-2 0,12-3 0,-6-4 0,0-17 0,-2 20 0,2-20 0,0 0 0,0 0 0,0 0 0,2 17 0,-2-17 0,0 0 0,0 0 0,0 0 0,11-19 0,-11 19 0,17-31 0,-9 8 0,8-3 0,-1-2 0,-3 0 0,10 0 0,-3 6 0,-10 1 0,8 5 0,-17 16 0,21-21 0,-21 21 0,17-15 0,-17 15 0,0 0 0,16-13 0,-16 13 0,0 0 0,27 4 0,-27-4 0,18 24 0,-14-5 0,0 3 0,1 4 0,1 0 0,3 2 0,-10-2 0,1-3 0,3-3 0,-3-20 0,2 28 0,-2-28 0,4 19 0,-4-19 0,0 0 0,-2 17 0,2-17 0,0 0 0,0 0 0,0 0 0,0 0 0,0 0 0,0 0 0,0 0 0,2 16 0,-2-16 0,0 0-8,0 0-16,0 0-16,-8-24-3,8 24 2,12-32-2</inkml:trace>
          <inkml:trace contextRef="#ctx0" brushRef="#br0" timeOffset="20810.4366">7667-35 62,'0'0'33,"0"0"1,0 0 0,0 0-19,0 0-4,-2-17-4,2 17 0,0 0-2,0 0 0,0 0-1,0 0-1,-5-17 0,5 17 0,0 0-1,0 0-1,-15-18 1,15 18 0,0 0-1,0 0 1,-26-19-1,26 19 0,-25 0 0,9 4 0,16-4-1,-27 13 0,27-13 0,-20 20 0,-1-5 0,4-2 0,17-13-1,-24 25 1,24-25 0,0 0-1,-15 22 1,15-22 0,0 0 0,2 22 0,-2-22 0,32 19 1,-19-2-1,-6 1 0,1 3 0,3 1 1,-4 1-1,8-1 0,-5-2 0,-8-1 1,-4-2-1,2-17 1,9 28-1,-9-28 1,19 20-1,-19-20 1,0 0 0,5 21 0,-5-21 0,0 0 0,0 20 0,0-20 1,0 0-1,-26 21 0,26-21 1,-28 13-2,28-13 0,-22 4 0,3-3 0,-7-4-3,5 8-4,-7-7-32,28 2-2,-20-7-1,20 7 1</inkml:trace>
        </inkml:traceGroup>
        <inkml:traceGroup>
          <inkml:annotationXML>
            <emma:emma xmlns:emma="http://www.w3.org/2003/04/emma" version="1.0">
              <emma:interpretation id="{303467F7-C99A-43FA-93BB-7665FB756731}" emma:medium="tactile" emma:mode="ink">
                <msink:context xmlns:msink="http://schemas.microsoft.com/ink/2010/main" type="inkWord" rotatedBoundingBox="24427,9176 24764,9174 24768,9544 24430,9547"/>
              </emma:interpretation>
            </emma:emma>
          </inkml:annotationXML>
          <inkml:trace contextRef="#ctx0" brushRef="#br0" timeOffset="55536.0975">8244-704 32,'0'0'28,"0"0"4,0 0-1,0 0-13,-2 20-6,2-20-2,-2 21-1,2-21-3,-17 30-1,17-30-1,-24 31-1,24-31-1,-11 32 0,11-32-1,-13 26 0,13-26 0,-21 17-1,21-17-2,0 0-5,-4 17-17,4-17-10,0 0 0,0 0 0,-16-6-1</inkml:trace>
          <inkml:trace contextRef="#ctx0" brushRef="#br0" timeOffset="56035.2983">8471-566 44,'0'0'30,"0"0"3,0 0-1,0 0-16,0 0-3,0 0-2,0 0-2,0 0 0,0 0-1,0 0-1,0 0-1,-21 7-2,21-7 0,-19 23-2,10-5 0,-2 1 0,-2 3-2,5 1 1,4-3-2,-1 10-7,-3 0-29,8-12-2,4 3 0,-4-21-1</inkml:trace>
        </inkml:traceGroup>
      </inkml:traceGroup>
    </inkml:traceGroup>
    <inkml:traceGroup>
      <inkml:annotationXML>
        <emma:emma xmlns:emma="http://www.w3.org/2003/04/emma" version="1.0">
          <emma:interpretation id="{6725E0B0-A795-4C38-8B19-83D27C9D4DF7}" emma:medium="tactile" emma:mode="ink">
            <msink:context xmlns:msink="http://schemas.microsoft.com/ink/2010/main" type="paragraph" rotatedBoundingBox="12999,10882 24022,10746 24039,12180 13017,123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B763F45-5788-4BC1-93F6-745B4F0A022E}" emma:medium="tactile" emma:mode="ink">
              <msink:context xmlns:msink="http://schemas.microsoft.com/ink/2010/main" type="line" rotatedBoundingBox="12999,10882 24022,10746 24039,12180 13017,12316"/>
            </emma:interpretation>
          </emma:emma>
        </inkml:annotationXML>
        <inkml:traceGroup>
          <inkml:annotationXML>
            <emma:emma xmlns:emma="http://www.w3.org/2003/04/emma" version="1.0">
              <emma:interpretation id="{C6B5C331-BB2B-4552-84A0-0275C15070DC}" emma:medium="tactile" emma:mode="ink">
                <msink:context xmlns:msink="http://schemas.microsoft.com/ink/2010/main" type="inkWord" rotatedBoundingBox="13000,10954 15183,10927 15200,12258 13017,12285"/>
              </emma:interpretation>
              <emma:one-of disjunction-type="recognition" id="oneOf1">
                <emma:interpretation id="interp5" emma:lang="en-US" emma:confidence="0">
                  <emma:literal>(Aka</emma:literal>
                </emma:interpretation>
                <emma:interpretation id="interp6" emma:lang="en-US" emma:confidence="0">
                  <emma:literal>(aka</emma:literal>
                </emma:interpretation>
                <emma:interpretation id="interp7" emma:lang="en-US" emma:confidence="0">
                  <emma:literal>(AKA</emma:literal>
                </emma:interpretation>
                <emma:interpretation id="interp8" emma:lang="en-US" emma:confidence="0">
                  <emma:literal>{AKA</emma:literal>
                </emma:interpretation>
                <emma:interpretation id="interp9" emma:lang="en-US" emma:confidence="0">
                  <emma:literal>[AKA</emma:literal>
                </emma:interpretation>
              </emma:one-of>
            </emma:emma>
          </inkml:annotationXML>
          <inkml:trace contextRef="#ctx0" brushRef="#br0" timeOffset="24835.2436">-2852 1076 64,'-17'-4'33,"-6"2"0,23 2 0,-28 26-20,-4-18-3,16 18 0,-14-8-3,9 18 0,-15-5 0,16 16-1,-16-6-1,10 15 0,-4-8-1,6 8-1,-2-2 0,5 6-1,-2-2 0,9 3-1,4-3 0,10 4 0,2-1 0,7 4 0,1 2-1,7-5 1,3-2-1,3-3 2,3-3-4,-6-9 2,3-4-2,-6-13-1,5-4-1,-22-24-4,38 23-8,-18-31-24,-3-10-1,4-3 1,-8-14 0</inkml:trace>
          <inkml:trace contextRef="#ctx0" brushRef="#br0" timeOffset="25365.6446">-2557 1448 61,'-18'-14'36,"18"14"0,0 0 3,-28 5-19,31 17-4,-21-8-5,10 17-3,-20-3 0,7 19-3,-7-3-1,4 9-1,-4-3-1,7 0 0,-3-5-1,7-6-1,6-5 0,7-12 0,2-5 0,2-17-2,0 0 0,0 0-3,19-4-6,-13-20-28,12-17-2,5-6 0,-1-10 1</inkml:trace>
          <inkml:trace contextRef="#ctx0" brushRef="#br0" timeOffset="25896.0455">-2789 1763 77,'0'0'35,"0"0"-2,0 0 3,0 0-28,13-16-1,8 14-2,-2-6-3,14 5 1,-3-9 0,13 9-1,-3-1-3,1-4-3,4 16-10,-11 3-22,-8-18 0,7 18-1,-10-13 0</inkml:trace>
          <inkml:trace contextRef="#ctx0" brushRef="#br0" timeOffset="25724.4452">-2549 1374 61,'0'0'34,"17"-9"1,-17 9 1,0 0-18,0 0-4,-4 22-3,15 8-1,-14-10-2,16 21-1,-13-3-1,13 16-2,-6 0-1,4 7-2,-3-3 1,3 2-2,0-5 1,3-2-1,-5-9 0,0-8 1,4-10-2,-3-9 1,-10-17-2,11 22 0,-11-22-4,0 0-7,2-22-28,-2 22 0,-26-36 0,3 16 0</inkml:trace>
          <inkml:trace contextRef="#ctx0" brushRef="#br0" timeOffset="27019.2475">-2096 1473 57,'0'0'35,"0"0"1,0 0 0,0 0-17,-6-21-4,6 21-4,0 0-2,0 0-1,0 0-2,0 0-1,0 0-1,0 0-2,0 0 1,4 24-1,-6-3-1,0 9 1,0 3-1,2 10 0,2 6 1,-2 3-2,-3-2 0,1 2 0,0-7 0,4-2 0,-2-8 0,2-9 0,-1-5 0,-1-21 0,2 24 0,-2-24 0,0 0 0,0 0-3,0 0-3,0 0-5,17-20-22,-17 20-9,2-36 0,0 16 1</inkml:trace>
          <inkml:trace contextRef="#ctx0" brushRef="#br0" timeOffset="27565.2484">-1746 1460 76,'0'0'37,"0"0"0,0 0-3,0 0-19,0 0-1,0 0-5,-21 31-2,-5-20-1,4 10-2,-8-2-1,2 1-1,-8-1-1,1-1 0,3-3-1,6-2 0,5-3 0,21-10 0,-26 11 0,26-11 0,0 0-1,0 0 1,0 0-1,-2 18 1,2-18 0,21 14 0,-21-14 0,24 20 0,-24-20 0,34 30 0,-14-15 1,3 3-1,-7 1 0,3 2 0,0-3 0,0-1 0,-1 0 0,-1-2 0,-17-15 1,25 26-1,-25-26 0,16 16-2,-16-16-3,0 0-23,0 0-13,0 0 0,0 0 1,0 0-1</inkml:trace>
          <inkml:trace contextRef="#ctx0" brushRef="#br0" timeOffset="28969.2509">-1370 1493 46,'15'-17'33,"-15"17"4,0 0-1,0 0-10,2-16-10,-2 16-2,0 0-4,0 0-1,2 16-2,-4 3-2,-11 0 0,0 12-2,-4 3 0,2 11-1,-9 1 1,0 5-3,-5-3 0,9-3 0,7-6 0,3-6 0,-1-7 0,6-7 0,5-19 0,-8 17 0,8-17 0,0 0 0,13-22 0,0 1 0,2-5 0,-2-8 0,10-3 0,-3-4 0,7-4 0,1-1 0,-4 3 0,-5 2 0,1 7 0,-5 1-2,8 20-12,-12-6-27,-11 19-1,0 0 0,0 0 1</inkml:trace>
          <inkml:trace contextRef="#ctx0" brushRef="#br0" timeOffset="29733.6521">-1510 1756 95,'0'0'40,"11"-22"2,-11 22-2,2-34-29,21 30-2,-23 4-4,26-18-2,-8 14-1,9 2-1,-5 2 0,2 4-1,5 3 0,-5-1-2,10 9-4,-16-10-26,9-3-7,-5 0-3,-5-8 3</inkml:trace>
          <inkml:trace contextRef="#ctx0" brushRef="#br0" timeOffset="29421.6517">-1285 1370 97,'2'-17'37,"-2"17"2,0 0-2,0 0-28,0 0-2,0 0-1,13 25-3,0-3 2,-4 0-2,6 12 1,-6-1-1,8 8 0,-2-1-1,-2 2-2,-1 1 0,-1 0 0,-4-4 0,3 0 0,-3-3 0,1-3 0,-1-3 0,-1-4 0,-3-5 0,3-4 0,-6-17 0,2 24 0,-2-24 0,0 0-6,0 0-19,0 0-17,0 0-1,-13-24 1,-6 3-1</inkml:trace>
        </inkml:traceGroup>
        <inkml:traceGroup>
          <inkml:annotationXML>
            <emma:emma xmlns:emma="http://www.w3.org/2003/04/emma" version="1.0">
              <emma:interpretation id="{BB7CD967-1BE4-48AF-BD1A-B07E50660DD6}" emma:medium="tactile" emma:mode="ink">
                <msink:context xmlns:msink="http://schemas.microsoft.com/ink/2010/main" type="inkWord" rotatedBoundingBox="16099,10814 18170,11694 17872,12393 15802,11513"/>
              </emma:interpretation>
              <emma:one-of disjunction-type="recognition" id="oneOf2">
                <emma:interpretation id="interp10" emma:lang="en-US" emma:confidence="0.5">
                  <emma:literal>coz-resolutions)</emma:literal>
                </emma:interpretation>
                <emma:interpretation id="interp11" emma:lang="en-US" emma:confidence="0">
                  <emma:literal>coz resolutions)</emma:literal>
                </emma:interpretation>
                <emma:interpretation id="interp12" emma:lang="en-US" emma:confidence="0">
                  <emma:literal>902 resolutions)</emma:literal>
                </emma:interpretation>
                <emma:interpretation id="interp13" emma:lang="en-US" emma:confidence="0">
                  <emma:literal>e02- resolutions)</emma:literal>
                </emma:interpretation>
                <emma:interpretation id="interp14" emma:lang="en-US" emma:confidence="0">
                  <emma:literal>902. resolutions)</emma:literal>
                </emma:interpretation>
              </emma:one-of>
            </emma:emma>
          </inkml:annotationXML>
          <inkml:trace contextRef="#ctx0" brushRef="#br0" timeOffset="32026.8563">147 1780 42,'0'0'28,"0"0"3,0 0 0,0 0-18,0 0-2,0 0 1,0 0 0,0 0-2,17 13-1,-17-13-1,0 0-2,0 0-2,0 0 0,0 0-1,26 8-1,-26-8 1,30-10-1,-13 5 0,3-1 0,-3-3 0,-17 9-1,32-19 1,-32 19-1,22-17 0,-22 17 1,12-18-2,-12 18 2,3-21-1,-3 21 0,0-22 0,0 22-1,-7-19 0,7 19 1,0 0-1,-23-20 0,23 20 0,-16-8 0,-1 10 0,-2 2 0,-3 2 0,-1-1 0,3 3 0,-1 1 0,-2 2 0,5-2 1,1 1-1,17-10 0,-17 22 1,17-22-1,-11 28 0,11-28 0,-8 30 0,8-30 0,2 30 0,-2-30 0,2 26 0,-2-26 0,9 20 1,-9-20-1,14 21 0,-14-21 0,13 18 0,-13-18 0,31 21 0,-12-12 2,2-1-2,1-1 0,-1-1 0,5-1 0,-2-1 0,-5 0 0,-19-4-4,26 3-3,-5 14-10,-21-17-24,24 6-2,-24-6 2,0 0-1</inkml:trace>
          <inkml:trace contextRef="#ctx0" brushRef="#br0" timeOffset="32947.2578">664 1769 48,'0'0'33,"7"-22"2,-7 22-1,0 0-13,0 0-7,0 0-5,0 0-2,0 0 0,-13-21-1,13 21 1,0 0-1,0 0 0,-23-4-1,23 4-2,-18 0 0,18 0-1,0 0-1,-23 12-2,23-12 2,-13 18-2,13-18 0,-11 30 1,7-13-1,0 1 1,3 1-1,1 0 2,3-1-2,-3-1 2,0-17-1,0 26 0,0-26 0,12 21 0,-12-21 0,24 16 0,-24-16 1,26 12-1,-26-12 0,30 7 0,-13-5 1,4 0-1,-21-2 1,24-4-1,-24 4 1,28-11 0,-28 11-1,36-15 1,-18 6 0,-1-1-1,-17 10 0,38-20 1,-38 20-1,29-21 0,-29 21 1,23-15-1,-23 15 2,4-16-2,-4 16 0,9-21 0,-9 21 0,8-31 0,-7 10 0,-4 2 0,1 1 0,0-1 0,-2 2 0,-7 1 0,11 16 0,-34-21 0,10 15 0,0 3 0,3 1 0,-1 0 0,-3 4 0,25-2 0,-26 11 0,4-9-10,29 17-25,-11-1-8,1 1 0,3 1 1</inkml:trace>
          <inkml:trace contextRef="#ctx0" brushRef="#br0" timeOffset="33898.8596">1049 2009 44,'-2'-18'35,"2"18"2,0 0-1,0-23-10,0 23-7,0 0-7,17-9-4,-17 9-2,0 0-2,0 0-1,0 0-1,6-17-1,-6 17-1,0 0 1,0 0-1,20 6 0,-20-6 1,29 11-1,-11-5 0,1 1 1,3 1 1,-22-8-1,28 16 1,-28-16-1,17 23 1,-17-23 0,-5 33-1,-10-14 1,-4 7-1,-3-2 0,1-1-1,-1-1 1,-3-3-1,-1-5 0,26-14 1,-32 19-1,32-19 0,-20 8 0,20-8 0,0 0 0,0 0 0,0 0 0,0 0 0,0 0 0,0 0 0,0 0 0,22 7 2,-22-7-2,32 7 0,-10-3 0,1-2 0,-3 2 0,1-4 0,-21 0 0,32 0 0,-32 0 0,0 0 0,18 2 0,-18-2-2,0 0-3,0 0-6,15 22-24,-15-22-7,-7 21 0,7-21 0</inkml:trace>
          <inkml:trace contextRef="#ctx0" brushRef="#br0" timeOffset="34600.8608">1570 1808 60,'0'0'39,"0"0"-1,0 0 2,0 0-14,-23 4-13,23-4-3,0 0-4,0 0-2,23 2 0,-5 1-1,-1-3-2,9 2 0,1 2 0,-1-4-2,8 4-2,-6-12-4,17 16-17,-15-10-16,1-6-2,-8 5 2,-23 3-2</inkml:trace>
          <inkml:trace contextRef="#ctx0" brushRef="#br0" timeOffset="57907.3017">-170 964 13,'0'0'16,"-18"4"-2,18-4-4,0 0 0,0 0 2,0 0 3,0 0 1,0 0 1,0 0 1,0 0-1,-17 14-1,17-14-6,0 0-4,-8 30-3,8-30-1,-15 28-2,15-28 1,-15 32 0,15-32-1,-20 30 1,9-13-1,11-17 0,-10 29-3,10-29-4,-5 23-11,7-5-17,-2-18 1,0 0-1,0 0 1</inkml:trace>
          <inkml:trace contextRef="#ctx0" brushRef="#br0" timeOffset="58266.1024">-83 1119 30,'0'0'29,"0"0"4,0 16-1,0-16-16,0 0-2,0 0 0,0 0-3,0 0-3,0 0-2,-12 28-3,12-28-1,-9 32-1,3-13 0,3 3 0,-3-3-1,0-1 1,-1 1-2,7-19-6,-11 17-26,9-1-2,2-16 1,0 0-3</inkml:trace>
        </inkml:traceGroup>
        <inkml:traceGroup>
          <inkml:annotationXML>
            <emma:emma xmlns:emma="http://www.w3.org/2003/04/emma" version="1.0">
              <emma:interpretation id="{E53889F3-D301-4229-9223-D6A0A6BF6845}" emma:medium="tactile" emma:mode="ink">
                <msink:context xmlns:msink="http://schemas.microsoft.com/ink/2010/main" type="inkWord" rotatedBoundingBox="18730,11476 20362,11456 20367,11835 18735,11855"/>
              </emma:interpretation>
            </emma:emma>
          </inkml:annotationXML>
          <inkml:trace contextRef="#ctx0" brushRef="#br0" timeOffset="35568.0625">2437 1698 54,'24'-4'29,"-24"4"3,0 0-2,0 0-16,0 0-2,0 28-2,0-28-1,2 25-1,-2-25 1,-4 41-2,-2-23-1,8 12-1,-6-8-2,6 5-2,-5-9 1,4 1-1,-1-19 0,4 18 1,-4-18-1,0 0 1,0 0 1,0 0-1,0 0 0,6-18 0,-8-3-1,6-5 1,-1-5 0,3-5-1,-2 1 1,5-1-2,4 3 0,-1 3 0,8 9 0,1 8 0,1 8-3,-1 3-1,11 11-3,-14-9-4,22 11-23,-10 1-7,-10-1 1,1 2-1</inkml:trace>
          <inkml:trace contextRef="#ctx0" brushRef="#br0" timeOffset="36332.4638">2862 1860 64,'18'-3'36,"-18"3"-2,28-8 3,-7 4-25,-21 4-2,41-26-2,-17 8-3,8 3 0,-4-6-2,2 4 1,-11-5-1,3 9 0,-10-7 0,-12 20 0,7-28-1,-7 28 0,-17-23 1,-1 18-1,-1-1 0,0 8-1,-7 0 1,2 7 0,-6 2-1,2 4 0,-4 0 0,13 4-1,-2-2 1,5 5-1,3-2 0,3 5-1,8-1 1,4 0-1,8 0 0,1 2 1,7-1-1,1-5 0,7 1-3,-3-18-4,24 9-24,-12-11-9,-1-8 0,3-4 0</inkml:trace>
          <inkml:trace contextRef="#ctx0" brushRef="#br0" timeOffset="36862.8648">3558 1637 91,'9'-21'38,"-9"21"1,6-22 0,-6 22-27,0 0-2,0 0-2,0 0-2,0 0-1,-23-11-2,23 11 1,-26 11-4,26-11 0,-32 17 0,32-17 0,-20 20 0,20-20 0,-11 22 0,11-22 0,5 23 0,-5-23 0,26 24 0,-11-5 0,-15-19-2,38 33 2,-19-16-1,-3 2 1,-16-19 0,17 31-1,-17-12 1,0-19 1,-20 32 0,-3-16-1,-3-3 2,-2-1-2,5-3 0,-1-3 0,0-3 0,1-8-3,23 5-1,-30-15-3,30 15-4,-18-13-17,18 13-14,-6-17 1,6 17-1,26-15 4</inkml:trace>
          <inkml:trace contextRef="#ctx0" brushRef="#br0" timeOffset="37237.2653">3902 1806 83,'0'0'37,"0"0"0,0 0-2,-22 2-25,22-2-3,6 19-1,-6-19-3,5 24 1,5-7-2,-10-17 1,26 17 0,-8-16 0,7 1-1,-3-5 0,3-3 0,-7-5 0,-1 0 0,-4-8-1,-7 2 1,-15-5-1,-6 1 1,-8 3-1,-5 1 0,-2 0-1,2 4 1,-2 7-1,2 1 0,4 7-1,1-2-2,16 17-6,-14-8-25,21-9-8,-6 26 1,6-26-2</inkml:trace>
        </inkml:traceGroup>
        <inkml:traceGroup>
          <inkml:annotationXML>
            <emma:emma xmlns:emma="http://www.w3.org/2003/04/emma" version="1.0">
              <emma:interpretation id="{BDC52FED-F039-471E-8934-C021D3CE69E7}" emma:medium="tactile" emma:mode="ink">
                <msink:context xmlns:msink="http://schemas.microsoft.com/ink/2010/main" type="inkWord" rotatedBoundingBox="20602,10838 24022,10795 24039,12180 20619,12222"/>
              </emma:interpretation>
            </emma:emma>
          </inkml:annotationXML>
          <inkml:trace contextRef="#ctx0" brushRef="#br0" timeOffset="38610.0678">4354 1156 29,'-6'-23'28,"25"20"3,-19 3 2,13-28-9,-13 28-8,0 0 0,0 0-3,0 0-2,0 0 0,0 0-3,5 33-2,-12-7-2,3 14-1,-1 4 0,5 14 0,-6 0-1,4 5 1,-7-1-2,3-1 0,-1-7 0,7-3-1,-2-9-1,6-8 0,-3-2-1,-2-12-3,12 8-5,-11-28-18,-15 22-14,15-22 3,0 0-3,-19 15 4</inkml:trace>
          <inkml:trace contextRef="#ctx0" brushRef="#br0" timeOffset="39140.4688">4573 1631 80,'0'0'37,"0"0"-1,0 0 0,0 0-23,0 0-4,0 0-3,17 11-3,-17-11 0,5 24-1,-5-24 0,11 36-1,-5-16 1,3 3-1,-3-5 1,3 1-1,-9-19 1,15 24 0,-15-24 0,23 4 1,-23-4-1,28-22 1,-13 1-1,0-3 0,0-6-1,0-3 1,-4-1-2,2 2 0,-4 6 0,-5 4 0,-4 22-3,0-28-1,0 28-2,0 0-5,2 20-15,-6-3-16,4-17 2,-5 32-1,5-32 3</inkml:trace>
          <inkml:trace contextRef="#ctx0" brushRef="#br0" timeOffset="40716.0715">4966 1618 100,'-6'-20'37,"6"20"1,0 0 1,0 0-32,0 0-1,0 0-1,17-10-2,-17 10 0,28 0 0,-28 0 0,28 0-1,-5 0-2,3 2 1,-2-2-1,-1 0 0,1 0-1,-1 0 0,8 2-2,-6-8-2,6 14-5,-31-8-13,30-10-17,-30 10 0,19 4 2,-19-4-2</inkml:trace>
          <inkml:trace contextRef="#ctx0" brushRef="#br0" timeOffset="40372.8709">5153 1398 81,'13'-20'38,"-13"20"-1,0 0-1,0 0-23,0 0-2,0 0-4,0 0-1,0 0-1,-2 28-2,2-28 0,-5 37 0,1-15-1,0 8 1,-5 0-1,-2 3-1,-1-3 0,7 4 2,-5-4-3,5 1 0,-1-3 0,2 0 0,3-5-2,1-1 2,3-3-1,-3-19-1,6 26 0,-6-26-1,5 16-4,-5-16-8,0 0-26,0 0 0,-20-16 1,20 16-1</inkml:trace>
          <inkml:trace contextRef="#ctx0" brushRef="#br0" timeOffset="41059.272">5511 1625 94,'0'0'37,"0"0"3,0 0-1,0 0-27,0 0-5,3 23-2,-3-23-2,4 30-1,-4-10-1,0 6 0,2-2-1,5 1 0,-5-3-1,-2-22-1,-2 32-4,2-32-7,0 0-23,-11-28-4,6 0 2,-3-4-3</inkml:trace>
          <inkml:trace contextRef="#ctx0" brushRef="#br0" timeOffset="41215.2723">5526 1389 103,'0'0'38,"0"0"1,0 0-1,0-24-32,0 24-1,0 0-3,20 0-1,-20 0-1,0 0-2,23 16-4,-23-16-16,0 0-16,7 25-1,-7-25 2,-4 24-3</inkml:trace>
          <inkml:trace contextRef="#ctx0" brushRef="#br0" timeOffset="42822.0752">5876 1624 54,'0'0'34,"0"0"0,-17 0-7,17 0-5,0 0-5,0 0-5,0 0-2,-8-19-2,8 19-1,0 0-1,0 0-2,0 0 0,0 0-2,-18-7 1,18 7-2,-21 1 1,21-1-1,-19 10 0,19-10 0,-24 15 0,24-15 0,-22 24-1,22-24 0,-15 28 0,15-28 0,-4 31 0,4-31 1,13 30-2,-6-13 1,-7-17 0,27 24 0,-27-24 0,31 17 0,-31-17 0,30 11 0,-9-13 1,-2-3 1,-2-1-2,5-1 0,-5-3 0,0 1 0,5-2 0,-5 0 0,-17 11 0,30-23 0,-30 23 0,30-24 0,-30 24 0,11-32 0,-13 14 0,4-3 0,-9 3 0,-1-3 0,-9 4 0,-9 6 0,6 2 0,-3 5 0,-3 6 0,0 2 0,3 7 0,-3 0 0,13 10-5,-4-12-5,23 17-16,-6-26-15,5 26-1,-5-26 1,28 11 1</inkml:trace>
          <inkml:trace contextRef="#ctx0" brushRef="#br0" timeOffset="44538.0782">6282 1558 54,'0'0'36,"0"0"-1,0 0-1,0 0-11,0 0-6,0 0-6,0 0-3,0 0-2,0 0-1,2 25-2,3-9-1,-5-16 0,-1 32 0,1-32-1,0 28 1,0-28-1,9 21 1,-9-21-1,0 0 0,0 0 0,0 0-1,0 0 1,0 0-1,0 0 0,0 0 1,0 0-1,0 0 0,0 0 1,0 0-1,0 0 1,0 0-1,0 0 1,0 0-1,0 0 1,0 0-1,0 0 0,21-14 0,-21 14 0,0 0 0,24-26 0,-24 26 0,34-24 0,-14 11 0,-20 13 0,28-24-1,-28 24 2,19-19-2,-19 19 1,22-9 0,-22 9 0,23-6 0,-23 6 0,20-3 0,-20 3 0,25-4 0,-25 4 1,26 0-1,-26 0 2,0 0-2,0 0 0,11 28 0,-11-28 0,12 30 0,-14-14 0,0 5 0,-4-1 0,1 1 0,6-2 0,-2 1 0,1-20 0,-4 34 0,4-34 0,-11 28 0,11-28 0,9 16 0,-9-16 0,0 0 0,0 0 0,0 0 0,-2 17 0,2-17 0,0 0-2,0 0-19,0 0-21,0 0-1,0 0 0,0 0 1</inkml:trace>
          <inkml:trace contextRef="#ctx0" brushRef="#br0" timeOffset="46628.4819">7068 1549 52,'0'0'34,"0"0"0,0 0-1,0 0-13,0 0-6,0 0-3,0 0-3,0 0-1,0-17-1,0 17-1,0 0 0,0 0-2,-22-5 0,22 5-1,-23 0-1,23 0 0,-20 2 0,20-2 0,-28 5 0,28-5 0,-17 6-1,17-6 1,-25 3 0,25-3-1,0 0 0,-16 8 1,16-8-1,0 0 0,0 0 0,-19 11-1,19-11 2,0 0-1,0 0 0,0 21 0,0-21 1,0 0 0,-6 22 0,6-22-1,12 17 1,-12-17 0,18 18-1,-18-18 0,19 21 1,-2-10-1,0 0 0,-17-11 0,24 23 0,-24-23 0,17 26 0,-17-26 0,19 24 1,-19-24-1,5 19 0,-5-19 0,0 0 2,11 24-2,-11-24 0,0 0 0,0 0 0,0 0 0,0 18 0,0-18 0,-30 12 0,14-7 0,-1 1 0,17-6 0,-41 5 0,14-3 0,-1-2 0,4-2 0,24 2 0,-28-3 0,11 3 0,17 0 0,-17 0-9,0-10-5,17 10-27,25-2-1,-25 2 0,22 4 0</inkml:trace>
          <inkml:trace contextRef="#ctx0" brushRef="#br0" timeOffset="59592.1047">7106 1092 53,'0'0'30,"0"0"2,0 0-5,-23-1-11,23 1-1,0 0-7,0 0-2,0 0 0,0 0-1,0 0-1,0 0-2,4 18 0,-4-18-1,-6 21-1,6-21 1,0 22-3,0-22-2,0 24-8,-5-7-23,5-17 1,0 0-1,0 0-2</inkml:trace>
          <inkml:trace contextRef="#ctx0" brushRef="#br0" timeOffset="59935.3053">7282 1132 66,'0'0'33,"0"0"0,-6 16-1,6-16-22,-7 17-3,7-17-4,-10 24-2,5-5 0,3 0-2,4 1-5,-8 6-27,6-26 1,-15 28-2,15-28 2</inkml:trace>
          <inkml:trace contextRef="#ctx0" brushRef="#br0" timeOffset="48297.6848">7343 960 36,'-16'-20'32,"16"20"3,0 0-2,0 0-7,0 0-4,0 0-5,0 0-4,-4-19-3,4 19-2,0 0-2,0 0-2,0 0 0,22 7-2,-22-7 1,32 21-1,-7-4 0,1 5-2,6 2 0,1 10 0,10 3 0,2 10 0,-4 1 0,-7 8 0,-11 4 0,1 7 0,-3 2 0,-10 5 0,-17 3 0,1 3 0,-18-2 0,-7 0 0,4-1 0,-6-3 0,-3-5 0,-1-9 0,-5-6 0,0-7 0,11-8 0,0-9 0,5-6 0,-1-17 0,26-7-22,-37 8-22,20-16-1,-6-7 1</inkml:trace>
        </inkml:traceGroup>
      </inkml:traceGroup>
    </inkml:traceGroup>
    <inkml:traceGroup>
      <inkml:annotationXML>
        <emma:emma xmlns:emma="http://www.w3.org/2003/04/emma" version="1.0">
          <emma:interpretation id="{C63EA0D4-B6D4-4F43-8F24-328210F5183C}" emma:medium="tactile" emma:mode="ink">
            <msink:context xmlns:msink="http://schemas.microsoft.com/ink/2010/main" type="paragraph" rotatedBoundingBox="10602,14675 15991,13434 16214,14399 10825,156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2389D3-9F96-4C97-ADC4-D8D493CA618C}" emma:medium="tactile" emma:mode="ink">
              <msink:context xmlns:msink="http://schemas.microsoft.com/ink/2010/main" type="line" rotatedBoundingBox="10602,14675 15991,13434 16214,14399 10825,15641"/>
            </emma:interpretation>
          </emma:emma>
        </inkml:annotationXML>
        <inkml:traceGroup>
          <inkml:annotationXML>
            <emma:emma xmlns:emma="http://www.w3.org/2003/04/emma" version="1.0">
              <emma:interpretation id="{9B8FCAC7-E739-414E-97E5-2C0CA3B52F6E}" emma:medium="tactile" emma:mode="ink">
                <msink:context xmlns:msink="http://schemas.microsoft.com/ink/2010/main" type="inkWord" rotatedBoundingBox="10621,14755 11580,14534 11720,15144 10761,15365">
                  <msink:destinationLink direction="with" ref="{4E69B5AC-79F5-44E8-9C07-DCE15F7A0D56}"/>
                </msink:context>
              </emma:interpretation>
              <emma:one-of disjunction-type="recognition" id="oneOf3">
                <emma:interpretation id="interp15" emma:lang="en-US" emma:confidence="0">
                  <emma:literal>318</emma:literal>
                </emma:interpretation>
                <emma:interpretation id="interp16" emma:lang="en-US" emma:confidence="0">
                  <emma:literal>38</emma:literal>
                </emma:interpretation>
                <emma:interpretation id="interp17" emma:lang="en-US" emma:confidence="0">
                  <emma:literal>3.8</emma:literal>
                </emma:interpretation>
                <emma:interpretation id="interp18" emma:lang="en-US" emma:confidence="0">
                  <emma:literal>3,8</emma:literal>
                </emma:interpretation>
                <emma:interpretation id="interp19" emma:lang="en-US" emma:confidence="0">
                  <emma:literal>3-8</emma:literal>
                </emma:interpretation>
              </emma:one-of>
            </emma:emma>
          </inkml:annotationXML>
          <inkml:trace contextRef="#ctx0" brushRef="#br1" timeOffset="-3.36122E9">-5483 4866 53,'0'0'33,"0"0"1,0 0 1,-15-16-14,15 16-3,0 0-3,0 0-4,0 0-3,0 0-2,0 0-1,0 0-2,0 0 0,0 0-2,0 0 0,19-13-1,-19 13 1,0 0-1,24-12 0,-24 12 0,23-3 0,-23 3 0,22-2 0,-22 2 0,28 5 0,-28-5 0,28 13 0,-28-13 0,28 17 0,-28-17 1,23 21-1,-23-21 0,15 18 1,-15-18-1,6 19 0,-6-19 1,0 19 0,0-19 0,-4 22-1,4-22 2,-13 20-2,13-20 0,-25 23 0,25-23 0,-33 20 0,12-8 0,-1-3 0,-3-2 0,3-1 0,1-2 0,4-3 0,17-1 0,-28 0 0,28 0 0,-17-5 0,17 5 0,0 0 0,0 0 0,0 0 0,21-17 0,-21 17 0,26 8 0,-9 1 0,2 6 0,-2 3 0,-2 3 0,-4-1 0,-2 3 0,-1-3 0,-3-1 0,-5-19 0,-2 32 0,2-32 0,-24 29 0,7-16 0,-3 1 0,-3-5 0,1 0 0,-3-1 0,3-7 0,5 3 0,17-4 0,-21-2 0,21 2-10,0 0-20,8-24-10,-8 24 0,22-22 0,-22 22 0</inkml:trace>
          <inkml:trace contextRef="#ctx0" brushRef="#br1" timeOffset="-3.36122E9">-5112 5166 93,'0'0'36,"0"0"1,-6 25 2,10-1-27,-23-11-2,17 11-3,-14-3-1,10 5-3,-7-2 0,5-2-2,1-5 0,7-17-1,-8 28-1,8-28 0,-9 19-3,9-19-4,0 0-14,0 0-15,0 0-3,0 0 3,-11-17-2</inkml:trace>
          <inkml:trace contextRef="#ctx0" brushRef="#br1" timeOffset="-3.36122E9">-4747 4924 87,'15'-30'36,"-6"14"0,-9 16 2,-9-36-22,9 36-3,-8-18-4,8 18-1,-26-2-3,26 2-1,-35 15-1,35-15-3,-34 22 0,34-22 0,-26 28 0,18-11 0,8-17 0,-7 29 0,7-29 0,4 32 0,-1-15 0,3 0 0,-6-17 0,22 31 0,-22-31 0,30 28 0,-11-15 0,-2-1 0,5-3 0,-3 2 0,-2 2 0,-17-13 0,24 28 0,-24-28 0,12 30 0,-12-11 0,-4 1 0,-4-1 0,8-19 0,-17 31 0,17-31 0,-26 23 0,26-23 0,-28 7 0,9-12 0,19 5 0,-26-15 0,26 15 0,-22-26 0,22 26 0,-17-30 0,11 13 0,6 17 0,0-32 0,0 32 0,12-31 0,-1 14 0,2-2 0,6-1 0,3 1 0,2 0 0,-1 1 0,1 1 0,-5 0 0,-4 0 0,-15 17 0,17-29 0,-17 29 0,0-32 0,-4 15 0,0 0 0,4 17 0,-9-20-2,9 20-8,0 0-24,0 0-5,-23-6-1,23 6 0</inkml:trace>
        </inkml:traceGroup>
        <inkml:traceGroup>
          <inkml:annotationXML>
            <emma:emma xmlns:emma="http://www.w3.org/2003/04/emma" version="1.0">
              <emma:interpretation id="{BB4249F1-94CF-45BF-AF81-316AD4C43E59}" emma:medium="tactile" emma:mode="ink">
                <msink:context xmlns:msink="http://schemas.microsoft.com/ink/2010/main" type="inkWord" rotatedBoundingBox="12431,14254 15991,13434 16214,14399 12654,15219">
                  <msink:destinationLink direction="to" ref="{0E208492-D59E-44D3-A4D5-13002451ABF0}"/>
                </msink:context>
              </emma:interpretation>
              <emma:one-of disjunction-type="recognition" id="oneOf4">
                <emma:interpretation id="interp20" emma:lang="en-US" emma:confidence="0">
                  <emma:literal>of</emma:literal>
                </emma:interpretation>
                <emma:interpretation id="interp21" emma:lang="en-US" emma:confidence="0">
                  <emma:literal>time</emma:literal>
                </emma:interpretation>
                <emma:interpretation id="interp22" emma:lang="en-US" emma:confidence="0">
                  <emma:literal>am.</emma:literal>
                </emma:interpretation>
                <emma:interpretation id="interp23" emma:lang="en-US" emma:confidence="0">
                  <emma:literal>on.</emma:literal>
                </emma:interpretation>
                <emma:interpretation id="interp24" emma:lang="en-US" emma:confidence="0">
                  <emma:literal>if</emma:literal>
                </emma:interpretation>
              </emma:one-of>
            </emma:emma>
          </inkml:annotationXML>
          <inkml:trace contextRef="#ctx0" brushRef="#br1" timeOffset="-3.36122E9">-2265 4292 97,'8'-18'40,"-8"18"1,0 0-1,2-28-17,-2 28-14,0 0-4,19 11-5,-19-11 0,28 20 0,-15-3 0,0 4 0,-8 5 0,-3 4 0,-7-1 0,-10 3 0,-2 4 0,-6-16 0,14 10-36,-10-11-4,19-19-1,-15 16 0</inkml:trace>
          <inkml:trace contextRef="#ctx0" brushRef="#br1" timeOffset="-3.36122E9">-1328 4069 107,'13'-19'38,"-13"19"2,0 0-1,0 0-27,2 17-2,-16 3-4,11 16-3,-12 5-3,5 11 0,-8 8 0,6 7 0,-4 2 0,-1-4 0,4-5 0,3-3 0,-5-8 0,6-8 0,3-11 0,-1-8 0,7-22 0,0 0 0,0 0 0,-8-34 0,16-7 0,-1-16 0,3-9 0,-3-19 0,8 1 0,-4-6 0,-1 8 0,-7 8 0,7 10 0,-6 16 0,1 13 0,3 18 0,-8 17 0,0 0 0,24 17 0,-3 9 0,1 3 0,4 5 0,-3 3 0,3 1 0,-4-3 0,1-3 0,-4-6 0,-19-26 0,20 26 0,-20-26 0,23 2 0,-23-2 0,26-34 0,-6 6 0,3-7 0,1-6 0,1-4 0,-1 2 0,-3 4 0,-5 6 0,1 8 0,-17 25 0,15-20 0,-15 20 0,11 17 0,-5 1 0,2 6 0,7 14 0,-2 1 0,3 7 0,-2 3 0,-3 7 0,-4-4 0,3 6 0,-5-4 0,-3-2 0,0-2 0,-4-5 0,0-6 0,8-2 0,-2-9 0,1-3 0,3-7 0,-8-18 0,13 17 0,-13-17 0,0 0 0,11-26-35,-2 4-6,-3-12-1,0-3 1</inkml:trace>
          <inkml:trace contextRef="#ctx0" brushRef="#br1" timeOffset="-3.36121E9">-441 3730 97,'0'0'38,"-22"3"1,22-3 0,-25 2-25,25-2-7,-4 23-1,12-7-2,-8-16-2,13 32 0,-13-32 0,19 30-1,-2-23 0,5-3 0,1-6-1,-1-5 2,0-6-2,-1-6 0,0-5 0,-8-2 0,-2-2 0,-5 0-2,-8 4 2,-2 3 0,4 21 0,-22-22-1,22 22 0,-23-6 0,23 6-3,-30 9-2,28 12-11,-15-10-22,17-11-1,-24 30 1,9-11-1</inkml:trace>
          <inkml:trace contextRef="#ctx0" brushRef="#br1" timeOffset="-3.36122E9">-3843 4376 105,'-20'-2'39,"20"2"0,0 0 1,0 0-28,0 0-3,26 10-3,9-16-1,18 6-5,11-2 0,20 4 0,9-4 0,10 6 0,10-2 0,5 0 0,3 1 0,3-1 0,-10-2 0,-5 0 0,-6-2 0,-12-1 0,-8-1 0,-14-2 0,-9 3 0,-13-3 0,-8 6 0,-22-7-3,13 14-29,-30-7-8,0 0-2,0 0 2,0 0-2</inkml:trace>
        </inkml:traceGroup>
      </inkml:traceGroup>
    </inkml:traceGroup>
  </inkml:traceGroup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6:27.17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279EC3-43B4-42CA-B368-E4D2F5B718DE}" emma:medium="tactile" emma:mode="ink">
          <msink:context xmlns:msink="http://schemas.microsoft.com/ink/2010/main" type="writingRegion" rotatedBoundingBox="1968,3607 22075,3482 22082,4714 1976,4839"/>
        </emma:interpretation>
      </emma:emma>
    </inkml:annotationXML>
    <inkml:traceGroup>
      <inkml:annotationXML>
        <emma:emma xmlns:emma="http://www.w3.org/2003/04/emma" version="1.0">
          <emma:interpretation id="{F45BCBB0-F0F2-4016-AE9A-1C935AC36674}" emma:medium="tactile" emma:mode="ink">
            <msink:context xmlns:msink="http://schemas.microsoft.com/ink/2010/main" type="paragraph" rotatedBoundingBox="1968,3607 22075,3482 22082,4714 1976,48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153C26-4E8D-43AB-910D-4F30C3E0FA39}" emma:medium="tactile" emma:mode="ink">
              <msink:context xmlns:msink="http://schemas.microsoft.com/ink/2010/main" type="line" rotatedBoundingBox="1968,3607 22075,3482 22082,4714 1976,4839"/>
            </emma:interpretation>
          </emma:emma>
        </inkml:annotationXML>
        <inkml:traceGroup>
          <inkml:annotationXML>
            <emma:emma xmlns:emma="http://www.w3.org/2003/04/emma" version="1.0">
              <emma:interpretation id="{75DE65CE-C7EC-4295-9755-D8FED15EF343}" emma:medium="tactile" emma:mode="ink">
                <msink:context xmlns:msink="http://schemas.microsoft.com/ink/2010/main" type="inkWord" rotatedBoundingBox="1969,3820 3325,3811 3331,4830 1976,4839"/>
              </emma:interpretation>
              <emma:one-of disjunction-type="recognition" id="oneOf0">
                <emma:interpretation id="interp0" emma:lang="en-US" emma:confidence="1">
                  <emma:literal>bon</emma:literal>
                </emma:interpretation>
                <emma:interpretation id="interp1" emma:lang="en-US" emma:confidence="0">
                  <emma:literal>ban</emma:literal>
                </emma:interpretation>
                <emma:interpretation id="interp2" emma:lang="en-US" emma:confidence="0">
                  <emma:literal>b_0n</emma:literal>
                </emma:interpretation>
                <emma:interpretation id="interp3" emma:lang="en-US" emma:confidence="0">
                  <emma:literal>b_on</emma:literal>
                </emma:interpretation>
                <emma:interpretation id="interp4" emma:lang="en-US" emma:confidence="0">
                  <emma:literal>b.0n</emma:literal>
                </emma:interpretation>
              </emma:one-of>
            </emma:emma>
          </inkml:annotationXML>
          <inkml:trace contextRef="#ctx0" brushRef="#br0">-8-5 92,'0'0'35,"6"-16"1,-6 16 1,0 0-26,0 0-2,0 0 1,0 0-3,0 0-2,0 0 0,0 0-1,0 0 0,0 0-4,0 0 0,0 0 0,0 0 0,0 0 0,0 0 0,0 0 0,0 0 0,7 37 0,-3-13 0,-4 10 0,0 2 0,4 9 0,-2 3 0,-2 1 0,-4 4 0,2-5 0,2 1 0,2-4 0,0-4 0,0-3 0,1-6 0,3 0 0,3-12 0,-1 3 0,-8-23 0,7 28 0,-7-28 0,0 0 0,6 17 0,-6-17 0,0 0 0,0 0 0,0 0 0,0-23 0,0 23 0,-2-24 0,2 24 0,-2-32 0,-4 15 0,3-4 0,3 21 0,2-28 0,-2 28 0,5-28 0,-5 28 0,15-28 0,-15 28 0,23-30 0,-23 30 0,26-30 0,-26 30 0,26-26 0,-26 26 0,28-19 0,-28 19 0,26-5 0,-7 6 0,2 5 0,-1 2 0,6 1 0,-1 2 0,-3 4 0,6-2 0,-5 2 0,-23-15 0,26 26 0,-26-26 0,21 27 0,-21-27 0,9 18 0,-9-18 0,-4 17 0,4-17 0,-13 17 0,13-17 0,-28 19 0,9-12 0,-9 3 0,-4 1 0,1 2 0,1-2 0,-2 4 0,0 0 0,2 0 0,0-1 0,6 0 0,24-14 0,-36 17 0,36-17 0,-24 8 0,24-8 0,0 0-3,-6-23-38,6 23-2,10-26 2,1 9 0</inkml:trace>
          <inkml:trace contextRef="#ctx0" brushRef="#br0" timeOffset="1669.2029">686 501 42,'0'0'29,"0"0"4,0 0-3,0 0-9,-1-18-2,1 18-4,0 0-5,0 0 0,0 0-2,0 0-2,-6-17-1,6 17 0,0 0-2,0 0 0,0 0 0,0 0-1,-15-17-1,15 17 1,0 0 0,-21 0-1,21 0 0,0 0 0,0 0 0,-20 4-1,20-4 2,-17 7-2,17-7 0,0 0 0,-19 21 0,19-21 0,-15 24 0,6-7 0,0 0 0,3 0 0,4 0 0,2 0 0,-7-1 0,7 5 0,0-4 0,7 2 0,-7-19 0,15 30 0,-15-30 0,11 26 0,-11-26 0,17 20 0,-17-20 0,23 14 0,-23-14 0,18 7 0,-18-7 0,23 4 0,-5-4 0,-1-2 0,2-2 0,2-1 0,-3-3 0,3 1 0,5-7 0,-3-1 0,-3 0 0,1-1 0,-8-1 0,2-2 0,2 2 0,-4 0 0,-13 17 0,20-26 0,-20 26 0,13-24 0,-13 24 0,8-17 0,-8 17 0,0 0 0,6-21 0,-6 21 0,0 0 0,-8-24 0,8 24 0,-7-23 0,7 23 0,-14-28 0,14 28 0,-20-26 0,20 26 0,-23-22 0,7 12 0,-1 3 0,-8 1 0,-3 2 0,2 2 0,4 1 0,1 1 0,-1 0 0,22 0 0,-30 5 0,30-5 0,0 0-9,3 30-31,-3-30-3,23 34 2,-1-14-1</inkml:trace>
          <inkml:trace contextRef="#ctx0" brushRef="#br0" timeOffset="2698.8047">1100 704 85,'0'0'33,"0"0"2,0 0 0,0 0-24,0 0-2,0 0 1,0 0-3,0 0 0,0 0-2,0 0-1,0 0-1,0 0 0,0 0-1,19 9-2,-19-9 1,0 0-1,-2 23 1,2-23-1,2 24 0,-2-24 0,2 28 0,-2-28 1,3 25-1,-3-25 1,4 20-1,-4-20 0,0 0 2,8 21-2,-8-21 0,0 0 0,0 0 0,0 0 0,0 0 0,0 0 0,0 0 0,0 0 0,0 0 0,0 0 0,0 0 0,0 0 0,0 0 0,9-21 0,-9 21 0,4-28 0,-4 28 0,7-32 0,-1 15 0,1 0 0,4-1 0,-11 18 0,17-25 0,-17 25 0,19-20 0,-19 20 0,21-11 0,-21 11 0,18-8 0,-18 8 0,23-4 0,-23 4 0,19 13 0,-19-13 0,0 0 0,18 27 0,-18-27 0,8 31 0,-6-12 0,-2-19 0,0 34 0,1-17 0,-1 2 0,2-3 0,-2-16 0,8 29 0,-8-29 0,0 16 0,0-16 0,0 0 0,0 0 0,0 0 0,0 0 0,0 0 0,17 17-23,-17-17-18,0 0-1,-27 2 0,27-2 0</inkml:trace>
          <inkml:trace contextRef="#ctx0" brushRef="#br0" timeOffset="5662.8099">76 977 12,'0'0'24,"0"0"-2,0 0-4,0 0 3,0 0-2,0 0 1,0 0-2,0 0-2,-15 21-5,15-21-1,0 0-1,0 0-1,0 0 0,0 0 0,0 0-2,0 0 0,0 0-2,0 0-1,0 0 0,0 0-1,27-7 1,-27 7-1,41-2 0,-13-2-2,9 0 0,3 0 0,1 3 0,-2-3 0,6 2 0,-6-2 0,-1 6 0,-5-2 0,-1 0 0,4 0 0,1-4 0,2-1 0,4-3 0,-1-3 0,3 2 0,-4-3 0,0 3 0,-6 0 0,-6 3 0,-9 2 0,-20 4 0,24-3 0,-24 3 0,0 0 0,0 0 0,0 0 0,0 0 0,0 0 0,0 0 0,0 0-41,-33 16-1,7-4-2,-12-1 3</inkml:trace>
        </inkml:traceGroup>
        <inkml:traceGroup>
          <inkml:annotationXML>
            <emma:emma xmlns:emma="http://www.w3.org/2003/04/emma" version="1.0">
              <emma:interpretation id="{9AE9A17C-EA12-4838-B76F-BDFD486C4E6A}" emma:medium="tactile" emma:mode="ink">
                <msink:context xmlns:msink="http://schemas.microsoft.com/ink/2010/main" type="inkWord" rotatedBoundingBox="4666,4123 5186,4119 5187,4311 4668,4314"/>
              </emma:interpretation>
              <emma:one-of disjunction-type="recognition" id="oneOf1">
                <emma:interpretation id="interp5" emma:lang="en-US" emma:confidence="0">
                  <emma:literal>=</emma:literal>
                </emma:interpretation>
                <emma:interpretation id="interp6" emma:lang="en-US" emma:confidence="0">
                  <emma:literal>z</emma:literal>
                </emma:interpretation>
                <emma:interpretation id="interp7" emma:lang="en-US" emma:confidence="0">
                  <emma:literal>l</emma:literal>
                </emma:interpretation>
                <emma:interpretation id="interp8" emma:lang="en-US" emma:confidence="0">
                  <emma:literal>I</emma:literal>
                </emma:interpretation>
                <emma:interpretation id="interp9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7191.6126">2693 282 62,'0'0'33,"0"0"2,0 0 0,-4 19-13,4-19-6,0 0-2,0 0-4,0 0-1,0 0-1,0 0-2,0 0-1,0 0-5,0 0 0,0 0 0,30-2 0,-8 6 0,6-2 0,12-2 0,-3-2 0,8 0 0,-6-2 0,1 0 0,-5-1 0,-9 1 0,-3 2 0,-23 2 0,19 2 0,-19-2-2,0 0-18,-2 24-21,2-24-1,-25 21 1,7-10 0</inkml:trace>
          <inkml:trace contextRef="#ctx0" brushRef="#br0" timeOffset="7503.6132">2747 443 85,'-2'17'34,"2"-17"3,0 0 2,0 0-21,0 0-8,21 13 0,-21-13-2,24-3-1,-24 3-2,39-4-3,-13 0-2,8 2 0,4 0 0,-1 0 0,-1-1 0,-1-1 0,1 2 0,-6-4 0,5 6 0,-12-7 0,10 11-26,-16-6-15,-17 2 0,0 0-1,0 0 1</inkml:trace>
        </inkml:traceGroup>
        <inkml:traceGroup>
          <inkml:annotationXML>
            <emma:emma xmlns:emma="http://www.w3.org/2003/04/emma" version="1.0">
              <emma:interpretation id="{7A224D3F-1B87-4372-B200-31354CA619B2}" emma:medium="tactile" emma:mode="ink">
                <msink:context xmlns:msink="http://schemas.microsoft.com/ink/2010/main" type="inkWord" rotatedBoundingBox="6718,3578 7891,3570 7896,4362 6723,4369"/>
              </emma:interpretation>
              <emma:one-of disjunction-type="recognition" id="oneOf2">
                <emma:interpretation id="interp10" emma:lang="en-US" emma:confidence="1">
                  <emma:literal>nth</emma:literal>
                </emma:interpretation>
                <emma:interpretation id="interp11" emma:lang="en-US" emma:confidence="0">
                  <emma:literal>nah</emma:literal>
                </emma:interpretation>
                <emma:interpretation id="interp12" emma:lang="en-US" emma:confidence="0">
                  <emma:literal>nt_h</emma:literal>
                </emma:interpretation>
                <emma:interpretation id="interp13" emma:lang="en-US" emma:confidence="0">
                  <emma:literal>mth</emma:literal>
                </emma:interpretation>
                <emma:interpretation id="interp14" emma:lang="en-US" emma:confidence="0">
                  <emma:literal>Nth</emma:literal>
                </emma:interpretation>
              </emma:one-of>
            </emma:emma>
          </inkml:annotationXML>
          <inkml:trace contextRef="#ctx0" brushRef="#br1" timeOffset="11185.2196">4744 346 82,'28'-9'36,"-28"9"1,0 0 0,0 0-19,0 0-8,0 0 0,0 0-3,0 0-1,0 0-1,0 0-1,0 0-1,7 26-3,-7-26 0,4 30 0,-4-11 0,4 1 0,-2 1 0,0-3 0,1-1 0,-3-17 0,6 23 0,-6-23 0,0 0 0,4 17 0,-4-17 0,0 0 0,0 0 0,0 0 0,0 0 0,0 0 0,18-10 0,-6-7 0,1-5 0,4-6 0,-1-2 0,5 0 0,0 0 0,-6 4 0,-2 3 0,-13 23 0,20-20 0,-20 20 0,0 0 0,19 11 0,-19-11 0,22 30 0,-10-11 0,-1 1 0,-2 3 0,-1 1 0,-1-3 0,-1-1 0,-6-20 0,5 30 0,-5-30 0,0 17 0,0-17 0,0 0 0,0 0 0,0 0 0,0 0 0,0 0 0,0 0-40,0 0-2,0 0 0,0 0 1</inkml:trace>
          <inkml:trace contextRef="#ctx0" brushRef="#br1" timeOffset="12121.2213">5272 76 92,'0'0'31,"0"0"-1,0 0 2,-19-2-29,19 2 0,0 0-1,28-7-1,-28 7 1,34-15 0,-16 5 0,7 1-1,3 3-2,-6-7-7,10 4-14,0 9-11,-32 0 1,39-15-2,-39 15 2</inkml:trace>
          <inkml:trace contextRef="#ctx0" brushRef="#br1" timeOffset="11871.6209">5365-100 28,'0'0'28,"17"0"5,-17 0 0,0 0-8,0 0 0,0 0-4,0 0-4,0 0-3,0 0-4,0 0-3,0 0-3,0 0 0,0 0-1,-9 21 0,9-21-3,-12 30 0,5-9 0,-1 3 0,1 4 0,-1 0 0,5 2 0,-1-2 0,0-2 0,4 1 0,2-5 0,0-5 0,4 0 0,-6-17 0,11 21 0,-11-21 0,0 0 0,30 11 0,-30-11 0,35-13 0,-18-4-5,17 15-11,-12-13-24,-5 0 0,-17 15 0,15-26 0</inkml:trace>
          <inkml:trace contextRef="#ctx0" brushRef="#br1" timeOffset="12979.2228">5474 381 104,'0'0'35,"28"-3"1,-8-9 0,10-4-28,8 8-4,-5-7 1,11 8-2,-3-3 0,2 3-5,4 9-15,-6-4-19,-9-4-1,-2 5 0,-14-7 0</inkml:trace>
          <inkml:trace contextRef="#ctx0" brushRef="#br1" timeOffset="12714.0223">5706-249 75,'0'0'32,"0"0"1,0 0 2,2-20-21,-2 20-2,0 0-1,0 0-3,0 0-1,9 17 0,-9-17-2,0 24 0,-2-4-2,6 10 0,-8-4-1,2 10 1,-1-3-3,3 4 0,-4-5 0,4 0 0,-6-8 0,4-5 0,0-3 0,2-16 0,-1 19 0,1-19 0,0 0 0,0 0 0,0 0 0,24-26 0,-13 9 0,2 0 0,2 1 0,-2-3 0,-13 19 0,25-26 0,-25 26 0,18-2 0,-18 2 0,12 17 0,-12-17 0,9 28 0,-9-28 0,9 31 0,-3-14 0,-4 0 0,-2-17 0,2 24 0,-2-24 0,0 0-15,-8 19-23,8-19-3,0 0 1,0 0-1</inkml:trace>
        </inkml:traceGroup>
        <inkml:traceGroup>
          <inkml:annotationXML>
            <emma:emma xmlns:emma="http://www.w3.org/2003/04/emma" version="1.0">
              <emma:interpretation id="{DEA6F15D-744F-48FC-A66F-FDAF55B9C6BF}" emma:medium="tactile" emma:mode="ink">
                <msink:context xmlns:msink="http://schemas.microsoft.com/ink/2010/main" type="inkWord" rotatedBoundingBox="9466,3680 17217,3660 17219,4400 9468,4420"/>
              </emma:interpretation>
              <emma:one-of disjunction-type="recognition" id="oneOf3">
                <emma:interpretation id="interp15" emma:lang="en-US" emma:confidence="0">
                  <emma:literal>bo-Brown-Gitler</emma:literal>
                </emma:interpretation>
                <emma:interpretation id="interp16" emma:lang="en-US" emma:confidence="0">
                  <emma:literal>bo-Brown-Git\er</emma:literal>
                </emma:interpretation>
                <emma:interpretation id="interp17" emma:lang="en-US" emma:confidence="0">
                  <emma:literal>bo-Brown-Gither</emma:literal>
                </emma:interpretation>
                <emma:interpretation id="interp18" emma:lang="en-US" emma:confidence="0">
                  <emma:literal>ho-Brower-hither</emma:literal>
                </emma:interpretation>
                <emma:interpretation id="interp19" emma:lang="en-US" emma:confidence="0">
                  <emma:literal>to-Brower-hither</emma:literal>
                </emma:interpretation>
              </emma:one-of>
            </emma:emma>
          </inkml:annotationXML>
          <inkml:trace contextRef="#ctx0" brushRef="#br1" timeOffset="16489.229">9600 16 113,'0'0'38,"-17"0"2,17 0-1,0 0-30,0 0-1,11 30 0,-11-30-8,0 43 0,-2-15 0,2 9 0,-1 4 0,-1 4 0,-2-1 0,2-1 0,0-4 0,0-5 0,0-4 0,2-8 0,0-3 0,0-19 0,0 0 0,0 0 0,23-17-38,-17-7-4,-5-8 0,1-5 0</inkml:trace>
          <inkml:trace contextRef="#ctx0" brushRef="#br1" timeOffset="17082.03">9570-74 59,'0'0'31,"-4"-20"2,4 20 1,0 0-12,-2-17-8,2 17-2,19-9-1,5 11-2,-7-12-2,15 10-2,-2-5-1,9 7-1,-1 1-1,1 5-1,-5-1 1,-2 5-1,-10-5 1,-1 8-1,-21-15 1,11 30-2,-11-30 0,-23 33 0,5-18 0,-8 4 0,-6-1 0,-6-1 0,1 0 0,3-4 0,4-4 0,6-1 0,5-3 0,19-5 0,-19 2 0,19-2 0,0 0 0,23-2 0,-3 1 0,5 1 0,1 3 0,0 3 0,2 3 0,-1 4 0,-1 2 0,-6 4 0,-5 1 0,-3 3 0,-9-1 0,-1 0 0,-4-1 0,-5-1 0,-4-1 0,-4 0 0,-8-4 0,-3-2 0,2-2 0,-5-4 0,5-1 0,0-2 0,1-1 0,3-5 0,20 2 0,-23-7-4,23 7-35,0 0-3,10-21 0,-10 21 1</inkml:trace>
          <inkml:trace contextRef="#ctx0" brushRef="#br1" timeOffset="17565.6308">10029 268 100,'0'0'36,"0"0"1,-2 18 0,2-18-27,-2 21-2,2-21-2,0 30-2,0-30 0,2 31 0,-2-31-1,2 28 0,-2-28 0,9 17-3,-9-17 0,0 0 0,0 0 0,0 0 0,0 0 0,0 0 0,11-24 0,-5 5 0,-1-7 0,9 0 0,2-4 0,1 2 0,0 2 0,2 4 0,-19 22 0,34-25 0,-14 24 0,-20 1 0,39 9-3,-39-9-15,45 4-22,-17 5-2,-1-2 2,-1 1-1</inkml:trace>
          <inkml:trace contextRef="#ctx0" brushRef="#br1" timeOffset="17986.8315">10487 299 87,'0'0'35,"-3"21"0,3-21 3,-27 0-25,27 0-1,0 0-3,-5 28-3,5-28-1,-10 16-1,10-16-1,0 0 0,14 21-2,4-15 1,1-3 0,9-3-2,2-2 0,0-1 0,4-8 0,-6 1 0,-6-7 0,-5 3 0,-9-7 0,-8 1 0,-6-5 0,-9 5 0,-4-1 0,-3 5 0,-8 4 0,2 3 0,3 5 0,-1 2 0,26 2-4,-30 10-7,30-10-29,0 0-1,13 22 1,-13-22-1</inkml:trace>
          <inkml:trace contextRef="#ctx0" brushRef="#br1" timeOffset="18532.8325">10899 187 105,'0'0'36,"0"0"3,0 0-3,0 0-26,2 27-2,-2-27-2,-9 26-1,9-26-2,0 33 0,0-33-1,5 28 0,-5-28-2,8 24 0,-8-24 0,0 0 0,20 15 0,-20-15 0,19-7 0,-19 7 0,28-28 0,-15 9 0,2-3 0,-5 3 0,7 1 0,-17 18 0,16-23 0,-16 23 0,0 0 0,2 24 0,-2-5 0,4 3 0,0 1 0,5-1 0,0-3 0,-9-19 0,30 17 0,-9-21 0,1-5 0,-1-8 0,-2-4 0,-6-1 0,-2 3 0,-1-3 0,-10 22 0,5-32-16,-5 32-25,0 0-1,0 0 1,0 0-1</inkml:trace>
          <inkml:trace contextRef="#ctx0" brushRef="#br1" timeOffset="18969.6332">11408 219 103,'0'0'37,"0"0"3,0 0-2,25 34-29,-25-34-1,2 29-1,-2-29-3,7 34 0,-7-34-1,4 30-1,-4-30-2,2 18 0,-2-18 0,0 0 0,22-13 0,-22 13 0,28-35 0,-3 13 0,-5-3 0,6 5 0,-3-1 0,-1 7 0,-22 14 0,28-6 0,-28 6 0,12 20 0,-5-3 0,-1 6 0,3 3 0,-3 0 0,1 0 0,-1-2 0,7-2 0,-13-22 0,15 32 0,-15-32-23,0 0-18,0 0-2,0 0 1,2-30-1</inkml:trace>
          <inkml:trace contextRef="#ctx0" brushRef="#br1" timeOffset="19281.6338">11957 284 97,'0'0'40,"19"-2"1,-19 2-1,15 17-14,-15-17-20,28-2-1,-11 2-5,9-7-3,21 1-36,-12-1-1,-1-2-1,-4-1 0</inkml:trace>
          <inkml:trace contextRef="#ctx0" brushRef="#br1" timeOffset="14024.4246">7512 18 115,'0'-17'37,"0"17"2,0 0 0,-7-22-31,7 22 0,0 0-1,0 0-5,0 0-2,0 0 0,2 26 0,0 0 0,-2 6 0,3 9 0,-6 5 0,1 8 0,2 4 0,0 0 0,-2 0 0,2-8 0,-2-4 0,0-8 0,4-8 0,-2-10 0,4-3 0,-4-17 0,0 0 0,0-19-2,2-1-39,-2-5-3,-2-1 2,-2-3-1</inkml:trace>
          <inkml:trace contextRef="#ctx0" brushRef="#br1" timeOffset="14336.4252">7509 350 99,'0'0'36,"37"-21"1,-16 10 1,5-6-26,8 13-5,-10-5-1,10 11-1,-8-4-1,2 10 0,-11-3-1,2 10 1,-19-15-4,11 34 0,-15-16 0,-2 6 0,-12-1 0,-3-1 0,-7 1 0,0-7 0,-4-3 0,2-3 0,0-7 0,4-4 0,4 1 0,-1-10 0,23 10-8,-28-13-16,28 13-16,0 0-1,0 0 2,28-13-2</inkml:trace>
          <inkml:trace contextRef="#ctx0" brushRef="#br1" timeOffset="14757.6259">8072 364 107,'0'0'35,"-37"19"3,16-2-2,10 3-28,-11-7-2,14 12 0,-3-9-3,11 5 0,0-21 0,20 32 0,-3-23-1,11 0 0,0-9 1,8-3-3,-2-7 0,3-3 0,-5-5 0,-4-5 0,-4-5 0,-11 0 0,-7 2 0,-12 4 0,-12 5 0,-10 8 0,-12 5 0,-5 8 0,-1 9 0,-1-2 0,13 17-4,-7-9-35,41-19-1,-13 18-1,13-18 1</inkml:trace>
          <inkml:trace contextRef="#ctx0" brushRef="#br1" timeOffset="15522.0273">8653 307 114,'-12'18'37,"12"-18"3,0 0-2,0 0-31,17 6-2,9-2 0,-5-6-1,15 2-2,1-6 1,10 1-3,3-1-2,-3-9-4,15 13-18,-21-5-15,-11-3-1,-7 9 1,-23 1-1</inkml:trace>
          <inkml:trace contextRef="#ctx0" brushRef="#br1" timeOffset="20888.4367">12994 20 83,'0'0'36,"17"-25"0,-17 25 3,21-22-27,-25-10 0,4 32 0,4-37-4,-4 37-1,-10-37-1,10 37-2,-20-30-4,20 30 0,-36 0 0,10 15 0,-8 7 0,-3 10 0,-1 9 0,3 7 0,-1 6 0,4 2 0,2-3 0,8-1 0,11-7 0,5-6 0,10-6 0,9-7 0,4-5 0,9-8 0,8-6 0,7-5 0,4-6 0,0-5 0,-4-2 0,-7-2 0,-4-4 0,-8 2 0,-5 0 0,-17 15 0,0-16 0,0 16 0,-26 0 0,5 5 0,4 4 0,0 3 0,1 1 0,16-13 0,-10 29 0,10-29 0,19 28 0,1-16 0,1 1 0,0 0 0,-3-2 0,-1 0 0,-17-11 0,23 22 0,-23-22 0,-2 28 0,2-28 0,-19 23 0,19-23 0,-22 18 0,22-18-10,0 0-17,0 0-14,7-20-2,12-1 3,9 1-1</inkml:trace>
          <inkml:trace contextRef="#ctx0" brushRef="#br1" timeOffset="21091.237">13421 318 91,'0'0'37,"8"22"-1,-8-22 2,-25 28-27,25 2-4,-11-8-2,5 6-2,1-3-3,1-7-3,10 5-5,-6-23-22,0 0-8,0 0 1,0-41-1</inkml:trace>
          <inkml:trace contextRef="#ctx0" brushRef="#br1" timeOffset="21231.6372">13498 29 112,'0'0'35,"4"24"1,1-1-4,-5-23-38,15 41-10,-2-19-20,-13-22 1,26 26-1,-26-26 0</inkml:trace>
          <inkml:trace contextRef="#ctx0" brushRef="#br1" timeOffset="21668.4381">13861 96 111,'0'0'38,"0"0"3,-11 35-2,11-1-31,-10-6-1,14 15-2,-4-4-2,4 9 0,-4-1-3,7 0 0,-3-6 0,-4-6 0,2-3 0,-2-14 0,6 1-5,-6-19-3,0 0-3,-32-26-1,32 26-1,-30-56-1,20 26 4,-18-7 6,6 3 4,3 8 4,-7-2 3,26 28 1,-24-24 3,24 24-1,0 0-2,33 11-3,-10-9-2,12 4-2,10-6-1,4-6-5,13 14-11,-8-12-22,-11-5 0,-9 5 0,-14-7-1</inkml:trace>
          <inkml:trace contextRef="#ctx0" brushRef="#br1" timeOffset="22027.2387">14310-178 115,'0'0'39,"0"0"1,0 0 0,0 47-33,-7-17-1,7 18-1,-10 0-2,5 12-3,-3 0 0,3 3 0,-5 0 0,3-1 0,-2-6 0,-1-6 0,8-7 0,-3-11 0,8-1-4,-3-31-20,0 0-17,0 0-2,23-22 3,-4-2-2</inkml:trace>
          <inkml:trace contextRef="#ctx0" brushRef="#br1" timeOffset="22354.8392">14385 338 58,'0'0'33,"32"15"0,-32-15 2,37-2-9,-5 10-17,-13-16 2,20 10-3,-11-13-1,6 6-1,-13-10-1,3 2-1,-16-6 0,1 2-2,-11-1 0,2 18-1,-28-21 1,9 17 0,-5 4 0,0 10 0,-6 5-1,5 7 1,3 2-2,7 6 0,4 2 0,5-3 0,6 3 0,7-4 0,8-4 0,-15-24-5,45 36-9,-17-33-26,-3-8-1,10-6 1,-5-8-1</inkml:trace>
          <inkml:trace contextRef="#ctx0" brushRef="#br1" timeOffset="22573.2396">14806 435 103,'0'17'39,"0"-17"1,0 0 1,0 0-30,10-19-3,-5-1-1,12 1-3,-4-7-2,10 2-2,-4-2 0,5 2 0,4 3 0,2 3 0,9 10 0,-5-7-6,20 11-29,-9 3-6,2-1 0,0 2 0</inkml:trace>
        </inkml:traceGroup>
        <inkml:traceGroup>
          <inkml:annotationXML>
            <emma:emma xmlns:emma="http://www.w3.org/2003/04/emma" version="1.0">
              <emma:interpretation id="{089059B2-923F-411D-828C-B05086D44903}" emma:medium="tactile" emma:mode="ink">
                <msink:context xmlns:msink="http://schemas.microsoft.com/ink/2010/main" type="inkWord" rotatedBoundingBox="18420,3878 22077,3855 22082,4710 18425,4733"/>
              </emma:interpretation>
              <emma:one-of disjunction-type="recognition" id="oneOf4">
                <emma:interpretation id="interp20" emma:lang="en-US" emma:confidence="0">
                  <emma:literal>spectrum</emma:literal>
                </emma:interpretation>
                <emma:interpretation id="interp21" emma:lang="en-US" emma:confidence="0">
                  <emma:literal>spectra m</emma:literal>
                </emma:interpretation>
                <emma:interpretation id="interp22" emma:lang="en-US" emma:confidence="0">
                  <emma:literal>Spectra m</emma:literal>
                </emma:interpretation>
                <emma:interpretation id="interp23" emma:lang="en-US" emma:confidence="0">
                  <emma:literal>Spectrum</emma:literal>
                </emma:interpretation>
                <emma:interpretation id="interp24" emma:lang="en-US" emma:confidence="0">
                  <emma:literal>spectra, m</emma:literal>
                </emma:interpretation>
              </emma:one-of>
            </emma:emma>
          </inkml:annotationXML>
          <inkml:trace contextRef="#ctx0" brushRef="#br1" timeOffset="117561.8065">16746 288 85,'15'-22'36,"-15"22"0,0 0 2,-7-26-25,7 26-1,0 0-2,0 0-3,-29-13-1,29 13-1,-35 5-1,12 3-1,-5-3-3,4 5 0,-6-1 0,2 2 0,4-2 0,5 1 0,19-10 0,-28 20 0,28-20 0,-13 21 0,13-21 0,7 24 0,1-7 0,-8-17 0,22 31 0,-1-16 0,-1 0 0,3-2 0,3-2 0,0 2 0,-3-1 0,-1-1 0,-22-11 0,24 26 0,-24-26 0,6 33 0,-6-33 0,-19 34 0,3-19 0,-1 0 0,0-6 0,-6-1 0,1-7 0,3-1 0,0-1 0,-1-1 0,3 0 0,-4-2 0,21 4 0,-28-4 0,28 4 0,-17-5-20,17 5-22,0 0-1,21-24 2,0 12-2</inkml:trace>
          <inkml:trace contextRef="#ctx0" brushRef="#br1" timeOffset="118326.2078">16935 331 91,'17'-15'37,"-17"15"2,22-6 1,-22 6-21,45-3-10,-45 3-2,42 3-1,-22 1-2,8 9-1,-7-2-3,3 8 0,-5-2 0,0 1 0,-8 1 0,0 0 0,-7-1 0,-6 1 0,2-19 0,-30 32 0,6-19 0,-8-2 0,2-4 0,-6 3 0,-1-5 0,3-1 0,2 0 0,4-2 0,8 3 0,1-7 0,19 2 0,-26 0-13,26 0-27,22-9-3,-5 0 2,7-4-1</inkml:trace>
          <inkml:trace contextRef="#ctx0" brushRef="#br1" timeOffset="117967.4071">16918 361 107,'0'0'38,"-22"22"3,22-22-2,11 39-29,-17-22-1,18 20-2,-16-5-3,11 11-4,-10-4 0,3 8 0,-8-3 0,4 5 0,1-8 0,-5-4 0,6-3 0,-3-8 0,3-4 0,2-22 0,0 0 0,0 0 0,20-17-4,-5-26-39,-3-9 0,1-6 0,0-7-1</inkml:trace>
          <inkml:trace contextRef="#ctx0" brushRef="#br1" timeOffset="118809.8087">17429 409 57,'0'0'34,"27"8"-1,-27-8 3,28-12-9,-2 16-16,-26-4 0,45-9-2,-45 9-2,37-15 0,-37 15-1,23-21-2,-23 21-1,2-22-1,-2 22 0,-19-20 0,0 8 0,-1 5 0,-3 0-2,4 3 0,-5 4 0,5 5 0,-3 3 0,-1 7 0,7 2 0,4 5 0,3 0 0,5 4 0,0-3 0,4 1 0,10-2 0,3-5 0,9 0 0,1-4 0,-1-6 0,1-1 0,3 0 0,-4-8 0,8 5 0,-11-16-4,15 2-37,-14 0-2,-1-2 1,-19 13-1</inkml:trace>
          <inkml:trace contextRef="#ctx0" brushRef="#br1" timeOffset="119262.2095">17969 268 79,'0'0'36,"16"-8"2,-16 8 2,0 0-25,0 0-2,-3 19-1,-16-19-4,19 0-1,-30 22 0,13-5-7,-5-4 0,1 9 0,2-3 0,8 5 0,-2-1 0,7-3 0,3 2 0,5-1 0,5-2 0,4-1 0,4-1 0,6-2 0,-1-4 0,3 0 0,1-3 0,-3-6 0,3 5 0,-7-16-7,15 3-32,-32 6-4,20-20 2,-20 20-2</inkml:trace>
          <inkml:trace contextRef="#ctx0" brushRef="#br1" timeOffset="119870.6105">18214 286 102,'-19'10'39,"19"-10"2,0 0-2,15 20-28,-15-20-2,19 7-3,-19-7-2,41 4-3,-9-6 0,9-1-2,4-1-1,2-9-3,5 13-3,-20-17-17,0 11-14,-2 5-3,-30 1 3,0 0-1</inkml:trace>
          <inkml:trace contextRef="#ctx0" brushRef="#br1" timeOffset="119652.2101">18448 25 96,'0'0'37,"0"0"2,-10 24 1,16 1-29,-25-10-1,19 18-2,-18-5-1,10 15-2,-7-6-3,8 8-2,-5-2 0,9 2 0,-3-4 0,4-2 0,2-6 0,2-5 0,6-2 0,-8-26 0,16 32-7,-16-32-16,0 0-17,4-28-3,-6 6 3,-7-8-2</inkml:trace>
          <inkml:trace contextRef="#ctx0" brushRef="#br1" timeOffset="120307.4113">18659 387 82,'19'22'39,"-19"-22"-1,8 32-4,-8-32-11,-8 28-8,8-28-4,-4 26-4,4-26-1,-9 20-6,9-20 0,0 0 0,0 0 0,0 0 0,0 0 0,0 0 0,0 0 0,-2-20 0,2-2 0,8-3 0,-1-1 0,-1-2 0,-1 0 0,5 4 0,5 2 0,2 3 0,1 4 0,1 6 0,-2 1 0,5 5 0,3 1 0,-5 2 0,5 4 0,-3-3 0,4 14 0,-26-15-9,26 10-33,-26-10-2,19 22 3,-19-22-3</inkml:trace>
          <inkml:trace contextRef="#ctx0" brushRef="#br1" timeOffset="120775.412">19105 361 78,'0'0'39,"0"0"1,0 0 1,0 0-12,0 0-16,0 0-3,0 0-5,0 22-5,0-22 0,-8 24 0,8-24 0,-7 30 0,5-13 0,6 0 0,1-1 0,-5-16 0,19 25 0,-19-25 0,30 16 0,-7-12 0,-1-4 0,6-5 0,-2-5 0,2-5 0,-1-3 0,4-6 0,-10-3 0,2-1 0,-5 1 0,-12 2 0,5 5 0,-7 1 0,-4 19 0,0-18 0,0 18 0,0 0 0,0 0 0,-30 11-35,30-11-7,-11 16-2,11-16 3,-15 19-2</inkml:trace>
          <inkml:trace contextRef="#ctx0" brushRef="#br1" timeOffset="121493.0134">19633 314 116,'0'0'39,"0"0"3,0 0-2,0 0-31,2 17-3,-2-17-3,-8 30-3,-3-10 0,2 1 0,1 3 0,1-2 0,7 1 0,-4-3 0,4-3 0,0-17 0,2 24 0,-2-24 0,0 0 0,19-2 0,-3-11 0,-2-5 0,4-7 0,3-3 0,-1-1 0,3 1 0,3 2 0,-13 3 0,-13 23 0,15-22 0,-15 22 0,0 0 0,10 17 0,-10-17 0,-4 31 0,6-14 0,-2-17 0,7 28 0,-7-28 0,13 19 0,-13-19 0,0 0 0,0 0 0,30-10 0,-9-1 0,1-2 0,3-4 0,-3 1 0,8-1 0,-4 2 0,0 4 0,-3 1 0,-23 10 0,28-1 0,-28 1 0,11 18 0,-9-1 0,4 3 0,-4 5 0,-1 3 0,7 1 0,-10 1 0,4 2 0,4-2 0,-3-6 0,-1-2 0,4-5 0,-6-17 0,0 0 0,-6 21-32,6-21-11,0 0-1,-15-28 1</inkml:trace>
        </inkml:traceGroup>
      </inkml:traceGroup>
    </inkml:traceGroup>
  </inkml:traceGroup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6:34.3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9E97333-E535-4EC1-B29D-AA48E6A0C79F}" emma:medium="tactile" emma:mode="ink">
          <msink:context xmlns:msink="http://schemas.microsoft.com/ink/2010/main" type="inkDrawing" rotatedBoundingBox="4668,3833 18739,3881 18737,4479 4666,4431" semanticType="strikethrough" shapeName="Other">
            <msink:sourceLink direction="with" ref="{F1BECD0B-3F6E-463C-A2FD-16091333D71F}"/>
            <msink:sourceLink direction="with" ref="{AABF6310-683F-4596-9012-998DC89D7D92}"/>
            <msink:sourceLink direction="with" ref="{7F2CFC92-303F-4AE3-81E7-36FBB944099B}"/>
          </msink:context>
        </emma:interpretation>
      </emma:emma>
    </inkml:annotationXML>
    <inkml:trace contextRef="#ctx0" brushRef="#br0">2693 282 62,'0'0'33,"0"0"2,0 0 0,-4 19-13,4-19-6,0 0-2,0 0-4,0 0-1,0 0-1,0 0-2,0 0-1,0 0-5,0 0 0,0 0 0,30-2 0,-8 6 0,6-2 0,12-2 0,-3-2 0,8 0 0,-6-2 0,1 0 0,-5-1 0,-9 1 0,-3 2 0,-23 2 0,19 2 0,-19-2-2,0 0-18,-2 24-21,2-24-1,-25 21 1,7-10 0</inkml:trace>
    <inkml:trace contextRef="#ctx0" brushRef="#br0" timeOffset="312.0006">2747 443 85,'-2'17'34,"2"-17"3,0 0 2,0 0-21,0 0-8,21 13 0,-21-13-2,24-3-1,-24 3-2,39-4-3,-13 0-2,8 2 0,4 0 0,-1 0 0,-1-1 0,-1-1 0,1 2 0,-6-4 0,5 6 0,-12-7 0,10 11-26,-16-6-15,-17 2 0,0 0-1,0 0 1</inkml:trace>
    <inkml:trace contextRef="#ctx0" brushRef="#br1" timeOffset="12090.0213">11957 284 97,'0'0'40,"19"-2"1,-19 2-1,15 17-14,-15-17-20,28-2-1,-11 2-5,9-7-3,21 1-36,-12-1-1,-1-2-1,-4-1 0</inkml:trace>
    <inkml:trace contextRef="#ctx0" brushRef="#br1" timeOffset="14040.0247">13498 29 112,'0'0'35,"4"24"1,1-1-4,-5-23-38,15 41-10,-2-19-20,-13-22 1,26 26-1,-26-26 0</inkml:trace>
    <inkml:trace contextRef="#ctx0" brushRef="#br1" timeOffset="110370.1939">16746 288 85,'15'-22'36,"-15"22"0,0 0 2,-7-26-25,7 26-1,0 0-2,0 0-3,-29-13-1,29 13-1,-35 5-1,12 3-1,-5-3-3,4 5 0,-6-1 0,2 2 0,4-2 0,5 1 0,19-10 0,-28 20 0,28-20 0,-13 21 0,13-21 0,7 24 0,1-7 0,-8-17 0,22 31 0,-1-16 0,-1 0 0,3-2 0,3-2 0,0 2 0,-3-1 0,-1-1 0,-22-11 0,24 26 0,-24-26 0,6 33 0,-6-33 0,-19 34 0,3-19 0,-1 0 0,0-6 0,-6-1 0,1-7 0,3-1 0,0-1 0,-1-1 0,3 0 0,-4-2 0,21 4 0,-28-4 0,28 4 0,-17-5-20,17 5-22,0 0-1,21-24 2,0 12-2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48:25.62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92B5D23-C0B0-4D00-BF4C-171A180745CA}" emma:medium="tactile" emma:mode="ink">
          <msink:context xmlns:msink="http://schemas.microsoft.com/ink/2010/main" type="inkDrawing"/>
        </emma:interpretation>
      </emma:emma>
    </inkml:annotationXML>
    <inkml:trace contextRef="#ctx0" brushRef="#br0">6 77 17,'-11'18'24,"11"-18"0,0 0 1,0 0-13,0 0-2,0 0-3,0 0-2,0 0 0,19 0-1,-19 0 0,27-4 0,-8 6 0,1-4 0,1 6-1,-2-4 0,6 3-1,0-3-1,5-2-1,5-1-2,-7-9-5,11-1-9,-4 5-11,-10-17-2,14 14 0,-16-13 1</inkml:trace>
    <inkml:trace contextRef="#ctx0" brushRef="#br0" timeOffset="-353.02">224-97 6,'0'0'21,"0"0"3,0 0 1,0 0-10,0 0-2,0 0 1,0 0-1,0 0-2,0 0-1,-16-7-2,16 7-2,0 0 1,0 0-2,-7 16-1,7-16 0,-10 21-1,8-3-1,-7 1 0,-3 4 0,3 1 0,-3 4-1,-2-1 1,7-1-1,-2 1 0,2-5-1,0-1 1,3-1-1,1-4 1,3-16-1,7 22 0,-7-22-1,14 16 1,-14-16 0,0 0 0,24 7 0,-24-7-1,32-1 1,-12-1-1,-20 2 0,26-11-2,-26 11 0,30-16-3,-19-1-3,10 13-7,-18-13-6,6 1-10,-9 16-1,9-23 2,-9 23 1</inkml:trace>
    <inkml:trace contextRef="#ctx0" brushRef="#br0" timeOffset="428.0245">593 81 19,'0'0'22,"0"0"2,-17-7 1,17 7-14,0 0-3,0 0 0,16 5 0,-16-5-3,0 0 0,22-2-1,-4 4 0,0-7-1,3 5 0,-5-6-1,5 3 0,-2-1-1,-1 1 0,3 1-4,-5-2-6,-16 4-13,35-3-6,-35 3-1,27-9 1</inkml:trace>
    <inkml:trace contextRef="#ctx0" brushRef="#br0" timeOffset="1060.0607">1103-109 29,'0'-18'26,"0"18"-1,0 0-3,0 0-3,0 0-3,-24 6-3,24-6-3,-20 10-2,20-10 0,-26 12-3,26-12 0,-21 14-1,21-14-1,-14 18 0,14-18-2,-15 16 0,15-16 0,0 0-1,-8 23 1,8-23-1,0 0 0,14 19 0,-14-19 0,16 12 0,-16-12 1,30 13-1,-7-6 0,-4 3 1,0 1-1,-19-11 1,29 31 0,-17-13 0,2 5 1,-12 0 0,0 5 0,-8-5 0,-2 3 0,-12-5 0,4 4 0,-1-6-1,-3-2 0,-3-4 0,4-6-1,-2 0-2,5-11-1,16 4-4,-18-12-15,18 12-15,-7-19 1,7 19-1,0-20 1</inkml:trace>
  </inkml:traceGroup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6:27.17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80F153D-1CAC-48EB-8B04-FD8F6A0144D1}" emma:medium="tactile" emma:mode="ink">
          <msink:context xmlns:msink="http://schemas.microsoft.com/ink/2010/main" type="writingRegion" rotatedBoundingBox="1968,3612 22096,3469 22119,6714 1991,6858"/>
        </emma:interpretation>
      </emma:emma>
    </inkml:annotationXML>
    <inkml:traceGroup>
      <inkml:annotationXML>
        <emma:emma xmlns:emma="http://www.w3.org/2003/04/emma" version="1.0">
          <emma:interpretation id="{351ACBCE-174B-4CF6-8187-A48BF8FBA725}" emma:medium="tactile" emma:mode="ink">
            <msink:context xmlns:msink="http://schemas.microsoft.com/ink/2010/main" type="paragraph" rotatedBoundingBox="1968,3612 22074,3469 22082,4708 1977,48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30FF4E-C803-4A04-87DF-7547EDC4A699}" emma:medium="tactile" emma:mode="ink">
              <msink:context xmlns:msink="http://schemas.microsoft.com/ink/2010/main" type="line" rotatedBoundingBox="1968,3612 22074,3469 22082,4708 1977,4851"/>
            </emma:interpretation>
          </emma:emma>
        </inkml:annotationXML>
        <inkml:traceGroup>
          <inkml:annotationXML>
            <emma:emma xmlns:emma="http://www.w3.org/2003/04/emma" version="1.0">
              <emma:interpretation id="{1F77EAA7-0889-4DF4-AAA1-3D680D020BA8}" emma:medium="tactile" emma:mode="ink">
                <msink:context xmlns:msink="http://schemas.microsoft.com/ink/2010/main" type="inkWord" rotatedBoundingBox="1969,3820 3324,3810 3331,4829 1977,4839"/>
              </emma:interpretation>
              <emma:one-of disjunction-type="recognition" id="oneOf0">
                <emma:interpretation id="interp0" emma:lang="en-US" emma:confidence="0">
                  <emma:literal>bon</emma:literal>
                </emma:interpretation>
                <emma:interpretation id="interp1" emma:lang="en-US" emma:confidence="0">
                  <emma:literal>boon</emma:literal>
                </emma:interpretation>
                <emma:interpretation id="interp2" emma:lang="en-US" emma:confidence="0">
                  <emma:literal>bad</emma:literal>
                </emma:interpretation>
                <emma:interpretation id="interp3" emma:lang="en-US" emma:confidence="0">
                  <emma:literal>boon,</emma:literal>
                </emma:interpretation>
                <emma:interpretation id="interp4" emma:lang="en-US" emma:confidence="0">
                  <emma:literal>bon,</emma:literal>
                </emma:interpretation>
              </emma:one-of>
            </emma:emma>
          </inkml:annotationXML>
          <inkml:trace contextRef="#ctx0" brushRef="#br0">-8-5 92,'0'0'35,"6"-16"1,-6 16 1,0 0-26,0 0-2,0 0 1,0 0-3,0 0-2,0 0 0,0 0-1,0 0 0,0 0-4,0 0 0,0 0 0,0 0 0,0 0 0,0 0 0,0 0 0,0 0 0,7 37 0,-3-13 0,-4 10 0,0 2 0,4 9 0,-2 3 0,-2 1 0,-4 4 0,2-5 0,2 1 0,2-4 0,0-4 0,0-3 0,1-6 0,3 0 0,3-12 0,-1 3 0,-8-23 0,7 28 0,-7-28 0,0 0 0,6 17 0,-6-17 0,0 0 0,0 0 0,0 0 0,0-23 0,0 23 0,-2-24 0,2 24 0,-2-32 0,-4 15 0,3-4 0,3 21 0,2-28 0,-2 28 0,5-28 0,-5 28 0,15-28 0,-15 28 0,23-30 0,-23 30 0,26-30 0,-26 30 0,26-26 0,-26 26 0,28-19 0,-28 19 0,26-5 0,-7 6 0,2 5 0,-1 2 0,6 1 0,-1 2 0,-3 4 0,6-2 0,-5 2 0,-23-15 0,26 26 0,-26-26 0,21 27 0,-21-27 0,9 18 0,-9-18 0,-4 17 0,4-17 0,-13 17 0,13-17 0,-28 19 0,9-12 0,-9 3 0,-4 1 0,1 2 0,1-2 0,-2 4 0,0 0 0,2 0 0,0-1 0,6 0 0,24-14 0,-36 17 0,36-17 0,-24 8 0,24-8 0,0 0-3,-6-23-38,6 23-2,10-26 2,1 9 0</inkml:trace>
          <inkml:trace contextRef="#ctx0" brushRef="#br0" timeOffset="1669.2029">686 501 42,'0'0'29,"0"0"4,0 0-3,0 0-9,-1-18-2,1 18-4,0 0-5,0 0 0,0 0-2,0 0-2,-6-17-1,6 17 0,0 0-2,0 0 0,0 0 0,0 0-1,-15-17-1,15 17 1,0 0 0,-21 0-1,21 0 0,0 0 0,0 0 0,-20 4-1,20-4 2,-17 7-2,17-7 0,0 0 0,-19 21 0,19-21 0,-15 24 0,6-7 0,0 0 0,3 0 0,4 0 0,2 0 0,-7-1 0,7 5 0,0-4 0,7 2 0,-7-19 0,15 30 0,-15-30 0,11 26 0,-11-26 0,17 20 0,-17-20 0,23 14 0,-23-14 0,18 7 0,-18-7 0,23 4 0,-5-4 0,-1-2 0,2-2 0,2-1 0,-3-3 0,3 1 0,5-7 0,-3-1 0,-3 0 0,1-1 0,-8-1 0,2-2 0,2 2 0,-4 0 0,-13 17 0,20-26 0,-20 26 0,13-24 0,-13 24 0,8-17 0,-8 17 0,0 0 0,6-21 0,-6 21 0,0 0 0,-8-24 0,8 24 0,-7-23 0,7 23 0,-14-28 0,14 28 0,-20-26 0,20 26 0,-23-22 0,7 12 0,-1 3 0,-8 1 0,-3 2 0,2 2 0,4 1 0,1 1 0,-1 0 0,22 0 0,-30 5 0,30-5 0,0 0-9,3 30-31,-3-30-3,23 34 2,-1-14-1</inkml:trace>
          <inkml:trace contextRef="#ctx0" brushRef="#br0" timeOffset="2698.8047">1100 704 85,'0'0'33,"0"0"2,0 0 0,0 0-24,0 0-2,0 0 1,0 0-3,0 0 0,0 0-2,0 0-1,0 0-1,0 0 0,0 0-1,19 9-2,-19-9 1,0 0-1,-2 23 1,2-23-1,2 24 0,-2-24 0,2 28 0,-2-28 1,3 25-1,-3-25 1,4 20-1,-4-20 0,0 0 2,8 21-2,-8-21 0,0 0 0,0 0 0,0 0 0,0 0 0,0 0 0,0 0 0,0 0 0,0 0 0,0 0 0,0 0 0,0 0 0,0 0 0,9-21 0,-9 21 0,4-28 0,-4 28 0,7-32 0,-1 15 0,1 0 0,4-1 0,-11 18 0,17-25 0,-17 25 0,19-20 0,-19 20 0,21-11 0,-21 11 0,18-8 0,-18 8 0,23-4 0,-23 4 0,19 13 0,-19-13 0,0 0 0,18 27 0,-18-27 0,8 31 0,-6-12 0,-2-19 0,0 34 0,1-17 0,-1 2 0,2-3 0,-2-16 0,8 29 0,-8-29 0,0 16 0,0-16 0,0 0 0,0 0 0,0 0 0,0 0 0,0 0 0,17 17-23,-17-17-18,0 0-1,-27 2 0,27-2 0</inkml:trace>
          <inkml:trace contextRef="#ctx0" brushRef="#br0" timeOffset="5662.8099">76 977 12,'0'0'24,"0"0"-2,0 0-4,0 0 3,0 0-2,0 0 1,0 0-2,0 0-2,-15 21-5,15-21-1,0 0-1,0 0-1,0 0 0,0 0 0,0 0-2,0 0 0,0 0-2,0 0-1,0 0 0,0 0-1,27-7 1,-27 7-1,41-2 0,-13-2-2,9 0 0,3 0 0,1 3 0,-2-3 0,6 2 0,-6-2 0,-1 6 0,-5-2 0,-1 0 0,4 0 0,1-4 0,2-1 0,4-3 0,-1-3 0,3 2 0,-4-3 0,0 3 0,-6 0 0,-6 3 0,-9 2 0,-20 4 0,24-3 0,-24 3 0,0 0 0,0 0 0,0 0 0,0 0 0,0 0 0,0 0 0,0 0-41,-33 16-1,7-4-2,-12-1 3</inkml:trace>
        </inkml:traceGroup>
        <inkml:traceGroup>
          <inkml:annotationXML>
            <emma:emma xmlns:emma="http://www.w3.org/2003/04/emma" version="1.0">
              <emma:interpretation id="{F1BECD0B-3F6E-463C-A2FD-16091333D71F}" emma:medium="tactile" emma:mode="ink">
                <msink:context xmlns:msink="http://schemas.microsoft.com/ink/2010/main" type="inkWord" rotatedBoundingBox="6717,3578 7891,3570 7896,4362 6723,4370">
                  <msink:destinationLink direction="with" ref="{99E97333-E535-4EC1-B29D-AA48E6A0C79F}"/>
                </msink:context>
              </emma:interpretation>
              <emma:one-of disjunction-type="recognition" id="oneOf1">
                <emma:interpretation id="interp5" emma:lang="en-US" emma:confidence="0">
                  <emma:literal>nth</emma:literal>
                </emma:interpretation>
                <emma:interpretation id="interp6" emma:lang="en-US" emma:confidence="0">
                  <emma:literal>myth</emma:literal>
                </emma:interpretation>
                <emma:interpretation id="interp7" emma:lang="en-US" emma:confidence="0">
                  <emma:literal>moth</emma:literal>
                </emma:interpretation>
                <emma:interpretation id="interp8" emma:lang="en-US" emma:confidence="0">
                  <emma:literal>math</emma:literal>
                </emma:interpretation>
                <emma:interpretation id="interp9" emma:lang="en-US" emma:confidence="0">
                  <emma:literal>Ih</emma:literal>
                </emma:interpretation>
              </emma:one-of>
            </emma:emma>
          </inkml:annotationXML>
          <inkml:trace contextRef="#ctx0" brushRef="#br1" timeOffset="11185.2196">4744 347 82,'28'-9'36,"-28"9"1,0 0 0,0 0-19,0 0-8,0 0 0,0 0-3,0 0-1,0 0-1,0 0-1,0 0-1,7 26-3,-7-26 0,4 30 0,-4-11 0,4 1 0,-2 1 0,0-3 0,1-1 0,-3-17 0,6 23 0,-6-23 0,0 0 0,4 17 0,-4-17 0,0 0 0,0 0 0,0 0 0,0 0 0,0 0 0,18-10 0,-6-7 0,1-5 0,4-6 0,-1-2 0,5 0 0,0 0 0,-6 4 0,-2 3 0,-13 23 0,20-20 0,-20 20 0,0 0 0,19 11 0,-19-11 0,22 30 0,-10-11 0,-1 1 0,-2 3 0,-1 1 0,-1-3 0,-1-1 0,-6-20 0,5 30 0,-5-30 0,0 17 0,0-17 0,0 0 0,0 0 0,0 0 0,0 0 0,0 0 0,0 0-40,0 0-2,0 0 0,0 0 1</inkml:trace>
          <inkml:trace contextRef="#ctx0" brushRef="#br1" timeOffset="12979.2228">5474 382 104,'0'0'35,"28"-3"1,-8-9 0,10-4-28,8 8-4,-5-7 1,11 8-2,-3-3 0,2 3-5,4 9-15,-6-4-19,-9-4-1,-2 5 0,-14-7 0</inkml:trace>
          <inkml:trace contextRef="#ctx0" brushRef="#br1" timeOffset="12121.2213">5272 76 92,'0'0'31,"0"0"-1,0 0 2,-19-2-29,19 2 0,0 0-1,28-7-1,-28 7 1,34-15 0,-16 5 0,7 1-1,3 3-2,-6-7-7,10 4-14,0 9-11,-32 0 1,39-15-2,-39 15 2</inkml:trace>
          <inkml:trace contextRef="#ctx0" brushRef="#br1" timeOffset="11871.6209">5365-100 28,'0'0'28,"17"0"5,-17 0 0,0 0-8,0 0 0,0 0-4,0 0-4,0 0-3,0 0-4,0 0-3,0 0-3,0 0 0,0 0-1,-9 21 0,9-21-3,-12 30 0,5-9 0,-1 3 0,1 4 0,-1 0 0,5 2 0,-1-2 0,0-2 0,4 1 0,2-5 0,0-5 0,4 0 0,-6-17 0,11 21 0,-11-21 0,0 0 0,30 11 0,-30-11 0,35-13 0,-18-4-5,17 15-11,-12-13-24,-5 0 0,-17 15 0,15-26 0</inkml:trace>
          <inkml:trace contextRef="#ctx0" brushRef="#br1" timeOffset="12714.0223">5706-249 75,'0'0'32,"0"0"1,0 0 2,2-20-21,-2 20-2,0 0-1,0 0-3,0 0-1,9 17 0,-9-17-2,0 24 0,-2-4-2,6 10 0,-8-4-1,2 10 1,-1-3-3,3 4 0,-4-5 0,4 0 0,-6-8 0,4-5 0,0-3 0,2-16 0,-1 19 0,1-19 0,0 0 0,0 0 0,0 0 0,24-26 0,-13 9 0,2 0 0,2 1 0,-2-3 0,-13 19 0,25-26 0,-25 26 0,18-2 0,-18 2 0,12 17 0,-12-17 0,9 28 0,-9-28 0,9 31 0,-3-14 0,-4 0 0,-2-17 0,2 24 0,-2-24 0,0 0-15,-8 19-23,8-19-3,0 0 1,0 0-1</inkml:trace>
        </inkml:traceGroup>
        <inkml:traceGroup>
          <inkml:annotationXML>
            <emma:emma xmlns:emma="http://www.w3.org/2003/04/emma" version="1.0">
              <emma:interpretation id="{AABF6310-683F-4596-9012-998DC89D7D92}" emma:medium="tactile" emma:mode="ink">
                <msink:context xmlns:msink="http://schemas.microsoft.com/ink/2010/main" type="inkWord" rotatedBoundingBox="9450,3779 13683,3642 13704,4282 9471,4420">
                  <msink:destinationLink direction="with" ref="{99E97333-E535-4EC1-B29D-AA48E6A0C79F}"/>
                </msink:context>
              </emma:interpretation>
              <emma:one-of disjunction-type="recognition" id="oneOf2">
                <emma:interpretation id="interp10" emma:lang="en-US" emma:confidence="0">
                  <emma:literal>ho-Brown</emma:literal>
                </emma:interpretation>
                <emma:interpretation id="interp11" emma:lang="en-US" emma:confidence="0">
                  <emma:literal>Pot Brown</emma:literal>
                </emma:interpretation>
                <emma:interpretation id="interp12" emma:lang="en-US" emma:confidence="0">
                  <emma:literal>bow Brown</emma:literal>
                </emma:interpretation>
                <emma:interpretation id="interp13" emma:lang="en-US" emma:confidence="0">
                  <emma:literal>obo-Brown</emma:literal>
                </emma:interpretation>
                <emma:interpretation id="interp14" emma:lang="en-US" emma:confidence="0">
                  <emma:literal>boo Brown</emma:literal>
                </emma:interpretation>
              </emma:one-of>
            </emma:emma>
          </inkml:annotationXML>
          <inkml:trace contextRef="#ctx0" brushRef="#br1" timeOffset="17082.03">9570-74 59,'0'0'31,"-4"-20"2,4 20 1,0 0-12,-2-17-8,2 17-2,19-9-1,5 11-2,-7-12-2,15 10-2,-2-5-1,9 7-1,-1 1-1,1 5-1,-5-1 1,-2 5-1,-10-5 1,-1 8-1,-21-15 1,11 30-2,-11-30 0,-23 33 0,5-18 0,-8 4 0,-6-1 0,-6-1 0,1 0 0,3-4 0,4-4 0,6-1 0,5-3 0,19-5 0,-19 2 0,19-2 0,0 0 0,23-2 0,-3 1 0,5 1 0,1 3 0,0 3 0,2 3 0,-1 4 0,-1 2 0,-6 4 0,-5 1 0,-3 3 0,-9-1 0,-1 0 0,-4-1 0,-5-1 0,-4-1 0,-4 0 0,-8-4 0,-3-2 0,2-2 0,-5-4 0,5-1 0,0-2 0,1-1 0,3-5 0,20 2 0,-23-7-4,23 7-35,0 0-3,10-21 0,-10 21 1</inkml:trace>
          <inkml:trace contextRef="#ctx0" brushRef="#br1" timeOffset="16489.229">9600 16 113,'0'0'38,"-17"0"2,17 0-1,0 0-30,0 0-1,11 30 0,-11-30-8,0 43 0,-2-15 0,2 9 0,-1 4 0,-1 4 0,-2-1 0,2-1 0,0-4 0,0-5 0,0-4 0,2-8 0,0-3 0,0-19 0,0 0 0,0 0 0,23-17-38,-17-7-4,-5-8 0,1-5 0</inkml:trace>
          <inkml:trace contextRef="#ctx0" brushRef="#br1" timeOffset="17565.6308">10029 268 100,'0'0'36,"0"0"1,-2 18 0,2-18-27,-2 21-2,2-21-2,0 30-2,0-30 0,2 31 0,-2-31-1,2 28 0,-2-28 0,9 17-3,-9-17 0,0 0 0,0 0 0,0 0 0,0 0 0,0 0 0,11-24 0,-5 5 0,-1-7 0,9 0 0,2-4 0,1 2 0,0 2 0,2 4 0,-19 22 0,34-25 0,-14 24 0,-20 1 0,39 9-3,-39-9-15,45 4-22,-17 5-2,-1-2 2,-1 1-1</inkml:trace>
          <inkml:trace contextRef="#ctx0" brushRef="#br1" timeOffset="17986.8315">10487 299 87,'0'0'35,"-3"21"0,3-21 3,-27 0-25,27 0-1,0 0-3,-5 28-3,5-28-1,-10 16-1,10-16-1,0 0 0,14 21-2,4-15 1,1-3 0,9-3-2,2-2 0,0-1 0,4-8 0,-6 1 0,-6-7 0,-5 3 0,-9-7 0,-8 1 0,-6-5 0,-9 5 0,-4-1 0,-3 5 0,-8 4 0,2 3 0,3 5 0,-1 2 0,26 2-4,-30 10-7,30-10-29,0 0-1,13 22 1,-13-22-1</inkml:trace>
          <inkml:trace contextRef="#ctx0" brushRef="#br1" timeOffset="18532.8325">10899 187 105,'0'0'36,"0"0"3,0 0-3,0 0-26,2 27-2,-2-27-2,-9 26-1,9-26-2,0 33 0,0-33-1,5 28 0,-5-28-2,8 24 0,-8-24 0,0 0 0,20 15 0,-20-15 0,19-7 0,-19 7 0,28-28 0,-15 9 0,2-3 0,-5 3 0,7 1 0,-17 18 0,16-23 0,-16 23 0,0 0 0,2 24 0,-2-5 0,4 3 0,0 1 0,5-1 0,0-3 0,-9-19 0,30 17 0,-9-21 0,1-5 0,-1-8 0,-2-4 0,-6-1 0,-2 3 0,-1-3 0,-10 22 0,5-32-16,-5 32-25,0 0-1,0 0 1,0 0-1</inkml:trace>
          <inkml:trace contextRef="#ctx0" brushRef="#br1" timeOffset="18969.6332">11408 219 103,'0'0'37,"0"0"3,0 0-2,25 34-29,-25-34-1,2 29-1,-2-29-3,7 34 0,-7-34-1,4 30-1,-4-30-2,2 18 0,-2-18 0,0 0 0,22-13 0,-22 13 0,28-35 0,-3 13 0,-5-3 0,6 5 0,-3-1 0,-1 7 0,-22 14 0,28-6 0,-28 6 0,12 20 0,-5-3 0,-1 6 0,3 3 0,-3 0 0,1 0 0,-1-2 0,7-2 0,-13-22 0,15 32 0,-15-32-23,0 0-18,0 0-2,0 0 1,2-30-1</inkml:trace>
          <inkml:trace contextRef="#ctx0" brushRef="#br1" timeOffset="14336.4252">7509 350 99,'0'0'36,"37"-21"1,-16 10 1,5-6-26,8 13-5,-10-5-1,10 11-1,-8-4-1,2 10 0,-11-3-1,2 10 1,-19-15-4,11 34 0,-15-16 0,-2 6 0,-12-1 0,-3-1 0,-7 1 0,0-7 0,-4-3 0,2-3 0,0-7 0,4-4 0,4 1 0,-1-10 0,23 10-8,-28-13-16,28 13-16,0 0-1,0 0 2,28-13-2</inkml:trace>
          <inkml:trace contextRef="#ctx0" brushRef="#br1" timeOffset="14024.4246">7512 18 115,'0'-17'37,"0"17"2,0 0 0,-7-22-31,7 22 0,0 0-1,0 0-5,0 0-2,0 0 0,2 26 0,0 0 0,-2 6 0,3 9 0,-6 5 0,1 8 0,2 4 0,0 0 0,-2 0 0,2-8 0,-2-4 0,0-8 0,4-8 0,-2-10 0,4-3 0,-4-17 0,0 0 0,0-19-2,2-1-39,-2-5-3,-2-1 2,-2-3-1</inkml:trace>
          <inkml:trace contextRef="#ctx0" brushRef="#br1" timeOffset="14757.6259">8072 364 107,'0'0'35,"-37"19"3,16-2-2,10 3-28,-11-7-2,14 12 0,-3-9-3,11 5 0,0-21 0,20 32 0,-3-23-1,11 0 0,0-9 1,8-3-3,-2-7 0,3-3 0,-5-5 0,-4-5 0,-4-5 0,-11 0 0,-7 2 0,-12 4 0,-12 5 0,-10 8 0,-12 5 0,-5 8 0,-1 9 0,-1-2 0,13 17-4,-7-9-35,41-19-1,-13 18-1,13-18 1</inkml:trace>
          <inkml:trace contextRef="#ctx0" brushRef="#br1" timeOffset="15522.0273">8653 307 114,'-12'18'37,"12"-18"3,0 0-2,0 0-31,17 6-2,9-2 0,-5-6-1,15 2-2,1-6 1,10 1-3,3-1-2,-3-9-4,15 13-18,-21-5-15,-11-3-1,-7 9 1,-23 1-1</inkml:trace>
        </inkml:traceGroup>
        <inkml:traceGroup>
          <inkml:annotationXML>
            <emma:emma xmlns:emma="http://www.w3.org/2003/04/emma" version="1.0">
              <emma:interpretation id="{7F2CFC92-303F-4AE3-81E7-36FBB944099B}" emma:medium="tactile" emma:mode="ink">
                <msink:context xmlns:msink="http://schemas.microsoft.com/ink/2010/main" type="inkWord" rotatedBoundingBox="14651,3616 17229,3690 17208,4447 14630,4373">
                  <msink:destinationLink direction="with" ref="{99E97333-E535-4EC1-B29D-AA48E6A0C79F}"/>
                </msink:context>
              </emma:interpretation>
              <emma:one-of disjunction-type="recognition" id="oneOf3">
                <emma:interpretation id="interp15" emma:lang="en-US" emma:confidence="0">
                  <emma:literal>Gitler</emma:literal>
                </emma:interpretation>
                <emma:interpretation id="interp16" emma:lang="en-US" emma:confidence="0">
                  <emma:literal>Gentler</emma:literal>
                </emma:interpretation>
                <emma:interpretation id="interp17" emma:lang="en-US" emma:confidence="0">
                  <emma:literal>Gather</emma:literal>
                </emma:interpretation>
                <emma:interpretation id="interp18" emma:lang="en-US" emma:confidence="0">
                  <emma:literal>Gentle</emma:literal>
                </emma:interpretation>
                <emma:interpretation id="interp19" emma:lang="en-US" emma:confidence="0">
                  <emma:literal>Getter</emma:literal>
                </emma:interpretation>
              </emma:one-of>
            </emma:emma>
          </inkml:annotationXML>
          <inkml:trace contextRef="#ctx0" brushRef="#br1" timeOffset="20888.4367">12994 20 83,'0'0'36,"17"-25"0,-17 25 3,21-22-27,-25-10 0,4 32 0,4-37-4,-4 37-1,-10-37-1,10 37-2,-20-30-4,20 30 0,-36 0 0,10 15 0,-8 7 0,-3 10 0,-1 9 0,3 7 0,-1 6 0,4 2 0,2-3 0,8-1 0,11-7 0,5-6 0,10-6 0,9-7 0,4-5 0,9-8 0,8-6 0,7-5 0,4-6 0,0-5 0,-4-2 0,-7-2 0,-4-4 0,-8 2 0,-5 0 0,-17 15 0,0-16 0,0 16 0,-26 0 0,5 5 0,4 4 0,0 3 0,1 1 0,16-13 0,-10 29 0,10-29 0,19 28 0,1-16 0,1 1 0,0 0 0,-3-2 0,-1 0 0,-17-11 0,23 22 0,-23-22 0,-2 28 0,2-28 0,-19 23 0,19-23 0,-22 18 0,22-18-10,0 0-17,0 0-14,7-20-2,12-1 3,9 1-1</inkml:trace>
          <inkml:trace contextRef="#ctx0" brushRef="#br1" timeOffset="21091.237">13421 318 91,'0'0'37,"8"22"-1,-8-22 2,-25 28-27,25 2-4,-11-8-2,5 6-2,1-3-3,1-7-3,10 5-5,-6-23-22,0 0-8,0 0 1,0-41-1</inkml:trace>
          <inkml:trace contextRef="#ctx0" brushRef="#br1" timeOffset="21668.4381">13861 96 111,'0'0'38,"0"0"3,-11 35-2,11-1-31,-10-6-1,14 15-2,-4-4-2,4 9 0,-4-1-3,7 0 0,-3-6 0,-4-6 0,2-3 0,-2-14 0,6 1-5,-6-19-3,0 0-3,-32-26-1,32 26-1,-30-56-1,20 26 4,-18-7 6,6 3 4,3 8 4,-7-2 3,26 28 1,-24-24 3,24 24-1,0 0-2,33 11-3,-10-9-2,12 4-2,10-6-1,4-6-5,13 14-11,-8-12-22,-11-5 0,-9 5 0,-14-7-1</inkml:trace>
          <inkml:trace contextRef="#ctx0" brushRef="#br1" timeOffset="22027.2387">14310-178 115,'0'0'39,"0"0"1,0 0 0,0 47-33,-7-17-1,7 18-1,-10 0-2,5 12-3,-3 0 0,3 3 0,-5 0 0,3-1 0,-2-6 0,-1-6 0,8-7 0,-3-11 0,8-1-4,-3-31-20,0 0-17,0 0-2,23-22 3,-4-2-2</inkml:trace>
          <inkml:trace contextRef="#ctx0" brushRef="#br1" timeOffset="22354.8392">14385 338 58,'0'0'33,"32"15"0,-32-15 2,37-2-9,-5 10-17,-13-16 2,20 10-3,-11-13-1,6 6-1,-13-10-1,3 2-1,-16-6 0,1 2-2,-11-1 0,2 18-1,-28-21 1,9 17 0,-5 4 0,0 10 0,-6 5-1,5 7 1,3 2-2,7 6 0,4 2 0,5-3 0,6 3 0,7-4 0,8-4 0,-15-24-5,45 36-9,-17-33-26,-3-8-1,10-6 1,-5-8-1</inkml:trace>
          <inkml:trace contextRef="#ctx0" brushRef="#br1" timeOffset="22573.2396">14806 435 103,'0'17'39,"0"-17"1,0 0 1,0 0-30,10-19-3,-5-1-1,12 1-3,-4-7-2,10 2-2,-4-2 0,5 2 0,4 3 0,2 3 0,9 10 0,-5-7-6,20 11-29,-9 3-6,2-1 0,0 2 0</inkml:trace>
        </inkml:traceGroup>
        <inkml:traceGroup>
          <inkml:annotationXML>
            <emma:emma xmlns:emma="http://www.w3.org/2003/04/emma" version="1.0">
              <emma:interpretation id="{541B176B-BCE1-4D7F-8CD7-BECBAD92E004}" emma:medium="tactile" emma:mode="ink">
                <msink:context xmlns:msink="http://schemas.microsoft.com/ink/2010/main" type="inkWord" rotatedBoundingBox="18842,3877 22076,3854 22082,4708 18848,4731"/>
              </emma:interpretation>
              <emma:one-of disjunction-type="recognition" id="oneOf4">
                <emma:interpretation id="interp20" emma:lang="en-US" emma:confidence="0">
                  <emma:literal>Plectrum</emma:literal>
                </emma:interpretation>
                <emma:interpretation id="interp21" emma:lang="en-US" emma:confidence="0">
                  <emma:literal>pee from</emma:literal>
                </emma:interpretation>
                <emma:interpretation id="interp22" emma:lang="en-US" emma:confidence="0">
                  <emma:literal>of estrum</emma:literal>
                </emma:interpretation>
                <emma:interpretation id="interp23" emma:lang="en-US" emma:confidence="0">
                  <emma:literal>pee trim</emma:literal>
                </emma:interpretation>
                <emma:interpretation id="interp24" emma:lang="en-US" emma:confidence="0">
                  <emma:literal>P estrum</emma:literal>
                </emma:interpretation>
              </emma:one-of>
            </emma:emma>
          </inkml:annotationXML>
          <inkml:trace contextRef="#ctx0" brushRef="#br1" timeOffset="118326.2078">16935 331 91,'17'-15'37,"-17"15"2,22-6 1,-22 6-21,45-3-10,-45 3-2,42 3-1,-22 1-2,8 9-1,-7-2-3,3 8 0,-5-2 0,0 1 0,-8 1 0,0 0 0,-7-1 0,-6 1 0,2-19 0,-30 32 0,6-19 0,-8-2 0,2-4 0,-6 3 0,-1-5 0,3-1 0,2 0 0,4-2 0,8 3 0,1-7 0,19 2 0,-26 0-13,26 0-27,22-9-3,-5 0 2,7-4-1</inkml:trace>
          <inkml:trace contextRef="#ctx0" brushRef="#br1" timeOffset="117967.4071">16918 361 107,'0'0'38,"-22"22"3,22-22-2,11 39-29,-17-22-1,18 20-2,-16-5-3,11 11-4,-10-4 0,3 8 0,-8-3 0,4 5 0,1-8 0,-5-4 0,6-3 0,-3-8 0,3-4 0,2-22 0,0 0 0,0 0 0,20-17-4,-5-26-39,-3-9 0,1-6 0,0-7-1</inkml:trace>
          <inkml:trace contextRef="#ctx0" brushRef="#br1" timeOffset="118809.8087">17429 409 57,'0'0'34,"27"8"-1,-27-8 3,28-12-9,-2 16-16,-26-4 0,45-9-2,-45 9-2,37-15 0,-37 15-1,23-21-2,-23 21-1,2-22-1,-2 22 0,-19-20 0,0 8 0,-1 5 0,-3 0-2,4 3 0,-5 4 0,5 5 0,-3 3 0,-1 7 0,7 2 0,4 5 0,3 0 0,5 4 0,0-3 0,4 1 0,10-2 0,3-5 0,9 0 0,1-4 0,-1-6 0,1-1 0,3 0 0,-4-8 0,8 5 0,-11-16-4,15 2-37,-14 0-2,-1-2 1,-19 13-1</inkml:trace>
          <inkml:trace contextRef="#ctx0" brushRef="#br1" timeOffset="119262.2095">17969 268 79,'0'0'36,"16"-8"2,-16 8 2,0 0-25,0 0-2,-3 19-1,-16-19-4,19 0-1,-30 22 0,13-5-7,-5-4 0,1 9 0,2-3 0,8 5 0,-2-1 0,7-3 0,3 2 0,5-1 0,5-2 0,4-1 0,4-1 0,6-2 0,-1-4 0,3 0 0,1-3 0,-3-6 0,3 5 0,-7-16-7,15 3-32,-32 6-4,20-20 2,-20 20-2</inkml:trace>
          <inkml:trace contextRef="#ctx0" brushRef="#br1" timeOffset="119870.6105">18214 286 102,'-19'10'39,"19"-10"2,0 0-2,15 20-28,-15-20-2,19 7-3,-19-7-2,41 4-3,-9-6 0,9-1-2,4-1-1,2-9-3,5 13-3,-20-17-17,0 11-14,-2 5-3,-30 1 3,0 0-1</inkml:trace>
          <inkml:trace contextRef="#ctx0" brushRef="#br1" timeOffset="119652.2101">18448 25 96,'0'0'37,"0"0"2,-10 24 1,16 1-29,-25-10-1,19 18-2,-18-5-1,10 15-2,-7-6-3,8 8-2,-5-2 0,9 2 0,-3-4 0,4-2 0,2-6 0,2-5 0,6-2 0,-8-26 0,16 32-7,-16-32-16,0 0-17,4-28-3,-6 6 3,-7-8-2</inkml:trace>
          <inkml:trace contextRef="#ctx0" brushRef="#br1" timeOffset="120307.4113">18659 387 82,'19'22'39,"-19"-22"-1,8 32-4,-8-32-11,-8 28-8,8-28-4,-4 26-4,4-26-1,-9 20-6,9-20 0,0 0 0,0 0 0,0 0 0,0 0 0,0 0 0,0 0 0,-2-20 0,2-2 0,8-3 0,-1-1 0,-1-2 0,-1 0 0,5 4 0,5 2 0,2 3 0,1 4 0,1 6 0,-2 1 0,5 5 0,3 1 0,-5 2 0,5 4 0,-3-3 0,4 14 0,-26-15-9,26 10-33,-26-10-2,19 22 3,-19-22-3</inkml:trace>
          <inkml:trace contextRef="#ctx0" brushRef="#br1" timeOffset="120775.412">19105 361 78,'0'0'39,"0"0"1,0 0 1,0 0-12,0 0-16,0 0-3,0 0-5,0 22-5,0-22 0,-8 24 0,8-24 0,-7 30 0,5-13 0,6 0 0,1-1 0,-5-16 0,19 25 0,-19-25 0,30 16 0,-7-12 0,-1-4 0,6-5 0,-2-5 0,2-5 0,-1-3 0,4-6 0,-10-3 0,2-1 0,-5 1 0,-12 2 0,5 5 0,-7 1 0,-4 19 0,0-18 0,0 18 0,0 0 0,0 0 0,-30 11-35,30-11-7,-11 16-2,11-16 3,-15 19-2</inkml:trace>
          <inkml:trace contextRef="#ctx0" brushRef="#br1" timeOffset="121493.0134">19633 314 116,'0'0'39,"0"0"3,0 0-2,0 0-31,2 17-3,-2-17-3,-8 30-3,-3-10 0,2 1 0,1 3 0,1-2 0,7 1 0,-4-3 0,4-3 0,0-17 0,2 24 0,-2-24 0,0 0 0,19-2 0,-3-11 0,-2-5 0,4-7 0,3-3 0,-1-1 0,3 1 0,3 2 0,-13 3 0,-13 23 0,15-22 0,-15 22 0,0 0 0,10 17 0,-10-17 0,-4 31 0,6-14 0,-2-17 0,7 28 0,-7-28 0,13 19 0,-13-19 0,0 0 0,0 0 0,30-10 0,-9-1 0,1-2 0,3-4 0,-3 1 0,8-1 0,-4 2 0,0 4 0,-3 1 0,-23 10 0,28-1 0,-28 1 0,11 18 0,-9-1 0,4 3 0,-4 5 0,-1 3 0,7 1 0,-10 1 0,4 2 0,4-2 0,-3-6 0,-1-2 0,4-5 0,-6-17 0,0 0 0,-6 21-32,6-21-11,0 0-1,-15-28 1</inkml:trace>
        </inkml:traceGroup>
      </inkml:traceGroup>
    </inkml:traceGroup>
    <inkml:traceGroup>
      <inkml:annotationXML>
        <emma:emma xmlns:emma="http://www.w3.org/2003/04/emma" version="1.0">
          <emma:interpretation id="{B7E2F2B1-2458-4003-A01F-25E8164A4FF1}" emma:medium="tactile" emma:mode="ink">
            <msink:context xmlns:msink="http://schemas.microsoft.com/ink/2010/main" type="paragraph" rotatedBoundingBox="2085,5272 22117,5350 22112,6789 2080,67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A7CE3D-B195-4FB3-A587-C090BB2DB6B5}" emma:medium="tactile" emma:mode="ink">
              <msink:context xmlns:msink="http://schemas.microsoft.com/ink/2010/main" type="line" rotatedBoundingBox="2085,5272 22117,5350 22112,6789 2080,6712"/>
            </emma:interpretation>
          </emma:emma>
        </inkml:annotationXML>
        <inkml:traceGroup>
          <inkml:annotationXML>
            <emma:emma xmlns:emma="http://www.w3.org/2003/04/emma" version="1.0">
              <emma:interpretation id="{ABC83CF9-613E-4562-9CC2-41D11CBC1EA2}" emma:medium="tactile" emma:mode="ink">
                <msink:context xmlns:msink="http://schemas.microsoft.com/ink/2010/main" type="inkWord" rotatedBoundingBox="2083,5790 3497,5796 3493,6718 2080,6712"/>
              </emma:interpretation>
              <emma:one-of disjunction-type="recognition" id="oneOf5">
                <emma:interpretation id="interp25" emma:lang="en-US" emma:confidence="1">
                  <emma:literal>bon</emma:literal>
                </emma:interpretation>
                <emma:interpretation id="interp26" emma:lang="en-US" emma:confidence="0">
                  <emma:literal>Pon</emma:literal>
                </emma:interpretation>
                <emma:interpretation id="interp27" emma:lang="en-US" emma:confidence="0">
                  <emma:literal>ben</emma:literal>
                </emma:interpretation>
                <emma:interpretation id="interp28" emma:lang="en-US" emma:confidence="0">
                  <emma:literal>boor</emma:literal>
                </emma:interpretation>
                <emma:interpretation id="interp29" emma:lang="en-US" emma:confidence="0">
                  <emma:literal>born</emma:literal>
                </emma:interpretation>
              </emma:one-of>
            </emma:emma>
          </inkml:annotationXML>
          <inkml:trace contextRef="#ctx0" brushRef="#br0" timeOffset="145251.855">209 1975 99,'0'0'37,"-17"-13"4,17 13-2,-28-12-28,28 12-2,0 0-2,0 0-2,0 0 0,2 17-3,-2-17-2,-4 28 0,-1-4 0,1 10 0,-7 9 0,5 7 0,-5 6 0,7 9 0,0 2 0,1 2 0,-1-2 0,4-3 0,-2-6 0,2-6 0,2-6 0,-2-10 0,0-8 0,2-8 0,-2-20 0,2 19 0,-2-19 0,5-19 0,8 1 0,-13-25 0,19 2-43,-10-4-2,1 0 1,-1-3 0</inkml:trace>
          <inkml:trace contextRef="#ctx0" brushRef="#br0" timeOffset="145751.0559">104 2385 62,'38'-2'34,"-38"2"1,43-10 1,-10 9-17,-18-20-3,23 16-6,-17-12-3,12 15-1,-12-6 0,9 14-2,-12-6 0,7 13 0,-25-13 0,32 32-1,-19-10 0,5 4-1,-10-3-2,-1-1 0,-7-2 0,2 5 0,-4-5 0,-3 3 0,-8-5 0,-4-1 0,-4 0 0,21-17 0,-32 28 0,32-28 0,-28 16 0,28-16 0,-24 2 0,5-9 0,19 7 0,-39-11 0,22 16-8,-26-21-18,9 14-15,1 0-2,5 0 2,28 2 0</inkml:trace>
          <inkml:trace contextRef="#ctx0" brushRef="#br0" timeOffset="146484.2573">756 2431 75,'0'0'38,"-26"0"1,9-2 1,17 2-19,0 0-7,-26-15-4,26 15-4,0 0-1,0 0-2,0 0 1,-2 28-4,2-28 0,-6 32 0,0-11 0,-1 5 0,3 0 0,2 4 0,-1-2 0,6-2 0,-1-4 0,0-3 0,4-3 0,-6-16 0,32 21 0,-16-14 0,5-7 0,1-3 0,3-3 0,5-3 0,2-6 0,-4-2 0,-10-7 0,5 0 0,-8-2 0,-2-1 0,4 3 0,-4 2 0,-9 1 0,-1 5 0,-3 16 0,0-30 0,0 30 0,0-24 0,0 24 0,-15-28 0,15 28 0,-26-30 0,26 30 0,-24-23 0,24 23 0,-25-11 0,25 11 0,-29-2 0,29 2 0,-30 10 0,24 12-4,-17-5-39,23-17 0,-14 17 0,14-17 0</inkml:trace>
          <inkml:trace contextRef="#ctx0" brushRef="#br0" timeOffset="147233.0586">1278 2664 59,'0'0'38,"19"-2"0,-19 2 2,0 0-14,0 0-8,7 17-4,-7-17-5,0 0-3,0 0-1,-13 19-3,13-19-2,-9 20 0,9-20 0,-21 32 0,21-32 0,-15 34 0,13-18 0,2-16 0,-5 26 0,5-26 0,0 0 0,7 17 0,-7-17 0,0 0 0,12-24 0,3 5 0,-2-1 0,3-4 0,3-1 0,-6 1 0,8 2 0,-1 5 0,-1 4 0,-19 13 0,30-8 0,-30 8 0,19 12 0,-19-12 0,26 28 0,-15-10 0,-5 1 0,0 1 0,-3 3 0,3-3 0,1-1 0,-1-2 0,-6-17 0,-2 22 0,2-22 0,0 0 0,4 19 0,-4-19 0,0 0 0,0 0-43,0 0-1,-21 13 0,21-13 0</inkml:trace>
        </inkml:traceGroup>
        <inkml:traceGroup>
          <inkml:annotationXML>
            <emma:emma xmlns:emma="http://www.w3.org/2003/04/emma" version="1.0">
              <emma:interpretation id="{498EF13A-89F0-4A02-96AE-8DE30649FB43}" emma:medium="tactile" emma:mode="ink">
                <msink:context xmlns:msink="http://schemas.microsoft.com/ink/2010/main" type="inkWord" rotatedBoundingBox="4922,5946 5398,5948 5397,6202 4921,6200"/>
              </emma:interpretation>
              <emma:one-of disjunction-type="recognition" id="oneOf6">
                <emma:interpretation id="interp30" emma:lang="en-US" emma:confidence="1">
                  <emma:literal>=</emma:literal>
                </emma:interpretation>
                <emma:interpretation id="interp31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148153.4602">2944 2142 59,'0'0'39,"0"0"-1,0 0 2,0 0-11,0 0-11,0 0-5,0 0-3,0 0-3,0 0-5,0 0-2,0 0 0,0 0 0,27-3 0,-7 6 0,6-3 0,2-1 0,10-1 0,3-2 0,0-2 0,0 1 0,-3-1 0,-8-3 0,-4 7 0,-26 2 0,36 0-14,-36 0-27,0 0-2,0 0 1,0 0 0</inkml:trace>
          <inkml:trace contextRef="#ctx0" brushRef="#br0" timeOffset="148481.0608">3029 2319 91,'-10'19'40,"10"-19"0,0 0 1,8 22-26,-8-22-4,0 0-2,20-14-3,7 8-4,-3-7-2,8 5 0,0-5 0,3 0 0,3 4 0,-3 3 0,1 3 0,-6-1 0,-8 4 0,-5 0 0,7 15 0,-24-15-41,21 7-1,-21-7-2,0 0 1</inkml:trace>
        </inkml:traceGroup>
        <inkml:traceGroup>
          <inkml:annotationXML>
            <emma:emma xmlns:emma="http://www.w3.org/2003/04/emma" version="1.0">
              <emma:interpretation id="{E1304339-1670-45DA-9210-99ACF3998E3D}" emma:medium="tactile" emma:mode="ink">
                <msink:context xmlns:msink="http://schemas.microsoft.com/ink/2010/main" type="inkWord" rotatedBoundingBox="6836,5250 12115,5534 12042,6905 6762,6621"/>
              </emma:interpretation>
              <emma:one-of disjunction-type="recognition" id="oneOf7">
                <emma:interpretation id="interp32" emma:lang="en-US" emma:confidence="0">
                  <emma:literal>Habits)</emma:literal>
                </emma:interpretation>
                <emma:interpretation id="interp33" emma:lang="en-US" emma:confidence="0">
                  <emma:literal>Heibonsha)</emma:literal>
                </emma:interpretation>
                <emma:interpretation id="interp34" emma:lang="en-US" emma:confidence="0">
                  <emma:literal>Hipbones)</emma:literal>
                </emma:interpretation>
                <emma:interpretation id="interp35" emma:lang="en-US" emma:confidence="0">
                  <emma:literal>tailbones)</emma:literal>
                </emma:interpretation>
                <emma:interpretation id="interp36" emma:lang="en-US" emma:confidence="0">
                  <emma:literal>Heibonsha))</emma:literal>
                </emma:interpretation>
              </emma:one-of>
            </emma:emma>
          </inkml:annotationXML>
          <inkml:trace contextRef="#ctx0" brushRef="#br0" timeOffset="159822.2807">6354 1747 94,'0'0'38,"0"0"1,0 0 0,-28 6-27,28-6-2,-17 4-1,17-4-5,-13 18 1,13-18-2,-19 26-1,9-3-2,-6 1 0,-1 11 0,-4 6 0,-3 8 0,-2 5 0,3 7 0,-1 6 0,3 8 0,4 0 0,2 1 0,6-1 0,5-7 0,6 0 0,6-5 0,1-11 0,6-9 0,6-6 0,-5-13 0,9 1 0,-8-20-2,13 10-20,-8-17-21,-22 2 0,24-20 1,-14 1 0</inkml:trace>
          <inkml:trace contextRef="#ctx0" brushRef="#br0" timeOffset="159837.8806">6719 1744 93,'0'0'38,"0"0"2,0 0-1,3 22-28,-19-13 0,16 27-2,-17-7-2,17 18-2,-12 0-3,7 10-2,-1 1 0,3 0 0,3-4 0,1-6 0,-1-3 0,0-4 0,4-9 0,-4-6 0,0-7 0,0-19 0,0 18 0,0-18 0,0 0 0,8-17 0,-1-1 0,6-6 0,0 1 0,4-3 0,0 4 0,4 1 0,-3 5 0,-18 16 0,32-4 0,-32 4 0,30 26 0,-15-7 0,0 1 0,-2 2 0,-2-1 0,1 1 0,-9-3 0,-6 0 0,-9-3 0,-4 3 0,-11-4 0,-1-2 0,-4 2 0,-1-6 0,-1-1 0,6-5 0,5-1 0,7-7 0,16 5 0,-19-17 0,19 17-10,0 0-27,7-26-5,1 9 0,-8 17-1</inkml:trace>
          <inkml:trace contextRef="#ctx0" brushRef="#br0" timeOffset="160149.8812">6664 2739 68,'-30'17'36,"30"-17"0,-20 13 2,20-13-20,0 0-6,0 0-2,0 0-1,17-17-2,3 19 0,-20-2 0,43-13-2,-18 5-3,10 4-2,-3-3 0,7 5 0,1-3 0,1 1 0,-2 0 0,2 0 0,1 1 0,-5-1 0,-1-2 0,-6 1 0,-4 1 0,-2 0 0,-3 2 0,-21 2 0,32 0 0,-32 0-5,0 0-37,18-5-2,-18 5 1,0 0-1</inkml:trace>
          <inkml:trace contextRef="#ctx0" brushRef="#br0" timeOffset="159838.8806">7250 2204 80,'0'0'38,"0"0"1,0 0 1,0 0-24,-18 9-4,12 12-3,-11-12-3,8 12-1,-10-7-1,4 14 0,0 2-2,4 2-2,2-2 0,7 1 0,2-4 0,5-1 0,8-2 0,6-7 0,2-8 0,3-3 0,4-12 0,0-3 0,0-6 0,0-8 0,-7-1 0,0-4 0,-6-5 0,-2-1 0,-8 4 0,-1 2 0,-8 6 0,1 3 0,3 19 0,-21-26 0,21 26 0,-28-7 0,28 7 0,-30 2 0,30-2 0,-28 0 0,28 0-3,-28 5-20,28-5-20,-25 19 0,25-19 1,-24 18-1</inkml:trace>
          <inkml:trace contextRef="#ctx0" brushRef="#br0" timeOffset="161241.8831">7550 2621 80,'0'0'38,"0"0"0,0 0 1,11 19-26,-11-19-3,0 0 0,0 0-3,0 0-1,0 0 0,0 0-2,0 21 0,0-21-4,8 22 0,-3-5 0,-5-17 0,13 28 0,-13-28 0,12 26 0,-12-26 0,0 0 0,11 16 0,-11-16 0,0 0 0,0 0 0,13-26 0,-7 10 0,1-5 0,4-1 0,-1 1 0,1 1 0,-4 1 0,-7 19 0,19-24 0,-19 24 0,0 0 0,21-6 0,-21 6 0,0 0 0,18 15 0,-18-15 0,13 23 0,-13-23 0,8 33 0,-4-14 0,-4-1 0,0 5 0,0-6 0,2-1 0,-2-16 0,1 26 0,-1-26 0,4 17 0,-4-17 0,0 0 0,0 0 0,0 0-5,0 0-37,4-22-3,-4 22 2,-6-30-1</inkml:trace>
          <inkml:trace contextRef="#ctx0" brushRef="#br0" timeOffset="150509.0643">4852 1848 99,'0'0'39,"0"0"0,0 0 1,0 0-29,0 0-2,0 0-1,0 0-2,0 0-2,0 0-4,0 19 0,0-19 0,-6 33 0,3-7 0,-1 11 0,0 8 0,1 11 0,-3 6 0,0 5 0,1 4 0,1 3 0,0 1 0,2-3 0,-1-3 0,1-9 0,0-8 0,0-11 0,2-5 0,2-14 0,-2-22 0,0 0 0,0 0 0,11-41-15,-7 13-28,1-6-1,-1-1 1,-2-2-1</inkml:trace>
          <inkml:trace contextRef="#ctx0" brushRef="#br0" timeOffset="150805.4649">4811 2291 69,'0'0'35,"0"0"0,30-20 3,-6 16-23,-7-22-2,19 22 0,-16-18-2,14 18-3,-13-12-1,10 14-2,-6-4-3,3 6 0,-6 2 0,4-2-2,1-2-2,-3-3 0,6 3-1,-9-13-6,12 18-9,-12-12-22,-21 9-1,19-17 1,-19 17-1</inkml:trace>
          <inkml:trace contextRef="#ctx0" brushRef="#br0" timeOffset="151320.2658">5343 1805 79,'0'0'38,"0"0"-1,0 0 3,-6 21-23,-11-31-1,17 10-5,0 0-2,13 30-1,-13-30-8,4 26 0,-4-7 0,6 11 0,-3 3 0,3 10 0,-2 4 0,-4 10 0,-2 1 0,4 6 0,-6 1 0,2 0 0,-2 0 0,-1-5 0,-1-6 0,4-7 0,0-6 0,2-12 0,-1-3 0,1-26 0,1 27 0,-1-27 0,0 0 0,0 0 0,0 0 0,0 0 0,0 0-5,0 0-39,0-25-1,-7 3 0,1-10 1</inkml:trace>
          <inkml:trace contextRef="#ctx0" brushRef="#br0" timeOffset="180164.7164">5575 1600 36,'0'0'29,"-17"-6"4,17 6 1,0 0-8,0 0-7,0 0-2,0 0-3,26 8-3,-26-8-2,28-2-3,-28 2-1,41 0-3,-18 0 0,7 0-1,-2 2 0,0-2-1,-4 2 0,-3-4-2,1 6-2,-22-4-4,30-6-13,-30 6-17,6-17-2,-6 17 2,-15-26-1</inkml:trace>
          <inkml:trace contextRef="#ctx0" brushRef="#br0" timeOffset="180507.917">5608 1453 75,'0'0'33,"-16"13"2,16-13 1,20 15-22,-20-15-4,30 5-2,-30-5-4,45 10 1,-22-7-2,7 9-1,-6-3-1,2 2 0,-7-2 0,-2 3 0,-17-12 1,18 16 0,-18-16 0,0 0 1,10 19 1,-10-19 0,0 0-1,-17 28 0,-2-17 0,0 4-3,-5-2 0,-4 2 0,-2-2 0,2-2 0,0 0 0,5-7 0,23-4 0,-31 4-11,31-4-25,0 0-6,0 0 2,18-2-1</inkml:trace>
          <inkml:trace contextRef="#ctx0" brushRef="#br0" timeOffset="179883.916">5734 1477 57,'0'0'35,"0"0"1,17-9 0,-17 9-9,0 0-13,0 0 0,0 0-5,0 0-1,0 0-2,0 0-1,0 0-1,-10 26 0,10-26-4,-9 33 0,3-10 0,3 5 0,-3 0 0,0 1 0,3 1 0,3 0 0,0-6 0,2-1 0,-1-3 0,1-3 0,-2-17 0,4 22 0,-4-22 0,0 0 0,0 0-7,-6-16-8,14-3-23,-10 0-3,-7-1 1,1 1-1</inkml:trace>
          <inkml:trace contextRef="#ctx0" brushRef="#br0" timeOffset="162505.4853">8297 1900 108,'0'0'40,"0"0"-1,0 0 0,-6 19-34,6-19-1,10 17-2,-10-17-4,7 18-10,-7-18-26,21 23-2,-21-23 1,9 20-1</inkml:trace>
          <inkml:trace contextRef="#ctx0" brushRef="#br0" timeOffset="163035.8863">8364 2633 85,'0'0'36,"0"0"2,0 0 2,0 0-32,13 28 0,-13-28 0,8 33 0,-10-14-2,8 9-2,-10-6-1,0 4-1,-5-5-1,1-5-1,8-16-2,-22 17-4,22-17-14,0 0-21,-26 6 0,26-6 0,-27-23 0</inkml:trace>
          <inkml:trace contextRef="#ctx0" brushRef="#br0" timeOffset="163831.4878">8830 1945 65,'0'0'38,"0"0"1,0 0 1,0 0-14,19 18-14,-19-18 0,2 19-2,-2-19-4,4 45 1,-8-15-7,8 16 0,-6 1 0,2 7 0,-2-2 0,2 6 0,-7-2 0,-1-4 0,4-4 0,1-8 0,3-7 0,0-5 0,0-6 0,0-22 0,1 19 0,-1-19 0,19-13-7,-21-4-35,8-16-2,0-8 1,-1-8 0</inkml:trace>
          <inkml:trace contextRef="#ctx0" brushRef="#br0" timeOffset="164237.0884">9076 1949 80,'3'-17'38,"-3"17"1,0 0 1,0 0-21,0 0-9,-16 18 0,18 7-2,-10-7-2,10 16-1,-10 1-5,8 10 0,-3 5 0,1 2 0,0 3 0,0-3 0,4 0 0,0-6 0,2-3 0,-1-5 0,-3-10 0,0-2 0,4-10 0,-4-16 0,-2 25 0,2-25 0,0 0 0,0 0 0,0 0-8,0 0-35,-15-25-1,11 3 1,-5-8 0</inkml:trace>
          <inkml:trace contextRef="#ctx0" brushRef="#br0" timeOffset="164595.889">8816 1954 69,'18'-22'39,"-1"11"0,4-1 2,-1 16-19,-3-26-9,28 18-1,-9-15-3,16 12-3,-3-6-1,11 5-5,-4-3 0,4 4 0,-2 1 0,-6 1 0,-5 3 0,-6 0 0,-7 4 0,-10-2 0,2 7 0,-26-7-9,23 24-18,-23-24-14,-19 30-3,-5-11 3,-10 0-2</inkml:trace>
          <inkml:trace contextRef="#ctx0" brushRef="#br0" timeOffset="164892.2896">8943 2219 76,'0'0'38,"0"17"1,0-17 1,37 11-26,-37-11-1,36-8-1,-36 8-4,43-16-2,-19 4-2,10 5-2,-2-4 1,3 1-3,-1 3 0,0-1 0,3 5 0,-5-5-2,5 6-1,-7-9-5,12 22-10,-12-12-23,-2-1-2,-6 7 2,-22-5-1</inkml:trace>
          <inkml:trace contextRef="#ctx0" brushRef="#br0" timeOffset="165469.4906">9403 2478 85,'0'0'36,"0"0"2,0 0 1,4 32-29,-4-32-3,0 0-1,19-8 0,-19 8-2,22 0-1,-22 0 0,25 2 0,-25-2 0,16 6 0,-16-6-1,4 16 1,-4-16-1,-13 26 0,13-26-2,-24 30 0,9-13 0,-6-2 0,2 0 0,1-2 0,1-2 0,17-11 0,-23 15 0,23-15 0,0 0 0,0 0 0,0 0 0,-7 17 0,7-17 0,17 7 0,-17-7 0,26 8 0,-7-3 0,1-3 0,1 0 0,1 0 0,-1-2 0,-4 0 0,-17 0 0,28 0 0,-28 0 0,0 0 0,0 0 0,19 7-6,-19-7-38,0 0 0,0 0 0,-19-9 0</inkml:trace>
          <inkml:trace contextRef="#ctx0" brushRef="#br0" timeOffset="166421.0923">9838 1701 87,'0'0'35,"0"0"3,9-23-5,-9 23-21,0 0 0,0 0-1,0 0-2,0 0-1,17 6-2,-17-6-2,19 19-4,-4-1 0,-2 3 0,9 7 0,3 3 0,3 8 0,-4 4 0,0 11 0,-3 0 0,1 12 0,-5-3 0,-6 12 0,-9-1 0,-7 6 0,-8-3 0,-4-5 0,0-6 0,-6-9 0,-1-4 0,-4-12 0,0-10 0,4-8 0,3-7 0,-5-12 0,16 13 0,-8-19-44,18 2-2,-30-13 1,30 13 0</inkml:trace>
        </inkml:traceGroup>
        <inkml:traceGroup>
          <inkml:annotationXML>
            <emma:emma xmlns:emma="http://www.w3.org/2003/04/emma" version="1.0">
              <emma:interpretation id="{46FD329F-6DAA-417E-997A-C7012DDC707A}" emma:medium="tactile" emma:mode="ink">
                <msink:context xmlns:msink="http://schemas.microsoft.com/ink/2010/main" type="inkWord" rotatedBoundingBox="14205,5779 16964,5742 16974,6527 14216,6565"/>
              </emma:interpretation>
              <emma:one-of disjunction-type="recognition" id="oneOf8">
                <emma:interpretation id="interp37" emma:lang="en-US" emma:confidence="1">
                  <emma:literal>Module</emma:literal>
                </emma:interpretation>
                <emma:interpretation id="interp38" emma:lang="en-US" emma:confidence="0">
                  <emma:literal>Modula</emma:literal>
                </emma:interpretation>
                <emma:interpretation id="interp39" emma:lang="en-US" emma:confidence="0">
                  <emma:literal>Modulo</emma:literal>
                </emma:interpretation>
                <emma:interpretation id="interp40" emma:lang="en-US" emma:confidence="0">
                  <emma:literal>Nodule</emma:literal>
                </emma:interpretation>
                <emma:interpretation id="interp41" emma:lang="en-US" emma:confidence="0">
                  <emma:literal>Moduli</emma:literal>
                </emma:interpretation>
              </emma:one-of>
            </emma:emma>
          </inkml:annotationXML>
          <inkml:trace contextRef="#ctx0" brushRef="#br1" timeOffset="191521.5363">12365 2161 69,'0'0'37,"0"0"-1,0 0 2,0 0-26,-17-6-1,17 6-1,0 0-2,0 0-1,0 0-1,0 0 0,0 0-2,0 0 0,0 0-2,0 0 0,-9 19-1,9-19 1,-4 19-2,0-3 0,-3 3 0,3 3 0,-1 3 0,-1 8 0,-3 6 0,1 6 0,-1 2 0,-1 1 0,3-1 0,-1-1 0,3-3 0,1-7 0,0-10 0,1-6 0,3-20 0,-4 19 0,4-19 0,7-19 0,-1-7 0,1-13 0,1-11 0,5-12 0,6-3 0,-4-6 0,-2 4 0,0 7 0,-4 10 0,-3 13 0,0 11 0,-1 9 0,-5 17 0,0 0 0,0 0 0,0 0 0,0 0 0,15 22 0,-2-5 0,-2 4 0,3 3 0,1 0 0,-4-3 0,7-3 0,1-3 0,-19-15 0,19 21 0,-19-21 0,19 1 0,-19-1 0,31-20 0,-31 20 0,30-32 0,-13 10 0,0 1 0,-4-1 0,4 2 0,-8 1 0,-9 19 0,17-22 0,-17 22 0,0 0 0,0 0 0,8-17 0,-8 17 0,0 0 0,0 0 0,0 0 0,0 0 0,0 0 0,0 0 0,0 0 0,11 20 0,-11-20 0,2 24 0,5-7 0,-1 2 0,0 5 0,-6 2 0,1 4 0,-6 2 0,5 1 0,5 1 0,-5 5 0,0-2 0,2 1 0,-2-3 0,-5 2 0,7-5 0,-2-6 0,1-2 0,5-5 0,-6-19 0,-4 26 0,4-26 0,0 0 0,0 0 0,21 11 0,-21-11 0,0 0 0,0 0 0,0 0 0,2-17 0,-13-9-15,11 26-27,7-26-3,1 9 2,-8 17-1</inkml:trace>
          <inkml:trace contextRef="#ctx0" brushRef="#br1" timeOffset="192020.7373">13015 2450 85,'0'0'37,"0"0"2,0 0 0,0 0-27,0 0-2,0 0-1,-6 30-3,6-30-2,-11 39 0,5-19-2,6 6 0,0-1-1,10-5 0,-3-1 0,4-2-1,-11-17 1,34 15 1,-10-15-2,-1-2 0,1-6 0,1-1 0,-25 9 0,33-28 0,-18 7 0,-4-1 0,-9-2 0,-4-2 0,-7 2 0,-4 1 0,2-1 0,-4 5 0,0 2 0,15 17 0,-28-16 0,28 16 0,0 0 0,-25 5 0,25-5 0,-11 17-7,15 9-6,-4-26-22,-17 24-8,17-24 1,0 0 0</inkml:trace>
          <inkml:trace contextRef="#ctx0" brushRef="#br1" timeOffset="192738.3384">13539 2459 65,'-22'15'37,"22"-15"0,0 0 2,0 0-21,0 0-6,-25-15 0,25 15-3,-19 8-2,19-8-1,-28 20-2,13-3-1,-7-2-2,7 5 1,-2 3-2,10-1 1,1 2 1,6-3-2,2-1 0,5-3 0,-7-17 0,28 22 0,-5-18 0,-1-6 0,3-7 0,1-6 0,-4-11 0,8-8 0,-2-8 0,-1-11 0,-7-6 0,1-10 0,-6-4 0,-4 0 0,0 3 0,-5 8 0,-2 8 0,-2 9 0,-6 14 0,0 12 0,4 19 0,0 0 0,0 0 0,0 0 0,-17 24 0,10 8 0,-1 5 0,6 10 0,-1 5 0,3 8 0,-2-1 0,2 1 0,0-4 0,5-8 0,3-3 0,-4-10 0,5-3 0,-5-10 0,1-1 0,-5-21 0,6 24-7,-6-24-35,0 0-2,0 0 1,-19-9 0</inkml:trace>
          <inkml:trace contextRef="#ctx0" brushRef="#br1" timeOffset="193237.5393">13953 2370 79,'0'0'38,"0"0"1,0 0 1,3 28-23,-21-28-7,23 18-1,-5-18-3,-13 30 0,13-30-2,6 39-1,-6-18 1,4 1-4,-1-1 0,7-3 0,-10-18 0,33 23 0,-33-23 0,34 5 0,-17-10 0,4-5 0,-1-6 0,1-5 0,-4-3 0,-2-6 0,-6-3 0,0-1 0,3-3 0,-5-1 0,1 7 0,-5 1 0,-3 11 0,-3 2 0,3 17 0,0 0-16,0 0-27,0 0 0,-17 17 0,17-17 0</inkml:trace>
          <inkml:trace contextRef="#ctx0" brushRef="#br1" timeOffset="193689.9402">14475 1908 80,'0'0'39,"0"0"2,0 0 0,0 0-22,0 0-7,-13 28-1,11 3-4,-9 1-2,0 13-5,-1 1 0,3 8 0,0 0 0,3 6 0,0 0 0,1-3 0,5-6 0,2-7 0,0-3 0,-2-9 0,0-6 0,0-26 0,9 23 0,-11-40-16,2 17-26,8-26-2,-3 3 1,1 3 0</inkml:trace>
          <inkml:trace contextRef="#ctx0" brushRef="#br1" timeOffset="194079.9409">14638 2418 66,'0'0'38,"32"-2"-1,-32 2 3,35-35-12,-8 33-19,-16-20-1,9 11-1,-10-12-3,7 6 0,-8-7 0,-9 24-1,9-30 0,-9 30 1,-15-20-4,15 20 0,-26 2 0,7 13 0,-3 3 0,-1 5 0,1 1 0,3 9 0,6-3 0,11 4 0,2 1 0,10-3 0,5-2 0,9-2 0,6-8 0,9-11 0,14-1 0,-18-16-32,18-12-11,-5-8-1,-8-6 0</inkml:trace>
        </inkml:traceGroup>
        <inkml:traceGroup>
          <inkml:annotationXML>
            <emma:emma xmlns:emma="http://www.w3.org/2003/04/emma" version="1.0">
              <emma:interpretation id="{E26CFEEC-396C-4193-8C47-3267024C1ED8}" emma:medium="tactile" emma:mode="ink">
                <msink:context xmlns:msink="http://schemas.microsoft.com/ink/2010/main" type="inkWord" rotatedBoundingBox="17907,6070 19641,6077 19639,6478 17905,6471"/>
              </emma:interpretation>
              <emma:one-of disjunction-type="recognition" id="oneOf9">
                <emma:interpretation id="interp42" emma:lang="en-US" emma:confidence="1">
                  <emma:literal>over</emma:literal>
                </emma:interpretation>
                <emma:interpretation id="interp43" emma:lang="en-US" emma:confidence="0">
                  <emma:literal>oven</emma:literal>
                </emma:interpretation>
                <emma:interpretation id="interp44" emma:lang="en-US" emma:confidence="0">
                  <emma:literal>ore</emma:literal>
                </emma:interpretation>
                <emma:interpretation id="interp45" emma:lang="en-US" emma:confidence="0">
                  <emma:literal>ores</emma:literal>
                </emma:interpretation>
                <emma:interpretation id="interp46" emma:lang="en-US" emma:confidence="0">
                  <emma:literal>one</emma:literal>
                </emma:interpretation>
              </emma:one-of>
            </emma:emma>
          </inkml:annotationXML>
          <inkml:trace contextRef="#ctx0" brushRef="#br1" timeOffset="194922.3424">16201 2351 31,'0'0'31,"0"0"3,0 0-6,0 0-6,0 0 2,0 0-6,0 0-3,0 0-2,-17-9-4,17 9-1,-22 2-1,22-2-2,-43 20-1,17 1 0,-10-1-2,4 10-2,2-2 0,6 2 0,0 0 0,9-1 0,11-4 0,6-3 0,-2-22 0,35 26 0,-7-20 0,8-6 0,0-6 0,1-5 0,-3-8 0,-4-3 0,-2-6 0,-8-2 0,-10-2 0,-7 5 0,-3-1 0,-7 5 0,-4 6 0,11 17 0,-32-15 0,13 15 0,19 0 0,-32 8-12,40 9-23,-8-17-8,-10 16 1,10-16 0</inkml:trace>
          <inkml:trace contextRef="#ctx0" brushRef="#br1" timeOffset="195421.5432">16460 2357 88,'16'-10'38,"-16"10"1,0 0 2,25 0-27,-25 0-4,0 0-1,0 0-2,0 0-3,-17 21 1,21-1-5,-6 1 0,4 5 0,0 2 0,1 0 0,1 0 0,4-2 0,1-4 0,0-1 0,-9-21 0,25 22 0,-9-22 0,3-5 0,4-7 0,-3-4 0,1-7 0,1-3 0,-1-7 0,-1-1 0,-3 4 0,-2 2 0,-5 0 0,-1 6 0,-2 0 0,-3 3 0,-4 19 0,8-22 0,-8 22 0,0 0 0,0 0 0,0 0 0,0 0-9,-2 16-33,2-16-2,-10 30 1,10-30 0</inkml:trace>
          <inkml:trace contextRef="#ctx0" brushRef="#br1" timeOffset="195827.144">16958 2483 68,'0'0'34,"20"4"2,-20-4 2,0 0-26,39-2 0,-39 2 0,30-2-2,-30 2-1,30-13-2,-30 13-2,34-22-2,-19 5-1,0-1 0,0-5-1,-2-1 0,-3 0 0,-7 3 1,-8 1-2,5 20 0,-27-19 0,11 17 0,-7 6 0,-1 11 0,-1 5 0,1 8 0,5 2 0,4 0 0,8 2 0,5 1 0,4-1 0,4-4 0,5-4 0,2-7 0,11 0-2,-7-23-8,22 17-10,-20-18-19,9-6-4,-5-2 2,-5 0-1</inkml:trace>
          <inkml:trace contextRef="#ctx0" brushRef="#br1" timeOffset="196045.5443">17214 2513 68,'0'0'38,"-9"17"0,9-17 3,2-19-18,22 21-10,-18-32-2,22 12-2,-12-16-2,16 4-3,-4-7-1,0 4-3,-5 1 0,5 6 0,-4 7 0,-5 8 0,4 9 0,-5-3-6,18 21-20,-6-8-14,2-1-3,-1 1 2,-1-6-1</inkml:trace>
        </inkml:traceGroup>
        <inkml:traceGroup>
          <inkml:annotationXML>
            <emma:emma xmlns:emma="http://www.w3.org/2003/04/emma" version="1.0">
              <emma:interpretation id="{DEA48FDE-2CB1-4AC8-BD69-71E9C6236AB2}" emma:medium="tactile" emma:mode="ink">
                <msink:context xmlns:msink="http://schemas.microsoft.com/ink/2010/main" type="inkWord" rotatedBoundingBox="20278,5623 22116,5630 22112,6721 20273,6713"/>
              </emma:interpretation>
              <emma:one-of disjunction-type="recognition" id="oneOf10">
                <emma:interpretation id="interp47" emma:lang="en-US" emma:confidence="1">
                  <emma:literal>t</emma:literal>
                </emma:interpretation>
                <emma:interpretation id="interp48" emma:lang="en-US" emma:confidence="0">
                  <emma:literal>a</emma:literal>
                </emma:interpretation>
                <emma:interpretation id="interp49" emma:lang="en-US" emma:confidence="0">
                  <emma:literal>A</emma:literal>
                </emma:interpretation>
                <emma:interpretation id="interp50" emma:lang="en-US" emma:confidence="0">
                  <emma:literal>Z</emma:literal>
                </emma:interpretation>
                <emma:interpretation id="interp51" emma:lang="en-US" emma:confidence="0">
                  <emma:literal>*</emma:literal>
                </emma:interpretation>
              </emma:one-of>
            </emma:emma>
          </inkml:annotationXML>
          <inkml:trace contextRef="#ctx0" brushRef="#br1" timeOffset="197184.3463">18343 2834 92,'-19'9'39,"19"-9"0,-28 23 2,28-23-30,0 0-2,0 0 1,0 0-3,19 7-2,2-7-3,-3-9-2,10 1 0,2-5 0,13 0 0,2-7 0,11-3 0,8-7 0,5-3 0,4-8 0,6-4 0,0-11 0,3-2 0,-3-7 0,-3-2 0,1-2 0,-9 6 0,-10 1 0,-2 5 0,-8 6 0,-8 5 0,1 5 0,-6 3 0,-12 5 0,1 1 0,-3-1 0,-6 8 0,2-1 0,-17 26 0,18-28 0,-18 28 0,0 0 0,0 0 0,-5 26 0,-3-5 0,-3 12 0,-2 1 0,-4 14 0,-5 5 0,9 4 0,-1 7 0,-1 5 0,2 3 0,2 5 0,-6-3 0,12-1 0,-3-4 0,8-6 0,10-5 0,-1-6 0,4-9 0,4-7 0,9-8 0,4-10 0,6-5 0,3-5 0,-5-10 0,-3 0 0,1-5 0,2-3 0,-34 10 0,36-15 0,-36 15-24,-10-24-20,10 24-3,-20-30 3</inkml:trace>
          <inkml:trace contextRef="#ctx0" brushRef="#br1" timeOffset="197823.9475">18779 2396 90,'0'0'40,"0"0"1,0 0 0,-15-26-26,15 26-3,0 0-2,0 0-4,0 0-6,0 0 0,0 0 0,0 0 0,0 0 0,19-4 0,-19 4 0,0 0 0,0 0 0,0 0 0,22-2 0,-3 0 0,4 0 0,12 2 0,10-3 0,13-1 0,21-2 0,13-3 0,5 0 0,8-1 0,-4 1 0,2 0 0,0-2 0,-12 3 0,-6-3 0,-12 7 0,-11 1 0,-10 1 0,-7 2 0,-19 0 0,-3 5 0,-23-5 0,15 19-3,-34-12-43,-9 6-1,-21-3 1,-7-1 0</inkml:trace>
        </inkml:traceGroup>
      </inkml:traceGroup>
    </inkml:traceGroup>
  </inkml:traceGroup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6:34.3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45B836A-C139-4415-ADC6-BB9C3FAB05B0}" emma:medium="tactile" emma:mode="ink">
          <msink:context xmlns:msink="http://schemas.microsoft.com/ink/2010/main" type="inkDrawing" rotatedBoundingBox="4668,3833 18739,3881 18737,4479 4666,4431" semanticType="callout" shapeName="Other"/>
        </emma:interpretation>
      </emma:emma>
    </inkml:annotationXML>
    <inkml:trace contextRef="#ctx0" brushRef="#br0">2693 282 62,'0'0'33,"0"0"2,0 0 0,-4 19-13,4-19-6,0 0-2,0 0-4,0 0-1,0 0-1,0 0-2,0 0-1,0 0-5,0 0 0,0 0 0,30-2 0,-8 6 0,6-2 0,12-2 0,-3-2 0,8 0 0,-6-2 0,1 0 0,-5-1 0,-9 1 0,-3 2 0,-23 2 0,19 2 0,-19-2-2,0 0-18,-2 24-21,2-24-1,-25 21 1,7-10 0</inkml:trace>
    <inkml:trace contextRef="#ctx0" brushRef="#br0" timeOffset="312.0006">2747 443 85,'-2'17'34,"2"-17"3,0 0 2,0 0-21,0 0-8,21 13 0,-21-13-2,24-3-1,-24 3-2,39-4-3,-13 0-2,8 2 0,4 0 0,-1 0 0,-1-1 0,-1-1 0,1 2 0,-6-4 0,5 6 0,-12-7 0,10 11-26,-16-6-15,-17 2 0,0 0-1,0 0 1</inkml:trace>
    <inkml:trace contextRef="#ctx0" brushRef="#br1" timeOffset="12090.0213">11957 284 97,'0'0'40,"19"-2"1,-19 2-1,15 17-14,-15-17-20,28-2-1,-11 2-5,9-7-3,21 1-36,-12-1-1,-1-2-1,-4-1 0</inkml:trace>
    <inkml:trace contextRef="#ctx0" brushRef="#br1" timeOffset="14040.0247">13498 29 112,'0'0'35,"4"24"1,1-1-4,-5-23-38,15 41-10,-2-19-20,-13-22 1,26 26-1,-26-26 0</inkml:trace>
    <inkml:trace contextRef="#ctx0" brushRef="#br1" timeOffset="110370.1939">16746 288 85,'15'-22'36,"-15"22"0,0 0 2,-7-26-25,7 26-1,0 0-2,0 0-3,-29-13-1,29 13-1,-35 5-1,12 3-1,-5-3-3,4 5 0,-6-1 0,2 2 0,4-2 0,5 1 0,19-10 0,-28 20 0,28-20 0,-13 21 0,13-21 0,7 24 0,1-7 0,-8-17 0,22 31 0,-1-16 0,-1 0 0,3-2 0,3-2 0,0 2 0,-3-1 0,-1-1 0,-22-11 0,24 26 0,-24-26 0,6 33 0,-6-33 0,-19 34 0,3-19 0,-1 0 0,0-6 0,-6-1 0,1-7 0,3-1 0,0-1 0,-1-1 0,3 0 0,-4-2 0,21 4 0,-28-4 0,28 4 0,-17-5-20,17 5-22,0 0-1,21-24 2,0 12-2</inkml:trace>
  </inkml:traceGroup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6:27.17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F7942E-7F3F-4022-8149-DB23157AF2F2}" emma:medium="tactile" emma:mode="ink">
          <msink:context xmlns:msink="http://schemas.microsoft.com/ink/2010/main" type="writingRegion" rotatedBoundingBox="1972,3528 22133,3680 22083,10274 1922,10122"/>
        </emma:interpretation>
      </emma:emma>
    </inkml:annotationXML>
    <inkml:traceGroup>
      <inkml:annotationXML>
        <emma:emma xmlns:emma="http://www.w3.org/2003/04/emma" version="1.0">
          <emma:interpretation id="{D3C15F2B-0019-4AFB-BB0A-4BF68283D1AE}" emma:medium="tactile" emma:mode="ink">
            <msink:context xmlns:msink="http://schemas.microsoft.com/ink/2010/main" type="paragraph" rotatedBoundingBox="1968,3612 22074,3469 22082,4708 1977,48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72F628-5976-416E-9F61-838074D1AE5C}" emma:medium="tactile" emma:mode="ink">
              <msink:context xmlns:msink="http://schemas.microsoft.com/ink/2010/main" type="line" rotatedBoundingBox="1968,3612 22074,3469 22082,4708 1977,4851"/>
            </emma:interpretation>
          </emma:emma>
        </inkml:annotationXML>
        <inkml:traceGroup>
          <inkml:annotationXML>
            <emma:emma xmlns:emma="http://www.w3.org/2003/04/emma" version="1.0">
              <emma:interpretation id="{369BCF3D-9079-4C15-B353-F66AA0587704}" emma:medium="tactile" emma:mode="ink">
                <msink:context xmlns:msink="http://schemas.microsoft.com/ink/2010/main" type="inkWord" rotatedBoundingBox="1969,3820 3324,3810 3331,4829 1977,4839"/>
              </emma:interpretation>
              <emma:one-of disjunction-type="recognition" id="oneOf0">
                <emma:interpretation id="interp0" emma:lang="en-US" emma:confidence="0">
                  <emma:literal>bon</emma:literal>
                </emma:interpretation>
                <emma:interpretation id="interp1" emma:lang="en-US" emma:confidence="0">
                  <emma:literal>boon</emma:literal>
                </emma:interpretation>
                <emma:interpretation id="interp2" emma:lang="en-US" emma:confidence="0">
                  <emma:literal>bad</emma:literal>
                </emma:interpretation>
                <emma:interpretation id="interp3" emma:lang="en-US" emma:confidence="0">
                  <emma:literal>boon,</emma:literal>
                </emma:interpretation>
                <emma:interpretation id="interp4" emma:lang="en-US" emma:confidence="0">
                  <emma:literal>bon,</emma:literal>
                </emma:interpretation>
              </emma:one-of>
            </emma:emma>
          </inkml:annotationXML>
          <inkml:trace contextRef="#ctx0" brushRef="#br0">-8-5 92,'0'0'35,"6"-16"1,-6 16 1,0 0-26,0 0-2,0 0 1,0 0-3,0 0-2,0 0 0,0 0-1,0 0 0,0 0-4,0 0 0,0 0 0,0 0 0,0 0 0,0 0 0,0 0 0,0 0 0,7 37 0,-3-13 0,-4 10 0,0 2 0,4 9 0,-2 3 0,-2 1 0,-4 4 0,2-5 0,2 1 0,2-4 0,0-4 0,0-3 0,1-6 0,3 0 0,3-12 0,-1 3 0,-8-23 0,7 28 0,-7-28 0,0 0 0,6 17 0,-6-17 0,0 0 0,0 0 0,0 0 0,0-23 0,0 23 0,-2-24 0,2 24 0,-2-32 0,-4 15 0,3-4 0,3 21 0,2-28 0,-2 28 0,5-28 0,-5 28 0,15-28 0,-15 28 0,23-30 0,-23 30 0,26-30 0,-26 30 0,26-26 0,-26 26 0,28-19 0,-28 19 0,26-5 0,-7 6 0,2 5 0,-1 2 0,6 1 0,-1 2 0,-3 4 0,6-2 0,-5 2 0,-23-15 0,26 26 0,-26-26 0,21 27 0,-21-27 0,9 18 0,-9-18 0,-4 17 0,4-17 0,-13 17 0,13-17 0,-28 19 0,9-12 0,-9 3 0,-4 1 0,1 2 0,1-2 0,-2 4 0,0 0 0,2 0 0,0-1 0,6 0 0,24-14 0,-36 17 0,36-17 0,-24 8 0,24-8 0,0 0-3,-6-23-38,6 23-2,10-26 2,1 9 0</inkml:trace>
          <inkml:trace contextRef="#ctx0" brushRef="#br0" timeOffset="1669.2029">686 501 42,'0'0'29,"0"0"4,0 0-3,0 0-9,-1-18-2,1 18-4,0 0-5,0 0 0,0 0-2,0 0-2,-6-17-1,6 17 0,0 0-2,0 0 0,0 0 0,0 0-1,-15-17-1,15 17 1,0 0 0,-21 0-1,21 0 0,0 0 0,0 0 0,-20 4-1,20-4 2,-17 7-2,17-7 0,0 0 0,-19 21 0,19-21 0,-15 24 0,6-7 0,0 0 0,3 0 0,4 0 0,2 0 0,-7-1 0,7 5 0,0-4 0,7 2 0,-7-19 0,15 30 0,-15-30 0,11 26 0,-11-26 0,17 20 0,-17-20 0,23 14 0,-23-14 0,18 7 0,-18-7 0,23 4 0,-5-4 0,-1-2 0,2-2 0,2-1 0,-3-3 0,3 1 0,5-7 0,-3-1 0,-3 0 0,1-1 0,-8-1 0,2-2 0,2 2 0,-4 0 0,-13 17 0,20-26 0,-20 26 0,13-24 0,-13 24 0,8-17 0,-8 17 0,0 0 0,6-21 0,-6 21 0,0 0 0,-8-24 0,8 24 0,-7-23 0,7 23 0,-14-28 0,14 28 0,-20-26 0,20 26 0,-23-22 0,7 12 0,-1 3 0,-8 1 0,-3 2 0,2 2 0,4 1 0,1 1 0,-1 0 0,22 0 0,-30 5 0,30-5 0,0 0-9,3 30-31,-3-30-3,23 34 2,-1-14-1</inkml:trace>
          <inkml:trace contextRef="#ctx0" brushRef="#br0" timeOffset="2698.8047">1100 704 85,'0'0'33,"0"0"2,0 0 0,0 0-24,0 0-2,0 0 1,0 0-3,0 0 0,0 0-2,0 0-1,0 0-1,0 0 0,0 0-1,19 9-2,-19-9 1,0 0-1,-2 23 1,2-23-1,2 24 0,-2-24 0,2 28 0,-2-28 1,3 25-1,-3-25 1,4 20-1,-4-20 0,0 0 2,8 21-2,-8-21 0,0 0 0,0 0 0,0 0 0,0 0 0,0 0 0,0 0 0,0 0 0,0 0 0,0 0 0,0 0 0,0 0 0,0 0 0,9-21 0,-9 21 0,4-28 0,-4 28 0,7-32 0,-1 15 0,1 0 0,4-1 0,-11 18 0,17-25 0,-17 25 0,19-20 0,-19 20 0,21-11 0,-21 11 0,18-8 0,-18 8 0,23-4 0,-23 4 0,19 13 0,-19-13 0,0 0 0,18 27 0,-18-27 0,8 31 0,-6-12 0,-2-19 0,0 34 0,1-17 0,-1 2 0,2-3 0,-2-16 0,8 29 0,-8-29 0,0 16 0,0-16 0,0 0 0,0 0 0,0 0 0,0 0 0,0 0 0,17 17-23,-17-17-18,0 0-1,-27 2 0,27-2 0</inkml:trace>
          <inkml:trace contextRef="#ctx0" brushRef="#br0" timeOffset="5662.8099">76 977 12,'0'0'24,"0"0"-2,0 0-4,0 0 3,0 0-2,0 0 1,0 0-2,0 0-2,-15 21-5,15-21-1,0 0-1,0 0-1,0 0 0,0 0 0,0 0-2,0 0 0,0 0-2,0 0-1,0 0 0,0 0-1,27-7 1,-27 7-1,41-2 0,-13-2-2,9 0 0,3 0 0,1 3 0,-2-3 0,6 2 0,-6-2 0,-1 6 0,-5-2 0,-1 0 0,4 0 0,1-4 0,2-1 0,4-3 0,-1-3 0,3 2 0,-4-3 0,0 3 0,-6 0 0,-6 3 0,-9 2 0,-20 4 0,24-3 0,-24 3 0,0 0 0,0 0 0,0 0 0,0 0 0,0 0 0,0 0 0,0 0-41,-33 16-1,7-4-2,-12-1 3</inkml:trace>
        </inkml:traceGroup>
        <inkml:traceGroup>
          <inkml:annotationXML>
            <emma:emma xmlns:emma="http://www.w3.org/2003/04/emma" version="1.0">
              <emma:interpretation id="{A19FE06C-8EEC-4B81-8E12-B398351ABD0B}" emma:medium="tactile" emma:mode="ink">
                <msink:context xmlns:msink="http://schemas.microsoft.com/ink/2010/main" type="inkWord" rotatedBoundingBox="6717,3578 7891,3570 7896,4362 6723,4370"/>
              </emma:interpretation>
              <emma:one-of disjunction-type="recognition" id="oneOf1">
                <emma:interpretation id="interp5" emma:lang="en-US" emma:confidence="1">
                  <emma:literal>nth</emma:literal>
                </emma:interpretation>
                <emma:interpretation id="interp6" emma:lang="en-US" emma:confidence="0">
                  <emma:literal>n=h</emma:literal>
                </emma:interpretation>
                <emma:interpretation id="interp7" emma:lang="en-US" emma:confidence="0">
                  <emma:literal>nah</emma:literal>
                </emma:interpretation>
                <emma:interpretation id="interp8" emma:lang="en-US" emma:confidence="0">
                  <emma:literal>uh</emma:literal>
                </emma:interpretation>
                <emma:interpretation id="interp9" emma:lang="en-US" emma:confidence="0">
                  <emma:literal>nih</emma:literal>
                </emma:interpretation>
              </emma:one-of>
            </emma:emma>
          </inkml:annotationXML>
          <inkml:trace contextRef="#ctx0" brushRef="#br1" timeOffset="11185.2196">4744 347 82,'28'-9'36,"-28"9"1,0 0 0,0 0-19,0 0-8,0 0 0,0 0-3,0 0-1,0 0-1,0 0-1,0 0-1,7 26-3,-7-26 0,4 30 0,-4-11 0,4 1 0,-2 1 0,0-3 0,1-1 0,-3-17 0,6 23 0,-6-23 0,0 0 0,4 17 0,-4-17 0,0 0 0,0 0 0,0 0 0,0 0 0,0 0 0,18-10 0,-6-7 0,1-5 0,4-6 0,-1-2 0,5 0 0,0 0 0,-6 4 0,-2 3 0,-13 23 0,20-20 0,-20 20 0,0 0 0,19 11 0,-19-11 0,22 30 0,-10-11 0,-1 1 0,-2 3 0,-1 1 0,-1-3 0,-1-1 0,-6-20 0,5 30 0,-5-30 0,0 17 0,0-17 0,0 0 0,0 0 0,0 0 0,0 0 0,0 0 0,0 0-40,0 0-2,0 0 0,0 0 1</inkml:trace>
          <inkml:trace contextRef="#ctx0" brushRef="#br1" timeOffset="12979.2228">5474 382 104,'0'0'35,"28"-3"1,-8-9 0,10-4-28,8 8-4,-5-7 1,11 8-2,-3-3 0,2 3-5,4 9-15,-6-4-19,-9-4-1,-2 5 0,-14-7 0</inkml:trace>
          <inkml:trace contextRef="#ctx0" brushRef="#br1" timeOffset="12121.2213">5272 76 92,'0'0'31,"0"0"-1,0 0 2,-19-2-29,19 2 0,0 0-1,28-7-1,-28 7 1,34-15 0,-16 5 0,7 1-1,3 3-2,-6-7-7,10 4-14,0 9-11,-32 0 1,39-15-2,-39 15 2</inkml:trace>
          <inkml:trace contextRef="#ctx0" brushRef="#br1" timeOffset="11871.6209">5365-100 28,'0'0'28,"17"0"5,-17 0 0,0 0-8,0 0 0,0 0-4,0 0-4,0 0-3,0 0-4,0 0-3,0 0-3,0 0 0,0 0-1,-9 21 0,9-21-3,-12 30 0,5-9 0,-1 3 0,1 4 0,-1 0 0,5 2 0,-1-2 0,0-2 0,4 1 0,2-5 0,0-5 0,4 0 0,-6-17 0,11 21 0,-11-21 0,0 0 0,30 11 0,-30-11 0,35-13 0,-18-4-5,17 15-11,-12-13-24,-5 0 0,-17 15 0,15-26 0</inkml:trace>
          <inkml:trace contextRef="#ctx0" brushRef="#br1" timeOffset="12714.0223">5706-249 75,'0'0'32,"0"0"1,0 0 2,2-20-21,-2 20-2,0 0-1,0 0-3,0 0-1,9 17 0,-9-17-2,0 24 0,-2-4-2,6 10 0,-8-4-1,2 10 1,-1-3-3,3 4 0,-4-5 0,4 0 0,-6-8 0,4-5 0,0-3 0,2-16 0,-1 19 0,1-19 0,0 0 0,0 0 0,0 0 0,24-26 0,-13 9 0,2 0 0,2 1 0,-2-3 0,-13 19 0,25-26 0,-25 26 0,18-2 0,-18 2 0,12 17 0,-12-17 0,9 28 0,-9-28 0,9 31 0,-3-14 0,-4 0 0,-2-17 0,2 24 0,-2-24 0,0 0-15,-8 19-23,8-19-3,0 0 1,0 0-1</inkml:trace>
        </inkml:traceGroup>
        <inkml:traceGroup>
          <inkml:annotationXML>
            <emma:emma xmlns:emma="http://www.w3.org/2003/04/emma" version="1.0">
              <emma:interpretation id="{309D6B5A-8444-4CE1-ABE6-D3FC18BE9445}" emma:medium="tactile" emma:mode="ink">
                <msink:context xmlns:msink="http://schemas.microsoft.com/ink/2010/main" type="inkWord" rotatedBoundingBox="9463,3820 11053,3805 11058,4405 9468,4420"/>
              </emma:interpretation>
              <emma:one-of disjunction-type="recognition" id="oneOf2">
                <emma:interpretation id="interp10" emma:lang="en-US" emma:confidence="0">
                  <emma:literal>Poor</emma:literal>
                </emma:interpretation>
                <emma:interpretation id="interp11" emma:lang="en-US" emma:confidence="0">
                  <emma:literal>Pot</emma:literal>
                </emma:interpretation>
                <emma:interpretation id="interp12" emma:lang="en-US" emma:confidence="0">
                  <emma:literal>bow</emma:literal>
                </emma:interpretation>
                <emma:interpretation id="interp13" emma:lang="en-US" emma:confidence="0">
                  <emma:literal>40.</emma:literal>
                </emma:interpretation>
                <emma:interpretation id="interp14" emma:lang="en-US" emma:confidence="0">
                  <emma:literal>Pos</emma:literal>
                </emma:interpretation>
              </emma:one-of>
            </emma:emma>
          </inkml:annotationXML>
          <inkml:trace contextRef="#ctx0" brushRef="#br1" timeOffset="14336.4252">7509 350 99,'0'0'36,"37"-21"1,-16 10 1,5-6-26,8 13-5,-10-5-1,10 11-1,-8-4-1,2 10 0,-11-3-1,2 10 1,-19-15-4,11 34 0,-15-16 0,-2 6 0,-12-1 0,-3-1 0,-7 1 0,0-7 0,-4-3 0,2-3 0,0-7 0,4-4 0,4 1 0,-1-10 0,23 10-8,-28-13-16,28 13-16,0 0-1,0 0 2,28-13-2</inkml:trace>
          <inkml:trace contextRef="#ctx0" brushRef="#br1" timeOffset="14024.4246">7512 18 115,'0'-17'37,"0"17"2,0 0 0,-7-22-31,7 22 0,0 0-1,0 0-5,0 0-2,0 0 0,2 26 0,0 0 0,-2 6 0,3 9 0,-6 5 0,1 8 0,2 4 0,0 0 0,-2 0 0,2-8 0,-2-4 0,0-8 0,4-8 0,-2-10 0,4-3 0,-4-17 0,0 0 0,0-19-2,2-1-39,-2-5-3,-2-1 2,-2-3-1</inkml:trace>
          <inkml:trace contextRef="#ctx0" brushRef="#br1" timeOffset="14757.6259">8072 364 107,'0'0'35,"-37"19"3,16-2-2,10 3-28,-11-7-2,14 12 0,-3-9-3,11 5 0,0-21 0,20 32 0,-3-23-1,11 0 0,0-9 1,8-3-3,-2-7 0,3-3 0,-5-5 0,-4-5 0,-4-5 0,-11 0 0,-7 2 0,-12 4 0,-12 5 0,-10 8 0,-12 5 0,-5 8 0,-1 9 0,-1-2 0,13 17-4,-7-9-35,41-19-1,-13 18-1,13-18 1</inkml:trace>
          <inkml:trace contextRef="#ctx0" brushRef="#br1" timeOffset="15522.0273">8653 307 114,'-12'18'37,"12"-18"3,0 0-2,0 0-31,17 6-2,9-2 0,-5-6-1,15 2-2,1-6 1,10 1-3,3-1-2,-3-9-4,15 13-18,-21-5-15,-11-3-1,-7 9 1,-23 1-1</inkml:trace>
        </inkml:traceGroup>
        <inkml:traceGroup>
          <inkml:annotationXML>
            <emma:emma xmlns:emma="http://www.w3.org/2003/04/emma" version="1.0">
              <emma:interpretation id="{2AC78EB9-1F28-441F-B8A5-8C01242A101D}" emma:medium="tactile" emma:mode="ink">
                <msink:context xmlns:msink="http://schemas.microsoft.com/ink/2010/main" type="inkWord" rotatedBoundingBox="11544,3697 13732,3869 13684,4479 11496,4307"/>
              </emma:interpretation>
              <emma:one-of disjunction-type="recognition" id="oneOf3">
                <emma:interpretation id="interp15" emma:lang="en-US" emma:confidence="0">
                  <emma:literal>Brown</emma:literal>
                </emma:interpretation>
                <emma:interpretation id="interp16" emma:lang="en-US" emma:confidence="0">
                  <emma:literal>Brawn</emma:literal>
                </emma:interpretation>
                <emma:interpretation id="interp17" emma:lang="en-US" emma:confidence="0">
                  <emma:literal>Browne</emma:literal>
                </emma:interpretation>
                <emma:interpretation id="interp18" emma:lang="en-US" emma:confidence="0">
                  <emma:literal>Brower</emma:literal>
                </emma:interpretation>
                <emma:interpretation id="interp19" emma:lang="en-US" emma:confidence="0">
                  <emma:literal>Browns</emma:literal>
                </emma:interpretation>
              </emma:one-of>
            </emma:emma>
          </inkml:annotationXML>
          <inkml:trace contextRef="#ctx0" brushRef="#br1" timeOffset="17082.03">9570-74 59,'0'0'31,"-4"-20"2,4 20 1,0 0-12,-2-17-8,2 17-2,19-9-1,5 11-2,-7-12-2,15 10-2,-2-5-1,9 7-1,-1 1-1,1 5-1,-5-1 1,-2 5-1,-10-5 1,-1 8-1,-21-15 1,11 30-2,-11-30 0,-23 33 0,5-18 0,-8 4 0,-6-1 0,-6-1 0,1 0 0,3-4 0,4-4 0,6-1 0,5-3 0,19-5 0,-19 2 0,19-2 0,0 0 0,23-2 0,-3 1 0,5 1 0,1 3 0,0 3 0,2 3 0,-1 4 0,-1 2 0,-6 4 0,-5 1 0,-3 3 0,-9-1 0,-1 0 0,-4-1 0,-5-1 0,-4-1 0,-4 0 0,-8-4 0,-3-2 0,2-2 0,-5-4 0,5-1 0,0-2 0,1-1 0,3-5 0,20 2 0,-23-7-4,23 7-35,0 0-3,10-21 0,-10 21 1</inkml:trace>
          <inkml:trace contextRef="#ctx0" brushRef="#br1" timeOffset="16489.229">9600 16 113,'0'0'38,"-17"0"2,17 0-1,0 0-30,0 0-1,11 30 0,-11-30-8,0 43 0,-2-15 0,2 9 0,-1 4 0,-1 4 0,-2-1 0,2-1 0,0-4 0,0-5 0,0-4 0,2-8 0,0-3 0,0-19 0,0 0 0,0 0 0,23-17-38,-17-7-4,-5-8 0,1-5 0</inkml:trace>
          <inkml:trace contextRef="#ctx0" brushRef="#br1" timeOffset="17565.6308">10029 268 100,'0'0'36,"0"0"1,-2 18 0,2-18-27,-2 21-2,2-21-2,0 30-2,0-30 0,2 31 0,-2-31-1,2 28 0,-2-28 0,9 17-3,-9-17 0,0 0 0,0 0 0,0 0 0,0 0 0,0 0 0,11-24 0,-5 5 0,-1-7 0,9 0 0,2-4 0,1 2 0,0 2 0,2 4 0,-19 22 0,34-25 0,-14 24 0,-20 1 0,39 9-3,-39-9-15,45 4-22,-17 5-2,-1-2 2,-1 1-1</inkml:trace>
          <inkml:trace contextRef="#ctx0" brushRef="#br1" timeOffset="17986.8315">10487 299 87,'0'0'35,"-3"21"0,3-21 3,-27 0-25,27 0-1,0 0-3,-5 28-3,5-28-1,-10 16-1,10-16-1,0 0 0,14 21-2,4-15 1,1-3 0,9-3-2,2-2 0,0-1 0,4-8 0,-6 1 0,-6-7 0,-5 3 0,-9-7 0,-8 1 0,-6-5 0,-9 5 0,-4-1 0,-3 5 0,-8 4 0,2 3 0,3 5 0,-1 2 0,26 2-4,-30 10-7,30-10-29,0 0-1,13 22 1,-13-22-1</inkml:trace>
          <inkml:trace contextRef="#ctx0" brushRef="#br1" timeOffset="18532.8325">10899 187 105,'0'0'36,"0"0"3,0 0-3,0 0-26,2 27-2,-2-27-2,-9 26-1,9-26-2,0 33 0,0-33-1,5 28 0,-5-28-2,8 24 0,-8-24 0,0 0 0,20 15 0,-20-15 0,19-7 0,-19 7 0,28-28 0,-15 9 0,2-3 0,-5 3 0,7 1 0,-17 18 0,16-23 0,-16 23 0,0 0 0,2 24 0,-2-5 0,4 3 0,0 1 0,5-1 0,0-3 0,-9-19 0,30 17 0,-9-21 0,1-5 0,-1-8 0,-2-4 0,-6-1 0,-2 3 0,-1-3 0,-10 22 0,5-32-16,-5 32-25,0 0-1,0 0 1,0 0-1</inkml:trace>
          <inkml:trace contextRef="#ctx0" brushRef="#br1" timeOffset="18969.6332">11408 219 103,'0'0'37,"0"0"3,0 0-2,25 34-29,-25-34-1,2 29-1,-2-29-3,7 34 0,-7-34-1,4 30-1,-4-30-2,2 18 0,-2-18 0,0 0 0,22-13 0,-22 13 0,28-35 0,-3 13 0,-5-3 0,6 5 0,-3-1 0,-1 7 0,-22 14 0,28-6 0,-28 6 0,12 20 0,-5-3 0,-1 6 0,3 3 0,-3 0 0,1 0 0,-1-2 0,7-2 0,-13-22 0,15 32 0,-15-32-23,0 0-18,0 0-2,0 0 1,2-30-1</inkml:trace>
        </inkml:traceGroup>
        <inkml:traceGroup>
          <inkml:annotationXML>
            <emma:emma xmlns:emma="http://www.w3.org/2003/04/emma" version="1.0">
              <emma:interpretation id="{ABEB8656-4B1C-480C-8741-95E6E1BA176F}" emma:medium="tactile" emma:mode="ink">
                <msink:context xmlns:msink="http://schemas.microsoft.com/ink/2010/main" type="inkWord" rotatedBoundingBox="14633,3674 17216,3656 17221,4393 14638,4411"/>
              </emma:interpretation>
              <emma:one-of disjunction-type="recognition" id="oneOf4">
                <emma:interpretation id="interp20" emma:lang="en-US" emma:confidence="0">
                  <emma:literal>Gitler</emma:literal>
                </emma:interpretation>
                <emma:interpretation id="interp21" emma:lang="en-US" emma:confidence="0">
                  <emma:literal>Gentler</emma:literal>
                </emma:interpretation>
                <emma:interpretation id="interp22" emma:lang="en-US" emma:confidence="0">
                  <emma:literal>Gather</emma:literal>
                </emma:interpretation>
                <emma:interpretation id="interp23" emma:lang="en-US" emma:confidence="0">
                  <emma:literal>Gentle</emma:literal>
                </emma:interpretation>
                <emma:interpretation id="interp24" emma:lang="en-US" emma:confidence="0">
                  <emma:literal>Getter</emma:literal>
                </emma:interpretation>
              </emma:one-of>
            </emma:emma>
          </inkml:annotationXML>
          <inkml:trace contextRef="#ctx0" brushRef="#br1" timeOffset="20888.4367">12994 20 83,'0'0'36,"17"-25"0,-17 25 3,21-22-27,-25-10 0,4 32 0,4-37-4,-4 37-1,-10-37-1,10 37-2,-20-30-4,20 30 0,-36 0 0,10 15 0,-8 7 0,-3 10 0,-1 9 0,3 7 0,-1 6 0,4 2 0,2-3 0,8-1 0,11-7 0,5-6 0,10-6 0,9-7 0,4-5 0,9-8 0,8-6 0,7-5 0,4-6 0,0-5 0,-4-2 0,-7-2 0,-4-4 0,-8 2 0,-5 0 0,-17 15 0,0-16 0,0 16 0,-26 0 0,5 5 0,4 4 0,0 3 0,1 1 0,16-13 0,-10 29 0,10-29 0,19 28 0,1-16 0,1 1 0,0 0 0,-3-2 0,-1 0 0,-17-11 0,23 22 0,-23-22 0,-2 28 0,2-28 0,-19 23 0,19-23 0,-22 18 0,22-18-10,0 0-17,0 0-14,7-20-2,12-1 3,9 1-1</inkml:trace>
          <inkml:trace contextRef="#ctx0" brushRef="#br1" timeOffset="21091.237">13421 318 91,'0'0'37,"8"22"-1,-8-22 2,-25 28-27,25 2-4,-11-8-2,5 6-2,1-3-3,1-7-3,10 5-5,-6-23-22,0 0-8,0 0 1,0-41-1</inkml:trace>
          <inkml:trace contextRef="#ctx0" brushRef="#br1" timeOffset="21668.4381">13861 96 111,'0'0'38,"0"0"3,-11 35-2,11-1-31,-10-6-1,14 15-2,-4-4-2,4 9 0,-4-1-3,7 0 0,-3-6 0,-4-6 0,2-3 0,-2-14 0,6 1-5,-6-19-3,0 0-3,-32-26-1,32 26-1,-30-56-1,20 26 4,-18-7 6,6 3 4,3 8 4,-7-2 3,26 28 1,-24-24 3,24 24-1,0 0-2,33 11-3,-10-9-2,12 4-2,10-6-1,4-6-5,13 14-11,-8-12-22,-11-5 0,-9 5 0,-14-7-1</inkml:trace>
          <inkml:trace contextRef="#ctx0" brushRef="#br1" timeOffset="22027.2387">14310-178 115,'0'0'39,"0"0"1,0 0 0,0 47-33,-7-17-1,7 18-1,-10 0-2,5 12-3,-3 0 0,3 3 0,-5 0 0,3-1 0,-2-6 0,-1-6 0,8-7 0,-3-11 0,8-1-4,-3-31-20,0 0-17,0 0-2,23-22 3,-4-2-2</inkml:trace>
          <inkml:trace contextRef="#ctx0" brushRef="#br1" timeOffset="22354.8392">14385 338 58,'0'0'33,"32"15"0,-32-15 2,37-2-9,-5 10-17,-13-16 2,20 10-3,-11-13-1,6 6-1,-13-10-1,3 2-1,-16-6 0,1 2-2,-11-1 0,2 18-1,-28-21 1,9 17 0,-5 4 0,0 10 0,-6 5-1,5 7 1,3 2-2,7 6 0,4 2 0,5-3 0,6 3 0,7-4 0,8-4 0,-15-24-5,45 36-9,-17-33-26,-3-8-1,10-6 1,-5-8-1</inkml:trace>
          <inkml:trace contextRef="#ctx0" brushRef="#br1" timeOffset="22573.2396">14806 435 103,'0'17'39,"0"-17"1,0 0 1,0 0-30,10-19-3,-5-1-1,12 1-3,-4-7-2,10 2-2,-4-2 0,5 2 0,4 3 0,2 3 0,9 10 0,-5-7-6,20 11-29,-9 3-6,2-1 0,0 2 0</inkml:trace>
        </inkml:traceGroup>
        <inkml:traceGroup>
          <inkml:annotationXML>
            <emma:emma xmlns:emma="http://www.w3.org/2003/04/emma" version="1.0">
              <emma:interpretation id="{DD725884-8DF1-4E04-A8C2-3B0CA02BA3DF}" emma:medium="tactile" emma:mode="ink">
                <msink:context xmlns:msink="http://schemas.microsoft.com/ink/2010/main" type="inkWord" rotatedBoundingBox="18829,3922 22058,3807 22087,4616 18857,4731"/>
              </emma:interpretation>
              <emma:one-of disjunction-type="recognition" id="oneOf5">
                <emma:interpretation id="interp25" emma:lang="en-US" emma:confidence="0">
                  <emma:literal>Plectrum</emma:literal>
                </emma:interpretation>
                <emma:interpretation id="interp26" emma:lang="en-US" emma:confidence="0">
                  <emma:literal>pee from</emma:literal>
                </emma:interpretation>
                <emma:interpretation id="interp27" emma:lang="en-US" emma:confidence="0">
                  <emma:literal>of estrum</emma:literal>
                </emma:interpretation>
                <emma:interpretation id="interp28" emma:lang="en-US" emma:confidence="0">
                  <emma:literal>pee trim</emma:literal>
                </emma:interpretation>
                <emma:interpretation id="interp29" emma:lang="en-US" emma:confidence="0">
                  <emma:literal>P estrum</emma:literal>
                </emma:interpretation>
              </emma:one-of>
            </emma:emma>
          </inkml:annotationXML>
          <inkml:trace contextRef="#ctx0" brushRef="#br1" timeOffset="118326.2078">16935 331 91,'17'-15'37,"-17"15"2,22-6 1,-22 6-21,45-3-10,-45 3-2,42 3-1,-22 1-2,8 9-1,-7-2-3,3 8 0,-5-2 0,0 1 0,-8 1 0,0 0 0,-7-1 0,-6 1 0,2-19 0,-30 32 0,6-19 0,-8-2 0,2-4 0,-6 3 0,-1-5 0,3-1 0,2 0 0,4-2 0,8 3 0,1-7 0,19 2 0,-26 0-13,26 0-27,22-9-3,-5 0 2,7-4-1</inkml:trace>
          <inkml:trace contextRef="#ctx0" brushRef="#br1" timeOffset="117967.4071">16918 361 107,'0'0'38,"-22"22"3,22-22-2,11 39-29,-17-22-1,18 20-2,-16-5-3,11 11-4,-10-4 0,3 8 0,-8-3 0,4 5 0,1-8 0,-5-4 0,6-3 0,-3-8 0,3-4 0,2-22 0,0 0 0,0 0 0,20-17-4,-5-26-39,-3-9 0,1-6 0,0-7-1</inkml:trace>
          <inkml:trace contextRef="#ctx0" brushRef="#br1" timeOffset="118809.8087">17429 409 57,'0'0'34,"27"8"-1,-27-8 3,28-12-9,-2 16-16,-26-4 0,45-9-2,-45 9-2,37-15 0,-37 15-1,23-21-2,-23 21-1,2-22-1,-2 22 0,-19-20 0,0 8 0,-1 5 0,-3 0-2,4 3 0,-5 4 0,5 5 0,-3 3 0,-1 7 0,7 2 0,4 5 0,3 0 0,5 4 0,0-3 0,4 1 0,10-2 0,3-5 0,9 0 0,1-4 0,-1-6 0,1-1 0,3 0 0,-4-8 0,8 5 0,-11-16-4,15 2-37,-14 0-2,-1-2 1,-19 13-1</inkml:trace>
          <inkml:trace contextRef="#ctx0" brushRef="#br1" timeOffset="119262.2095">17969 268 79,'0'0'36,"16"-8"2,-16 8 2,0 0-25,0 0-2,-3 19-1,-16-19-4,19 0-1,-30 22 0,13-5-7,-5-4 0,1 9 0,2-3 0,8 5 0,-2-1 0,7-3 0,3 2 0,5-1 0,5-2 0,4-1 0,4-1 0,6-2 0,-1-4 0,3 0 0,1-3 0,-3-6 0,3 5 0,-7-16-7,15 3-32,-32 6-4,20-20 2,-20 20-2</inkml:trace>
          <inkml:trace contextRef="#ctx0" brushRef="#br1" timeOffset="119870.6105">18214 286 102,'-19'10'39,"19"-10"2,0 0-2,15 20-28,-15-20-2,19 7-3,-19-7-2,41 4-3,-9-6 0,9-1-2,4-1-1,2-9-3,5 13-3,-20-17-17,0 11-14,-2 5-3,-30 1 3,0 0-1</inkml:trace>
          <inkml:trace contextRef="#ctx0" brushRef="#br1" timeOffset="119652.2101">18448 25 96,'0'0'37,"0"0"2,-10 24 1,16 1-29,-25-10-1,19 18-2,-18-5-1,10 15-2,-7-6-3,8 8-2,-5-2 0,9 2 0,-3-4 0,4-2 0,2-6 0,2-5 0,6-2 0,-8-26 0,16 32-7,-16-32-16,0 0-17,4-28-3,-6 6 3,-7-8-2</inkml:trace>
          <inkml:trace contextRef="#ctx0" brushRef="#br1" timeOffset="120307.4113">18659 387 82,'19'22'39,"-19"-22"-1,8 32-4,-8-32-11,-8 28-8,8-28-4,-4 26-4,4-26-1,-9 20-6,9-20 0,0 0 0,0 0 0,0 0 0,0 0 0,0 0 0,0 0 0,-2-20 0,2-2 0,8-3 0,-1-1 0,-1-2 0,-1 0 0,5 4 0,5 2 0,2 3 0,1 4 0,1 6 0,-2 1 0,5 5 0,3 1 0,-5 2 0,5 4 0,-3-3 0,4 14 0,-26-15-9,26 10-33,-26-10-2,19 22 3,-19-22-3</inkml:trace>
          <inkml:trace contextRef="#ctx0" brushRef="#br1" timeOffset="120775.412">19105 361 78,'0'0'39,"0"0"1,0 0 1,0 0-12,0 0-16,0 0-3,0 0-5,0 22-5,0-22 0,-8 24 0,8-24 0,-7 30 0,5-13 0,6 0 0,1-1 0,-5-16 0,19 25 0,-19-25 0,30 16 0,-7-12 0,-1-4 0,6-5 0,-2-5 0,2-5 0,-1-3 0,4-6 0,-10-3 0,2-1 0,-5 1 0,-12 2 0,5 5 0,-7 1 0,-4 19 0,0-18 0,0 18 0,0 0 0,0 0 0,-30 11-35,30-11-7,-11 16-2,11-16 3,-15 19-2</inkml:trace>
          <inkml:trace contextRef="#ctx0" brushRef="#br1" timeOffset="121493.0134">19633 314 116,'0'0'39,"0"0"3,0 0-2,0 0-31,2 17-3,-2-17-3,-8 30-3,-3-10 0,2 1 0,1 3 0,1-2 0,7 1 0,-4-3 0,4-3 0,0-17 0,2 24 0,-2-24 0,0 0 0,19-2 0,-3-11 0,-2-5 0,4-7 0,3-3 0,-1-1 0,3 1 0,3 2 0,-13 3 0,-13 23 0,15-22 0,-15 22 0,0 0 0,10 17 0,-10-17 0,-4 31 0,6-14 0,-2-17 0,7 28 0,-7-28 0,13 19 0,-13-19 0,0 0 0,0 0 0,30-10 0,-9-1 0,1-2 0,3-4 0,-3 1 0,8-1 0,-4 2 0,0 4 0,-3 1 0,-23 10 0,28-1 0,-28 1 0,11 18 0,-9-1 0,4 3 0,-4 5 0,-1 3 0,7 1 0,-10 1 0,4 2 0,4-2 0,-3-6 0,-1-2 0,4-5 0,-6-17 0,0 0 0,-6 21-32,6-21-11,0 0-1,-15-28 1</inkml:trace>
        </inkml:traceGroup>
      </inkml:traceGroup>
    </inkml:traceGroup>
    <inkml:traceGroup>
      <inkml:annotationXML>
        <emma:emma xmlns:emma="http://www.w3.org/2003/04/emma" version="1.0">
          <emma:interpretation id="{114E9AD2-8121-4B47-860C-5BB4F25407FB}" emma:medium="tactile" emma:mode="ink">
            <msink:context xmlns:msink="http://schemas.microsoft.com/ink/2010/main" type="paragraph" rotatedBoundingBox="2089,5252 22120,5403 22109,6802 2078,66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B8DB25-9E3E-48DC-835F-9A7E8F3D9AC7}" emma:medium="tactile" emma:mode="ink">
              <msink:context xmlns:msink="http://schemas.microsoft.com/ink/2010/main" type="line" rotatedBoundingBox="2089,5252 22120,5403 22109,6802 2078,6651"/>
            </emma:interpretation>
          </emma:emma>
        </inkml:annotationXML>
        <inkml:traceGroup>
          <inkml:annotationXML>
            <emma:emma xmlns:emma="http://www.w3.org/2003/04/emma" version="1.0">
              <emma:interpretation id="{CDBB2DBD-A5A7-41D9-9063-32BCDE7E4AF7}" emma:medium="tactile" emma:mode="ink">
                <msink:context xmlns:msink="http://schemas.microsoft.com/ink/2010/main" type="inkWord" rotatedBoundingBox="2085,5790 2963,5797 2957,6640 2078,6633"/>
              </emma:interpretation>
              <emma:one-of disjunction-type="recognition" id="oneOf6">
                <emma:interpretation id="interp30" emma:lang="en-US" emma:confidence="0">
                  <emma:literal>Do</emma:literal>
                </emma:interpretation>
                <emma:interpretation id="interp31" emma:lang="en-US" emma:confidence="0">
                  <emma:literal>'to</emma:literal>
                </emma:interpretation>
                <emma:interpretation id="interp32" emma:lang="en-US" emma:confidence="0">
                  <emma:literal>bro</emma:literal>
                </emma:interpretation>
                <emma:interpretation id="interp33" emma:lang="en-US" emma:confidence="0">
                  <emma:literal>byo</emma:literal>
                </emma:interpretation>
                <emma:interpretation id="interp34" emma:lang="en-US" emma:confidence="0">
                  <emma:literal>bio</emma:literal>
                </emma:interpretation>
              </emma:one-of>
            </emma:emma>
          </inkml:annotationXML>
          <inkml:trace contextRef="#ctx0" brushRef="#br0" timeOffset="145251.855">209 1975 99,'0'0'37,"-17"-13"4,17 13-2,-28-12-28,28 12-2,0 0-2,0 0-2,0 0 0,2 17-3,-2-17-2,-4 28 0,-1-4 0,1 10 0,-7 9 0,5 7 0,-5 6 0,7 9 0,0 2 0,1 2 0,-1-2 0,4-3 0,-2-6 0,2-6 0,2-6 0,-2-10 0,0-8 0,2-8 0,-2-20 0,2 19 0,-2-19 0,5-19 0,8 1 0,-13-25 0,19 2-43,-10-4-2,1 0 1,-1-3 0</inkml:trace>
          <inkml:trace contextRef="#ctx0" brushRef="#br0" timeOffset="145751.0559">104 2385 62,'38'-2'34,"-38"2"1,43-10 1,-10 9-17,-18-20-3,23 16-6,-17-12-3,12 15-1,-12-6 0,9 14-2,-12-6 0,7 13 0,-25-13 0,32 32-1,-19-10 0,5 4-1,-10-3-2,-1-1 0,-7-2 0,2 5 0,-4-5 0,-3 3 0,-8-5 0,-4-1 0,-4 0 0,21-17 0,-32 28 0,32-28 0,-28 16 0,28-16 0,-24 2 0,5-9 0,19 7 0,-39-11 0,22 16-8,-26-21-18,9 14-15,1 0-2,5 0 2,28 2 0</inkml:trace>
          <inkml:trace contextRef="#ctx0" brushRef="#br0" timeOffset="146484.2573">756 2431 75,'0'0'38,"-26"0"1,9-2 1,17 2-19,0 0-7,-26-15-4,26 15-4,0 0-1,0 0-2,0 0 1,-2 28-4,2-28 0,-6 32 0,0-11 0,-1 5 0,3 0 0,2 4 0,-1-2 0,6-2 0,-1-4 0,0-3 0,4-3 0,-6-16 0,32 21 0,-16-14 0,5-7 0,1-3 0,3-3 0,5-3 0,2-6 0,-4-2 0,-10-7 0,5 0 0,-8-2 0,-2-1 0,4 3 0,-4 2 0,-9 1 0,-1 5 0,-3 16 0,0-30 0,0 30 0,0-24 0,0 24 0,-15-28 0,15 28 0,-26-30 0,26 30 0,-24-23 0,24 23 0,-25-11 0,25 11 0,-29-2 0,29 2 0,-30 10 0,24 12-4,-17-5-39,23-17 0,-14 17 0,14-17 0</inkml:trace>
        </inkml:traceGroup>
        <inkml:traceGroup>
          <inkml:annotationXML>
            <emma:emma xmlns:emma="http://www.w3.org/2003/04/emma" version="1.0">
              <emma:interpretation id="{907A4DFA-B157-447A-BF6D-E80E9AAF9F53}" emma:medium="tactile" emma:mode="ink">
                <msink:context xmlns:msink="http://schemas.microsoft.com/ink/2010/main" type="inkWord" rotatedBoundingBox="4922,5945 5399,5948 5397,6203 4920,6200"/>
              </emma:interpretation>
              <emma:one-of disjunction-type="recognition" id="oneOf7">
                <emma:interpretation id="interp35" emma:lang="en-US" emma:confidence="1">
                  <emma:literal>=</emma:literal>
                </emma:interpretation>
                <emma:interpretation id="interp36" emma:lang="en-US" emma:confidence="0">
                  <emma:literal>t</emma:literal>
                </emma:interpretation>
                <emma:interpretation id="interp37" emma:lang="en-US" emma:confidence="0">
                  <emma:literal>I</emma:literal>
                </emma:interpretation>
                <emma:interpretation id="interp38" emma:lang="en-US" emma:confidence="0">
                  <emma:literal>F</emma:literal>
                </emma:interpretation>
                <emma:interpretation id="interp39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148153.4602">2944 2142 59,'0'0'39,"0"0"-1,0 0 2,0 0-11,0 0-11,0 0-5,0 0-3,0 0-3,0 0-5,0 0-2,0 0 0,0 0 0,27-3 0,-7 6 0,6-3 0,2-1 0,10-1 0,3-2 0,0-2 0,0 1 0,-3-1 0,-8-3 0,-4 7 0,-26 2 0,36 0-14,-36 0-27,0 0-2,0 0 1,0 0 0</inkml:trace>
          <inkml:trace contextRef="#ctx0" brushRef="#br0" timeOffset="148481.0608">3029 2319 91,'-10'19'40,"10"-19"0,0 0 1,8 22-26,-8-22-4,0 0-2,20-14-3,7 8-4,-3-7-2,8 5 0,0-5 0,3 0 0,3 4 0,-3 3 0,1 3 0,-6-1 0,-8 4 0,-5 0 0,7 15 0,-24-15-41,21 7-1,-21-7-2,0 0 1</inkml:trace>
        </inkml:traceGroup>
        <inkml:traceGroup>
          <inkml:annotationXML>
            <emma:emma xmlns:emma="http://www.w3.org/2003/04/emma" version="1.0">
              <emma:interpretation id="{BDBCBCF6-BED9-4521-8F40-BE96DC4CDC56}" emma:medium="tactile" emma:mode="ink">
                <msink:context xmlns:msink="http://schemas.microsoft.com/ink/2010/main" type="inkWord" rotatedBoundingBox="6349,6218 7425,5032 8113,5657 7036,6842"/>
              </emma:interpretation>
              <emma:one-of disjunction-type="recognition" id="oneOf8">
                <emma:interpretation id="interp40" emma:lang="en-US" emma:confidence="0">
                  <emma:literal>His</emma:literal>
                </emma:interpretation>
                <emma:interpretation id="interp41" emma:lang="en-US" emma:confidence="0">
                  <emma:literal>H*</emma:literal>
                </emma:interpretation>
                <emma:interpretation id="interp42" emma:lang="en-US" emma:confidence="0">
                  <emma:literal>Hot</emma:literal>
                </emma:interpretation>
                <emma:interpretation id="interp43" emma:lang="en-US" emma:confidence="0">
                  <emma:literal>Hi*</emma:literal>
                </emma:interpretation>
                <emma:interpretation id="interp44" emma:lang="en-US" emma:confidence="0">
                  <emma:literal>1-1*</emma:literal>
                </emma:interpretation>
              </emma:one-of>
            </emma:emma>
          </inkml:annotationXML>
          <inkml:trace contextRef="#ctx0" brushRef="#br0" timeOffset="150509.0643">4852 1848 99,'0'0'39,"0"0"0,0 0 1,0 0-29,0 0-2,0 0-1,0 0-2,0 0-2,0 0-4,0 19 0,0-19 0,-6 33 0,3-7 0,-1 11 0,0 8 0,1 11 0,-3 6 0,0 5 0,1 4 0,1 3 0,0 1 0,2-3 0,-1-3 0,1-9 0,0-8 0,0-11 0,2-5 0,2-14 0,-2-22 0,0 0 0,0 0 0,11-41-15,-7 13-28,1-6-1,-1-1 1,-2-2-1</inkml:trace>
          <inkml:trace contextRef="#ctx0" brushRef="#br0" timeOffset="150805.4649">4811 2291 69,'0'0'35,"0"0"0,30-20 3,-6 16-23,-7-22-2,19 22 0,-16-18-2,14 18-3,-13-12-1,10 14-2,-6-4-3,3 6 0,-6 2 0,4-2-2,1-2-2,-3-3 0,6 3-1,-9-13-6,12 18-9,-12-12-22,-21 9-1,19-17 1,-19 17-1</inkml:trace>
          <inkml:trace contextRef="#ctx0" brushRef="#br0" timeOffset="151320.2658">5343 1805 79,'0'0'38,"0"0"-1,0 0 3,-6 21-23,-11-31-1,17 10-5,0 0-2,13 30-1,-13-30-8,4 26 0,-4-7 0,6 11 0,-3 3 0,3 10 0,-2 4 0,-4 10 0,-2 1 0,4 6 0,-6 1 0,2 0 0,-2 0 0,-1-5 0,-1-6 0,4-7 0,0-6 0,2-12 0,-1-3 0,1-26 0,1 27 0,-1-27 0,0 0 0,0 0 0,0 0 0,0 0 0,0 0-5,0 0-39,0-25-1,-7 3 0,1-10 1</inkml:trace>
          <inkml:trace contextRef="#ctx0" brushRef="#br0" timeOffset="180164.7164">5575 1600 36,'0'0'29,"-17"-6"4,17 6 1,0 0-8,0 0-7,0 0-2,0 0-3,26 8-3,-26-8-2,28-2-3,-28 2-1,41 0-3,-18 0 0,7 0-1,-2 2 0,0-2-1,-4 2 0,-3-4-2,1 6-2,-22-4-4,30-6-13,-30 6-17,6-17-2,-6 17 2,-15-26-1</inkml:trace>
          <inkml:trace contextRef="#ctx0" brushRef="#br0" timeOffset="180507.917">5608 1453 75,'0'0'33,"-16"13"2,16-13 1,20 15-22,-20-15-4,30 5-2,-30-5-4,45 10 1,-22-7-2,7 9-1,-6-3-1,2 2 0,-7-2 0,-2 3 0,-17-12 1,18 16 0,-18-16 0,0 0 1,10 19 1,-10-19 0,0 0-1,-17 28 0,-2-17 0,0 4-3,-5-2 0,-4 2 0,-2-2 0,2-2 0,0 0 0,5-7 0,23-4 0,-31 4-11,31-4-25,0 0-6,0 0 2,18-2-1</inkml:trace>
          <inkml:trace contextRef="#ctx0" brushRef="#br0" timeOffset="179883.916">5734 1477 57,'0'0'35,"0"0"1,17-9 0,-17 9-9,0 0-13,0 0 0,0 0-5,0 0-1,0 0-2,0 0-1,0 0-1,-10 26 0,10-26-4,-9 33 0,3-10 0,3 5 0,-3 0 0,0 1 0,3 1 0,3 0 0,0-6 0,2-1 0,-1-3 0,1-3 0,-2-17 0,4 22 0,-4-22 0,0 0 0,0 0-7,-6-16-8,14-3-23,-10 0-3,-7-1 1,1 1-1</inkml:trace>
        </inkml:traceGroup>
        <inkml:traceGroup>
          <inkml:annotationXML>
            <emma:emma xmlns:emma="http://www.w3.org/2003/04/emma" version="1.0">
              <emma:interpretation id="{B5C480B5-46E1-48F9-B35B-2030F6AAEED5}" emma:medium="tactile" emma:mode="ink">
                <msink:context xmlns:msink="http://schemas.microsoft.com/ink/2010/main" type="inkWord" rotatedBoundingBox="8177,5394 10499,5778 10290,7046 7968,6663"/>
              </emma:interpretation>
              <emma:one-of disjunction-type="recognition" id="oneOf9">
                <emma:interpretation id="interp45" emma:lang="en-US" emma:confidence="0">
                  <emma:literal>(bon;</emma:literal>
                </emma:interpretation>
                <emma:interpretation id="interp46" emma:lang="en-US" emma:confidence="0">
                  <emma:literal>(bon',</emma:literal>
                </emma:interpretation>
                <emma:interpretation id="interp47" emma:lang="en-US" emma:confidence="0">
                  <emma:literal>(bon's</emma:literal>
                </emma:interpretation>
                <emma:interpretation id="interp48" emma:lang="en-US" emma:confidence="0">
                  <emma:literal>(boon;</emma:literal>
                </emma:interpretation>
                <emma:interpretation id="interp49" emma:lang="en-US" emma:confidence="0">
                  <emma:literal>(bin;</emma:literal>
                </emma:interpretation>
              </emma:one-of>
            </emma:emma>
          </inkml:annotationXML>
          <inkml:trace contextRef="#ctx0" brushRef="#br0" timeOffset="159822.2807">6354 1747 94,'0'0'38,"0"0"1,0 0 0,-28 6-27,28-6-2,-17 4-1,17-4-5,-13 18 1,13-18-2,-19 26-1,9-3-2,-6 1 0,-1 11 0,-4 6 0,-3 8 0,-2 5 0,3 7 0,-1 6 0,3 8 0,4 0 0,2 1 0,6-1 0,5-7 0,6 0 0,6-5 0,1-11 0,6-9 0,6-6 0,-5-13 0,9 1 0,-8-20-2,13 10-20,-8-17-21,-22 2 0,24-20 1,-14 1 0</inkml:trace>
          <inkml:trace contextRef="#ctx0" brushRef="#br0" timeOffset="160149.8812">6664 2739 68,'-30'17'36,"30"-17"0,-20 13 2,20-13-20,0 0-6,0 0-2,0 0-1,17-17-2,3 19 0,-20-2 0,43-13-2,-18 5-3,10 4-2,-3-3 0,7 5 0,1-3 0,1 1 0,-2 0 0,2 0 0,1 1 0,-5-1 0,-1-2 0,-6 1 0,-4 1 0,-2 0 0,-3 2 0,-21 2 0,32 0 0,-32 0-5,0 0-37,18-5-2,-18 5 1,0 0-1</inkml:trace>
          <inkml:trace contextRef="#ctx0" brushRef="#br0" timeOffset="162505.4853">8297 1900 108,'0'0'40,"0"0"-1,0 0 0,-6 19-34,6-19-1,10 17-2,-10-17-4,7 18-10,-7-18-26,21 23-2,-21-23 1,9 20-1</inkml:trace>
          <inkml:trace contextRef="#ctx0" brushRef="#br0" timeOffset="163035.8863">8364 2633 85,'0'0'36,"0"0"2,0 0 2,0 0-32,13 28 0,-13-28 0,8 33 0,-10-14-2,8 9-2,-10-6-1,0 4-1,-5-5-1,1-5-1,8-16-2,-22 17-4,22-17-14,0 0-21,-26 6 0,26-6 0,-27-23 0</inkml:trace>
          <inkml:trace contextRef="#ctx0" brushRef="#br0" timeOffset="159837.8806">6719 1744 93,'0'0'38,"0"0"2,0 0-1,3 22-28,-19-13 0,16 27-2,-17-7-2,17 18-2,-12 0-3,7 10-2,-1 1 0,3 0 0,3-4 0,1-6 0,-1-3 0,0-4 0,4-9 0,-4-6 0,0-7 0,0-19 0,0 18 0,0-18 0,0 0 0,8-17 0,-1-1 0,6-6 0,0 1 0,4-3 0,0 4 0,4 1 0,-3 5 0,-18 16 0,32-4 0,-32 4 0,30 26 0,-15-7 0,0 1 0,-2 2 0,-2-1 0,1 1 0,-9-3 0,-6 0 0,-9-3 0,-4 3 0,-11-4 0,-1-2 0,-4 2 0,-1-6 0,-1-1 0,6-5 0,5-1 0,7-7 0,16 5 0,-19-17 0,19 17-10,0 0-27,7-26-5,1 9 0,-8 17-1</inkml:trace>
          <inkml:trace contextRef="#ctx0" brushRef="#br0" timeOffset="159838.8806">7250 2204 80,'0'0'38,"0"0"1,0 0 1,0 0-24,-18 9-4,12 12-3,-11-12-3,8 12-1,-10-7-1,4 14 0,0 2-2,4 2-2,2-2 0,7 1 0,2-4 0,5-1 0,8-2 0,6-7 0,2-8 0,3-3 0,4-12 0,0-3 0,0-6 0,0-8 0,-7-1 0,0-4 0,-6-5 0,-2-1 0,-8 4 0,-1 2 0,-8 6 0,1 3 0,3 19 0,-21-26 0,21 26 0,-28-7 0,28 7 0,-30 2 0,30-2 0,-28 0 0,28 0-3,-28 5-20,28-5-20,-25 19 0,25-19 1,-24 18-1</inkml:trace>
          <inkml:trace contextRef="#ctx0" brushRef="#br0" timeOffset="161241.8831">7550 2621 80,'0'0'38,"0"0"0,0 0 1,11 19-26,-11-19-3,0 0 0,0 0-3,0 0-1,0 0 0,0 0-2,0 21 0,0-21-4,8 22 0,-3-5 0,-5-17 0,13 28 0,-13-28 0,12 26 0,-12-26 0,0 0 0,11 16 0,-11-16 0,0 0 0,0 0 0,13-26 0,-7 10 0,1-5 0,4-1 0,-1 1 0,1 1 0,-4 1 0,-7 19 0,19-24 0,-19 24 0,0 0 0,21-6 0,-21 6 0,0 0 0,18 15 0,-18-15 0,13 23 0,-13-23 0,8 33 0,-4-14 0,-4-1 0,0 5 0,0-6 0,2-1 0,-2-16 0,1 26 0,-1-26 0,4 17 0,-4-17 0,0 0 0,0 0 0,0 0-5,0 0-37,4-22-3,-4 22 2,-6-30-1</inkml:trace>
        </inkml:traceGroup>
        <inkml:traceGroup>
          <inkml:annotationXML>
            <emma:emma xmlns:emma="http://www.w3.org/2003/04/emma" version="1.0">
              <emma:interpretation id="{4DDD51D9-75D7-4AF9-8700-38D74D6A50A1}" emma:medium="tactile" emma:mode="ink">
                <msink:context xmlns:msink="http://schemas.microsoft.com/ink/2010/main" type="inkWord" rotatedBoundingBox="10831,5419 12143,5550 12032,6665 10720,6534"/>
              </emma:interpretation>
              <emma:one-of disjunction-type="recognition" id="oneOf10">
                <emma:interpretation id="interp50" emma:lang="en-US" emma:confidence="0">
                  <emma:literal>It.)</emma:literal>
                </emma:interpretation>
                <emma:interpretation id="interp51" emma:lang="en-US" emma:confidence="0">
                  <emma:literal>T.)</emma:literal>
                </emma:interpretation>
                <emma:interpretation id="interp52" emma:lang="en-US" emma:confidence="0">
                  <emma:literal>Tee)</emma:literal>
                </emma:interpretation>
                <emma:interpretation id="interp53" emma:lang="en-US" emma:confidence="0">
                  <emma:literal>Ft.)</emma:literal>
                </emma:interpretation>
                <emma:interpretation id="interp54" emma:lang="en-US" emma:confidence="0">
                  <emma:literal>Ito)</emma:literal>
                </emma:interpretation>
              </emma:one-of>
            </emma:emma>
          </inkml:annotationXML>
          <inkml:trace contextRef="#ctx0" brushRef="#br0" timeOffset="164595.889">8816 1954 69,'18'-22'39,"-1"11"0,4-1 2,-1 16-19,-3-26-9,28 18-1,-9-15-3,16 12-3,-3-6-1,11 5-5,-4-3 0,4 4 0,-2 1 0,-6 1 0,-5 3 0,-6 0 0,-7 4 0,-10-2 0,2 7 0,-26-7-9,23 24-18,-23-24-14,-19 30-3,-5-11 3,-10 0-2</inkml:trace>
          <inkml:trace contextRef="#ctx0" brushRef="#br0" timeOffset="163831.4878">8830 1945 65,'0'0'38,"0"0"1,0 0 1,0 0-14,19 18-14,-19-18 0,2 19-2,-2-19-4,4 45 1,-8-15-7,8 16 0,-6 1 0,2 7 0,-2-2 0,2 6 0,-7-2 0,-1-4 0,4-4 0,1-8 0,3-7 0,0-5 0,0-6 0,0-22 0,1 19 0,-1-19 0,19-13-7,-21-4-35,8-16-2,0-8 1,-1-8 0</inkml:trace>
          <inkml:trace contextRef="#ctx0" brushRef="#br0" timeOffset="164892.2896">8943 2219 76,'0'0'38,"0"17"1,0-17 1,37 11-26,-37-11-1,36-8-1,-36 8-4,43-16-2,-19 4-2,10 5-2,-2-4 1,3 1-3,-1 3 0,0-1 0,3 5 0,-5-5-2,5 6-1,-7-9-5,12 22-10,-12-12-23,-2-1-2,-6 7 2,-22-5-1</inkml:trace>
          <inkml:trace contextRef="#ctx0" brushRef="#br0" timeOffset="164237.0884">9076 1949 80,'3'-17'38,"-3"17"1,0 0 1,0 0-21,0 0-9,-16 18 0,18 7-2,-10-7-2,10 16-1,-10 1-5,8 10 0,-3 5 0,1 2 0,0 3 0,0-3 0,4 0 0,0-6 0,2-3 0,-1-5 0,-3-10 0,0-2 0,4-10 0,-4-16 0,-2 25 0,2-25 0,0 0 0,0 0 0,0 0-8,0 0-35,-15-25-1,11 3 1,-5-8 0</inkml:trace>
          <inkml:trace contextRef="#ctx0" brushRef="#br0" timeOffset="165469.4906">9403 2478 85,'0'0'36,"0"0"2,0 0 1,4 32-29,-4-32-3,0 0-1,19-8 0,-19 8-2,22 0-1,-22 0 0,25 2 0,-25-2 0,16 6 0,-16-6-1,4 16 1,-4-16-1,-13 26 0,13-26-2,-24 30 0,9-13 0,-6-2 0,2 0 0,1-2 0,1-2 0,17-11 0,-23 15 0,23-15 0,0 0 0,0 0 0,0 0 0,-7 17 0,7-17 0,17 7 0,-17-7 0,26 8 0,-7-3 0,1-3 0,1 0 0,1 0 0,-1-2 0,-4 0 0,-17 0 0,28 0 0,-28 0 0,0 0 0,0 0 0,19 7-6,-19-7-38,0 0 0,0 0 0,-19-9 0</inkml:trace>
          <inkml:trace contextRef="#ctx0" brushRef="#br0" timeOffset="166421.0923">9838 1701 87,'0'0'35,"0"0"3,9-23-5,-9 23-21,0 0 0,0 0-1,0 0-2,0 0-1,17 6-2,-17-6-2,19 19-4,-4-1 0,-2 3 0,9 7 0,3 3 0,3 8 0,-4 4 0,0 11 0,-3 0 0,1 12 0,-5-3 0,-6 12 0,-9-1 0,-7 6 0,-8-3 0,-4-5 0,0-6 0,-6-9 0,-1-4 0,-4-12 0,0-10 0,4-8 0,3-7 0,-5-12 0,16 13 0,-8-19-44,18 2-2,-30-13 1,30 13 0</inkml:trace>
        </inkml:traceGroup>
        <inkml:traceGroup>
          <inkml:annotationXML>
            <emma:emma xmlns:emma="http://www.w3.org/2003/04/emma" version="1.0">
              <emma:interpretation id="{B7F10B6A-DEFA-431C-8BBD-32B0A9FE03A3}" emma:medium="tactile" emma:mode="ink">
                <msink:context xmlns:msink="http://schemas.microsoft.com/ink/2010/main" type="inkWord" rotatedBoundingBox="14222,5732 16976,5752 16970,6585 14216,6565"/>
              </emma:interpretation>
              <emma:one-of disjunction-type="recognition" id="oneOf11">
                <emma:interpretation id="interp55" emma:lang="en-US" emma:confidence="1">
                  <emma:literal>Module</emma:literal>
                </emma:interpretation>
                <emma:interpretation id="interp56" emma:lang="en-US" emma:confidence="0">
                  <emma:literal>Modula</emma:literal>
                </emma:interpretation>
                <emma:interpretation id="interp57" emma:lang="en-US" emma:confidence="0">
                  <emma:literal>Modulo</emma:literal>
                </emma:interpretation>
                <emma:interpretation id="interp58" emma:lang="en-US" emma:confidence="0">
                  <emma:literal>Nodule</emma:literal>
                </emma:interpretation>
                <emma:interpretation id="interp59" emma:lang="en-US" emma:confidence="0">
                  <emma:literal>Moduli</emma:literal>
                </emma:interpretation>
              </emma:one-of>
            </emma:emma>
          </inkml:annotationXML>
          <inkml:trace contextRef="#ctx0" brushRef="#br1" timeOffset="191521.5363">12365 2161 69,'0'0'37,"0"0"-1,0 0 2,0 0-26,-17-6-1,17 6-1,0 0-2,0 0-1,0 0-1,0 0 0,0 0-2,0 0 0,0 0-2,0 0 0,-9 19-1,9-19 1,-4 19-2,0-3 0,-3 3 0,3 3 0,-1 3 0,-1 8 0,-3 6 0,1 6 0,-1 2 0,-1 1 0,3-1 0,-1-1 0,3-3 0,1-7 0,0-10 0,1-6 0,3-20 0,-4 19 0,4-19 0,7-19 0,-1-7 0,1-13 0,1-11 0,5-12 0,6-3 0,-4-6 0,-2 4 0,0 7 0,-4 10 0,-3 13 0,0 11 0,-1 9 0,-5 17 0,0 0 0,0 0 0,0 0 0,0 0 0,15 22 0,-2-5 0,-2 4 0,3 3 0,1 0 0,-4-3 0,7-3 0,1-3 0,-19-15 0,19 21 0,-19-21 0,19 1 0,-19-1 0,31-20 0,-31 20 0,30-32 0,-13 10 0,0 1 0,-4-1 0,4 2 0,-8 1 0,-9 19 0,17-22 0,-17 22 0,0 0 0,0 0 0,8-17 0,-8 17 0,0 0 0,0 0 0,0 0 0,0 0 0,0 0 0,0 0 0,0 0 0,11 20 0,-11-20 0,2 24 0,5-7 0,-1 2 0,0 5 0,-6 2 0,1 4 0,-6 2 0,5 1 0,5 1 0,-5 5 0,0-2 0,2 1 0,-2-3 0,-5 2 0,7-5 0,-2-6 0,1-2 0,5-5 0,-6-19 0,-4 26 0,4-26 0,0 0 0,0 0 0,21 11 0,-21-11 0,0 0 0,0 0 0,0 0 0,2-17 0,-13-9-15,11 26-27,7-26-3,1 9 2,-8 17-1</inkml:trace>
          <inkml:trace contextRef="#ctx0" brushRef="#br1" timeOffset="192020.7373">13015 2450 85,'0'0'37,"0"0"2,0 0 0,0 0-27,0 0-2,0 0-1,-6 30-3,6-30-2,-11 39 0,5-19-2,6 6 0,0-1-1,10-5 0,-3-1 0,4-2-1,-11-17 1,34 15 1,-10-15-2,-1-2 0,1-6 0,1-1 0,-25 9 0,33-28 0,-18 7 0,-4-1 0,-9-2 0,-4-2 0,-7 2 0,-4 1 0,2-1 0,-4 5 0,0 2 0,15 17 0,-28-16 0,28 16 0,0 0 0,-25 5 0,25-5 0,-11 17-7,15 9-6,-4-26-22,-17 24-8,17-24 1,0 0 0</inkml:trace>
          <inkml:trace contextRef="#ctx0" brushRef="#br1" timeOffset="192738.3384">13539 2459 65,'-22'15'37,"22"-15"0,0 0 2,0 0-21,0 0-6,-25-15 0,25 15-3,-19 8-2,19-8-1,-28 20-2,13-3-1,-7-2-2,7 5 1,-2 3-2,10-1 1,1 2 1,6-3-2,2-1 0,5-3 0,-7-17 0,28 22 0,-5-18 0,-1-6 0,3-7 0,1-6 0,-4-11 0,8-8 0,-2-8 0,-1-11 0,-7-6 0,1-10 0,-6-4 0,-4 0 0,0 3 0,-5 8 0,-2 8 0,-2 9 0,-6 14 0,0 12 0,4 19 0,0 0 0,0 0 0,0 0 0,-17 24 0,10 8 0,-1 5 0,6 10 0,-1 5 0,3 8 0,-2-1 0,2 1 0,0-4 0,5-8 0,3-3 0,-4-10 0,5-3 0,-5-10 0,1-1 0,-5-21 0,6 24-7,-6-24-35,0 0-2,0 0 1,-19-9 0</inkml:trace>
          <inkml:trace contextRef="#ctx0" brushRef="#br1" timeOffset="193237.5393">13953 2370 79,'0'0'38,"0"0"1,0 0 1,3 28-23,-21-28-7,23 18-1,-5-18-3,-13 30 0,13-30-2,6 39-1,-6-18 1,4 1-4,-1-1 0,7-3 0,-10-18 0,33 23 0,-33-23 0,34 5 0,-17-10 0,4-5 0,-1-6 0,1-5 0,-4-3 0,-2-6 0,-6-3 0,0-1 0,3-3 0,-5-1 0,1 7 0,-5 1 0,-3 11 0,-3 2 0,3 17 0,0 0-16,0 0-27,0 0 0,-17 17 0,17-17 0</inkml:trace>
          <inkml:trace contextRef="#ctx0" brushRef="#br1" timeOffset="193689.9402">14475 1908 80,'0'0'39,"0"0"2,0 0 0,0 0-22,0 0-7,-13 28-1,11 3-4,-9 1-2,0 13-5,-1 1 0,3 8 0,0 0 0,3 6 0,0 0 0,1-3 0,5-6 0,2-7 0,0-3 0,-2-9 0,0-6 0,0-26 0,9 23 0,-11-40-16,2 17-26,8-26-2,-3 3 1,1 3 0</inkml:trace>
          <inkml:trace contextRef="#ctx0" brushRef="#br1" timeOffset="194079.9409">14638 2418 66,'0'0'38,"32"-2"-1,-32 2 3,35-35-12,-8 33-19,-16-20-1,9 11-1,-10-12-3,7 6 0,-8-7 0,-9 24-1,9-30 0,-9 30 1,-15-20-4,15 20 0,-26 2 0,7 13 0,-3 3 0,-1 5 0,1 1 0,3 9 0,6-3 0,11 4 0,2 1 0,10-3 0,5-2 0,9-2 0,6-8 0,9-11 0,14-1 0,-18-16-32,18-12-11,-5-8-1,-8-6 0</inkml:trace>
        </inkml:traceGroup>
        <inkml:traceGroup>
          <inkml:annotationXML>
            <emma:emma xmlns:emma="http://www.w3.org/2003/04/emma" version="1.0">
              <emma:interpretation id="{E8A2CFA0-00F0-4AE2-84C6-E47AF4B46418}" emma:medium="tactile" emma:mode="ink">
                <msink:context xmlns:msink="http://schemas.microsoft.com/ink/2010/main" type="inkWord" rotatedBoundingBox="17908,6065 19641,6078 19638,6484 17905,6471"/>
              </emma:interpretation>
              <emma:one-of disjunction-type="recognition" id="oneOf12">
                <emma:interpretation id="interp60" emma:lang="en-US" emma:confidence="0">
                  <emma:literal>over</emma:literal>
                </emma:interpretation>
                <emma:interpretation id="interp61" emma:lang="en-US" emma:confidence="0">
                  <emma:literal>one</emma:literal>
                </emma:interpretation>
                <emma:interpretation id="interp62" emma:lang="en-US" emma:confidence="0">
                  <emma:literal>our</emma:literal>
                </emma:interpretation>
                <emma:interpretation id="interp63" emma:lang="en-US" emma:confidence="0">
                  <emma:literal>owe</emma:literal>
                </emma:interpretation>
                <emma:interpretation id="interp64" emma:lang="en-US" emma:confidence="0">
                  <emma:literal>ore</emma:literal>
                </emma:interpretation>
              </emma:one-of>
            </emma:emma>
          </inkml:annotationXML>
          <inkml:trace contextRef="#ctx0" brushRef="#br1" timeOffset="194922.3424">16201 2351 31,'0'0'31,"0"0"3,0 0-6,0 0-6,0 0 2,0 0-6,0 0-3,0 0-2,-17-9-4,17 9-1,-22 2-1,22-2-2,-43 20-1,17 1 0,-10-1-2,4 10-2,2-2 0,6 2 0,0 0 0,9-1 0,11-4 0,6-3 0,-2-22 0,35 26 0,-7-20 0,8-6 0,0-6 0,1-5 0,-3-8 0,-4-3 0,-2-6 0,-8-2 0,-10-2 0,-7 5 0,-3-1 0,-7 5 0,-4 6 0,11 17 0,-32-15 0,13 15 0,19 0 0,-32 8-12,40 9-23,-8-17-8,-10 16 1,10-16 0</inkml:trace>
          <inkml:trace contextRef="#ctx0" brushRef="#br1" timeOffset="195421.5432">16460 2357 88,'16'-10'38,"-16"10"1,0 0 2,25 0-27,-25 0-4,0 0-1,0 0-2,0 0-3,-17 21 1,21-1-5,-6 1 0,4 5 0,0 2 0,1 0 0,1 0 0,4-2 0,1-4 0,0-1 0,-9-21 0,25 22 0,-9-22 0,3-5 0,4-7 0,-3-4 0,1-7 0,1-3 0,-1-7 0,-1-1 0,-3 4 0,-2 2 0,-5 0 0,-1 6 0,-2 0 0,-3 3 0,-4 19 0,8-22 0,-8 22 0,0 0 0,0 0 0,0 0 0,0 0-9,-2 16-33,2-16-2,-10 30 1,10-30 0</inkml:trace>
          <inkml:trace contextRef="#ctx0" brushRef="#br1" timeOffset="195827.144">16958 2483 68,'0'0'34,"20"4"2,-20-4 2,0 0-26,39-2 0,-39 2 0,30-2-2,-30 2-1,30-13-2,-30 13-2,34-22-2,-19 5-1,0-1 0,0-5-1,-2-1 0,-3 0 0,-7 3 1,-8 1-2,5 20 0,-27-19 0,11 17 0,-7 6 0,-1 11 0,-1 5 0,1 8 0,5 2 0,4 0 0,8 2 0,5 1 0,4-1 0,4-4 0,5-4 0,2-7 0,11 0-2,-7-23-8,22 17-10,-20-18-19,9-6-4,-5-2 2,-5 0-1</inkml:trace>
          <inkml:trace contextRef="#ctx0" brushRef="#br1" timeOffset="196045.5443">17214 2513 68,'0'0'38,"-9"17"0,9-17 3,2-19-18,22 21-10,-18-32-2,22 12-2,-12-16-2,16 4-3,-4-7-1,0 4-3,-5 1 0,5 6 0,-4 7 0,-5 8 0,4 9 0,-5-3-6,18 21-20,-6-8-14,2-1-3,-1 1 2,-1-6-1</inkml:trace>
        </inkml:traceGroup>
        <inkml:traceGroup>
          <inkml:annotationXML>
            <emma:emma xmlns:emma="http://www.w3.org/2003/04/emma" version="1.0">
              <emma:interpretation id="{EDCE62AD-C526-412B-A7F4-4D5ABDB642D9}" emma:medium="tactile" emma:mode="ink">
                <msink:context xmlns:msink="http://schemas.microsoft.com/ink/2010/main" type="inkWord" rotatedBoundingBox="20093,6239 21890,5546 22267,6522 20470,7215"/>
              </emma:interpretation>
              <emma:one-of disjunction-type="recognition" id="oneOf13">
                <emma:interpretation id="interp65" emma:lang="en-US" emma:confidence="0">
                  <emma:literal>t</emma:literal>
                </emma:interpretation>
                <emma:interpretation id="interp66" emma:lang="en-US" emma:confidence="0">
                  <emma:literal>a</emma:literal>
                </emma:interpretation>
                <emma:interpretation id="interp67" emma:lang="en-US" emma:confidence="0">
                  <emma:literal>*</emma:literal>
                </emma:interpretation>
                <emma:interpretation id="interp68" emma:lang="en-US" emma:confidence="0">
                  <emma:literal>A</emma:literal>
                </emma:interpretation>
                <emma:interpretation id="interp69" emma:lang="en-US" emma:confidence="0">
                  <emma:literal>Z</emma:literal>
                </emma:interpretation>
              </emma:one-of>
            </emma:emma>
          </inkml:annotationXML>
          <inkml:trace contextRef="#ctx0" brushRef="#br1" timeOffset="197184.3463">18343 2834 92,'-19'9'39,"19"-9"0,-28 23 2,28-23-30,0 0-2,0 0 1,0 0-3,19 7-2,2-7-3,-3-9-2,10 1 0,2-5 0,13 0 0,2-7 0,11-3 0,8-7 0,5-3 0,4-8 0,6-4 0,0-11 0,3-2 0,-3-7 0,-3-2 0,1-2 0,-9 6 0,-10 1 0,-2 5 0,-8 6 0,-8 5 0,1 5 0,-6 3 0,-12 5 0,1 1 0,-3-1 0,-6 8 0,2-1 0,-17 26 0,18-28 0,-18 28 0,0 0 0,0 0 0,-5 26 0,-3-5 0,-3 12 0,-2 1 0,-4 14 0,-5 5 0,9 4 0,-1 7 0,-1 5 0,2 3 0,2 5 0,-6-3 0,12-1 0,-3-4 0,8-6 0,10-5 0,-1-6 0,4-9 0,4-7 0,9-8 0,4-10 0,6-5 0,3-5 0,-5-10 0,-3 0 0,1-5 0,2-3 0,-34 10 0,36-15 0,-36 15-24,-10-24-20,10 24-3,-20-30 3</inkml:trace>
          <inkml:trace contextRef="#ctx0" brushRef="#br1" timeOffset="197823.9475">18779 2396 90,'0'0'40,"0"0"1,0 0 0,-15-26-26,15 26-3,0 0-2,0 0-4,0 0-6,0 0 0,0 0 0,0 0 0,0 0 0,19-4 0,-19 4 0,0 0 0,0 0 0,0 0 0,22-2 0,-3 0 0,4 0 0,12 2 0,10-3 0,13-1 0,21-2 0,13-3 0,5 0 0,8-1 0,-4 1 0,2 0 0,0-2 0,-12 3 0,-6-3 0,-12 7 0,-11 1 0,-10 1 0,-7 2 0,-19 0 0,-3 5 0,-23-5 0,15 19-3,-34-12-43,-9 6-1,-21-3 1,-7-1 0</inkml:trace>
        </inkml:traceGroup>
      </inkml:traceGroup>
    </inkml:traceGroup>
    <inkml:traceGroup>
      <inkml:annotationXML>
        <emma:emma xmlns:emma="http://www.w3.org/2003/04/emma" version="1.0">
          <emma:interpretation id="{7816FF92-BDA5-45C8-99D5-59DD75AB0F5A}" emma:medium="tactile" emma:mode="ink">
            <msink:context xmlns:msink="http://schemas.microsoft.com/ink/2010/main" type="paragraph" rotatedBoundingBox="3842,7463 11120,8438 10771,11042 3493,1006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4B64F6D-638B-41F2-9D35-497D843BFBAC}" emma:medium="tactile" emma:mode="ink">
              <msink:context xmlns:msink="http://schemas.microsoft.com/ink/2010/main" type="line" rotatedBoundingBox="5891,7738 11120,8438 10904,10050 5675,9350"/>
            </emma:interpretation>
          </emma:emma>
        </inkml:annotationXML>
        <inkml:traceGroup>
          <inkml:annotationXML>
            <emma:emma xmlns:emma="http://www.w3.org/2003/04/emma" version="1.0">
              <emma:interpretation id="{DD8929CB-3BF1-4994-B27D-99431247ACC4}" emma:medium="tactile" emma:mode="ink">
                <msink:context xmlns:msink="http://schemas.microsoft.com/ink/2010/main" type="inkWord" rotatedBoundingBox="5789,8501 6179,8553 6137,8863 5747,8811"/>
              </emma:interpretation>
              <emma:one-of disjunction-type="recognition" id="oneOf14">
                <emma:interpretation id="interp70" emma:lang="en-US" emma:confidence="1">
                  <emma:literal>=</emma:literal>
                </emma:interpretation>
                <emma:interpretation id="interp71" emma:lang="en-US" emma:confidence="0">
                  <emma:literal>I</emma:literal>
                </emma:interpretation>
                <emma:interpretation id="interp72" emma:lang="en-US" emma:confidence="0">
                  <emma:literal>¥</emma:literal>
                </emma:interpretation>
                <emma:interpretation id="interp73" emma:lang="en-US" emma:confidence="0">
                  <emma:literal>1</emma:literal>
                </emma:interpretation>
                <emma:interpretation id="interp74" emma:lang="en-US" emma:confidence="0">
                  <emma:literal>--</emma:literal>
                </emma:interpretation>
              </emma:one-of>
            </emma:emma>
          </inkml:annotationXML>
          <inkml:trace contextRef="#ctx0" brushRef="#br0" timeOffset="227214.3991">3804 4716 115,'0'0'39,"0"0"2,0 32-5,0-32-32,0 0 0,0 0 1,18 2-3,-18-2 1,29 3-1,-29-3 0,33 4 0,-14 0-2,3-4 0,5 2-4,-9-13-3,22 14-15,-9-14-18,-4-2-3,-1 0 2,-6-4-2</inkml:trace>
          <inkml:trace contextRef="#ctx0" brushRef="#br0" timeOffset="227448.3994">3834 4975 95,'20'4'37,"3"-4"-1,-1 9-4,-1-22-27,11 8-1,-8-8 0,10 3-2,1 7-5,-10-9-22,1 1-12,6 11 1,-12-9-1,6 13 0</inkml:trace>
        </inkml:traceGroup>
        <inkml:traceGroup>
          <inkml:annotationXML>
            <emma:emma xmlns:emma="http://www.w3.org/2003/04/emma" version="1.0">
              <emma:interpretation id="{63076F01-A932-4F6F-8025-0B0CECC5D34B}" emma:medium="tactile" emma:mode="ink">
                <msink:context xmlns:msink="http://schemas.microsoft.com/ink/2010/main" type="inkWord" rotatedBoundingBox="8382,8071 11120,8438 10909,10017 8170,9651"/>
              </emma:interpretation>
              <emma:one-of disjunction-type="recognition" id="oneOf15">
                <emma:interpretation id="interp75" emma:lang="en-US" emma:confidence="0">
                  <emma:literal>tithes)</emma:literal>
                </emma:interpretation>
                <emma:interpretation id="interp76" emma:lang="en-US" emma:confidence="0">
                  <emma:literal>tartness)</emma:literal>
                </emma:interpretation>
                <emma:interpretation id="interp77" emma:lang="en-US" emma:confidence="0">
                  <emma:literal>tautness)</emma:literal>
                </emma:interpretation>
                <emma:interpretation id="interp78" emma:lang="en-US" emma:confidence="0">
                  <emma:literal>titans)</emma:literal>
                </emma:interpretation>
                <emma:interpretation id="interp79" emma:lang="en-US" emma:confidence="0">
                  <emma:literal>tiltmf)</emma:literal>
                </emma:interpretation>
              </emma:one-of>
            </emma:emma>
          </inkml:annotationXML>
          <inkml:trace contextRef="#ctx0" brushRef="#br0" timeOffset="230880.4055">6608 4461 55,'0'0'36,"0"0"1,13-23 1,-13 23-13,0 0-11,0 0-1,0 0-4,0 0-2,0 0-1,-9 17-1,1 7-1,-12 3 0,1 14-2,-9 11-2,-4 15 0,-5 9 0,-3 10 0,1 5 0,2 10 0,1-2 0,8-2 0,6-6 0,5-9 0,7-6 0,10-7 0,6-5 0,3-10 0,8-8 0,2-10 0,3-5 0,-1-16 0,11 2 0,-13-32-24,14 0-19,-1-9-1,2-8 1,-1-1 0</inkml:trace>
          <inkml:trace contextRef="#ctx0" brushRef="#br0" timeOffset="231816.4072">6689 5208 105,'0'0'37,"0"0"3,17-7-8,13 12-23,-8-12-4,21 9 1,-4-10-6,10 6 3,-6-1-2,4 1-1,-4 6-1,-11-14-9,9 6-28,-13 8-2,-11-4 1,2 4-3</inkml:trace>
          <inkml:trace contextRef="#ctx0" brushRef="#br0" timeOffset="231598.0068">6979 4962 61,'0'0'37,"22"-5"0,-22 5 2,0 0-19,0 0-6,0 0-3,0 0-2,0 0-2,0 0-1,0 0 0,0 0-2,0 0 0,-5 16-4,5-16 0,-11 28 0,1-7 0,1 5 0,-1 4 0,-3 3 0,-2 1 0,-1 7 0,-1-2 0,2 4 0,2-4 0,1-2 0,1-1 0,4-3 0,1-5 0,6-6 0,6-5 0,-6-17 0,20 23 0,-20-23 0,36 1 0,-14-4 0,6-3 0,-5-5 0,7 5 0,-15-20-5,15 8-38,-15-3 0,-4-5 0,-5-6 1</inkml:trace>
          <inkml:trace contextRef="#ctx0" brushRef="#br0" timeOffset="232549.6085">7320 5173 90,'0'0'40,"0"0"0,7 24 1,-7-24-30,2 17-1,7 7 1,-9-24-4,-9 41-2,2-21-5,5 8 0,-4-3 0,0 1 0,5-4 0,1-22 0,-4 26 0,4-26 0,0 0 0,0 0 0,22 0 0,-9-17 0,0-7 0,2-2 0,2 0 0,-2 0 0,2 2 0,-6 3 0,-11 21 0,15-24 0,-15 24 0,0 0 0,12 26 0,-12-26 0,3 32 0,-3-32 0,10 31 0,-10-31 0,5 28 0,-5-28 0,0 0 0,0 0 0,0 0 0,23 13 0,-23-13 0,28-16 0,-9 1 0,3 4 0,-1-6 0,1 6 0,-22 11 0,30-21 0,-30 21 0,0 0 0,17 13 0,-17-13 0,-4 32 0,0-14 0,6 7 0,-2-3 0,0 2 0,-2 1 0,2-7 0,-1 1 0,-1-2 0,2-17 0,-2 26 0,2-26 0,0 0 0,0 0 0,0 0-38,0 0-5,5-21-1,-1 3 2</inkml:trace>
          <inkml:trace contextRef="#ctx0" brushRef="#br0" timeOffset="233485.6101">7868 5413 114,'0'0'40,"0"0"0,28-11-1,6 11-32,-8-11-3,15 3-1,4-1-2,0-8-4,10 15-8,-14-7-27,-2-6-3,-7 10 2,-10-7-2</inkml:trace>
          <inkml:trace contextRef="#ctx0" brushRef="#br0" timeOffset="233298.4098">8299 4940 72,'5'-19'39,"-5"19"0,10-28 1,-23 6-24,13 22-2,-8-19-3,8 19-3,-19-15-3,19 15-1,-28-5 0,28 5-1,-35 2-3,14 3 0,-1 1 0,3 3 0,0 2 0,2 4 0,4 2 0,2 3 0,2 1 0,3 7 0,1 4 0,3 3 0,0 2 0,0 4 0,0-3 0,2 3 0,-4 0 0,4-4 0,-2-2 0,1 1 0,2-5 0,5-1 0,0 2 0,3-4 0,0 2 0,1 1 0,5-1 0,-2 2 0,0-2 0,-2-1 0,0-1 0,1-3 0,-3-3 0,-2-3 0,-7-19 0,4 28 0,-4-28 0,-15 20 0,15-20 0,-33 11 0,12-9 0,-5-11 0,3 5 0,-18-26 0,24 6-41,-11-6-3,6-2-1,-3-5 1</inkml:trace>
          <inkml:trace contextRef="#ctx0" brushRef="#br0" timeOffset="234078.4111">8450 4506 90,'0'0'39,"-22"-4"3,22 4 0,0 0-30,0 0-1,0 0-1,0 0-3,11 33-5,0-16-2,14 17 0,5 1 0,13 17 0,5 6 0,14 13 0,0 7 0,4 10 0,-1 3 0,-5 6 0,-15 2 0,-10 1 0,-18 1 0,-17 2 0,-7-7 0,-17-8 0,-12-6 0,-5-9 0,-8-8 0,0-15 0,8-7 0,-4-19 0,10 6 0,-16-19-17,12-5-29,-2-8-1,5-2 2</inkml:trace>
          <inkml:trace contextRef="#ctx0" brushRef="#br0" timeOffset="228259.6009">4933 4539 93,'0'0'39,"0"0"3,-17-9-2,-4 3-26,27 27-3,-6-21-2,-6 46-2,2-8-7,8 17 0,-8 9 0,4 14 0,-1 8 0,-3 11 0,4-2 0,0 4 0,-2-6 0,0-8 0,0-8 0,0-12 0,4-9 0,-2-15 0,2-9 0,-4-16 0,2-16 0,0 0 0,15-33-12,-15-23-31,0-9-3,0-10 2,0-5-1</inkml:trace>
          <inkml:trace contextRef="#ctx0" brushRef="#br0" timeOffset="228462.4013">4891 5061 62,'0'0'37,"19"2"0,-19-2 1,41-13-10,-7 16-19,-13-16 1,20 12-4,-9-11-1,9 9-2,-7-5-1,-3 4 0,1 3-4,-4-9-2,8 14-7,-17-15-19,7 0-10,0 1 1,-7-5-2,-1 2 2</inkml:trace>
          <inkml:trace contextRef="#ctx0" brushRef="#br0" timeOffset="228868.002">5483 4500 73,'0'0'38,"0"0"2,0 0 1,0 0-25,0 0-1,6 19-3,-6-19-3,-10 41-1,5-10-5,3 18-3,-2 5 0,0 15 0,1 7 0,-1 14 0,-2-1 0,4 8 0,0-4 0,2 0 0,-3-7 0,3-8 0,0-11 0,2-13 0,1-9 0,-1-13 0,2-8 0,-4-24 0,0 0 0,0 0 0,22-17 0,-23-29-2,6 3-42,1-9-1,-1-10 0,1-1 0</inkml:trace>
          <inkml:trace contextRef="#ctx0" brushRef="#br0" timeOffset="229398.4029">5871 4235 94,'0'0'39,"0"0"0,0 0-3,20 25-26,-20-25-3,6 37 1,-10-15-5,12 12 1,-7-3-1,7 10 0,-4-3-2,3 1 0,-3-6 0,0-8-2,1 1-3,-5-26-5,10 18-21,-10-18-11,-8-16 0,1-3-1,-10-11 2</inkml:trace>
          <inkml:trace contextRef="#ctx0" brushRef="#br0" timeOffset="229726.0035">5771 4319 83,'0'0'38,"0"0"-2,28 6 1,-11 1-31,-17-7 0,36 6-1,-14-6-3,8 2-1,-4-2 0,4 2-1,-5-2 1,-1 0 0,-5 1-1,-19-1 2,17 10 0,-17-10 0,-19 20 1,0-5-1,-9-2 1,-6 4-1,-7 0 0,0-1-1,-4-2 0,4-3-1,9 0 0,6-7-2,26-4-5,0 0-19,0 0-14,47-15 1,-6 0-1,13 4 1</inkml:trace>
        </inkml:traceGroup>
      </inkml:traceGroup>
      <inkml:traceGroup>
        <inkml:annotationXML>
          <emma:emma xmlns:emma="http://www.w3.org/2003/04/emma" version="1.0">
            <emma:interpretation id="{47AA4A28-19F9-4854-B078-B4ACCA8089EF}" emma:medium="tactile" emma:mode="ink">
              <msink:context xmlns:msink="http://schemas.microsoft.com/ink/2010/main" type="line" rotatedBoundingBox="3502,9269 5118,9274 5115,10141 3499,10136"/>
            </emma:interpretation>
          </emma:emma>
        </inkml:annotationXML>
        <inkml:traceGroup>
          <inkml:annotationXML>
            <emma:emma xmlns:emma="http://www.w3.org/2003/04/emma" version="1.0">
              <emma:interpretation id="{E82C84D3-AF4F-4749-A209-08BF41984D68}" emma:medium="tactile" emma:mode="ink">
                <msink:context xmlns:msink="http://schemas.microsoft.com/ink/2010/main" type="inkWord" rotatedBoundingBox="3502,9269 5118,9274 5115,10141 3499,10136">
                  <msink:destinationLink direction="with" ref="{66C67EFE-0030-42E9-BF59-113F53F2223F}"/>
                  <msink:destinationLink direction="with" ref="{8BF2BBAD-9E92-4E8F-AD83-B7D0A6ECC3F1}"/>
                </msink:context>
              </emma:interpretation>
              <emma:one-of disjunction-type="recognition" id="oneOf16">
                <emma:interpretation id="interp80" emma:lang="en-US" emma:confidence="0">
                  <emma:literal>Ali)</emma:literal>
                </emma:interpretation>
                <emma:interpretation id="interp81" emma:lang="en-US" emma:confidence="0">
                  <emma:literal>Ala)</emma:literal>
                </emma:interpretation>
                <emma:interpretation id="interp82" emma:lang="en-US" emma:confidence="0">
                  <emma:literal>Ata)</emma:literal>
                </emma:interpretation>
                <emma:interpretation id="interp83" emma:lang="en-US" emma:confidence="0">
                  <emma:literal>JAL2</emma:literal>
                </emma:interpretation>
                <emma:interpretation id="interp84" emma:lang="en-US" emma:confidence="0">
                  <emma:literal>JAl2</emma:literal>
                </emma:interpretation>
              </emma:one-of>
            </emma:emma>
          </inkml:annotationXML>
          <inkml:trace contextRef="#ctx0" brushRef="#br0" timeOffset="222035.19">1780 5519 46,'0'0'32,"0"0"3,26-13 0,-26 13-11,0 0-7,0 0-2,0 0-1,-6 21-3,6-21-2,-11 30-2,-2-8-2,6 17 0,-14 0-5,0 15 0,-7 0 0,4 8 0,-4 1 0,2 1 0,-2-7 0,3-6 0,5-8 0,7-14 0,3-3 0,7-9 0,3-17 0,0 0 0,0 0 0,0 0 0,5-37 0,6 3 0,4-7 0,0-13 0,6-5 0,1-6 0,1-1 0,3 5 0,-3 7 0,-1 7 0,-7 10 0,-2 9 0,2 11 0,-15 17 0,17-18 0,-17 18 0,19-8 0,-19 8 0,18 0 0,-18 0 0,25 11 0,-25-11 0,24 41 0,-15-5 0,-3 7 0,3 7 0,3 8 0,1 5 0,0 2 0,4-1 0,-6-5 0,6-5 0,0-5 0,-4-8 0,4-4 0,-4-9 0,-4-6 0,-9-22 0,13 25 0,-13-25 0,0 0 0,0 0 0,0 0 0,-13-36-9,9 17-33,-16 1-2,-7-3 1,-1 1 0</inkml:trace>
          <inkml:trace contextRef="#ctx0" brushRef="#br0" timeOffset="222300.3905">1595 5965 105,'0'0'37,"-21"13"1,21-13 0,0 0-31,21-9-1,-1-1-1,16 10-2,-4-7 0,11 1-1,3 1 0,3 1-1,-2 0 0,-4 2-4,-4 6-3,-22-19-14,6 15-19,-1 4-1,-22-4 1,17-6-1</inkml:trace>
          <inkml:trace contextRef="#ctx0" brushRef="#br0" timeOffset="222737.1912">2338 5559 97,'0'0'36,"0"0"2,0 0 1,19 3-31,-19-3 1,0 0 0,0 0-2,0 0 0,0 0-2,-6 21-5,6-21 0,-13 39 0,-2-11 0,2 15 0,-10 3 0,-1 8 0,1 2 0,5 2 0,-1-2 0,6-4 0,2-3 0,5-10 0,12-6 0,-1-5 0,10 0 0,-2-9 0,8-4 0,-2-13 0,18 11-10,-5-23-32,-4-6-1,2-9 0,-4-10 0</inkml:trace>
          <inkml:trace contextRef="#ctx0" brushRef="#br0" timeOffset="223236.3921">2564 5650 94,'0'0'35,"0"0"0,-2 17 3,2-17-30,0 0-1,0 0-1,0 0 0,32 26 0,-32-26-1,30 22-1,-30-22-1,30 30 0,-19-11-1,4 5 1,-5-2-3,-3 6 0,-7-4 0,-3 1 0,-7-7 0,1 1 0,9-19 0,-23 28 0,23-28 0,-32 13 0,14-9 0,1-1 0,17-3 0,-26 10 0,26-10 0,-17 7 0,17-7 0,-17 7 0,17-7 0,17 14 0,-17-14 0,20 18 0,-20-18 0,30 17 0,-7-10 0,3-5 0,-3 0 0,-1-6 0,2 3 0,-9-18 0,15 15-31,-30 4-10,17-26-2,-17 26 2,-4-32-2</inkml:trace>
          <inkml:trace contextRef="#ctx0" brushRef="#br0" timeOffset="223610.7928">2780 5432 117,'0'0'41,"0"0"-1,30 7 2,0 8-34,-14-9-1,16 14-7,-6-3 0,14 11 0,1 2 0,2 13 0,-7 1 0,-6 9 0,-12 2 0,-7 9 0,-5 5 0,-10 0 0,-11 0 0,-5-6 0,-12-7 0,-2-9 0,4-5 0,-2-14 0,4-3 0,-3-18 0,31-7-17,-42 6-27,24-10-2,1-7 2</inkml:trace>
        </inkml:traceGroup>
      </inkml:traceGroup>
    </inkml:traceGroup>
  </inkml:traceGroup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04.0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40C6CFA-ADB0-418D-A9A3-8CCA9E8C8604}" emma:medium="tactile" emma:mode="ink">
          <msink:context xmlns:msink="http://schemas.microsoft.com/ink/2010/main" type="writingRegion" rotatedBoundingBox="1453,9407 3024,6297 3928,6753 2357,9864"/>
        </emma:interpretation>
      </emma:emma>
    </inkml:annotationXML>
    <inkml:traceGroup>
      <inkml:annotationXML>
        <emma:emma xmlns:emma="http://www.w3.org/2003/04/emma" version="1.0">
          <emma:interpretation id="{6A76CFB8-4D99-4A2A-8C6E-DC5F10899818}" emma:medium="tactile" emma:mode="ink">
            <msink:context xmlns:msink="http://schemas.microsoft.com/ink/2010/main" type="paragraph" rotatedBoundingBox="1453,9407 3024,6297 3928,6753 2357,98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A6971F-6A62-41ED-B7AA-519285D3D5AF}" emma:medium="tactile" emma:mode="ink">
              <msink:context xmlns:msink="http://schemas.microsoft.com/ink/2010/main" type="line" rotatedBoundingBox="1453,9407 3024,6297 3928,6753 2357,9864"/>
            </emma:interpretation>
          </emma:emma>
        </inkml:annotationXML>
        <inkml:traceGroup>
          <inkml:annotationXML>
            <emma:emma xmlns:emma="http://www.w3.org/2003/04/emma" version="1.0">
              <emma:interpretation id="{E090D2B5-5837-487F-9B5B-171490751109}" emma:medium="tactile" emma:mode="ink">
                <msink:context xmlns:msink="http://schemas.microsoft.com/ink/2010/main" type="inkWord" rotatedBoundingBox="1453,9407 2108,8111 3012,8568 2357,9864"/>
              </emma:interpretation>
              <emma:one-of disjunction-type="recognition" id="oneOf0">
                <emma:interpretation id="interp0" emma:lang="en-US" emma:confidence="1">
                  <emma:literal>x</emma:literal>
                </emma:interpretation>
                <emma:interpretation id="interp1" emma:lang="en-US" emma:confidence="0">
                  <emma:literal>*</emma:literal>
                </emma:interpretation>
                <emma:interpretation id="interp2" emma:lang="en-US" emma:confidence="0">
                  <emma:literal>R</emma:literal>
                </emma:interpretation>
                <emma:interpretation id="interp3" emma:lang="en-US" emma:confidence="0">
                  <emma:literal>+</emma:literal>
                </emma:interpretation>
                <emma:interpretation id="interp4" emma:lang="en-US" emma:confidence="0">
                  <emma:literal>U</emma:literal>
                </emma:interpretation>
              </emma:one-of>
            </emma:emma>
          </inkml:annotationXML>
          <inkml:trace contextRef="#ctx0" brushRef="#br0">-470 5549 62,'1'19'36,"-1"-19"-1,0 0 3,-5 24-20,-12-33-2,17 9-4,0 0-2,0 0-2,0 0-1,0 0-1,0 0-1,0 0-3,17-2-2,-17 2 0,30-28 0,-2 6 0,-2-8 0,6-11 0,7-8 0,4-8 0,4-5 0,4-9 0,-5-5 0,1-8 0,4-2 0,5 2 0,-4 2 0,-5 2 0,-6 6 0,-5 7 0,-4 11 0,-6 9 0,-7 10 0,-10 7 0,-1 9 0,-8 21 0,5-20 0,-5 20 0,0 0 0,0 0 0,0 0 0,0 0 0,0 0 0,0 0 0,0 0 0,0 0 0,0 0 0,0 0 0,0 0 0,0 0 0,0 0 0,0 0 0,0 0 0,0 0 0,0 0 0,0 0 0,0 0 0,0 0 0,0 0 0,0 0 0,0 0 0,0 0 0,0 0 0,0 0 0,0 0 0,0 0 0,0 0 0,6-19 0,-6 19 0,0 0 0,0 0 0,0 0 0,0 0 0,0 0 0,0 0 0,0 0 0,0 0 0,0 0 0,0 0 0,0 0 0,0 0 0,0 0 0,0 0 0,2 21 0,-2 1 0,1 12 0,1 10 0,0 16 0,-7 11 0,-3 15 0,3 9 0,-3 5 0,2 8 0,1-1 0,-1-9 0,2-4 0,8-9 0,9-8 0,4-10 0,6-8 0,3-10 0,0-6 0,-2-8 0,3-3 0,-1-10 0,-8-3 0,-18-19 0,23 19 0,-23-19 0,-4-17 0,4 17 0,-7-34-40,-1 1-4,-3-12 0,4 0-1</inkml:trace>
          <inkml:trace contextRef="#ctx0" brushRef="#br0" timeOffset="608.401">-266 5085 57,'0'0'35,"-19"8"0,19-8-5,0 0-5,0 0-8,0 0-3,0 0-3,0 0-2,0 0-1,0 0-3,0 0 0,0 0-1,0 0-4,0 0 0,0 0 0,0 0 0,28 15 0,-2-6 0,13 0 0,10 0 0,9-3 0,13 0 0,2-4 0,2-6 0,-2 0 0,-3-3 0,-7 1 0,-9 0 0,-12 3 0,-12 1 0,-4 6 0,-26-4 0,39 18 0,-39-18-34,0 0-9,26 17-2,-26-17 2</inkml:trace>
        </inkml:traceGroup>
        <inkml:traceGroup>
          <inkml:annotationXML>
            <emma:emma xmlns:emma="http://www.w3.org/2003/04/emma" version="1.0">
              <emma:interpretation id="{AC2BFBA8-26E7-4F0D-B5AC-8DF02C5095FD}" emma:medium="tactile" emma:mode="ink">
                <msink:context xmlns:msink="http://schemas.microsoft.com/ink/2010/main" type="inkWord" rotatedBoundingBox="3177,6660 3292,6432 3562,6569 3447,6796"/>
              </emma:interpretation>
              <emma:one-of disjunction-type="recognition" id="oneOf1">
                <emma:interpretation id="interp5" emma:lang="en-US" emma:confidence="0">
                  <emma:literal>n</emma:literal>
                </emma:interpretation>
                <emma:interpretation id="interp6" emma:lang="en-US" emma:confidence="0">
                  <emma:literal>m</emma:literal>
                </emma:interpretation>
                <emma:interpretation id="interp7" emma:lang="en-US" emma:confidence="0">
                  <emma:literal>M</emma:literal>
                </emma:interpretation>
                <emma:interpretation id="interp8" emma:lang="en-US" emma:confidence="0">
                  <emma:literal>N</emma:literal>
                </emma:interpretation>
                <emma:interpretation id="interp9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-69654.1223">1278 2664 59,'0'0'38,"19"-2"0,-19 2 2,0 0-14,0 0-8,7 17-4,-7-17-5,0 0-3,0 0-1,-13 19-3,13-19-2,-9 20 0,9-20 0,-21 32 0,21-32 0,-15 34 0,13-18 0,2-16 0,-5 26 0,5-26 0,0 0 0,7 17 0,-7-17 0,0 0 0,12-24 0,3 5 0,-2-1 0,3-4 0,3-1 0,-6 1 0,8 2 0,-1 5 0,-1 4 0,-19 13 0,30-8 0,-30 8 0,19 12 0,-19-12 0,26 28 0,-15-10 0,-5 1 0,0 1 0,-3 3 0,3-3 0,1-1 0,-1-2 0,-6-17 0,-2 22 0,2-22 0,0 0 0,4 19 0,-4-19 0,0 0 0,0 0-43,0 0-1,-21 13 0,21-13 0</inkml:trace>
        </inkml:traceGroup>
      </inkml:traceGroup>
    </inkml:traceGroup>
  </inkml:traceGroup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45.92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04F21EA-3344-402B-AF3C-03447BEE6DA8}" emma:medium="tactile" emma:mode="ink">
          <msink:context xmlns:msink="http://schemas.microsoft.com/ink/2010/main" type="inkDrawing" rotatedBoundingBox="7889,11445 9359,10344 10261,11548 8791,12649" hotPoints="9903,11411 9086,12229 8268,11411 9086,10594" semanticType="enclosure" shapeName="Circle"/>
        </emma:interpretation>
      </emma:emma>
    </inkml:annotationXML>
    <inkml:trace contextRef="#ctx0" brushRef="#br0">131 0 40,'0'0'28,"0"0"4,0 0 2,0 0-12,0 0-4,0 0 0,0 0-4,0 0-1,0 0-2,0 0-3,0 0-1,-9 21-3,9-21 0,-2 28-2,0-6-2,4 12 0,-4 3 0,2 15 0,-4 2 0,3 15 0,-7 2 0,4 7 0,-5 6 0,0 5 0,1 3 0,-1 5 0,1-6 0,3 2 0,-1-3 0,8-7 0,-2-10 0,2-6 0,2-15 0,-3-11 0,1-7 0,2-14 0,-4-20 0,0 0 0,0 0 0,-11-29 0,13 10 0,-19-13-44,9-5-1,-7-8 2,2-1-1</inkml:trace>
    <inkml:trace contextRef="#ctx0" brushRef="#br0" timeOffset="686.4011">-571 693 72,'0'0'36,"0"0"0,0 0-4,0 0-17,0 0 1,0 0-4,0 0-1,0 17-3,0-17-1,0 0-2,0 0 0,32 0-5,-8-5 0,21 1 0,10-4 0,19 3 0,11-4 0,12 5 0,4-5 0,6 3 0,3 0 0,-7 3 0,-2-3 0,-9-1 0,-2-3 0,-8-1 0,-7 0 0,-7 2 0,-12-3 0,-11 5 0,-10 1 0,-10-1 0,-25 7 0,0 0 0,22-4-32,-22 4-11,-30 6-1,6-6 1</inkml:trace>
    <inkml:trace contextRef="#ctx0" brushRef="#br0" timeOffset="2574.0045">599 6 81,'0'0'36,"0"0"0,0 0 1,0 0-23,-11-30-3,11 30-1,-11-17-3,11 17 0,-19-24-2,19 24 0,-32-24-1,15 14-2,-3-5-2,-1 6 0,-3-4 0,1 4 0,-1 1 0,4-1 0,-1 2 0,-3 1 0,-4 0 0,-1 3 0,-4 1 0,1 2 0,-7 2 0,1 3 0,-3 1 0,4-1 0,-1 5 0,6 1 0,0-2 0,1 6 0,2-2 0,0 4 0,0 2 0,3 1 0,0 2 0,-2 1 0,4 1 0,1-2 0,-1 1 0,5 1 0,-2 2 0,5-2 0,-1 2 0,0 4 0,-2 2 0,2 0 0,-1 1 0,3-1 0,-2 1 0,2-1 0,2 2 0,3-5 0,3 3 0,1-2 0,3 0 0,-1 1 0,2 1 0,-2 2 0,0-3 0,1 3 0,-3-2 0,2 1 0,1-1 0,-1-6 0,4 0 0,0-4 0,2 1 0,1-3 0,1 3 0,0-3 0,3 1 0,3 3 0,-3 0 0,6 2 0,0-2 0,4 4 0,4-3 0,3-3 0,1-2 0,3 1 0,0-2 0,4-3 0,1-3 0,-3 0 0,-2-3 0,2 3 0,2 0 0,2-4 0,0 0 0,-3-1 0,1-1 0,4-1 0,-1 0 0,-1-3 0,2-3 0,-5 2 0,1-4 0,2-1 0,2-1 0,-1-5 0,4-1 0,-1-1 0,1 2 0,0-6 0,1 4 0,-1-6 0,-1 2 0,-3 4 0,-1-4 0,1-2 0,-3-3 0,6 3 0,-8-6 0,1 5 0,1-5 0,-4-1 0,0 2 0,-1-2 0,-5 1 0,-1-3 0,1-4 0,-1-3 0,1-3 0,1-3 0,-1-4 0,-1 1 0,-4 2 0,-1 1 0,-1 6 0,-1 1 0,-7 4 0,1 0 0,-5 4 0,-3-2 0,6-2 0,-6-4 0,0 0 0,0-3 0,-2 0 0,-4 3 0,1-2 0,-3 5 0,-1-3 0,-2 2 0,-1 4 0,-6 0 0,-3-2 0,-7 0 0,0-4 0,-6-1 0,-3 5 0,-4-2 0,-4 2 0,2 6 0,5 3 0,1 2 0,3 15 0,-5-1 0,20 27-8,-20-2-36,1 12-2,3 9 1,5 3 0</inkml:trace>
  </inkml:traceGroup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06.6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6C67EFE-0030-42E9-BF59-113F53F2223F}" emma:medium="tactile" emma:mode="ink">
          <msink:context xmlns:msink="http://schemas.microsoft.com/ink/2010/main" type="inkDrawing" rotatedBoundingBox="2717,9979 3505,8562 3543,8584 2756,10000" semanticType="callout" shapeName="Other">
            <msink:sourceLink direction="with" ref="{E82C84D3-AF4F-4749-A209-08BF41984D68}"/>
          </msink:context>
        </emma:interpretation>
      </emma:emma>
    </inkml:annotationXML>
    <inkml:trace contextRef="#ctx0" brushRef="#br0">1516 4742 66,'0'0'36,"15"-18"0,-15 18 2,0 0-25,0 0-1,11 16 0,-11-16-3,-11 17-1,11-17-1,-26 47-1,3-12-2,3 17 0,-16 12 0,-5 20-4,-10 11 0,-3 13 0,-10 4 0,4 5 0,-1-2 0,1-3 0,0-13 0,9-9 0,4-18 0,6-12 0,13-14 0,8-12 0,3-12 0,17-22 0,-21 23 0,21-23 0,0 0 0,6-26 0,11 13 0,-12-19-3,23 15-19,-9-18-20,7-4-1,0-6 1,1-4 0</inkml:trace>
  </inkml:traceGroup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07.33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BF2BBAD-9E92-4E8F-AD83-B7D0A6ECC3F1}" emma:medium="tactile" emma:mode="ink">
          <msink:context xmlns:msink="http://schemas.microsoft.com/ink/2010/main" type="inkDrawing" rotatedBoundingBox="3034,9959 3646,8593 3706,8620 3095,9986" semanticType="callout" shapeName="Other">
            <msink:sourceLink direction="with" ref="{E82C84D3-AF4F-4749-A209-08BF41984D68}"/>
          </msink:context>
        </emma:interpretation>
      </emma:emma>
    </inkml:annotationXML>
    <inkml:trace contextRef="#ctx0" brushRef="#br0">1662 4766 22,'21'6'27,"-21"-6"-4,0 0-2,0 0-2,0 0-3,0 0-3,0 0-3,0 0-4,0 0-4,0 0-1,0 0-1,0 0 0,16-6 0,-16 6 2,0 0-1,0 0 1,0 0 1,-5 21 1,5-21-1,0 0 2,0 0-1,0 0 0,0 0 1,-6 17-1,6-17 1,0 0-1,0 0 1,0 20-1,0-20 0,-11 23 0,11-23 1,-11 35-1,1-13 0,3 12 0,-12 1 0,0 16 1,-11 6 1,4 18-6,-9 1 0,-8 18 0,-6-3 0,2 8 0,2-2 0,4-6 0,9-13 0,0-5 0,6-14 0,9-10 0,8-10 0,-4-11 0,5-4 0,-3-3 0,-2-3 0,13-18 0,-21 23 0,21-23 0,-22 17 0,22-17 0,0 0 0,-23-10 0,23 10-39,15-26-4,-11 7-1,0-1 2</inkml:trace>
  </inkml:traceGroup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1:05.19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BAA81C2-8A73-4A17-A56A-BB9F602FF469}" emma:medium="tactile" emma:mode="ink">
          <msink:context xmlns:msink="http://schemas.microsoft.com/ink/2010/main" type="writingRegion" rotatedBoundingBox="11612,10923 11548,12013 10699,11963 10764,10873"/>
        </emma:interpretation>
      </emma:emma>
    </inkml:annotationXML>
    <inkml:traceGroup>
      <inkml:annotationXML>
        <emma:emma xmlns:emma="http://www.w3.org/2003/04/emma" version="1.0">
          <emma:interpretation id="{955BD267-EDE7-403D-A291-0B81FBA61C4D}" emma:medium="tactile" emma:mode="ink">
            <msink:context xmlns:msink="http://schemas.microsoft.com/ink/2010/main" type="paragraph" rotatedBoundingBox="11612,10923 11548,12013 10699,11963 10764,108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471E30-819C-4666-8861-B164D498AEC5}" emma:medium="tactile" emma:mode="ink">
              <msink:context xmlns:msink="http://schemas.microsoft.com/ink/2010/main" type="line" rotatedBoundingBox="11612,10923 11548,12013 10699,11963 10764,10873"/>
            </emma:interpretation>
          </emma:emma>
        </inkml:annotationXML>
        <inkml:traceGroup>
          <inkml:annotationXML>
            <emma:emma xmlns:emma="http://www.w3.org/2003/04/emma" version="1.0">
              <emma:interpretation id="{E1D78487-D265-4E20-A9F3-65EFAC87B7CB}" emma:medium="tactile" emma:mode="ink">
                <msink:context xmlns:msink="http://schemas.microsoft.com/ink/2010/main" type="inkWord" rotatedBoundingBox="11612,10923 11548,12013 10699,11963 10764,10873"/>
              </emma:interpretation>
              <emma:one-of disjunction-type="recognition" id="oneOf0">
                <emma:interpretation id="interp0" emma:lang="en-US" emma:confidence="0">
                  <emma:literal>&amp;</emma:literal>
                </emma:interpretation>
                <emma:interpretation id="interp1" emma:lang="en-US" emma:confidence="0">
                  <emma:literal>G</emma:literal>
                </emma:interpretation>
                <emma:interpretation id="interp2" emma:lang="en-US" emma:confidence="0">
                  <emma:literal>£</emma:literal>
                </emma:interpretation>
                <emma:interpretation id="interp3" emma:lang="en-US" emma:confidence="0">
                  <emma:literal>€</emma:literal>
                </emma:interpretation>
                <emma:interpretation id="interp4" emma:lang="en-US" emma:confidence="0">
                  <emma:literal>Q</emma:literal>
                </emma:interpretation>
              </emma:one-of>
            </emma:emma>
          </inkml:annotationXML>
          <inkml:trace contextRef="#ctx0" brushRef="#br0">32 7 83,'-22'-15'37,"22"15"0,0 0 2,0 0-22,0 0-8,0 0-2,0 0-2,0 0-2,-11 30-1,11-8-2,-2-3-6,15 13-25,-7 5-8,-6-3 1,3 12-1</inkml:trace>
          <inkml:trace contextRef="#ctx0" brushRef="#br0" timeOffset="-390.0007">-117 128 87,'20'-7'36,"-20"7"3,0 0 0,25 2-25,-25-2-3,0 0-1,0 0-3,0 0-1,-27-15-2,27 15-2,-30-6-2,10 3 0,-12-1 0,-5 2 0,-6 0 0,-4 6 0,-6 0 0,3 3 0,-5 2 0,5 1 0,7-1 0,4 0 0,7 1 0,5-3 0,3-1 0,4-1 0,3 1 0,17-6 0,-26 13 0,26-13 0,-25 9 0,25-9 0,0 0 0,-20 9 0,20-9 0,0 0 0,0 0 0,0 0 0,18 14 0,-18-14 0,36 20 0,-10-5 0,4 5 0,4-1 0,1 5 0,1-1 0,-1-3 0,-3 1 0,-2-5 0,-7-3 0,-23-13 0,28 23 0,-28-23 0,9 18 0,-9-18 0,-2 28 0,-7-7 0,-4 3 0,-6 10 0,-7 5 0,0 4 0,-8 3 0,-2 3 0,-1-3 0,1-1 0,3-2 0,6-11 0,7-3 0,5-6 0,6-6 0,9-17 0,-6 26 0,6-26 0,13 16 0,-13-16 0,26 10 0,-26-10 0,36 11 0,-12-5 0,4-3 0,4 1 0,2-2 0,3 0 0,4 1 0,-1-3 0,-3-1 0,6-1 0,-3-4 0,-1 2 0,-2-1 0,1-5 0,-1 3 0,2-4 0,-5 0 0,0 1 0,-8-1 0,-3 7 0,-23 4 0,33-1-18,-33 1-24,0 0-2,-17 1 2,17-1-1</inkml:trace>
          <inkml:trace contextRef="#ctx0" brushRef="#br0" timeOffset="202.8004">27 801 85,'-6'22'33,"4"14"2,-7-16 0,-2 5-31,11 1 1,-6-8-1,6 1-2,2-2-6,-2-17-24,0 0-7,0 0 1,0 0-2</inkml:trace>
        </inkml:traceGroup>
      </inkml:traceGroup>
    </inkml:traceGroup>
  </inkml:traceGroup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34.94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163E00E-FE25-4CDC-90EA-070E0400B12F}" emma:medium="tactile" emma:mode="ink">
          <msink:context xmlns:msink="http://schemas.microsoft.com/ink/2010/main" type="writingRegion" rotatedBoundingBox="5959,11264 10186,12674 9687,14171 5460,12761"/>
        </emma:interpretation>
      </emma:emma>
    </inkml:annotationXML>
    <inkml:traceGroup>
      <inkml:annotationXML>
        <emma:emma xmlns:emma="http://www.w3.org/2003/04/emma" version="1.0">
          <emma:interpretation id="{23E7B1AB-83E3-412D-9963-3A6B468AFDDC}" emma:medium="tactile" emma:mode="ink">
            <msink:context xmlns:msink="http://schemas.microsoft.com/ink/2010/main" type="paragraph" rotatedBoundingBox="5959,11264 10186,12674 9687,14171 5460,127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DDCF0B-18E3-4CE4-BDC7-40ABC883ACEB}" emma:medium="tactile" emma:mode="ink">
              <msink:context xmlns:msink="http://schemas.microsoft.com/ink/2010/main" type="line" rotatedBoundingBox="5959,11264 10186,12674 9687,14171 5460,12761"/>
            </emma:interpretation>
          </emma:emma>
        </inkml:annotationXML>
        <inkml:traceGroup>
          <inkml:annotationXML>
            <emma:emma xmlns:emma="http://www.w3.org/2003/04/emma" version="1.0">
              <emma:interpretation id="{DC36CAC0-6962-4ADA-8FDA-18748A25A6C5}" emma:medium="tactile" emma:mode="ink">
                <msink:context xmlns:msink="http://schemas.microsoft.com/ink/2010/main" type="inkWord" rotatedBoundingBox="5959,11264 7653,11829 7154,13326 5460,12761"/>
              </emma:interpretation>
              <emma:one-of disjunction-type="recognition" id="oneOf0">
                <emma:interpretation id="interp0" emma:lang="en-US" emma:confidence="0">
                  <emma:literal>F(2)</emma:literal>
                </emma:interpretation>
                <emma:interpretation id="interp1" emma:lang="en-US" emma:confidence="0">
                  <emma:literal>Eth)</emma:literal>
                </emma:interpretation>
                <emma:interpretation id="interp2" emma:lang="en-US" emma:confidence="0">
                  <emma:literal>Ella)</emma:literal>
                </emma:interpretation>
                <emma:interpretation id="interp3" emma:lang="en-US" emma:confidence="0">
                  <emma:literal>Ian,</emma:literal>
                </emma:interpretation>
                <emma:interpretation id="interp4" emma:lang="en-US" emma:confidence="0">
                  <emma:literal>Flo)</emma:literal>
                </emma:interpretation>
              </emma:one-of>
            </emma:emma>
          </inkml:annotationXML>
          <inkml:trace contextRef="#ctx0" brushRef="#br0">3944 7623 69,'0'0'34,"0"0"1,0 0 1,0 0-19,-24-5-4,24 5-2,0 0-4,0 0 0,2-21-2,-2 21-2,7-18 0,-7 18-1,17-26 0,-17 26-2,22-26 1,-22 26 0,29-21 0,-29 21-1,29-9 1,-29 9 0,23 3 0,-23-3 0,22 19 0,-10-2 0,3 0 1,1 3-2,-2 1 0,4-1 0,3-3 0,1-2 0,1-6 0,1-5 0,-5-6 0,3-4 0,1-5 0,1-4 0,2 0 0,-5 1 0,-4 0 0,-17 14 0,35-11-7,-35 11-33,0 0-1,0 0-1,13 21 2</inkml:trace>
          <inkml:trace contextRef="#ctx0" brushRef="#br0" timeOffset="-764.4013">3909 8009 38,'0'0'31,"0"0"3,0 0-7,0 0-2,-14 19-4,14-19-6,0 0-5,0 0-2,0 0-2,0 0-1,0 0-1,0 0 0,0 0 0,0 0 0,0 0-1,0 0-1,0 0 0,21 7 0,-21-7-1,21 10 0,-21-10 0,24 7-1,-3-1 1,3-4 0,4-1-1,6-1 1,-1-1-1,-1-1 1,4 0 0,-4-2-1,-6 0 2,-4 3-2,-22 1 0,28-2 0,-28 2 0,28-2 0,-28 2 0,34-4-5,-34 4-2,38-2-8,-38 2-24,20-4-3,-20 4 2,0 0-2</inkml:trace>
          <inkml:trace contextRef="#ctx0" brushRef="#br0" timeOffset="1684.803">4114 8533 73,'4'-19'36,"-4"19"0,0 0 3,-5-24-23,5 24-3,0 0-2,0 0-2,0 0-2,-2 22-2,2-22 0,-17 34-2,4-10-1,0 13-2,-4 3 0,-2 6 0,-3 5 0,-3 3 0,3-2 0,5-2 0,0-5 0,6-6 0,3-7 0,1-6 0,3-8 0,4-18 0,0 0 0,0 0 0,0 0 0,0 0 0,13-41 0,-3 2 0,1-7 0,6-8 0,5-6 0,1-3 0,-3 3 0,-1 10 0,-4 7 0,2 7 0,-2 10 0,-4 8 0,-11 18 0,15-26 0,-15 26 0,19-15 0,-19 15 0,18-10 0,-18 10 0,0 0 0,0 0 0,19 21 0,-15-1 0,2 8 0,1 6 0,0 5 0,1 4 0,3 5 0,2 1 0,-1-3 0,4-3 0,-1-2 0,-3-4 0,-1-3 0,-2-8 0,1-4 0,-3-5 0,-7-17 0,11 24 0,-11-24 0,0 0 0,0 0 0,0 0 0,0 0 0,0 0-6,0 0-36,0 0-2,-20-7 2,20 7-2</inkml:trace>
          <inkml:trace contextRef="#ctx0" brushRef="#br0" timeOffset="1996.8035">3997 8818 80,'0'0'35,"16"-9"-1,-16 9 2,0 0-29,0 0 0,0 0-1,21 2-2,-21-2-2,39 0 1,-5-6-2,5-3-2,12 5-4,-12-15-11,6 4-19,0 15-1,-17-5 1,-5 12-3</inkml:trace>
          <inkml:trace contextRef="#ctx0" brushRef="#br0" timeOffset="2496.0043">4712 8550 47,'18'-15'36,"-18"15"2,0 0-4,0 0-6,0 0-5,0 0-7,0 0-6,0 0-3,0 0-2,0 0-2,0 0 0,-16 9 0,16-9-1,-23 32-2,8-8 0,-7 8 0,-1 5 0,1 6 0,-1 5 0,1 6 0,5 2 0,0-4 0,6 1 0,11-5 0,4-5 0,5-2 0,6-11 0,9-4 0,-5-28-16,15 2-25,-1-11-1,1-10 1,-2-5-1</inkml:trace>
          <inkml:trace contextRef="#ctx0" brushRef="#br0" timeOffset="2839.205">4841 8723 64,'0'0'35,"0"0"0,20 2 2,-20-2-18,30 4-9,-30-4 0,34 5-2,-34-5-1,28 13-2,-28-13 0,10 26-2,-10-26 1,-12 38-1,-1-20 0,0 3-1,-4-1 0,4-1-2,13-19 3,-20 28-3,20-28 0,-4 24 0,4-24 0,15 17-2,-15-17 0,32 11-2,-4 2-6,-28-13-27,41-6-5,-15-5 3,-3-9-2</inkml:trace>
          <inkml:trace contextRef="#ctx0" brushRef="#br0" timeOffset="3151.2055">5116 8572 80,'0'0'37,"0"0"1,21-4 0,-14 21-24,-7-17-3,26 24 0,-26-24-2,38 47-2,-19-17-2,7 11 0,-8 0-5,3 9 0,-8-1 0,0 3 0,-7-4 0,-8-1 0,-5-6 0,-3-2 0,-7-6 0,-1-10 0,3 7 0,-6-15-42,-3-4 0,-1-4-2,1-5 0</inkml:trace>
        </inkml:traceGroup>
        <inkml:traceGroup>
          <inkml:annotationXML>
            <emma:emma xmlns:emma="http://www.w3.org/2003/04/emma" version="1.0">
              <emma:interpretation id="{C958D997-3551-4A62-9122-DA18E0E2B04D}" emma:medium="tactile" emma:mode="ink">
                <msink:context xmlns:msink="http://schemas.microsoft.com/ink/2010/main" type="inkWord" rotatedBoundingBox="8644,12674 10032,13137 9780,13891 8393,13428"/>
              </emma:interpretation>
              <emma:one-of disjunction-type="recognition" id="oneOf1">
                <emma:interpretation id="interp5" emma:lang="en-US" emma:confidence="0">
                  <emma:literal>no</emma:literal>
                </emma:interpretation>
                <emma:interpretation id="interp6" emma:lang="en-US" emma:confidence="0">
                  <emma:literal>".30</emma:literal>
                </emma:interpretation>
                <emma:interpretation id="interp7" emma:lang="en-US" emma:confidence="0">
                  <emma:literal>n&gt;,0</emma:literal>
                </emma:interpretation>
                <emma:interpretation id="interp8" emma:lang="en-US" emma:confidence="0">
                  <emma:literal>neo</emma:literal>
                </emma:interpretation>
                <emma:interpretation id="interp9" emma:lang="en-US" emma:confidence="0">
                  <emma:literal>no.</emma:literal>
                </emma:interpretation>
              </emma:one-of>
            </emma:emma>
          </inkml:annotationXML>
          <inkml:trace contextRef="#ctx0" brushRef="#br0" timeOffset="24024.0422">6505 9312 76,'0'0'34,"0"0"0,0 0-1,0 0-22,0 0 0,0 0-3,0 0 0,0 0-2,0 0 0,0 0-1,0 0-1,-2 28-1,2-28 0,-4 32-1,1-10-1,1 0 0,-2 3 0,0 3 0,1-2 0,1 2 0,-4-6-1,4-3 1,2-19 0,0 28-1,0-28 0,0 0 1,0 0-1,2 16 0,-2-16 0,0 0 2,0 0-2,10-22 0,-10 22 0,9-30 0,0 10 0,2-6 0,3-4 0,-1-2 0,0 2 0,4 4 0,-1 2 0,-1 1 0,2 7 0,-17 16 0,28-26 0,-28 26 0,21-10 0,-21 10 0,0 0 0,21 15 0,-21-15 0,13 32 0,-13-8 0,5 0 0,-1 2 0,-2 4 0,2-4 0,-4 4 0,-2-4 0,2 0 0,0-3 0,0-1 0,2-3 0,-2-19 0,-2 28 0,2-28 0,2 18 0,-2-18 0,0 0 0,0 0-9,0 0-22,0 0-10,18-28-1,-14 8 1,0-2-1</inkml:trace>
          <inkml:trace contextRef="#ctx0" brushRef="#br0" timeOffset="25162.8442">7102 9208 57,'0'0'35,"0"0"1,0 0 1,0 0-12,0 0-11,0 0-2,0 0-3,0 0-2,0 0-1,0 0-2,19 3-1,-19-3-1,0 0-1,24 11 0,-24-11 0,32 14-1,-11-7 1,1 0-1,1 1 0,3-3 0,-4-1 0,1 2 0,-3-2 0,-3-3 0,-17-1 0,23 6 0,-23-6 1,0 0-1,20 4 0,-20-4 0,0 0 0,0 0 0,0 0 0,0 0 0,17 3 0,-17-3 0,0 0 0,0 0 0,0 0 0,0 0 0,0 0 1,0 0-1,0 0 0,0 0 0,0 0 2,-5 21-2,5-21 0,-28 26 0,5-5 0,-5 1 0,-4 0 0,0 3 0,1-5 0,1 1 0,3-7 0,9-2 0,18-12 0,-21 7 0,21-7 0,0 0 0,0 0 0,0 0-15,0 0-26,0 0-1,0 0 0,0 0 1</inkml:trace>
          <inkml:trace contextRef="#ctx0" brushRef="#br0" timeOffset="25630.845">7443 9463 57,'0'0'35,"0"0"1,17-11 1,-17 11-19,0 0 0,-9 26-3,-16-22-4,12 18-2,-15-11-3,4 11-2,-10-1-1,6 3 0,-4-1-2,6 3 1,-2-4-2,9-3 0,0-3 0,19-16 0,-22 21 0,22-21 0,0 0-6,0 0-3,0 0-28,7-19-4,-1 3 0,-6 16 0</inkml:trace>
          <inkml:trace contextRef="#ctx0" brushRef="#br0" timeOffset="26457.6465">7791 9308 61,'0'0'35,"0"0"0,-17-7-6,17 7-6,-22 5-7,22-5-6,-26 17-1,26-17-3,-28 21 0,28-21-2,-21 24 0,14-7-1,7-17-1,-15 26 1,15-26-2,-10 30 1,10-30-1,6 35-1,1-18 1,8 1 0,0 1-1,4 0 0,4-3 1,1 1-1,2-7 2,-2-3-2,-3-5 0,3-4 0,-5-7 0,4-3 0,-3-2 0,1-3 0,-4-6 0,3-3 0,-3-2 0,-2-1 0,-2-1 0,-5 2 0,-7-4 0,-4 6 0,-7 4 0,-3 5 0,-4 4 0,-5 5 0,-2 1 0,1 1 0,-1 6 0,-1-5 0,25 5 0,-35 7-34,35-7-7,0 0-3,0 0 2</inkml:trace>
        </inkml:traceGroup>
      </inkml:traceGroup>
    </inkml:traceGroup>
  </inkml:traceGroup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33.52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EA1B6BF-8EA3-428C-B64A-AD49AEF00118}" emma:medium="tactile" emma:mode="ink">
          <msink:context xmlns:msink="http://schemas.microsoft.com/ink/2010/main" type="inkDrawing" rotatedBoundingBox="5753,11731 6335,11721 6336,11762 5754,11772" shapeName="Other"/>
        </emma:interpretation>
      </emma:emma>
    </inkml:annotationXML>
    <inkml:trace contextRef="#ctx0" brushRef="#br0">3785 7890 82,'-9'20'38,"9"-20"-2,0 0 3,0 0-26,0 0-3,0 0-1,0 0-3,0 0 0,0 0-1,0 0-1,0 0-1,0 0 1,0 0-4,16 8 0,-16-8 0,25-2 0,-8 0 0,5 2 0,6 0 0,4 4 0,4-2 0,1 0 0,2 0 0,1-1 0,-3-1 0,1 0 0,3-3 0,-2-1 0,-3-4 0,-5 1 0,-4 1 0,-10-1 0,7 9-5,-24-2-11,0 0-26,0 0 0,0 0 1,0 0 0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1:50:19.4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9D8522-1587-46A6-9DEB-E6AEF392ABF9}" emma:medium="tactile" emma:mode="ink">
          <msink:context xmlns:msink="http://schemas.microsoft.com/ink/2010/main" type="inkDrawing" rotatedBoundingBox="15731,17817 15746,17817 15746,17832 15731,17832" rotationAngle="1395993376" semanticType="callout"/>
        </emma:interpretation>
      </emma:emma>
    </inkml:annotationXML>
    <inkml:trace contextRef="#ctx0" brushRef="#br0">8132 5743</inkml:trace>
  </inkml:traceGroup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1:11.20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3758860-77EA-45EF-9969-32327C48AEB8}" emma:medium="tactile" emma:mode="ink">
          <msink:context xmlns:msink="http://schemas.microsoft.com/ink/2010/main" type="writingRegion" rotatedBoundingBox="12101,10131 14565,11736 14075,12487 11612,10883"/>
        </emma:interpretation>
      </emma:emma>
    </inkml:annotationXML>
    <inkml:traceGroup>
      <inkml:annotationXML>
        <emma:emma xmlns:emma="http://www.w3.org/2003/04/emma" version="1.0">
          <emma:interpretation id="{CDF1D01E-25F8-4482-BB4E-FC2D04F58596}" emma:medium="tactile" emma:mode="ink">
            <msink:context xmlns:msink="http://schemas.microsoft.com/ink/2010/main" type="paragraph" rotatedBoundingBox="12101,10131 14565,11736 14075,12487 11612,108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B78A69-0E72-4317-9701-C562CCFC77D9}" emma:medium="tactile" emma:mode="ink">
              <msink:context xmlns:msink="http://schemas.microsoft.com/ink/2010/main" type="line" rotatedBoundingBox="12101,10131 14565,11736 14075,12487 11612,10883"/>
            </emma:interpretation>
          </emma:emma>
        </inkml:annotationXML>
        <inkml:traceGroup>
          <inkml:annotationXML>
            <emma:emma xmlns:emma="http://www.w3.org/2003/04/emma" version="1.0">
              <emma:interpretation id="{05437BB6-3F94-44D3-BD22-D78DDBC754A4}" emma:medium="tactile" emma:mode="ink">
                <msink:context xmlns:msink="http://schemas.microsoft.com/ink/2010/main" type="inkWord" rotatedBoundingBox="12101,10131 14565,11736 14075,12487 11612,10883"/>
              </emma:interpretation>
              <emma:one-of disjunction-type="recognition" id="oneOf0">
                <emma:interpretation id="interp0" emma:lang="en-US" emma:confidence="0">
                  <emma:literal>bonbon</emma:literal>
                </emma:interpretation>
                <emma:interpretation id="interp1" emma:lang="en-US" emma:confidence="0.5">
                  <emma:literal>8m bon</emma:literal>
                </emma:interpretation>
                <emma:interpretation id="interp2" emma:lang="en-US" emma:confidence="0">
                  <emma:literal>bonbon,</emma:literal>
                </emma:interpretation>
                <emma:interpretation id="interp3" emma:lang="en-US" emma:confidence="0">
                  <emma:literal>Gabon</emma:literal>
                </emma:interpretation>
                <emma:interpretation id="interp4" emma:lang="en-US" emma:confidence="0">
                  <emma:literal>fanboy,</emma:literal>
                </emma:interpretation>
              </emma:one-of>
            </emma:emma>
          </inkml:annotationXML>
          <inkml:trace contextRef="#ctx0" brushRef="#br0">200 43 48,'19'2'32,"-19"-2"2,0 0 2,0 0-16,3-23-4,-3 23-2,0 0-3,0 0-2,-15-16-1,15 16-2,-18-6-1,18 6-1,-30-4-2,13 10 0,-4-4-1,21-2 1,-35 15-2,18-6 1,0 0-1,17-9 0,-23 19 1,23-19-1,0 0 0,-20 19 1,20-19-1,0 0 0,0 0 0,-9 18 0,9-18 0,0 0 0,5 19 2,-5-19-2,21 18 0,-4-6 0,3-1 0,3 2 0,-1 2 0,2-2 0,-1 2 0,-1-2 0,-1 2 0,-21-15 0,24 29 0,-16-12 0,-1 0 0,-7-17 0,13 28 0,-13-28 0,4 26 0,-4-26 0,-5 26 0,5-26 0,-14 23 0,14-23 0,-24 18 0,24-18 0,-28 15 0,28-15 0,-30 0 0,30 0 0,-24-17 0,24 17 0,-28-28 0,13 10 0,3 1 0,3 0 0,2 0 0,7 17 0,-12-29 0,12 29 0,-7-23 0,7 23 0,4-17 0,-4 17 0,0 0 0,11-18-2,-11 18 4,19-8-2,-19 8 0,28-9 0,-28 9 0,33-11 0,-33 11 0,32-15 0,-13 4 0,1-2 0,1-2 0,-4-2 0,-6 0 0,-11 17 0,24-35 0,-24 35 0,19-30 0,-19 30 0,-2-20 0,2 20 0,0 0 0,-20-17 0,20 17 0,-28 2 0,28-2 0,-36 11-6,27 9-6,-19-5-28,28-15-3,-28 23 3,28-23-2</inkml:trace>
          <inkml:trace contextRef="#ctx0" brushRef="#br0" timeOffset="1045.2018">473 209 40,'0'0'31,"0"0"4,0 0 0,17-10-17,-17 10 1,0 0-3,-2-20-2,2 20-3,0 0-2,0 0-2,0 0-2,0 0-1,0 0-2,-4 17 1,4-17-2,-9 18 0,9-18 1,-13 28 0,7-11-2,3 2 0,-3-3 0,4 1 0,-4 0 0,6-17 0,0 24 0,0-24 0,8 17 0,-8-17 0,0 0 0,0 0 0,0 0 0,0 0 0,0 0 0,0 0 0,0 0 0,0 0 0,0 0 0,0 0 0,0 0 0,24-21 0,-24 21 0,21-24 0,-21 24 0,17-28 0,-17 28 0,24-28 0,-24 28 0,19-18 0,-19 18 0,0 0 0,20-13 0,-20 13 0,19-6 0,-19 6 0,21 0 0,-21 0 0,18 2 0,-18-2 0,0 0 0,25 6 0,-25-6 0,0 0 0,0 0 0,20 20 0,-20-20 0,15 19 0,-15-19 0,13 24 0,-13-24 0,12 30 0,-12-30 0,11 30 0,-11-30 0,9 22 0,-9-22 0,4 22 0,-4-22 0,4 17 0,-4-17 0,0 0 0,2 19 0,-2-19 0,0 0 0,0 0 0,0 0-28,0 0-14,0 0-2,0 0 2</inkml:trace>
          <inkml:trace contextRef="#ctx0" brushRef="#br0" timeOffset="2667.6047">1200 341 80,'0'0'39,"0"0"0,-4-19 2,4 19-24,0 0-2,-11-16-4,11 16-3,0 0-3,0 0-5,0 0 0,0 26 0,-6-8 0,2 7 0,-1 6 0,-1 12 0,-1 6 0,1 8 0,-2 9 0,1 1 0,-6 4 0,7 1 0,-3 1 0,7-2 0,0-4 0,0-6 0,0-7 0,4-7 0,-2-6 0,0-9 0,10-6 0,-10-26 0,3 28 0,-3-28 0,0 0 0,0 0 0,0 0 0,0 0 0,0 0 0,0 0 0,0 0 0,0 0 0,0 0 0,12-23 0,-9-1 0,1-6 0,0-3 0,3-3 0,6 1 0,-3-1 0,1 5 0,-2 3 0,-1 9 0,-8 19 0,15-24 0,-15 24 0,26-17 0,-9 10 0,2 1 0,1 2 0,5 3 0,1 2 0,4 3 0,-4 2 0,-4 5 0,-5 4 0,-2 2 0,-2 1 0,-1 1 0,-9 5 0,-3-3 0,-5 3 0,-7-2 0,-3-1 0,-5-1 0,-6-5 0,-6-2 0,0-5 0,-5-3 0,1-5 0,-3-4 0,7-1 0,4 1 0,0 0 0,3 4 0,5-1 0,20 1 0,-28 5-5,46-1-38,-18-4-1,30 2 1,0-10 0</inkml:trace>
          <inkml:trace contextRef="#ctx0" brushRef="#br0" timeOffset="3400.8059">1881 1057 72,'0'0'37,"0"0"1,0 0 2,-21-15-25,21 15-1,0 0-3,0 0-2,-18 2-3,18-2-1,-23 7-1,23-7 0,-26 13-4,26-13 0,-30 19 0,30-19 0,-30 26 0,17-7 0,4 1 0,3 1 0,0-1 0,8 1 0,0-1 0,4 2 0,7-3 0,-13-19 0,34 28 0,-14-17 0,-1 0 0,0-3 0,1-4 0,3-4 0,1-2 0,-1-6 0,-1 1 0,2-4 0,-1-1 0,-1-3 0,1 2 0,-3-1 0,-3-3 0,-2 0 0,-5-2 0,-1-3 0,-2-2 0,-5-4 0,-2 0 0,0-2 0,-7 6 0,-1 1 0,-3 5 0,11 18 0,-34-21 0,14 18 0,-1 4 0,-3 1 0,7 9 0,-11-14-6,28 3-36,-23 15-3,23-15 3,0 0-2</inkml:trace>
          <inkml:trace contextRef="#ctx0" brushRef="#br0" timeOffset="4243.2073">2205 1396 93,'0'0'38,"0"0"1,0 0-1,0 0-29,0 0-1,0 0-2,0 0-1,-4 22 0,4-22-1,0 0-1,0 0 0,-4 24-1,4-24 0,-3 27-2,1-11 0,-2 5 0,2-1 0,0 1 0,0-1 0,2-3 0,0-17 0,-1 24 0,1-24 0,0 0 0,0 0 0,0 0 0,0 0 0,20-29 0,-10 10 0,5-5 0,0 3 0,5-3 0,-5 5 0,2 4 0,-17 15 0,24-16 0,-7 16 0,0 3 0,-17-3 0,30 17 0,-13-6 0,2 4 0,-3 0 0,1 2 0,-6 3 0,-5 5 0,-4-1 0,-4-2 0,-2 2 0,1-3 0,1 1 0,-6-5 0,3 0 0,5-17 0,-12 30 0,-3-12-39,15-18-5,-35 25-1,16-22 0</inkml:trace>
        </inkml:traceGroup>
      </inkml:traceGroup>
    </inkml:traceGroup>
  </inkml:traceGroup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6:34.3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8AD162A-3A06-4D0D-A844-934CC4931C13}" emma:medium="tactile" emma:mode="ink">
          <msink:context xmlns:msink="http://schemas.microsoft.com/ink/2010/main" type="inkDrawing"/>
        </emma:interpretation>
      </emma:emma>
    </inkml:annotationXML>
    <inkml:trace contextRef="#ctx0" brushRef="#br0">2693 282 62,'0'0'33,"0"0"2,0 0 0,-4 19-13,4-19-6,0 0-2,0 0-4,0 0-1,0 0-1,0 0-2,0 0-1,0 0-5,0 0 0,0 0 0,30-2 0,-8 6 0,6-2 0,12-2 0,-3-2 0,8 0 0,-6-2 0,1 0 0,-5-1 0,-9 1 0,-3 2 0,-23 2 0,19 2 0,-19-2-2,0 0-18,-2 24-21,2-24-1,-25 21 1,7-10 0</inkml:trace>
    <inkml:trace contextRef="#ctx0" brushRef="#br0" timeOffset="312.0006">2747 443 85,'-2'17'34,"2"-17"3,0 0 2,0 0-21,0 0-8,21 13 0,-21-13-2,24-3-1,-24 3-2,39-4-3,-13 0-2,8 2 0,4 0 0,-1 0 0,-1-1 0,-1-1 0,1 2 0,-6-4 0,5 6 0,-12-7 0,10 11-26,-16-6-15,-17 2 0,0 0-1,0 0 1</inkml:trace>
    <inkml:trace contextRef="#ctx0" brushRef="#br1" timeOffset="12090.0213">11957 284 97,'0'0'40,"19"-2"1,-19 2-1,15 17-14,-15-17-20,28-2-1,-11 2-5,9-7-3,21 1-36,-12-1-1,-1-2-1,-4-1 0</inkml:trace>
    <inkml:trace contextRef="#ctx0" brushRef="#br1" timeOffset="14040.0247">13498 29 112,'0'0'35,"4"24"1,1-1-4,-5-23-38,15 41-10,-2-19-20,-13-22 1,26 26-1,-26-26 0</inkml:trace>
    <inkml:trace contextRef="#ctx0" brushRef="#br1" timeOffset="110370.1939">16746 288 85,'15'-22'36,"-15"22"0,0 0 2,-7-26-25,7 26-1,0 0-2,0 0-3,-29-13-1,29 13-1,-35 5-1,12 3-1,-5-3-3,4 5 0,-6-1 0,2 2 0,4-2 0,5 1 0,19-10 0,-28 20 0,28-20 0,-13 21 0,13-21 0,7 24 0,1-7 0,-8-17 0,22 31 0,-1-16 0,-1 0 0,3-2 0,3-2 0,0 2 0,-3-1 0,-1-1 0,-22-11 0,24 26 0,-24-26 0,6 33 0,-6-33 0,-19 34 0,3-19 0,-1 0 0,0-6 0,-6-1 0,1-7 0,3-1 0,0-1 0,-1-1 0,3 0 0,-4-2 0,21 4 0,-28-4 0,28 4 0,-17-5-20,17 5-22,0 0-1,21-24 2,0 12-2</inkml:trace>
  </inkml:traceGroup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14.61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2B4D36E-2BA2-43CB-92BE-9F999C7030CD}" emma:medium="tactile" emma:mode="ink">
          <msink:context xmlns:msink="http://schemas.microsoft.com/ink/2010/main" type="inkDrawing" rotatedBoundingBox="1778,3842 21761,1595 22551,8620 2568,10867" shapeName="Other"/>
        </emma:interpretation>
      </emma:emma>
    </inkml:annotationXML>
    <inkml:trace contextRef="#ctx0" brushRef="#br0">3834 4975 95,'20'4'37,"3"-4"-1,-1 9-4,-1-22-27,11 8-1,-8-8 0,10 3-2,1 7-5,-10-9-22,1 1-12,6 11 1,-12-9-1,6 13 0</inkml:trace>
    <inkml:trace contextRef="#ctx0" brushRef="#br0" timeOffset="-234.0004">3804 4716 115,'0'0'39,"0"0"2,0 32-5,0-32-32,0 0 0,0 0 1,18 2-3,-18-2 1,29 3-1,-29-3 0,33 4 0,-14 0-2,3-4 0,5 2-4,-9-13-3,22 14-15,-9-14-18,-4-2-3,-1 0 2,-6-4-2</inkml:trace>
    <inkml:trace contextRef="#ctx0" brushRef="#br0" timeOffset="811.2014">4933 4539 93,'0'0'39,"0"0"3,-17-9-2,-4 3-26,27 27-3,-6-21-2,-6 46-2,2-8-7,8 17 0,-8 9 0,4 14 0,-1 8 0,-3 11 0,4-2 0,0 4 0,-2-6 0,0-8 0,0-8 0,0-12 0,4-9 0,-2-15 0,2-9 0,-4-16 0,2-16 0,0 0 0,15-33-12,-15-23-31,0-9-3,0-10 2,0-5-1</inkml:trace>
    <inkml:trace contextRef="#ctx0" brushRef="#br0" timeOffset="1014.0018">4891 5061 62,'0'0'37,"19"2"0,-19-2 1,41-13-10,-7 16-19,-13-16 1,20 12-4,-9-11-1,9 9-2,-7-5-1,-3 4 0,1 3-4,-4-9-2,8 14-7,-17-15-19,7 0-10,0 1 1,-7-5-2,-1 2 2</inkml:trace>
    <inkml:trace contextRef="#ctx0" brushRef="#br0" timeOffset="1419.6025">5483 4500 73,'0'0'38,"0"0"2,0 0 1,0 0-25,0 0-1,6 19-3,-6-19-3,-10 41-1,5-10-5,3 18-3,-2 5 0,0 15 0,1 7 0,-1 14 0,-2-1 0,4 8 0,0-4 0,2 0 0,-3-7 0,3-8 0,0-11 0,2-13 0,1-9 0,-1-13 0,2-8 0,-4-24 0,0 0 0,0 0 0,22-17 0,-23-29-2,6 3-42,1-9-1,-1-10 0,1-1 0</inkml:trace>
    <inkml:trace contextRef="#ctx0" brushRef="#br0" timeOffset="2277.604">5771 4319 83,'0'0'38,"0"0"-2,28 6 1,-11 1-31,-17-7 0,36 6-1,-14-6-3,8 2-1,-4-2 0,4 2-1,-5-2 1,-1 0 0,-5 1-1,-19-1 2,17 10 0,-17-10 0,-19 20 1,0-5-1,-9-2 1,-6 4-1,-7 0 0,0-1-1,-4-2 0,4-3-1,9 0 0,6-7-2,26-4-5,0 0-19,0 0-14,47-15 1,-6 0-1,13 4 1</inkml:trace>
    <inkml:trace contextRef="#ctx0" brushRef="#br0" timeOffset="1950.0034">5871 4235 94,'0'0'39,"0"0"0,0 0-3,20 25-26,-20-25-3,6 37 1,-10-15-5,12 12 1,-7-3-1,7 10 0,-4-3-2,3 1 0,-3-6 0,0-8-2,1 1-3,-5-26-5,10 18-21,-10-18-11,-8-16 0,1-3-1,-10-11 2</inkml:trace>
    <inkml:trace contextRef="#ctx0" brushRef="#br0" timeOffset="3432.006">6608 4461 55,'0'0'36,"0"0"1,13-23 1,-13 23-13,0 0-11,0 0-1,0 0-4,0 0-2,0 0-1,-9 17-1,1 7-1,-12 3 0,1 14-2,-9 11-2,-4 15 0,-5 9 0,-3 10 0,1 5 0,2 10 0,1-2 0,8-2 0,6-6 0,5-9 0,7-6 0,10-7 0,6-5 0,3-10 0,8-8 0,2-10 0,3-5 0,-1-16 0,11 2 0,-13-32-24,14 0-19,-1-9-1,2-8 1,-1-1 0</inkml:trace>
    <inkml:trace contextRef="#ctx0" brushRef="#br0" timeOffset="4368.0076">6689 5208 105,'0'0'37,"0"0"3,17-7-8,13 12-23,-8-12-4,21 9 1,-4-10-6,10 6 3,-6-1-2,4 1-1,-4 6-1,-11-14-9,9 6-28,-13 8-2,-11-4 1,2 4-3</inkml:trace>
    <inkml:trace contextRef="#ctx0" brushRef="#br0" timeOffset="4149.6073">6979 4962 61,'0'0'37,"22"-5"0,-22 5 2,0 0-19,0 0-6,0 0-3,0 0-2,0 0-2,0 0-1,0 0 0,0 0-2,0 0 0,-5 16-4,5-16 0,-11 28 0,1-7 0,1 5 0,-1 4 0,-3 3 0,-2 1 0,-1 7 0,-1-2 0,2 4 0,2-4 0,1-2 0,1-1 0,4-3 0,1-5 0,6-6 0,6-5 0,-6-17 0,20 23 0,-20-23 0,36 1 0,-14-4 0,6-3 0,-5-5 0,7 5 0,-15-20-5,15 8-38,-15-3 0,-4-5 0,-5-6 1</inkml:trace>
    <inkml:trace contextRef="#ctx0" brushRef="#br0" timeOffset="5101.209">7320 5173 90,'0'0'40,"0"0"0,7 24 1,-7-24-30,2 17-1,7 7 1,-9-24-4,-9 41-2,2-21-5,5 8 0,-4-3 0,0 1 0,5-4 0,1-22 0,-4 26 0,4-26 0,0 0 0,0 0 0,22 0 0,-9-17 0,0-7 0,2-2 0,2 0 0,-2 0 0,2 2 0,-6 3 0,-11 21 0,15-24 0,-15 24 0,0 0 0,12 26 0,-12-26 0,3 32 0,-3-32 0,10 31 0,-10-31 0,5 28 0,-5-28 0,0 0 0,0 0 0,0 0 0,23 13 0,-23-13 0,28-16 0,-9 1 0,3 4 0,-1-6 0,1 6 0,-22 11 0,30-21 0,-30 21 0,0 0 0,17 13 0,-17-13 0,-4 32 0,0-14 0,6 7 0,-2-3 0,0 2 0,-2 1 0,2-7 0,-1 1 0,-1-2 0,2-17 0,-2 26 0,2-26 0,0 0 0,0 0 0,0 0-38,0 0-5,5-21-1,-1 3 2</inkml:trace>
    <inkml:trace contextRef="#ctx0" brushRef="#br0" timeOffset="6037.2106">7868 5413 114,'0'0'40,"0"0"0,28-11-1,6 11-32,-8-11-3,15 3-1,4-1-2,0-8-4,10 15-8,-14-7-27,-2-6-3,-7 10 2,-10-7-2</inkml:trace>
    <inkml:trace contextRef="#ctx0" brushRef="#br0" timeOffset="5850.0103">8299 4940 72,'5'-19'39,"-5"19"0,10-28 1,-23 6-24,13 22-2,-8-19-3,8 19-3,-19-15-3,19 15-1,-28-5 0,28 5-1,-35 2-3,14 3 0,-1 1 0,3 3 0,0 2 0,2 4 0,4 2 0,2 3 0,2 1 0,3 7 0,1 4 0,3 3 0,0 2 0,0 4 0,0-3 0,2 3 0,-4 0 0,4-4 0,-2-2 0,1 1 0,2-5 0,5-1 0,0 2 0,3-4 0,0 2 0,1 1 0,5-1 0,-2 2 0,0-2 0,-2-1 0,0-1 0,1-3 0,-3-3 0,-2-3 0,-7-19 0,4 28 0,-4-28 0,-15 20 0,15-20 0,-33 11 0,12-9 0,-5-11 0,3 5 0,-18-26 0,24 6-41,-11-6-3,6-2-1,-3-5 1</inkml:trace>
    <inkml:trace contextRef="#ctx0" brushRef="#br0" timeOffset="6630.0116">8450 4506 90,'0'0'39,"-22"-4"3,22 4 0,0 0-30,0 0-1,0 0-1,0 0-3,11 33-5,0-16-2,14 17 0,5 1 0,13 17 0,5 6 0,14 13 0,0 7 0,4 10 0,-1 3 0,-5 6 0,-15 2 0,-10 1 0,-18 1 0,-17 2 0,-7-7 0,-17-8 0,-12-6 0,-5-9 0,-8-8 0,0-15 0,8-7 0,-4-19 0,10 6 0,-16-19-17,12-5-29,-2-8-1,5-2 2</inkml:trace>
    <inkml:trace contextRef="#ctx0" brushRef="#br0" timeOffset="-3837.6067">2780 5432 117,'0'0'41,"0"0"-1,30 7 2,0 8-34,-14-9-1,16 14-7,-6-3 0,14 11 0,1 2 0,2 13 0,-7 1 0,-6 9 0,-12 2 0,-7 9 0,-5 5 0,-10 0 0,-11 0 0,-5-6 0,-12-7 0,-2-9 0,4-5 0,-2-14 0,4-3 0,-3-18 0,31-7-17,-42 6-27,24-10-2,1-7 2</inkml:trace>
    <inkml:trace contextRef="#ctx0" brushRef="#br0" timeOffset="-227448.3994">-8-5 92,'0'0'35,"6"-16"1,-6 16 1,0 0-26,0 0-2,0 0 1,0 0-3,0 0-2,0 0 0,0 0-1,0 0 0,0 0-4,0 0 0,0 0 0,0 0 0,0 0 0,0 0 0,0 0 0,0 0 0,7 37 0,-3-13 0,-4 10 0,0 2 0,4 9 0,-2 3 0,-2 1 0,-4 4 0,2-5 0,2 1 0,2-4 0,0-4 0,0-3 0,1-6 0,3 0 0,3-12 0,-1 3 0,-8-23 0,7 28 0,-7-28 0,0 0 0,6 17 0,-6-17 0,0 0 0,0 0 0,0 0 0,0-23 0,0 23 0,-2-24 0,2 24 0,-2-32 0,-4 15 0,3-4 0,3 21 0,2-28 0,-2 28 0,5-28 0,-5 28 0,15-28 0,-15 28 0,23-30 0,-23 30 0,26-30 0,-26 30 0,26-26 0,-26 26 0,28-19 0,-28 19 0,26-5 0,-7 6 0,2 5 0,-1 2 0,6 1 0,-1 2 0,-3 4 0,6-2 0,-5 2 0,-23-15 0,26 26 0,-26-26 0,21 27 0,-21-27 0,9 18 0,-9-18 0,-4 17 0,4-17 0,-13 17 0,13-17 0,-28 19 0,9-12 0,-9 3 0,-4 1 0,1 2 0,1-2 0,-2 4 0,0 0 0,2 0 0,0-1 0,6 0 0,24-14 0,-36 17 0,36-17 0,-24 8 0,24-8 0,0 0-3,-6-23-38,6 23-2,10-26 2,1 9 0</inkml:trace>
    <inkml:trace contextRef="#ctx0" brushRef="#br0" timeOffset="-225779.1966">686 501 42,'0'0'29,"0"0"4,0 0-3,0 0-9,-1-18-2,1 18-4,0 0-5,0 0 0,0 0-2,0 0-2,-6-17-1,6 17 0,0 0-2,0 0 0,0 0 0,0 0-1,-15-17-1,15 17 1,0 0 0,-21 0-1,21 0 0,0 0 0,0 0 0,-20 4-1,20-4 2,-17 7-2,17-7 0,0 0 0,-19 21 0,19-21 0,-15 24 0,6-7 0,0 0 0,3 0 0,4 0 0,2 0 0,-7-1 0,7 5 0,0-4 0,7 2 0,-7-19 0,15 30 0,-15-30 0,11 26 0,-11-26 0,17 20 0,-17-20 0,23 14 0,-23-14 0,18 7 0,-18-7 0,23 4 0,-5-4 0,-1-2 0,2-2 0,2-1 0,-3-3 0,3 1 0,5-7 0,-3-1 0,-3 0 0,1-1 0,-8-1 0,2-2 0,2 2 0,-4 0 0,-13 17 0,20-26 0,-20 26 0,13-24 0,-13 24 0,8-17 0,-8 17 0,0 0 0,6-21 0,-6 21 0,0 0 0,-8-24 0,8 24 0,-7-23 0,7 23 0,-14-28 0,14 28 0,-20-26 0,20 26 0,-23-22 0,7 12 0,-1 3 0,-8 1 0,-3 2 0,2 2 0,4 1 0,1 1 0,-1 0 0,22 0 0,-30 5 0,30-5 0,0 0-9,3 30-31,-3-30-3,23 34 2,-1-14-1</inkml:trace>
    <inkml:trace contextRef="#ctx0" brushRef="#br0" timeOffset="-224749.5948">1100 704 85,'0'0'33,"0"0"2,0 0 0,0 0-24,0 0-2,0 0 1,0 0-3,0 0 0,0 0-2,0 0-1,0 0-1,0 0 0,0 0-1,19 9-2,-19-9 1,0 0-1,-2 23 1,2-23-1,2 24 0,-2-24 0,2 28 0,-2-28 1,3 25-1,-3-25 1,4 20-1,-4-20 0,0 0 2,8 21-2,-8-21 0,0 0 0,0 0 0,0 0 0,0 0 0,0 0 0,0 0 0,0 0 0,0 0 0,0 0 0,0 0 0,0 0 0,0 0 0,9-21 0,-9 21 0,4-28 0,-4 28 0,7-32 0,-1 15 0,1 0 0,4-1 0,-11 18 0,17-25 0,-17 25 0,19-20 0,-19 20 0,21-11 0,-21 11 0,18-8 0,-18 8 0,23-4 0,-23 4 0,19 13 0,-19-13 0,0 0 0,18 27 0,-18-27 0,8 31 0,-6-12 0,-2-19 0,0 34 0,1-17 0,-1 2 0,2-3 0,-2-16 0,8 29 0,-8-29 0,0 16 0,0-16 0,0 0 0,0 0 0,0 0 0,0 0 0,0 0 0,17 17-23,-17-17-18,0 0-1,-27 2 0,27-2 0</inkml:trace>
    <inkml:trace contextRef="#ctx0" brushRef="#br0" timeOffset="-221785.5896">76 977 12,'0'0'24,"0"0"-2,0 0-4,0 0 3,0 0-2,0 0 1,0 0-2,0 0-2,-15 21-5,15-21-1,0 0-1,0 0-1,0 0 0,0 0 0,0 0-2,0 0 0,0 0-2,0 0-1,0 0 0,0 0-1,27-7 1,-27 7-1,41-2 0,-13-2-2,9 0 0,3 0 0,1 3 0,-2-3 0,6 2 0,-6-2 0,-1 6 0,-5-2 0,-1 0 0,4 0 0,1-4 0,2-1 0,4-3 0,-1-3 0,3 2 0,-4-3 0,0 3 0,-6 0 0,-6 3 0,-9 2 0,-20 4 0,24-3 0,-24 3 0,0 0 0,0 0 0,0 0 0,0 0 0,0 0 0,0 0 0,0 0-41,-33 16-1,7-4-2,-12-1 3</inkml:trace>
    <inkml:trace contextRef="#ctx0" brushRef="#br1" timeOffset="-216263.1799">4744 347 82,'28'-9'36,"-28"9"1,0 0 0,0 0-19,0 0-8,0 0 0,0 0-3,0 0-1,0 0-1,0 0-1,0 0-1,7 26-3,-7-26 0,4 30 0,-4-11 0,4 1 0,-2 1 0,0-3 0,1-1 0,-3-17 0,6 23 0,-6-23 0,0 0 0,4 17 0,-4-17 0,0 0 0,0 0 0,0 0 0,0 0 0,0 0 0,18-10 0,-6-7 0,1-5 0,4-6 0,-1-2 0,5 0 0,0 0 0,-6 4 0,-2 3 0,-13 23 0,20-20 0,-20 20 0,0 0 0,19 11 0,-19-11 0,22 30 0,-10-11 0,-1 1 0,-2 3 0,-1 1 0,-1-3 0,-1-1 0,-6-20 0,5 30 0,-5-30 0,0 17 0,0-17 0,0 0 0,0 0 0,0 0 0,0 0 0,0 0 0,0 0-40,0 0-2,0 0 0,0 0 1</inkml:trace>
    <inkml:trace contextRef="#ctx0" brushRef="#br1" timeOffset="-214469.1767">5474 382 104,'0'0'35,"28"-3"1,-8-9 0,10-4-28,8 8-4,-5-7 1,11 8-2,-3-3 0,2 3-5,4 9-15,-6-4-19,-9-4-1,-2 5 0,-14-7 0</inkml:trace>
    <inkml:trace contextRef="#ctx0" brushRef="#br1" timeOffset="-215327.1782">5272 76 92,'0'0'31,"0"0"-1,0 0 2,-19-2-29,19 2 0,0 0-1,28-7-1,-28 7 1,34-15 0,-16 5 0,7 1-1,3 3-2,-6-7-7,10 4-14,0 9-11,-32 0 1,39-15-2,-39 15 2</inkml:trace>
    <inkml:trace contextRef="#ctx0" brushRef="#br1" timeOffset="-215576.7786">5365-100 28,'0'0'28,"17"0"5,-17 0 0,0 0-8,0 0 0,0 0-4,0 0-4,0 0-3,0 0-4,0 0-3,0 0-3,0 0 0,0 0-1,-9 21 0,9-21-3,-12 30 0,5-9 0,-1 3 0,1 4 0,-1 0 0,5 2 0,-1-2 0,0-2 0,4 1 0,2-5 0,0-5 0,4 0 0,-6-17 0,11 21 0,-11-21 0,0 0 0,30 11 0,-30-11 0,35-13 0,-18-4-5,17 15-11,-12-13-24,-5 0 0,-17 15 0,15-26 0</inkml:trace>
    <inkml:trace contextRef="#ctx0" brushRef="#br1" timeOffset="-214734.3772">5706-249 75,'0'0'32,"0"0"1,0 0 2,2-20-21,-2 20-2,0 0-1,0 0-3,0 0-1,9 17 0,-9-17-2,0 24 0,-2-4-2,6 10 0,-8-4-1,2 10 1,-1-3-3,3 4 0,-4-5 0,4 0 0,-6-8 0,4-5 0,0-3 0,2-16 0,-1 19 0,1-19 0,0 0 0,0 0 0,0 0 0,24-26 0,-13 9 0,2 0 0,2 1 0,-2-3 0,-13 19 0,25-26 0,-25 26 0,18-2 0,-18 2 0,12 17 0,-12-17 0,9 28 0,-9-28 0,9 31 0,-3-14 0,-4 0 0,-2-17 0,2 24 0,-2-24 0,0 0-15,-8 19-23,8-19-3,0 0 1,0 0-1</inkml:trace>
    <inkml:trace contextRef="#ctx0" brushRef="#br1" timeOffset="-213111.9743">7509 350 99,'0'0'36,"37"-21"1,-16 10 1,5-6-26,8 13-5,-10-5-1,10 11-1,-8-4-1,2 10 0,-11-3-1,2 10 1,-19-15-4,11 34 0,-15-16 0,-2 6 0,-12-1 0,-3-1 0,-7 1 0,0-7 0,-4-3 0,2-3 0,0-7 0,4-4 0,4 1 0,-1-10 0,23 10-8,-28-13-16,28 13-16,0 0-1,0 0 2,28-13-2</inkml:trace>
    <inkml:trace contextRef="#ctx0" brushRef="#br1" timeOffset="-213423.9749">7512 18 115,'0'-17'37,"0"17"2,0 0 0,-7-22-31,7 22 0,0 0-1,0 0-5,0 0-2,0 0 0,2 26 0,0 0 0,-2 6 0,3 9 0,-6 5 0,1 8 0,2 4 0,0 0 0,-2 0 0,2-8 0,-2-4 0,0-8 0,4-8 0,-2-10 0,4-3 0,-4-17 0,0 0 0,0-19-2,2-1-39,-2-5-3,-2-1 2,-2-3-1</inkml:trace>
    <inkml:trace contextRef="#ctx0" brushRef="#br1" timeOffset="-212690.7736">8072 364 107,'0'0'35,"-37"19"3,16-2-2,10 3-28,-11-7-2,14 12 0,-3-9-3,11 5 0,0-21 0,20 32 0,-3-23-1,11 0 0,0-9 1,8-3-3,-2-7 0,3-3 0,-5-5 0,-4-5 0,-4-5 0,-11 0 0,-7 2 0,-12 4 0,-12 5 0,-10 8 0,-12 5 0,-5 8 0,-1 9 0,-1-2 0,13 17-4,-7-9-35,41-19-1,-13 18-1,13-18 1</inkml:trace>
    <inkml:trace contextRef="#ctx0" brushRef="#br1" timeOffset="-211926.3722">8653 307 114,'-12'18'37,"12"-18"3,0 0-2,0 0-31,17 6-2,9-2 0,-5-6-1,15 2-2,1-6 1,10 1-3,3-1-2,-3-9-4,15 13-18,-21-5-15,-11-3-1,-7 9 1,-23 1-1</inkml:trace>
    <inkml:trace contextRef="#ctx0" brushRef="#br1" timeOffset="-210959.1705">9600 16 113,'0'0'38,"-17"0"2,17 0-1,0 0-30,0 0-1,11 30 0,-11-30-8,0 43 0,-2-15 0,2 9 0,-1 4 0,-1 4 0,-2-1 0,2-1 0,0-4 0,0-5 0,0-4 0,2-8 0,0-3 0,0-19 0,0 0 0,0 0 0,23-17-38,-17-7-4,-5-8 0,1-5 0</inkml:trace>
    <inkml:trace contextRef="#ctx0" brushRef="#br1" timeOffset="-210366.3694">9570-74 59,'0'0'31,"-4"-20"2,4 20 1,0 0-12,-2-17-8,2 17-2,19-9-1,5 11-2,-7-12-2,15 10-2,-2-5-1,9 7-1,-1 1-1,1 5-1,-5-1 1,-2 5-1,-10-5 1,-1 8-1,-21-15 1,11 30-2,-11-30 0,-23 33 0,5-18 0,-8 4 0,-6-1 0,-6-1 0,1 0 0,3-4 0,4-4 0,6-1 0,5-3 0,19-5 0,-19 2 0,19-2 0,0 0 0,23-2 0,-3 1 0,5 1 0,1 3 0,0 3 0,2 3 0,-1 4 0,-1 2 0,-6 4 0,-5 1 0,-3 3 0,-9-1 0,-1 0 0,-4-1 0,-5-1 0,-4-1 0,-4 0 0,-8-4 0,-3-2 0,2-2 0,-5-4 0,5-1 0,0-2 0,1-1 0,3-5 0,20 2 0,-23-7-4,23 7-35,0 0-3,10-21 0,-10 21 1</inkml:trace>
    <inkml:trace contextRef="#ctx0" brushRef="#br1" timeOffset="-209882.7686">10029 268 100,'0'0'36,"0"0"1,-2 18 0,2-18-27,-2 21-2,2-21-2,0 30-2,0-30 0,2 31 0,-2-31-1,2 28 0,-2-28 0,9 17-3,-9-17 0,0 0 0,0 0 0,0 0 0,0 0 0,0 0 0,11-24 0,-5 5 0,-1-7 0,9 0 0,2-4 0,1 2 0,0 2 0,2 4 0,-19 22 0,34-25 0,-14 24 0,-20 1 0,39 9-3,-39-9-15,45 4-22,-17 5-2,-1-2 2,-1 1-1</inkml:trace>
    <inkml:trace contextRef="#ctx0" brushRef="#br1" timeOffset="-209461.5679">10487 299 87,'0'0'35,"-3"21"0,3-21 3,-27 0-25,27 0-1,0 0-3,-5 28-3,5-28-1,-10 16-1,10-16-1,0 0 0,14 21-2,4-15 1,1-3 0,9-3-2,2-2 0,0-1 0,4-8 0,-6 1 0,-6-7 0,-5 3 0,-9-7 0,-8 1 0,-6-5 0,-9 5 0,-4-1 0,-3 5 0,-8 4 0,2 3 0,3 5 0,-1 2 0,26 2-4,-30 10-7,30-10-29,0 0-1,13 22 1,-13-22-1</inkml:trace>
    <inkml:trace contextRef="#ctx0" brushRef="#br1" timeOffset="-208915.5669">10899 187 105,'0'0'36,"0"0"3,0 0-3,0 0-26,2 27-2,-2-27-2,-9 26-1,9-26-2,0 33 0,0-33-1,5 28 0,-5-28-2,8 24 0,-8-24 0,0 0 0,20 15 0,-20-15 0,19-7 0,-19 7 0,28-28 0,-15 9 0,2-3 0,-5 3 0,7 1 0,-17 18 0,16-23 0,-16 23 0,0 0 0,2 24 0,-2-5 0,4 3 0,0 1 0,5-1 0,0-3 0,-9-19 0,30 17 0,-9-21 0,1-5 0,-1-8 0,-2-4 0,-6-1 0,-2 3 0,-1-3 0,-10 22 0,5-32-16,-5 32-25,0 0-1,0 0 1,0 0-1</inkml:trace>
    <inkml:trace contextRef="#ctx0" brushRef="#br1" timeOffset="-208478.7662">11408 219 103,'0'0'37,"0"0"3,0 0-2,25 34-29,-25-34-1,2 29-1,-2-29-3,7 34 0,-7-34-1,4 30-1,-4-30-2,2 18 0,-2-18 0,0 0 0,22-13 0,-22 13 0,28-35 0,-3 13 0,-5-3 0,6 5 0,-3-1 0,-1 7 0,-22 14 0,28-6 0,-28 6 0,12 20 0,-5-3 0,-1 6 0,3 3 0,-3 0 0,1 0 0,-1-2 0,7-2 0,-13-22 0,15 32 0,-15-32-23,0 0-18,0 0-2,0 0 1,2-30-1</inkml:trace>
    <inkml:trace contextRef="#ctx0" brushRef="#br1" timeOffset="-206559.9628">12994 20 83,'0'0'36,"17"-25"0,-17 25 3,21-22-27,-25-10 0,4 32 0,4-37-4,-4 37-1,-10-37-1,10 37-2,-20-30-4,20 30 0,-36 0 0,10 15 0,-8 7 0,-3 10 0,-1 9 0,3 7 0,-1 6 0,4 2 0,2-3 0,8-1 0,11-7 0,5-6 0,10-6 0,9-7 0,4-5 0,9-8 0,8-6 0,7-5 0,4-6 0,0-5 0,-4-2 0,-7-2 0,-4-4 0,-8 2 0,-5 0 0,-17 15 0,0-16 0,0 16 0,-26 0 0,5 5 0,4 4 0,0 3 0,1 1 0,16-13 0,-10 29 0,10-29 0,19 28 0,1-16 0,1 1 0,0 0 0,-3-2 0,-1 0 0,-17-11 0,23 22 0,-23-22 0,-2 28 0,2-28 0,-19 23 0,19-23 0,-22 18 0,22-18-10,0 0-17,0 0-14,7-20-2,12-1 3,9 1-1</inkml:trace>
    <inkml:trace contextRef="#ctx0" brushRef="#br1" timeOffset="-206357.1625">13421 318 91,'0'0'37,"8"22"-1,-8-22 2,-25 28-27,25 2-4,-11-8-2,5 6-2,1-3-3,1-7-3,10 5-5,-6-23-22,0 0-8,0 0 1,0-41-1</inkml:trace>
    <inkml:trace contextRef="#ctx0" brushRef="#br1" timeOffset="-205779.9613">13861 96 111,'0'0'38,"0"0"3,-11 35-2,11-1-31,-10-6-1,14 15-2,-4-4-2,4 9 0,-4-1-3,7 0 0,-3-6 0,-4-6 0,2-3 0,-2-14 0,6 1-5,-6-19-3,0 0-3,-32-26-1,32 26-1,-30-56-1,20 26 4,-18-7 6,6 3 4,3 8 4,-7-2 3,26 28 1,-24-24 3,24 24-1,0 0-2,33 11-3,-10-9-2,12 4-2,10-6-1,4-6-5,13 14-11,-8-12-22,-11-5 0,-9 5 0,-14-7-1</inkml:trace>
    <inkml:trace contextRef="#ctx0" brushRef="#br1" timeOffset="-205421.1608">14310-178 115,'0'0'39,"0"0"1,0 0 0,0 47-33,-7-17-1,7 18-1,-10 0-2,5 12-3,-3 0 0,3 3 0,-5 0 0,3-1 0,-2-6 0,-1-6 0,8-7 0,-3-11 0,8-1-4,-3-31-20,0 0-17,0 0-2,23-22 3,-4-2-2</inkml:trace>
    <inkml:trace contextRef="#ctx0" brushRef="#br1" timeOffset="-205093.5602">14385 338 58,'0'0'33,"32"15"0,-32-15 2,37-2-9,-5 10-17,-13-16 2,20 10-3,-11-13-1,6 6-1,-13-10-1,3 2-1,-16-6 0,1 2-2,-11-1 0,2 18-1,-28-21 1,9 17 0,-5 4 0,0 10 0,-6 5-1,5 7 1,3 2-2,7 6 0,4 2 0,5-3 0,6 3 0,7-4 0,8-4 0,-15-24-5,45 36-9,-17-33-26,-3-8-1,10-6 1,-5-8-1</inkml:trace>
    <inkml:trace contextRef="#ctx0" brushRef="#br1" timeOffset="-204875.1598">14806 435 103,'0'17'39,"0"-17"1,0 0 1,0 0-30,10-19-3,-5-1-1,12 1-3,-4-7-2,10 2-2,-4-2 0,5 2 0,4 3 0,2 3 0,9 10 0,-5-7-6,20 11-29,-9 3-6,2-1 0,0 2 0</inkml:trace>
    <inkml:trace contextRef="#ctx0" brushRef="#br1" timeOffset="-109122.1917">16935 331 91,'17'-15'37,"-17"15"2,22-6 1,-22 6-21,45-3-10,-45 3-2,42 3-1,-22 1-2,8 9-1,-7-2-3,3 8 0,-5-2 0,0 1 0,-8 1 0,0 0 0,-7-1 0,-6 1 0,2-19 0,-30 32 0,6-19 0,-8-2 0,2-4 0,-6 3 0,-1-5 0,3-1 0,2 0 0,4-2 0,8 3 0,1-7 0,19 2 0,-26 0-13,26 0-27,22-9-3,-5 0 2,7-4-1</inkml:trace>
    <inkml:trace contextRef="#ctx0" brushRef="#br1" timeOffset="-109480.9922">16918 361 107,'0'0'38,"-22"22"3,22-22-2,11 39-29,-17-22-1,18 20-2,-16-5-3,11 11-4,-10-4 0,3 8 0,-8-3 0,4 5 0,1-8 0,-5-4 0,6-3 0,-3-8 0,3-4 0,2-22 0,0 0 0,0 0 0,20-17-4,-5-26-39,-3-9 0,1-6 0,0-7-1</inkml:trace>
    <inkml:trace contextRef="#ctx0" brushRef="#br1" timeOffset="-108638.5908">17429 409 57,'0'0'34,"27"8"-1,-27-8 3,28-12-9,-2 16-16,-26-4 0,45-9-2,-45 9-2,37-15 0,-37 15-1,23-21-2,-23 21-1,2-22-1,-2 22 0,-19-20 0,0 8 0,-1 5 0,-3 0-2,4 3 0,-5 4 0,5 5 0,-3 3 0,-1 7 0,7 2 0,4 5 0,3 0 0,5 4 0,0-3 0,4 1 0,10-2 0,3-5 0,9 0 0,1-4 0,-1-6 0,1-1 0,3 0 0,-4-8 0,8 5 0,-11-16-4,15 2-37,-14 0-2,-1-2 1,-19 13-1</inkml:trace>
    <inkml:trace contextRef="#ctx0" brushRef="#br1" timeOffset="-108186.19">17969 268 79,'0'0'36,"16"-8"2,-16 8 2,0 0-25,0 0-2,-3 19-1,-16-19-4,19 0-1,-30 22 0,13-5-7,-5-4 0,1 9 0,2-3 0,8 5 0,-2-1 0,7-3 0,3 2 0,5-1 0,5-2 0,4-1 0,4-1 0,6-2 0,-1-4 0,3 0 0,1-3 0,-3-6 0,3 5 0,-7-16-7,15 3-32,-32 6-4,20-20 2,-20 20-2</inkml:trace>
    <inkml:trace contextRef="#ctx0" brushRef="#br1" timeOffset="-107577.789">18214 286 102,'-19'10'39,"19"-10"2,0 0-2,15 20-28,-15-20-2,19 7-3,-19-7-2,41 4-3,-9-6 0,9-1-2,4-1-1,2-9-3,5 13-3,-20-17-17,0 11-14,-2 5-3,-30 1 3,0 0-1</inkml:trace>
    <inkml:trace contextRef="#ctx0" brushRef="#br1" timeOffset="-107796.1893">18448 25 96,'0'0'37,"0"0"2,-10 24 1,16 1-29,-25-10-1,19 18-2,-18-5-1,10 15-2,-7-6-3,8 8-2,-5-2 0,9 2 0,-3-4 0,4-2 0,2-6 0,2-5 0,6-2 0,-8-26 0,16 32-7,-16-32-16,0 0-17,4-28-3,-6 6 3,-7-8-2</inkml:trace>
    <inkml:trace contextRef="#ctx0" brushRef="#br1" timeOffset="-107140.9881">18659 387 82,'19'22'39,"-19"-22"-1,8 32-4,-8-32-11,-8 28-8,8-28-4,-4 26-4,4-26-1,-9 20-6,9-20 0,0 0 0,0 0 0,0 0 0,0 0 0,0 0 0,0 0 0,-2-20 0,2-2 0,8-3 0,-1-1 0,-1-2 0,-1 0 0,5 4 0,5 2 0,2 3 0,1 4 0,1 6 0,-2 1 0,5 5 0,3 1 0,-5 2 0,5 4 0,-3-3 0,4 14 0,-26-15-9,26 10-33,-26-10-2,19 22 3,-19-22-3</inkml:trace>
    <inkml:trace contextRef="#ctx0" brushRef="#br1" timeOffset="-106672.9874">19105 361 78,'0'0'39,"0"0"1,0 0 1,0 0-12,0 0-16,0 0-3,0 0-5,0 22-5,0-22 0,-8 24 0,8-24 0,-7 30 0,5-13 0,6 0 0,1-1 0,-5-16 0,19 25 0,-19-25 0,30 16 0,-7-12 0,-1-4 0,6-5 0,-2-5 0,2-5 0,-1-3 0,4-6 0,-10-3 0,2-1 0,-5 1 0,-12 2 0,5 5 0,-7 1 0,-4 19 0,0-18 0,0 18 0,0 0 0,0 0 0,-30 11-35,30-11-7,-11 16-2,11-16 3,-15 19-2</inkml:trace>
    <inkml:trace contextRef="#ctx0" brushRef="#br1" timeOffset="-105955.3861">19633 314 116,'0'0'39,"0"0"3,0 0-2,0 0-31,2 17-3,-2-17-3,-8 30-3,-3-10 0,2 1 0,1 3 0,1-2 0,7 1 0,-4-3 0,4-3 0,0-17 0,2 24 0,-2-24 0,0 0 0,19-2 0,-3-11 0,-2-5 0,4-7 0,3-3 0,-1-1 0,3 1 0,3 2 0,-13 3 0,-13 23 0,15-22 0,-15 22 0,0 0 0,10 17 0,-10-17 0,-4 31 0,6-14 0,-2-17 0,7 28 0,-7-28 0,13 19 0,-13-19 0,0 0 0,0 0 0,30-10 0,-9-1 0,1-2 0,3-4 0,-3 1 0,8-1 0,-4 2 0,0 4 0,-3 1 0,-23 10 0,28-1 0,-28 1 0,11 18 0,-9-1 0,4 3 0,-4 5 0,-1 3 0,7 1 0,-10 1 0,4 2 0,4-2 0,-3-6 0,-1-2 0,4-5 0,-6-17 0,0 0 0,-6 21-32,6-21-11,0 0-1,-15-28 1</inkml:trace>
    <inkml:trace contextRef="#ctx0" brushRef="#br0" timeOffset="-67626.1188">6354 1747 94,'0'0'38,"0"0"1,0 0 0,-28 6-27,28-6-2,-17 4-1,17-4-5,-13 18 1,13-18-2,-19 26-1,9-3-2,-6 1 0,-1 11 0,-4 6 0,-3 8 0,-2 5 0,3 7 0,-1 6 0,3 8 0,4 0 0,2 1 0,6-1 0,5-7 0,6 0 0,6-5 0,1-11 0,6-9 0,6-6 0,-5-13 0,9 1 0,-8-20-2,13 10-20,-8-17-21,-22 2 0,24-20 1,-14 1 0</inkml:trace>
    <inkml:trace contextRef="#ctx0" brushRef="#br0" timeOffset="-67298.5181">6664 2739 68,'-30'17'36,"30"-17"0,-20 13 2,20-13-20,0 0-6,0 0-2,0 0-1,17-17-2,3 19 0,-20-2 0,43-13-2,-18 5-3,10 4-2,-3-3 0,7 5 0,1-3 0,1 1 0,-2 0 0,2 0 0,1 1 0,-5-1 0,-1-2 0,-6 1 0,-4 1 0,-2 0 0,-3 2 0,-21 2 0,32 0 0,-32 0-5,0 0-37,18-5-2,-18 5 1,0 0-1</inkml:trace>
    <inkml:trace contextRef="#ctx0" brushRef="#br0" timeOffset="-82196.5444">209 1975 99,'0'0'37,"-17"-13"4,17 13-2,-28-12-28,28 12-2,0 0-2,0 0-2,0 0 0,2 17-3,-2-17-2,-4 28 0,-1-4 0,1 10 0,-7 9 0,5 7 0,-5 6 0,7 9 0,0 2 0,1 2 0,-1-2 0,4-3 0,-2-6 0,2-6 0,2-6 0,-2-10 0,0-8 0,2-8 0,-2-20 0,2 19 0,-2-19 0,5-19 0,8 1 0,-13-25 0,19 2-43,-10-4-2,1 0 1,-1-3 0</inkml:trace>
    <inkml:trace contextRef="#ctx0" brushRef="#br0" timeOffset="-81697.3434">104 2385 62,'38'-2'34,"-38"2"1,43-10 1,-10 9-17,-18-20-3,23 16-6,-17-12-3,12 15-1,-12-6 0,9 14-2,-12-6 0,7 13 0,-25-13 0,32 32-1,-19-10 0,5 4-1,-10-3-2,-1-1 0,-7-2 0,2 5 0,-4-5 0,-3 3 0,-8-5 0,-4-1 0,-4 0 0,21-17 0,-32 28 0,32-28 0,-28 16 0,28-16 0,-24 2 0,5-9 0,19 7 0,-39-11 0,22 16-8,-26-21-18,9 14-15,1 0-2,5 0 2,28 2 0</inkml:trace>
    <inkml:trace contextRef="#ctx0" brushRef="#br0" timeOffset="-80964.1421">756 2431 75,'0'0'38,"-26"0"1,9-2 1,17 2-19,0 0-7,-26-15-4,26 15-4,0 0-1,0 0-2,0 0 1,-2 28-4,2-28 0,-6 32 0,0-11 0,-1 5 0,3 0 0,2 4 0,-1-2 0,6-2 0,-1-4 0,0-3 0,4-3 0,-6-16 0,32 21 0,-16-14 0,5-7 0,1-3 0,3-3 0,5-3 0,2-6 0,-4-2 0,-10-7 0,5 0 0,-8-2 0,-2-1 0,4 3 0,-4 2 0,-9 1 0,-1 5 0,-3 16 0,0-30 0,0 30 0,0-24 0,0 24 0,-15-28 0,15 28 0,-26-30 0,26 30 0,-24-23 0,24 23 0,-25-11 0,25 11 0,-29-2 0,29 2 0,-30 10 0,24 12-4,-17-5-39,23-17 0,-14 17 0,14-17 0</inkml:trace>
    <inkml:trace contextRef="#ctx0" brushRef="#br0" timeOffset="-79294.9393">2944 2142 59,'0'0'39,"0"0"-1,0 0 2,0 0-11,0 0-11,0 0-5,0 0-3,0 0-3,0 0-5,0 0-2,0 0 0,0 0 0,27-3 0,-7 6 0,6-3 0,2-1 0,10-1 0,3-2 0,0-2 0,0 1 0,-3-1 0,-8-3 0,-4 7 0,-26 2 0,36 0-14,-36 0-27,0 0-2,0 0 1,0 0 0</inkml:trace>
    <inkml:trace contextRef="#ctx0" brushRef="#br0" timeOffset="-78967.3387">3029 2319 91,'-10'19'40,"10"-19"0,0 0 1,8 22-26,-8-22-4,0 0-2,20-14-3,7 8-4,-3-7-2,8 5 0,0-5 0,3 0 0,3 4 0,-3 3 0,1 3 0,-6-1 0,-8 4 0,-5 0 0,7 15 0,-24-15-41,21 7-1,-21-7-2,0 0 1</inkml:trace>
    <inkml:trace contextRef="#ctx0" brushRef="#br0" timeOffset="-76939.3351">4852 1848 99,'0'0'39,"0"0"0,0 0 1,0 0-29,0 0-2,0 0-1,0 0-2,0 0-2,0 0-4,0 19 0,0-19 0,-6 33 0,3-7 0,-1 11 0,0 8 0,1 11 0,-3 6 0,0 5 0,1 4 0,1 3 0,0 1 0,2-3 0,-1-3 0,1-9 0,0-8 0,0-11 0,2-5 0,2-14 0,-2-22 0,0 0 0,0 0 0,11-41-15,-7 13-28,1-6-1,-1-1 1,-2-2-1</inkml:trace>
    <inkml:trace contextRef="#ctx0" brushRef="#br0" timeOffset="-76642.9345">4811 2291 69,'0'0'35,"0"0"0,30-20 3,-6 16-23,-7-22-2,19 22 0,-16-18-2,14 18-3,-13-12-1,10 14-2,-6-4-3,3 6 0,-6 2 0,4-2-2,1-2-2,-3-3 0,6 3-1,-9-13-6,12 18-9,-12-12-22,-21 9-1,19-17 1,-19 17-1</inkml:trace>
    <inkml:trace contextRef="#ctx0" brushRef="#br0" timeOffset="-76128.1337">5343 1805 79,'0'0'38,"0"0"-1,0 0 3,-6 21-23,-11-31-1,17 10-5,0 0-2,13 30-1,-13-30-8,4 26 0,-4-7 0,6 11 0,-3 3 0,3 10 0,-2 4 0,-4 10 0,-2 1 0,4 6 0,-6 1 0,2 0 0,-2 0 0,-1-5 0,-1-6 0,4-7 0,0-6 0,2-12 0,-1-3 0,1-26 0,1 27 0,-1-27 0,0 0 0,0 0 0,0 0 0,0 0 0,0 0-5,0 0-39,0-25-1,-7 3 0,1-10 1</inkml:trace>
    <inkml:trace contextRef="#ctx0" brushRef="#br0" timeOffset="-67610.5187">6719 1744 93,'0'0'38,"0"0"2,0 0-1,3 22-28,-19-13 0,16 27-2,-17-7-2,17 18-2,-12 0-3,7 10-2,-1 1 0,3 0 0,3-4 0,1-6 0,-1-3 0,0-4 0,4-9 0,-4-6 0,0-7 0,0-19 0,0 18 0,0-18 0,0 0 0,8-17 0,-1-1 0,6-6 0,0 1 0,4-3 0,0 4 0,4 1 0,-3 5 0,-18 16 0,32-4 0,-32 4 0,30 26 0,-15-7 0,0 1 0,-2 2 0,-2-1 0,1 1 0,-9-3 0,-6 0 0,-9-3 0,-4 3 0,-11-4 0,-1-2 0,-4 2 0,-1-6 0,-1-1 0,6-5 0,5-1 0,7-7 0,16 5 0,-19-17 0,19 17-10,0 0-27,7-26-5,1 9 0,-8 17-1</inkml:trace>
    <inkml:trace contextRef="#ctx0" brushRef="#br0" timeOffset="-67609.5187">7250 2204 80,'0'0'38,"0"0"1,0 0 1,0 0-24,-18 9-4,12 12-3,-11-12-3,8 12-1,-10-7-1,4 14 0,0 2-2,4 2-2,2-2 0,7 1 0,2-4 0,5-1 0,8-2 0,6-7 0,2-8 0,3-3 0,4-12 0,0-3 0,0-6 0,0-8 0,-7-1 0,0-4 0,-6-5 0,-2-1 0,-8 4 0,-1 2 0,-8 6 0,1 3 0,3 19 0,-21-26 0,21 26 0,-28-7 0,28 7 0,-30 2 0,30-2 0,-28 0 0,28 0-3,-28 5-20,28-5-20,-25 19 0,25-19 1,-24 18-1</inkml:trace>
    <inkml:trace contextRef="#ctx0" brushRef="#br0" timeOffset="-66206.5162">7550 2621 80,'0'0'38,"0"0"0,0 0 1,11 19-26,-11-19-3,0 0 0,0 0-3,0 0-1,0 0 0,0 0-2,0 21 0,0-21-4,8 22 0,-3-5 0,-5-17 0,13 28 0,-13-28 0,12 26 0,-12-26 0,0 0 0,11 16 0,-11-16 0,0 0 0,0 0 0,13-26 0,-7 10 0,1-5 0,4-1 0,-1 1 0,1 1 0,-4 1 0,-7 19 0,19-24 0,-19 24 0,0 0 0,21-6 0,-21 6 0,0 0 0,18 15 0,-18-15 0,13 23 0,-13-23 0,8 33 0,-4-14 0,-4-1 0,0 5 0,0-6 0,2-1 0,-2-16 0,1 26 0,-1-26 0,4 17 0,-4-17 0,0 0 0,0 0 0,0 0-5,0 0-37,4-22-3,-4 22 2,-6-30-1</inkml:trace>
    <inkml:trace contextRef="#ctx0" brushRef="#br0" timeOffset="-47283.683">5575 1600 36,'0'0'29,"-17"-6"4,17 6 1,0 0-8,0 0-7,0 0-2,0 0-3,26 8-3,-26-8-2,28-2-3,-28 2-1,41 0-3,-18 0 0,7 0-1,-2 2 0,0-2-1,-4 2 0,-3-4-2,1 6-2,-22-4-4,30-6-13,-30 6-17,6-17-2,-6 17 2,-15-26-1</inkml:trace>
    <inkml:trace contextRef="#ctx0" brushRef="#br0" timeOffset="-46940.4825">5608 1453 75,'0'0'33,"-16"13"2,16-13 1,20 15-22,-20-15-4,30 5-2,-30-5-4,45 10 1,-22-7-2,7 9-1,-6-3-1,2 2 0,-7-2 0,-2 3 0,-17-12 1,18 16 0,-18-16 0,0 0 1,10 19 1,-10-19 0,0 0-1,-17 28 0,-2-17 0,0 4-3,-5-2 0,-4 2 0,-2-2 0,2-2 0,0 0 0,5-7 0,23-4 0,-31 4-11,31-4-25,0 0-6,0 0 2,18-2-1</inkml:trace>
    <inkml:trace contextRef="#ctx0" brushRef="#br0" timeOffset="-47564.4835">5734 1477 57,'0'0'35,"0"0"1,17-9 0,-17 9-9,0 0-13,0 0 0,0 0-5,0 0-1,0 0-2,0 0-1,0 0-1,-10 26 0,10-26-4,-9 33 0,3-10 0,3 5 0,-3 0 0,0 1 0,3 1 0,3 0 0,0-6 0,2-1 0,-1-3 0,1-3 0,-2-17 0,4 22 0,-4-22 0,0 0 0,0 0-7,-6-16-8,14-3-23,-10 0-3,-7-1 1,1 1-1</inkml:trace>
    <inkml:trace contextRef="#ctx0" brushRef="#br0" timeOffset="-64412.5131">8364 2633 85,'0'0'36,"0"0"2,0 0 2,0 0-32,13 28 0,-13-28 0,8 33 0,-10-14-2,8 9-2,-10-6-1,0 4-1,-5-5-1,1-5-1,8-16-2,-22 17-4,22-17-14,0 0-21,-26 6 0,26-6 0,-27-23 0</inkml:trace>
    <inkml:trace contextRef="#ctx0" brushRef="#br0" timeOffset="-64942.9141">8297 1900 108,'0'0'40,"0"0"-1,0 0 0,-6 19-34,6-19-1,10 17-2,-10-17-4,7 18-10,-7-18-26,21 23-2,-21-23 1,9 20-1</inkml:trace>
    <inkml:trace contextRef="#ctx0" brushRef="#br0" timeOffset="-63616.9117">8830 1945 65,'0'0'38,"0"0"1,0 0 1,0 0-14,19 18-14,-19-18 0,2 19-2,-2-19-4,4 45 1,-8-15-7,8 16 0,-6 1 0,2 7 0,-2-2 0,2 6 0,-7-2 0,-1-4 0,4-4 0,1-8 0,3-7 0,0-5 0,0-6 0,0-22 0,1 19 0,-1-19 0,19-13-7,-21-4-35,8-16-2,0-8 1,-1-8 0</inkml:trace>
    <inkml:trace contextRef="#ctx0" brushRef="#br0" timeOffset="-62852.5104">8816 1954 69,'18'-22'39,"-1"11"0,4-1 2,-1 16-19,-3-26-9,28 18-1,-9-15-3,16 12-3,-3-6-1,11 5-5,-4-3 0,4 4 0,-2 1 0,-6 1 0,-5 3 0,-6 0 0,-7 4 0,-10-2 0,2 7 0,-26-7-9,23 24-18,-23-24-14,-19 30-3,-5-11 3,-10 0-2</inkml:trace>
    <inkml:trace contextRef="#ctx0" brushRef="#br0" timeOffset="-62556.1099">8943 2219 76,'0'0'38,"0"17"1,0-17 1,37 11-26,-37-11-1,36-8-1,-36 8-4,43-16-2,-19 4-2,10 5-2,-2-4 1,3 1-3,-1 3 0,0-1 0,3 5 0,-5-5-2,5 6-1,-7-9-5,12 22-10,-12-12-23,-2-1-2,-6 7 2,-22-5-1</inkml:trace>
    <inkml:trace contextRef="#ctx0" brushRef="#br0" timeOffset="-63211.311">9076 1949 80,'3'-17'38,"-3"17"1,0 0 1,0 0-21,0 0-9,-16 18 0,18 7-2,-10-7-2,10 16-1,-10 1-5,8 10 0,-3 5 0,1 2 0,0 3 0,0-3 0,4 0 0,0-6 0,2-3 0,-1-5 0,-3-10 0,0-2 0,4-10 0,-4-16 0,-2 25 0,2-25 0,0 0 0,0 0 0,0 0-8,0 0-35,-15-25-1,11 3 1,-5-8 0</inkml:trace>
    <inkml:trace contextRef="#ctx0" brushRef="#br0" timeOffset="-61978.9089">9403 2478 85,'0'0'36,"0"0"2,0 0 1,4 32-29,-4-32-3,0 0-1,19-8 0,-19 8-2,22 0-1,-22 0 0,25 2 0,-25-2 0,16 6 0,-16-6-1,4 16 1,-4-16-1,-13 26 0,13-26-2,-24 30 0,9-13 0,-6-2 0,2 0 0,1-2 0,1-2 0,17-11 0,-23 15 0,23-15 0,0 0 0,0 0 0,0 0 0,-7 17 0,7-17 0,17 7 0,-17-7 0,26 8 0,-7-3 0,1-3 0,1 0 0,1 0 0,-1-2 0,-4 0 0,-17 0 0,28 0 0,-28 0 0,0 0 0,0 0 0,19 7-6,-19-7-38,0 0 0,0 0 0,-19-9 0</inkml:trace>
    <inkml:trace contextRef="#ctx0" brushRef="#br0" timeOffset="-61027.3072">9838 1701 87,'0'0'35,"0"0"3,9-23-5,-9 23-21,0 0 0,0 0-1,0 0-2,0 0-1,17 6-2,-17-6-2,19 19-4,-4-1 0,-2 3 0,9 7 0,3 3 0,3 8 0,-4 4 0,0 11 0,-3 0 0,1 12 0,-5-3 0,-6 12 0,-9-1 0,-7 6 0,-8-3 0,-4-5 0,0-6 0,-6-9 0,-1-4 0,-4-12 0,0-10 0,4-8 0,3-7 0,-5-12 0,16 13 0,-8-19-44,18 2-2,-30-13 1,30 13 0</inkml:trace>
    <inkml:trace contextRef="#ctx0" brushRef="#br1" timeOffset="-35926.863">12365 2161 69,'0'0'37,"0"0"-1,0 0 2,0 0-26,-17-6-1,17 6-1,0 0-2,0 0-1,0 0-1,0 0 0,0 0-2,0 0 0,0 0-2,0 0 0,-9 19-1,9-19 1,-4 19-2,0-3 0,-3 3 0,3 3 0,-1 3 0,-1 8 0,-3 6 0,1 6 0,-1 2 0,-1 1 0,3-1 0,-1-1 0,3-3 0,1-7 0,0-10 0,1-6 0,3-20 0,-4 19 0,4-19 0,7-19 0,-1-7 0,1-13 0,1-11 0,5-12 0,6-3 0,-4-6 0,-2 4 0,0 7 0,-4 10 0,-3 13 0,0 11 0,-1 9 0,-5 17 0,0 0 0,0 0 0,0 0 0,0 0 0,15 22 0,-2-5 0,-2 4 0,3 3 0,1 0 0,-4-3 0,7-3 0,1-3 0,-19-15 0,19 21 0,-19-21 0,19 1 0,-19-1 0,31-20 0,-31 20 0,30-32 0,-13 10 0,0 1 0,-4-1 0,4 2 0,-8 1 0,-9 19 0,17-22 0,-17 22 0,0 0 0,0 0 0,8-17 0,-8 17 0,0 0 0,0 0 0,0 0 0,0 0 0,0 0 0,0 0 0,0 0 0,11 20 0,-11-20 0,2 24 0,5-7 0,-1 2 0,0 5 0,-6 2 0,1 4 0,-6 2 0,5 1 0,5 1 0,-5 5 0,0-2 0,2 1 0,-2-3 0,-5 2 0,7-5 0,-2-6 0,1-2 0,5-5 0,-6-19 0,-4 26 0,4-26 0,0 0 0,0 0 0,21 11 0,-21-11 0,0 0 0,0 0 0,0 0 0,2-17 0,-13-9-15,11 26-27,7-26-3,1 9 2,-8 17-1</inkml:trace>
    <inkml:trace contextRef="#ctx0" brushRef="#br1" timeOffset="-35427.6622">13015 2450 85,'0'0'37,"0"0"2,0 0 0,0 0-27,0 0-2,0 0-1,-6 30-3,6-30-2,-11 39 0,5-19-2,6 6 0,0-1-1,10-5 0,-3-1 0,4-2-1,-11-17 1,34 15 1,-10-15-2,-1-2 0,1-6 0,1-1 0,-25 9 0,33-28 0,-18 7 0,-4-1 0,-9-2 0,-4-2 0,-7 2 0,-4 1 0,2-1 0,-4 5 0,0 2 0,15 17 0,-28-16 0,28 16 0,0 0 0,-25 5 0,25-5 0,-11 17-7,15 9-6,-4-26-22,-17 24-8,17-24 1,0 0 0</inkml:trace>
    <inkml:trace contextRef="#ctx0" brushRef="#br1" timeOffset="-34710.0609">13539 2459 65,'-22'15'37,"22"-15"0,0 0 2,0 0-21,0 0-6,-25-15 0,25 15-3,-19 8-2,19-8-1,-28 20-2,13-3-1,-7-2-2,7 5 1,-2 3-2,10-1 1,1 2 1,6-3-2,2-1 0,5-3 0,-7-17 0,28 22 0,-5-18 0,-1-6 0,3-7 0,1-6 0,-4-11 0,8-8 0,-2-8 0,-1-11 0,-7-6 0,1-10 0,-6-4 0,-4 0 0,0 3 0,-5 8 0,-2 8 0,-2 9 0,-6 14 0,0 12 0,4 19 0,0 0 0,0 0 0,0 0 0,-17 24 0,10 8 0,-1 5 0,6 10 0,-1 5 0,3 8 0,-2-1 0,2 1 0,0-4 0,5-8 0,3-3 0,-4-10 0,5-3 0,-5-10 0,1-1 0,-5-21 0,6 24-7,-6-24-35,0 0-2,0 0 1,-19-9 0</inkml:trace>
    <inkml:trace contextRef="#ctx0" brushRef="#br1" timeOffset="-34210.8601">13953 2370 79,'0'0'38,"0"0"1,0 0 1,3 28-23,-21-28-7,23 18-1,-5-18-3,-13 30 0,13-30-2,6 39-1,-6-18 1,4 1-4,-1-1 0,7-3 0,-10-18 0,33 23 0,-33-23 0,34 5 0,-17-10 0,4-5 0,-1-6 0,1-5 0,-4-3 0,-2-6 0,-6-3 0,0-1 0,3-3 0,-5-1 0,1 7 0,-5 1 0,-3 11 0,-3 2 0,3 17 0,0 0-16,0 0-27,0 0 0,-17 17 0,17-17 0</inkml:trace>
    <inkml:trace contextRef="#ctx0" brushRef="#br1" timeOffset="-33758.4593">14475 1908 80,'0'0'39,"0"0"2,0 0 0,0 0-22,0 0-7,-13 28-1,11 3-4,-9 1-2,0 13-5,-1 1 0,3 8 0,0 0 0,3 6 0,0 0 0,1-3 0,5-6 0,2-7 0,0-3 0,-2-9 0,0-6 0,0-26 0,9 23 0,-11-40-16,2 17-26,8-26-2,-3 3 1,1 3 0</inkml:trace>
    <inkml:trace contextRef="#ctx0" brushRef="#br1" timeOffset="-33368.4586">14638 2418 66,'0'0'38,"32"-2"-1,-32 2 3,35-35-12,-8 33-19,-16-20-1,9 11-1,-10-12-3,7 6 0,-8-7 0,-9 24-1,9-30 0,-9 30 1,-15-20-4,15 20 0,-26 2 0,7 13 0,-3 3 0,-1 5 0,1 1 0,3 9 0,6-3 0,11 4 0,2 1 0,10-3 0,5-2 0,9-2 0,6-8 0,9-11 0,14-1 0,-18-16-32,18-12-11,-5-8-1,-8-6 0</inkml:trace>
    <inkml:trace contextRef="#ctx0" brushRef="#br1" timeOffset="-32526.0571">16201 2351 31,'0'0'31,"0"0"3,0 0-6,0 0-6,0 0 2,0 0-6,0 0-3,0 0-2,-17-9-4,17 9-1,-22 2-1,22-2-2,-43 20-1,17 1 0,-10-1-2,4 10-2,2-2 0,6 2 0,0 0 0,9-1 0,11-4 0,6-3 0,-2-22 0,35 26 0,-7-20 0,8-6 0,0-6 0,1-5 0,-3-8 0,-4-3 0,-2-6 0,-8-2 0,-10-2 0,-7 5 0,-3-1 0,-7 5 0,-4 6 0,11 17 0,-32-15 0,13 15 0,19 0 0,-32 8-12,40 9-23,-8-17-8,-10 16 1,10-16 0</inkml:trace>
    <inkml:trace contextRef="#ctx0" brushRef="#br1" timeOffset="-32026.8563">16460 2357 88,'16'-10'38,"-16"10"1,0 0 2,25 0-27,-25 0-4,0 0-1,0 0-2,0 0-3,-17 21 1,21-1-5,-6 1 0,4 5 0,0 2 0,1 0 0,1 0 0,4-2 0,1-4 0,0-1 0,-9-21 0,25 22 0,-9-22 0,3-5 0,4-7 0,-3-4 0,1-7 0,1-3 0,-1-7 0,-1-1 0,-3 4 0,-2 2 0,-5 0 0,-1 6 0,-2 0 0,-3 3 0,-4 19 0,8-22 0,-8 22 0,0 0 0,0 0 0,0 0 0,0 0-9,-2 16-33,2-16-2,-10 30 1,10-30 0</inkml:trace>
    <inkml:trace contextRef="#ctx0" brushRef="#br1" timeOffset="-31621.2555">16958 2483 68,'0'0'34,"20"4"2,-20-4 2,0 0-26,39-2 0,-39 2 0,30-2-2,-30 2-1,30-13-2,-30 13-2,34-22-2,-19 5-1,0-1 0,0-5-1,-2-1 0,-3 0 0,-7 3 1,-8 1-2,5 20 0,-27-19 0,11 17 0,-7 6 0,-1 11 0,-1 5 0,1 8 0,5 2 0,4 0 0,8 2 0,5 1 0,4-1 0,4-4 0,5-4 0,2-7 0,11 0-2,-7-23-8,22 17-10,-20-18-19,9-6-4,-5-2 2,-5 0-1</inkml:trace>
    <inkml:trace contextRef="#ctx0" brushRef="#br1" timeOffset="-31402.8552">17214 2513 68,'0'0'38,"-9"17"0,9-17 3,2-19-18,22 21-10,-18-32-2,22 12-2,-12-16-2,16 4-3,-4-7-1,0 4-3,-5 1 0,5 6 0,-4 7 0,-5 8 0,4 9 0,-5-3-6,18 21-20,-6-8-14,2-1-3,-1 1 2,-1-6-1</inkml:trace>
    <inkml:trace contextRef="#ctx0" brushRef="#br1" timeOffset="-30264.0532">18343 2834 92,'-19'9'39,"19"-9"0,-28 23 2,28-23-30,0 0-2,0 0 1,0 0-3,19 7-2,2-7-3,-3-9-2,10 1 0,2-5 0,13 0 0,2-7 0,11-3 0,8-7 0,5-3 0,4-8 0,6-4 0,0-11 0,3-2 0,-3-7 0,-3-2 0,1-2 0,-9 6 0,-10 1 0,-2 5 0,-8 6 0,-8 5 0,1 5 0,-6 3 0,-12 5 0,1 1 0,-3-1 0,-6 8 0,2-1 0,-17 26 0,18-28 0,-18 28 0,0 0 0,0 0 0,-5 26 0,-3-5 0,-3 12 0,-2 1 0,-4 14 0,-5 5 0,9 4 0,-1 7 0,-1 5 0,2 3 0,2 5 0,-6-3 0,12-1 0,-3-4 0,8-6 0,10-5 0,-1-6 0,4-9 0,4-7 0,9-8 0,4-10 0,6-5 0,3-5 0,-5-10 0,-3 0 0,1-5 0,2-3 0,-34 10 0,36-15 0,-36 15-24,-10-24-20,10 24-3,-20-30 3</inkml:trace>
    <inkml:trace contextRef="#ctx0" brushRef="#br1" timeOffset="-29624.452">18779 2396 90,'0'0'40,"0"0"1,0 0 0,-15-26-26,15 26-3,0 0-2,0 0-4,0 0-6,0 0 0,0 0 0,0 0 0,0 0 0,19-4 0,-19 4 0,0 0 0,0 0 0,0 0 0,22-2 0,-3 0 0,4 0 0,12 2 0,10-3 0,13-1 0,21-2 0,13-3 0,5 0 0,8-1 0,-4 1 0,2 0 0,0-2 0,-12 3 0,-6-3 0,-12 7 0,-11 1 0,-10 1 0,-7 2 0,-19 0 0,-3 5 0,-23-5 0,15 19-3,-34-12-43,-9 6-1,-21-3 1,-7-1 0</inkml:trace>
    <inkml:trace contextRef="#ctx0" brushRef="#br0" timeOffset="-5413.2095">1780 5519 46,'0'0'32,"0"0"3,26-13 0,-26 13-11,0 0-7,0 0-2,0 0-1,-6 21-3,6-21-2,-11 30-2,-2-8-2,6 17 0,-14 0-5,0 15 0,-7 0 0,4 8 0,-4 1 0,2 1 0,-2-7 0,3-6 0,5-8 0,7-14 0,3-3 0,7-9 0,3-17 0,0 0 0,0 0 0,0 0 0,5-37 0,6 3 0,4-7 0,0-13 0,6-5 0,1-6 0,1-1 0,3 5 0,-3 7 0,-1 7 0,-7 10 0,-2 9 0,2 11 0,-15 17 0,17-18 0,-17 18 0,19-8 0,-19 8 0,18 0 0,-18 0 0,25 11 0,-25-11 0,24 41 0,-15-5 0,-3 7 0,3 7 0,3 8 0,1 5 0,0 2 0,4-1 0,-6-5 0,6-5 0,0-5 0,-4-8 0,4-4 0,-4-9 0,-4-6 0,-9-22 0,13 25 0,-13-25 0,0 0 0,0 0 0,0 0 0,-13-36-9,9 17-33,-16 1-2,-7-3 1,-1 1 0</inkml:trace>
    <inkml:trace contextRef="#ctx0" brushRef="#br0" timeOffset="-5148.009">1595 5965 105,'0'0'37,"-21"13"1,21-13 0,0 0-31,21-9-1,-1-1-1,16 10-2,-4-7 0,11 1-1,3 1 0,3 1-1,-2 0 0,-4 2-4,-4 6-3,-22-19-14,6 15-19,-1 4-1,-22-4 1,17-6-1</inkml:trace>
    <inkml:trace contextRef="#ctx0" brushRef="#br0" timeOffset="-4711.2082">2338 5559 97,'0'0'36,"0"0"2,0 0 1,19 3-31,-19-3 1,0 0 0,0 0-2,0 0 0,0 0-2,-6 21-5,6-21 0,-13 39 0,-2-11 0,2 15 0,-10 3 0,-1 8 0,1 2 0,5 2 0,-1-2 0,6-4 0,2-3 0,5-10 0,12-6 0,-1-5 0,10 0 0,-2-9 0,8-4 0,-2-13 0,18 11-10,-5-23-32,-4-6-1,2-9 0,-4-10 0</inkml:trace>
    <inkml:trace contextRef="#ctx0" brushRef="#br0" timeOffset="-4212.0073">2564 5650 94,'0'0'35,"0"0"0,-2 17 3,2-17-30,0 0-1,0 0-1,0 0 0,32 26 0,-32-26-1,30 22-1,-30-22-1,30 30 0,-19-11-1,4 5 1,-5-2-3,-3 6 0,-7-4 0,-3 1 0,-7-7 0,1 1 0,9-19 0,-23 28 0,23-28 0,-32 13 0,14-9 0,1-1 0,17-3 0,-26 10 0,26-10 0,-17 7 0,17-7 0,-17 7 0,17-7 0,17 14 0,-17-14 0,20 18 0,-20-18 0,30 17 0,-7-10 0,3-5 0,-3 0 0,-1-6 0,2 3 0,-9-18 0,15 15-31,-30 4-10,17-26-2,-17 26 2,-4-32-2</inkml:trace>
  </inkml:traceGroup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2:58:54.40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3CA7342-46B0-47E4-BB09-32DD14B5BBFD}" emma:medium="tactile" emma:mode="ink">
          <msink:context xmlns:msink="http://schemas.microsoft.com/ink/2010/main" type="inkDrawing" rotatedBoundingBox="1453,9407 3024,6297 3928,6753 2357,9864" shapeName="Other"/>
        </emma:interpretation>
      </emma:emma>
    </inkml:annotationXML>
    <inkml:trace contextRef="#ctx0" brushRef="#br0">1278 2664 59,'0'0'38,"19"-2"0,-19 2 2,0 0-14,0 0-8,7 17-4,-7-17-5,0 0-3,0 0-1,-13 19-3,13-19-2,-9 20 0,9-20 0,-21 32 0,21-32 0,-15 34 0,13-18 0,2-16 0,-5 26 0,5-26 0,0 0 0,7 17 0,-7-17 0,0 0 0,12-24 0,3 5 0,-2-1 0,3-4 0,3-1 0,-6 1 0,8 2 0,-1 5 0,-1 4 0,-19 13 0,30-8 0,-30 8 0,19 12 0,-19-12 0,26 28 0,-15-10 0,-5 1 0,0 1 0,-3 3 0,3-3 0,1-1 0,-1-2 0,-6-17 0,-2 22 0,2-22 0,0 0 0,4 19 0,-4-19 0,0 0 0,0 0-43,0 0-1,-21 13 0,21-13 0</inkml:trace>
    <inkml:trace contextRef="#ctx0" brushRef="#br0" timeOffset="69654.1223">-470 5549 62,'1'19'36,"-1"-19"-1,0 0 3,-5 24-20,-12-33-2,17 9-4,0 0-2,0 0-2,0 0-1,0 0-1,0 0-1,0 0-3,17-2-2,-17 2 0,30-28 0,-2 6 0,-2-8 0,6-11 0,7-8 0,4-8 0,4-5 0,4-9 0,-5-5 0,1-8 0,4-2 0,5 2 0,-4 2 0,-5 2 0,-6 6 0,-5 7 0,-4 11 0,-6 9 0,-7 10 0,-10 7 0,-1 9 0,-8 21 0,5-20 0,-5 20 0,0 0 0,0 0 0,0 0 0,0 0 0,0 0 0,0 0 0,0 0 0,0 0 0,0 0 0,0 0 0,0 0 0,0 0 0,0 0 0,0 0 0,0 0 0,0 0 0,0 0 0,0 0 0,0 0 0,0 0 0,0 0 0,0 0 0,0 0 0,0 0 0,0 0 0,0 0 0,0 0 0,0 0 0,0 0 0,6-19 0,-6 19 0,0 0 0,0 0 0,0 0 0,0 0 0,0 0 0,0 0 0,0 0 0,0 0 0,0 0 0,0 0 0,0 0 0,0 0 0,0 0 0,0 0 0,2 21 0,-2 1 0,1 12 0,1 10 0,0 16 0,-7 11 0,-3 15 0,3 9 0,-3 5 0,2 8 0,1-1 0,-1-9 0,2-4 0,8-9 0,9-8 0,4-10 0,6-8 0,3-10 0,0-6 0,-2-8 0,3-3 0,-1-10 0,-8-3 0,-18-19 0,23 19 0,-23-19 0,-4-17 0,4 17 0,-7-34-40,-1 1-4,-3-12 0,4 0-1</inkml:trace>
    <inkml:trace contextRef="#ctx0" brushRef="#br0" timeOffset="70262.5234">-266 5085 57,'0'0'35,"-19"8"0,19-8-5,0 0-5,0 0-8,0 0-3,0 0-3,0 0-2,0 0-1,0 0-3,0 0 0,0 0-1,0 0-4,0 0 0,0 0 0,0 0 0,28 15 0,-2-6 0,13 0 0,10 0 0,9-3 0,13 0 0,2-4 0,2-6 0,-2 0 0,-3-3 0,-7 1 0,-9 0 0,-12 3 0,-12 1 0,-4 6 0,-26-4 0,39 18 0,-39-18-34,0 0-9,26 17-2,-26-17 2</inkml:trace>
  </inkml:traceGroup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45.92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0CCD6DA-FB34-4FE0-AFB8-199997102EB1}" emma:medium="tactile" emma:mode="ink">
          <msink:context xmlns:msink="http://schemas.microsoft.com/ink/2010/main" type="inkDrawing" rotatedBoundingBox="7889,11445 9359,10344 10261,11548 8791,12649" semanticType="enclosure" shapeName="Other">
            <msink:destinationLink direction="with" ref="{96188608-58B2-4BED-8806-A7EF6B9DA6F9}"/>
          </msink:context>
        </emma:interpretation>
      </emma:emma>
    </inkml:annotationXML>
    <inkml:trace contextRef="#ctx0" brushRef="#br0">131 0 40,'0'0'28,"0"0"4,0 0 2,0 0-12,0 0-4,0 0 0,0 0-4,0 0-1,0 0-2,0 0-3,0 0-1,-9 21-3,9-21 0,-2 28-2,0-6-2,4 12 0,-4 3 0,2 15 0,-4 2 0,3 15 0,-7 2 0,4 7 0,-5 6 0,0 5 0,1 3 0,-1 5 0,1-6 0,3 2 0,-1-3 0,8-7 0,-2-10 0,2-6 0,2-15 0,-3-11 0,1-7 0,2-14 0,-4-20 0,0 0 0,0 0 0,-11-29 0,13 10 0,-19-13-44,9-5-1,-7-8 2,2-1-1</inkml:trace>
    <inkml:trace contextRef="#ctx0" brushRef="#br0" timeOffset="686.4011">-571 693 72,'0'0'36,"0"0"0,0 0-4,0 0-17,0 0 1,0 0-4,0 0-1,0 17-3,0-17-1,0 0-2,0 0 0,32 0-5,-8-5 0,21 1 0,10-4 0,19 3 0,11-4 0,12 5 0,4-5 0,6 3 0,3 0 0,-7 3 0,-2-3 0,-9-1 0,-2-3 0,-8-1 0,-7 0 0,-7 2 0,-12-3 0,-11 5 0,-10 1 0,-10-1 0,-25 7 0,0 0 0,22-4-32,-22 4-11,-30 6-1,6-6 1</inkml:trace>
    <inkml:trace contextRef="#ctx0" brushRef="#br0" timeOffset="2574.0045">599 6 81,'0'0'36,"0"0"0,0 0 1,0 0-23,-11-30-3,11 30-1,-11-17-3,11 17 0,-19-24-2,19 24 0,-32-24-1,15 14-2,-3-5-2,-1 6 0,-3-4 0,1 4 0,-1 1 0,4-1 0,-1 2 0,-3 1 0,-4 0 0,-1 3 0,-4 1 0,1 2 0,-7 2 0,1 3 0,-3 1 0,4-1 0,-1 5 0,6 1 0,0-2 0,1 6 0,2-2 0,0 4 0,0 2 0,3 1 0,0 2 0,-2 1 0,4 1 0,1-2 0,-1 1 0,5 1 0,-2 2 0,5-2 0,-1 2 0,0 4 0,-2 2 0,2 0 0,-1 1 0,3-1 0,-2 1 0,2-1 0,2 2 0,3-5 0,3 3 0,1-2 0,3 0 0,-1 1 0,2 1 0,-2 2 0,0-3 0,1 3 0,-3-2 0,2 1 0,1-1 0,-1-6 0,4 0 0,0-4 0,2 1 0,1-3 0,1 3 0,0-3 0,3 1 0,3 3 0,-3 0 0,6 2 0,0-2 0,4 4 0,4-3 0,3-3 0,1-2 0,3 1 0,0-2 0,4-3 0,1-3 0,-3 0 0,-2-3 0,2 3 0,2 0 0,2-4 0,0 0 0,-3-1 0,1-1 0,4-1 0,-1 0 0,-1-3 0,2-3 0,-5 2 0,1-4 0,2-1 0,2-1 0,-1-5 0,4-1 0,-1-1 0,1 2 0,0-6 0,1 4 0,-1-6 0,-1 2 0,-3 4 0,-1-4 0,1-2 0,-3-3 0,6 3 0,-8-6 0,1 5 0,1-5 0,-4-1 0,0 2 0,-1-2 0,-5 1 0,-1-3 0,1-4 0,-1-3 0,1-3 0,1-3 0,-1-4 0,-1 1 0,-4 2 0,-1 1 0,-1 6 0,-1 1 0,-7 4 0,1 0 0,-5 4 0,-3-2 0,6-2 0,-6-4 0,0 0 0,0-3 0,-2 0 0,-4 3 0,1-2 0,-3 5 0,-1-3 0,-2 2 0,-1 4 0,-6 0 0,-3-2 0,-7 0 0,0-4 0,-6-1 0,-3 5 0,-4-2 0,-4 2 0,2 6 0,5 3 0,1 2 0,3 15 0,-5-1 0,20 27-8,-20-2-36,1 12-2,3 9 1,5 3 0</inkml:trace>
  </inkml:traceGroup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06.6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FED2D38-EF01-4C20-BA1D-D0FF27D5C383}" emma:medium="tactile" emma:mode="ink">
          <msink:context xmlns:msink="http://schemas.microsoft.com/ink/2010/main" type="inkDrawing" rotatedBoundingBox="2717,9979 3505,8562 3543,8584 2756,10000" shapeName="Other"/>
        </emma:interpretation>
      </emma:emma>
    </inkml:annotationXML>
    <inkml:trace contextRef="#ctx0" brushRef="#br0">1516 4742 66,'0'0'36,"15"-18"0,-15 18 2,0 0-25,0 0-1,11 16 0,-11-16-3,-11 17-1,11-17-1,-26 47-1,3-12-2,3 17 0,-16 12 0,-5 20-4,-10 11 0,-3 13 0,-10 4 0,4 5 0,-1-2 0,1-3 0,0-13 0,9-9 0,4-18 0,6-12 0,13-14 0,8-12 0,3-12 0,17-22 0,-21 23 0,21-23 0,0 0 0,6-26 0,11 13 0,-12-19-3,23 15-19,-9-18-20,7-4-1,0-6 1,1-4 0</inkml:trace>
  </inkml:traceGroup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07.33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3C0ACD5-A6B8-40AB-9FD9-138BB13C3018}" emma:medium="tactile" emma:mode="ink">
          <msink:context xmlns:msink="http://schemas.microsoft.com/ink/2010/main" type="inkDrawing" rotatedBoundingBox="3034,9959 3646,8593 3706,8620 3095,9986" shapeName="Other"/>
        </emma:interpretation>
      </emma:emma>
    </inkml:annotationXML>
    <inkml:trace contextRef="#ctx0" brushRef="#br0">1662 4766 22,'21'6'27,"-21"-6"-4,0 0-2,0 0-2,0 0-3,0 0-3,0 0-3,0 0-4,0 0-4,0 0-1,0 0-1,0 0 0,16-6 0,-16 6 2,0 0-1,0 0 1,0 0 1,-5 21 1,5-21-1,0 0 2,0 0-1,0 0 0,0 0 1,-6 17-1,6-17 1,0 0-1,0 0 1,0 20-1,0-20 0,-11 23 0,11-23 1,-11 35-1,1-13 0,3 12 0,-12 1 0,0 16 1,-11 6 1,4 18-6,-9 1 0,-8 18 0,-6-3 0,2 8 0,2-2 0,4-6 0,9-13 0,0-5 0,6-14 0,9-10 0,8-10 0,-4-11 0,5-4 0,-3-3 0,-2-3 0,13-18 0,-21 23 0,21-23 0,-22 17 0,22-17 0,0 0 0,-23-10 0,23 10-39,15-26-4,-11 7-1,0-1 2</inkml:trace>
  </inkml:traceGroup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1:05.19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6188608-58B2-4BED-8806-A7EF6B9DA6F9}" emma:medium="tactile" emma:mode="ink">
          <msink:context xmlns:msink="http://schemas.microsoft.com/ink/2010/main" type="inkDrawing" rotatedBoundingBox="10622,10583 13191,10294 13353,11735 10783,12023" semanticType="10" shapeName="Other">
            <msink:sourceLink direction="with" ref="{B0CCD6DA-FB34-4FE0-AFB8-199997102EB1}"/>
            <msink:sourceLink direction="with" ref="{F82DD9EA-930A-42DB-8B44-031A5371BF44}"/>
          </msink:context>
        </emma:interpretation>
      </emma:emma>
    </inkml:annotationXML>
    <inkml:trace contextRef="#ctx0" brushRef="#br0">32 7 83,'-22'-15'37,"22"15"0,0 0 2,0 0-22,0 0-8,0 0-2,0 0-2,0 0-2,-11 30-1,11-8-2,-2-3-6,15 13-25,-7 5-8,-6-3 1,3 12-1</inkml:trace>
    <inkml:trace contextRef="#ctx0" brushRef="#br0" timeOffset="-390.0007">-117 128 87,'20'-7'36,"-20"7"3,0 0 0,25 2-25,-25-2-3,0 0-1,0 0-3,0 0-1,-27-15-2,27 15-2,-30-6-2,10 3 0,-12-1 0,-5 2 0,-6 0 0,-4 6 0,-6 0 0,3 3 0,-5 2 0,5 1 0,7-1 0,4 0 0,7 1 0,5-3 0,3-1 0,4-1 0,3 1 0,17-6 0,-26 13 0,26-13 0,-25 9 0,25-9 0,0 0 0,-20 9 0,20-9 0,0 0 0,0 0 0,0 0 0,18 14 0,-18-14 0,36 20 0,-10-5 0,4 5 0,4-1 0,1 5 0,1-1 0,-1-3 0,-3 1 0,-2-5 0,-7-3 0,-23-13 0,28 23 0,-28-23 0,9 18 0,-9-18 0,-2 28 0,-7-7 0,-4 3 0,-6 10 0,-7 5 0,0 4 0,-8 3 0,-2 3 0,-1-3 0,1-1 0,3-2 0,6-11 0,7-3 0,5-6 0,6-6 0,9-17 0,-6 26 0,6-26 0,13 16 0,-13-16 0,26 10 0,-26-10 0,36 11 0,-12-5 0,4-3 0,4 1 0,2-2 0,3 0 0,4 1 0,-1-3 0,-3-1 0,6-1 0,-3-4 0,-1 2 0,-2-1 0,1-5 0,-1 3 0,2-4 0,-5 0 0,0 1 0,-8-1 0,-3 7 0,-23 4 0,33-1-18,-33 1-24,0 0-2,-17 1 2,17-1-1</inkml:trace>
    <inkml:trace contextRef="#ctx0" brushRef="#br0" timeOffset="202.8004">27 801 85,'-6'22'33,"4"14"2,-7-16 0,-2 5-31,11 1 1,-6-8-1,6 1-2,2-2-6,-2-17-24,0 0-7,0 0 1,0 0-2</inkml:trace>
    <inkml:trace contextRef="#ctx0" brushRef="#br0" timeOffset="6006.0106">510-453 48,'19'2'32,"-19"-2"2,0 0 2,0 0-16,3-23-4,-3 23-2,0 0-3,0 0-2,-15-16-1,15 16-2,-18-6-1,18 6-1,-30-4-2,13 10 0,-4-4-1,21-2 1,-35 15-2,18-6 1,0 0-1,17-9 0,-23 19 1,23-19-1,0 0 0,-20 19 1,20-19-1,0 0 0,0 0 0,-9 18 0,9-18 0,0 0 0,5 19 2,-5-19-2,21 18 0,-4-6 0,3-1 0,3 2 0,-1 2 0,2-2 0,-1 2 0,-1-2 0,-1 2 0,-21-15 0,24 29 0,-16-12 0,-1 0 0,-7-17 0,13 28 0,-13-28 0,4 26 0,-4-26 0,-5 26 0,5-26 0,-14 23 0,14-23 0,-24 18 0,24-18 0,-28 15 0,28-15 0,-30 0 0,30 0 0,-24-17 0,24 17 0,-28-28 0,13 10 0,3 1 0,3 0 0,2 0 0,7 17 0,-12-29 0,12 29 0,-7-23 0,7 23 0,4-17 0,-4 17 0,0 0 0,11-18-2,-11 18 4,19-8-2,-19 8 0,28-9 0,-28 9 0,33-11 0,-33 11 0,32-15 0,-13 4 0,1-2 0,1-2 0,-4-2 0,-6 0 0,-11 17 0,24-35 0,-24 35 0,19-30 0,-19 30 0,-2-20 0,2 20 0,0 0 0,-20-17 0,20 17 0,-28 2 0,28-2 0,-36 11-6,27 9-6,-19-5-28,28-15-3,-28 23 3,28-23-2</inkml:trace>
    <inkml:trace contextRef="#ctx0" brushRef="#br0" timeOffset="7051.2124">783-287 40,'0'0'31,"0"0"4,0 0 0,17-10-17,-17 10 1,0 0-3,-2-20-2,2 20-3,0 0-2,0 0-2,0 0-2,0 0-1,0 0-2,-4 17 1,4-17-2,-9 18 0,9-18 1,-13 28 0,7-11-2,3 2 0,-3-3 0,4 1 0,-4 0 0,6-17 0,0 24 0,0-24 0,8 17 0,-8-17 0,0 0 0,0 0 0,0 0 0,0 0 0,0 0 0,0 0 0,0 0 0,0 0 0,0 0 0,0 0 0,0 0 0,24-21 0,-24 21 0,21-24 0,-21 24 0,17-28 0,-17 28 0,24-28 0,-24 28 0,19-18 0,-19 18 0,0 0 0,20-13 0,-20 13 0,19-6 0,-19 6 0,21 0 0,-21 0 0,18 2 0,-18-2 0,0 0 0,25 6 0,-25-6 0,0 0 0,0 0 0,20 20 0,-20-20 0,15 19 0,-15-19 0,13 24 0,-13-24 0,12 30 0,-12-30 0,11 30 0,-11-30 0,9 22 0,-9-22 0,4 22 0,-4-22 0,4 17 0,-4-17 0,0 0 0,2 19 0,-2-19 0,0 0 0,0 0 0,0 0-28,0 0-14,0 0-2,0 0 2</inkml:trace>
    <inkml:trace contextRef="#ctx0" brushRef="#br0" timeOffset="8673.6153">1510-155 80,'0'0'39,"0"0"0,-4-19 2,4 19-24,0 0-2,-11-16-4,11 16-3,0 0-3,0 0-5,0 0 0,0 26 0,-6-8 0,2 7 0,-1 6 0,-1 12 0,-1 6 0,1 8 0,-2 9 0,1 1 0,-6 4 0,7 1 0,-3 1 0,7-2 0,0-4 0,0-6 0,0-7 0,4-7 0,-2-6 0,0-9 0,10-6 0,-10-26 0,3 28 0,-3-28 0,0 0 0,0 0 0,0 0 0,0 0 0,0 0 0,0 0 0,0 0 0,0 0 0,0 0 0,12-23 0,-9-1 0,1-6 0,0-3 0,3-3 0,6 1 0,-3-1 0,1 5 0,-2 3 0,-1 9 0,-8 19 0,15-24 0,-15 24 0,26-17 0,-9 10 0,2 1 0,1 2 0,5 3 0,1 2 0,4 3 0,-4 2 0,-4 5 0,-5 4 0,-2 2 0,-2 1 0,-1 1 0,-9 5 0,-3-3 0,-5 3 0,-7-2 0,-3-1 0,-5-1 0,-6-5 0,-6-2 0,0-5 0,-5-3 0,1-5 0,-3-4 0,7-1 0,4 1 0,0 0 0,3 4 0,5-1 0,20 1 0,-28 5-5,46-1-38,-18-4-1,30 2 1,0-10 0</inkml:trace>
  </inkml:traceGroup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34.94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A4B735D-2B52-473B-94D8-73E4E390F43B}" emma:medium="tactile" emma:mode="ink">
          <msink:context xmlns:msink="http://schemas.microsoft.com/ink/2010/main" type="inkDrawing" rotatedBoundingBox="5873,11895 5900,11333 6419,11357 6393,11920" semanticType="callout" shapeName="Other">
            <msink:sourceLink direction="to" ref="{B57C795F-8304-4A14-A7CE-D216971D02D3}"/>
            <msink:sourceLink direction="from" ref="{B57C795F-8304-4A14-A7CE-D216971D02D3}"/>
          </msink:context>
        </emma:interpretation>
      </emma:emma>
    </inkml:annotationXML>
    <inkml:trace contextRef="#ctx0" brushRef="#br0">3944 7623 69,'0'0'34,"0"0"1,0 0 1,0 0-19,-24-5-4,24 5-2,0 0-4,0 0 0,2-21-2,-2 21-2,7-18 0,-7 18-1,17-26 0,-17 26-2,22-26 1,-22 26 0,29-21 0,-29 21-1,29-9 1,-29 9 0,23 3 0,-23-3 0,22 19 0,-10-2 0,3 0 1,1 3-2,-2 1 0,4-1 0,3-3 0,1-2 0,1-6 0,1-5 0,-5-6 0,3-4 0,1-5 0,1-4 0,2 0 0,-5 1 0,-4 0 0,-17 14 0,35-11-7,-35 11-33,0 0-1,0 0-1,13 21 2</inkml:trace>
    <inkml:trace contextRef="#ctx0" brushRef="#br0" timeOffset="-764.4013">3909 8009 38,'0'0'31,"0"0"3,0 0-7,0 0-2,-14 19-4,14-19-6,0 0-5,0 0-2,0 0-2,0 0-1,0 0-1,0 0 0,0 0 0,0 0 0,0 0-1,0 0-1,0 0 0,21 7 0,-21-7-1,21 10 0,-21-10 0,24 7-1,-3-1 1,3-4 0,4-1-1,6-1 1,-1-1-1,-1-1 1,4 0 0,-4-2-1,-6 0 2,-4 3-2,-22 1 0,28-2 0,-28 2 0,28-2 0,-28 2 0,34-4-5,-34 4-2,38-2-8,-38 2-24,20-4-3,-20 4 2,0 0-2</inkml:trace>
  </inkml:traceGroup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33.52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57C795F-8304-4A14-A7CE-D216971D02D3}" emma:medium="tactile" emma:mode="ink">
          <msink:context xmlns:msink="http://schemas.microsoft.com/ink/2010/main" type="inkDrawing" rotatedBoundingBox="5753,11731 6335,11721 6336,11762 5754,11772" shapeName="Other">
            <msink:destinationLink direction="to" ref="{EA4B735D-2B52-473B-94D8-73E4E390F43B}"/>
            <msink:destinationLink direction="from" ref="{EA4B735D-2B52-473B-94D8-73E4E390F43B}"/>
          </msink:context>
        </emma:interpretation>
      </emma:emma>
    </inkml:annotationXML>
    <inkml:trace contextRef="#ctx0" brushRef="#br0">3785 7890 82,'-9'20'38,"9"-20"-2,0 0 3,0 0-26,0 0-3,0 0-1,0 0-3,0 0 0,0 0-1,0 0-1,0 0-1,0 0 1,0 0-4,16 8 0,-16-8 0,25-2 0,-8 0 0,5 2 0,6 0 0,4 4 0,4-2 0,1 0 0,2 0 0,1-1 0,-3-1 0,1 0 0,3-3 0,-2-1 0,-3-4 0,-5 1 0,-4 1 0,-10-1 0,7 9-5,-24-2-11,0 0-26,0 0 0,0 0 1,0 0 0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1:51:50.4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E0D6F86-483E-445A-BB79-1B944AE742C3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1:15.44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E9E8F83-B3B1-4CEF-B1FB-8C827A3F5CA2}" emma:medium="tactile" emma:mode="ink">
          <msink:context xmlns:msink="http://schemas.microsoft.com/ink/2010/main" type="inkDrawing" rotatedBoundingBox="14097,11775 14399,12034 14229,12233 13926,11975" shapeName="Other"/>
        </emma:interpretation>
      </emma:emma>
    </inkml:annotationXML>
    <inkml:trace contextRef="#ctx0" brushRef="#br0">2205 1396 93,'0'0'38,"0"0"1,0 0-1,0 0-29,0 0-1,0 0-2,0 0-1,-4 22 0,4-22-1,0 0-1,0 0 0,-4 24-1,4-24 0,-3 27-2,1-11 0,-2 5 0,2-1 0,0 1 0,0-1 0,2-3 0,0-17 0,-1 24 0,1-24 0,0 0 0,0 0 0,0 0 0,0 0 0,20-29 0,-10 10 0,5-5 0,0 3 0,5-3 0,-5 5 0,2 4 0,-17 15 0,24-16 0,-7 16 0,0 3 0,-17-3 0,30 17 0,-13-6 0,2 4 0,-3 0 0,1 2 0,-6 3 0,-5 5 0,-4-1 0,-4-2 0,-2 2 0,1-3 0,1 1 0,-6-5 0,3 0 0,5-17 0,-12 30 0,-3-12-39,15-18-5,-35 25-1,16-22 0</inkml:trace>
  </inkml:traceGroup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0:36.63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512C195-437E-4EB3-A812-701F64BCC6CB}" emma:medium="tactile" emma:mode="ink">
          <msink:context xmlns:msink="http://schemas.microsoft.com/ink/2010/main" type="writingRegion" rotatedBoundingBox="960,12434 23534,11907 23673,17876 1099,18403"/>
        </emma:interpretation>
      </emma:emma>
    </inkml:annotationXML>
    <inkml:traceGroup>
      <inkml:annotationXML>
        <emma:emma xmlns:emma="http://www.w3.org/2003/04/emma" version="1.0">
          <emma:interpretation id="{19973186-0401-4DD0-BA4A-8D170BC6B399}" emma:medium="tactile" emma:mode="ink">
            <msink:context xmlns:msink="http://schemas.microsoft.com/ink/2010/main" type="paragraph" rotatedBoundingBox="6029,12181 10044,13022 9891,13753 5876,1291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D7F09CD-A8B2-44E2-889E-B4085BD5C58F}" emma:medium="tactile" emma:mode="ink">
              <msink:context xmlns:msink="http://schemas.microsoft.com/ink/2010/main" type="line" rotatedBoundingBox="6029,12181 10044,13022 9891,13753 5876,12912"/>
            </emma:interpretation>
          </emma:emma>
        </inkml:annotationXML>
        <inkml:traceGroup>
          <inkml:annotationXML>
            <emma:emma xmlns:emma="http://www.w3.org/2003/04/emma" version="1.0">
              <emma:interpretation id="{C6590A1E-9174-4BAF-A6D5-B5CDBD0C4FF9}" emma:medium="tactile" emma:mode="ink">
                <msink:context xmlns:msink="http://schemas.microsoft.com/ink/2010/main" type="inkWord" rotatedBoundingBox="6029,12181 7385,12465 7234,13184 5878,12901"/>
              </emma:interpretation>
              <emma:one-of disjunction-type="recognition" id="oneOf0">
                <emma:interpretation id="interp0" emma:lang="en-US" emma:confidence="0">
                  <emma:literal>A(2)</emma:literal>
                </emma:interpretation>
                <emma:interpretation id="interp1" emma:lang="en-US" emma:confidence="0">
                  <emma:literal>Ala)</emma:literal>
                </emma:interpretation>
                <emma:interpretation id="interp2" emma:lang="en-US" emma:confidence="0">
                  <emma:literal>Ali)</emma:literal>
                </emma:interpretation>
                <emma:interpretation id="interp3" emma:lang="en-US" emma:confidence="0">
                  <emma:literal>Ale)</emma:literal>
                </emma:interpretation>
                <emma:interpretation id="interp4" emma:lang="en-US" emma:confidence="0">
                  <emma:literal>Ata)</emma:literal>
                </emma:interpretation>
              </emma:one-of>
            </emma:emma>
          </inkml:annotationXML>
          <inkml:trace contextRef="#ctx0" brushRef="#br0">5090-1635 73,'4'-19'36,"-4"19"0,0 0 3,-5-24-23,5 24-3,0 0-2,0 0-2,0 0-2,-2 22-2,2-22 0,-17 34-2,4-10-1,0 13-2,-4 3 0,-2 6 0,-3 5 0,-3 3 0,3-2 0,5-2 0,0-5 0,6-6 0,3-7 0,1-6 0,3-8 0,4-18 0,0 0 0,0 0 0,0 0 0,0 0 0,13-41 0,-3 2 0,1-7 0,6-8 0,5-6 0,1-3 0,-3 3 0,-1 10 0,-4 7 0,2 7 0,-2 10 0,-4 8 0,-11 18 0,15-26 0,-15 26 0,19-15 0,-19 15 0,18-10 0,-18 10 0,0 0 0,0 0 0,19 21 0,-15-1 0,2 8 0,1 6 0,0 5 0,1 4 0,3 5 0,2 1 0,-1-3 0,4-3 0,-1-2 0,-3-4 0,-1-3 0,-2-8 0,1-4 0,-3-5 0,-7-17 0,11 24 0,-11-24 0,0 0 0,0 0 0,0 0 0,0 0 0,0 0-6,0 0-36,0 0-2,-20-7 2,20 7-2</inkml:trace>
          <inkml:trace contextRef="#ctx0" brushRef="#br0" timeOffset="312.0005">4973-1350 80,'0'0'35,"16"-9"-1,-16 9 2,0 0-29,0 0 0,0 0-1,21 2-2,-21-2-2,39 0 1,-5-6-2,5-3-2,12 5-4,-12-15-11,6 4-19,0 15-1,-17-5 1,-5 12-3</inkml:trace>
          <inkml:trace contextRef="#ctx0" brushRef="#br0" timeOffset="811.2014">5688-1618 47,'18'-15'36,"-18"15"2,0 0-4,0 0-6,0 0-5,0 0-7,0 0-6,0 0-3,0 0-2,0 0-2,0 0 0,-16 9 0,16-9-1,-23 32-2,8-8 0,-7 8 0,-1 5 0,1 6 0,-1 5 0,1 6 0,5 2 0,0-4 0,6 1 0,11-5 0,4-5 0,5-2 0,6-11 0,9-4 0,-5-28-16,15 2-25,-1-11-1,1-10 1,-2-5-1</inkml:trace>
          <inkml:trace contextRef="#ctx0" brushRef="#br0" timeOffset="1154.402">5817-1445 64,'0'0'35,"0"0"0,20 2 2,-20-2-18,30 4-9,-30-4 0,34 5-2,-34-5-1,28 13-2,-28-13 0,10 26-2,-10-26 1,-12 38-1,-1-20 0,0 3-1,-4-1 0,4-1-2,13-19 3,-20 28-3,20-28 0,-4 24 0,4-24 0,15 17-2,-15-17 0,32 11-2,-4 2-6,-28-13-27,41-6-5,-15-5 3,-3-9-2</inkml:trace>
          <inkml:trace contextRef="#ctx0" brushRef="#br0" timeOffset="1466.4025">6092-1596 80,'0'0'37,"0"0"1,21-4 0,-14 21-24,-7-17-3,26 24 0,-26-24-2,38 47-2,-19-17-2,7 11 0,-8 0-5,3 9 0,-8-1 0,0 3 0,-7-4 0,-8-1 0,-5-6 0,-3-2 0,-7-6 0,-1-10 0,3 7 0,-6-15-42,-3-4 0,-1-4-2,1-5 0</inkml:trace>
        </inkml:traceGroup>
        <inkml:traceGroup>
          <inkml:annotationXML>
            <emma:emma xmlns:emma="http://www.w3.org/2003/04/emma" version="1.0">
              <emma:interpretation id="{A7CF7AAB-024C-4579-8816-C1E175A35A05}" emma:medium="tactile" emma:mode="ink">
                <msink:context xmlns:msink="http://schemas.microsoft.com/ink/2010/main" type="inkWord" rotatedBoundingBox="8556,12813 10023,13120 9891,13753 8423,13445"/>
              </emma:interpretation>
              <emma:one-of disjunction-type="recognition" id="oneOf1">
                <emma:interpretation id="interp5" emma:lang="en-US" emma:confidence="0">
                  <emma:literal>no</emma:literal>
                </emma:interpretation>
                <emma:interpretation id="interp6" emma:lang="en-US" emma:confidence="0">
                  <emma:literal>n 30</emma:literal>
                </emma:interpretation>
                <emma:interpretation id="interp7" emma:lang="en-US" emma:confidence="0">
                  <emma:literal>n 3&gt;0</emma:literal>
                </emma:interpretation>
                <emma:interpretation id="interp8" emma:lang="en-US" emma:confidence="0">
                  <emma:literal>n&gt;,0</emma:literal>
                </emma:interpretation>
                <emma:interpretation id="interp9" emma:lang="en-US" emma:confidence="0">
                  <emma:literal>n &gt;,0</emma:literal>
                </emma:interpretation>
              </emma:one-of>
            </emma:emma>
          </inkml:annotationXML>
          <inkml:trace contextRef="#ctx0" brushRef="#br0" timeOffset="22339.2391">7481-856 76,'0'0'34,"0"0"0,0 0-1,0 0-22,0 0 0,0 0-3,0 0 0,0 0-2,0 0 0,0 0-1,0 0-1,-2 28-1,2-28 0,-4 32-1,1-10-1,1 0 0,-2 3 0,0 3 0,1-2 0,1 2 0,-4-6-1,4-3 1,2-19 0,0 28-1,0-28 0,0 0 1,0 0-1,2 16 0,-2-16 0,0 0 2,0 0-2,10-22 0,-10 22 0,9-30 0,0 10 0,2-6 0,3-4 0,-1-2 0,0 2 0,4 4 0,-1 2 0,-1 1 0,2 7 0,-17 16 0,28-26 0,-28 26 0,21-10 0,-21 10 0,0 0 0,21 15 0,-21-15 0,13 32 0,-13-8 0,5 0 0,-1 2 0,-2 4 0,2-4 0,-4 4 0,-2-4 0,2 0 0,0-3 0,0-1 0,2-3 0,-2-19 0,-2 28 0,2-28 0,2 18 0,-2-18 0,0 0 0,0 0-9,0 0-22,0 0-10,18-28-1,-14 8 1,0-2-1</inkml:trace>
          <inkml:trace contextRef="#ctx0" brushRef="#br0" timeOffset="23478.0412">8078-960 57,'0'0'35,"0"0"1,0 0 1,0 0-12,0 0-11,0 0-2,0 0-3,0 0-2,0 0-1,0 0-2,19 3-1,-19-3-1,0 0-1,24 11 0,-24-11 0,32 14-1,-11-7 1,1 0-1,1 1 0,3-3 0,-4-1 0,1 2 0,-3-2 0,-3-3 0,-17-1 0,23 6 0,-23-6 1,0 0-1,20 4 0,-20-4 0,0 0 0,0 0 0,0 0 0,0 0 0,17 3 0,-17-3 0,0 0 0,0 0 0,0 0 0,0 0 0,0 0 1,0 0-1,0 0 0,0 0 0,0 0 2,-5 21-2,5-21 0,-28 26 0,5-5 0,-5 1 0,-4 0 0,0 3 0,1-5 0,1 1 0,3-7 0,9-2 0,18-12 0,-21 7 0,21-7 0,0 0 0,0 0 0,0 0-15,0 0-26,0 0-1,0 0 0,0 0 1</inkml:trace>
          <inkml:trace contextRef="#ctx0" brushRef="#br0" timeOffset="23946.042">8419-705 57,'0'0'35,"0"0"1,17-11 1,-17 11-19,0 0 0,-9 26-3,-16-22-4,12 18-2,-15-11-3,4 11-2,-10-1-1,6 3 0,-4-1-2,6 3 1,-2-4-2,9-3 0,0-3 0,19-16 0,-22 21 0,22-21 0,0 0-6,0 0-3,0 0-28,7-19-4,-1 3 0,-6 16 0</inkml:trace>
          <inkml:trace contextRef="#ctx0" brushRef="#br0" timeOffset="24772.8435">8767-860 61,'0'0'35,"0"0"0,-17-7-6,17 7-6,-22 5-7,22-5-6,-26 17-1,26-17-3,-28 21 0,28-21-2,-21 24 0,14-7-1,7-17-1,-15 26 1,15-26-2,-10 30 1,10-30-1,6 35-1,1-18 1,8 1 0,0 1-1,4 0 0,4-3 1,1 1-1,2-7 2,-2-3-2,-3-5 0,3-4 0,-5-7 0,4-3 0,-3-2 0,1-3 0,-4-6 0,3-3 0,-3-2 0,-2-1 0,-2-1 0,-5 2 0,-7-4 0,-4 6 0,-7 4 0,-3 5 0,-4 4 0,-5 5 0,-2 1 0,1 1 0,-1 6 0,-1-5 0,25 5 0,-35 7-34,35-7-7,0 0-3,0 0 2</inkml:trace>
        </inkml:traceGroup>
      </inkml:traceGroup>
    </inkml:traceGroup>
    <inkml:traceGroup>
      <inkml:annotationXML>
        <emma:emma xmlns:emma="http://www.w3.org/2003/04/emma" version="1.0">
          <emma:interpretation id="{5E196B34-6A3B-4CEA-BD8E-F04B11C5EF69}" emma:medium="tactile" emma:mode="ink">
            <msink:context xmlns:msink="http://schemas.microsoft.com/ink/2010/main" type="paragraph" rotatedBoundingBox="998,13955 15662,13741 15680,14983 1016,151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BA3DD8-8E6B-41D4-9C69-88692D150C2A}" emma:medium="tactile" emma:mode="ink">
              <msink:context xmlns:msink="http://schemas.microsoft.com/ink/2010/main" type="line" rotatedBoundingBox="998,13955 15662,13741 15680,14983 1016,15197"/>
            </emma:interpretation>
          </emma:emma>
        </inkml:annotationXML>
        <inkml:traceGroup>
          <inkml:annotationXML>
            <emma:emma xmlns:emma="http://www.w3.org/2003/04/emma" version="1.0">
              <emma:interpretation id="{C0E7F366-5B34-4055-9A58-D619506283E7}" emma:medium="tactile" emma:mode="ink">
                <msink:context xmlns:msink="http://schemas.microsoft.com/ink/2010/main" type="inkWord" rotatedBoundingBox="999,14013 2272,13994 2283,14768 1010,14787"/>
              </emma:interpretation>
              <emma:one-of disjunction-type="recognition" id="oneOf2">
                <emma:interpretation id="interp10" emma:lang="en-US" emma:confidence="0">
                  <emma:literal>55:</emma:literal>
                </emma:interpretation>
                <emma:interpretation id="interp11" emma:lang="en-US" emma:confidence="0">
                  <emma:literal>SS:</emma:literal>
                </emma:interpretation>
                <emma:interpretation id="interp12" emma:lang="en-US" emma:confidence="0">
                  <emma:literal>S:</emma:literal>
                </emma:interpretation>
                <emma:interpretation id="interp13" emma:lang="en-US" emma:confidence="0">
                  <emma:literal>SS;</emma:literal>
                </emma:interpretation>
                <emma:interpretation id="interp14" emma:lang="en-US" emma:confidence="0">
                  <emma:literal>SS!</emma:literal>
                </emma:interpretation>
              </emma:one-of>
            </emma:emma>
          </inkml:annotationXML>
          <inkml:trace contextRef="#ctx0" brushRef="#br1" timeOffset="74739.7312">331 95 44,'-7'-19'29,"7"19"3,0 0 0,7-17-15,-7 17-4,0 0 0,0 0-3,0 0-2,0 0 0,-2-24-2,2 24-1,0 0-1,0 0-1,-16-21 0,16 21 0,-19-9-2,19 9 1,-24-2 0,24 2-1,-34-2-1,34 2 1,-32 6-1,15-2 0,0 3 0,-1 3 0,1-1 0,17-9 0,-28 24-1,28-24 1,-28 32 0,13-15 0,15-17 0,-29 30 0,20-13 0,9-17-1,-19 26 1,19-26 0,-9 23-1,9-23 1,2 17 0,-2-17 0,11 17 0,-11-17 0,15 22 0,-15-22 1,23 30-1,-8-11 0,0 0 0,5 4 0,-1 1 1,3 0-2,3 3 2,-3-1-1,2-2 0,1 3 0,-6-3 1,-4-1 0,-2-3 0,-2-1 0,-11-19 0,9 34 1,-9-34-1,2 24 1,-2-24-1,-11 17 1,11-17-1,-21 13 0,21-13 1,-32 4-2,10-8 2,-4 1-2,1-1 0,3-2 0,-1 1 0,5-3-2,18 8-3,-28-13-3,28 13-12,0 0-20,0 0-1,17-15 1,-17 15-1</inkml:trace>
          <inkml:trace contextRef="#ctx0" brushRef="#br1" timeOffset="75457.3324">835 82 29,'0'0'32,"0"0"1,20-19-5,-20 19-3,0 0 0,0 0-5,0 0-5,0 0-3,-28-9-5,28 9-1,-30 2-3,10 1 1,-6-3-2,1 4-1,-1 0 1,4 0-1,3 5 0,19-9-1,-34 11 1,34-11-1,-22 17 1,22-17-1,-17 23 0,17-23 0,-9 28 0,9-11-1,1 0 1,1 0 0,-2-17-1,23 32 1,-10-15 0,4 0 0,0-2 0,-1 3 0,5 3 0,0 0 1,1 1-1,-1 3 1,-4-3-1,-1 3 1,1-1-1,-6-3 1,-1-3 0,-1 3 0,-5-4 0,-2 0 1,-2 0-2,-4 2 0,-2-2 0,1 3 0,5-20 0,-19 32 0,19-32 0,-28 23 0,28-23 0,-34 15 0,12-11 0,1-1 0,-5 3 0,2-4 0,1 3 0,4-3 0,3 2 0,16-4 0,-21 6 0,21-6-12,0 0-28,0 0-2,0 0 1,19-6-2</inkml:trace>
          <inkml:trace contextRef="#ctx0" brushRef="#br1" timeOffset="77110.9354">1189 174 79,'-19'2'30,"19"-2"0,-19 13 1,19-13-30,0 0 2,0 0 0,0 0 0,0 0 1,0 0 0,0 0 0,0 0 0,0 0 0,0 0-2,0 0 0,0 0-1,0 0 0,0 0-1,0 0 1,0 0-1,0 0 0,0 0 0,0 0 0,0 0 0,19 25-2,-19-25-6,0 0-25,15 35-1,-15-35 0,4 42-2</inkml:trace>
          <inkml:trace contextRef="#ctx0" brushRef="#br1" timeOffset="77360.5358">1277 593 77,'-10'30'32,"10"-30"-1,-9 23 1,9-23-29,-6 17 1,6-17 0,0 0-2,4 24 1,-4-24-1,0 0 0,-2 17-2,2-17-8,0 0-22,6 26-2,-6-26 0,0 30-2</inkml:trace>
        </inkml:traceGroup>
        <inkml:traceGroup>
          <inkml:annotationXML>
            <emma:emma xmlns:emma="http://www.w3.org/2003/04/emma" version="1.0">
              <emma:interpretation id="{D36673A4-E52C-4803-990B-CB242B9D2179}" emma:medium="tactile" emma:mode="ink">
                <msink:context xmlns:msink="http://schemas.microsoft.com/ink/2010/main" type="inkWord" rotatedBoundingBox="3131,14009 6743,13956 6760,15113 3148,15166">
                  <msink:destinationLink direction="with" ref="{2B136A55-B802-4F84-9E3F-CE7DAEEB64E7}"/>
                </msink:context>
              </emma:interpretation>
              <emma:one-of disjunction-type="recognition" id="oneOf3">
                <emma:interpretation id="interp15" emma:lang="en-US" emma:confidence="1">
                  <emma:literal>algebraic</emma:literal>
                </emma:interpretation>
                <emma:interpretation id="interp16" emma:lang="en-US" emma:confidence="0">
                  <emma:literal>algebras',</emma:literal>
                </emma:interpretation>
                <emma:interpretation id="interp17" emma:lang="en-US" emma:confidence="0">
                  <emma:literal>algebras,</emma:literal>
                </emma:interpretation>
                <emma:interpretation id="interp18" emma:lang="en-US" emma:confidence="0">
                  <emma:literal>algebras'.</emma:literal>
                </emma:interpretation>
                <emma:interpretation id="interp19" emma:lang="en-US" emma:confidence="0">
                  <emma:literal>algebras':</emma:literal>
                </emma:interpretation>
              </emma:one-of>
            </emma:emma>
          </inkml:annotationXML>
          <inkml:trace contextRef="#ctx0" brushRef="#br1" timeOffset="78234.1374">2409 484 81,'-1'-28'37,"1"28"-1,-19-21 1,-9 5-23,28 16-3,-45-6-3,22 12-4,-7-3 0,2 9-1,0 1-2,9 3 0,-1 3 0,7 3-1,3 3 0,3-3-1,5 2 1,8-3 0,-6-21 0,20 28 0,-20-28 0,34 0 1,-10-11-1,4-4 1,-1-8 0,-3 3-1,-5-1 1,-4 4 0,-15 17 0,28-14 0,-28 14 0,2 20 0,-1 1 1,1 5-1,4 5-1,5 1 1,-5 2-1,-1-3 0,3-7 0,1-7-1,-9-17-1,0 0-4,17 23-9,-17-23-24,4-34 0,1 10-1,-3-6 0</inkml:trace>
          <inkml:trace contextRef="#ctx0" brushRef="#br1" timeOffset="78592.938">2690 12 103,'0'-20'37,"0"20"3,2 22-2,-2-22-28,-11 52-2,2-16-2,7 16-2,-4 2-1,10 15 1,-8-7-2,6 5-2,-4-6 0,6 4 0,-2-3 0,1-6 0,3-10 0,-2-6 0,-4-9 0,0-8 0,5-3 0,-5-20-4,17 4-12,-7-27-24,-1-5-2,2-9 2,-1-2-1</inkml:trace>
          <inkml:trace contextRef="#ctx0" brushRef="#br1" timeOffset="79107.7389">3053 473 54,'0'0'36,"23"-10"0,-23 10 1,0 0-12,0 0-5,0 0-6,0 0-5,-23 2-3,23-2-1,-28 21-2,28-21 0,-31 28-1,31-28-1,-23 28 0,23-28-1,-21 22 0,21-22 0,-1 19 0,1-19 0,0 0 0,24 13 0,-24-13 1,28-10 1,-7 1-2,1 0 0,-1-4 0,-1 2 0,-20 11 0,28-25 0,-28 25 0,0 0 0,21-3 0,-15 19 0,-6 9 0,1 12 0,-1 8 0,-1 5 0,1 6 0,0 3 0,-8-3 0,1-5 0,-8-5 0,-6-8 0,0-7 0,-1-7 0,-4-9 0,-4-9 0,4-8 0,-6-15 0,32 17-16,-36-28-25,27 6-2,1-4 1,12 2 1</inkml:trace>
          <inkml:trace contextRef="#ctx0" brushRef="#br1" timeOffset="79497.7396">3432 715 105,'0'0'37,"30"-19"1,-30 19-1,11-33-29,15 22-2,-5-15-2,5 5-1,-2-5-1,4 2-1,-3-6 1,-1 4 0,-11 0 0,-5 5 0,-8 4-1,0 17 1,-21-16-1,-2 25 1,-8 4-2,-3 13 0,-2 4 0,1 9 0,5 4 0,4 2 0,11-2 0,5-6 0,8-2 0,6-7 0,9-5 0,12-10 0,5-2 0,5-13-4,6 4-4,-9-17-22,15 6-9,-8-6-2,-3 0 1,-4 2-1</inkml:trace>
          <inkml:trace contextRef="#ctx0" brushRef="#br1" timeOffset="80230.9408">4068 107 82,'0'0'38,"-4"-20"0,4 20 2,-11 17-19,11-17-9,-5 22-4,-5-1-2,8 14-2,-7 4 0,3 13-2,4 6-2,2 7 0,-3 1 0,3-1 0,0-4 0,-2-7 0,6-5 0,-1-12 0,-1-7 0,0-11 0,-2-19 0,0 0 0,0 0 0,0 0 0,17-28 0,-10 0 0,3-6 0,1 2 0,0 3 0,6-1 0,0 9 0,-17 21 0,26-20 0,-26 20 0,30 11 0,-30-11 0,30 24 0,-30-24 0,19 30 0,-12-10 0,-7 1 0,-3 1 0,-7 4 0,-3 1 0,-6-1 0,2 0 0,-1-2 0,-5-4 0,10-3 0,-4-6 0,17-11 0,-24 4-2,24-4-10,-21-15-28,14-5-2,3-6 1,-5-2 0</inkml:trace>
          <inkml:trace contextRef="#ctx0" brushRef="#br1" timeOffset="80605.3415">4429 730 102,'0'0'36,"0"0"2,8 19-2,-14 1-29,6-20-2,0 0-2,0 0-1,0 22 0,0-22 0,0 0 1,0 0 0,0 0-1,0 0 0,10-37 0,-7 2 0,7-1-1,3-3-1,2-2 0,0 0 0,0 6 0,2 7-1,-17 28-1,32-19-1,-32 19-3,39 24-7,-39-24-21,35 36-6,-5-16 2,-2-1-1</inkml:trace>
          <inkml:trace contextRef="#ctx0" brushRef="#br1" timeOffset="80979.7421">4871 616 79,'0'0'37,"-17"-24"-1,17 24 2,0 0-22,-31-4-3,31 4-5,-36 17-2,15 2-1,-3-3-2,5 5-1,1-2-1,5 1-1,13-20 0,-12 26 1,12-26-1,17 4 1,0-12-1,4 1 1,1-6 0,1 4 0,-5-4 0,-18 13-1,30-12 1,-30 12-1,21 12 1,-21-12-1,15 26 0,-8-10 0,-1 3 1,-6-19-1,19 30 0,-19-30 0,11 19-3,-11-19-4,0 0-22,0 0-10,17-13-2,-17 13 2,11-32-2</inkml:trace>
          <inkml:trace contextRef="#ctx0" brushRef="#br1" timeOffset="81322.9427">5145 575 80,'0'38'36,"-8"-16"-1,8 10 1,-9 3-20,-2-7-10,14 15-1,-8-12-3,1 3-1,2-6-1,0-9-1,4-3-3,-2-16-5,0 0-10,0-26-16,-4-17 0,6-7-1,-6-19 1,12-15 15,-1 13 15,-5 3 9,-7-3 13,3 13 17,6 23 2,-4 8-1,0 27 1,0 0-14,-4 19-12,13 5-6,1 2-4,-5-7-9,16 5-25,-3 6-2,-4-9 1,6 1-1</inkml:trace>
          <inkml:trace contextRef="#ctx0" brushRef="#br1" timeOffset="81697.3434">5581 519 100,'0'0'39,"17"-7"2,-17 7-1,0 0-28,0 0-2,-23 4-3,23-4-1,-24 28-6,11-10 0,-4 1 0,0 3 0,-2 1 0,6 3 0,4-2 0,5 0 0,6-5 0,7 1 0,5-1 0,4-4 0,12 2 0,0-6 0,8 0 0,-5-7 0,7 11-3,-10-14-37,-2 5-2,-6-2 0,-22-4 0</inkml:trace>
          <inkml:trace contextRef="#ctx0" brushRef="#br1" timeOffset="298366.124">2168 1060 26,'0'0'23,"0"0"3,0 0 3,0 0-15,0 0-1,0 0 3,0 0-2,0 0-1,0 0-1,0 0-3,0 0-3,0 0-1,0 0-1,0 0-1,0 0-1,0 0 0,17-8-1,-17 8 0,18 6-1,-18-6 0,34 11 1,-6-5-1,10-3 0,5 1 1,4-2-1,3 0-1,4 2-2,-14-8-14,-8 8-18,-10 14 0,-18-1-1,-12 9-1</inkml:trace>
        </inkml:traceGroup>
        <inkml:traceGroup>
          <inkml:annotationXML>
            <emma:emma xmlns:emma="http://www.w3.org/2003/04/emma" version="1.0">
              <emma:interpretation id="{69D9D73C-65AB-4692-BD5F-5D5EDB864FCD}" emma:medium="tactile" emma:mode="ink">
                <msink:context xmlns:msink="http://schemas.microsoft.com/ink/2010/main" type="inkWord" rotatedBoundingBox="11123,13807 15662,13741 15676,14693 11137,14759">
                  <msink:destinationLink direction="with" ref="{2B136A55-B802-4F84-9E3F-CE7DAEEB64E7}"/>
                  <msink:destinationLink direction="with" ref="{E492F11B-0099-482A-8BB4-43F2F6421E1B}"/>
                </msink:context>
              </emma:interpretation>
              <emma:one-of disjunction-type="recognition" id="oneOf4">
                <emma:interpretation id="interp20" emma:lang="en-US" emma:confidence="0">
                  <emma:literal>turf-resolution</emma:literal>
                </emma:interpretation>
                <emma:interpretation id="interp21" emma:lang="en-US" emma:confidence="0">
                  <emma:literal>tint-resolution</emma:literal>
                </emma:interpretation>
                <emma:interpretation id="interp22" emma:lang="en-US" emma:confidence="0">
                  <emma:literal>tent-resolution</emma:literal>
                </emma:interpretation>
                <emma:interpretation id="interp23" emma:lang="en-US" emma:confidence="0">
                  <emma:literal>tort-resolution</emma:literal>
                </emma:interpretation>
                <emma:interpretation id="interp24" emma:lang="en-US" emma:confidence="0">
                  <emma:literal>tm-so-resolution</emma:literal>
                </emma:interpretation>
              </emma:one-of>
            </emma:emma>
          </inkml:annotationXML>
          <inkml:trace contextRef="#ctx0" brushRef="#br1" timeOffset="94442.5658">10168 462 97,'0'0'38,"9"-28"2,-9 28-1,0 0-27,-2-21-2,2 21-2,0 0-3,-2 21-2,-5-5 0,1 3-3,-1 2 0,1 3 0,4-2 0,0 4 0,-3-3 0,1-5 0,4-18 0,-2 21 0,2-21 0,0 0 0,0 0 0,0 0 0,9-25 0,1 1 0,5-6 0,4-3 0,-3-1 0,3-1 0,-2 3 0,0 6 0,2 6 0,-3 8 0,3 12 0,-2 4 0,7 13 0,-7-11-11,22 10-29,-9 1-2,0 0 1,-2-4-1</inkml:trace>
          <inkml:trace contextRef="#ctx0" brushRef="#br1" timeOffset="95019.7667">10718 449 80,'15'20'36,"-15"-20"0,0 0 1,13 21-13,-13-21-20,23-4 0,-23 4-1,26-4 0,-26 4 1,28-6-1,-28 6-1,26-13 0,-26 13 0,21-11-1,-21 11 1,0 0-2,9-18 1,-9 18 0,2-19 0,-2 19 0,-11-24 0,11 24-1,-23-26 1,23 26 0,-28-17 0,28 17 0,-33 5 0,16 5 1,-2 3-2,4 5 0,6-1 0,3 4 0,0 3 0,6-4 0,2 3 0,6-1 0,7-1 0,2-1 0,-4 1 0,4-5 0,3-1 0,-1-5-3,7-1-1,-26-9-10,39-9-25,-22 1-2,0-1 1,-17 9-1</inkml:trace>
          <inkml:trace contextRef="#ctx0" brushRef="#br1" timeOffset="95674.9679">11373 355 85,'13'-20'35,"-13"20"2,6-17 2,-6 17-27,4-20-1,-4 20 0,0 0-3,0 0 0,-21-21-2,21 21-3,-30 0-3,30 0 0,-33 6 0,33-6 0,-30 11 0,30-11 0,-25 18 0,25-18 0,-9 21 0,9-21 0,-8 28 0,8-28 0,4 33 0,0-16 0,2 0 0,5 0 0,-2 0 0,10-4 0,-2 3 0,-17-16 0,28 21 0,-28-21 0,32 15 0,-32-15 0,0 0 0,15 26 0,-15-26 0,-12 24 0,12-24 0,-24 30 0,5-11 0,-3-3 0,-1-3 0,-3 0 0,6-3 0,-3-7 0,23-3 0,-30 0 0,30 0 0,-13-18-21,13 18-20,21-28-2,-1 11 2,6-2-1</inkml:trace>
          <inkml:trace contextRef="#ctx0" brushRef="#br1" timeOffset="96033.7686">11557 572 87,'0'0'36,"0"0"1,0 0 2,0 0-28,26 29 0,-26-29-2,19 25-3,-19-25-1,35 24-2,-8-22 0,4-2-1,-1-8 0,10-5 0,-9-5 0,3-5-2,-11-5 0,-5-3 0,-10-1 0,-8 0 0,-11 8 0,-12 5 0,-5 4 0,-13 10 0,5 5 0,1 7 0,3 6 0,2 0 0,15 6-8,15-19-12,0 0-20,0 0-2,24 6 1,3-10 0</inkml:trace>
          <inkml:trace contextRef="#ctx0" brushRef="#br1" timeOffset="96423.7693">12225-232 104,'0'0'39,"0"0"3,0 0-2,0 0-29,-11 19-2,17 3-2,-12 1-4,2 16-3,-3 2 0,-1 13 0,-1 5 0,-2 10 0,-4 6 0,2 7 0,-2 0 0,3-4 0,5-3 0,1-8 0,4-9 0,1-14 0,1-8 0,0-36 0,9 31-6,-9-31-35,13-33-2,-6 1 1,-1-5 0</inkml:trace>
          <inkml:trace contextRef="#ctx0" brushRef="#br1" timeOffset="96798.17">12412 387 107,'0'0'40,"19"-2"1,-19 2-1,0 0-30,-9 21-3,9-21-1,-8 29-2,8-10-4,2 5 0,2-3 0,5 3 0,1-5 0,3-3 0,5-6 0,7-5 0,5-8 0,5-5 0,-1-7 0,2-5 0,-1-8 0,1-6 0,-3-3 0,-3-2 0,-11 0 0,-6 5 0,-5 6 0,-8 4 0,3 7 0,-3 17 0,0 0 0,-26-15-12,26 15-24,-11 25-6,11-25 1,-19 26-1</inkml:trace>
          <inkml:trace contextRef="#ctx0" brushRef="#br1" timeOffset="97437.7711">13015 242 98,'0'0'39,"0"0"1,21-19 0,-2 30-27,-3-20-5,18 11-1,-4-6-2,11 6-4,0 0-1,1 0-3,4 13-6,-19-4-30,4-4-2,-2 4 2,-3-1-3</inkml:trace>
          <inkml:trace contextRef="#ctx0" brushRef="#br1" timeOffset="97266.1708">13193 29 104,'0'0'40,"0"0"0,0 0 0,0 0-27,0 0-5,0 0-2,0 0-2,6 19-4,-6-2 0,3 11 0,-1 5 0,2 8 0,-4 8 0,2 6 0,-2 0 0,2-3 0,2-6 0,-1-5 0,-3-5 0,-2-10 0,4-6 0,-2-20 0,-2 17-12,-20-19-27,22 2-3,-30-35 1,8 7-1</inkml:trace>
          <inkml:trace contextRef="#ctx0" brushRef="#br1" timeOffset="97640.5715">13612 286 118,'0'0'40,"0"0"0,0 0-1,15 23-33,-18-5-3,-5 1-2,3 3-1,1 3-1,-7-5-3,3 8-1,8-28-7,-13 22-10,13-22-17,-17-11 0,10-9 0,-5-14 0</inkml:trace>
          <inkml:trace contextRef="#ctx0" brushRef="#br1" timeOffset="97812.1718">13639-112 118,'13'-17'37,"-13"17"3,0 26-7,0-26-28,0 22-1,0-22-2,9 23-2,6-7-2,-15-16-3,28 25-26,-20-7-8,-6 1 1,-1 7 0</inkml:trace>
          <inkml:trace contextRef="#ctx0" brushRef="#br1" timeOffset="98311.3726">13959 219 77,'0'0'36,"0"0"1,0 0 3,17 21-25,-17-21-2,0 0-2,0 0-3,-4 20-2,4-20-1,-4 30-2,4-9-1,2 1 0,6 0-2,3 3 0,-2-5 0,8-3 0,2-10 0,3-3 0,4-10 0,1-1 0,-5-8 0,1-4 0,-5-3 0,-5-6 0,-5 0 0,-10 0 0,-9 4 0,-6 2 0,-7 5 0,-5 4 0,0 11 0,-5 0 0,15 17-7,-13-13-17,14 15-18,18-17 0,-17 31 1,17-31 0</inkml:trace>
          <inkml:trace contextRef="#ctx0" brushRef="#br1" timeOffset="98841.7736">14253 275 108,'22'-11'39,"-22"11"0,0 0 0,19-4-31,-19 4-2,0 0-3,0 0 0,0 0-2,0 0 0,-6 26 1,6-26 0,2 28-1,-2-28 2,13 26-3,-13-26 0,12 19 0,-12-19 0,18 6 0,-18-6 0,34-21 0,-15 1 0,11-3 0,3-3 0,-1 0 0,0 0 0,-4 6 0,-4 1 0,-5 10 0,-19 9 0,19 11 0,-19 7 0,0 8 0,0 6 0,7 5 0,1 3 0,1-1 0,-1-2 0,1-5 0,0-4 0,-3-10 0,5 3 0,-11-21-29,0 0-13,0 0-1,-22 2 0</inkml:trace>
          <inkml:trace contextRef="#ctx0" brushRef="#br1" timeOffset="91556.5607">6933 244 56,'20'-19'34,"-20"19"0,11-19 3,-11 19-18,0 0-1,21-3-3,-21 3-3,0 0-2,0 0-2,0 0-2,0 0-2,-11 18-2,11-18-2,-13 39 0,1-13 0,-1 12 0,-4 3 0,1 7 0,-3 2 0,2 4 0,-2-3 0,6-3 0,2-1 0,3-8 0,7-4 0,2-5 0,3-6 0,4-5 0,-8-19 0,30 17 0,-8-17 0,4-8 0,4-3 0,-7-13-7,16 13-15,-18-15-18,-8-6-2,-11 4 2,-14-2-1</inkml:trace>
          <inkml:trace contextRef="#ctx0" brushRef="#br1" timeOffset="91743.7611">6738 572 80,'0'0'33,"35"-6"-1,-8-9 1,3 0-28,18 4 0,3-4-4,3 0-9,-1 0-24,-1 19 1,-20-8-1,3 17-1</inkml:trace>
          <inkml:trace contextRef="#ctx0" brushRef="#br1" timeOffset="92461.3624">7324 534 96,'0'0'38,"0"0"1,0 0 0,0-18-25,0 18-6,0 0-1,0 0-3,-4 18-2,4-18 1,-6 34-1,5-14-1,-1 3 1,-2 3-2,4-2 0,0-4 0,0-3 0,0-17 0,2 19 0,-2-19 0,0 0 0,19-17 0,-6-5 0,4-4 0,3-4 0,3 0 0,-1-4 0,-3 5 0,0 4 0,-6 7 0,-13 18 0,16-11 0,-16 11 0,0 0 0,8 22 0,-8-22 0,7 30 0,1-13 0,-1-1 0,-7-16 0,15 25 0,-15-25 0,12 16 0,-12-16 0,0 0 0,26-13 0,-26 13 0,34-30 0,-14 12 0,4-3 0,3 3 0,-5 1 0,1 4 0,-7 7 0,-16 6 0,19 8 0,-19-8 0,2 39 0,-4-11 0,0 4 0,0 1 0,1 4 0,-1-1 0,4-1 0,-2-3 0,0-8 0,0-3 0,0-21 0,1 26-2,-1-26-10,0 0-27,2-21-2,-2 21 0,12-30 0</inkml:trace>
          <inkml:trace contextRef="#ctx0" brushRef="#br1" timeOffset="92929.3631">8322 273 56,'26'-20'35,"-11"-4"1,-2 5 2,-13 19-15,-6-28-3,6 28-4,0 0-5,-22-7-3,-4 7-2,3 11-2,-3 4-2,0 5-2,0 6 0,-1 10 0,7 1 0,7 6 0,0 3 0,7 3 0,4 3 0,4 0 0,5 0 0,3 1 0,-1 1 0,2-2 0,1-2 0,-5-1 0,-1-7 0,-4-4 0,-6-3 0,-4-11 0,-1-1 0,-10-16-3,19-7-7,-43-2-28,21-20-3,-3-17 0,1-12 0</inkml:trace>
          <inkml:trace contextRef="#ctx0" brushRef="#br1" timeOffset="93100.9634">7988 592 106,'27'-17'37,"-27"17"2,28 0-1,7 2-30,-8-9-1,10 5-6,12 9-17,-1-7-21,-5-5-1,0 7 0,-9-8-1</inkml:trace>
          <inkml:trace contextRef="#ctx0" brushRef="#br1" timeOffset="93740.5646">8893 640 38,'-28'-20'21,"28"20"0,0 0 0,0 0-17,0 0 0,-19 0 5,19 0 3,0 0 1,19 17 4,-19-17 2,0 0 0,0 0 0,0 0-4,0 0-5,18-4-3,-18 4-3,30 0-2,-2-4-2,10 4 0,1-2 0,10 2 0,0-1 0,3-5 0,0 0 0,-5 1 0,-4-1 0,-7-3 0,-1 16-3,-35-7-37,32 8 0,-32-8-2,10 20 2</inkml:trace>
        </inkml:traceGroup>
      </inkml:traceGroup>
    </inkml:traceGroup>
    <inkml:traceGroup>
      <inkml:annotationXML>
        <emma:emma xmlns:emma="http://www.w3.org/2003/04/emma" version="1.0">
          <emma:interpretation id="{DEB8DB7B-8A30-4305-9BC4-438B894EAB2D}" emma:medium="tactile" emma:mode="ink">
            <msink:context xmlns:msink="http://schemas.microsoft.com/ink/2010/main" type="paragraph" rotatedBoundingBox="2563,16055 23619,15563 23673,17876 2618,1836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E8E43B9-9859-40CE-983D-B171EF43C2E4}" emma:medium="tactile" emma:mode="ink">
              <msink:context xmlns:msink="http://schemas.microsoft.com/ink/2010/main" type="line" rotatedBoundingBox="2563,16055 23619,15563 23667,17609 2611,18101"/>
            </emma:interpretation>
          </emma:emma>
        </inkml:annotationXML>
        <inkml:traceGroup>
          <inkml:annotationXML>
            <emma:emma xmlns:emma="http://www.w3.org/2003/04/emma" version="1.0">
              <emma:interpretation id="{AB8B863E-3342-4236-BD72-F7BAFA5A5CE0}" emma:medium="tactile" emma:mode="ink">
                <msink:context xmlns:msink="http://schemas.microsoft.com/ink/2010/main" type="inkWord" rotatedBoundingBox="2565,16121 4593,16074 4621,17244 2592,17292"/>
              </emma:interpretation>
              <emma:one-of disjunction-type="recognition" id="oneOf5">
                <emma:interpretation id="interp25" emma:lang="en-US" emma:confidence="1">
                  <emma:literal>Ext</emma:literal>
                </emma:interpretation>
                <emma:interpretation id="interp26" emma:lang="en-US" emma:confidence="0">
                  <emma:literal>Ixt</emma:literal>
                </emma:interpretation>
                <emma:interpretation id="interp27" emma:lang="en-US" emma:confidence="0">
                  <emma:literal>Exe</emma:literal>
                </emma:interpretation>
                <emma:interpretation id="interp28" emma:lang="en-US" emma:confidence="0">
                  <emma:literal>Exit</emma:literal>
                </emma:interpretation>
                <emma:interpretation id="interp29" emma:lang="en-US" emma:confidence="0">
                  <emma:literal>txt</emma:literal>
                </emma:interpretation>
              </emma:one-of>
            </emma:emma>
          </inkml:annotationXML>
          <inkml:trace contextRef="#ctx0" brushRef="#br1" timeOffset="113334.199">1636 2111 64,'0'0'35,"0"0"1,0 0 1,0 0-13,0 0-9,0 0-3,0 0-3,-9 20-2,9-20-1,-2 25-1,0-5 0,6 12-5,-8 7 0,2 15 0,-5 4 0,7 13 0,-4 1 0,0 10 0,-5-2 0,1 6 0,3-9 0,3 1 0,2-5 0,2-5 0,0-6 0,-2-10 0,2-7 0,1-10 0,-1-9 0,-2-9 0,0-17 0,0 0 0,0 0 0,0 0 0,15-32 0,-22-14-12,7 14-29,-2-9-2,-2 0 1,-2-4 0</inkml:trace>
          <inkml:trace contextRef="#ctx0" brushRef="#br1" timeOffset="114239.0006">1616 2236 93,'-19'4'36,"19"-4"0,0 0 3,0 0-27,0 0-2,0 0-2,0 0-2,0 0-1,0 0 0,0 0 0,0 0-5,26 1 0,-9 1 0,11-2 0,9 2 0,-1 0 0,9 0 0,4 2 0,-4-1 0,3 1 0,1 0 0,-8-1 0,-3 3 0,-3-4 0,-5 0 0,2-4 0,0-2 0,-2-1 0,3-1 0,-1 0 0,-7-3 0,-1 7 0,-7-5 0,0 16-5,-17-9-22,0 0-13,-19 15-2,19-15 2,-26 21 0</inkml:trace>
          <inkml:trace contextRef="#ctx0" brushRef="#br1" timeOffset="114909.8018">1608 2655 51,'0'0'31,"0"0"2,-19 9 2,19-9-13,0 0-1,0 0-4,0 0-5,19 13 0,-19-13-3,0 0-1,23-3-4,-5 6-4,-18-3 0,43 2 0,-13-2 0,6 0 0,9-3 0,5-1 0,3-2 0,1-1 0,2-4 0,-11 1 0,0 1 0,-6 2 0,-10 3 0,-7 0 0,-3 4 0,-19 0 0,33 6-9,-33-6-27,0 0-6,21 3 2,-21-3-1</inkml:trace>
          <inkml:trace contextRef="#ctx0" brushRef="#br1" timeOffset="115533.8029">1647 3125 79,'0'0'35,"-16"17"-1,16-17 0,-25 0-19,25 0-3,0 0-3,0 0-1,0 0-1,0 0 0,0 0 0,0 0-2,0 0-2,0 0-3,0 0 0,0 0 0,21 9 0,-21-9 0,41-2 0,-9 0 0,9-3 0,10-3 0,3-1 0,4-2 0,2-1 0,-4 1 0,-4 2 0,-7 0 0,-5-1 0,-7 3 0,1 1 0,-11-1 0,-1 5 0,-3-4 0,1 14 0,-20-8-28,0 0-14,0 0 0,-2 20 0,2-20 0</inkml:trace>
          <inkml:trace contextRef="#ctx0" brushRef="#br1" timeOffset="116313.8043">2512 2920 85,'0'0'33,"0"0"2,0 0 2,-9-17-23,9 17-4,0 0-1,17-13-3,-17 13-1,7-22 0,-5 3-1,-2 19-1,19-32-1,-8 15 0,-1-1-1,-10 18 0,22-32 0,-22 32 1,24-22-2,-24 22 0,19-13 0,-19 13 0,0 0 0,0 0 0,19 9 0,-19-9 0,15 30 0,-6-10 0,-1 3 0,5 3 0,0 2 0,4 3 0,1 1 0,-3-2 0,2 0 0,-2-4 0,2 2 0,0-4 0,-2-2 0,-6-3 0,-9-19 0,15 26 0,-15-26 0,11 17 0,-11-17 0,0 0 0,19 19-8,-19-19-9,0 0-22,0 0-2,19-17 2,-19 17 0</inkml:trace>
          <inkml:trace contextRef="#ctx0" brushRef="#br1" timeOffset="116906.6053">2962 2718 76,'18'-7'36,"-18"7"-1,0 0 3,0 0-14,0 0-12,0 0-2,0 0-4,0 0 0,0 0 0,0 0-2,0 0-2,0 0-2,-28 11 0,28-11 0,-22 23 0,7-7 0,-2 1 0,2 4 0,-6-1 0,3 1 0,-3 1 0,1 0 0,-5 1 0,1 1 0,-4 4 0,2 2 0,-2-2 0,1 5 0,1-7 0,4-1 0,3-1 0,8-7 0,11-17 0,-21 16 0,21-16 0,0 0 0,0 0 0,0 0 0,0 0 0,0 0-11,0 0-29,24-22-3,-24 22 3,34-21-2</inkml:trace>
          <inkml:trace contextRef="#ctx0" brushRef="#br1" timeOffset="118061.0073">3153 2907 107,'0'0'37,"0"0"2,0 0-1,-27 0-27,27 0-3,0 0-2,21 3-1,-21-3-1,21-5-4,-21 5 0,37-17 0,-9 6 0,2 3 0,4-1 0,3 0 0,-1-1 0,-1 1 0,7 7 0,-7-5 0,8 22-14,-9-15-26,-6 3-2,-7 3 1,-21-6-2</inkml:trace>
          <inkml:trace contextRef="#ctx0" brushRef="#br1" timeOffset="117702.2067">3394 2594 90,'0'0'34,"0"0"1,0 0 1,0 0-24,0 0-2,0 0-3,0 0-1,0 0 0,0 0-1,0 0-1,0 0 0,-4 22 0,4-22-2,-16 34-2,2-12 0,5 6 0,-4 0 0,0 7 0,2 2 0,-4 4 0,0 0 0,2 2 0,-2-4 0,3 1 0,1-5 0,2-3 0,3-2 0,4-8 0,0-2 0,6-3 0,-4-17 0,11 26 0,-11-26 0,21 17 0,-21-17 0,22 9 0,-22-9 0,29-2 0,-13 1 0,1-5 0,4-1 0,-2-1 0,1-3 0,-1 0 0,1 0 0,-3-1 0,-17 12 0,27-18 0,-27 18 0,0 0-5,29-6-10,-29 6-24,0 0-2,0 0 2,6-18-1</inkml:trace>
        </inkml:traceGroup>
        <inkml:traceGroup>
          <inkml:annotationXML>
            <emma:emma xmlns:emma="http://www.w3.org/2003/04/emma" version="1.0">
              <emma:interpretation id="{742C0248-8A21-4ED5-9334-5C1EEC41FBD0}" emma:medium="tactile" emma:mode="ink">
                <msink:context xmlns:msink="http://schemas.microsoft.com/ink/2010/main" type="inkWord" rotatedBoundingBox="6059,15867 8264,16895 7561,18401 5357,17373"/>
              </emma:interpretation>
              <emma:one-of disjunction-type="recognition" id="oneOf6">
                <emma:interpretation id="interp30" emma:lang="en-US" emma:confidence="0">
                  <emma:literal>(bon,</emma:literal>
                </emma:interpretation>
                <emma:interpretation id="interp31" emma:lang="en-US" emma:confidence="0">
                  <emma:literal>(bon.</emma:literal>
                </emma:interpretation>
                <emma:interpretation id="interp32" emma:lang="en-US" emma:confidence="0">
                  <emma:literal>(boy.</emma:literal>
                </emma:interpretation>
                <emma:interpretation id="interp33" emma:lang="en-US" emma:confidence="0">
                  <emma:literal>(boy,</emma:literal>
                </emma:interpretation>
                <emma:interpretation id="interp34" emma:lang="en-US" emma:confidence="0">
                  <emma:literal>(boor.</emma:literal>
                </emma:interpretation>
              </emma:one-of>
            </emma:emma>
          </inkml:annotationXML>
          <inkml:trace contextRef="#ctx0" brushRef="#br1" timeOffset="155766.2735">5186 1962 55,'-21'13'34,"21"-13"0,0 0 1,-17-4-15,17 4-3,0 0-4,0 0-3,0 0-2,0 0-2,0 0-1,-16 9-1,16-9 0,-17 4-2,17-4 1,-19 13-1,19-13-1,-28 19 1,11-8-2,2 6 0,-2 0 0,0 5 0,-3 0 0,-1 4 0,-3 4 0,-1 6 0,1 1 0,2 8 0,-6 1 0,7 5 0,-5 1 0,7 4 0,4 0 0,0 5 0,4 1 0,2-1 0,3 1 0,-2 7 0,7-2 0,-3 3 0,2 1 0,8 0 0,-3-4 0,9 2 0,-5-7 0,10-5 0,2-4 0,7-5 0,-2-9 0,-1-5 0,1-8 0,-5-8 0,9-1 0,-10-15 0,12 4 0,-7-21-27,9 0-13,-4-9-4,2 1 0</inkml:trace>
          <inkml:trace contextRef="#ctx0" brushRef="#br1" timeOffset="193331.1395">5652 2154 94,'0'0'38,"0"0"2,0 0-1,-13-23-25,13 23-3,0 0-3,-2 17-4,2-17 1,-4 30-3,1-8-2,1 18 0,-4 4 0,4 10 0,-5 8 0,3 9 0,-5 1 0,1 7 0,1-7 0,1-3 0,2-5 0,2-7 0,0-6 0,4-12 0,0-9 0,0-10 0,-2-20 0,8 24 0,-8-24 0,0 0 0,0 0 0,3-28-38,1 6-3,-4-13-2,2-1 1</inkml:trace>
          <inkml:trace contextRef="#ctx0" brushRef="#br1" timeOffset="193689.9402">5601 2679 89,'0'0'34,"21"-15"1,-21 15 1,23-37-26,6 28-2,-8-10 0,13 15-2,-10-5 0,6 18-1,-9 3 0,3 14-1,-9 5-1,0 12 0,-9-2 0,1 6-3,-7-2 0,-4 1 0,-7-5 0,-4-2 0,-9-5 0,-8-4 0,-6-10 0,-5-1 0,0-8 0,4-7 0,3-2 0,3-10 0,14 1 0,0-19-10,19 26-30,17-30-1,6 17 0,3-4 0</inkml:trace>
          <inkml:trace contextRef="#ctx0" brushRef="#br1" timeOffset="195062.7426">6101 2800 12,'0'0'18,"0"0"2,0 0-5,0 0 1,0-16 3,0 16-1,0 0 3,0 0-1,0 0-1,0 0-3,0 0-4,0 0-2,-5-17-2,5 17-1,0 0-3,0 0 0,0 0-1,-21-2 0,21 2-1,0 0 0,-24 0-1,24 0 0,0 0 1,-21 17 0,21-17-2,-17 18 0,17-18 0,-15 30 0,8-13 0,3 0 0,0 0 0,4-17 0,-5 31 0,5-31 0,-2 28 0,2-28 0,4 28 0,-2-11 0,-2-17 0,9 32 0,-9-32 0,13 28 0,-13-28 0,22 24 0,-22-24 0,29 17 0,-29-17 0,33 7 0,-14-3 0,-2-4 0,0 0 0,-17 0 0,26-6 0,-26 6 0,24-7 0,-24 7 0,21-10 0,-21 10 0,20-14 0,-20 14 0,23-19 0,-23 19 0,24-22 0,-24 22 0,21-23 0,-21 23 0,11-20 0,-11 20 0,7-17 0,-7 17 0,2-21 0,-2 21 0,-7-35 0,3 9 0,-3-2 0,-3-2 0,-1 2 0,-4 0 0,-4 4 0,1 5 0,-3 8 0,-1 4 0,1 7 0,0 0 0,5 2 0,-1-6 0,17 4 0,0 0-40,-8 22-1,8-22-2,13 23 0</inkml:trace>
          <inkml:trace contextRef="#ctx0" brushRef="#br1" timeOffset="197558.7469">6388 3212 67,'0'0'35,"0"0"1,0 0 1,-17-20-19,17 20-2,0 0-5,0 0-2,0 0 0,0 0-3,0 0-1,0 0-2,0 0 0,9 17-3,-9-17 0,0 20 0,0-20 0,2 30 0,-2-11 0,2 3 0,-2-3 0,2 3 0,-4-3 0,2-19 0,-2 29 0,2-29 0,0 21 0,0-21 0,0 0 0,0 0 0,0 0 0,0 0 0,0 0 0,0 0 0,-7-21 0,7 21 0,0-28 0,3 10 0,3-1 0,2 1 0,1-1 0,2 0 0,0 2 0,-11 17 0,23-24 0,-23 24 0,0 0 0,20-15 0,-20 15 0,0 0 0,0 0 0,25 12 0,-25-12 0,24 7 0,-24-7 0,26 2 0,-26-2 0,28-2 0,-28 2 0,17 0 0,-17 0 0,0 0 0,0 0 0,0 0 0,0 0 0,0 0 0,15 19 0,-15-19 0,4 22 0,-4-22 0,6 32 0,-3-14 0,-1 1 0,-2 1 0,0-1 0,0 0 0,0-3 0,0 5 0,0-21 0,-4 34 0,4-34 0,-3 24 0,3-24 0,0 0 0,0 0 0,0 0 0,0 0 0,3-19-11,-3 19-32,12-28 0,-12 28-1,11-22 1</inkml:trace>
          <inkml:trace contextRef="#ctx0" brushRef="#br1" timeOffset="197964.3477">6860 3497 87,'0'0'37,"0"0"0,0 0 3,5-16-25,-5 16-3,0 0 0,0 0-5,0 0 1,11 28-8,-11-28 0,2 26 0,-2-9 0,4-1 0,-6 5 0,6-1 0,-4 3 0,2-5 0,-2-1 0,0-17 0,0 22 0,0-22 0,0 0 0,0 0-24,0 0-17,0 0-2,0 0 0,-19-29 0</inkml:trace>
        </inkml:traceGroup>
        <inkml:traceGroup>
          <inkml:annotationXML>
            <emma:emma xmlns:emma="http://www.w3.org/2003/04/emma" version="1.0">
              <emma:interpretation id="{06D6E0BD-5FDE-4CFA-98B0-B1EFA3735DA5}" emma:medium="tactile" emma:mode="ink">
                <msink:context xmlns:msink="http://schemas.microsoft.com/ink/2010/main" type="inkWord" rotatedBoundingBox="8185,15989 13985,16145 13938,17884 8138,17728"/>
              </emma:interpretation>
              <emma:one-of disjunction-type="recognition" id="oneOf7">
                <emma:interpretation id="interp35" emma:lang="en-US" emma:confidence="0">
                  <emma:literal>xo.-..xobo.,8</emma:literal>
                </emma:interpretation>
                <emma:interpretation id="interp36" emma:lang="en-US" emma:confidence="0">
                  <emma:literal>x0.-..xobo,,8</emma:literal>
                </emma:interpretation>
                <emma:interpretation id="interp37" emma:lang="en-US" emma:confidence="0">
                  <emma:literal>xo....xobo,,8</emma:literal>
                </emma:interpretation>
                <emma:interpretation id="interp38" emma:lang="en-US" emma:confidence="0">
                  <emma:literal>x0--..xobo,,8</emma:literal>
                </emma:interpretation>
                <emma:interpretation id="interp39" emma:lang="en-US" emma:confidence="0">
                  <emma:literal>xo.-..xobo,,8</emma:literal>
                </emma:interpretation>
              </emma:one-of>
            </emma:emma>
          </inkml:annotationXML>
          <inkml:trace contextRef="#ctx0" brushRef="#br1" timeOffset="202098.3548">9301 2704 128,'0'0'43,"0"0"0,0 0-2,0 0-41,0 0 0,17 7 0,-17-7 0,0 0 0,17 17 0,-17-17-38,16 5-4,-16-5-1,0 0 0</inkml:trace>
          <inkml:trace contextRef="#ctx0" brushRef="#br1" timeOffset="216606.3803">9951 2445 66,'0'0'35,"-34"-12"0,17 12 2,6 17-20,-21-21-2,17 27-4,-15-16-3,13 17-1,-7-5-2,9 16 0,-4-5-2,6 11 0,0 0-1,7 10-1,1-5 0,5 6 0,-2-3 0,6-3-1,-3-1 0,5-4 0,1-5 0,7-7 0,4-6 2,9-6-2,2-6 0,11-6 0,1-7 0,10-3 0,-1-6 0,4-6 0,-3-4 0,-2-1 0,-4-4 0,-6-2 0,-4-4 0,-6-3 0,-7-4 0,-7-4 0,-6-2 0,-7 0 0,-4-3 0,-7 0 0,-6 5 0,0 2 0,-6 9 0,1 8 0,-3 5 0,3 6 0,-1 9 0,-1 4 0,3 13 0,-11-13-19,13 21-22,0-4-1,4 3 0,2-1 0</inkml:trace>
          <inkml:trace contextRef="#ctx0" brushRef="#br1" timeOffset="215966.7793">10155 2625 91,'7'-20'36,"-7"20"0,0 0 0,-26 0-26,26 0-1,-30 17-2,15-1-2,-13-3 0,5 10-1,-10-1-1,3 8 0,-4-4-1,6 4 0,-6 0-1,6-1-1,0-4 0,7-5 0,3-3 0,18-17-1,-23 24 0,23-24-2,0 0-1,0 0-4,0 0-9,30 2-22,-11-13-1,2-2 2,-1-4-1</inkml:trace>
          <inkml:trace contextRef="#ctx0" brushRef="#br1" timeOffset="215607.9787">9838 2638 56,'0'0'35,"0"0"1,0 0 2,0 0-13,0 0-9,0 0-3,0 0-4,0 0-1,0 0-2,0 0-1,19 13-2,-19-13-1,17 34 1,-6-12-3,8 3 0,1-1 0,3 4 0,-1-2 0,-5-2 0,4-2 0,-4-3 0,-1-4 0,-16-15 0,23 22 0,-23-22 0,0 0 0,0 0-4,9 17-5,-9-17-11,-9-17-20,9 17-1,0 0 0,-10-22 1</inkml:trace>
          <inkml:trace contextRef="#ctx0" brushRef="#br1" timeOffset="218010.3829">10722 2631 101,'0'0'38,"22"-4"1,-22 4 0,49 0-31,-32-5-2,13 10 0,-6-3-3,8 5 0,-2 1 0,0 5-1,-2-2 0,-4 6 0,-9 0 1,-4 5-3,-9 0 0,-2 6 0,-9-2 0,-6 4 0,-11 2 0,-6 2 0,0-5 0,-3-1 0,1-7 0,0-6 0,1-6 0,4-5 0,3-4 0,4-11 0,22 11 0,-30-32-4,30 32-10,-8-19-26,8 19-2,13-22 1,4 16-1</inkml:trace>
          <inkml:trace contextRef="#ctx0" brushRef="#br1" timeOffset="217667.1823">10778 2077 100,'0'0'38,"0"0"2,0 0-1,0 0-29,0 0-1,0 0-2,0 0-2,0 0-1,-7 38-1,5-3-3,-6 8 0,1 15 0,-6 1 0,1 12 0,1 2 0,4 1 0,-5-1 0,9 0 0,-7-10 0,10 0 0,2-8 0,4-7 0,-6-9 0,4-7 0,-3-10 0,-1-22 0,2 23 0,-4-40 0,19 9-17,-13-27-25,3-1-2,-7-6 2,6-3-1</inkml:trace>
          <inkml:trace contextRef="#ctx0" brushRef="#br1" timeOffset="218603.1839">11293 2765 78,'0'0'34,"0"0"1,0-17 2,0 17-25,0 0-2,-11-16 0,11 16-1,0 0-1,0 0-1,0 0-1,0 0-1,-8 18-1,8-18-4,-9 24 0,3-5 0,-3 3 0,1 4 0,3 2 0,7 2 0,-4 0 0,4 2 0,-1-1 0,7-6 0,11-5 0,3-5 0,10-7 0,2-8 0,3-8 0,4-5 0,0-7 0,1-5 0,-7-5 0,-5-3 0,-11-4 0,-8-2 0,-3-2 0,-10-2 0,-4 0 0,-13 4 0,-5 7 0,-10 10 0,-5 10 0,-2 11 0,0 10 0,1 4 0,12 17-2,-2-8-36,25 2-3,5-24-2,22 26 0</inkml:trace>
          <inkml:trace contextRef="#ctx0" brushRef="#br1" timeOffset="220521.9873">11622 3276 69,'0'0'36,"0"0"0,0 0-5,0 0-11,0 0-6,17 3-4,-17-3-2,0 0-2,0 0-1,0 0-2,0 0 0,0 0 0,-4 23-1,4-23 1,4 22-2,-4-22 0,4 26 0,-4-26 0,4 19 1,-4-19-2,0 0 0,5 17 0,-5-17 0,0 0 0,0 0 0,0 0 0,0 0 0,0 0 0,15-25 0,-15 25 0,13-28 0,-3 12 0,-1-3 0,2-1 0,4-1 0,-2 4 0,1 1 0,-14 16 0,22-23 0,-22 23 0,19-9 0,-19 9 0,0 0 0,18 4 0,-18-4 0,14 16 0,-14-16 0,16 28 0,-8-11 0,1 4 0,-3-3 0,5 5 0,-7-3 0,3-1 0,-7-3 0,0-16 0,4 25 0,-4-25 0,4 20 0,-4-20 0,0 23 0,0-23 0,2 28 0,-2-28-24,0 0-17,-19 18-1,19-18 3,0 0-4</inkml:trace>
          <inkml:trace contextRef="#ctx0" brushRef="#br1" timeOffset="258383.2538">12291 3455 47,'0'0'27,"0"0"7,0 0-2,0 0-12,-25-15-3,25 15-6,-16 2-2,16-2-1,-23 3-1,23-3 0,-22 8-2,22-8-1,-28 11 0,28-11-1,-30 22 1,30-22-2,-30 25 2,30-25-3,-27 24 2,27-24-2,-22 18 2,22-18-3,0 0 2,0 0-2,0 0 0,0 0 0,0 0 0,0 0 0,0 0 0,0 0 0,0 0 0,0 0-2,-6 21 1,6-21 0,0 0 0,10 20 1,-10-20-2,11 21 3,-11-21-3,13 20 2,-13-20 0,19 21 0,-19-21 0,24 19 0,-24-19 1,21 14-1,-21-14 1,15 19-1,-15-19 1,9 19 1,-9-19-2,0 26 3,0-26-3,-7 26 0,7-26 0,-10 24 0,10-24 0,0 0 0,-30 21 0,30-21 0,-32 7 0,16-5 0,-1 0 0,-4 0 0,4 1 0,-1-4 0,18 1-11,-25 11-28,25-11-3,0 0 0,0 0 0</inkml:trace>
          <inkml:trace contextRef="#ctx0" brushRef="#br1" timeOffset="263827.6633">12512 2273 60,'0'0'34,"-40"4"-1,20 5 1,5 10-19,-23-6-2,18 15-2,-14-8-3,13 14-1,-5-8-1,9 9-1,1-5-1,6 7-1,3-5 0,5 2-1,4-3 0,1 5-1,3-5 0,5 1 0,-1-4 0,5 2 0,1-8 0,1 4 0,0-3 0,2-5 0,-8-1 0,6 0 0,-17-17 0,28 24 0,-28-24-1,26 15 2,-26-15-2,28 7 0,-7-5 0,-4 0 0,0 0 0,3 0 0,-3 0 0,-17-2 0,32 0 0,-13 0 0,-1-2 0,7-6 0,-5 1 0,6-4 0,4-2 0,-1-6 0,0 0 0,-2-1 0,-5-1 0,-1 5 0,-3-3 0,-3 0 0,0 1 0,-3-3 0,-3 1 0,2-4 0,-3-3 0,-1 0 0,1-3 0,-5 2 0,-1 0 0,-2 0 0,-5 4 0,-1 1 0,-3-1 0,-4 4 0,-4-5 0,0 3 0,0 0 0,-2 1 0,3 1 0,-3 1 0,19 19 0,-28-30 0,28 30 0,-25-15 0,25 15 0,-28-13-13,28 13-29,-32 6 0,16-3 1,-3 1-1</inkml:trace>
          <inkml:trace contextRef="#ctx0" brushRef="#br1" timeOffset="262595.2612">12800 2510 85,'0'0'37,"0"0"-1,0 0 4,0 0-27,-17-4-3,17 4-2,-19 11-2,19-11-2,-33 17 0,12-4-2,-9 0 1,2 2-1,-4 2-1,4 0 1,-4-1-2,2 3 2,6 0-2,0-3 0,12 1 0,12-17 0,-18 30-4,18-30-4,0 24-14,0-24-17,0 0-2,0 0 1,0 0-1</inkml:trace>
          <inkml:trace contextRef="#ctx0" brushRef="#br1" timeOffset="262252.0606">12478 2568 85,'-21'0'37,"21"0"2,0 0 1,0 0-19,0 0-11,0 0-3,0 0-1,0 0-3,15 18 1,-15-18-1,32 26-3,-13-11 0,5 8 0,1-1 0,1 6 0,0-2 0,0 2 0,-3 0 0,-1-2 0,-3 4 0,0-4 0,-1-4 0,-18-22 0,30 28 0,-30-28-7,25-2-26,-25 2-8,5-31-2,-9 6 2,-1-1 0</inkml:trace>
          <inkml:trace contextRef="#ctx0" brushRef="#br1" timeOffset="199695.9506">7277 2664 77,'0'0'34,"0"0"2,0 0 2,-24-20-24,24 20-1,0 0-2,0 0-3,0 0-1,0 0 0,0 0-2,15 28-2,-15-28-1,13 41-2,-4-17 0,6 8 0,2-1 0,2 1 0,1-6 0,1-2 0,-1-3 0,-3-4 0,0-6 0,-17-11 0,25 15 0,-25-15 0,0 0 0,0 0-9,16 17-18,-16-17-13,0 0-1,-18-17 1,18 17-1</inkml:trace>
          <inkml:trace contextRef="#ctx0" brushRef="#br1" timeOffset="200054.7513">7490 2638 96,'0'0'35,"-3"-16"2,3 16-6,0 0-18,-21-6-3,21 6-2,-24 11-2,24-11-1,-36 24 0,16-3-1,-7-2 1,3 8-5,-4 1 0,4 6 0,-1-2 0,5 1 0,3-3 0,4-4 0,5-5 0,8-21 0,-11 29 0,11-29 0,0 0-4,0 0-8,0 0-25,0 0-4,0 0 1,13-26-1</inkml:trace>
          <inkml:trace contextRef="#ctx0" brushRef="#br1" timeOffset="200990.753">7436 2465 70,'-26'-9'33,"26"9"2,-26-11 0,1-4-19,25 15-3,-20-4-3,20 4-2,-23 5-1,23-5-1,-26 17-1,13 0-1,-6-2-1,6 7-1,-4 3 0,4 4 0,2 1-1,2 4 0,-1-4 1,5 3-2,-1-3 0,0 2 0,3-4 0,1-2 0,-2-6 0,4 1 0,0-3 0,0-18 0,6 30 0,-6-30 0,11 22 0,-11-22 0,17 25 0,-17-25 0,20 24 0,-20-24 0,27 28 0,-11-17 0,1 0 0,4-1 0,1-1 0,1-4 0,1-1 0,-1 0 0,-1-2 0,-1-2 0,-1 0 0,-3 0 0,0-2 0,-17 2 0,30-6 0,-13 1 0,-17 5 0,33-15 0,-12 2 0,-2 0 0,-2-2 0,1-2 0,1-3 0,0-3 0,-2-5 0,-2-3 0,-2-1 0,0-5 0,-2-1 0,-3-1 0,-5 2 0,-3 0 0,-7 3 0,-8 4 0,-4 4 0,-3 6 0,-8 5 0,-8 4 0,5 3 0,-5 3 0,6 5 0,2-2 0,6 5 0,2-1 0,22-2 0,-25 11-29,25-11-12,2 25-2,-2-25 2,26 28-1</inkml:trace>
          <inkml:trace contextRef="#ctx0" brushRef="#br1" timeOffset="201365.1536">8149 2773 121,'0'0'38,"0"0"2,0 0-4,0 0-31,0 0-1,0 0-4,17 5-1,-17-5-5,17 4-18,-17-4-14,17-2-2,-17 2 2,19-4-2</inkml:trace>
          <inkml:trace contextRef="#ctx0" brushRef="#br1" timeOffset="201583.5539">8462 2737 126,'0'0'40,"0"0"1,21 0-2,-21 0-34,0 0-1,0 0-4,0 0 0,0 0 0,0 0-7,32 6-18,-32-6-15,16 3 0,-16-3-1,17 4 0</inkml:trace>
          <inkml:trace contextRef="#ctx0" brushRef="#br1" timeOffset="201770.7543">8794 2735 95,'0'0'33,"0"0"0,18-7 0,-18 7-35,0 0-22,0 0-8,32-6 0,-32 6-2,21 0 1</inkml:trace>
        </inkml:traceGroup>
        <inkml:traceGroup>
          <inkml:annotationXML>
            <emma:emma xmlns:emma="http://www.w3.org/2003/04/emma" version="1.0">
              <emma:interpretation id="{55AA0786-7CCB-4E84-AFEC-43AC7C5C55AD}" emma:medium="tactile" emma:mode="ink">
                <msink:context xmlns:msink="http://schemas.microsoft.com/ink/2010/main" type="inkWord" rotatedBoundingBox="14804,16047 15838,16023 15860,16958 14826,16983"/>
              </emma:interpretation>
              <emma:one-of disjunction-type="recognition" id="oneOf8">
                <emma:interpretation id="interp40" emma:lang="en-US" emma:confidence="0">
                  <emma:literal>M</emma:literal>
                </emma:interpretation>
                <emma:interpretation id="interp41" emma:lang="en-US" emma:confidence="0">
                  <emma:literal>m</emma:literal>
                </emma:interpretation>
                <emma:interpretation id="interp42" emma:lang="en-US" emma:confidence="0">
                  <emma:literal>n</emma:literal>
                </emma:interpretation>
                <emma:interpretation id="interp43" emma:lang="en-US" emma:confidence="0">
                  <emma:literal>N</emma:literal>
                </emma:interpretation>
                <emma:interpretation id="interp44" emma:lang="en-US" emma:confidence="0">
                  <emma:literal>on</emma:literal>
                </emma:interpretation>
              </emma:one-of>
            </emma:emma>
          </inkml:annotationXML>
          <inkml:trace contextRef="#ctx0" brushRef="#br1" timeOffset="288928.1074">13970 2133 64,'0'0'34,"0"-18"2,0 18 0,0 0-16,2-21-4,-2 21-3,0 0-2,0 0-3,0 0 0,0 0-3,0 0-1,0 0-4,0 0 0,7 19 0,-10-1 0,1 9 0,-2 2 0,0 14 0,-1 4 0,-1 5 0,-7 0 0,2 2 0,-2-3 0,0 1 0,-1-6 0,1-7 0,-2-3 0,4-4 0,2-8 0,1-4 0,8-20 0,-7 21 0,7-21 0,0 0 0,0 0 0,0 0 0,0 0 0,0 0 0,0 0 0,0 0 0,0 0 0,0 0 0,0 0 0,0 0 0,0 0 0,0 0 0,0 0 0,-10 17 0,10-17 0,0 0 0,0 0 0,0 0 0,0 0 0,0 0 0,0 0 0,0 0 0,0 0 0,0 0 0,15-17 0,-9-4 0,0-5 0,3-7 0,2-8 0,2-8 0,2-5 0,0-4 0,-5 2 0,3 2 0,0 4 0,-4 3 0,1 3 0,-1 5 0,0 7 0,-1 6 0,-3 2 0,1 5 0,-6 19 0,15-28 0,-15 28 0,0 0 0,13-19 0,-13 19 0,0 0 0,0 0 0,21-3 0,-21 3 0,17 13 0,-17-13 0,20 33 0,-9-9 0,2 6 0,2 2 0,-1 3 0,4 1 0,-3 1 0,2 2 0,0-3 0,0-3 0,-6-1 0,2-2 0,-2-4 0,1-4 0,-5-3 0,-7-19 0,19 20 0,-19-20 0,0 0 0,20 11 0,-20-11 0,0 0 0,19-16 0,-19 16 0,15-28 0,-4 9 0,4-3 0,-2-4 0,8-2 0,-4 0 0,0 0 0,1-2 0,-1 6 0,2-4 0,3 5 0,-3 1 0,-2 3 0,-2 3 0,-15 16 0,21-23 0,-21 23 0,15-17 0,-15 17 0,0 0 0,0 0 0,13-16 0,-13 16 0,0 0 0,0 0 0,18-17 0,-18 17 0,0 0 0,0 0 0,0 0 0,0 0 0,0 0 0,17 30 0,-9-10 0,-4 8 0,3 11 0,0 8 0,1 7 0,-4 4 0,1 5 0,-5 0 0,-3 8 0,4-7 0,-1-5 0,-1-1 0,-1-9 0,2-7 0,2-4 0,-1-12 0,7-6 0,-8-20 0,19 13 0,-19-13 0,24-43 0,13 15 0,-18-31-37,0-3-8,-8-16-1,4-11 0</inkml:trace>
        </inkml:traceGroup>
        <inkml:traceGroup>
          <inkml:annotationXML>
            <emma:emma xmlns:emma="http://www.w3.org/2003/04/emma" version="1.0">
              <emma:interpretation id="{685682CB-29A9-49AD-8BBF-C987BB080FFB}" emma:medium="tactile" emma:mode="ink">
                <msink:context xmlns:msink="http://schemas.microsoft.com/ink/2010/main" type="inkWord" rotatedBoundingBox="16741,15785 17213,15774 17256,17619 16784,17630"/>
              </emma:interpretation>
              <emma:one-of disjunction-type="recognition" id="oneOf9">
                <emma:interpretation id="interp45" emma:lang="en-US" emma:confidence="0">
                  <emma:literal>)</emma:literal>
                </emma:interpretation>
                <emma:interpretation id="interp46" emma:lang="en-US" emma:confidence="0">
                  <emma:literal>,</emma:literal>
                </emma:interpretation>
                <emma:interpretation id="interp47" emma:lang="en-US" emma:confidence="0">
                  <emma:literal>]</emma:literal>
                </emma:interpretation>
                <emma:interpretation id="interp48" emma:lang="en-US" emma:confidence="0">
                  <emma:literal>}</emma:literal>
                </emma:interpretation>
                <emma:interpretation id="interp49" emma:lang="en-US" emma:confidence="0">
                  <emma:literal>'</emma:literal>
                </emma:interpretation>
              </emma:one-of>
            </emma:emma>
          </inkml:annotationXML>
          <inkml:trace contextRef="#ctx0" brushRef="#br1" timeOffset="273296.88">15940 1807 54,'-21'-18'35,"21"18"0,0 0 1,0 0-7,0 0-15,0 0-3,0 0-2,-7-17-2,7 17-2,0 0 1,16 9-1,-16-9-1,27 15-1,-27-15-1,28 37-2,-13-9 0,9 11 0,0 4 0,6 11 0,-4 6 0,3 11 0,-7 3 0,4 8 0,-5 2 0,-2 7 0,-10 3 0,-7 4 0,-8 1 0,1 0 0,-7 0 0,-3-6 0,-3-4 0,-3-7 0,0-9 0,-1-6 0,1-9 0,1-10 0,-1-7 0,6-7 0,-5-6 0,1-8 0,-4-3 0,1-8 0,-1-1 0,-5-8 0,6 4 0,-8-16 0,30 12-35,-36-3-6,36 3 1,-30-25-2</inkml:trace>
        </inkml:traceGroup>
        <inkml:traceGroup>
          <inkml:annotationXML>
            <emma:emma xmlns:emma="http://www.w3.org/2003/04/emma" version="1.0">
              <emma:interpretation id="{B592333F-92D0-432A-A571-6CC0DDA76EFC}" emma:medium="tactile" emma:mode="ink">
                <msink:context xmlns:msink="http://schemas.microsoft.com/ink/2010/main" type="inkWord" rotatedBoundingBox="17814,16043 18780,16020 18797,16714 17830,16736"/>
              </emma:interpretation>
              <emma:one-of disjunction-type="recognition" id="oneOf10">
                <emma:interpretation id="interp50" emma:lang="en-US" emma:confidence="0">
                  <emma:literal>*</emma:literal>
                </emma:interpretation>
                <emma:interpretation id="interp51" emma:lang="en-US" emma:confidence="0">
                  <emma:literal>N</emma:literal>
                </emma:interpretation>
                <emma:interpretation id="interp52" emma:lang="en-US" emma:confidence="0">
                  <emma:literal>H</emma:literal>
                </emma:interpretation>
                <emma:interpretation id="interp53" emma:lang="en-US" emma:confidence="0">
                  <emma:literal>#</emma:literal>
                </emma:interpretation>
                <emma:interpretation id="interp54" emma:lang="en-US" emma:confidence="0">
                  <emma:literal>L</emma:literal>
                </emma:interpretation>
              </emma:one-of>
            </emma:emma>
          </inkml:annotationXML>
          <inkml:trace contextRef="#ctx0" brushRef="#br1" timeOffset="274466.882">16816 2262 75,'0'0'37,"0"0"2,0 0 0,17 9-12,-17-9-16,0 0-1,0 0-3,0 0-3,0 0 0,33 4-2,-14-2-2,7 2 0,8-4 0,11-2 0,5-2 0,7-2 0,-1-3 0,-2 2 0,-5-3 0,-2 3 0,-4 3 0,-15-3-5,5 14-7,-33-7-28,25 6-1,-25-6 0,24 3 0</inkml:trace>
          <inkml:trace contextRef="#ctx0" brushRef="#br1" timeOffset="274856.8826">16909 2551 101,'-22'9'38,"1"-1"1,4-3 0,-3-12-28,20 7-2,0 0-2,19-2-2,-19 2-1,31-6-2,-8 1-2,11 1 0,7-2 0,4 1 0,2-1 0,3-1 0,1-1 0,-1 1 0,-3-1 0,-2 1 0,-10 1 0,-3-1 0,-4 3 0,-11-3 0,8 10-5,-25-3-6,33-3-18,-33 3-11,0 0-2,0 0 2,0 0-1</inkml:trace>
          <inkml:trace contextRef="#ctx0" brushRef="#br1" timeOffset="275387.2836">17428 2029 104,'0'0'38,"-28"-8"3,28 8-1,-17 0-31,17 0 0,0 0-2,0 0-2,0 0-3,0 0-2,0 0 0,21 0 0,-3 12 0,9 3 0,4 5 0,7 6 0,5 2 0,2 0 0,-2 2 0,-2 0 0,-5 0 0,-10-4 0,-4 0 0,-12-2 0,-10 2 0,-8 0 0,-9 4 0,-9 2 0,-8 3 0,-10 0 0,-3 1 0,-2-1 0,2-1 0,6-4 0,5-4 0,8-4 0,10-7 0,12 2 0,-11-21-16,17 4-27,19-7-1,-19 7 0,37-41 0</inkml:trace>
        </inkml:traceGroup>
        <inkml:traceGroup>
          <inkml:annotationXML>
            <emma:emma xmlns:emma="http://www.w3.org/2003/04/emma" version="1.0">
              <emma:interpretation id="{6B789165-8D10-4FD1-9EF4-6BA6FB447AB3}" emma:medium="tactile" emma:mode="ink">
                <msink:context xmlns:msink="http://schemas.microsoft.com/ink/2010/main" type="inkWord" rotatedBoundingBox="19385,15833 23623,15734 23662,17383 19424,17482"/>
              </emma:interpretation>
              <emma:one-of disjunction-type="recognition" id="oneOf11">
                <emma:interpretation id="interp55" emma:lang="en-US" emma:confidence="0">
                  <emma:literal>Extalm)</emma:literal>
                </emma:interpretation>
                <emma:interpretation id="interp56" emma:lang="en-US" emma:confidence="0">
                  <emma:literal>EX Iamb)</emma:literal>
                </emma:interpretation>
                <emma:interpretation id="interp57" emma:lang="en-US" emma:confidence="0">
                  <emma:literal>EX tt(M)</emma:literal>
                </emma:interpretation>
                <emma:interpretation id="interp58" emma:lang="en-US" emma:confidence="0">
                  <emma:literal>Extt(M)</emma:literal>
                </emma:interpretation>
                <emma:interpretation id="interp59" emma:lang="en-US" emma:confidence="0">
                  <emma:literal>EX tam)</emma:literal>
                </emma:interpretation>
              </emma:one-of>
            </emma:emma>
          </inkml:annotationXML>
          <inkml:trace contextRef="#ctx0" brushRef="#br1" timeOffset="276697.6859">18405 2590 113,'0'0'40,"-5"22"1,5-22-2,43 6-32,-8-12-2,12 4-2,2-3-1,5 1-1,-3-5 0,1-1-1,-5 1 0,-8 2 0,-7 1-1,-6 2-1,-2 6-2,-24-2-8,32-9-27,-32 9-1,0 0 0,17 13-1</inkml:trace>
          <inkml:trace contextRef="#ctx0" brushRef="#br1" timeOffset="276448.0855">18420 2247 83,'0'0'36,"0"0"2,0 0 0,56 11-25,-16-26-3,18 13-1,-6-11-2,12 6-3,-10-4-1,0 5-2,-9 1 0,-9 3-1,-8 5-2,-9-4-4,1 15-9,-20-14-24,15 19-1,-15-19 1,-3 21-1</inkml:trace>
          <inkml:trace contextRef="#ctx0" brushRef="#br1" timeOffset="276214.0851">18473 2003 105,'7'-17'40,"-7"17"1,0 0 0,24-28-29,1 28-4,-25 0-2,37-9-4,-11 1-2,6 5 0,8-1 0,3 2 0,2 0 0,3 4 0,5-2 0,1 4 0,2-2 0,-2-2 0,-5 1 0,-10-4 0,1 8-5,-40-5-28,30-9-8,-30 9-1,-19 4 1,-13 5-1</inkml:trace>
          <inkml:trace contextRef="#ctx0" brushRef="#br1" timeOffset="275948.8846">18596 1925 80,'-7'-17'41,"7"17"-2,0 0 2,0 0-9,-13 17-23,13-17-1,-10 42-3,5-12-5,3 13 0,-8 2 0,7 5 0,-5 8 0,3 2 0,-1-3 0,2-1 0,-1-2 0,1-3 0,0-7 0,0-5 0,1-11 0,-1-7 0,4-21 0,0 0 0,0 0-4,0 0-37,5-47-3,-5-5 2,2-6-1</inkml:trace>
          <inkml:trace contextRef="#ctx0" brushRef="#br1" timeOffset="278148.4885">19628 2323 99,'0'0'38,"0"0"2,18-11 0,-19-6-26,1 17-6,0 0-1,-13 34-2,-6-15-1,-2 10-4,-12 3 0,-9 9 0,-4 0 0,1 6 0,-4-6 0,8-2 0,1-6 0,7-3 0,6-6 0,13-3 0,14-21 0,-23 24 0,23-24 0,0 0 0,-11 21 0,11-21 0,0 0 0,0 0 0,-2 18 0,-2-34-35,4 16-8,28-32 0,-5 6 1</inkml:trace>
          <inkml:trace contextRef="#ctx0" brushRef="#br1" timeOffset="277758.4878">19218 2474 92,'0'0'38,"0"0"-1,18-5 3,-18 5-28,0 0-4,17-23-2,-11 3-2,5 3-1,2-5-1,4 3-1,-6-1-1,6 1 1,-6 2-1,-11 17 2,21-20-2,-21 20 0,0 0 2,0 0-1,17 11 1,-17 11 0,0 2 0,6 10-2,-1 3 0,4 6 0,1 4 0,1-1 0,4-3 0,4-4 0,1-1 0,-1-7 0,0-6 0,-2-5 0,1-1 0,-18-19 0,27 20 0,-27-20 0,20 6-4,-24-25-10,4 19-26,2-20-2,-2 20 1,-24-28 0</inkml:trace>
          <inkml:trace contextRef="#ctx0" brushRef="#br1" timeOffset="279068.8901">19720 2351 118,'0'0'41,"0"0"0,35-3-1,16 6-34,-14-8-3,6 10-1,10 3-3,-5-18-8,20 9-30,-8 1-1,-4-2-1,-8 4 0</inkml:trace>
          <inkml:trace contextRef="#ctx0" brushRef="#br1" timeOffset="278819.2897">20021 2057 88,'17'0'37,"-17"0"0,0 0 1,0 0-23,0 0-6,0 0-2,0 0-2,0 0-1,0 0 0,0 0 0,0 0-1,2 20 1,-2-20-4,-15 28 0,5-7 0,3 5 0,-6 6 0,1 7 0,-1 2 0,4 3 0,-2 3 0,1 2 0,-1 1 0,0-2 0,-2-1 0,2-4 0,-1-6 0,1-3 0,6-8 0,5-6 0,0-20 0,7 26 0,-7-26 0,28 6 0,-5-8 0,-1-5 0,4-1 0,-5-5 0,5 2 0,-7-15-2,9 18-21,-11-14-18,-6 0-2,-9-3 2,-6 3-1</inkml:trace>
          <inkml:trace contextRef="#ctx0" brushRef="#br1" timeOffset="290378.91">20053 3227 91,'0'0'37,"0"0"2,0 0 0,2 26-23,-2-26-7,0 0-1,0 0-3,0 0 0,0 0-2,0 0 0,0 0-3,24 2 0,-24-2 0,30-24 0,-6 0 0,6-10 0,4-7 0,3-9 0,-1-4 0,-1-2 0,-3 2 0,-4 4 0,-7 3 0,0 8 0,-8 9 0,-4 8 0,-9 22 0,9-25 0,-9 25 0,0 0 0,0 0 0,0 0 0,0 0 0,0 0 0,0 0 0,0 0 0,0 0 0,12 32 0,-12-8 0,-4 6 0,6 7 0,-2 10 0,0 3 0,2 4 0,1 4 0,1 2 0,2-2 0,3-4 0,2-4 0,2-7 0,1-4 0,-1-9 0,0-6 0,-13-24 0,32 26 0,-16-24 0,3-2 0,-19 0 0,32-11-13,-32 11-29,11-24-1,-11 24 0,-15-25 1</inkml:trace>
          <inkml:trace contextRef="#ctx0" brushRef="#br1" timeOffset="290706.5106">20146 3067 114,'-22'-6'39,"22"6"0,-17-1 0,17 1-34,0 0-1,0 0-1,0 0-2,0 0 1,36-23-1,-14 18 0,2 1 0,5-2-1,0 4 1,3 4-2,-4-5-5,15 6-30,-14-1-4,0-6 0,9-3 0</inkml:trace>
          <inkml:trace contextRef="#ctx0" brushRef="#br1" timeOffset="291985.7128">21404 1805 93,'0'0'37,"8"-18"3,-8 18-2,0 0-26,0 0-3,0 0-1,-30 9-2,13 6 0,-9 0-2,0 13-2,-12 5-2,-1 10 0,-10 6 0,2 7 0,-3 5 0,9 10 0,-2 2 0,7 3 0,10-3 0,11 3 0,11-3 0,10 1 0,5-5 0,6-5 0,11-7 0,-6-10 0,10-8 0,-2-22 0,11 11-16,-7-32-26,5-9-1,-5-13 2,2-4-2</inkml:trace>
          <inkml:trace contextRef="#ctx0" brushRef="#br1" timeOffset="292968.5145">21644 2150 78,'0'0'38,"0"0"-1,0 0 3,17-28-22,-17 28-5,0 0-4,0 0-2,0 0-1,0 0-2,0 0 1,6 26-5,-6-26 0,-19 37 0,6-9 0,0 10 0,-6 5 0,2 3 0,-4 3 0,-1-1 0,3-3 0,4-2 0,2-8 0,0-7 0,6-9 0,7-19 0,-10 26 0,10-26 0,0 0 0,0 0 0,0-17 0,17-7 0,0-12 0,-2-10 0,9-8 0,2-6 0,4-1 0,0 3 0,-5 7 0,-10 7 0,-2 14 0,-6 9 0,-7 21 0,10-20 0,-10 20 0,0 0 0,0 0 0,0 0 0,5 26 0,-1-7 0,2 5 0,-1 0 0,-1 4 0,0 4 0,1-8 0,5 2 0,-3-7 0,1-3 0,-8-16 0,9 19 0,-9-19 0,24-7 0,-5-3 0,5-6 0,-5-3 0,7-11 0,-1 4 0,-3-6 0,3 8 0,-7 0 0,-5 3 0,-13 21 0,10-22 0,-10 22 0,0 0 0,0 0 0,0 0 0,5 30 0,-10-8 0,1 10 0,2 3 0,-4 8 0,-1 4 0,3 1 0,-5 1 0,0 1 0,7-3 0,-2-5 0,6-6 0,7-3 0,-9-7 0,4-1 0,-2-9 0,-2-16 0,0 0 0,22 6 0,-22-6 0,0-30 0,0 30-22,11-35-21,-12 11 0,-13-8 1,3 6-2</inkml:trace>
          <inkml:trace contextRef="#ctx0" brushRef="#br1" timeOffset="293498.9155">22170 1753 114,'0'0'40,"0"0"2,0 0-1,0 0-32,13-17-2,10 23-5,3-4-2,10 11 0,-5 5 0,12 12 0,0 6 0,-1 12 0,1 6 0,0 10 0,-10 8 0,5 8 0,-12 2 0,-7 6 0,-12 0 0,-7 5 0,-13-2 0,0-1 0,-15-5 0,-9-6 0,1-9 0,-9-8 0,11-14 0,-3-18 0,7-6 0,-13-40 0,24-1-43,-7-19-4,5-8 2,6-16-2</inkml:trace>
        </inkml:traceGroup>
      </inkml:traceGroup>
      <inkml:traceGroup>
        <inkml:annotationXML>
          <emma:emma xmlns:emma="http://www.w3.org/2003/04/emma" version="1.0">
            <emma:interpretation id="{EB937CE1-E520-411A-B00F-120A78508A5A}" emma:medium="tactile" emma:mode="ink">
              <msink:context xmlns:msink="http://schemas.microsoft.com/ink/2010/main" type="line" rotatedBoundingBox="4287,17122 5696,17241 5606,18307 4197,18188"/>
            </emma:interpretation>
          </emma:emma>
        </inkml:annotationXML>
        <inkml:traceGroup>
          <inkml:annotationXML>
            <emma:emma xmlns:emma="http://www.w3.org/2003/04/emma" version="1.0">
              <emma:interpretation id="{FD15E857-A9DE-4FFB-839E-A93FA8432E0B}" emma:medium="tactile" emma:mode="ink">
                <msink:context xmlns:msink="http://schemas.microsoft.com/ink/2010/main" type="inkWord" rotatedBoundingBox="4287,17122 5696,17241 5606,18307 4197,18188"/>
              </emma:interpretation>
              <emma:one-of disjunction-type="recognition" id="oneOf12">
                <emma:interpretation id="interp60" emma:lang="en-US" emma:confidence="0">
                  <emma:literal>AK)</emma:literal>
                </emma:interpretation>
                <emma:interpretation id="interp61" emma:lang="en-US" emma:confidence="0">
                  <emma:literal>Ak)</emma:literal>
                </emma:interpretation>
                <emma:interpretation id="interp62" emma:lang="en-US" emma:confidence="0">
                  <emma:literal>Ala)</emma:literal>
                </emma:interpretation>
                <emma:interpretation id="interp63" emma:lang="en-US" emma:confidence="0">
                  <emma:literal>Ali)</emma:literal>
                </emma:interpretation>
                <emma:interpretation id="interp64" emma:lang="en-US" emma:confidence="0">
                  <emma:literal>Aha)</emma:literal>
                </emma:interpretation>
              </emma:one-of>
            </emma:emma>
          </inkml:annotationXML>
          <inkml:trace contextRef="#ctx0" brushRef="#br1" timeOffset="211271.171">3478 3419 91,'0'0'36,"0"0"1,0 0 2,-18-17-24,18 17-2,-12 19-4,11 3-2,-14-1 1,5 12-8,-5-1 0,0 9 0,-2 0 0,2 8 0,-5-3 0,-1 3 0,4-5 0,-1-1 0,1-2 0,2-3 0,0-7 0,4-5 0,1-5 0,10-21 0,-9 22 0,9-22 0,0 0 0,0 0 0,0 0 0,0 0 0,0 0 0,0 0 0,0 0 0,0 0 0,4-35 0,1 5 0,10-5 0,2-12 0,6-3 0,5-6 0,0-4 0,4-1 0,1 3 0,-3 4 0,-2 7 0,-3 4 0,-8 8 0,3 5 0,-9 8 0,1 5 0,-12 17 0,11-19 0,-11 19 0,0 0 0,0 0 0,0 0 0,0 0 0,17 28 0,-8-9 0,0 11 0,3 3 0,-3 6 0,6 8 0,-2 5 0,10 4 0,-5 4 0,1-4 0,-2-2 0,-2-4 0,0-2 0,-4-5 0,-4-7 0,-1-10 0,-2-2 0,-6-7 0,2-17 0,-9 17 0,9-17 0,0 0 0,-40-17-40,23 13-2,-7-11-1,-4 4 2</inkml:trace>
          <inkml:trace contextRef="#ctx0" brushRef="#br1" timeOffset="211489.5713">3357 3729 109,'0'0'37,"0"0"0,0 0-1,0 0-29,24-19-2,-1 19-2,-3-6-1,4 6 0,6 0-4,-11-3-7,11 4-27,-6 3-1,-5-2-1,2-2 1</inkml:trace>
          <inkml:trace contextRef="#ctx0" brushRef="#br1" timeOffset="214188.3762">4014 3380 87,'0'0'36,"0"0"0,0 0 1,-13-26-21,13 26-3,0 0-4,0 0-1,0 0-2,0 0-1,-21 11-3,21-11-2,-19 30 0,6-4 0,-4 2 0,2 11 0,4 4 0,2 7 0,0 3 0,5 2 0,0 1 0,6 4 0,5 0 0,-1-6 0,2-4 0,-5-9 0,5-4 0,-6-20-4,13 7-8,-15-24-27,13-20-3,-4-4 3,4-1-2</inkml:trace>
          <inkml:trace contextRef="#ctx0" brushRef="#br1" timeOffset="214203.9762">4195 3531 115,'0'0'37,"0"0"0,0 0 1,-24-4-32,24 4 0,0 0 0,0 0-4,0 0 0,23 4-1,-23-4 0,28 2 0,-28-2 0,31 2 1,-31-2-2,30 5 0,-30-5 0,30 6 0,-30-6 0,0 0 0,12 22 0,-18-5 0,-3 0 0,-3 5 0,-3 1 0,-5 3 0,-3 2 0,-1-2 0,0-4 0,3-1 0,2-5 0,3-1 0,16-15 0,-25 19 0,25-19 0,0 0 0,0 0 0,-15 17 0,15-17 0,0 0 0,0 0 0,21 9 0,-21-9 0,30 7 0,-30-7 0,33 10 0,-16-8 0,0 3 0,4-3 0,-21-2 0,30 8 0,-30-8 0,30 0 0,-30 0 0,30-10 0,-30 10 0,30-9-2,-25-8-11,12 13-26,-17 4-1,0 0 0,0 0-1</inkml:trace>
          <inkml:trace contextRef="#ctx0" brushRef="#br1" timeOffset="214204.9762">4398 3227 88,'-6'-20'35,"6"20"2,0 0 1,0 0-24,0 0-2,0 0-2,0 0-2,17 3-1,-17-3-1,17 21-6,-6-2 0,8 9 0,1 5 0,3 10 0,3 5 0,-2 10 0,-1 0 0,-3 11 0,-5-4 0,-2 6 0,-3 0 0,-6 2 0,-6-8 0,-2 2 0,-5-4 0,-5-9 0,-1-3 0,-3-9 0,-1-6 0,0-14 0,4 2 0,-13-37-16,28 13-25,-26-29-2,15-1 0,1-15-2</inkml:trace>
        </inkml:traceGroup>
      </inkml:traceGroup>
    </inkml:traceGroup>
  </inkml:traceGroup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1:14.6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82DD9EA-930A-42DB-8B44-031A5371BF44}" emma:medium="tactile" emma:mode="ink">
          <msink:context xmlns:msink="http://schemas.microsoft.com/ink/2010/main" type="inkDrawing" rotatedBoundingBox="13495,11589 13865,11349 14024,11594 13654,11834" semanticType="enclosure" shapeName="Other">
            <msink:destinationLink direction="with" ref="{96188608-58B2-4BED-8806-A7EF6B9DA6F9}"/>
          </msink:context>
        </emma:interpretation>
      </emma:emma>
    </inkml:annotationXML>
    <inkml:trace contextRef="#ctx0" brushRef="#br0">1881 1057 72,'0'0'37,"0"0"1,0 0 2,-21-15-25,21 15-1,0 0-3,0 0-2,-18 2-3,18-2-1,-23 7-1,23-7 0,-26 13-4,26-13 0,-30 19 0,30-19 0,-30 26 0,17-7 0,4 1 0,3 1 0,0-1 0,8 1 0,0-1 0,4 2 0,7-3 0,-13-19 0,34 28 0,-14-17 0,-1 0 0,0-3 0,1-4 0,3-4 0,1-2 0,-1-6 0,-1 1 0,2-4 0,-1-1 0,-1-3 0,1 2 0,-3-1 0,-3-3 0,-2 0 0,-5-2 0,-1-3 0,-2-2 0,-5-4 0,-2 0 0,0-2 0,-7 6 0,-1 1 0,-3 5 0,11 18 0,-34-21 0,14 18 0,-1 4 0,-3 1 0,7 9 0,-11-14-6,28 3-36,-23 15-3,23-15 3,0 0-2</inkml:trace>
  </inkml:traceGroup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5:36.5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B136A55-B802-4F84-9E3F-CE7DAEEB64E7}" emma:medium="tactile" emma:mode="ink">
          <msink:context xmlns:msink="http://schemas.microsoft.com/ink/2010/main" type="inkDrawing" rotatedBoundingBox="4532,15027 8559,15017 8560,15119 4533,15130" semanticType="underline" shapeName="Other">
            <msink:sourceLink direction="with" ref="{D36673A4-E52C-4803-990B-CB242B9D2179}"/>
            <msink:sourceLink direction="with" ref="{69D9D73C-65AB-4692-BD5F-5D5EDB864FCD}"/>
          </msink:context>
        </emma:interpretation>
      </emma:emma>
    </inkml:annotationXML>
    <inkml:trace contextRef="#ctx0" brushRef="#br0">-1 107 38,'0'0'30,"0"0"2,0 0 1,0 0-11,0 0-5,6-20-3,-6 20-6,0 0-1,0 0-3,0 0 0,22-6-2,-22 6-1,0 0-1,24-4 0,-7 3 1,-17 1-1,36-4 1,-14 0 0,10 0 0,0-1 1,5 1-1,6-5 0,4 1 0,-2-1 0,0 3 0,-9-1 0,-1 1-1,-7 3 0,-7 1 1,-21 2-1,21-2 1,-21 2 0,0 0-1,26 7 1,-6-5 0,8-2 0,14 0-1,4 0 1,11 0-1,6 0 1,3-2-1,5 1 1,-4 1-1,-3-2 0,-6 4 0,0-1 0,0 1 0,-2 0 1,6 0-1,-2 2 0,2-1 0,-1 1 0,5 0 0,1 0 0,-1-1 0,-4-3 0,-6 2 1,-7-2-1,-3 0 0,-4 0 1,-9-2 0,-5 0-1,-7 2 0,-21 0 1,28-1-1,-28 1 0,22-2 0,-22 2 0,27 0 0,-27 0 0,30-2 0,-10 2 0,3-2 0,7 2 0,3 0 0,3-2 0,3 2 0,2 0 0,4 0 0,0 2 1,0 0-1,-4 0 0,-1 0 0,-5-1 0,1 1 0,-1 0 1,1 0-1,1-2 0,3 0 0,1 0 0,4 2 0,-2-2 0,-2 0 0,-2 2 1,-3-2-1,-6 2 1,-6-2-1,-1 0 0,-1 0 1,3 0-1,1 0 1,4-2-1,5 2 0,1-2 0,1 0 0,5 0 0,-5 0 0,-1 0 0,-7 1 0,0-1 0,-5 0 0,0 0 1,1 0-1,-5-2 0,3 3 0,1-3 0,2 2 0,-3 0 0,3 0 0,-6 0 0,1 2 0,-2-1 0,-2 1 1,-17 0-1,28 0 0,-28 0 0,24 1 0,-24-1 0,24 2 0,-24-2 0,23 2 0,-23-2 0,19 4 0,-19-4 1,16 0-1,-16 0 0,0 0-2,21 18-8,-21-18-28,0 0-1,-9 23 0,9-23-1</inkml:trace>
  </inkml:traceGroup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5:38.25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492F11B-0099-482A-8BB4-43F2F6421E1B}" emma:medium="tactile" emma:mode="ink">
          <msink:context xmlns:msink="http://schemas.microsoft.com/ink/2010/main" type="inkDrawing" rotatedBoundingBox="9589,15009 15598,14804 15601,14901 9593,15107" semanticType="underline" shapeName="Other">
            <msink:sourceLink direction="with" ref="{69D9D73C-65AB-4692-BD5F-5D5EDB864FCD}"/>
          </msink:context>
        </emma:interpretation>
      </emma:emma>
    </inkml:annotationXML>
    <inkml:trace contextRef="#ctx0" brushRef="#br0">0 150 52,'0'0'30,"0"0"2,18-6 0,-18 6-13,0 0-5,17 9-2,-17-9-5,25 4 0,-25-4 0,45 0-2,-17-4 0,17 6-1,-1-7 0,15 5-2,-1-4-1,5 4-1,3 0 1,-1 2-1,-1 2 0,-2 1 1,-8 3 0,2-1 0,-5 1 0,-3-1 1,-1-1-1,2 1 1,0-5 0,5 0-1,0-4 1,4 2-1,0-6-1,8 3 1,-3-3 0,1-1-1,-6 3 0,-4 0 0,-1 0 0,-8 1 0,2 3 0,-3 0 0,0 2 0,2-2 1,3 0-1,2 0 0,3-2 1,4-2-1,-2 0 2,2-1-2,2-5 0,2 5 0,3-3 0,1 1 0,5 1 0,2 1 0,0 1 0,0 2 0,0 0 0,-4 0 0,-3 0 0,-4 2 0,-8-1 0,-5-1 0,1-2 0,-5 0 0,2 1 0,0-3 0,-1 0 0,1 1 0,2-3 0,0 1 0,1 1 0,4 1 0,-7 1 0,2 2 0,-4 0 0,-2 2 0,2-2 0,2 2 0,-6 2 0,4-2 0,-4 0 0,2 0 0,0-2 0,-2 0 0,2 2 0,-3-1 0,-3-1 0,-1 0 0,1-2 0,-3 2 0,1 2 0,1 0 0,-4 0 0,7 0 0,-1 0 0,-1 2 0,-1-2 0,1 0 0,-1 0 0,-1 2 0,1-2 0,-8 0 0,4-2 0,1 2 0,1 0 0,5 0 0,-3-2 0,1 2 0,-1-2 0,3 1 0,4 1 0,0 0 0,-3-2 0,-3 4 0,4-4 0,1 4 0,6-2 0,-5 3 0,-5-1 0,1 0 0,0-2 0,-1 0 0,-3 2 0,1-2 0,-2-2 0,3 0 0,0-2 0,-5 1 0,2-1 0,2 0 0,-5 1 0,1 1 0,-6 0 0,-1 0 0,-5 2 0,5 2 0,-5 0 0,-20-2 0,28 5 0,-28-5 0,17 2 0,-17-2 0,0 0 0,0 0 0,0 0 0,0 0 0,0 0 0,0 0-15,-26 6-28,9-8-2,-3 0 1,-1 0-1</inkml:trace>
  </inkml:traceGroup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6:53.9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6F97DD1-E68F-40CE-B7D9-30C4DCD54A8A}" emma:medium="tactile" emma:mode="ink">
          <msink:context xmlns:msink="http://schemas.microsoft.com/ink/2010/main" type="writingRegion" rotatedBoundingBox="1679,3610 23815,3304 23879,7989 1743,8295"/>
        </emma:interpretation>
      </emma:emma>
    </inkml:annotationXML>
    <inkml:traceGroup>
      <inkml:annotationXML>
        <emma:emma xmlns:emma="http://www.w3.org/2003/04/emma" version="1.0">
          <emma:interpretation id="{ECEE96C2-96BB-45B5-AADB-432A8AF1EFF2}" emma:medium="tactile" emma:mode="ink">
            <msink:context xmlns:msink="http://schemas.microsoft.com/ink/2010/main" type="paragraph" rotatedBoundingBox="1679,3610 23815,3304 23843,5327 1707,56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5280B0-2F56-4C17-A92C-E7F49F175213}" emma:medium="tactile" emma:mode="ink">
              <msink:context xmlns:msink="http://schemas.microsoft.com/ink/2010/main" type="line" rotatedBoundingBox="1679,3610 23815,3304 23843,5327 1707,5633"/>
            </emma:interpretation>
          </emma:emma>
        </inkml:annotationXML>
        <inkml:traceGroup>
          <inkml:annotationXML>
            <emma:emma xmlns:emma="http://www.w3.org/2003/04/emma" version="1.0">
              <emma:interpretation id="{D2B969A9-AD32-40D1-B121-38AFEAD85B2B}" emma:medium="tactile" emma:mode="ink">
                <msink:context xmlns:msink="http://schemas.microsoft.com/ink/2010/main" type="inkWord" rotatedBoundingBox="1681,3751 3708,3723 3724,4895 1697,4923"/>
              </emma:interpretation>
              <emma:one-of disjunction-type="recognition" id="oneOf0">
                <emma:interpretation id="interp0" emma:lang="en-US" emma:confidence="1">
                  <emma:literal>Ext</emma:literal>
                </emma:interpretation>
                <emma:interpretation id="interp1" emma:lang="en-US" emma:confidence="0">
                  <emma:literal>Exe</emma:literal>
                </emma:interpretation>
                <emma:interpretation id="interp2" emma:lang="en-US" emma:confidence="0">
                  <emma:literal>Exit</emma:literal>
                </emma:interpretation>
                <emma:interpretation id="interp3" emma:lang="en-US" emma:confidence="0">
                  <emma:literal>Emit</emma:literal>
                </emma:interpretation>
                <emma:interpretation id="interp4" emma:lang="en-US" emma:confidence="0">
                  <emma:literal>Erit</emma:literal>
                </emma:interpretation>
              </emma:one-of>
            </emma:emma>
          </inkml:annotationXML>
          <inkml:trace contextRef="#ctx0" brushRef="#br0">3153 2907 107,'0'0'37,"0"0"2,0 0-1,-27 0-27,27 0-3,0 0-2,21 3-1,-21-3-1,21-5-4,-21 5 0,37-17 0,-9 6 0,2 3 0,4-1 0,3 0 0,-1-1 0,-1 1 0,7 7 0,-7-5 0,8 22-14,-9-15-26,-6 3-2,-7 3 1,-21-6-2</inkml:trace>
          <inkml:trace contextRef="#ctx0" brushRef="#br0" timeOffset="1">3394 2594 90,'0'0'34,"0"0"1,0 0 1,0 0-24,0 0-2,0 0-3,0 0-1,0 0 0,0 0-1,0 0-1,0 0 0,-4 22 0,4-22-2,-16 34-2,2-12 0,5 6 0,-4 0 0,0 7 0,2 2 0,-4 4 0,0 0 0,2 2 0,-2-4 0,3 1 0,1-5 0,2-3 0,3-2 0,4-8 0,0-2 0,6-3 0,-4-17 0,11 26 0,-11-26 0,21 17 0,-21-17 0,22 9 0,-22-9 0,29-2 0,-13 1 0,1-5 0,4-1 0,-2-1 0,1-3 0,-1 0 0,1 0 0,-3-1 0,-17 12 0,27-18 0,-27 18 0,0 0-5,29-6-10,-29 6-24,0 0-2,0 0 2,6-18-1</inkml:trace>
          <inkml:trace contextRef="#ctx0" brushRef="#br0" timeOffset="-6">1636 2111 64,'0'0'35,"0"0"1,0 0 1,0 0-13,0 0-9,0 0-3,0 0-3,-9 20-2,9-20-1,-2 25-1,0-5 0,6 12-5,-8 7 0,2 15 0,-5 4 0,7 13 0,-4 1 0,0 10 0,-5-2 0,1 6 0,3-9 0,3 1 0,2-5 0,2-5 0,0-6 0,-2-10 0,2-7 0,1-10 0,-1-9 0,-2-9 0,0-17 0,0 0 0,0 0 0,0 0 0,15-32 0,-22-14-12,7 14-29,-2-9-2,-2 0 1,-2-4 0</inkml:trace>
          <inkml:trace contextRef="#ctx0" brushRef="#br0" timeOffset="-4">1608 2655 51,'0'0'31,"0"0"2,-19 9 2,19-9-13,0 0-1,0 0-4,0 0-5,19 13 0,-19-13-3,0 0-1,23-3-4,-5 6-4,-18-3 0,43 2 0,-13-2 0,6 0 0,9-3 0,5-1 0,3-2 0,1-1 0,2-4 0,-11 1 0,0 1 0,-6 2 0,-10 3 0,-7 0 0,-3 4 0,-19 0 0,33 6-9,-33-6-27,0 0-6,21 3 2,-21-3-1</inkml:trace>
          <inkml:trace contextRef="#ctx0" brushRef="#br0" timeOffset="-3">1647 3125 79,'0'0'35,"-16"17"-1,16-17 0,-25 0-19,25 0-3,0 0-3,0 0-1,0 0-1,0 0 0,0 0 0,0 0-2,0 0-2,0 0-3,0 0 0,0 0 0,21 9 0,-21-9 0,41-2 0,-9 0 0,9-3 0,10-3 0,3-1 0,4-2 0,2-1 0,-4 1 0,-4 2 0,-7 0 0,-5-1 0,-7 3 0,1 1 0,-11-1 0,-1 5 0,-3-4 0,1 14 0,-20-8-28,0 0-14,0 0 0,-2 20 0,2-20 0</inkml:trace>
          <inkml:trace contextRef="#ctx0" brushRef="#br0" timeOffset="-5">1616 2236 93,'-19'4'36,"19"-4"0,0 0 3,0 0-27,0 0-2,0 0-2,0 0-2,0 0-1,0 0 0,0 0 0,0 0-5,26 1 0,-9 1 0,11-2 0,9 2 0,-1 0 0,9 0 0,4 2 0,-4-1 0,3 1 0,1 0 0,-8-1 0,-3 3 0,-3-4 0,-5 0 0,2-4 0,0-2 0,-2-1 0,3-1 0,-1 0 0,-7-3 0,-1 7 0,-7-5 0,0 16-5,-17-9-22,0 0-13,-19 15-2,19-15 2,-26 21 0</inkml:trace>
          <inkml:trace contextRef="#ctx0" brushRef="#br0" timeOffset="-2">2512 2920 85,'0'0'33,"0"0"2,0 0 2,-9-17-23,9 17-4,0 0-1,17-13-3,-17 13-1,7-22 0,-5 3-1,-2 19-1,19-32-1,-8 15 0,-1-1-1,-10 18 0,22-32 0,-22 32 1,24-22-2,-24 22 0,19-13 0,-19 13 0,0 0 0,0 0 0,19 9 0,-19-9 0,15 30 0,-6-10 0,-1 3 0,5 3 0,0 2 0,4 3 0,1 1 0,-3-2 0,2 0 0,-2-4 0,2 2 0,0-4 0,-2-2 0,-6-3 0,-9-19 0,15 26 0,-15-26 0,11 17 0,-11-17 0,0 0 0,19 19-8,-19-19-9,0 0-22,0 0-2,19-17 2,-19 17 0</inkml:trace>
          <inkml:trace contextRef="#ctx0" brushRef="#br0" timeOffset="-1">2962 2718 76,'18'-7'36,"-18"7"-1,0 0 3,0 0-14,0 0-12,0 0-2,0 0-4,0 0 0,0 0 0,0 0-2,0 0-2,0 0-2,-28 11 0,28-11 0,-22 23 0,7-7 0,-2 1 0,2 4 0,-6-1 0,3 1 0,-3 1 0,1 0 0,-5 1 0,1 1 0,-4 4 0,2 2 0,-2-2 0,1 5 0,1-7 0,4-1 0,3-1 0,8-7 0,11-17 0,-21 16 0,21-16 0,0 0 0,0 0 0,0 0 0,0 0 0,0 0-11,0 0-29,24-22-3,-24 22 3,34-21-2</inkml:trace>
        </inkml:traceGroup>
        <inkml:traceGroup>
          <inkml:annotationXML>
            <emma:emma xmlns:emma="http://www.w3.org/2003/04/emma" version="1.0">
              <emma:interpretation id="{563958BF-B6E2-4AE1-A5C5-E7F04A309567}" emma:medium="tactile" emma:mode="ink">
                <msink:context xmlns:msink="http://schemas.microsoft.com/ink/2010/main" type="inkWord" rotatedBoundingBox="4796,3608 6973,3578 6997,5328 4821,5359"/>
              </emma:interpretation>
              <emma:one-of disjunction-type="recognition" id="oneOf1">
                <emma:interpretation id="interp5" emma:lang="en-US" emma:confidence="0.5">
                  <emma:literal>(bon,</emma:literal>
                </emma:interpretation>
                <emma:interpretation id="interp6" emma:lang="en-US" emma:confidence="0">
                  <emma:literal>(bon.</emma:literal>
                </emma:interpretation>
                <emma:interpretation id="interp7" emma:lang="en-US" emma:confidence="0">
                  <emma:literal>(bony,</emma:literal>
                </emma:interpretation>
                <emma:interpretation id="interp8" emma:lang="en-US" emma:confidence="0">
                  <emma:literal>(bony.</emma:literal>
                </emma:interpretation>
                <emma:interpretation id="interp9" emma:lang="en-US" emma:confidence="0">
                  <emma:literal>(boy,</emma:literal>
                </emma:interpretation>
              </emma:one-of>
            </emma:emma>
          </inkml:annotationXML>
          <inkml:trace contextRef="#ctx0" brushRef="#br0" timeOffset="3">5601 2679 89,'0'0'34,"21"-15"1,-21 15 1,23-37-26,6 28-2,-8-10 0,13 15-2,-10-5 0,6 18-1,-9 3 0,3 14-1,-9 5-1,0 12 0,-9-2 0,1 6-3,-7-2 0,-4 1 0,-7-5 0,-4-2 0,-9-5 0,-8-4 0,-6-10 0,-5-1 0,0-8 0,4-7 0,3-2 0,3-10 0,14 1 0,0-19-10,19 26-30,17-30-1,6 17 0,3-4 0</inkml:trace>
          <inkml:trace contextRef="#ctx0" brushRef="#br0" timeOffset="2">5652 2154 94,'0'0'38,"0"0"2,0 0-1,-13-23-25,13 23-3,0 0-3,-2 17-4,2-17 1,-4 30-3,1-8-2,1 18 0,-4 4 0,4 10 0,-5 8 0,3 9 0,-5 1 0,1 7 0,1-7 0,1-3 0,2-5 0,2-7 0,0-6 0,4-12 0,0-9 0,0-10 0,-2-20 0,8 24 0,-8-24 0,0 0 0,0 0 0,3-28-38,1 6-3,-4-13-2,2-1 1</inkml:trace>
          <inkml:trace contextRef="#ctx0" brushRef="#br0" timeOffset="5">6101 2800 12,'0'0'18,"0"0"2,0 0-5,0 0 1,0-16 3,0 16-1,0 0 3,0 0-1,0 0-1,0 0-3,0 0-4,0 0-2,-5-17-2,5 17-1,0 0-3,0 0 0,0 0-1,-21-2 0,21 2-1,0 0 0,-24 0-1,24 0 0,0 0 1,-21 17 0,21-17-2,-17 18 0,17-18 0,-15 30 0,8-13 0,3 0 0,0 0 0,4-17 0,-5 31 0,5-31 0,-2 28 0,2-28 0,4 28 0,-2-11 0,-2-17 0,9 32 0,-9-32 0,13 28 0,-13-28 0,22 24 0,-22-24 0,29 17 0,-29-17 0,33 7 0,-14-3 0,-2-4 0,0 0 0,-17 0 0,26-6 0,-26 6 0,24-7 0,-24 7 0,21-10 0,-21 10 0,20-14 0,-20 14 0,23-19 0,-23 19 0,24-22 0,-24 22 0,21-23 0,-21 23 0,11-20 0,-11 20 0,7-17 0,-7 17 0,2-21 0,-2 21 0,-7-35 0,3 9 0,-3-2 0,-3-2 0,-1 2 0,-4 0 0,-4 4 0,1 5 0,-3 8 0,-1 4 0,1 7 0,0 0 0,5 2 0,-1-6 0,17 4 0,0 0-40,-8 22-1,8-22-2,13 23 0</inkml:trace>
          <inkml:trace contextRef="#ctx0" brushRef="#br0" timeOffset="6">6388 3212 67,'0'0'35,"0"0"1,0 0 1,-17-20-19,17 20-2,0 0-5,0 0-2,0 0 0,0 0-3,0 0-1,0 0-2,0 0 0,9 17-3,-9-17 0,0 20 0,0-20 0,2 30 0,-2-11 0,2 3 0,-2-3 0,2 3 0,-4-3 0,2-19 0,-2 29 0,2-29 0,0 21 0,0-21 0,0 0 0,0 0 0,0 0 0,0 0 0,0 0 0,0 0 0,-7-21 0,7 21 0,0-28 0,3 10 0,3-1 0,2 1 0,1-1 0,2 0 0,0 2 0,-11 17 0,23-24 0,-23 24 0,0 0 0,20-15 0,-20 15 0,0 0 0,0 0 0,25 12 0,-25-12 0,24 7 0,-24-7 0,26 2 0,-26-2 0,28-2 0,-28 2 0,17 0 0,-17 0 0,0 0 0,0 0 0,0 0 0,0 0 0,0 0 0,15 19 0,-15-19 0,4 22 0,-4-22 0,6 32 0,-3-14 0,-1 1 0,-2 1 0,0-1 0,0 0 0,0-3 0,0 5 0,0-21 0,-4 34 0,4-34 0,-3 24 0,3-24 0,0 0 0,0 0 0,0 0 0,0 0 0,3-19-11,-3 19-32,12-28 0,-12 28-1,11-22 1</inkml:trace>
          <inkml:trace contextRef="#ctx0" brushRef="#br0" timeOffset="7">6860 3497 87,'0'0'37,"0"0"0,0 0 3,5-16-25,-5 16-3,0 0 0,0 0-5,0 0 1,11 28-8,-11-28 0,2 26 0,-2-9 0,4-1 0,-6 5 0,6-1 0,-4 3 0,2-5 0,-2-1 0,0-17 0,0 22 0,0-22 0,0 0 0,0 0-24,0 0-17,0 0-2,0 0 0,-19-29 0</inkml:trace>
          <inkml:trace contextRef="#ctx0" brushRef="#br0" timeOffset="4">5186 1962 55,'-21'13'34,"21"-13"0,0 0 1,-17-4-15,17 4-3,0 0-4,0 0-3,0 0-2,0 0-2,0 0-1,-16 9-1,16-9 0,-17 4-2,17-4 1,-19 13-1,19-13-1,-28 19 1,11-8-2,2 6 0,-2 0 0,0 5 0,-3 0 0,-1 4 0,-3 4 0,-1 6 0,1 1 0,2 8 0,-6 1 0,7 5 0,-5 1 0,7 4 0,4 0 0,0 5 0,4 1 0,2-1 0,3 1 0,-2 7 0,7-2 0,-3 3 0,2 1 0,8 0 0,-3-4 0,9 2 0,-5-7 0,10-5 0,2-4 0,7-5 0,-2-9 0,-1-5 0,1-8 0,-5-8 0,9-1 0,-10-15 0,12 4 0,-7-21-27,9 0-13,-4-9-4,2 1 0</inkml:trace>
        </inkml:traceGroup>
        <inkml:traceGroup>
          <inkml:annotationXML>
            <emma:emma xmlns:emma="http://www.w3.org/2003/04/emma" version="1.0">
              <emma:interpretation id="{CE4BA3FA-4AF4-4F36-8F81-7E1EFFF938BF}" emma:medium="tactile" emma:mode="ink">
                <msink:context xmlns:msink="http://schemas.microsoft.com/ink/2010/main" type="inkWord" rotatedBoundingBox="7264,4068 9457,4038 9465,4656 7272,4687"/>
              </emma:interpretation>
              <emma:one-of disjunction-type="recognition" id="oneOf2">
                <emma:interpretation id="interp10" emma:lang="en-US" emma:confidence="0">
                  <emma:literal>Q....</emma:literal>
                </emma:interpretation>
                <emma:interpretation id="interp11" emma:lang="en-US" emma:confidence="0">
                  <emma:literal>*0....</emma:literal>
                </emma:interpretation>
                <emma:interpretation id="interp12" emma:lang="en-US" emma:confidence="0">
                  <emma:literal>€0....</emma:literal>
                </emma:interpretation>
                <emma:interpretation id="interp13" emma:lang="en-US" emma:confidence="0">
                  <emma:literal>20....</emma:literal>
                </emma:interpretation>
                <emma:interpretation id="interp14" emma:lang="en-US" emma:confidence="0">
                  <emma:literal>on....</emma:literal>
                </emma:interpretation>
              </emma:one-of>
            </emma:emma>
          </inkml:annotationXML>
          <inkml:trace contextRef="#ctx0" brushRef="#br0" timeOffset="11">8149 2773 121,'0'0'38,"0"0"2,0 0-4,0 0-31,0 0-1,0 0-4,17 5-1,-17-5-5,17 4-18,-17-4-14,17-2-2,-17 2 2,19-4-2</inkml:trace>
          <inkml:trace contextRef="#ctx0" brushRef="#br0" timeOffset="12">8462 2737 126,'0'0'40,"0"0"1,21 0-2,-21 0-34,0 0-1,0 0-4,0 0 0,0 0 0,0 0-7,32 6-18,-32-6-15,16 3 0,-16-3-1,17 4 0</inkml:trace>
          <inkml:trace contextRef="#ctx0" brushRef="#br0" timeOffset="13">8794 2735 95,'0'0'33,"0"0"0,18-7 0,-18 7-35,0 0-22,0 0-8,32-6 0,-32 6-2,21 0 1</inkml:trace>
          <inkml:trace contextRef="#ctx0" brushRef="#br0" timeOffset="8">7436 2465 70,'-26'-9'33,"26"9"2,-26-11 0,1-4-19,25 15-3,-20-4-3,20 4-2,-23 5-1,23-5-1,-26 17-1,13 0-1,-6-2-1,6 7-1,-4 3 0,4 4 0,2 1-1,2 4 0,-1-4 1,5 3-2,-1-3 0,0 2 0,3-4 0,1-2 0,-2-6 0,4 1 0,0-3 0,0-18 0,6 30 0,-6-30 0,11 22 0,-11-22 0,17 25 0,-17-25 0,20 24 0,-20-24 0,27 28 0,-11-17 0,1 0 0,4-1 0,1-1 0,1-4 0,1-1 0,-1 0 0,-1-2 0,-1-2 0,-1 0 0,-3 0 0,0-2 0,-17 2 0,30-6 0,-13 1 0,-17 5 0,33-15 0,-12 2 0,-2 0 0,-2-2 0,1-2 0,1-3 0,0-3 0,-2-5 0,-2-3 0,-2-1 0,0-5 0,-2-1 0,-3-1 0,-5 2 0,-3 0 0,-7 3 0,-8 4 0,-4 4 0,-3 6 0,-8 5 0,-8 4 0,5 3 0,-5 3 0,6 5 0,2-2 0,6 5 0,2-1 0,22-2 0,-25 11-29,25-11-12,2 25-2,-2-25 2,26 28-1</inkml:trace>
          <inkml:trace contextRef="#ctx0" brushRef="#br0" timeOffset="9">7490 2638 96,'0'0'35,"-3"-16"2,3 16-6,0 0-18,-21-6-3,21 6-2,-24 11-2,24-11-1,-36 24 0,16-3-1,-7-2 1,3 8-5,-4 1 0,4 6 0,-1-2 0,5 1 0,3-3 0,4-4 0,5-5 0,8-21 0,-11 29 0,11-29 0,0 0-4,0 0-8,0 0-25,0 0-4,0 0 1,13-26-1</inkml:trace>
          <inkml:trace contextRef="#ctx0" brushRef="#br0" timeOffset="10">7277 2664 77,'0'0'34,"0"0"2,0 0 2,-24-20-24,24 20-1,0 0-2,0 0-3,0 0-1,0 0 0,0 0-2,15 28-2,-15-28-1,13 41-2,-4-17 0,6 8 0,2-1 0,2 1 0,1-6 0,1-2 0,-1-3 0,-3-4 0,0-6 0,-17-11 0,25 15 0,-25-15 0,0 0 0,0 0-9,16 17-18,-16-17-13,0 0-1,-18-17 1,18 17-1</inkml:trace>
          <inkml:trace contextRef="#ctx0" brushRef="#br0" timeOffset="14">9301 2704 128,'0'0'43,"0"0"0,0 0-2,0 0-41,0 0 0,17 7 0,-17-7 0,0 0 0,17 17 0,-17-17-38,16 5-4,-16-5-1,0 0 0</inkml:trace>
        </inkml:traceGroup>
        <inkml:traceGroup>
          <inkml:annotationXML>
            <emma:emma xmlns:emma="http://www.w3.org/2003/04/emma" version="1.0">
              <emma:interpretation id="{D0C02188-ED89-4C3F-9DDB-7F8DAFE60D8F}" emma:medium="tactile" emma:mode="ink">
                <msink:context xmlns:msink="http://schemas.microsoft.com/ink/2010/main" type="inkWord" rotatedBoundingBox="9798,3732 13074,3686 13098,5476 9823,5521"/>
              </emma:interpretation>
              <emma:one-of disjunction-type="recognition" id="oneOf3">
                <emma:interpretation id="interp15" emma:lang="en-US" emma:confidence="0">
                  <emma:literal>caboose</emma:literal>
                </emma:interpretation>
                <emma:interpretation id="interp16" emma:lang="en-US" emma:confidence="0">
                  <emma:literal>cabooses</emma:literal>
                </emma:interpretation>
                <emma:interpretation id="interp17" emma:lang="en-US" emma:confidence="0">
                  <emma:literal>carloads</emma:literal>
                </emma:interpretation>
                <emma:interpretation id="interp18" emma:lang="en-US" emma:confidence="0">
                  <emma:literal>*oboist,</emma:literal>
                </emma:interpretation>
                <emma:interpretation id="interp19" emma:lang="en-US" emma:confidence="0">
                  <emma:literal>odors?</emma:literal>
                </emma:interpretation>
              </emma:one-of>
            </emma:emma>
          </inkml:annotationXML>
          <inkml:trace contextRef="#ctx0" brushRef="#br0" timeOffset="23">10722 2631 101,'0'0'38,"22"-4"1,-22 4 0,49 0-31,-32-5-2,13 10 0,-6-3-3,8 5 0,-2 1 0,0 5-1,-2-2 0,-4 6 0,-9 0 1,-4 5-3,-9 0 0,-2 6 0,-9-2 0,-6 4 0,-11 2 0,-6 2 0,0-5 0,-3-1 0,1-7 0,0-6 0,1-6 0,4-5 0,3-4 0,4-11 0,22 11 0,-30-32-4,30 32-10,-8-19-26,8 19-2,13-22 1,4 16-1</inkml:trace>
          <inkml:trace contextRef="#ctx0" brushRef="#br0" timeOffset="24">10778 2077 100,'0'0'38,"0"0"2,0 0-1,0 0-29,0 0-1,0 0-2,0 0-2,0 0-1,-7 38-1,5-3-3,-6 8 0,1 15 0,-6 1 0,1 12 0,1 2 0,4 1 0,-5-1 0,9 0 0,-7-10 0,10 0 0,2-8 0,4-7 0,-6-9 0,4-7 0,-3-10 0,-1-22 0,2 23 0,-4-40 0,19 9-17,-13-27-25,3-1-2,-7-6 2,6-3-1</inkml:trace>
          <inkml:trace contextRef="#ctx0" brushRef="#br0" timeOffset="25">11293 2765 78,'0'0'34,"0"0"1,0-17 2,0 17-25,0 0-2,-11-16 0,11 16-1,0 0-1,0 0-1,0 0-1,0 0-1,-8 18-1,8-18-4,-9 24 0,3-5 0,-3 3 0,1 4 0,3 2 0,7 2 0,-4 0 0,4 2 0,-1-1 0,7-6 0,11-5 0,3-5 0,10-7 0,2-8 0,3-8 0,4-5 0,0-7 0,1-5 0,-7-5 0,-5-3 0,-11-4 0,-8-2 0,-3-2 0,-10-2 0,-4 0 0,-13 4 0,-5 7 0,-10 10 0,-5 10 0,-2 11 0,0 10 0,1 4 0,12 17-2,-2-8-36,25 2-3,5-24-2,22 26 0</inkml:trace>
          <inkml:trace contextRef="#ctx0" brushRef="#br0" timeOffset="26">11622 3276 69,'0'0'36,"0"0"0,0 0-5,0 0-11,0 0-6,17 3-4,-17-3-2,0 0-2,0 0-1,0 0-2,0 0 0,0 0 0,-4 23-1,4-23 1,4 22-2,-4-22 0,4 26 0,-4-26 0,4 19 1,-4-19-2,0 0 0,5 17 0,-5-17 0,0 0 0,0 0 0,0 0 0,0 0 0,0 0 0,15-25 0,-15 25 0,13-28 0,-3 12 0,-1-3 0,2-1 0,4-1 0,-2 4 0,1 1 0,-14 16 0,22-23 0,-22 23 0,19-9 0,-19 9 0,0 0 0,18 4 0,-18-4 0,14 16 0,-14-16 0,16 28 0,-8-11 0,1 4 0,-3-3 0,5 5 0,-7-3 0,3-1 0,-7-3 0,0-16 0,4 25 0,-4-25 0,4 20 0,-4-20 0,0 23 0,0-23 0,2 28 0,-2-28-24,0 0-17,-19 18-1,19-18 3,0 0-4</inkml:trace>
          <inkml:trace contextRef="#ctx0" brushRef="#br0" timeOffset="27">12291 3455 47,'0'0'27,"0"0"7,0 0-2,0 0-12,-25-15-3,25 15-6,-16 2-2,16-2-1,-23 3-1,23-3 0,-22 8-2,22-8-1,-28 11 0,28-11-1,-30 22 1,30-22-2,-30 25 2,30-25-3,-27 24 2,27-24-2,-22 18 2,22-18-3,0 0 2,0 0-2,0 0 0,0 0 0,0 0 0,0 0 0,0 0 0,0 0 0,0 0 0,0 0-2,-6 21 1,6-21 0,0 0 0,10 20 1,-10-20-2,11 21 3,-11-21-3,13 20 2,-13-20 0,19 21 0,-19-21 0,24 19 0,-24-19 1,21 14-1,-21-14 1,15 19-1,-15-19 1,9 19 1,-9-19-2,0 26 3,0-26-3,-7 26 0,7-26 0,-10 24 0,10-24 0,0 0 0,-30 21 0,30-21 0,-32 7 0,16-5 0,-1 0 0,-4 0 0,4 1 0,-1-4 0,18 1-11,-25 11-28,25-11-3,0 0 0,0 0 0</inkml:trace>
          <inkml:trace contextRef="#ctx0" brushRef="#br0" timeOffset="28">12512 2273 60,'0'0'34,"-40"4"-1,20 5 1,5 10-19,-23-6-2,18 15-2,-14-8-3,13 14-1,-5-8-1,9 9-1,1-5-1,6 7-1,3-5 0,5 2-1,4-3 0,1 5-1,3-5 0,5 1 0,-1-4 0,5 2 0,1-8 0,1 4 0,0-3 0,2-5 0,-8-1 0,6 0 0,-17-17 0,28 24 0,-28-24-1,26 15 2,-26-15-2,28 7 0,-7-5 0,-4 0 0,0 0 0,3 0 0,-3 0 0,-17-2 0,32 0 0,-13 0 0,-1-2 0,7-6 0,-5 1 0,6-4 0,4-2 0,-1-6 0,0 0 0,-2-1 0,-5-1 0,-1 5 0,-3-3 0,-3 0 0,0 1 0,-3-3 0,-3 1 0,2-4 0,-3-3 0,-1 0 0,1-3 0,-5 2 0,-1 0 0,-2 0 0,-5 4 0,-1 1 0,-3-1 0,-4 4 0,-4-5 0,0 3 0,0 0 0,-2 1 0,3 1 0,-3 1 0,19 19 0,-28-30 0,28 30 0,-25-15 0,25 15 0,-28-13-13,28 13-29,-32 6 0,16-3 1,-3 1-1</inkml:trace>
          <inkml:trace contextRef="#ctx0" brushRef="#br0" timeOffset="29">12800 2510 85,'0'0'37,"0"0"-1,0 0 4,0 0-27,-17-4-3,17 4-2,-19 11-2,19-11-2,-33 17 0,12-4-2,-9 0 1,2 2-1,-4 2-1,4 0 1,-4-1-2,2 3 2,6 0-2,0-3 0,12 1 0,12-17 0,-18 30-4,18-30-4,0 24-14,0-24-17,0 0-2,0 0 1,0 0-1</inkml:trace>
          <inkml:trace contextRef="#ctx0" brushRef="#br0" timeOffset="30">12478 2568 85,'-21'0'37,"21"0"2,0 0 1,0 0-19,0 0-11,0 0-3,0 0-1,0 0-3,15 18 1,-15-18-1,32 26-3,-13-11 0,5 8 0,1-1 0,1 6 0,0-2 0,0 2 0,-3 0 0,-1-2 0,-3 4 0,0-4 0,-1-4 0,-18-22 0,30 28 0,-30-28-7,25-2-26,-25 2-8,5-31-2,-9 6 2,-1-1 0</inkml:trace>
          <inkml:trace contextRef="#ctx0" brushRef="#br0" timeOffset="20">9951 2445 66,'0'0'35,"-34"-12"0,17 12 2,6 17-20,-21-21-2,17 27-4,-15-16-3,13 17-1,-7-5-2,9 16 0,-4-5-2,6 11 0,0 0-1,7 10-1,1-5 0,5 6 0,-2-3 0,6-3-1,-3-1 0,5-4 0,1-5 0,7-7 0,4-6 2,9-6-2,2-6 0,11-6 0,1-7 0,10-3 0,-1-6 0,4-6 0,-3-4 0,-2-1 0,-4-4 0,-6-2 0,-4-4 0,-6-3 0,-7-4 0,-7-4 0,-6-2 0,-7 0 0,-4-3 0,-7 0 0,-6 5 0,0 2 0,-6 9 0,1 8 0,-3 5 0,3 6 0,-1 9 0,-1 4 0,3 13 0,-11-13-19,13 21-22,0-4-1,4 3 0,2-1 0</inkml:trace>
          <inkml:trace contextRef="#ctx0" brushRef="#br0" timeOffset="21">10155 2625 91,'7'-20'36,"-7"20"0,0 0 0,-26 0-26,26 0-1,-30 17-2,15-1-2,-13-3 0,5 10-1,-10-1-1,3 8 0,-4-4-1,6 4 0,-6 0-1,6-1-1,0-4 0,7-5 0,3-3 0,18-17-1,-23 24 0,23-24-2,0 0-1,0 0-4,0 0-9,30 2-22,-11-13-1,2-2 2,-1-4-1</inkml:trace>
          <inkml:trace contextRef="#ctx0" brushRef="#br0" timeOffset="22">9838 2638 56,'0'0'35,"0"0"1,0 0 2,0 0-13,0 0-9,0 0-3,0 0-4,0 0-1,0 0-2,0 0-1,19 13-2,-19-13-1,17 34 1,-6-12-3,8 3 0,1-1 0,3 4 0,-1-2 0,-5-2 0,4-2 0,-4-3 0,-1-4 0,-16-15 0,23 22 0,-23-22 0,0 0 0,0 0-4,9 17-5,-9-17-11,-9-17-20,9 17-1,0 0 0,-10-22 1</inkml:trace>
        </inkml:traceGroup>
        <inkml:traceGroup>
          <inkml:annotationXML>
            <emma:emma xmlns:emma="http://www.w3.org/2003/04/emma" version="1.0">
              <emma:interpretation id="{45BA4101-3D3B-4C15-BF98-7096C8EC2455}" emma:medium="tactile" emma:mode="ink">
                <msink:context xmlns:msink="http://schemas.microsoft.com/ink/2010/main" type="inkWord" rotatedBoundingBox="13915,3441 16328,3407 16354,5253 13941,5287"/>
              </emma:interpretation>
              <emma:one-of disjunction-type="recognition" id="oneOf4">
                <emma:interpretation id="interp20" emma:lang="en-US" emma:confidence="0">
                  <emma:literal>May 4)</emma:literal>
                </emma:interpretation>
                <emma:interpretation id="interp21" emma:lang="en-US" emma:confidence="0">
                  <emma:literal>Mar 4)</emma:literal>
                </emma:interpretation>
                <emma:interpretation id="interp22" emma:lang="en-US" emma:confidence="0">
                  <emma:literal>May 4</emma:literal>
                </emma:interpretation>
                <emma:interpretation id="interp23" emma:lang="en-US" emma:confidence="0">
                  <emma:literal>Mar 4</emma:literal>
                </emma:interpretation>
                <emma:interpretation id="interp24" emma:lang="en-US" emma:confidence="0">
                  <emma:literal>May 4))</emma:literal>
                </emma:interpretation>
              </emma:one-of>
            </emma:emma>
          </inkml:annotationXML>
          <inkml:trace contextRef="#ctx0" brushRef="#br0" timeOffset="43">13970 2133 64,'0'0'34,"0"-18"2,0 18 0,0 0-16,2-21-4,-2 21-3,0 0-2,0 0-3,0 0 0,0 0-3,0 0-1,0 0-4,0 0 0,7 19 0,-10-1 0,1 9 0,-2 2 0,0 14 0,-1 4 0,-1 5 0,-7 0 0,2 2 0,-2-3 0,0 1 0,-1-6 0,1-7 0,-2-3 0,4-4 0,2-8 0,1-4 0,8-20 0,-7 21 0,7-21 0,0 0 0,0 0 0,0 0 0,0 0 0,0 0 0,0 0 0,0 0 0,0 0 0,0 0 0,0 0 0,0 0 0,0 0 0,0 0 0,0 0 0,-10 17 0,10-17 0,0 0 0,0 0 0,0 0 0,0 0 0,0 0 0,0 0 0,0 0 0,0 0 0,0 0 0,15-17 0,-9-4 0,0-5 0,3-7 0,2-8 0,2-8 0,2-5 0,0-4 0,-5 2 0,3 2 0,0 4 0,-4 3 0,1 3 0,-1 5 0,0 7 0,-1 6 0,-3 2 0,1 5 0,-6 19 0,15-28 0,-15 28 0,0 0 0,13-19 0,-13 19 0,0 0 0,0 0 0,21-3 0,-21 3 0,17 13 0,-17-13 0,20 33 0,-9-9 0,2 6 0,2 2 0,-1 3 0,4 1 0,-3 1 0,2 2 0,0-3 0,0-3 0,-6-1 0,2-2 0,-2-4 0,1-4 0,-5-3 0,-7-19 0,19 20 0,-19-20 0,0 0 0,20 11 0,-20-11 0,0 0 0,19-16 0,-19 16 0,15-28 0,-4 9 0,4-3 0,-2-4 0,8-2 0,-4 0 0,0 0 0,1-2 0,-1 6 0,2-4 0,3 5 0,-3 1 0,-2 3 0,-2 3 0,-15 16 0,21-23 0,-21 23 0,15-17 0,-15 17 0,0 0 0,0 0 0,13-16 0,-13 16 0,0 0 0,0 0 0,18-17 0,-18 17 0,0 0 0,0 0 0,0 0 0,0 0 0,0 0 0,17 30 0,-9-10 0,-4 8 0,3 11 0,0 8 0,1 7 0,-4 4 0,1 5 0,-5 0 0,-3 8 0,4-7 0,-1-5 0,-1-1 0,-1-9 0,2-7 0,2-4 0,-1-12 0,7-6 0,-8-20 0,19 13 0,-19-13 0,24-43 0,13 15 0,-18-31-37,0-3-8,-8-16-1,4-11 0</inkml:trace>
          <inkml:trace contextRef="#ctx0" brushRef="#br0" timeOffset="34719.6609">15095 2892 53,'0'0'32,"0"0"2,0 0 0,0 0-9,0 0-11,0 0-2,0 0-2,0 0 0,0 0-1,0 0 0,0 0-2,0 0-1,0 0-6,0 0 0,-13 22 0,13-22 0,-2 35 0,-2-10 0,3 6 0,-7 5 0,6 3 0,-1 0 0,-3-2 0,4-5 0,0-4 0,2-8 0,0-3 0,0-17 0,4 19 0,-4-19 0,0 0 0,19 11-8,-19-11-29,0 0-7,5-24 1,-5 24 0</inkml:trace>
          <inkml:trace contextRef="#ctx0" brushRef="#br0" timeOffset="35406.0622">15209 3235 75,'0'0'37,"19"11"1,-19-11 0,0 0-21,17 0-4,-17 0-4,0 0-2,0 0-2,19 30 0,-19-30-2,3 29 1,-1-12-2,-2 5 0,-2-1-2,-1 1 0,-9-1 0,5-1 0,-4-1 0,1-2 0,-3 0 0,13-17 0,-26 20 0,26-20-3,0 0-6,-24-11-14,24 11-18,0 0-2,-2-28 2,2 28 0</inkml:trace>
          <inkml:trace contextRef="#ctx0" brushRef="#br0" timeOffset="31">15940 1807 54,'-21'-18'35,"21"18"0,0 0 1,0 0-7,0 0-15,0 0-3,0 0-2,-7-17-2,7 17-2,0 0 1,16 9-1,-16-9-1,27 15-1,-27-15-1,28 37-2,-13-9 0,9 11 0,0 4 0,6 11 0,-4 6 0,3 11 0,-7 3 0,4 8 0,-5 2 0,-2 7 0,-10 3 0,-7 4 0,-8 1 0,1 0 0,-7 0 0,-3-6 0,-3-4 0,-3-7 0,0-9 0,-1-6 0,1-9 0,1-10 0,-1-7 0,6-7 0,-5-6 0,1-8 0,-4-3 0,1-8 0,-1-1 0,-5-8 0,6 4 0,-8-16 0,30 12-35,-36-3-6,36 3 1,-30-25-2</inkml:trace>
          <inkml:trace contextRef="#ctx0" brushRef="#br0" timeOffset="36217.2635">15421 2972 39,'22'-11'33,"-22"11"3,0 0-2,0 0-6,0 0-5,0 0-7,0 0-5,19 11-1,-19-11-3,-2 18-2,2-18-2,-7 28 0,5-11 0,2 4-1,-4-3 0,4 3-2,-4-4 0,4-1 0,0-16 0,4 21 0,-4-21 0,0 0 0,6 17 0,-6-17 0,0 0 0,0 0 0,0 0 0,19 3 0,-19-3 0,0 0 0,16 0 0,-16 0 0,17-3 0,2 1 0,-19 2 0,30-2 0,-13-2 0,1 0 0,5 1 0,-2-1 0,-21 4 0,26-2 0,-26 2 0,20-2 0,-20 2 0,19 0-3,-19 0-6,0 0-7,43-2-17,-22-3-9,-21 5 2,28-13 0,-28 13 2</inkml:trace>
          <inkml:trace contextRef="#ctx0" brushRef="#br0" timeOffset="36732.0646">15664 2992 89,'0'0'38,"0"0"0,0 0 1,0 0-23,0 0-6,-9 19-2,9-19-3,-17 13-1,17-13 0,-13 26 0,6-9-4,-1 11 0,-7-2 0,9 9 0,-1-3 0,-1 3 0,3-3 0,5 2 0,-8-3 0,8-3 0,-1 0 0,-5-5 0,8-3 0,0-1 0,-4-3 0,2-16 0,-8 25 0,8-25 0,0 0 0,0 0-18,0 0-25,-2-30-1,6 13 1,-2-3-1</inkml:trace>
        </inkml:traceGroup>
        <inkml:traceGroup>
          <inkml:annotationXML>
            <emma:emma xmlns:emma="http://www.w3.org/2003/04/emma" version="1.0">
              <emma:interpretation id="{856A7D58-0891-4F44-91FF-70FD7E960585}" emma:medium="tactile" emma:mode="ink">
                <msink:context xmlns:msink="http://schemas.microsoft.com/ink/2010/main" type="inkWord" rotatedBoundingBox="16923,3668 17890,3655 17900,4349 16933,4362"/>
              </emma:interpretation>
              <emma:one-of disjunction-type="recognition" id="oneOf5">
                <emma:interpretation id="interp25" emma:lang="en-US" emma:confidence="0">
                  <emma:literal>=)</emma:literal>
                </emma:interpretation>
                <emma:interpretation id="interp26" emma:lang="en-US" emma:confidence="0">
                  <emma:literal>=}</emma:literal>
                </emma:interpretation>
                <emma:interpretation id="interp27" emma:lang="en-US" emma:confidence="0">
                  <emma:literal>=7</emma:literal>
                </emma:interpretation>
                <emma:interpretation id="interp28" emma:lang="en-US" emma:confidence="0">
                  <emma:literal>=</emma:literal>
                </emma:interpretation>
                <emma:interpretation id="interp29" emma:lang="en-US" emma:confidence="0">
                  <emma:literal>I</emma:literal>
                </emma:interpretation>
              </emma:one-of>
            </emma:emma>
          </inkml:annotationXML>
          <inkml:trace contextRef="#ctx0" brushRef="#br0" timeOffset="32">16816 2262 75,'0'0'37,"0"0"2,0 0 0,17 9-12,-17-9-16,0 0-1,0 0-3,0 0-3,0 0 0,33 4-2,-14-2-2,7 2 0,8-4 0,11-2 0,5-2 0,7-2 0,-1-3 0,-2 2 0,-5-3 0,-2 3 0,-4 3 0,-15-3-5,5 14-7,-33-7-28,25 6-1,-25-6 0,24 3 0</inkml:trace>
          <inkml:trace contextRef="#ctx0" brushRef="#br0" timeOffset="33">16909 2551 101,'-22'9'38,"1"-1"1,4-3 0,-3-12-28,20 7-2,0 0-2,19-2-2,-19 2-1,31-6-2,-8 1-2,11 1 0,7-2 0,4 1 0,2-1 0,3-1 0,1-1 0,-1 1 0,-3-1 0,-2 1 0,-10 1 0,-3-1 0,-4 3 0,-11-3 0,8 10-5,-25-3-6,33-3-18,-33 3-11,0 0-2,0 0 2,0 0-1</inkml:trace>
          <inkml:trace contextRef="#ctx0" brushRef="#br0" timeOffset="34">17428 2029 104,'0'0'38,"-28"-8"3,28 8-1,-17 0-31,17 0 0,0 0-2,0 0-2,0 0-3,0 0-2,0 0 0,21 0 0,-3 12 0,9 3 0,4 5 0,7 6 0,5 2 0,2 0 0,-2 2 0,-2 0 0,-5 0 0,-10-4 0,-4 0 0,-12-2 0,-10 2 0,-8 0 0,-9 4 0,-9 2 0,-8 3 0,-10 0 0,-3 1 0,-2-1 0,2-1 0,6-4 0,5-4 0,8-4 0,10-7 0,12 2 0,-11-21-16,17 4-27,19-7-1,-19 7 0,37-41 0</inkml:trace>
        </inkml:traceGroup>
        <inkml:traceGroup>
          <inkml:annotationXML>
            <emma:emma xmlns:emma="http://www.w3.org/2003/04/emma" version="1.0">
              <emma:interpretation id="{67D16B89-C5E9-4FF0-BC3C-888E76C43AC3}" emma:medium="tactile" emma:mode="ink">
                <msink:context xmlns:msink="http://schemas.microsoft.com/ink/2010/main" type="inkWord" rotatedBoundingBox="18500,3468 23816,3395 23838,5019 18522,5093"/>
              </emma:interpretation>
              <emma:one-of disjunction-type="recognition" id="oneOf6">
                <emma:interpretation id="interp30" emma:lang="en-US" emma:confidence="0">
                  <emma:literal>Extt(Mi.4)</emma:literal>
                </emma:interpretation>
                <emma:interpretation id="interp31" emma:lang="en-US" emma:confidence="0">
                  <emma:literal>Extreme, 4)</emma:literal>
                </emma:interpretation>
                <emma:interpretation id="interp32" emma:lang="en-US" emma:confidence="0">
                  <emma:literal>Extt(M,, 4)</emma:literal>
                </emma:interpretation>
                <emma:interpretation id="interp33" emma:lang="en-US" emma:confidence="0">
                  <emma:literal>Extremist)</emma:literal>
                </emma:interpretation>
                <emma:interpretation id="interp34" emma:lang="en-US" emma:confidence="0">
                  <emma:literal>Extremis 4)</emma:literal>
                </emma:interpretation>
              </emma:one-of>
            </emma:emma>
          </inkml:annotationXML>
          <inkml:trace contextRef="#ctx0" brushRef="#br0" timeOffset="35">18405 2590 113,'0'0'40,"-5"22"1,5-22-2,43 6-32,-8-12-2,12 4-2,2-3-1,5 1-1,-3-5 0,1-1-1,-5 1 0,-8 2 0,-7 1-1,-6 2-1,-2 6-2,-24-2-8,32-9-27,-32 9-1,0 0 0,17 13-1</inkml:trace>
          <inkml:trace contextRef="#ctx0" brushRef="#br0" timeOffset="36">18420 2247 83,'0'0'36,"0"0"2,0 0 0,56 11-25,-16-26-3,18 13-1,-6-11-2,12 6-3,-10-4-1,0 5-2,-9 1 0,-9 3-1,-8 5-2,-9-4-4,1 15-9,-20-14-24,15 19-1,-15-19 1,-3 21-1</inkml:trace>
          <inkml:trace contextRef="#ctx0" brushRef="#br0" timeOffset="37">18473 2003 105,'7'-17'40,"-7"17"1,0 0 0,24-28-29,1 28-4,-25 0-2,37-9-4,-11 1-2,6 5 0,8-1 0,3 2 0,2 0 0,3 4 0,5-2 0,1 4 0,2-2 0,-2-2 0,-5 1 0,-10-4 0,1 8-5,-40-5-28,30-9-8,-30 9-1,-19 4 1,-13 5-1</inkml:trace>
          <inkml:trace contextRef="#ctx0" brushRef="#br0" timeOffset="38">18596 1925 80,'-7'-17'41,"7"17"-2,0 0 2,0 0-9,-13 17-23,13-17-1,-10 42-3,5-12-5,3 13 0,-8 2 0,7 5 0,-5 8 0,3 2 0,-1-3 0,2-1 0,-1-2 0,1-3 0,0-7 0,0-5 0,1-11 0,-1-7 0,4-21 0,0 0 0,0 0-4,0 0-37,5-47-3,-5-5 2,2-6-1</inkml:trace>
          <inkml:trace contextRef="#ctx0" brushRef="#br0" timeOffset="39">19628 2323 99,'0'0'38,"0"0"2,18-11 0,-19-6-26,1 17-6,0 0-1,-13 34-2,-6-15-1,-2 10-4,-12 3 0,-9 9 0,-4 0 0,1 6 0,-4-6 0,8-2 0,1-6 0,7-3 0,6-6 0,13-3 0,14-21 0,-23 24 0,23-24 0,0 0 0,-11 21 0,11-21 0,0 0 0,0 0 0,-2 18 0,-2-34-35,4 16-8,28-32 0,-5 6 1</inkml:trace>
          <inkml:trace contextRef="#ctx0" brushRef="#br0" timeOffset="40">19218 2474 92,'0'0'38,"0"0"-1,18-5 3,-18 5-28,0 0-4,17-23-2,-11 3-2,5 3-1,2-5-1,4 3-1,-6-1-1,6 1 1,-6 2-1,-11 17 2,21-20-2,-21 20 0,0 0 2,0 0-1,17 11 1,-17 11 0,0 2 0,6 10-2,-1 3 0,4 6 0,1 4 0,1-1 0,4-3 0,4-4 0,1-1 0,-1-7 0,0-6 0,-2-5 0,1-1 0,-18-19 0,27 20 0,-27-20 0,20 6-4,-24-25-10,4 19-26,2-20-2,-2 20 1,-24-28 0</inkml:trace>
          <inkml:trace contextRef="#ctx0" brushRef="#br0" timeOffset="41">19720 2351 118,'0'0'41,"0"0"0,35-3-1,16 6-34,-14-8-3,6 10-1,10 3-3,-5-18-8,20 9-30,-8 1-1,-4-2-1,-8 4 0</inkml:trace>
          <inkml:trace contextRef="#ctx0" brushRef="#br0" timeOffset="42">20021 2057 88,'17'0'37,"-17"0"0,0 0 1,0 0-23,0 0-6,0 0-2,0 0-2,0 0-1,0 0 0,0 0 0,0 0-1,2 20 1,-2-20-4,-15 28 0,5-7 0,3 5 0,-6 6 0,1 7 0,-1 2 0,4 3 0,-2 3 0,1 2 0,-1 1 0,0-2 0,-2-1 0,2-4 0,-1-6 0,1-3 0,6-8 0,5-6 0,0-20 0,7 26 0,-7-26 0,28 6 0,-5-8 0,-1-5 0,4-1 0,-5-5 0,5 2 0,-7-15-2,9 18-21,-11-14-18,-6 0-2,-9-3 2,-6 3-1</inkml:trace>
          <inkml:trace contextRef="#ctx0" brushRef="#br0" timeOffset="44">20053 3227 91,'0'0'37,"0"0"2,0 0 0,2 26-23,-2-26-7,0 0-1,0 0-3,0 0 0,0 0-2,0 0 0,0 0-3,24 2 0,-24-2 0,30-24 0,-6 0 0,6-10 0,4-7 0,3-9 0,-1-4 0,-1-2 0,-3 2 0,-4 4 0,-7 3 0,0 8 0,-8 9 0,-4 8 0,-9 22 0,9-25 0,-9 25 0,0 0 0,0 0 0,0 0 0,0 0 0,0 0 0,0 0 0,0 0 0,0 0 0,12 32 0,-12-8 0,-4 6 0,6 7 0,-2 10 0,0 3 0,2 4 0,1 4 0,1 2 0,2-2 0,3-4 0,2-4 0,2-7 0,1-4 0,-1-9 0,0-6 0,-13-24 0,32 26 0,-16-24 0,3-2 0,-19 0 0,32-11-13,-32 11-29,11-24-1,-11 24 0,-15-25 1</inkml:trace>
          <inkml:trace contextRef="#ctx0" brushRef="#br0" timeOffset="45">20146 3067 114,'-22'-6'39,"22"6"0,-17-1 0,17 1-34,0 0-1,0 0-1,0 0-2,0 0 1,36-23-1,-14 18 0,2 1 0,5-2-1,0 4 1,3 4-2,-4-5-5,15 6-30,-14-1-4,0-6 0,9-3 0</inkml:trace>
          <inkml:trace contextRef="#ctx0" brushRef="#br0" timeOffset="46">21404 1805 93,'0'0'37,"8"-18"3,-8 18-2,0 0-26,0 0-3,0 0-1,-30 9-2,13 6 0,-9 0-2,0 13-2,-12 5-2,-1 10 0,-10 6 0,2 7 0,-3 5 0,9 10 0,-2 2 0,7 3 0,10-3 0,11 3 0,11-3 0,10 1 0,5-5 0,6-5 0,11-7 0,-6-10 0,10-8 0,-2-22 0,11 11-16,-7-32-26,5-9-1,-5-13 2,2-4-2</inkml:trace>
          <inkml:trace contextRef="#ctx0" brushRef="#br0" timeOffset="47">21644 2150 78,'0'0'38,"0"0"-1,0 0 3,17-28-22,-17 28-5,0 0-4,0 0-2,0 0-1,0 0-2,0 0 1,6 26-5,-6-26 0,-19 37 0,6-9 0,0 10 0,-6 5 0,2 3 0,-4 3 0,-1-1 0,3-3 0,4-2 0,2-8 0,0-7 0,6-9 0,7-19 0,-10 26 0,10-26 0,0 0 0,0 0 0,0-17 0,17-7 0,0-12 0,-2-10 0,9-8 0,2-6 0,4-1 0,0 3 0,-5 7 0,-10 7 0,-2 14 0,-6 9 0,-7 21 0,10-20 0,-10 20 0,0 0 0,0 0 0,0 0 0,5 26 0,-1-7 0,2 5 0,-1 0 0,-1 4 0,0 4 0,1-8 0,5 2 0,-3-7 0,1-3 0,-8-16 0,9 19 0,-9-19 0,24-7 0,-5-3 0,5-6 0,-5-3 0,7-11 0,-1 4 0,-3-6 0,3 8 0,-7 0 0,-5 3 0,-13 21 0,10-22 0,-10 22 0,0 0 0,0 0 0,0 0 0,5 30 0,-10-8 0,1 10 0,2 3 0,-4 8 0,-1 4 0,3 1 0,-5 1 0,0 1 0,7-3 0,-2-5 0,6-6 0,7-3 0,-9-7 0,4-1 0,-2-9 0,-2-16 0,0 0 0,22 6 0,-22-6 0,0-30 0,0 30-22,11-35-21,-12 11 0,-13-8 1,3 6-2</inkml:trace>
          <inkml:trace contextRef="#ctx0" brushRef="#br0" timeOffset="52722.0925">22352 2739 53,'0'0'32,"0"0"3,0 0-1,0 0-13,0 0-7,0 0 0,0 0-4,-4 22-2,4-22 0,-13 28-2,13-28 1,-4 39-3,-1-18 1,-1 7-3,-3-6 0,5 4-2,2-3 0,-2-1 0,-3-3 0,7-19 0,-4 27 0,4-27 0,0 0 0,0 0 0,15 19-5,-15-19-20,2-22-16,-2 22 0,9-19-1,-9 19 1</inkml:trace>
          <inkml:trace contextRef="#ctx0" brushRef="#br0" timeOffset="53533.294">22507 3061 59,'26'4'36,"-26"-4"-1,0 0 2,0 0-8,0 0-18,15 20-2,-15-20-1,0 0-2,-2 17 0,4 0-1,-2-17-1,-11 32-1,2-16-1,1 5 1,-10-2-1,1 1-2,0-5 0,-2-2 0,19-13 0,-17 15 0,17-15-2,-18 2-4,18-2-3,0 0-9,-6-19-21,6 19-2,-4-18 1,4 18 0</inkml:trace>
          <inkml:trace contextRef="#ctx0" brushRef="#br0" timeOffset="54375.6955">22775 2845 14,'0'0'27,"0"0"4,2-17 2,15 15-8,-17 2-5,0 0-2,0 0-2,0 0-3,0 0-3,0 0-2,0 0-2,0 0 0,1 19-1,-1-19 1,-20 7-3,20-7 0,0 0-1,-23 21 0,23-21 0,-24 24 0,24-24-1,-21 24 1,21-24-2,0 21 0,0-21 0,-11 17 0,11-17 0,0 0 0,0 0 0,0 0 0,10 16 0,-10-16 0,0 0 0,31 2 0,-6-2 0,-3-2 0,-1 2 0,-1 0 0,3 0 0,-6 0 0,0 0 0,7-1 0,-5-1 0,5-2 0,4 2 0,-5 0 0,-1 0 0,10 1 0,-8-1 0,-5 4-2,-19-2-4,22 7-3,-22-7-15,0 0-17,0 0 0,0 0 1,-24-9 0</inkml:trace>
          <inkml:trace contextRef="#ctx0" brushRef="#br0" timeOffset="54812.4963">22960 2838 92,'0'0'37,"0"0"0,0 0 0,0 0-25,0 0-1,0 0-2,0 0-3,0 0 0,0 0-2,0 0 0,-2 31-4,2-12 0,-2 5 0,-3 2 0,3 6 0,-9 1 0,0 3 0,1-4 0,3-1 0,3-5 0,8-1 0,-16-5 0,12-20 0,4 26 0,-4-26-14,-7-17-29,7 17 0,-4-24 1,4 24-2</inkml:trace>
          <inkml:trace contextRef="#ctx0" brushRef="#br0" timeOffset="58150.9022">23385 2010 47,'0'0'32,"0"0"3,0 0 0,0 0-16,0 0-4,13 17-1,-13-17-2,0 0-3,0 0-1,0 0-2,0 0-1,23 22 0,-23-22-1,28 10 0,-28-10-1,32 14-1,-14-6-2,9 5 0,-9 2 0,3 7 0,-2 4 0,-3 8 0,-1-1 0,8 7 0,-1 1 0,-5 7 0,-7-1 0,-1 1 0,-2-1 0,3 3 0,-6 0 0,-4 4 0,-10-1 0,-3-1 0,2 2 0,-6-2 0,2-2 0,2 1 0,-4-7 0,-5 1 0,-6-4 0,3-4 0,5-5 0,-5-2 0,-3-8 0,-2-5 0,2-2 0,-2-10 0,30-5 0,-34-3 0,34 3 0,-22 5-42,22-5-3,-19-7 1,19 7 0</inkml:trace>
        </inkml:traceGroup>
      </inkml:traceGroup>
    </inkml:traceGroup>
    <inkml:traceGroup>
      <inkml:annotationXML>
        <emma:emma xmlns:emma="http://www.w3.org/2003/04/emma" version="1.0">
          <emma:interpretation id="{FCE7D1BE-A7FD-434A-B44E-DBD77242DD8B}" emma:medium="tactile" emma:mode="ink">
            <msink:context xmlns:msink="http://schemas.microsoft.com/ink/2010/main" type="paragraph" rotatedBoundingBox="4693,4831 4959,8202 3527,8315 3261,49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6308B0F-1B0B-4FA5-B8F4-3ADB620E81CE}" emma:medium="tactile" emma:mode="ink">
              <msink:context xmlns:msink="http://schemas.microsoft.com/ink/2010/main" type="inkBullet" rotatedBoundingBox="4693,4831 4779,5919 3347,6032 3261,4945"/>
            </emma:interpretation>
            <emma:one-of disjunction-type="recognition" id="oneOf7">
              <emma:interpretation id="interp35" emma:lang="en-US" emma:confidence="0">
                <emma:literal>Ak</emma:literal>
              </emma:interpretation>
              <emma:interpretation id="interp36" emma:lang="en-US" emma:confidence="0">
                <emma:literal>Jak</emma:literal>
              </emma:interpretation>
              <emma:interpretation id="interp37" emma:lang="en-US" emma:confidence="0">
                <emma:literal>Pak</emma:literal>
              </emma:interpretation>
              <emma:interpretation id="interp38" emma:lang="en-US" emma:confidence="0">
                <emma:literal>Ala))</emma:literal>
              </emma:interpretation>
              <emma:interpretation id="interp39" emma:lang="en-US" emma:confidence="0">
                <emma:literal>Ale))</emma:literal>
              </emma:interpretation>
            </emma:one-of>
          </emma:emma>
        </inkml:annotationXML>
        <inkml:trace contextRef="#ctx0" brushRef="#br0" timeOffset="15">3478 3419 91,'0'0'36,"0"0"1,0 0 2,-18-17-24,18 17-2,-12 19-4,11 3-2,-14-1 1,5 12-8,-5-1 0,0 9 0,-2 0 0,2 8 0,-5-3 0,-1 3 0,4-5 0,-1-1 0,1-2 0,2-3 0,0-7 0,4-5 0,1-5 0,10-21 0,-9 22 0,9-22 0,0 0 0,0 0 0,0 0 0,0 0 0,0 0 0,0 0 0,0 0 0,0 0 0,4-35 0,1 5 0,10-5 0,2-12 0,6-3 0,5-6 0,0-4 0,4-1 0,1 3 0,-3 4 0,-2 7 0,-3 4 0,-8 8 0,3 5 0,-9 8 0,1 5 0,-12 17 0,11-19 0,-11 19 0,0 0 0,0 0 0,0 0 0,0 0 0,17 28 0,-8-9 0,0 11 0,3 3 0,-3 6 0,6 8 0,-2 5 0,10 4 0,-5 4 0,1-4 0,-2-2 0,-2-4 0,0-2 0,-4-5 0,-4-7 0,-1-10 0,-2-2 0,-6-7 0,2-17 0,-9 17 0,9-17 0,0 0 0,-40-17-40,23 13-2,-7-11-1,-4 4 2</inkml:trace>
        <inkml:trace contextRef="#ctx0" brushRef="#br0" timeOffset="16">3357 3729 109,'0'0'37,"0"0"0,0 0-1,0 0-29,24-19-2,-1 19-2,-3-6-1,4 6 0,6 0-4,-11-3-7,11 4-27,-6 3-1,-5-2-1,2-2 1</inkml:trace>
        <inkml:trace contextRef="#ctx0" brushRef="#br0" timeOffset="17">4014 3380 87,'0'0'36,"0"0"0,0 0 1,-13-26-21,13 26-3,0 0-4,0 0-1,0 0-2,0 0-1,-21 11-3,21-11-2,-19 30 0,6-4 0,-4 2 0,2 11 0,4 4 0,2 7 0,0 3 0,5 2 0,0 1 0,6 4 0,5 0 0,-1-6 0,2-4 0,-5-9 0,5-4 0,-6-20-4,13 7-8,-15-24-27,13-20-3,-4-4 3,4-1-2</inkml:trace>
        <inkml:trace contextRef="#ctx0" brushRef="#br0" timeOffset="18">4195 3531 115,'0'0'37,"0"0"0,0 0 1,-24-4-32,24 4 0,0 0 0,0 0-4,0 0 0,23 4-1,-23-4 0,28 2 0,-28-2 0,31 2 1,-31-2-2,30 5 0,-30-5 0,30 6 0,-30-6 0,0 0 0,12 22 0,-18-5 0,-3 0 0,-3 5 0,-3 1 0,-5 3 0,-3 2 0,-1-2 0,0-4 0,3-1 0,2-5 0,3-1 0,16-15 0,-25 19 0,25-19 0,0 0 0,0 0 0,-15 17 0,15-17 0,0 0 0,0 0 0,21 9 0,-21-9 0,30 7 0,-30-7 0,33 10 0,-16-8 0,0 3 0,4-3 0,-21-2 0,30 8 0,-30-8 0,30 0 0,-30 0 0,30-10 0,-30 10 0,30-9-2,-25-8-11,12 13-26,-17 4-1,0 0 0,0 0-1</inkml:trace>
        <inkml:trace contextRef="#ctx0" brushRef="#br0" timeOffset="19">4398 3227 88,'-6'-20'35,"6"20"2,0 0 1,0 0-24,0 0-2,0 0-2,0 0-2,17 3-1,-17-3-1,17 21-6,-6-2 0,8 9 0,1 5 0,3 10 0,3 5 0,-2 10 0,-1 0 0,-3 11 0,-5-4 0,-2 6 0,-3 0 0,-6 2 0,-6-8 0,-2 2 0,-5-4 0,-5-9 0,-1-3 0,-3-9 0,-1-6 0,0-14 0,4 2 0,-13-37-16,28 13-25,-26-29-2,15-1 0,1-15-2</inkml:trace>
      </inkml:traceGroup>
    </inkml:traceGroup>
  </inkml:traceGroup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3:07:33.2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331C610-33D7-40D7-B609-591BB180D24F}" emma:medium="tactile" emma:mode="ink">
          <msink:context xmlns:msink="http://schemas.microsoft.com/ink/2010/main" type="writingRegion" rotatedBoundingBox="27294,16379 27309,16379 27309,16394 27294,16394"/>
        </emma:interpretation>
      </emma:emma>
    </inkml:annotationXML>
    <inkml:traceGroup>
      <inkml:annotationXML>
        <emma:emma xmlns:emma="http://www.w3.org/2003/04/emma" version="1.0">
          <emma:interpretation id="{95094698-03F9-4DE0-A81A-F49DB0A643E9}" emma:medium="tactile" emma:mode="ink">
            <msink:context xmlns:msink="http://schemas.microsoft.com/ink/2010/main" type="paragraph" rotatedBoundingBox="27294,16379 27309,16379 27309,16394 27294,163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F353C87-287A-4318-8C35-B367CEACDCA9}" emma:medium="tactile" emma:mode="ink">
              <msink:context xmlns:msink="http://schemas.microsoft.com/ink/2010/main" type="line" rotatedBoundingBox="27294,16379 27309,16379 27309,16394 27294,16394"/>
            </emma:interpretation>
          </emma:emma>
        </inkml:annotationXML>
        <inkml:traceGroup>
          <inkml:annotationXML>
            <emma:emma xmlns:emma="http://www.w3.org/2003/04/emma" version="1.0">
              <emma:interpretation id="{72E7650D-FBDE-4E1D-8BD6-200D02A51125}" emma:medium="tactile" emma:mode="ink">
                <msink:context xmlns:msink="http://schemas.microsoft.com/ink/2010/main" type="inkWord" rotatedBoundingBox="27294,16379 27309,16379 27309,16394 27294,16394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0 0,'0'0</inkml:trace>
        </inkml:traceGroup>
      </inkml:traceGroup>
    </inkml:traceGroup>
  </inkml:traceGroup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6:53.9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A7FF5BA-3BA5-4CB5-BCB2-5F93984228CF}" emma:medium="tactile" emma:mode="ink">
          <msink:context xmlns:msink="http://schemas.microsoft.com/ink/2010/main" type="inkDrawing" rotatedBoundingBox="12227,4126 12851,3753 13219,4370 12596,4743" semanticType="callout" shapeName="Other">
            <msink:sourceLink direction="with" ref="{E50B7A15-008C-40C2-B385-DEF456E7B3C0}"/>
          </msink:context>
        </emma:interpretation>
      </emma:emma>
    </inkml:annotationXML>
    <inkml:trace contextRef="#ctx0" brushRef="#br0">12512 2273 60,'0'0'34,"-40"4"-1,20 5 1,5 10-19,-23-6-2,18 15-2,-14-8-3,13 14-1,-5-8-1,9 9-1,1-5-1,6 7-1,3-5 0,5 2-1,4-3 0,1 5-1,3-5 0,5 1 0,-1-4 0,5 2 0,1-8 0,1 4 0,0-3 0,2-5 0,-8-1 0,6 0 0,-17-17 0,28 24 0,-28-24-1,26 15 2,-26-15-2,28 7 0,-7-5 0,-4 0 0,0 0 0,3 0 0,-3 0 0,-17-2 0,32 0 0,-13 0 0,-1-2 0,7-6 0,-5 1 0,6-4 0,4-2 0,-1-6 0,0 0 0,-2-1 0,-5-1 0,-1 5 0,-3-3 0,-3 0 0,0 1 0,-3-3 0,-3 1 0,2-4 0,-3-3 0,-1 0 0,1-3 0,-5 2 0,-1 0 0,-2 0 0,-5 4 0,-1 1 0,-3-1 0,-4 4 0,-4-5 0,0 3 0,0 0 0,-2 1 0,3 1 0,-3 1 0,19 19 0,-28-30 0,28 30 0,-25-15 0,25 15 0,-28-13-13,28 13-29,-32 6 0,16-3 1,-3 1-1</inkml:trace>
    <inkml:trace contextRef="#ctx0" brushRef="#br0" timeOffset="1">12800 2510 85,'0'0'37,"0"0"-1,0 0 4,0 0-27,-17-4-3,17 4-2,-19 11-2,19-11-2,-33 17 0,12-4-2,-9 0 1,2 2-1,-4 2-1,4 0 1,-4-1-2,2 3 2,6 0-2,0-3 0,12 1 0,12-17 0,-18 30-4,18-30-4,0 24-14,0-24-17,0 0-2,0 0 1,0 0-1</inkml:trace>
    <inkml:trace contextRef="#ctx0" brushRef="#br0" timeOffset="2">12478 2568 85,'-21'0'37,"21"0"2,0 0 1,0 0-19,0 0-11,0 0-3,0 0-1,0 0-3,15 18 1,-15-18-1,32 26-3,-13-11 0,5 8 0,1-1 0,1 6 0,0-2 0,0 2 0,-3 0 0,-1-2 0,-3 4 0,0-4 0,-1-4 0,-18-22 0,30 28 0,-30-28-7,25-2-26,-25 2-8,5-31-2,-9 6 2,-1-1 0</inkml:trace>
  </inkml:traceGroup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3-09T13:07:33.2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B0F9F6-D99B-4D99-91AE-3BA124B59ECF}" emma:medium="tactile" emma:mode="ink">
          <msink:context xmlns:msink="http://schemas.microsoft.com/ink/2010/main" type="inkDrawing" rotatedBoundingBox="27294,16379 27309,16379 27309,16394 27294,16394" shapeName="Other"/>
        </emma:interpretation>
      </emma:emma>
    </inkml:annotationXML>
    <inkml:trace contextRef="#ctx0" brushRef="#br0">0 0,'0'0</inkml:trace>
  </inkml:traceGroup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6:53.9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A9405BE-84EB-4D1F-AF79-D756EAC1A04A}" emma:medium="tactile" emma:mode="ink">
          <msink:context xmlns:msink="http://schemas.microsoft.com/ink/2010/main" type="writingRegion" rotatedBoundingBox="12484,4208 15592,7512 13801,9198 10693,5894"/>
        </emma:interpretation>
      </emma:emma>
    </inkml:annotationXML>
    <inkml:traceGroup>
      <inkml:annotationXML>
        <emma:emma xmlns:emma="http://www.w3.org/2003/04/emma" version="1.0">
          <emma:interpretation id="{33A7B964-C877-4942-8AFA-F3BED80F3179}" emma:medium="tactile" emma:mode="ink">
            <msink:context xmlns:msink="http://schemas.microsoft.com/ink/2010/main" type="paragraph" rotatedBoundingBox="12484,4208 15592,7512 13801,9198 10693,58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1356FA-38AF-46AB-8E31-6038B9712C22}" emma:medium="tactile" emma:mode="ink">
              <msink:context xmlns:msink="http://schemas.microsoft.com/ink/2010/main" type="inkBullet" rotatedBoundingBox="11873,4784 12098,5023 11919,5192 11694,4952"/>
            </emma:interpretation>
            <emma:one-of disjunction-type="recognition" id="oneOf0">
              <emma:interpretation id="interp0" emma:lang="en-US" emma:confidence="1">
                <emma:literal>n</emma:literal>
              </emma:interpretation>
              <emma:interpretation id="interp1" emma:lang="en-US" emma:confidence="0">
                <emma:literal>m</emma:literal>
              </emma:interpretation>
              <emma:interpretation id="interp2" emma:lang="en-US" emma:confidence="0">
                <emma:literal>M</emma:literal>
              </emma:interpretation>
              <emma:interpretation id="interp3" emma:lang="en-US" emma:confidence="0">
                <emma:literal>N</emma:literal>
              </emma:interpretation>
              <emma:interpretation id="interp4" emma:lang="en-US" emma:confidence="0">
                <emma:literal>^</emma:literal>
              </emma:interpretation>
            </emma:one-of>
          </emma:emma>
        </inkml:annotationXML>
        <inkml:trace contextRef="#ctx0" brushRef="#br0">11622 3276 69,'0'0'36,"0"0"0,0 0-5,0 0-11,0 0-6,17 3-4,-17-3-2,0 0-2,0 0-1,0 0-2,0 0 0,0 0 0,-4 23-1,4-23 1,4 22-2,-4-22 0,4 26 0,-4-26 0,4 19 1,-4-19-2,0 0 0,5 17 0,-5-17 0,0 0 0,0 0 0,0 0 0,0 0 0,0 0 0,15-25 0,-15 25 0,13-28 0,-3 12 0,-1-3 0,2-1 0,4-1 0,-2 4 0,1 1 0,-14 16 0,22-23 0,-22 23 0,19-9 0,-19 9 0,0 0 0,18 4 0,-18-4 0,14 16 0,-14-16 0,16 28 0,-8-11 0,1 4 0,-3-3 0,5 5 0,-7-3 0,3-1 0,-7-3 0,0-16 0,4 25 0,-4-25 0,4 20 0,-4-20 0,0 23 0,0-23 0,2 28 0,-2-28-24,0 0-17,-19 18-1,19-18 3,0 0-4</inkml:trace>
      </inkml:traceGroup>
      <inkml:traceGroup>
        <inkml:annotationXML>
          <emma:emma xmlns:emma="http://www.w3.org/2003/04/emma" version="1.0">
            <emma:interpretation id="{36F36FC5-2C78-4791-9004-C948B581427F}" emma:medium="tactile" emma:mode="ink">
              <msink:context xmlns:msink="http://schemas.microsoft.com/ink/2010/main" type="line" rotatedBoundingBox="12832,4578 15592,7512 13801,9198 11040,6263"/>
            </emma:interpretation>
          </emma:emma>
        </inkml:annotationXML>
        <inkml:traceGroup>
          <inkml:annotationXML>
            <emma:emma xmlns:emma="http://www.w3.org/2003/04/emma" version="1.0">
              <emma:interpretation id="{E50B7A15-008C-40C2-B385-DEF456E7B3C0}" emma:medium="tactile" emma:mode="ink">
                <msink:context xmlns:msink="http://schemas.microsoft.com/ink/2010/main" type="inkWord" rotatedBoundingBox="12832,4578 15592,7512 13801,9198 11040,6263">
                  <msink:destinationLink direction="with" ref="{EA7FF5BA-3BA5-4CB5-BCB2-5F93984228CF}"/>
                </msink:context>
              </emma:interpretation>
              <emma:one-of disjunction-type="recognition" id="oneOf1">
                <emma:interpretation id="interp5" emma:lang="en-US" emma:confidence="0">
                  <emma:literal>Mil,4)</emma:literal>
                </emma:interpretation>
                <emma:interpretation id="interp6" emma:lang="en-US" emma:confidence="0">
                  <emma:literal>MI 14)</emma:literal>
                </emma:interpretation>
                <emma:interpretation id="interp7" emma:lang="en-US" emma:confidence="0">
                  <emma:literal>MI, 4)</emma:literal>
                </emma:interpretation>
                <emma:interpretation id="interp8" emma:lang="en-US" emma:confidence="0">
                  <emma:literal>in, 14)</emma:literal>
                </emma:interpretation>
                <emma:interpretation id="interp9" emma:lang="en-US" emma:confidence="0">
                  <emma:literal>MI. 4)</emma:literal>
                </emma:interpretation>
              </emma:one-of>
            </emma:emma>
          </inkml:annotationXML>
          <inkml:trace contextRef="#ctx0" brushRef="#br0" timeOffset="1">12291 3455 47,'0'0'27,"0"0"7,0 0-2,0 0-12,-25-15-3,25 15-6,-16 2-2,16-2-1,-23 3-1,23-3 0,-22 8-2,22-8-1,-28 11 0,28-11-1,-30 22 1,30-22-2,-30 25 2,30-25-3,-27 24 2,27-24-2,-22 18 2,22-18-3,0 0 2,0 0-2,0 0 0,0 0 0,0 0 0,0 0 0,0 0 0,0 0 0,0 0 0,0 0-2,-6 21 1,6-21 0,0 0 0,10 20 1,-10-20-2,11 21 3,-11-21-3,13 20 2,-13-20 0,19 21 0,-19-21 0,24 19 0,-24-19 1,21 14-1,-21-14 1,15 19-1,-15-19 1,9 19 1,-9-19-2,0 26 3,0-26-3,-7 26 0,7-26 0,-10 24 0,10-24 0,0 0 0,-30 21 0,30-21 0,-32 7 0,16-5 0,-1 0 0,-4 0 0,4 1 0,-1-4 0,18 1-11,-25 11-28,25-11-3,0 0 0,0 0 0</inkml:trace>
          <inkml:trace contextRef="#ctx0" brushRef="#br1" timeOffset="159400.2801">14502 4971 65,'0'-20'39,"0"20"1,0-21 2,-6-3-20,6 24-6,6-18-1,-6 18-4,0 0-6,17-10-5,-17 10 0,0 0 0,0 0 0,0 0 0,26 11 0,-9 4 0,5 8 0,10 8 0,11 9 0,4 14 0,-2 9 0,2 13 0,-6 12 0,-4 9 0,-1 5 0,-16 14 0,-8 1 0,-12 6 0,-12-2 0,-6-1 0,-9-8 0,-8-8 0,-3-7 0,1-13 0,-8-12 0,9-16 0,-1-9 0,-4-42 0,16-3-33,-1-30-13,4-29-3,9-31 0</inkml:trace>
          <inkml:trace contextRef="#ctx0" brushRef="#br1" timeOffset="152551.8679">12633 5016 41,'6'-18'34,"15"10"2,-21 8 1,16-35-15,-16 35-5,8-17-2,-8 17-3,0 0-2,0 0-3,-28 7-1,28-7-2,-43 32-1,18-2-1,-8 3 1,-5 20-2,-1 6 1,3 16-1,1 7 1,3 11-2,2 8 0,11 3 0,8 2 0,9-5 0,10-6 0,5-9 0,5-4 0,1-25-4,21 3-7,-18-32-30,14-19-2,-1-16 0,3-16-2</inkml:trace>
          <inkml:trace contextRef="#ctx0" brushRef="#br1" timeOffset="158433.0784">14137 5734 62,'24'-15'38,"-24"15"1,0 0 2,0 0-20,0 0-9,0 0-2,0 0-1,0 0-3,0 0 0,-4 30-3,4-30 0,-9 28-1,5-12 1,4 5-3,0-3 0,-5 7 0,1-5 0,2-1 0,2-19 0,2 24 0,-2-24 0,0 0 0,-2 21 0,2-21 0,0 0 0,0 0 0,17 3 0,-17-3 0,0 0 0,30 8 0,-13-6 0,5-2 0,8-2 0,0 0 0,4-4 0,-3-1 0,7-2 0,-8-6-3,5 13-5,-20-26-13,4 17-21,-19 11-2,13-17 1,-13 17 0</inkml:trace>
          <inkml:trace contextRef="#ctx0" brushRef="#br1" timeOffset="157825.6773">13852 6006 92,'4'28'42,"-4"2"0,-6 7 0,-1 4-27,-6-8-9,7 8-3,-5-5-1,-4-18-7,11 14-13,4-32-22,-26 6-1,26-6 1,-34-39-3</inkml:trace>
          <inkml:trace contextRef="#ctx0" brushRef="#br1" timeOffset="158760.6789">14371 5737 108,'0'0'42,"0"0"1,0 0-8,0 0-24,-27 27-3,20 4 0,-4-1-8,3 11 0,-3 2 0,0 7 0,-2-1 0,5-5 0,6-6 0,6-5 0,0-5 0,5-9 0,-5-2 0,-4-17 0,0 0 0,0 0 0,15 26-15,-15-26-28,0 0-4,-17-25 3,10 9-2</inkml:trace>
          <inkml:trace contextRef="#ctx0" brushRef="#br1" timeOffset="157559.4768">13616 5739 87,'0'0'39,"0"0"2,0 0 1,0 0-28,-5 23-6,-7-1-2,14 17 0,-4-5-3,4 10 1,-7 1-2,5 2-1,-6-6 1,4-6-2,4-7 0,-6-7 0,2-1 0,2-20-6,6 21-6,-6-21-30,0 0-3,9-23 1,-3 5 1</inkml:trace>
          <inkml:trace contextRef="#ctx0" brushRef="#br1" timeOffset="157091.476">12888 5374 64,'0'0'37,"2"-24"-1,-2 24 3,0 0-26,0 0 0,0 0-3,0 0-1,0 0-2,0 0-1,0 0-1,0 0-2,-11 33 0,7-10-1,0 10 0,-3 10-1,-1 4 0,-3 3-1,5 4 1,-3-2 0,1-3 1,5-6-2,-1-12 0,-5-7 0,5-7 0,4-17 0,0 0 0,0 0 0,4-31 0,-4 1 0,3-9 0,7-10 0,-1-9 0,6 1 0,-4-1 0,0-4 0,4 6 0,-3 8 0,1 7 0,0 7 0,-2 8 0,-3 8 0,-8 18 0,7-21 0,-7 21 0,0 0 0,8 17 0,-7 3 0,-2 8 0,2 4 0,3 9 0,4 0 0,3 2 0,0-2 0,0-7 0,1-7 0,3-6 0,1-10 0,3-11 0,-2-7 0,0-10 0,2-11 0,-4-6 0,5-8 0,1-5 0,-4 4 0,-1 4 0,-1 5 0,-1 8 0,-14 26 0,7-18 0,-7 18 0,2 26 0,-6-4 0,-1 10 0,-7 3 0,5 12 0,5 1 0,4 3 0,-2 3 0,4 2 0,-4-1 0,3 1 0,5-5 0,1-5 0,1-5 0,-3-9 0,-5-4 0,3-6 0,-5-22 0,6 25 0,-6-25 0,0 0 0,0 0 0,0 0 0,0 0-10,0 0-30,0 0-5,-20-25 1,10 9 0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5:21.69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32 21 17,'0'0'14,"0"0"-1,-4 18 1,4-18-3,-10 21-1,4-5 0,1-1-2,1 3 0,1-2-1,5 1-2,-2-17-1,3 28-1,-3-28-1,4 27 0,-4-27 0,7 19-2,-7-19 1,0 0 0,0 0 0,0 0-1,0 0 1,17 4 0,-17-4 0,6-21 0,-6 21 0,3-23-1,-3 23 1,0-23-1,0 23 0,4-19 0,-4 19 0,0 0 0,2-18 1,-2 18-1,0 0 0,1-18 0,-1 18 0,0 0 1,0 0-1,0 0 1,2-15-1,-2 15 1,0 0-1,-2 15 1,2-15-1,6 16 0,-6-16-1,5 20 1,-5-20 0,0 0 0,11 19-1,-11-19 1,0 0 0,0 0 0,15 3 0,-15-3 0,0 0 0,0 0 0,11-17 1,-11 17-1,0-23 0,0 23 0,0-32 0,-2 11 0,0 2 0,1 0 1,1 19-1,-11-25 0,11 25 0,0 0 1,-18 5-1,18-5 0,-10 27 0,5-12 0,5 1-3,0-16-4,-4 23-9,13-7-11,-9-16-1,0 0 0,0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6:53.9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70DB314-966D-43CA-AB41-F1B032D2CAB7}" emma:medium="tactile" emma:mode="ink">
          <msink:context xmlns:msink="http://schemas.microsoft.com/ink/2010/main" type="writingRegion" rotatedBoundingBox="4112,4466 7016,7200 6047,8229 3143,5496"/>
        </emma:interpretation>
      </emma:emma>
    </inkml:annotationXML>
    <inkml:traceGroup>
      <inkml:annotationXML>
        <emma:emma xmlns:emma="http://www.w3.org/2003/04/emma" version="1.0">
          <emma:interpretation id="{FA80C0ED-ECFF-4CD4-B6C2-D632C5017340}" emma:medium="tactile" emma:mode="ink">
            <msink:context xmlns:msink="http://schemas.microsoft.com/ink/2010/main" type="paragraph" rotatedBoundingBox="4112,4466 7016,7200 6047,8229 3143,5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D4ECD4-18F4-49C3-8779-D4F9FA55CABE}" emma:medium="tactile" emma:mode="ink">
              <msink:context xmlns:msink="http://schemas.microsoft.com/ink/2010/main" type="line" rotatedBoundingBox="4112,4466 7016,7200 6047,8229 3143,5496"/>
            </emma:interpretation>
          </emma:emma>
        </inkml:annotationXML>
        <inkml:traceGroup>
          <inkml:annotationXML>
            <emma:emma xmlns:emma="http://www.w3.org/2003/04/emma" version="1.0">
              <emma:interpretation id="{EC5E87AB-718F-483B-9B72-EF5AD4327570}" emma:medium="tactile" emma:mode="ink">
                <msink:context xmlns:msink="http://schemas.microsoft.com/ink/2010/main" type="inkWord" rotatedBoundingBox="4112,4466 7016,7200 6047,8229 3143,5496"/>
              </emma:interpretation>
              <emma:one-of disjunction-type="recognition" id="oneOf0">
                <emma:interpretation id="interp0" emma:lang="en-US" emma:confidence="0">
                  <emma:literal>ai"</emma:literal>
                </emma:interpretation>
                <emma:interpretation id="interp1" emma:lang="en-US" emma:confidence="0">
                  <emma:literal>ai.</emma:literal>
                </emma:interpretation>
                <emma:interpretation id="interp2" emma:lang="en-US" emma:confidence="0">
                  <emma:literal>Ali"</emma:literal>
                </emma:interpretation>
                <emma:interpretation id="interp3" emma:lang="en-US" emma:confidence="0">
                  <emma:literal>Altai,</emma:literal>
                </emma:interpretation>
                <emma:interpretation id="interp4" emma:lang="en-US" emma:confidence="0">
                  <emma:literal>ai)""</emma:literal>
                </emma:interpretation>
              </emma:one-of>
            </emma:emma>
          </inkml:annotationXML>
          <inkml:trace contextRef="#ctx0" brushRef="#br0">4398 3227 88,'-6'-20'35,"6"20"2,0 0 1,0 0-24,0 0-2,0 0-2,0 0-2,17 3-1,-17-3-1,17 21-6,-6-2 0,8 9 0,1 5 0,3 10 0,3 5 0,-2 10 0,-1 0 0,-3 11 0,-5-4 0,-2 6 0,-3 0 0,-6 2 0,-6-8 0,-2 2 0,-5-4 0,-5-9 0,-1-3 0,-3-9 0,-1-6 0,0-14 0,4 2 0,-13-37-16,28 13-25,-26-29-2,15-1 0,1-15-2</inkml:trace>
          <inkml:trace contextRef="#ctx0" brushRef="#br0" timeOffset="-4">3478 3419 91,'0'0'36,"0"0"1,0 0 2,-18-17-24,18 17-2,-12 19-4,11 3-2,-14-1 1,5 12-8,-5-1 0,0 9 0,-2 0 0,2 8 0,-5-3 0,-1 3 0,4-5 0,-1-1 0,1-2 0,2-3 0,0-7 0,4-5 0,1-5 0,10-21 0,-9 22 0,9-22 0,0 0 0,0 0 0,0 0 0,0 0 0,0 0 0,0 0 0,0 0 0,0 0 0,4-35 0,1 5 0,10-5 0,2-12 0,6-3 0,5-6 0,0-4 0,4-1 0,1 3 0,-3 4 0,-2 7 0,-3 4 0,-8 8 0,3 5 0,-9 8 0,1 5 0,-12 17 0,11-19 0,-11 19 0,0 0 0,0 0 0,0 0 0,0 0 0,17 28 0,-8-9 0,0 11 0,3 3 0,-3 6 0,6 8 0,-2 5 0,10 4 0,-5 4 0,1-4 0,-2-2 0,-2-4 0,0-2 0,-4-5 0,-4-7 0,-1-10 0,-2-2 0,-6-7 0,2-17 0,-9 17 0,9-17 0,0 0 0,-40-17-40,23 13-2,-7-11-1,-4 4 2</inkml:trace>
          <inkml:trace contextRef="#ctx0" brushRef="#br0" timeOffset="-3">3357 3729 109,'0'0'37,"0"0"0,0 0-1,0 0-29,24-19-2,-1 19-2,-3-6-1,4 6 0,6 0-4,-11-3-7,11 4-27,-6 3-1,-5-2-1,2-2 1</inkml:trace>
          <inkml:trace contextRef="#ctx0" brushRef="#br0" timeOffset="-2">4014 3380 87,'0'0'36,"0"0"0,0 0 1,-13-26-21,13 26-3,0 0-4,0 0-1,0 0-2,0 0-1,-21 11-3,21-11-2,-19 30 0,6-4 0,-4 2 0,2 11 0,4 4 0,2 7 0,0 3 0,5 2 0,0 1 0,6 4 0,5 0 0,-1-6 0,2-4 0,-5-9 0,5-4 0,-6-20-4,13 7-8,-15-24-27,13-20-3,-4-4 3,4-1-2</inkml:trace>
          <inkml:trace contextRef="#ctx0" brushRef="#br0" timeOffset="-1">4195 3531 115,'0'0'37,"0"0"0,0 0 1,-24-4-32,24 4 0,0 0 0,0 0-4,0 0 0,23 4-1,-23-4 0,28 2 0,-28-2 0,31 2 1,-31-2-2,30 5 0,-30-5 0,30 6 0,-30-6 0,0 0 0,12 22 0,-18-5 0,-3 0 0,-3 5 0,-3 1 0,-5 3 0,-3 2 0,-1-2 0,0-4 0,3-1 0,2-5 0,3-1 0,16-15 0,-25 19 0,25-19 0,0 0 0,0 0 0,-15 17 0,15-17 0,0 0 0,0 0 0,21 9 0,-21-9 0,30 7 0,-30-7 0,33 10 0,-16-8 0,0 3 0,4-3 0,-21-2 0,30 8 0,-30-8 0,30 0 0,-30 0 0,30-10 0,-30 10 0,30-9-2,-25-8-11,12 13-26,-17 4-1,0 0 0,0 0-1</inkml:trace>
          <inkml:trace contextRef="#ctx0" brushRef="#br1" timeOffset="140562.447">5708 5592 70,'0'0'35,"0"0"0,-19 2 2,19-2-22,0 0-3,-5-17 0,5 17-2,0 0-1,0 0-2,0 0 0,11 19-1,-11-19-6,6 22 0,-1-1 0,7 3 0,-3 0 0,4 8 0,-2-1 0,4 3 0,2 1 0,2-3 0,-2-4 0,-4-2 0,0-5 0,-2-5 0,-11-16 0,17 19 0,-17-19-9,0 0-32,0 0-2,11-24 0,-13-2 1</inkml:trace>
          <inkml:trace contextRef="#ctx0" brushRef="#br1" timeOffset="140563.447">6011 5534 32,'0'0'33,"0"0"3,25-15-1,-25 15-8,-2-18-6,2 18-5,0 0-5,20-11-3,-20 11-2,0 0-1,0 0 0,0 0-1,0 0 0,0 0-1,0 0 0,4 16-1,-4-16 2,-17 30-4,6-6 0,-2 8 0,-2 2 0,-4 3 0,-3-4 0,1 5 0,3-5 0,3-1 0,3-4 0,7-8 0,1-3 0,4-17 0,-2 26 0,2-26-3,0 0-20,0 0-19,0 0-1,0 0 1,6-17 0</inkml:trace>
          <inkml:trace contextRef="#ctx0" brushRef="#br1" timeOffset="140564.447">6159 5821 75,'0'17'37,"0"-17"0,0 0 1,0 0-17,0 0-13,0 0 0,15-24-2,-15 24-1,25-6-1,-25 6 0,28 2-2,-11 2 0,-1-2-1,3 5 1,0-1-1,-2 5 0,-17-11 2,15 28-3,-19-9 0,-5 5 0,-6 4 0,-4 3 0,-7-3 0,-1 0 0,3-2 0,2-7 0,7-2 0,15-17 0,-17 17 0,17-17 0,0 0 0,0 0 0,19 13 0,1-10 0,3-1 0,7 0 0,-2-6 0,3 1 0,3 1 0,-11-15-3,12 8-37,-35 9-4,23-12 2,-23 12-1</inkml:trace>
        </inkml:traceGroup>
      </inkml:traceGroup>
    </inkml:traceGroup>
  </inkml:traceGroup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7:29.3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C06A48C-A937-4A8F-A93F-DEA00DB69569}" emma:medium="tactile" emma:mode="ink">
          <msink:context xmlns:msink="http://schemas.microsoft.com/ink/2010/main" type="writingRegion" rotatedBoundingBox="15270,3412 16341,3412 16341,5259 15270,5259"/>
        </emma:interpretation>
      </emma:emma>
    </inkml:annotationXML>
    <inkml:traceGroup>
      <inkml:annotationXML>
        <emma:emma xmlns:emma="http://www.w3.org/2003/04/emma" version="1.0">
          <emma:interpretation id="{300EB4E7-6A60-4D03-A7B9-D1ECDF333367}" emma:medium="tactile" emma:mode="ink">
            <msink:context xmlns:msink="http://schemas.microsoft.com/ink/2010/main" type="paragraph" rotatedBoundingBox="15270,3412 16341,3412 16341,5259 15270,52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F95B3D-F1EA-46C2-9297-5EBF290205CB}" emma:medium="tactile" emma:mode="ink">
              <msink:context xmlns:msink="http://schemas.microsoft.com/ink/2010/main" type="line" rotatedBoundingBox="15270,3412 16341,3412 16341,5259 15270,5259"/>
            </emma:interpretation>
          </emma:emma>
        </inkml:annotationXML>
        <inkml:traceGroup>
          <inkml:annotationXML>
            <emma:emma xmlns:emma="http://www.w3.org/2003/04/emma" version="1.0">
              <emma:interpretation id="{FF9BFABA-6FCC-477A-A5DE-51D6A757208E}" emma:medium="tactile" emma:mode="ink">
                <msink:context xmlns:msink="http://schemas.microsoft.com/ink/2010/main" type="inkWord" rotatedBoundingBox="15270,3412 16341,3412 16341,5259 15270,5259"/>
              </emma:interpretation>
              <emma:one-of disjunction-type="recognition" id="oneOf0">
                <emma:interpretation id="interp0" emma:lang="en-US" emma:confidence="0">
                  <emma:literal>is)</emma:literal>
                </emma:interpretation>
                <emma:interpretation id="interp1" emma:lang="en-US" emma:confidence="0">
                  <emma:literal>i)</emma:literal>
                </emma:interpretation>
                <emma:interpretation id="interp2" emma:lang="en-US" emma:confidence="0">
                  <emma:literal>"I)</emma:literal>
                </emma:interpretation>
                <emma:interpretation id="interp3" emma:lang="en-US" emma:confidence="0">
                  <emma:literal>"1)</emma:literal>
                </emma:interpretation>
                <emma:interpretation id="interp4" emma:lang="en-US" emma:confidence="0">
                  <emma:literal>7)</emma:literal>
                </emma:interpretation>
              </emma:one-of>
            </emma:emma>
          </inkml:annotationXML>
          <inkml:trace contextRef="#ctx0" brushRef="#br0">15209 3235 75,'0'0'37,"19"11"1,-19-11 0,0 0-21,17 0-4,-17 0-4,0 0-2,0 0-2,19 30 0,-19-30-2,3 29 1,-1-12-2,-2 5 0,-2-1-2,-1 1 0,-9-1 0,5-1 0,-4-1 0,1-2 0,-3 0 0,13-17 0,-26 20 0,26-20-3,0 0-6,-24-11-14,24 11-18,0 0-2,-2-28 2,2 28 0</inkml:trace>
          <inkml:trace contextRef="#ctx0" brushRef="#br0" timeOffset="-35375.0622">15940 1807 54,'-21'-18'35,"21"18"0,0 0 1,0 0-7,0 0-15,0 0-3,0 0-2,-7-17-2,7 17-2,0 0 1,16 9-1,-16-9-1,27 15-1,-27-15-1,28 37-2,-13-9 0,9 11 0,0 4 0,6 11 0,-4 6 0,3 11 0,-7 3 0,4 8 0,-5 2 0,-2 7 0,-10 3 0,-7 4 0,-8 1 0,1 0 0,-7 0 0,-3-6 0,-3-4 0,-3-7 0,0-9 0,-1-6 0,1-9 0,1-10 0,-1-7 0,6-7 0,-5-6 0,1-8 0,-4-3 0,1-8 0,-1-1 0,-5-8 0,6 4 0,-8-16 0,30 12-35,-36-3-6,36 3 1,-30-25-2</inkml:trace>
          <inkml:trace contextRef="#ctx0" brushRef="#br0" timeOffset="1326.0023">15664 2992 89,'0'0'38,"0"0"0,0 0 1,0 0-23,0 0-6,-9 19-2,9-19-3,-17 13-1,17-13 0,-13 26 0,6-9-4,-1 11 0,-7-2 0,9 9 0,-1-3 0,-1 3 0,3-3 0,5 2 0,-8-3 0,8-3 0,-1 0 0,-5-5 0,8-3 0,0-1 0,-4-3 0,2-16 0,-8 25 0,8-25 0,0 0 0,0 0-18,0 0-25,-2-30-1,6 13 1,-2-3-1</inkml:trace>
        </inkml:traceGroup>
      </inkml:traceGroup>
    </inkml:traceGroup>
  </inkml:traceGroup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6:53.9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BA93EDF-DCDC-4775-B8A6-6A2B8358F30B}" emma:medium="tactile" emma:mode="ink">
          <msink:context xmlns:msink="http://schemas.microsoft.com/ink/2010/main" type="writingRegion" rotatedBoundingBox="1678,3654 23814,3330 23840,5082 1704,5406"/>
        </emma:interpretation>
      </emma:emma>
    </inkml:annotationXML>
    <inkml:traceGroup>
      <inkml:annotationXML>
        <emma:emma xmlns:emma="http://www.w3.org/2003/04/emma" version="1.0">
          <emma:interpretation id="{312C5360-7490-4826-8A5A-1F1F6779D4EE}" emma:medium="tactile" emma:mode="ink">
            <msink:context xmlns:msink="http://schemas.microsoft.com/ink/2010/main" type="paragraph" rotatedBoundingBox="1678,3654 23814,3330 23840,5082 1704,5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2F2255-234E-4510-87F0-A2E5A0C03387}" emma:medium="tactile" emma:mode="ink">
              <msink:context xmlns:msink="http://schemas.microsoft.com/ink/2010/main" type="line" rotatedBoundingBox="1678,3654 23814,3330 23840,5082 1704,5406"/>
            </emma:interpretation>
          </emma:emma>
        </inkml:annotationXML>
        <inkml:traceGroup>
          <inkml:annotationXML>
            <emma:emma xmlns:emma="http://www.w3.org/2003/04/emma" version="1.0">
              <emma:interpretation id="{BAE887D5-A762-4F07-B531-73B7C0806D00}" emma:medium="tactile" emma:mode="ink">
                <msink:context xmlns:msink="http://schemas.microsoft.com/ink/2010/main" type="inkWord" rotatedBoundingBox="1680,3751 3707,3722 3724,4893 1697,4923"/>
              </emma:interpretation>
              <emma:one-of disjunction-type="recognition" id="oneOf0">
                <emma:interpretation id="interp0" emma:lang="en-US" emma:confidence="1">
                  <emma:literal>Ext</emma:literal>
                </emma:interpretation>
                <emma:interpretation id="interp1" emma:lang="en-US" emma:confidence="0">
                  <emma:literal>Exe</emma:literal>
                </emma:interpretation>
                <emma:interpretation id="interp2" emma:lang="en-US" emma:confidence="0">
                  <emma:literal>Exit</emma:literal>
                </emma:interpretation>
                <emma:interpretation id="interp3" emma:lang="en-US" emma:confidence="0">
                  <emma:literal>Emit</emma:literal>
                </emma:interpretation>
                <emma:interpretation id="interp4" emma:lang="en-US" emma:confidence="0">
                  <emma:literal>Erit</emma:literal>
                </emma:interpretation>
              </emma:one-of>
            </emma:emma>
          </inkml:annotationXML>
          <inkml:trace contextRef="#ctx0" brushRef="#br0">1636 2111 64,'0'0'35,"0"0"1,0 0 1,0 0-13,0 0-9,0 0-3,0 0-3,-9 20-2,9-20-1,-2 25-1,0-5 0,6 12-5,-8 7 0,2 15 0,-5 4 0,7 13 0,-4 1 0,0 10 0,-5-2 0,1 6 0,3-9 0,3 1 0,2-5 0,2-5 0,0-6 0,-2-10 0,2-7 0,1-10 0,-1-9 0,-2-9 0,0-17 0,0 0 0,0 0 0,0 0 0,15-32 0,-22-14-12,7 14-29,-2-9-2,-2 0 1,-2-4 0</inkml:trace>
          <inkml:trace contextRef="#ctx0" brushRef="#br0" timeOffset="1">1616 2236 93,'-19'4'36,"19"-4"0,0 0 3,0 0-27,0 0-2,0 0-2,0 0-2,0 0-1,0 0 0,0 0 0,0 0-5,26 1 0,-9 1 0,11-2 0,9 2 0,-1 0 0,9 0 0,4 2 0,-4-1 0,3 1 0,1 0 0,-8-1 0,-3 3 0,-3-4 0,-5 0 0,2-4 0,0-2 0,-2-1 0,3-1 0,-1 0 0,-7-3 0,-1 7 0,-7-5 0,0 16-5,-17-9-22,0 0-13,-19 15-2,19-15 2,-26 21 0</inkml:trace>
          <inkml:trace contextRef="#ctx0" brushRef="#br0" timeOffset="2">1608 2655 51,'0'0'31,"0"0"2,-19 9 2,19-9-13,0 0-1,0 0-4,0 0-5,19 13 0,-19-13-3,0 0-1,23-3-4,-5 6-4,-18-3 0,43 2 0,-13-2 0,6 0 0,9-3 0,5-1 0,3-2 0,1-1 0,2-4 0,-11 1 0,0 1 0,-6 2 0,-10 3 0,-7 0 0,-3 4 0,-19 0 0,33 6-9,-33-6-27,0 0-6,21 3 2,-21-3-1</inkml:trace>
          <inkml:trace contextRef="#ctx0" brushRef="#br0" timeOffset="3">1647 3125 79,'0'0'35,"-16"17"-1,16-17 0,-25 0-19,25 0-3,0 0-3,0 0-1,0 0-1,0 0 0,0 0 0,0 0-2,0 0-2,0 0-3,0 0 0,0 0 0,21 9 0,-21-9 0,41-2 0,-9 0 0,9-3 0,10-3 0,3-1 0,4-2 0,2-1 0,-4 1 0,-4 2 0,-7 0 0,-5-1 0,-7 3 0,1 1 0,-11-1 0,-1 5 0,-3-4 0,1 14 0,-20-8-28,0 0-14,0 0 0,-2 20 0,2-20 0</inkml:trace>
          <inkml:trace contextRef="#ctx0" brushRef="#br0" timeOffset="4">2512 2920 85,'0'0'33,"0"0"2,0 0 2,-9-17-23,9 17-4,0 0-1,17-13-3,-17 13-1,7-22 0,-5 3-1,-2 19-1,19-32-1,-8 15 0,-1-1-1,-10 18 0,22-32 0,-22 32 1,24-22-2,-24 22 0,19-13 0,-19 13 0,0 0 0,0 0 0,19 9 0,-19-9 0,15 30 0,-6-10 0,-1 3 0,5 3 0,0 2 0,4 3 0,1 1 0,-3-2 0,2 0 0,-2-4 0,2 2 0,0-4 0,-2-2 0,-6-3 0,-9-19 0,15 26 0,-15-26 0,11 17 0,-11-17 0,0 0 0,19 19-8,-19-19-9,0 0-22,0 0-2,19-17 2,-19 17 0</inkml:trace>
          <inkml:trace contextRef="#ctx0" brushRef="#br0" timeOffset="5">2962 2718 76,'18'-7'36,"-18"7"-1,0 0 3,0 0-14,0 0-12,0 0-2,0 0-4,0 0 0,0 0 0,0 0-2,0 0-2,0 0-2,-28 11 0,28-11 0,-22 23 0,7-7 0,-2 1 0,2 4 0,-6-1 0,3 1 0,-3 1 0,1 0 0,-5 1 0,1 1 0,-4 4 0,2 2 0,-2-2 0,1 5 0,1-7 0,4-1 0,3-1 0,8-7 0,11-17 0,-21 16 0,21-16 0,0 0 0,0 0 0,0 0 0,0 0 0,0 0-11,0 0-29,24-22-3,-24 22 3,34-21-2</inkml:trace>
          <inkml:trace contextRef="#ctx0" brushRef="#br0" timeOffset="6">3153 2907 107,'0'0'37,"0"0"2,0 0-1,-27 0-27,27 0-3,0 0-2,21 3-1,-21-3-1,21-5-4,-21 5 0,37-17 0,-9 6 0,2 3 0,4-1 0,3 0 0,-1-1 0,-1 1 0,7 7 0,-7-5 0,8 22-14,-9-15-26,-6 3-2,-7 3 1,-21-6-2</inkml:trace>
          <inkml:trace contextRef="#ctx0" brushRef="#br0" timeOffset="7">3394 2594 90,'0'0'34,"0"0"1,0 0 1,0 0-24,0 0-2,0 0-3,0 0-1,0 0 0,0 0-1,0 0-1,0 0 0,-4 22 0,4-22-2,-16 34-2,2-12 0,5 6 0,-4 0 0,0 7 0,2 2 0,-4 4 0,0 0 0,2 2 0,-2-4 0,3 1 0,1-5 0,2-3 0,3-2 0,4-8 0,0-2 0,6-3 0,-4-17 0,11 26 0,-11-26 0,21 17 0,-21-17 0,22 9 0,-22-9 0,29-2 0,-13 1 0,1-5 0,4-1 0,-2-1 0,1-3 0,-1 0 0,1 0 0,-3-1 0,-17 12 0,27-18 0,-27 18 0,0 0-5,29-6-10,-29 6-24,0 0-2,0 0 2,6-18-1</inkml:trace>
        </inkml:traceGroup>
        <inkml:traceGroup>
          <inkml:annotationXML>
            <emma:emma xmlns:emma="http://www.w3.org/2003/04/emma" version="1.0">
              <emma:interpretation id="{23BDCB48-0CCD-4B0C-841E-96973EE364E5}" emma:medium="tactile" emma:mode="ink">
                <msink:context xmlns:msink="http://schemas.microsoft.com/ink/2010/main" type="inkWord" rotatedBoundingBox="5166,3498 7371,4526 6668,6032 4464,5004"/>
              </emma:interpretation>
              <emma:one-of disjunction-type="recognition" id="oneOf1">
                <emma:interpretation id="interp5" emma:lang="en-US" emma:confidence="1">
                  <emma:literal>(bon,</emma:literal>
                </emma:interpretation>
                <emma:interpretation id="interp6" emma:lang="en-US" emma:confidence="0">
                  <emma:literal>(bon.</emma:literal>
                </emma:interpretation>
                <emma:interpretation id="interp7" emma:lang="en-US" emma:confidence="0">
                  <emma:literal>{bon,</emma:literal>
                </emma:interpretation>
                <emma:interpretation id="interp8" emma:lang="en-US" emma:confidence="0">
                  <emma:literal>(Don,</emma:literal>
                </emma:interpretation>
                <emma:interpretation id="interp9" emma:lang="en-US" emma:confidence="0">
                  <emma:literal>(boon,</emma:literal>
                </emma:interpretation>
              </emma:one-of>
            </emma:emma>
          </inkml:annotationXML>
          <inkml:trace contextRef="#ctx0" brushRef="#br0" timeOffset="10">5186 1962 55,'-21'13'34,"21"-13"0,0 0 1,-17-4-15,17 4-3,0 0-4,0 0-3,0 0-2,0 0-2,0 0-1,-16 9-1,16-9 0,-17 4-2,17-4 1,-19 13-1,19-13-1,-28 19 1,11-8-2,2 6 0,-2 0 0,0 5 0,-3 0 0,-1 4 0,-3 4 0,-1 6 0,1 1 0,2 8 0,-6 1 0,7 5 0,-5 1 0,7 4 0,4 0 0,0 5 0,4 1 0,2-1 0,3 1 0,-2 7 0,7-2 0,-3 3 0,2 1 0,8 0 0,-3-4 0,9 2 0,-5-7 0,10-5 0,2-4 0,7-5 0,-2-9 0,-1-5 0,1-8 0,-5-8 0,9-1 0,-10-15 0,12 4 0,-7-21-27,9 0-13,-4-9-4,2 1 0</inkml:trace>
          <inkml:trace contextRef="#ctx0" brushRef="#br0" timeOffset="8">5652 2154 94,'0'0'38,"0"0"2,0 0-1,-13-23-25,13 23-3,0 0-3,-2 17-4,2-17 1,-4 30-3,1-8-2,1 18 0,-4 4 0,4 10 0,-5 8 0,3 9 0,-5 1 0,1 7 0,1-7 0,1-3 0,2-5 0,2-7 0,0-6 0,4-12 0,0-9 0,0-10 0,-2-20 0,8 24 0,-8-24 0,0 0 0,0 0 0,3-28-38,1 6-3,-4-13-2,2-1 1</inkml:trace>
          <inkml:trace contextRef="#ctx0" brushRef="#br0" timeOffset="9">5601 2679 89,'0'0'34,"21"-15"1,-21 15 1,23-37-26,6 28-2,-8-10 0,13 15-2,-10-5 0,6 18-1,-9 3 0,3 14-1,-9 5-1,0 12 0,-9-2 0,1 6-3,-7-2 0,-4 1 0,-7-5 0,-4-2 0,-9-5 0,-8-4 0,-6-10 0,-5-1 0,0-8 0,4-7 0,3-2 0,3-10 0,14 1 0,0-19-10,19 26-30,17-30-1,6 17 0,3-4 0</inkml:trace>
          <inkml:trace contextRef="#ctx0" brushRef="#br0" timeOffset="11">6101 2800 12,'0'0'18,"0"0"2,0 0-5,0 0 1,0-16 3,0 16-1,0 0 3,0 0-1,0 0-1,0 0-3,0 0-4,0 0-2,-5-17-2,5 17-1,0 0-3,0 0 0,0 0-1,-21-2 0,21 2-1,0 0 0,-24 0-1,24 0 0,0 0 1,-21 17 0,21-17-2,-17 18 0,17-18 0,-15 30 0,8-13 0,3 0 0,0 0 0,4-17 0,-5 31 0,5-31 0,-2 28 0,2-28 0,4 28 0,-2-11 0,-2-17 0,9 32 0,-9-32 0,13 28 0,-13-28 0,22 24 0,-22-24 0,29 17 0,-29-17 0,33 7 0,-14-3 0,-2-4 0,0 0 0,-17 0 0,26-6 0,-26 6 0,24-7 0,-24 7 0,21-10 0,-21 10 0,20-14 0,-20 14 0,23-19 0,-23 19 0,24-22 0,-24 22 0,21-23 0,-21 23 0,11-20 0,-11 20 0,7-17 0,-7 17 0,2-21 0,-2 21 0,-7-35 0,3 9 0,-3-2 0,-3-2 0,-1 2 0,-4 0 0,-4 4 0,1 5 0,-3 8 0,-1 4 0,1 7 0,0 0 0,5 2 0,-1-6 0,17 4 0,0 0-40,-8 22-1,8-22-2,13 23 0</inkml:trace>
          <inkml:trace contextRef="#ctx0" brushRef="#br0" timeOffset="12">6388 3212 67,'0'0'35,"0"0"1,0 0 1,-17-20-19,17 20-2,0 0-5,0 0-2,0 0 0,0 0-3,0 0-1,0 0-2,0 0 0,9 17-3,-9-17 0,0 20 0,0-20 0,2 30 0,-2-11 0,2 3 0,-2-3 0,2 3 0,-4-3 0,2-19 0,-2 29 0,2-29 0,0 21 0,0-21 0,0 0 0,0 0 0,0 0 0,0 0 0,0 0 0,0 0 0,-7-21 0,7 21 0,0-28 0,3 10 0,3-1 0,2 1 0,1-1 0,2 0 0,0 2 0,-11 17 0,23-24 0,-23 24 0,0 0 0,20-15 0,-20 15 0,0 0 0,0 0 0,25 12 0,-25-12 0,24 7 0,-24-7 0,26 2 0,-26-2 0,28-2 0,-28 2 0,17 0 0,-17 0 0,0 0 0,0 0 0,0 0 0,0 0 0,0 0 0,15 19 0,-15-19 0,4 22 0,-4-22 0,6 32 0,-3-14 0,-1 1 0,-2 1 0,0-1 0,0 0 0,0-3 0,0 5 0,0-21 0,-4 34 0,4-34 0,-3 24 0,3-24 0,0 0 0,0 0 0,0 0 0,0 0 0,3-19-11,-3 19-32,12-28 0,-12 28-1,11-22 1</inkml:trace>
          <inkml:trace contextRef="#ctx0" brushRef="#br0" timeOffset="13">6860 3497 87,'0'0'37,"0"0"0,0 0 3,5-16-25,-5 16-3,0 0 0,0 0-5,0 0 1,11 28-8,-11-28 0,2 26 0,-2-9 0,4-1 0,-6 5 0,6-1 0,-4 3 0,2-5 0,-2-1 0,0-17 0,0 22 0,0-22 0,0 0 0,0 0-24,0 0-17,0 0-2,0 0 0,-19-29 0</inkml:trace>
        </inkml:traceGroup>
        <inkml:traceGroup>
          <inkml:annotationXML>
            <emma:emma xmlns:emma="http://www.w3.org/2003/04/emma" version="1.0">
              <emma:interpretation id="{9803077A-0902-4072-82BC-042003977A91}" emma:medium="tactile" emma:mode="ink">
                <msink:context xmlns:msink="http://schemas.microsoft.com/ink/2010/main" type="inkWord" rotatedBoundingBox="7258,4070 9452,4013 9468,4633 7275,4690"/>
              </emma:interpretation>
              <emma:one-of disjunction-type="recognition" id="oneOf2">
                <emma:interpretation id="interp10" emma:lang="en-US" emma:confidence="0">
                  <emma:literal>*0....</emma:literal>
                </emma:interpretation>
                <emma:interpretation id="interp11" emma:lang="en-US" emma:confidence="0">
                  <emma:literal>¥0....</emma:literal>
                </emma:interpretation>
                <emma:interpretation id="interp12" emma:lang="en-US" emma:confidence="0">
                  <emma:literal>20....</emma:literal>
                </emma:interpretation>
                <emma:interpretation id="interp13" emma:lang="en-US" emma:confidence="0">
                  <emma:literal>*00....</emma:literal>
                </emma:interpretation>
                <emma:interpretation id="interp14" emma:lang="en-US" emma:confidence="0">
                  <emma:literal>I.Q..</emma:literal>
                </emma:interpretation>
              </emma:one-of>
            </emma:emma>
          </inkml:annotationXML>
          <inkml:trace contextRef="#ctx0" brushRef="#br0" timeOffset="17">8149 2773 121,'0'0'38,"0"0"2,0 0-4,0 0-31,0 0-1,0 0-4,17 5-1,-17-5-5,17 4-18,-17-4-14,17-2-2,-17 2 2,19-4-2</inkml:trace>
          <inkml:trace contextRef="#ctx0" brushRef="#br0" timeOffset="18">8462 2737 126,'0'0'40,"0"0"1,21 0-2,-21 0-34,0 0-1,0 0-4,0 0 0,0 0 0,0 0-7,32 6-18,-32-6-15,16 3 0,-16-3-1,17 4 0</inkml:trace>
          <inkml:trace contextRef="#ctx0" brushRef="#br0" timeOffset="19">8794 2735 95,'0'0'33,"0"0"0,18-7 0,-18 7-35,0 0-22,0 0-8,32-6 0,-32 6-2,21 0 1</inkml:trace>
          <inkml:trace contextRef="#ctx0" brushRef="#br0" timeOffset="14">7436 2465 70,'-26'-9'33,"26"9"2,-26-11 0,1-4-19,25 15-3,-20-4-3,20 4-2,-23 5-1,23-5-1,-26 17-1,13 0-1,-6-2-1,6 7-1,-4 3 0,4 4 0,2 1-1,2 4 0,-1-4 1,5 3-2,-1-3 0,0 2 0,3-4 0,1-2 0,-2-6 0,4 1 0,0-3 0,0-18 0,6 30 0,-6-30 0,11 22 0,-11-22 0,17 25 0,-17-25 0,20 24 0,-20-24 0,27 28 0,-11-17 0,1 0 0,4-1 0,1-1 0,1-4 0,1-1 0,-1 0 0,-1-2 0,-1-2 0,-1 0 0,-3 0 0,0-2 0,-17 2 0,30-6 0,-13 1 0,-17 5 0,33-15 0,-12 2 0,-2 0 0,-2-2 0,1-2 0,1-3 0,0-3 0,-2-5 0,-2-3 0,-2-1 0,0-5 0,-2-1 0,-3-1 0,-5 2 0,-3 0 0,-7 3 0,-8 4 0,-4 4 0,-3 6 0,-8 5 0,-8 4 0,5 3 0,-5 3 0,6 5 0,2-2 0,6 5 0,2-1 0,22-2 0,-25 11-29,25-11-12,2 25-2,-2-25 2,26 28-1</inkml:trace>
          <inkml:trace contextRef="#ctx0" brushRef="#br0" timeOffset="15">7490 2638 96,'0'0'35,"-3"-16"2,3 16-6,0 0-18,-21-6-3,21 6-2,-24 11-2,24-11-1,-36 24 0,16-3-1,-7-2 1,3 8-5,-4 1 0,4 6 0,-1-2 0,5 1 0,3-3 0,4-4 0,5-5 0,8-21 0,-11 29 0,11-29 0,0 0-4,0 0-8,0 0-25,0 0-4,0 0 1,13-26-1</inkml:trace>
          <inkml:trace contextRef="#ctx0" brushRef="#br0" timeOffset="16">7277 2664 77,'0'0'34,"0"0"2,0 0 2,-24-20-24,24 20-1,0 0-2,0 0-3,0 0-1,0 0 0,0 0-2,15 28-2,-15-28-1,13 41-2,-4-17 0,6 8 0,2-1 0,2 1 0,1-6 0,1-2 0,-1-3 0,-3-4 0,0-6 0,-17-11 0,25 15 0,-25-15 0,0 0 0,0 0-9,16 17-18,-16-17-13,0 0-1,-18-17 1,18 17-1</inkml:trace>
          <inkml:trace contextRef="#ctx0" brushRef="#br0" timeOffset="20">9301 2704 128,'0'0'43,"0"0"0,0 0-2,0 0-41,0 0 0,17 7 0,-17-7 0,0 0 0,17 17 0,-17-17-38,16 5-4,-16-5-1,0 0 0</inkml:trace>
        </inkml:traceGroup>
        <inkml:traceGroup>
          <inkml:annotationXML>
            <emma:emma xmlns:emma="http://www.w3.org/2003/04/emma" version="1.0">
              <emma:interpretation id="{BA4DF8D3-7E5A-4BCE-8103-A446631B23CD}" emma:medium="tactile" emma:mode="ink">
                <msink:context xmlns:msink="http://schemas.microsoft.com/ink/2010/main" type="inkWord" rotatedBoundingBox="9829,3689 11748,3739 11721,4802 9802,4753"/>
              </emma:interpretation>
              <emma:one-of disjunction-type="recognition" id="oneOf3">
                <emma:interpretation id="interp15" emma:lang="en-US" emma:confidence="0">
                  <emma:literal>*obo</emma:literal>
                </emma:interpretation>
                <emma:interpretation id="interp16" emma:lang="en-US" emma:confidence="0">
                  <emma:literal>*Obo</emma:literal>
                </emma:interpretation>
                <emma:interpretation id="interp17" emma:lang="en-US" emma:confidence="0">
                  <emma:literal>Oxbo</emma:literal>
                </emma:interpretation>
                <emma:interpretation id="interp18" emma:lang="en-US" emma:confidence="0">
                  <emma:literal>*Do</emma:literal>
                </emma:interpretation>
                <emma:interpretation id="interp19" emma:lang="en-US" emma:confidence="0">
                  <emma:literal>Kobo</emma:literal>
                </emma:interpretation>
              </emma:one-of>
            </emma:emma>
          </inkml:annotationXML>
          <inkml:trace contextRef="#ctx0" brushRef="#br0" timeOffset="26">9951 2445 66,'0'0'35,"-34"-12"0,17 12 2,6 17-20,-21-21-2,17 27-4,-15-16-3,13 17-1,-7-5-2,9 16 0,-4-5-2,6 11 0,0 0-1,7 10-1,1-5 0,5 6 0,-2-3 0,6-3-1,-3-1 0,5-4 0,1-5 0,7-7 0,4-6 2,9-6-2,2-6 0,11-6 0,1-7 0,10-3 0,-1-6 0,4-6 0,-3-4 0,-2-1 0,-4-4 0,-6-2 0,-4-4 0,-6-3 0,-7-4 0,-7-4 0,-6-2 0,-7 0 0,-4-3 0,-7 0 0,-6 5 0,0 2 0,-6 9 0,1 8 0,-3 5 0,3 6 0,-1 9 0,-1 4 0,3 13 0,-11-13-19,13 21-22,0-4-1,4 3 0,2-1 0</inkml:trace>
          <inkml:trace contextRef="#ctx0" brushRef="#br0" timeOffset="27">10155 2625 91,'7'-20'36,"-7"20"0,0 0 0,-26 0-26,26 0-1,-30 17-2,15-1-2,-13-3 0,5 10-1,-10-1-1,3 8 0,-4-4-1,6 4 0,-6 0-1,6-1-1,0-4 0,7-5 0,3-3 0,18-17-1,-23 24 0,23-24-2,0 0-1,0 0-4,0 0-9,30 2-22,-11-13-1,2-2 2,-1-4-1</inkml:trace>
          <inkml:trace contextRef="#ctx0" brushRef="#br0" timeOffset="28">9838 2638 56,'0'0'35,"0"0"1,0 0 2,0 0-13,0 0-9,0 0-3,0 0-4,0 0-1,0 0-2,0 0-1,19 13-2,-19-13-1,17 34 1,-6-12-3,8 3 0,1-1 0,3 4 0,-1-2 0,-5-2 0,4-2 0,-4-3 0,-1-4 0,-16-15 0,23 22 0,-23-22 0,0 0 0,0 0-4,9 17-5,-9-17-11,-9-17-20,9 17-1,0 0 0,-10-22 1</inkml:trace>
          <inkml:trace contextRef="#ctx0" brushRef="#br0" timeOffset="30">10778 2077 100,'0'0'38,"0"0"2,0 0-1,0 0-29,0 0-1,0 0-2,0 0-2,0 0-1,-7 38-1,5-3-3,-6 8 0,1 15 0,-6 1 0,1 12 0,1 2 0,4 1 0,-5-1 0,9 0 0,-7-10 0,10 0 0,2-8 0,4-7 0,-6-9 0,4-7 0,-3-10 0,-1-22 0,2 23 0,-4-40 0,19 9-17,-13-27-25,3-1-2,-7-6 2,6-3-1</inkml:trace>
          <inkml:trace contextRef="#ctx0" brushRef="#br0" timeOffset="29">10722 2631 101,'0'0'38,"22"-4"1,-22 4 0,49 0-31,-32-5-2,13 10 0,-6-3-3,8 5 0,-2 1 0,0 5-1,-2-2 0,-4 6 0,-9 0 1,-4 5-3,-9 0 0,-2 6 0,-9-2 0,-6 4 0,-11 2 0,-6 2 0,0-5 0,-3-1 0,1-7 0,0-6 0,1-6 0,4-5 0,3-4 0,4-11 0,22 11 0,-30-32-4,30 32-10,-8-19-26,8 19-2,13-22 1,4 16-1</inkml:trace>
          <inkml:trace contextRef="#ctx0" brushRef="#br0" timeOffset="31">11293 2765 78,'0'0'34,"0"0"1,0-17 2,0 17-25,0 0-2,-11-16 0,11 16-1,0 0-1,0 0-1,0 0-1,0 0-1,-8 18-1,8-18-4,-9 24 0,3-5 0,-3 3 0,1 4 0,3 2 0,7 2 0,-4 0 0,4 2 0,-1-1 0,7-6 0,11-5 0,3-5 0,10-7 0,2-8 0,3-8 0,4-5 0,0-7 0,1-5 0,-7-5 0,-5-3 0,-11-4 0,-8-2 0,-3-2 0,-10-2 0,-4 0 0,-13 4 0,-5 7 0,-10 10 0,-5 10 0,-2 11 0,0 10 0,1 4 0,12 17-2,-2-8-36,25 2-3,5-24-2,22 26 0</inkml:trace>
        </inkml:traceGroup>
        <inkml:traceGroup>
          <inkml:annotationXML>
            <emma:emma xmlns:emma="http://www.w3.org/2003/04/emma" version="1.0">
              <emma:interpretation id="{7DF2335D-223F-4650-813A-3D5AADA3F5D9}" emma:medium="tactile" emma:mode="ink">
                <msink:context xmlns:msink="http://schemas.microsoft.com/ink/2010/main" type="inkWord" rotatedBoundingBox="13918,3676 15884,3647 15903,4912 13936,4941"/>
              </emma:interpretation>
              <emma:one-of disjunction-type="recognition" id="oneOf4">
                <emma:interpretation id="interp20" emma:lang="en-US" emma:confidence="0">
                  <emma:literal>Mid</emma:literal>
                </emma:interpretation>
                <emma:interpretation id="interp21" emma:lang="en-US" emma:confidence="0">
                  <emma:literal>Mie</emma:literal>
                </emma:interpretation>
                <emma:interpretation id="interp22" emma:lang="en-US" emma:confidence="0">
                  <emma:literal>Min</emma:literal>
                </emma:interpretation>
                <emma:interpretation id="interp23" emma:lang="en-US" emma:confidence="0">
                  <emma:literal>Mi.</emma:literal>
                </emma:interpretation>
                <emma:interpretation id="interp24" emma:lang="en-US" emma:confidence="0">
                  <emma:literal>Mir</emma:literal>
                </emma:interpretation>
              </emma:one-of>
            </emma:emma>
          </inkml:annotationXML>
          <inkml:trace contextRef="#ctx0" brushRef="#br0" timeOffset="49">13970 2133 64,'0'0'34,"0"-18"2,0 18 0,0 0-16,2-21-4,-2 21-3,0 0-2,0 0-3,0 0 0,0 0-3,0 0-1,0 0-4,0 0 0,7 19 0,-10-1 0,1 9 0,-2 2 0,0 14 0,-1 4 0,-1 5 0,-7 0 0,2 2 0,-2-3 0,0 1 0,-1-6 0,1-7 0,-2-3 0,4-4 0,2-8 0,1-4 0,8-20 0,-7 21 0,7-21 0,0 0 0,0 0 0,0 0 0,0 0 0,0 0 0,0 0 0,0 0 0,0 0 0,0 0 0,0 0 0,0 0 0,0 0 0,0 0 0,0 0 0,-10 17 0,10-17 0,0 0 0,0 0 0,0 0 0,0 0 0,0 0 0,0 0 0,0 0 0,0 0 0,0 0 0,15-17 0,-9-4 0,0-5 0,3-7 0,2-8 0,2-8 0,2-5 0,0-4 0,-5 2 0,3 2 0,0 4 0,-4 3 0,1 3 0,-1 5 0,0 7 0,-1 6 0,-3 2 0,1 5 0,-6 19 0,15-28 0,-15 28 0,0 0 0,13-19 0,-13 19 0,0 0 0,0 0 0,21-3 0,-21 3 0,17 13 0,-17-13 0,20 33 0,-9-9 0,2 6 0,2 2 0,-1 3 0,4 1 0,-3 1 0,2 2 0,0-3 0,0-3 0,-6-1 0,2-2 0,-2-4 0,1-4 0,-5-3 0,-7-19 0,19 20 0,-19-20 0,0 0 0,20 11 0,-20-11 0,0 0 0,19-16 0,-19 16 0,15-28 0,-4 9 0,4-3 0,-2-4 0,8-2 0,-4 0 0,0 0 0,1-2 0,-1 6 0,2-4 0,3 5 0,-3 1 0,-2 3 0,-2 3 0,-15 16 0,21-23 0,-21 23 0,15-17 0,-15 17 0,0 0 0,0 0 0,13-16 0,-13 16 0,0 0 0,0 0 0,18-17 0,-18 17 0,0 0 0,0 0 0,0 0 0,0 0 0,0 0 0,17 30 0,-9-10 0,-4 8 0,3 11 0,0 8 0,1 7 0,-4 4 0,1 5 0,-5 0 0,-3 8 0,4-7 0,-1-5 0,-1-1 0,-1-9 0,2-7 0,2-4 0,-1-12 0,7-6 0,-8-20 0,19 13 0,-19-13 0,24-43 0,13 15 0,-18-31-37,0-3-8,-8-16-1,4-11 0</inkml:trace>
          <inkml:trace contextRef="#ctx0" brushRef="#br0" timeOffset="34725.6609">15095 2892 53,'0'0'32,"0"0"2,0 0 0,0 0-9,0 0-11,0 0-2,0 0-2,0 0 0,0 0-1,0 0 0,0 0-2,0 0-1,0 0-6,0 0 0,-13 22 0,13-22 0,-2 35 0,-2-10 0,3 6 0,-7 5 0,6 3 0,-1 0 0,-3-2 0,4-5 0,0-4 0,2-8 0,0-3 0,0-17 0,4 19 0,-4-19 0,0 0 0,19 11-8,-19-11-29,0 0-7,5-24 1,-5 24 0</inkml:trace>
          <inkml:trace contextRef="#ctx0" brushRef="#br0" timeOffset="36223.2635">15421 2972 39,'22'-11'33,"-22"11"3,0 0-2,0 0-6,0 0-5,0 0-7,0 0-5,19 11-1,-19-11-3,-2 18-2,2-18-2,-7 28 0,5-11 0,2 4-1,-4-3 0,4 3-2,-4-4 0,4-1 0,0-16 0,4 21 0,-4-21 0,0 0 0,6 17 0,-6-17 0,0 0 0,0 0 0,0 0 0,19 3 0,-19-3 0,0 0 0,16 0 0,-16 0 0,17-3 0,2 1 0,-19 2 0,30-2 0,-13-2 0,1 0 0,5 1 0,-2-1 0,-21 4 0,26-2 0,-26 2 0,20-2 0,-20 2 0,19 0-3,-19 0-6,0 0-7,43-2-17,-22-3-9,-21 5 2,28-13 0,-28 13 2</inkml:trace>
        </inkml:traceGroup>
        <inkml:traceGroup>
          <inkml:annotationXML>
            <emma:emma xmlns:emma="http://www.w3.org/2003/04/emma" version="1.0">
              <emma:interpretation id="{DCAEAA6B-2FE2-4673-9F2C-84980C91BBB4}" emma:medium="tactile" emma:mode="ink">
                <msink:context xmlns:msink="http://schemas.microsoft.com/ink/2010/main" type="inkWord" rotatedBoundingBox="18500,3550 20734,3518 20757,5062 18523,5095"/>
              </emma:interpretation>
              <emma:one-of disjunction-type="recognition" id="oneOf5">
                <emma:interpretation id="interp25" emma:lang="en-US" emma:confidence="0">
                  <emma:literal>=&gt;Extt(Mi,4)</emma:literal>
                </emma:interpretation>
                <emma:interpretation id="interp26" emma:lang="en-US" emma:confidence="0">
                  <emma:literal>=&gt;Extt(M1,4)</emma:literal>
                </emma:interpretation>
                <emma:interpretation id="interp27" emma:lang="en-US" emma:confidence="0">
                  <emma:literal>=&gt;Extt(MI,4)</emma:literal>
                </emma:interpretation>
                <emma:interpretation id="interp28" emma:lang="en-US" emma:confidence="0">
                  <emma:literal>=)Extt(M1,4)</emma:literal>
                </emma:interpretation>
                <emma:interpretation id="interp29" emma:lang="en-US" emma:confidence="0">
                  <emma:literal>=&gt;Extt(M1,t)</emma:literal>
                </emma:interpretation>
              </emma:one-of>
            </emma:emma>
          </inkml:annotationXML>
          <inkml:trace contextRef="#ctx0" brushRef="#br0" timeOffset="41">18405 2590 113,'0'0'40,"-5"22"1,5-22-2,43 6-32,-8-12-2,12 4-2,2-3-1,5 1-1,-3-5 0,1-1-1,-5 1 0,-8 2 0,-7 1-1,-6 2-1,-2 6-2,-24-2-8,32-9-27,-32 9-1,0 0 0,17 13-1</inkml:trace>
          <inkml:trace contextRef="#ctx0" brushRef="#br0" timeOffset="42">18420 2247 83,'0'0'36,"0"0"2,0 0 0,56 11-25,-16-26-3,18 13-1,-6-11-2,12 6-3,-10-4-1,0 5-2,-9 1 0,-9 3-1,-8 5-2,-9-4-4,1 15-9,-20-14-24,15 19-1,-15-19 1,-3 21-1</inkml:trace>
          <inkml:trace contextRef="#ctx0" brushRef="#br0" timeOffset="43">18473 2003 105,'7'-17'40,"-7"17"1,0 0 0,24-28-29,1 28-4,-25 0-2,37-9-4,-11 1-2,6 5 0,8-1 0,3 2 0,2 0 0,3 4 0,5-2 0,1 4 0,2-2 0,-2-2 0,-5 1 0,-10-4 0,1 8-5,-40-5-28,30-9-8,-30 9-1,-19 4 1,-13 5-1</inkml:trace>
          <inkml:trace contextRef="#ctx0" brushRef="#br0" timeOffset="44">18596 1925 80,'-7'-17'41,"7"17"-2,0 0 2,0 0-9,-13 17-23,13-17-1,-10 42-3,5-12-5,3 13 0,-8 2 0,7 5 0,-5 8 0,3 2 0,-1-3 0,2-1 0,-1-2 0,1-3 0,0-7 0,0-5 0,1-11 0,-1-7 0,4-21 0,0 0 0,0 0-4,0 0-37,5-47-3,-5-5 2,2-6-1</inkml:trace>
          <inkml:trace contextRef="#ctx0" brushRef="#br0" timeOffset="45">19628 2323 99,'0'0'38,"0"0"2,18-11 0,-19-6-26,1 17-6,0 0-1,-13 34-2,-6-15-1,-2 10-4,-12 3 0,-9 9 0,-4 0 0,1 6 0,-4-6 0,8-2 0,1-6 0,7-3 0,6-6 0,13-3 0,14-21 0,-23 24 0,23-24 0,0 0 0,-11 21 0,11-21 0,0 0 0,0 0 0,-2 18 0,-2-34-35,4 16-8,28-32 0,-5 6 1</inkml:trace>
          <inkml:trace contextRef="#ctx0" brushRef="#br0" timeOffset="46">19218 2474 92,'0'0'38,"0"0"-1,18-5 3,-18 5-28,0 0-4,17-23-2,-11 3-2,5 3-1,2-5-1,4 3-1,-6-1-1,6 1 1,-6 2-1,-11 17 2,21-20-2,-21 20 0,0 0 2,0 0-1,17 11 1,-17 11 0,0 2 0,6 10-2,-1 3 0,4 6 0,1 4 0,1-1 0,4-3 0,4-4 0,1-1 0,-1-7 0,0-6 0,-2-5 0,1-1 0,-18-19 0,27 20 0,-27-20 0,20 6-4,-24-25-10,4 19-26,2-20-2,-2 20 1,-24-28 0</inkml:trace>
          <inkml:trace contextRef="#ctx0" brushRef="#br0" timeOffset="47">19720 2351 118,'0'0'41,"0"0"0,35-3-1,16 6-34,-14-8-3,6 10-1,10 3-3,-5-18-8,20 9-30,-8 1-1,-4-2-1,-8 4 0</inkml:trace>
          <inkml:trace contextRef="#ctx0" brushRef="#br0" timeOffset="48">20021 2057 88,'17'0'37,"-17"0"0,0 0 1,0 0-23,0 0-6,0 0-2,0 0-2,0 0-1,0 0 0,0 0 0,0 0-1,2 20 1,-2-20-4,-15 28 0,5-7 0,3 5 0,-6 6 0,1 7 0,-1 2 0,4 3 0,-2 3 0,1 2 0,-1 1 0,0-2 0,-2-1 0,2-4 0,-1-6 0,1-3 0,6-8 0,5-6 0,0-20 0,7 26 0,-7-26 0,28 6 0,-5-8 0,-1-5 0,4-1 0,-5-5 0,5 2 0,-7-15-2,9 18-21,-11-14-18,-6 0-2,-9-3 2,-6 3-1</inkml:trace>
          <inkml:trace contextRef="#ctx0" brushRef="#br0" timeOffset="50">20053 3227 91,'0'0'37,"0"0"2,0 0 0,2 26-23,-2-26-7,0 0-1,0 0-3,0 0 0,0 0-2,0 0 0,0 0-3,24 2 0,-24-2 0,30-24 0,-6 0 0,6-10 0,4-7 0,3-9 0,-1-4 0,-1-2 0,-3 2 0,-4 4 0,-7 3 0,0 8 0,-8 9 0,-4 8 0,-9 22 0,9-25 0,-9 25 0,0 0 0,0 0 0,0 0 0,0 0 0,0 0 0,0 0 0,0 0 0,0 0 0,12 32 0,-12-8 0,-4 6 0,6 7 0,-2 10 0,0 3 0,2 4 0,1 4 0,1 2 0,2-2 0,3-4 0,2-4 0,2-7 0,1-4 0,-1-9 0,0-6 0,-13-24 0,32 26 0,-16-24 0,3-2 0,-19 0 0,32-11-13,-32 11-29,11-24-1,-11 24 0,-15-25 1</inkml:trace>
          <inkml:trace contextRef="#ctx0" brushRef="#br0" timeOffset="51">20146 3067 114,'-22'-6'39,"22"6"0,-17-1 0,17 1-34,0 0-1,0 0-1,0 0-2,0 0 1,36-23-1,-14 18 0,2 1 0,5-2-1,0 4 1,3 4-2,-4-5-5,15 6-30,-14-1-4,0-6 0,9-3 0</inkml:trace>
          <inkml:trace contextRef="#ctx0" brushRef="#br0" timeOffset="38">16816 2262 75,'0'0'37,"0"0"2,0 0 0,17 9-12,-17-9-16,0 0-1,0 0-3,0 0-3,0 0 0,33 4-2,-14-2-2,7 2 0,8-4 0,11-2 0,5-2 0,7-2 0,-1-3 0,-2 2 0,-5-3 0,-2 3 0,-4 3 0,-15-3-5,5 14-7,-33-7-28,25 6-1,-25-6 0,24 3 0</inkml:trace>
          <inkml:trace contextRef="#ctx0" brushRef="#br0" timeOffset="39">16909 2551 101,'-22'9'38,"1"-1"1,4-3 0,-3-12-28,20 7-2,0 0-2,19-2-2,-19 2-1,31-6-2,-8 1-2,11 1 0,7-2 0,4 1 0,2-1 0,3-1 0,1-1 0,-1 1 0,-3-1 0,-2 1 0,-10 1 0,-3-1 0,-4 3 0,-11-3 0,8 10-5,-25-3-6,33-3-18,-33 3-11,0 0-2,0 0 2,0 0-1</inkml:trace>
          <inkml:trace contextRef="#ctx0" brushRef="#br0" timeOffset="40">17428 2029 104,'0'0'38,"-28"-8"3,28 8-1,-17 0-31,17 0 0,0 0-2,0 0-2,0 0-3,0 0-2,0 0 0,21 0 0,-3 12 0,9 3 0,4 5 0,7 6 0,5 2 0,2 0 0,-2 2 0,-2 0 0,-5 0 0,-10-4 0,-4 0 0,-12-2 0,-10 2 0,-8 0 0,-9 4 0,-9 2 0,-8 3 0,-10 0 0,-3 1 0,-2-1 0,2-1 0,6-4 0,5-4 0,8-4 0,10-7 0,12 2 0,-11-21-16,17 4-27,19-7-1,-19 7 0,37-41 0</inkml:trace>
          <inkml:trace contextRef="#ctx0" brushRef="#br0" timeOffset="52">21404 1805 93,'0'0'37,"8"-18"3,-8 18-2,0 0-26,0 0-3,0 0-1,-30 9-2,13 6 0,-9 0-2,0 13-2,-12 5-2,-1 10 0,-10 6 0,2 7 0,-3 5 0,9 10 0,-2 2 0,7 3 0,10-3 0,11 3 0,11-3 0,10 1 0,5-5 0,6-5 0,11-7 0,-6-10 0,10-8 0,-2-22 0,11 11-16,-7-32-26,5-9-1,-5-13 2,2-4-2</inkml:trace>
          <inkml:trace contextRef="#ctx0" brushRef="#br0" timeOffset="53">21644 2150 78,'0'0'38,"0"0"-1,0 0 3,17-28-22,-17 28-5,0 0-4,0 0-2,0 0-1,0 0-2,0 0 1,6 26-5,-6-26 0,-19 37 0,6-9 0,0 10 0,-6 5 0,2 3 0,-4 3 0,-1-1 0,3-3 0,4-2 0,2-8 0,0-7 0,6-9 0,7-19 0,-10 26 0,10-26 0,0 0 0,0 0 0,0-17 0,17-7 0,0-12 0,-2-10 0,9-8 0,2-6 0,4-1 0,0 3 0,-5 7 0,-10 7 0,-2 14 0,-6 9 0,-7 21 0,10-20 0,-10 20 0,0 0 0,0 0 0,0 0 0,5 26 0,-1-7 0,2 5 0,-1 0 0,-1 4 0,0 4 0,1-8 0,5 2 0,-3-7 0,1-3 0,-8-16 0,9 19 0,-9-19 0,24-7 0,-5-3 0,5-6 0,-5-3 0,7-11 0,-1 4 0,-3-6 0,3 8 0,-7 0 0,-5 3 0,-13 21 0,10-22 0,-10 22 0,0 0 0,0 0 0,0 0 0,5 30 0,-10-8 0,1 10 0,2 3 0,-4 8 0,-1 4 0,3 1 0,-5 1 0,0 1 0,7-3 0,-2-5 0,6-6 0,7-3 0,-9-7 0,4-1 0,-2-9 0,-2-16 0,0 0 0,22 6 0,-22-6 0,0-30 0,0 30-22,11-35-21,-12 11 0,-13-8 1,3 6-2</inkml:trace>
          <inkml:trace contextRef="#ctx0" brushRef="#br0" timeOffset="52728.0925">22352 2739 53,'0'0'32,"0"0"3,0 0-1,0 0-13,0 0-7,0 0 0,0 0-4,-4 22-2,4-22 0,-13 28-2,13-28 1,-4 39-3,-1-18 1,-1 7-3,-3-6 0,5 4-2,2-3 0,-2-1 0,-3-3 0,7-19 0,-4 27 0,4-27 0,0 0 0,0 0 0,15 19-5,-15-19-20,2-22-16,-2 22 0,9-19-1,-9 19 1</inkml:trace>
          <inkml:trace contextRef="#ctx0" brushRef="#br0" timeOffset="53539.294">22507 3061 59,'26'4'36,"-26"-4"-1,0 0 2,0 0-8,0 0-18,15 20-2,-15-20-1,0 0-2,-2 17 0,4 0-1,-2-17-1,-11 32-1,2-16-1,1 5 1,-10-2-1,1 1-2,0-5 0,-2-2 0,19-13 0,-17 15 0,17-15-2,-18 2-4,18-2-3,0 0-9,-6-19-21,6 19-2,-4-18 1,4 18 0</inkml:trace>
          <inkml:trace contextRef="#ctx0" brushRef="#br0" timeOffset="54381.6955">22775 2845 14,'0'0'27,"0"0"4,2-17 2,15 15-8,-17 2-5,0 0-2,0 0-2,0 0-3,0 0-3,0 0-2,0 0-2,0 0 0,1 19-1,-1-19 1,-20 7-3,20-7 0,0 0-1,-23 21 0,23-21 0,-24 24 0,24-24-1,-21 24 1,21-24-2,0 21 0,0-21 0,-11 17 0,11-17 0,0 0 0,0 0 0,0 0 0,10 16 0,-10-16 0,0 0 0,31 2 0,-6-2 0,-3-2 0,-1 2 0,-1 0 0,3 0 0,-6 0 0,0 0 0,7-1 0,-5-1 0,5-2 0,4 2 0,-5 0 0,-1 0 0,10 1 0,-8-1 0,-5 4-2,-19-2-4,22 7-3,-22-7-15,0 0-17,0 0 0,0 0 1,-24-9 0</inkml:trace>
          <inkml:trace contextRef="#ctx0" brushRef="#br0" timeOffset="54818.4963">22960 2838 92,'0'0'37,"0"0"0,0 0 0,0 0-25,0 0-1,0 0-2,0 0-3,0 0 0,0 0-2,0 0 0,-2 31-4,2-12 0,-2 5 0,-3 2 0,3 6 0,-9 1 0,0 3 0,1-4 0,3-1 0,3-5 0,8-1 0,-16-5 0,12-20 0,4 26 0,-4-26-14,-7-17-29,7 17 0,-4-24 1,4 24-2</inkml:trace>
          <inkml:trace contextRef="#ctx0" brushRef="#br0" timeOffset="58156.9022">23385 2010 47,'0'0'32,"0"0"3,0 0 0,0 0-16,0 0-4,13 17-1,-13-17-2,0 0-3,0 0-1,0 0-2,0 0-1,23 22 0,-23-22-1,28 10 0,-28-10-1,32 14-1,-14-6-2,9 5 0,-9 2 0,3 7 0,-2 4 0,-3 8 0,-1-1 0,8 7 0,-1 1 0,-5 7 0,-7-1 0,-1 1 0,-2-1 0,3 3 0,-6 0 0,-4 4 0,-10-1 0,-3-1 0,2 2 0,-6-2 0,2-2 0,2 1 0,-4-7 0,-5 1 0,-6-4 0,3-4 0,5-5 0,-5-2 0,-3-8 0,-2-5 0,2-2 0,-2-10 0,30-5 0,-34-3 0,34 3 0,-22 5-42,22-5-3,-19-7 1,19 7 0</inkml:trace>
        </inkml:traceGroup>
      </inkml:traceGroup>
    </inkml:traceGroup>
  </inkml:traceGroup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9:15.95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B6EB0B1-3E93-4629-96AA-9079A4EA3679}" emma:medium="tactile" emma:mode="ink">
          <msink:context xmlns:msink="http://schemas.microsoft.com/ink/2010/main" type="writingRegion" rotatedBoundingBox="6429,6500 10327,6500 10327,7642 6429,7642"/>
        </emma:interpretation>
      </emma:emma>
    </inkml:annotationXML>
    <inkml:traceGroup>
      <inkml:annotationXML>
        <emma:emma xmlns:emma="http://www.w3.org/2003/04/emma" version="1.0">
          <emma:interpretation id="{95E7828B-5EA6-480E-9E67-01A3A82A8CD2}" emma:medium="tactile" emma:mode="ink">
            <msink:context xmlns:msink="http://schemas.microsoft.com/ink/2010/main" type="paragraph" rotatedBoundingBox="6429,6500 9247,6500 9247,6928 6429,69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A055C6-D1F0-4BD3-8C22-0B2C692E5283}" emma:medium="tactile" emma:mode="ink">
              <msink:context xmlns:msink="http://schemas.microsoft.com/ink/2010/main" type="line" rotatedBoundingBox="6429,6500 9247,6500 9247,6928 6429,6928"/>
            </emma:interpretation>
          </emma:emma>
        </inkml:annotationXML>
        <inkml:traceGroup>
          <inkml:annotationXML>
            <emma:emma xmlns:emma="http://www.w3.org/2003/04/emma" version="1.0">
              <emma:interpretation id="{3D79490A-3B25-4D35-AB8F-3D9DF49F86F8}" emma:medium="tactile" emma:mode="ink">
                <msink:context xmlns:msink="http://schemas.microsoft.com/ink/2010/main" type="inkWord" rotatedBoundingBox="6418,6509 7075,6486 7087,6843 6430,6865"/>
              </emma:interpretation>
              <emma:one-of disjunction-type="recognition" id="oneOf0">
                <emma:interpretation id="interp0" emma:lang="en-US" emma:confidence="0">
                  <emma:literal>32</emma:literal>
                </emma:interpretation>
                <emma:interpretation id="interp1" emma:lang="en-US" emma:confidence="0">
                  <emma:literal>3</emma:literal>
                </emma:interpretation>
                <emma:interpretation id="interp2" emma:lang="en-US" emma:confidence="0">
                  <emma:literal>23</emma:literal>
                </emma:interpretation>
                <emma:interpretation id="interp3" emma:lang="en-US" emma:confidence="0">
                  <emma:literal>3M</emma:literal>
                </emma:interpretation>
                <emma:interpretation id="interp4" emma:lang="en-US" emma:confidence="0">
                  <emma:literal>322</emma:literal>
                </emma:interpretation>
              </emma:one-of>
            </emma:emma>
          </inkml:annotationXML>
          <inkml:trace contextRef="#ctx0" brushRef="#br0">6326 4914 18,'0'0'24,"0"0"4,7-23-8,-7 23 1,0 0 0,0 0-1,4-18 0,-4 18-4,0 0-4,0 0-3,0 0-2,0 0-2,0 0-2,21-4 0,-21 4-1,0 0-1,20-2 0,-20 2 1,25 8-1,-25-8 1,24 16-1,-24-16 0,23 21 1,-23-21-1,20 22 0,-20-22 0,8 26 0,-8-26 1,-6 25-1,6-25 0,-11 22 0,11-22 0,-13 19 0,13-19-1,0 0 1,-17 13-1,17-13 1,0 0-1,0 0 0,0 0 0,0 0 0,0 0 0,0 0 0,-17 13 0,17-13-1,0 0 1,0 0-1,0 0 0,0 0 1,0 0-1,0 0 1,17 13 0,-17-13-1,22 11 2,-22-11-1,30 18 0,-30-18 0,26 23 0,-26-23 1,12 28-1,-12-28-1,0 28 1,0-28-1,-8 26 2,8-26 0,-19 20-1,19-20 0,-31 2 0,14-4 0,-4-3 0,2-1 1,-3-3-3,3 9-2,-5-9-4,24 9 0,-23-4-14,23 4-17,0 0-1,29-15 1,-5 9 0</inkml:trace>
          <inkml:trace contextRef="#ctx0" brushRef="#br0" timeOffset="655.2012">6689 4891 83,'0'0'36,"0"0"0,0 0 1,19-24-23,-19 24-8,0 0 0,19-4-1,-19 4 0,0 0 0,0 0 0,24-3-1,-24 3 1,0 0-1,21 16 0,-21-16-4,16 25 0,-4-9 0,-7 1 0,-1 0 0,-2 0 0,2 1 0,-4-18 0,-4 30 0,4-30 0,-15 28 0,15-28 0,-11 23 0,11-23 0,-21 20 0,21-20 0,-19 15 0,19-15 0,0 0 0,-22 15 0,22-15 0,0 0 0,0 0 0,0 0 0,0 0 0,0 0 0,0 0 0,0 0 0,17 7 0,5-7 0,3 0 0,-1-2 0,4 2 0,0 0 0,-4-1 0,-1 2 0,-4-1 0,-19 0 0,18-1 0,5 6-30,-23-5-13,0 0 0,0 0-1</inkml:trace>
        </inkml:traceGroup>
        <inkml:traceGroup>
          <inkml:annotationXML>
            <emma:emma xmlns:emma="http://www.w3.org/2003/04/emma" version="1.0">
              <emma:interpretation id="{817537C9-B8E8-41B1-930D-1C1F7AC6D9C7}" emma:medium="tactile" emma:mode="ink">
                <msink:context xmlns:msink="http://schemas.microsoft.com/ink/2010/main" type="inkWord" rotatedBoundingBox="8681,6857 9239,6767 9250,6837 8692,6928"/>
              </emma:interpretation>
              <emma:one-of disjunction-type="recognition" id="oneOf1">
                <emma:interpretation id="interp5" emma:lang="en-US" emma:confidence="0">
                  <emma:literal>_</emma:literal>
                </emma:interpretation>
                <emma:interpretation id="interp6" emma:lang="en-US" emma:confidence="0">
                  <emma:literal>-</emma:literal>
                </emma:interpretation>
                <emma:interpretation id="interp7" emma:lang="en-US" emma:confidence="0">
                  <emma:literal>~</emma:literal>
                </emma:interpretation>
                <emma:interpretation id="interp8" emma:lang="en-US" emma:confidence="0">
                  <emma:literal>'</emma:literal>
                </emma:interpretation>
                <emma:interpretation id="interp9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3447.6061">8582 5288 96,'0'0'38,"0"0"3,0 0-2,0-31-30,22 25-1,1-11-3,12 4-1,5 0 0,7 0-2,1 0 0,3 4-1,-1 5 1,-1 0-3,-2 4 0,-8-2-2,4 6-1,-17-9-2,8 18-5,-34-13-21,0 0-8,0 0 0,-21 20-1</inkml:trace>
        </inkml:traceGroup>
      </inkml:traceGroup>
    </inkml:traceGroup>
    <inkml:traceGroup>
      <inkml:annotationXML>
        <emma:emma xmlns:emma="http://www.w3.org/2003/04/emma" version="1.0">
          <emma:interpretation id="{6C1C7857-A353-4160-AE49-6BE877D4D47E}" emma:medium="tactile" emma:mode="ink">
            <msink:context xmlns:msink="http://schemas.microsoft.com/ink/2010/main" type="paragraph" rotatedBoundingBox="7240,6967 10327,6967 10327,7642 7240,764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91C8182-F269-4274-AF0B-615043F92BCB}" emma:medium="tactile" emma:mode="ink">
              <msink:context xmlns:msink="http://schemas.microsoft.com/ink/2010/main" type="inkBullet" rotatedBoundingBox="7240,7061 7697,7061 7697,7605 7240,7605"/>
            </emma:interpretation>
            <emma:one-of disjunction-type="recognition" id="oneOf2">
              <emma:interpretation id="interp10" emma:lang="en-US" emma:confidence="1">
                <emma:literal>E</emma:literal>
              </emma:interpretation>
              <emma:interpretation id="interp11" emma:lang="en-US" emma:confidence="0">
                <emma:literal>t</emma:literal>
              </emma:interpretation>
              <emma:interpretation id="interp12" emma:lang="en-US" emma:confidence="0">
                <emma:literal>£</emma:literal>
              </emma:interpretation>
              <emma:interpretation id="interp13" emma:lang="en-US" emma:confidence="0">
                <emma:literal>€</emma:literal>
              </emma:interpretation>
              <emma:interpretation id="interp14" emma:lang="en-US" emma:confidence="0">
                <emma:literal>z</emma:literal>
              </emma:interpretation>
            </emma:one-of>
          </emma:emma>
        </inkml:annotationXML>
        <inkml:trace contextRef="#ctx0" brushRef="#br0" timeOffset="1638.0029">7513 5458 73,'0'0'36,"0"0"0,0 0 2,-11-26-25,11 26 0,0 0-3,0 0-1,0 0-2,0 0-1,0 0-1,-17-11-1,17 11-2,-26 0 1,3 0-3,3 7 0,-5 2 0,3 6 0,-3 4 0,-3 3 0,-2 6 0,4 2 0,0 4 0,0-3 0,1 3 0,7 3 0,1-3 0,6-1 0,3-3 0,8-2 0,6 0 0,7 2 0,7-2 0,5-6 0,7-3 0,7-4 0,6-6 0,2-7 0,3-2 0,-3-13 0,4 5 0,-23-23-24,2 8-18,-12-3-2,-12 2 2,-10 0-1</inkml:trace>
        <inkml:trace contextRef="#ctx0" brushRef="#br0" timeOffset="1856.4033">7183 5704 108,'0'0'39,"25"-15"2,-1 9-2,4 5-33,-3-13-1,10 9-2,3 1-5,-7-14-9,11 10-27,1 2-3,-10-8 2,8 2-2</inkml:trace>
      </inkml:traceGroup>
      <inkml:traceGroup>
        <inkml:annotationXML>
          <emma:emma xmlns:emma="http://www.w3.org/2003/04/emma" version="1.0">
            <emma:interpretation id="{B30485F4-01B9-42D9-A568-C4F03C846C2D}" emma:medium="tactile" emma:mode="ink">
              <msink:context xmlns:msink="http://schemas.microsoft.com/ink/2010/main" type="line" rotatedBoundingBox="8685,6967 10327,6967 10327,7642 8685,7642"/>
            </emma:interpretation>
          </emma:emma>
        </inkml:annotationXML>
        <inkml:traceGroup>
          <inkml:annotationXML>
            <emma:emma xmlns:emma="http://www.w3.org/2003/04/emma" version="1.0">
              <emma:interpretation id="{BE594800-F18C-46A4-BEC3-8815C1DAFBC9}" emma:medium="tactile" emma:mode="ink">
                <msink:context xmlns:msink="http://schemas.microsoft.com/ink/2010/main" type="inkWord" rotatedBoundingBox="8685,6967 10327,6967 10327,7642 8685,7642"/>
              </emma:interpretation>
              <emma:one-of disjunction-type="recognition" id="oneOf3">
                <emma:interpretation id="interp15" emma:lang="en-US" emma:confidence="0">
                  <emma:literal>Ext</emma:literal>
                </emma:interpretation>
                <emma:interpretation id="interp16" emma:lang="en-US" emma:confidence="0">
                  <emma:literal>EX to</emma:literal>
                </emma:interpretation>
                <emma:interpretation id="interp17" emma:lang="en-US" emma:confidence="0">
                  <emma:literal>EX F</emma:literal>
                </emma:interpretation>
                <emma:interpretation id="interp18" emma:lang="en-US" emma:confidence="0">
                  <emma:literal>text</emma:literal>
                </emma:interpretation>
                <emma:interpretation id="interp19" emma:lang="en-US" emma:confidence="0">
                  <emma:literal>EX E</emma:literal>
                </emma:interpretation>
              </emma:one-of>
            </emma:emma>
          </inkml:annotationXML>
          <inkml:trace contextRef="#ctx0" brushRef="#br0" timeOffset="3198.0056">8574 5327 97,'0'0'39,"0"0"3,0 0-1,0 0-30,17 6-3,-17-6 0,13 22-1,-14-1-5,8 12-2,-7 5 0,2 10 0,-2 4 0,2 6 0,-4 0 0,4 0 0,3-4 0,1-6 0,0-9 0,-1-5 0,-3-8 0,2-9 0,-4-17 0,0 0 0,20-4-18,-14-31-25,-4-12-2,0-15 2,-2-8-1</inkml:trace>
          <inkml:trace contextRef="#ctx0" brushRef="#br0" timeOffset="3853.2067">8685 5788 57,'-24'39'37,"5"-19"-1,23 1 0,24-8-18,-8-22-5,27 10-4,-11-14-4,12 6-2,-5 0-2,-5-7-4,1 20-8,-13-2-26,-7-10 0,0 14 0,-19-8-1</inkml:trace>
          <inkml:trace contextRef="#ctx0" brushRef="#br0" timeOffset="3650.4064">8691 5445 66,'0'0'38,"0"0"-1,7 20 2,-7-20-15,22-5-16,12 5-3,-6-8-1,13 3-3,2-1-2,-5-5-4,9 11-9,-12 0-24,-3-8 0,-2 8 0,-30 0-1</inkml:trace>
          <inkml:trace contextRef="#ctx0" brushRef="#br0" timeOffset="4180.8072">9254 5676 66,'21'-17'36,"-10"-7"0,-11 24 2,19-22-19,-18-1-9,16 19-2,-17 4-2,0 0-1,21-9 0,-8 26-1,-13-17 0,34 43 0,-17-13-2,9 12 1,-2 1-2,6 6 1,-4-1-2,6-7 1,0-2-2,-4-11-1,2-2-3,-30-26-5,49 0-24,-49 0-9,15-28 3,-19 6-3</inkml:trace>
          <inkml:trace contextRef="#ctx0" brushRef="#br0" timeOffset="4508.4078">9608 5508 109,'-23'4'42,"23"-4"2,-13 22-4,-4-22-29,21 19-2,-4-19-9,-19 45 0,5-16 0,-5 9 0,-2-1 0,-3 10 0,-4-3 0,0 3 0,1-6 0,5-6 0,3-7 0,6-5 0,4-5 0,9-18 0,-2 17 0,2-17 0,28-20-33,-13-1-11,2-3-1,2-6 1</inkml:trace>
          <inkml:trace contextRef="#ctx0" brushRef="#br0" timeOffset="5132.409">9782 5646 88,'0'0'40,"0"0"-1,17 2 2,20 5-29,-7-18-4,21 11-2,-4-5-5,3-12-10,6 4-30,-3 2-2,-8-8 1,3 4-1</inkml:trace>
          <inkml:trace contextRef="#ctx0" brushRef="#br0" timeOffset="4960.8086">10014 5395 67,'0'0'41,"26"-17"0,-26 17 1,6-19-17,11 28-9,-17-9-4,0 0-4,0 0-5,0 0-3,-11 19 0,3 2 0,-3-1 0,-6 12 0,0-1 0,0 12 0,-7-2 0,5 4 0,-1 0 0,5 1 0,5 1 0,5-4 0,1 0 0,6-8 0,5 2 0,3-7 0,5-4 0,0-9 0,5-6 0,1-15 0,7 1 0,-6-20 0,16 8-9,-25-26-12,11 12-22,-11-9-2,-7 3 3,-12 1-1</inkml:trace>
        </inkml:traceGroup>
      </inkml:traceGroup>
    </inkml:traceGroup>
  </inkml:traceGroup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9:40.71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A6511A1-B498-4BFE-B1C4-85D5D8F3F7A7}" emma:medium="tactile" emma:mode="ink">
          <msink:context xmlns:msink="http://schemas.microsoft.com/ink/2010/main" type="writingRegion" rotatedBoundingBox="1771,9446 24012,9207 24051,12816 1809,13055"/>
        </emma:interpretation>
      </emma:emma>
    </inkml:annotationXML>
    <inkml:traceGroup>
      <inkml:annotationXML>
        <emma:emma xmlns:emma="http://www.w3.org/2003/04/emma" version="1.0">
          <emma:interpretation id="{6F24398D-100D-4C11-BCBF-0C745A3E88CA}" emma:medium="tactile" emma:mode="ink">
            <msink:context xmlns:msink="http://schemas.microsoft.com/ink/2010/main" type="paragraph" rotatedBoundingBox="1779,9396 8570,9471 8554,10911 1763,108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6D5AA4-2622-4026-89D8-20DC7C19082F}" emma:medium="tactile" emma:mode="ink">
              <msink:context xmlns:msink="http://schemas.microsoft.com/ink/2010/main" type="line" rotatedBoundingBox="1779,9396 8570,9471 8554,10911 1763,10836"/>
            </emma:interpretation>
          </emma:emma>
        </inkml:annotationXML>
        <inkml:traceGroup>
          <inkml:annotationXML>
            <emma:emma xmlns:emma="http://www.w3.org/2003/04/emma" version="1.0">
              <emma:interpretation id="{F89A7B33-F946-41F0-9092-488AEA68DC95}" emma:medium="tactile" emma:mode="ink">
                <msink:context xmlns:msink="http://schemas.microsoft.com/ink/2010/main" type="inkWord" rotatedBoundingBox="1779,9396 5481,9437 5465,10877 1763,10836"/>
              </emma:interpretation>
              <emma:one-of disjunction-type="recognition" id="oneOf0">
                <emma:interpretation id="interp0" emma:lang="en-US" emma:confidence="0.5">
                  <emma:literal>vanishing</emma:literal>
                </emma:interpretation>
                <emma:interpretation id="interp1" emma:lang="en-US" emma:confidence="0">
                  <emma:literal>Vanishing</emma:literal>
                </emma:interpretation>
                <emma:interpretation id="interp2" emma:lang="en-US" emma:confidence="0">
                  <emma:literal>Planishing</emma:literal>
                </emma:interpretation>
                <emma:interpretation id="interp3" emma:lang="en-US" emma:confidence="0">
                  <emma:literal>(banishing</emma:literal>
                </emma:interpretation>
                <emma:interpretation id="interp4" emma:lang="en-US" emma:confidence="0">
                  <emma:literal>Vanishings</emma:literal>
                </emma:interpretation>
              </emma:one-of>
            </emma:emma>
          </inkml:annotationXML>
          <inkml:trace contextRef="#ctx0" brushRef="#br0">3 14 41,'0'0'32,"0"0"2,0 0 0,-8-19-13,8 19 0,0 0-4,0 0-4,0 0-2,0 0-2,0 0-2,0 0-2,0 0-2,0 0-1,0 0 0,0 0-2,0 0 1,25 35 1,-14-12-2,6 7 0,0 5 0,1 6 0,3 2 0,1 2 0,-7-3 0,2-1 0,-2-3 0,0-7 0,-2-3 0,0-5 0,-5-5 0,-8-18 0,17 23 0,-17-23 0,0 0-5,0 0-8,16 13-18,-16-13-11,0 0 2,0 0-1,8-28 3</inkml:trace>
          <inkml:trace contextRef="#ctx0" brushRef="#br0" timeOffset="468.0008">490-11 80,'18'-18'36,"-18"18"1,0 0 2,17-10-26,-17 10-1,0 0-2,0 0-2,0 0-3,0 0 0,0 0-2,0 0-1,0 0 0,-21 2-1,12 15 1,-10 5-2,4 10 0,-9 7 0,0 10 0,-4 3 0,0 4 0,1-4 0,7-5 0,9-5 0,-3-8 0,11-6 0,1-9 0,2-19 0,2 18 0,-2-18-4,0 0-16,0 0-20,0 0-3,0 0 2,0 0-1</inkml:trace>
          <inkml:trace contextRef="#ctx0" brushRef="#br0" timeOffset="1092.0019">742 301 83,'0'0'36,"0"0"-1,-5-25 3,-14 10-27,19 15-1,-17-13-2,17 13-2,-19-9-1,19 9 0,-28 0-1,28 0 0,-30 15-1,17 2 0,-7 0-2,1 7 2,-2 0-3,8 2 0,2-2 0,7 1 0,0-7 0,4-18 0,8 26 0,-8-26 0,32-2 0,-10-7 0,4-10 0,1-1 0,-5-8 0,4 0 0,1-4 0,-3 6 0,-7 4 0,-2 5 0,-15 17 0,5-17 0,-5 17 0,0 0 0,-3 30 0,1-11 0,-2 5 0,2 0 0,2 2 0,2-1 0,4-3 0,1-5 0,-7-17 0,9 22 0,-9-22 0,0 0-3,0 0-37,0 0-4,0 0 3,0 0-1</inkml:trace>
          <inkml:trace contextRef="#ctx0" brushRef="#br0" timeOffset="1716.003">1049 293 98,'0'0'38,"0"0"-1,17 0 2,-17 0-28,0 0-3,0 0 0,0 0-3,0 0-1,0 22 0,0-22-1,0 25-3,0-25 0,0 26 0,0-26 0,11 18 0,-11-18 0,0 0 0,0 0 0,19 2 0,-19-2 0,26-16 0,-26 16 0,27-23 0,-27 23 0,24-18 0,-24 18 0,26-10 0,-26 10 0,21 6 0,-21-6 0,0 0 0,24 15 0,-24-15 0,0 0 0,21 22 0,-21-22 0,7 21 0,-7-21 0,4 28 0,-4-28 0,7 31 0,-7-31 0,4 30 0,-4-30 0,-4 22 0,4-22 0,0 0 0,2 21 0,-2-21 0,0 0-10,-17 7-31,17-7-1,0 0 1,-5-26-1</inkml:trace>
          <inkml:trace contextRef="#ctx0" brushRef="#br0" timeOffset="1996.8035">1508 327 105,'0'0'37,"17"7"1,-17-7-1,0 0-31,17 34-1,-17-34-1,13 35-1,-8-14-2,7-1 1,-7-1-1,-5-19-2,8 30-3,-8-30-7,0 0-26,0 0-2,0-32 1,0 6-2</inkml:trace>
          <inkml:trace contextRef="#ctx0" brushRef="#br0" timeOffset="2137.2037">1560 81 115,'0'0'38,"0"26"0,0-26-1,-1 18-36,1-18-4,28 28-6,-28-28-22,22 17-7,1-8 1,-23-9-1</inkml:trace>
          <inkml:trace contextRef="#ctx0" brushRef="#br0" timeOffset="2542.8045">2019 151 113,'-26'6'39,"26"-6"0,-38 21 1,7-16-35,12 8 0,-2-5 0,21-8-3,-20 16 0,20-16 0,0 0-1,-2 23 1,2-23-2,11 20 0,-11-20 0,23 34 0,-10-16 0,-2-1 0,0 0 0,-11-17 0,19 28 0,-19-28 0,13 20 0,-13-20 0,-4 17 0,4-17 0,-17 17 0,17-17 0,-22 26 0,1-18 0,10 16-10,-15-15-30,9-5-1,17-4-1,-26-6 1</inkml:trace>
          <inkml:trace contextRef="#ctx0" brushRef="#br0" timeOffset="3104.4054">2268-380 74,'0'0'36,"23"-7"1,-23 7 2,18 30-25,-18-30 0,8 48-2,-14-18-4,15 20 0,-12-3-3,5 14-1,-2 5 0,3 3-4,-6-2 0,6 0 0,-8-8 0,5-1 0,2-9 0,-2-12 0,5-11 0,3-6 0,-8-20 0,17 0 0,-1-16 0,3-9 0,5-1 0,-1-2 0,-4 0 0,-2 1 0,-1 6 0,-16 21 0,25-9 0,-25 9 0,9 28 0,-3-8 0,-1 6 0,-1 2 0,5 0 0,-5 0 0,0-6 0,0-3 0,-1 0 0,-3-19-8,0 0-32,0 0-1,0 0 0,-9-38-1</inkml:trace>
          <inkml:trace contextRef="#ctx0" brushRef="#br0" timeOffset="3307.2057">2779 267 124,'0'22'39,"-5"3"0,1-7 0,0 1-37,6 0-1,-2-19 0,4 22-2,-4-22-2,0 0-3,20-2-9,-18-18-23,0-18-1,6-8 0,-8-14 0</inkml:trace>
          <inkml:trace contextRef="#ctx0" brushRef="#br0" timeOffset="3447.606">2837-167 88,'0'0'36,"0"0"1,0 0 1,4 20-23,-4-20-9,4 28-2,-4-28-3,9 26-4,8 2-13,0-3-20,-12-7-1,5 10 0,-10-6 0</inkml:trace>
          <inkml:trace contextRef="#ctx0" brushRef="#br0" timeOffset="3915.6069">3015 254 97,'0'0'38,"0"19"3,0-19-2,19 26-24,-19-26-4,2 16-4,-2-16-3,7 23-1,-7-23-3,13 18 0,-13-18 0,0 0 0,0 0 0,25 6 0,-25-6 0,28-22 0,-28 22 0,28-28 0,-28 28 0,26-26 0,-26 26 0,26-8 0,-26 8 0,15 23 0,-17-5 0,0 5 0,6 5 0,2 1 0,-4 1 0,1-6 0,-3-1 0,0-23 0,12 35-8,-12-35-33,0 0-1,18-30 0,-8 6 1</inkml:trace>
          <inkml:trace contextRef="#ctx0" brushRef="#br0" timeOffset="4368.0076">3633 207 118,'0'0'38,"0"0"3,9-18-2,-9 18-32,-24 0-3,24 0 0,-28 11 0,28-11-4,-34 24 0,19-5 0,0 1 0,6 3 0,3 1 0,4-2 0,6-1 0,2-3 0,-6-18 0,28 25 0,-11-22 0,-1-5 0,3-3 0,-19 5 0,34-21 0,-15 12 0,-19 9 0,22-20 0,-22 20 0,0 0 0,0 0 0,19 14 0,-21 5 0,2 13 0,-4 5 0,-1 10 0,-5 5 0,-1 6 0,-6 3 0,-7 4 0,-10-3 0,-5-1 0,-6-7 0,4-1 0,1-9 0,3-10 0,3-4 0,-3-32 0,37 2-25,-26-19-19,26-7-2,-2-17 2</inkml:trace>
        </inkml:traceGroup>
        <inkml:traceGroup>
          <inkml:annotationXML>
            <emma:emma xmlns:emma="http://www.w3.org/2003/04/emma" version="1.0">
              <emma:interpretation id="{BD59AC89-AD02-42CC-8293-7B60C3C6DB3E}" emma:medium="tactile" emma:mode="ink">
                <msink:context xmlns:msink="http://schemas.microsoft.com/ink/2010/main" type="inkWord" rotatedBoundingBox="6931,9579 8569,9597 8559,10462 6921,10444"/>
              </emma:interpretation>
              <emma:one-of disjunction-type="recognition" id="oneOf1">
                <emma:interpretation id="interp5" emma:lang="en-US" emma:confidence="1">
                  <emma:literal>lines</emma:literal>
                </emma:interpretation>
                <emma:interpretation id="interp6" emma:lang="en-US" emma:confidence="0">
                  <emma:literal>Hines</emma:literal>
                </emma:interpretation>
                <emma:interpretation id="interp7" emma:lang="en-US" emma:confidence="0">
                  <emma:literal>Lines</emma:literal>
                </emma:interpretation>
                <emma:interpretation id="interp8" emma:lang="en-US" emma:confidence="0">
                  <emma:literal>tines</emma:literal>
                </emma:interpretation>
                <emma:interpretation id="interp9" emma:lang="en-US" emma:confidence="0">
                  <emma:literal>Mines</emma:literal>
                </emma:interpretation>
              </emma:one-of>
            </emma:emma>
          </inkml:annotationXML>
          <inkml:trace contextRef="#ctx0" brushRef="#br0" timeOffset="5382.0094">5196-203 104,'0'0'38,"0"0"2,11-18 0,-27 10-30,16 8-2,0 0 0,1 19-4,-1-19-1,0 0-3,-16 20 0,16-1 0,-2 2 0,2 8 0,-8 5 0,6 9 0,-1 7 0,-1 8 0,2 2 0,0-1 0,-5 1 0,7-2 0,0-4 0,1-8 0,5-5 0,2-4 0,-1-10 0,-3-3 0,3-4 0,-7-20 0,12 21 0,-12-21-42,0 0-1,5-34-1,-1 14 0</inkml:trace>
          <inkml:trace contextRef="#ctx0" brushRef="#br0" timeOffset="5600.4097">5374 353 117,'17'18'40,"-17"-18"0,5 25-1,-5-25-32,8 22-5,-8-22 1,0 24-2,0-24-2,2 19-2,-2-19-4,0 0-24,0 0-8,-8-28 0,6-6 0,2-5-2</inkml:trace>
          <inkml:trace contextRef="#ctx0" brushRef="#br0" timeOffset="5756.4101">5428-24 123,'0'0'40,"0"0"0,0 0-2,-5 25-34,5-25-2,3 20-3,7-1-6,-10-19-14,0 0-18,7 24-1,-7-24 0,8 28 0</inkml:trace>
          <inkml:trace contextRef="#ctx0" brushRef="#br0" timeOffset="6255.611">5578 304 43,'0'0'35,"4"21"2,-4-21 1,0 0-10,0 0-4,0 0-4,0 0-6,0 0-3,22 13-6,-22-13-5,0 0 0,12 26 0,-12-26 0,22 26 0,-22-26 0,11 26 0,-11-26 0,10 17 0,-10-17 0,0 0 0,18-6 0,-18 6 0,27-26 0,-9 11 0,1-1 0,3 1 0,1 2 0,-6 1 0,0 9 0,-17 3 0,16 2 0,-16-2 0,15 16 0,-15-16 0,10 25 0,-10-25 0,9 29 0,-7-12 0,2 0 0,-2 2 0,-8-3 0,10 14 0,-25-17-25,21-13-18,-5 24 0,5-24 0</inkml:trace>
          <inkml:trace contextRef="#ctx0" brushRef="#br0" timeOffset="6645.6117">6114 381 106,'18'7'39,"-18"-7"1,0 0-1,0 0-30,32 8-2,-32-8-1,21-6-3,-21 6 0,31-19 0,-14 4-3,2-3 0,-6-3 0,-2-3 0,-5 2 0,-4 3 0,-2 19 0,-15-19 0,-2 21 0,-4 6 0,-3 5 0,2 7 0,-1 3 0,4 3 0,1 2 0,7 0 0,3 0 0,2 0 0,8 0 0,4 0 0,7-6 0,-13-22 0,39 26 0,-18-39 0,24 0-39,-8-11-3,3-10-2,-1-9 2</inkml:trace>
          <inkml:trace contextRef="#ctx0" brushRef="#br0" timeOffset="7020.0123">6649 103 103,'15'-20'39,"-15"20"1,7-17 1,-7 17-28,0 0-5,0 0 0,-18 11-5,18-11-3,-19 20 0,19-20 0,-28 27 0,28-27 0,-21 29 0,18-10 0,3 0 0,7-1 0,8 1 0,6 1 0,1 3 0,2 1 0,1 0 0,-1 2 0,-3-1 0,-1-3 0,-8 4 0,-5-2 0,-5-1 0,-10 5 0,-5-8 0,-5 6 0,-7-2 0,-5-1 0,0-1 0,-3-5 0,10 1 0,-12-19 0,18 10-43,0-13-3,17 4 1,-13-28 0</inkml:trace>
        </inkml:traceGroup>
      </inkml:traceGroup>
    </inkml:traceGroup>
    <inkml:traceGroup>
      <inkml:annotationXML>
        <emma:emma xmlns:emma="http://www.w3.org/2003/04/emma" version="1.0">
          <emma:interpretation id="{66DC57CC-D0E4-4C11-B4FB-C684A3C8AFA6}" emma:medium="tactile" emma:mode="ink">
            <msink:context xmlns:msink="http://schemas.microsoft.com/ink/2010/main" type="paragraph" rotatedBoundingBox="3805,11589 24035,11372 24051,12816 3820,130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2DB997E-A801-4F09-9E9F-F3E5038C8465}" emma:medium="tactile" emma:mode="ink">
              <msink:context xmlns:msink="http://schemas.microsoft.com/ink/2010/main" type="inkBullet" rotatedBoundingBox="3813,12340 4736,12331 4739,12596 3816,12606"/>
            </emma:interpretation>
            <emma:one-of disjunction-type="recognition" id="oneOf2">
              <emma:interpretation id="interp10" emma:lang="en-US" emma:confidence="0">
                <emma:literal>-</emma:literal>
              </emma:interpretation>
            </emma:one-of>
          </emma:emma>
        </inkml:annotationXML>
        <inkml:trace contextRef="#ctx0" brushRef="#br0" timeOffset="8158.8143">2090 2774 73,'-26'5'38,"26"-5"-2,-28 10 4,28-10-18,0 0-10,0 0-1,30 1-3,-30-1-2,43 2 0,-13-2-3,13 4-3,7-6 0,10 2 0,10-7 0,6-4 0,5-6 0,-2-4 0,1-1 0,-3-2 0,-10-1 0,-11 1 0,-11 11 0,-28-11-17,-17 24-24,17-8-3,-17 8 2,-22 4-1</inkml:trace>
        <inkml:trace contextRef="#ctx0" brushRef="#br0" timeOffset="7846.8138">2088 2565 108,'0'0'42,"0"0"-1,0 0 1,0 0-23,0 0-16,0 0-3,0 0 0,0 0 0,25 19 0,-1-10 0,10 0 0,9-5 0,11-2 0,4-4 0,6-2 0,-1 0 0,-5-1 0,-3-1 0,-10 3 0,-8 3 0,-5-2 0,-2 7 0,-30-5-7,41-24-34,-24 11-3,-17 13 3,9-26-2</inkml:trace>
      </inkml:traceGroup>
      <inkml:traceGroup>
        <inkml:annotationXML>
          <emma:emma xmlns:emma="http://www.w3.org/2003/04/emma" version="1.0">
            <emma:interpretation id="{F70F5565-7176-48A3-8965-098A9DC615B3}" emma:medium="tactile" emma:mode="ink">
              <msink:context xmlns:msink="http://schemas.microsoft.com/ink/2010/main" type="line" rotatedBoundingBox="4481,11582 24035,11372 24051,12816 4496,13026"/>
            </emma:interpretation>
          </emma:emma>
        </inkml:annotationXML>
        <inkml:traceGroup>
          <inkml:annotationXML>
            <emma:emma xmlns:emma="http://www.w3.org/2003/04/emma" version="1.0">
              <emma:interpretation id="{68F6432F-82A1-4A78-8197-C41260B00B5D}" emma:medium="tactile" emma:mode="ink">
                <msink:context xmlns:msink="http://schemas.microsoft.com/ink/2010/main" type="inkWord" rotatedBoundingBox="6020,11565 9284,11530 9298,12774 6033,12809"/>
              </emma:interpretation>
              <emma:one-of disjunction-type="recognition" id="oneOf3">
                <emma:interpretation id="interp11" emma:lang="en-US" emma:confidence="0">
                  <emma:literal>&gt;dr</emma:literal>
                </emma:interpretation>
                <emma:interpretation id="interp12" emma:lang="en-US" emma:confidence="0">
                  <emma:literal>Idr</emma:literal>
                </emma:interpretation>
                <emma:interpretation id="interp13" emma:lang="en-US" emma:confidence="0">
                  <emma:literal>Odr</emma:literal>
                </emma:interpretation>
                <emma:interpretation id="interp14" emma:lang="en-US" emma:confidence="0">
                  <emma:literal>'dr.</emma:literal>
                </emma:interpretation>
                <emma:interpretation id="interp15" emma:lang="en-US" emma:confidence="0">
                  <emma:literal>'dry</emma:literal>
                </emma:interpretation>
              </emma:one-of>
            </emma:emma>
          </inkml:annotationXML>
          <inkml:trace contextRef="#ctx0" brushRef="#br0" timeOffset="16380.0288">4653 2557 89,'-7'-18'37,"7"18"1,-21-15 2,-7-4-27,28 19-2,-37-9-2,20 13-2,-9-8-3,5 11 0,-5-1-1,1 9-3,-5 0 0,0 7 0,-1 2 0,3 6 0,3-2 0,7 0 0,-1 0 0,9-4 0,7 1 0,6-9 0,5 1 0,-8-17 0,30 17 0,-11-13 0,1-6 0,1-6 0,5-5 0,-2-7 0,1-10 0,1-4 0,-2-7 0,1-7 0,-1-2 0,2 1 0,-2-1 0,1 3 0,-6 1 0,-5 1 0,5 0 0,-2 2 0,0-1 0,-2-9 0,-2-6 0,-4-5 0,3 5 0,-3 1 0,-2 10 0,-1 5 0,-4 9 0,-2 16 0,0 18 0,-11 24 0,3 13 0,-1 17 0,-1 8 0,-1 16 0,0 6 0,0 9 0,9 2 0,2-6 0,2-5 0,5-9 0,-3-12 0,2-13 0,1-5 0,1-17 0,3-4 0,-11-24 0,22 13-30,-22-13-13,0 0-1,0 0 0</inkml:trace>
          <inkml:trace contextRef="#ctx0" brushRef="#br0" timeOffset="16879.2296">4979 2733 100,'0'0'37,"4"20"2,-4-20-1,-8 17-30,19 5-1,-11-22 0,12 41-2,-10-22 2,7 5-4,-5-5 1,-1-1-4,-3-18 0,6 25 0,-6-25 0,0 0 0,0 0 0,-11-36 0,5-1 0,4-6 0,-3-7 0,1-1 0,2-1 0,0 4 0,8 5 0,3 9 0,6 10 0,8 9 0,5 8 0,2-6 0,11 18-4,-11-3-38,2-2-1,-2 6 1,-8-1-1</inkml:trace>
          <inkml:trace contextRef="#ctx0" brushRef="#br0" timeOffset="8626.815">2706 2194 114,'4'-19'39,"-4"19"3,0 0-1,0 0-33,0 0-1,0 0-3,0 0-4,0 0 0,19 15 0,-19-15 0,39 32 0,-7-11 0,7-1 0,15 2 0,12-3 0,3 0 0,-3-1 0,-10-1 0,2 4 0,-9 1 0,-10 2 0,-15 4 0,-16 6 0,-16 3 0,-10 2 0,-7 4 0,-18-4 0,-2-2 0,-9-3 0,0-2 0,-4-6 0,11-2 0,7-9 0,20 11 0,1-15-21,19-11-23,15 17-2,8-13 2</inkml:trace>
        </inkml:traceGroup>
        <inkml:traceGroup>
          <inkml:annotationXML>
            <emma:emma xmlns:emma="http://www.w3.org/2003/04/emma" version="1.0">
              <emma:interpretation id="{A63F60D1-0D4C-4BB3-914F-BEF719F04130}" emma:medium="tactile" emma:mode="ink">
                <msink:context xmlns:msink="http://schemas.microsoft.com/ink/2010/main" type="inkWord" rotatedBoundingBox="7295,11806 9204,11542 9371,12743 7462,13007"/>
              </emma:interpretation>
              <emma:one-of disjunction-type="recognition" id="oneOf4">
                <emma:interpretation id="interp16" emma:lang="en-US" emma:confidence="0">
                  <emma:literal>(222)</emma:literal>
                </emma:interpretation>
                <emma:interpretation id="interp17" emma:lang="en-US" emma:confidence="0">
                  <emma:literal>(2122)</emma:literal>
                </emma:interpretation>
                <emma:interpretation id="interp18" emma:lang="en-US" emma:confidence="0">
                  <emma:literal>(2/22)</emma:literal>
                </emma:interpretation>
                <emma:interpretation id="interp19" emma:lang="en-US" emma:confidence="0">
                  <emma:literal>(1/22)</emma:literal>
                </emma:interpretation>
                <emma:interpretation id="interp20" emma:lang="en-US" emma:confidence="0">
                  <emma:literal>(4/22)</emma:literal>
                </emma:interpretation>
              </emma:one-of>
            </emma:emma>
          </inkml:annotationXML>
          <inkml:trace contextRef="#ctx0" brushRef="#br0" timeOffset="17784.0311">5879 1961 100,'-26'-5'38,"26"5"3,-28 3-2,-2-3-29,21 19-1,-17-8-1,9 17-3,-11 2 0,7 15-5,-7 3 0,7 10 0,3 1 0,1 9 0,4 0 0,7 3 0,8-2 0,4-5 0,3-7 0,4-3 0,0-5 0,-2-14 0,10-3 0,-21-32-8,47 6-32,-23-12-3,-1-11 1,-1-3 0</inkml:trace>
          <inkml:trace contextRef="#ctx0" brushRef="#br0" timeOffset="18096.0318">5958 2339 80,'0'0'39,"0"0"-1,19 17 3,-19-17-25,32 8-4,-32-8-1,24 28-3,-13-8-2,12 8-2,-5 0-4,5 4 0,-4-2 0,-1-1 0,1-1 0,0-5 0,-4-3 0,-15-20 0,22 30-6,-22-30-34,0 0-2,4-26 1,-6-6-2</inkml:trace>
          <inkml:trace contextRef="#ctx0" brushRef="#br0" timeOffset="18376.8322">6338 2243 104,'0'0'39,"-4"20"2,-1-3-1,1 13-30,-15-10-2,14 21 0,-16-7-3,8 9-5,-4-10 0,2 8 0,0-6 0,4-3 0,0-8 0,3-3 0,5-4 0,3-17 0,-10 26 0,10-26 0,-5 22-7,5-22-14,0 0-19,0 0-3,0 0 2,0 0-1</inkml:trace>
          <inkml:trace contextRef="#ctx0" brushRef="#br0" timeOffset="18844.8331">6452 2643 99,'0'0'38,"0"0"1,19-4 0,-19 4-29,0 0-4,34-3 0,-34 3-2,30-6 0,-30 6-1,28 6 1,-28-6-1,15 31-3,-19-6 0,-2 3 0,-7 3 0,-2 1 0,-3-2 0,-3-2 0,0-6 0,6-5 0,15-17 0,-26 20 0,26-20 0,0 0 0,0 0 0,0 17 0,0-17 0,21 8 0,-2-5 0,1-1 0,6-2 0,1-9 0,12 9-7,-11-13-35,-2-6-1,-9 2 1,-9-3-2</inkml:trace>
          <inkml:trace contextRef="#ctx0" brushRef="#br0" timeOffset="19765.2347">6522 1954 56,'0'0'37,"16"-13"1,-16 13 1,4-17-10,-4 17-13,0 0-4,0 0-4,19-2-3,-19 2-1,26 0-2,-5 2-1,-1-2-1,5 4 1,-1-3 0,0 5 0,-7 1 0,2 5 1,-19-12 0,17 26-2,-17-26 0,-2 30 0,2-30 0,-21 31 0,21-31 0,-32 28 0,16-17 0,-1 1 0,0-5 0,17-7 0,-21 9 0,21-9 0,0 0 0,0 0 0,0 0 0,0 0 0,10 19 0,-10-19 0,24 13 0,-24-13 0,26 19 0,-26-19 0,17 28 0,-11-12 0,-4 1 0,-2-17 0,-2 28 0,2-28 0,-10 21 0,10-21 0,0 0 0,-24 15 0,24-15 0,-26 1 0,9 1 0,0 0 0,0 0 0,-1-2 0,18 0-4,-25 0-7,25 0-11,0 0-19,0 0-1,25-7 1,-25 7 1</inkml:trace>
          <inkml:trace contextRef="#ctx0" brushRef="#br0" timeOffset="20420.4359">6913 1967 64,'11'-19'35,"-11"19"1,0 0 2,0 0-10,23-9-18,-23 9-2,18-4-2,-18 4 0,28-2-1,-28 2 0,32 4-1,-32-4-1,28 15 0,-28-15-1,19 28 0,-15-11-2,1 3 0,-6 2 0,-7 3 0,-7-1 0,-4 0 0,-7-2 0,2-1 0,1-4 0,-3-2 0,7-4 0,1-6 0,18-5 0,-19 6 0,19-6 0,0 0 0,0 0 0,26-6 0,-26 6 0,39 4 0,-10-2 0,1 0 0,3 3 0,-8-12-5,16 20-19,-15-11-17,-5-4-2,-21 2 1,20-9 0</inkml:trace>
          <inkml:trace contextRef="#ctx0" brushRef="#br0" timeOffset="20904.0367">7302 1888 116,'0'0'40,"19"-3"3,-19 3-1,0 0-33,0 0-4,19 18-5,1 5 0,-1-1 0,4 13 0,-1 8 0,2 11 0,-3 8 0,1 14 0,-10 4 0,-3 8 0,-9 0 0,-4-1 0,-5-5 0,-4-4 0,-2-10 0,-6-11 0,6-16 0,-3-5 0,1-14 0,2-5 0,15-17 0,-32 5 0,32-5-14,-15-18-30,0-5-2,-2-8 2,4-5-1</inkml:trace>
        </inkml:traceGroup>
        <inkml:traceGroup>
          <inkml:annotationXML>
            <emma:emma xmlns:emma="http://www.w3.org/2003/04/emma" version="1.0">
              <emma:interpretation id="{AAD5A6C4-A13F-4CE3-AECA-A951DCE0C1DF}" emma:medium="tactile" emma:mode="ink">
                <msink:context xmlns:msink="http://schemas.microsoft.com/ink/2010/main" type="inkWord" rotatedBoundingBox="11375,11530 14881,11492 14893,12633 11387,12671"/>
              </emma:interpretation>
              <emma:one-of disjunction-type="recognition" id="oneOf5">
                <emma:interpretation id="interp21" emma:lang="en-US" emma:confidence="1">
                  <emma:literal>detected</emma:literal>
                </emma:interpretation>
                <emma:interpretation id="interp22" emma:lang="en-US" emma:confidence="0">
                  <emma:literal>defected</emma:literal>
                </emma:interpretation>
                <emma:interpretation id="interp23" emma:lang="en-US" emma:confidence="0">
                  <emma:literal>detested</emma:literal>
                </emma:interpretation>
                <emma:interpretation id="interp24" emma:lang="en-US" emma:confidence="0">
                  <emma:literal>defeated</emma:literal>
                </emma:interpretation>
                <emma:interpretation id="interp25" emma:lang="en-US" emma:confidence="0">
                  <emma:literal>Detected</emma:literal>
                </emma:interpretation>
              </emma:one-of>
            </emma:emma>
          </inkml:annotationXML>
          <inkml:trace contextRef="#ctx0" brushRef="#br0" timeOffset="23119.2406">9835 2356 88,'0'0'36,"-20"0"1,20 0 1,-17 13-29,-9-15 0,26 2-2,-30 13-1,17 6-1,-8-6-1,6 11 0,-5-1-1,6 7 0,-4-1-1,5 7-1,1-3 2,5-1-3,3-4 0,8-4 0,0-3 0,-4-21 0,28 16 0,-10-19 0,3-12 0,7-11 0,-2-12 0,4-6 0,2-12 0,-4-11 0,4-8 0,0-11 0,-6-3 0,-4 0 0,-1-5 0,-6 9 0,-4 8 0,1 12 0,-11 17 0,-1 14 0,0 34 0,0 0 0,-18 30 0,6 18 0,1 12 0,4 13 0,-6 9 0,7 7 0,-1-1 0,3-5 0,6-1 0,1-11 0,3-4 0,-15-31-13,11-5-28,1-14-2,-3-17 1,19-20-2</inkml:trace>
          <inkml:trace contextRef="#ctx0" brushRef="#br0" timeOffset="23478.0412">10068 2429 75,'0'0'34,"16"24"0,-16-24 3,19-9-30,5 11 1,-7-21 1,8 13-2,-10-14-1,7 5 0,-16-9-1,1 7-2,-7-5 0,0 3 0,-5 2-1,5 17 0,-14-28 1,14 28-1,-20 4 0,20-4-1,-13 28 1,9 0-1,2 4 0,4 7-1,2 0 0,5-2 2,6-1-4,4-5 2,3-1-2,3-19-2,8 6-6,-14-24-22,15-8-9,-2-6 0,-6-7-1,2 2 2</inkml:trace>
          <inkml:trace contextRef="#ctx0" brushRef="#br0" timeOffset="23961.6421">10616 2226 99,'0'0'38,"-7"18"2,7-18-2,43 23-30,-19-27-3,17 6-2,-3-4-3,1-5-4,10 14-11,-6-5-22,-13-4-3,-2 13 1,-28-11 0</inkml:trace>
          <inkml:trace contextRef="#ctx0" brushRef="#br0" timeOffset="23805.6418">10743 1989 80,'23'-9'38,"-23"9"2,0 0 1,9 22-24,-9-22-6,-4 32-1,-5-10-3,11 19-1,-6 4-1,6 9-5,-4 6 0,4 1 0,2 1 0,1-5 0,7-4 0,-5-14 0,4-4-6,-11-35-16,0 0-20,0 0 0,-13-37 0,2-4-1</inkml:trace>
          <inkml:trace contextRef="#ctx0" brushRef="#br0" timeOffset="24320.4427">11123 2341 105,'23'-5'38,"-23"5"0,28-6 0,-7-1-36,-21 7 0,39-23 1,-39 23-1,28-28 0,-22 10 1,-6 18-1,5-36 0,-5 36 0,-5-24 1,5 24-1,-23-4 0,23 4 0,-39 21 0,16-1 1,-1 5-1,2 1-2,-3 2 0,8 3 0,4 1 0,6 0 0,9-1 0,5-3 0,4-2 0,4-1 0,4-3 0,-2-9 0,7 2-6,-7-28-16,9 7-19,-1-3-2,1-10 2,2-1-2</inkml:trace>
          <inkml:trace contextRef="#ctx0" brushRef="#br0" timeOffset="24601.2432">11610 2254 83,'0'0'39,"0"0"0,0 0 2,-2 18-27,-18-16-5,14 22-1,-14-7-2,8 13-1,-6-2-2,-1 9-1,2-5-1,8 0 0,11 1-1,1-5-1,8-2 0,4-9-2,10 0-4,-25-17-15,39-15-18,-9 2-2,-7-11 1,1-3 0</inkml:trace>
          <inkml:trace contextRef="#ctx0" brushRef="#br0" timeOffset="25006.8439">11803 2282 79,'-24'-4'38,"24"4"-1,7 20 1,12-21-24,9 14-9,-7-12-3,10-1-7,14 6-19,0 0-14,-7-8 1,5 9-2,-6-9 2</inkml:trace>
          <inkml:trace contextRef="#ctx0" brushRef="#br0" timeOffset="24866.4437">11968 2026 98,'13'-24'38,"-13"24"3,0 0-2,-23 19-31,29 12-1,-12-3-1,10 19-1,-9-2-2,5 11 0,1 0-1,3 5 0,-2-1-2,0-4 0,0-6-1,-4-17-3,8 3-2,-6-36-2,0 22-7,-17-39-20,5-14-7,-1-8 2,-7-12 0</inkml:trace>
          <inkml:trace contextRef="#ctx0" brushRef="#br0" timeOffset="25256.4443">12350 2313 77,'30'-7'34,"-21"-19"0,8 7 2,2-5-27,-21-11-1,9 14 0,-18-3-1,11 24 0,-28-13 1,11 30 0,-13-1-1,11 18-2,-7 1-2,9 12-1,2-2 0,6-1-2,13-3 0,7-7 0,8-6-3,1-15-1,12 2-4,-15-32-14,11 6-19,0-4-1,-4-6 0,-1 3 0</inkml:trace>
          <inkml:trace contextRef="#ctx0" brushRef="#br0" timeOffset="25786.8453">12741 2263 95,'0'0'39,"-36"15"3,16 2 0,-6 14-31,-8-12-3,23 15-1,-10-6-3,14 7 0,-5-5-1,11 1-3,2-1 0,9-4 0,5-3 0,3-7 0,11-10 0,2-10 0,5-16 0,7-14 0,2-16 0,4-19 0,1-19 0,-1-10 0,-12-9 0,-3 7 0,-6 8 0,-7 12 0,-6 11 0,-4 21 0,-11 18 0,0 13 0,0 17 0,0 0 0,0 0 0,0 0 0,7 25 0,-7 1 0,-3 11 0,-5 15 0,-3 15 0,-2 11 0,-4 14 0,-2 12 0,-5 1 0,5-3 0,4-5 0,6-9 0,7-10 0,2-15 0,-4-9 0,10-18 0,7-12 0,-13-24 0,32-24-27,-23-2-19,-3-14-2,-12-8 2</inkml:trace>
        </inkml:traceGroup>
        <inkml:traceGroup>
          <inkml:annotationXML>
            <emma:emma xmlns:emma="http://www.w3.org/2003/04/emma" version="1.0">
              <emma:interpretation id="{C4815D64-C5D9-45C2-B899-12D33EFF1829}" emma:medium="tactile" emma:mode="ink">
                <msink:context xmlns:msink="http://schemas.microsoft.com/ink/2010/main" type="inkWord" rotatedBoundingBox="16417,12062 17321,12052 17326,12474 16422,12484"/>
              </emma:interpretation>
              <emma:one-of disjunction-type="recognition" id="oneOf6">
                <emma:interpretation id="interp26" emma:lang="en-US" emma:confidence="1">
                  <emma:literal>on</emma:literal>
                </emma:interpretation>
                <emma:interpretation id="interp27" emma:lang="en-US" emma:confidence="0">
                  <emma:literal>ons</emma:literal>
                </emma:interpretation>
                <emma:interpretation id="interp28" emma:lang="en-US" emma:confidence="0">
                  <emma:literal>one</emma:literal>
                </emma:interpretation>
                <emma:interpretation id="interp29" emma:lang="en-US" emma:confidence="0">
                  <emma:literal>own</emma:literal>
                </emma:interpretation>
                <emma:interpretation id="interp30" emma:lang="en-US" emma:confidence="0">
                  <emma:literal>an</emma:literal>
                </emma:interpretation>
              </emma:one-of>
            </emma:emma>
          </inkml:annotationXML>
          <inkml:trace contextRef="#ctx0" brushRef="#br0" timeOffset="26738.4469">14735 2295 85,'0'0'37,"0"0"1,0 0 2,0 0-28,0 0-2,0 0-2,0 0-1,0 0-1,-24 20-2,22-3 0,-6 2-2,4 3 0,3 4-2,2 2 0,7-6 0,1 3 0,6-9 0,4-4 0,2-7 0,-1-9 0,-1-10 0,-4-7 0,0-3 0,-4-6 0,-3-2 0,-5 1 0,-6-1 0,-5 6 0,-5 5 0,13 21 0,-36-20 0,8 20 0,-2 7 0,6 1 0,0 5 0,1-4 0,12 8-4,-11-21-20,22 4-18,0 0-2,16 0 2,5-5-1</inkml:trace>
          <inkml:trace contextRef="#ctx0" brushRef="#br0" timeOffset="27284.4479">15177 2261 97,'0'0'40,"0"0"2,0 0-1,0 0-26,0 0-8,-17 19-2,11 1-1,-3-1 0,1 7-4,1 0 0,1 4 0,-3-4 0,5 2 0,2-4 0,2-3 0,0-21 0,10 22 0,-10-22 0,0 0 0,20-32 0,-1 3 0,5-1 0,-1-2 0,1 2 0,0 2 0,-5 6 0,6 9 0,-5 9 0,1 12 0,-4 1 0,3 10 0,-1 3 0,3 4 0,3 6 0,-3-1 0,-1 5 0,-3 1 0,-4-2 0,-7-3 0,2-2 0,-7-10 0,10 7 0,-12-27-26,0 0-18,0 0-1,-15-27 2,15-8-2</inkml:trace>
        </inkml:traceGroup>
        <inkml:traceGroup>
          <inkml:annotationXML>
            <emma:emma xmlns:emma="http://www.w3.org/2003/04/emma" version="1.0">
              <emma:interpretation id="{5EE0EC05-A54B-42F9-BE2D-5926859A2376}" emma:medium="tactile" emma:mode="ink">
                <msink:context xmlns:msink="http://schemas.microsoft.com/ink/2010/main" type="inkWord" rotatedBoundingBox="18744,11488 19995,11474 20010,12859 18759,12873"/>
              </emma:interpretation>
              <emma:one-of disjunction-type="recognition" id="oneOf7">
                <emma:interpretation id="interp31" emma:lang="en-US" emma:confidence="0">
                  <emma:literal>bo,</emma:literal>
                </emma:interpretation>
                <emma:interpretation id="interp32" emma:lang="en-US" emma:confidence="0">
                  <emma:literal>boy</emma:literal>
                </emma:interpretation>
                <emma:interpretation id="interp33" emma:lang="en-US" emma:confidence="0">
                  <emma:literal>b0,</emma:literal>
                </emma:interpretation>
                <emma:interpretation id="interp34" emma:lang="en-US" emma:confidence="0">
                  <emma:literal>bon</emma:literal>
                </emma:interpretation>
                <emma:interpretation id="interp35" emma:lang="en-US" emma:confidence="0">
                  <emma:literal>boo</emma:literal>
                </emma:interpretation>
              </emma:one-of>
            </emma:emma>
          </inkml:annotationXML>
          <inkml:trace contextRef="#ctx0" brushRef="#br0" timeOffset="30388.8534">16972 2358 83,'0'0'40,"26"-24"0,-26 24 1,49-2-27,-30-17-3,20 16-2,-7-12-3,17 9-1,-8-5-2,6 7 0,-10 4-3,-7 6 0,-8 9 0,-8 11 0,-13 5 0,-4 10 0,-12 0 0,-6 6 0,-3-6 0,3 0 0,-5-6 0,5-8 0,-3-11 0,-4-6 0,4-8 0,-3-10 0,5 2 0,-6-7 0,7 10 0,-7-14-5,28 17-28,0 0-10,0 0-1,0 0 1,19 2 1</inkml:trace>
          <inkml:trace contextRef="#ctx0" brushRef="#br0" timeOffset="30014.4527">17066 1695 86,'11'-17'38,"-11"17"0,0 0 2,0 0-27,0 0-2,0 0-2,0 0-3,0 0 0,0 0-1,0 17-2,2 5-3,-2 6 0,2 13 0,-6 4 0,-4 11 0,5 1 0,-1 5 0,2 3 0,0 0 0,-2 1 0,10 1 0,-2-2 0,-4-4 0,2-3 0,3-4 0,-3-5 0,2-8 0,-2-8 0,-12-12 0,12-1 0,-2-20-8,4-18-31,-10-7-5,-1-8 0,-2-5 0</inkml:trace>
          <inkml:trace contextRef="#ctx0" brushRef="#br0" timeOffset="31012.8545">17888 2287 87,'9'-18'37,"-9"18"1,0 0 2,-17-23-30,17 23-1,0 0-1,0 0-1,-24 8-1,24-8 0,-25 22-2,10 0-1,-7 1-3,3 10 0,-5 1 0,-2 5 0,-2 0 0,7-2 0,4-1 0,6-4 0,3-6 0,8-6 0,2-3 0,-2-17 0,28 24 0,-3-16 0,-1-3 0,8-3 0,0-2 0,0-2 0,1-5 0,1-4 0,-4-4 0,-4-6 0,-5-7 0,-1-5 0,-3-5 0,-4-3 0,-1 4 0,-3 0 0,-11 7 0,-5 6 0,7 24 0,-36-23 0,10 25 0,-2 2 0,0 13 0,-14-15 0,20 9-44,-4 2-1,7-4 1,19-9 0</inkml:trace>
          <inkml:trace contextRef="#ctx0" brushRef="#br0" timeOffset="35973.6631">18193 2776 51,'0'-19'36,"0"19"0,0 0 2,0 0-16,0 0-4,0 0-2,-4 26-5,4-26 0,0 41-5,-4-19 0,8 10-2,-6-6-4,8 4 0,-6-6 0,0-1 0,2-5 0,-2-18 0,0 28 0,0-28-2,18 24-20,-18-24-19,0 0-2,0 0 2,17-22-2</inkml:trace>
        </inkml:traceGroup>
        <inkml:traceGroup>
          <inkml:annotationXML>
            <emma:emma xmlns:emma="http://www.w3.org/2003/04/emma" version="1.0">
              <emma:interpretation id="{49941BF1-3B36-4A08-9DB9-640A1BDB79C7}" emma:medium="tactile" emma:mode="ink">
                <msink:context xmlns:msink="http://schemas.microsoft.com/ink/2010/main" type="inkWord" rotatedBoundingBox="22095,11553 24037,11532 24048,12535 22106,12556"/>
              </emma:interpretation>
              <emma:one-of disjunction-type="recognition" id="oneOf8">
                <emma:interpretation id="interp36" emma:lang="en-US" emma:confidence="0">
                  <emma:literal>j_&lt;3</emma:literal>
                </emma:interpretation>
                <emma:interpretation id="interp37" emma:lang="en-US" emma:confidence="0">
                  <emma:literal>i £3</emma:literal>
                </emma:interpretation>
                <emma:interpretation id="interp38" emma:lang="en-US" emma:confidence="0">
                  <emma:literal>j £3</emma:literal>
                </emma:interpretation>
                <emma:interpretation id="interp39" emma:lang="en-US" emma:confidence="0">
                  <emma:literal>j.&lt;3</emma:literal>
                </emma:interpretation>
                <emma:interpretation id="interp40" emma:lang="en-US" emma:confidence="0">
                  <emma:literal>; £3</emma:literal>
                </emma:interpretation>
              </emma:one-of>
            </emma:emma>
          </inkml:annotationXML>
          <inkml:trace contextRef="#ctx0" brushRef="#br0" timeOffset="46082.4809">20432 2209 81,'17'9'37,"-17"-9"-1,0 0 2,0 0-24,0 0-6,0 0-1,0 0-1,0 0-1,0 0 0,15 21 0,-15-21-1,15 24 0,-10-5-1,8 10-1,-1 1-2,-3 8 0,0 1 0,1 2 0,-5 0 0,1-2 0,-2-2 0,-8-3 0,0-5 0,-3-1 0,-8-1 0,2-7 0,-8-3 0,-5-10 0,5 1 0,-12-27-10,33 19-26,-42-43-7,20 6 1,3-2-1</inkml:trace>
          <inkml:trace contextRef="#ctx0" brushRef="#br0" timeOffset="46519.2816">20456 1849 82,'0'0'39,"8"-20"-2,-8 20 3,0 0-25,0 0-6,0 0-3,0 0-2,0 0-1,0 0-1,0 0-1,-4 18 0,4-18-1,0 0 0,0 17 0,0-17 0,0 0 1,0 0 0,6-22-1,-5 3 1,-1 1 0,2-1 0,-2 0 0,-2 1 0,2 18 0,0 0 0,0 0-1,-18-6 1,18 6 0,-15 22-1,15-22 0,-11 30-2,11-30-5,5 32-15,-5-32-18,15 20 0,-15-20-1,13 17-1</inkml:trace>
          <inkml:trace contextRef="#ctx0" brushRef="#br0" timeOffset="47782.8839">21023 2520 78,'0'0'39,"0"0"-1,0 0 2,0 0-20,0 0-11,0 0-1,0 0-2,0 0-1,0 0-1,0 0-1,17 8 0,-17-8-1,0 0-2,32 15 0,-32-15 0,32 13 0,-32-13 0,36 13 0,-10-10 0,0-3 0,0 2 0,-3-5 0,-6 3 0,-17 0 0,31 0-7,-31 0-31,0 0-5,0 0 1,0 0 0</inkml:trace>
          <inkml:trace contextRef="#ctx0" brushRef="#br0" timeOffset="47377.2832">21280 2036 88,'0'0'36,"21"-4"2,-21 4 0,0 0-27,0 0-3,0 0 0,0 0-2,0 0 1,0 0-1,-21 6-1,21-6-1,-39 27-4,14-8 0,1 2 0,2 1 0,-5-2 0,3 1 0,0-2 0,12-3 0,-3 1 0,15-17 0,-16 30 0,16-30 0,-8 30 0,8-30 0,-4 26 0,4-26 0,-2 20 0,2-20 0,0 0 0,21 10 0,-21-10 0,26 2 0,-3-2 0,3 0 0,6 0 0,5 3 0,-16-1 0,11 6 0,-8-1 0,2 2 0,6 1 0,-32-10 0,39 20-13,-39-20-29,0 0-1,6 21 1,-6-21-1</inkml:trace>
          <inkml:trace contextRef="#ctx0" brushRef="#br0" timeOffset="48906.0859">21935 1903 51,'0'0'35,"21"-20"2,-21 20 1,24-9-18,-26-12-1,27 27-1,-29-23-2,4 17-4,0 0-3,0 0-9,0 0 0,22-9 0,-22 9 0,0 0 0,21-12 0,-21 12 0,19-5 0,-1 5 0,1-2 0,0 4 0,-19-2 0,24 15 0,-7-2 0,0-2 0,5 4 0,-5-2 0,-9 5 0,3-1 0,-11-17 0,17 34 0,-12-17 0,-1-1 0,-15 1 0,2 0 0,9-17 0,-29 30 0,29-30 0,-22 24 0,22-24 0,-24 15 0,24-15 0,-32 11 0,32-11 0,-34 9 0,34-9 0,-30 8 0,6-4 0,24-4 0,-25 5 0,25-5 0,0 0 0,0 0 0,0 0 0,0 0 0,0 0 0,0 0 0,23 9 0,-6-3 0,-17-6 0,30 21 0,-30-21 0,28 29 0,-2-12 0,-5 4 0,-3 3 0,9-2 0,-14 1 0,-2 1 0,4 0 0,0 0 0,-15 0 0,2 1 0,-13-1 0,-10 0 0,4-1 0,0-7 0,4 1 0,13-17 0,-32 24 0,12-16 0,-3-5 0,-5-1 0,8-2 0,-5 0 0,-7 2 0,-3-6 0,9 10 0,-12-15-13,38 9-30,-28-2-3,28 2 2,0 0-2</inkml:trace>
        </inkml:traceGroup>
      </inkml:traceGroup>
    </inkml:traceGroup>
  </inkml:traceGroup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09:22.49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29835B6-7638-4C9E-A4C1-A7B43648284E}" emma:medium="tactile" emma:mode="ink">
          <msink:context xmlns:msink="http://schemas.microsoft.com/ink/2010/main" type="writingRegion" rotatedBoundingBox="10511,7346 12132,7692 11926,8658 10305,8312"/>
        </emma:interpretation>
      </emma:emma>
    </inkml:annotationXML>
    <inkml:traceGroup>
      <inkml:annotationXML>
        <emma:emma xmlns:emma="http://www.w3.org/2003/04/emma" version="1.0">
          <emma:interpretation id="{DFB92AEC-64BB-48F2-9179-5DF864C157C2}" emma:medium="tactile" emma:mode="ink">
            <msink:context xmlns:msink="http://schemas.microsoft.com/ink/2010/main" type="paragraph" rotatedBoundingBox="10511,7346 12132,7692 11926,8658 10305,83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A602D9-8F9F-4BD8-A0E2-2E1C84D3C18D}" emma:medium="tactile" emma:mode="ink">
              <msink:context xmlns:msink="http://schemas.microsoft.com/ink/2010/main" type="line" rotatedBoundingBox="10511,7346 12132,7692 11926,8658 10305,8312"/>
            </emma:interpretation>
          </emma:emma>
        </inkml:annotationXML>
        <inkml:traceGroup>
          <inkml:annotationXML>
            <emma:emma xmlns:emma="http://www.w3.org/2003/04/emma" version="1.0">
              <emma:interpretation id="{290F6E44-122A-440F-B4B3-E814EC0B4B36}" emma:medium="tactile" emma:mode="ink">
                <msink:context xmlns:msink="http://schemas.microsoft.com/ink/2010/main" type="inkWord" rotatedBoundingBox="10511,7346 12132,7692 11926,8658 10305,8312"/>
              </emma:interpretation>
              <emma:one-of disjunction-type="recognition" id="oneOf0">
                <emma:interpretation id="interp0" emma:lang="en-US" emma:confidence="1">
                  <emma:literal>Ala)</emma:literal>
                </emma:interpretation>
                <emma:interpretation id="interp1" emma:lang="en-US" emma:confidence="0">
                  <emma:literal>A (2)</emma:literal>
                </emma:interpretation>
                <emma:interpretation id="interp2" emma:lang="en-US" emma:confidence="0">
                  <emma:literal>A 12)</emma:literal>
                </emma:interpretation>
                <emma:interpretation id="interp3" emma:lang="en-US" emma:confidence="0">
                  <emma:literal>A (12)</emma:literal>
                </emma:interpretation>
                <emma:interpretation id="interp4" emma:lang="en-US" emma:confidence="0">
                  <emma:literal>A [2)</emma:literal>
                </emma:interpretation>
              </emma:one-of>
            </emma:emma>
          </inkml:annotationXML>
          <inkml:trace contextRef="#ctx0" brushRef="#br0">10372 6058 96,'0'0'41,"0"0"1,20-19 0,-20 19-30,0 0-4,0 0-1,0 0-2,0 0-3,-3 38-2,-7-7 0,-1 14 0,-4 7 0,-4 12 0,2-3 0,-7 4 0,0-5 0,3-6 0,2-11 0,6-10 0,6-12 0,7-21 0,0 0 0,0 0 0,0 0 0,17-47 0,9-1 0,2-12 0,6-12 0,5-7 0,0 1 0,-1 2 0,-5 5 0,-3 15 0,-9 11 0,-4 13 0,-4 16 0,-13 16 0,19 5 0,-8 16 0,0 12 0,2 10 0,-2 17 0,8 5 0,-4 4 0,0 0 0,4-4 0,-2-3 0,-2-10 0,-4-7 0,-2-16 0,-5-8 0,4-4 0,-8-17 0,0 0 0,0 0-6,-8-19-36,-9 0-3,-2-1 0,-7-4 1</inkml:trace>
          <inkml:trace contextRef="#ctx0" brushRef="#br0" timeOffset="202.8003">10404 6211 119,'0'0'42,"-4"17"-1,4-17-1,11 20-35,-11-20-4,36 8-2,1 3-7,-13-6-31,14-7-3,1 2 2,0-7-2</inkml:trace>
          <inkml:trace contextRef="#ctx0" brushRef="#br0" timeOffset="655.2011">11207 6002 60,'9'-20'39,"-9"20"1,0 0 2,17-32-19,-17 32-8,0 0 0,6 22-5,-23-11-2,7 19-5,-16 6-3,4 8 0,-6 10 0,-2 8 0,2 3 0,7 2 0,-3 0 0,10 0 0,5-7 0,5-4 0,14-11 0,1-14 0,10-3 0,-21-28-12,45-20-32,-19-4-1,2-16 1,-4-8 0</inkml:trace>
          <inkml:trace contextRef="#ctx0" brushRef="#br0" timeOffset="1029.6018">11285 6254 67,'23'0'40,"-6"-4"-1,0 2 4,-1 10-16,-8-27-11,20 24-4,-28-5-5,34-3-3,-34 3-4,26 15 0,-19 1 0,-3 7 0,-6 3 0,-2 7 0,-7 3 0,-2 5 0,-4-2 0,-1-5 0,-3-7 0,4 0 0,0-7 0,17-20 0,-20 26 0,20-26 0,0 0 0,0 0 0,0 0 0,0 0 0,0 0 0,22-4 0,-3 3 0,-19 1 0,39-4-13,-22-7-30,4-1-2,-5-2 1,1-5 0</inkml:trace>
          <inkml:trace contextRef="#ctx0" brushRef="#br0" timeOffset="1388.4024">11658 5996 108,'24'-16'43,"-24"16"1,23 26-5,-23-26-27,15 35-3,-4-11-9,11 21 0,-1 4 0,0 12 0,-3 4 0,3 10 0,-4-1 0,-2 7 0,-6-3 0,-5-5 0,-10-3 0,-5-4 0,-2-9 0,-6-10 0,2-6 0,-3-19 0,5 8 0,-11-24-31,9-10-15,-8-16 0,8-12 0</inkml:trace>
        </inkml:traceGroup>
      </inkml:traceGroup>
    </inkml:traceGroup>
  </inkml:traceGroup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0:22.31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DB7F5A0-342E-42FC-B281-7D19B0F44ECF}" emma:medium="tactile" emma:mode="ink">
          <msink:context xmlns:msink="http://schemas.microsoft.com/ink/2010/main" type="writingRegion" rotatedBoundingBox="19642,10818 20750,10501 20937,11155 19829,11472"/>
        </emma:interpretation>
      </emma:emma>
    </inkml:annotationXML>
    <inkml:traceGroup>
      <inkml:annotationXML>
        <emma:emma xmlns:emma="http://www.w3.org/2003/04/emma" version="1.0">
          <emma:interpretation id="{04290E14-F45E-4E3E-8BFE-D3E5F4835D4C}" emma:medium="tactile" emma:mode="ink">
            <msink:context xmlns:msink="http://schemas.microsoft.com/ink/2010/main" type="paragraph" rotatedBoundingBox="19642,10818 20750,10501 20937,11155 19829,114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189A31-9A67-48B0-8461-667962D77D98}" emma:medium="tactile" emma:mode="ink">
              <msink:context xmlns:msink="http://schemas.microsoft.com/ink/2010/main" type="line" rotatedBoundingBox="19642,10818 20750,10501 20937,11155 19829,11472"/>
            </emma:interpretation>
          </emma:emma>
        </inkml:annotationXML>
        <inkml:traceGroup>
          <inkml:annotationXML>
            <emma:emma xmlns:emma="http://www.w3.org/2003/04/emma" version="1.0">
              <emma:interpretation id="{70F1595C-29B5-4FDA-A9D9-16CE5FA9034F}" emma:medium="tactile" emma:mode="ink">
                <msink:context xmlns:msink="http://schemas.microsoft.com/ink/2010/main" type="inkWord" rotatedBoundingBox="19642,10818 20750,10501 20937,11155 19829,11472"/>
              </emma:interpretation>
              <emma:one-of disjunction-type="recognition" id="oneOf0">
                <emma:interpretation id="interp0" emma:lang="en-US" emma:confidence="0">
                  <emma:literal>xo;</emma:literal>
                </emma:interpretation>
                <emma:interpretation id="interp1" emma:lang="en-US" emma:confidence="0">
                  <emma:literal>*0;</emma:literal>
                </emma:interpretation>
                <emma:interpretation id="interp2" emma:lang="en-US" emma:confidence="0">
                  <emma:literal>*03</emma:literal>
                </emma:interpretation>
                <emma:interpretation id="interp3" emma:lang="en-US" emma:confidence="0">
                  <emma:literal>Xo;</emma:literal>
                </emma:interpretation>
                <emma:interpretation id="interp4" emma:lang="en-US" emma:confidence="0">
                  <emma:literal>*03'</emma:literal>
                </emma:interpretation>
              </emma:one-of>
            </emma:emma>
          </inkml:annotationXML>
          <inkml:trace contextRef="#ctx0" brushRef="#br0">239 122 81,'0'0'37,"-13"-19"-1,13 19-2,0 0-19,-17-18-3,17 18-4,0 0-1,-18 3-2,18-3 0,-19 0-1,19 0-1,-21 8 0,21-8-1,-20 20 1,20-20-3,-28 34 0,15-14 0,1 5 0,-3-3 0,6 6 0,-2-2 0,0 0 0,1-2 0,5-3 0,-1-1 0,2 1 0,-1-2 0,1-1 0,4-18 0,2 28 0,-2-28 0,13 28 0,-13-28 0,20 28 0,-20-28 0,29 28 0,-29-28 0,33 26 0,-16-15 0,0 0 0,-17-11 0,26 17 0,-26-17 0,28 11 0,-28-11 0,28 10 0,-28-10 0,34 3 0,-15-4 0,3-1 0,3-4 0,-1 2 0,0-1 0,-1-1 0,-1-3 0,1 1 0,-5 1 0,-1-2 0,-17 9 0,25-21 0,-25 21 0,20-32 0,-11 10 0,-1 2 0,-1-5 0,-1 1 0,0-2 0,-1 2 0,1 0 0,-2 3 0,-2 4 0,-1-1 0,1-1 0,-2 2 0,2-3 0,2-4 0,-6 1 0,2-3 0,-4 0 0,1 4 0,-3-1 0,2 1 0,-1 5 0,5 17 0,-17-22 0,17 22 0,-21-17 0,21 17 0,-26-9 0,26 9 0,-32 0 0,2-4 0,30 4-32,-34 20-10,10-12-1,2 1 1</inkml:trace>
          <inkml:trace contextRef="#ctx0" brushRef="#br0" timeOffset="-1154.4021">320 262 72,'0'0'36,"0"0"0,0 0 1,20 9-21,-20-9-4,0 0-3,-22-9-1,22 9-2,-19 5-1,19-5 0,-24 17-1,24-17-1,-24 30 0,11-10 0,-4-1-3,2 5 0,-2 1 0,0 1 0,-2 0 0,4-2 0,0-4 0,2-3 0,13-17 0,-17 24 0,17-24 0,0 0 0,0 0 0,0 0-5,0 0-8,0 0-27,21-1-1,-21 1 0,15-23 0</inkml:trace>
          <inkml:trace contextRef="#ctx0" brushRef="#br0" timeOffset="-1638.0029">118 271 58,'0'0'33,"0"0"1,0 0 0,0 0-17,0 0-3,0 0-2,0 0-3,0 0 0,0 0-1,0 0-2,7 19-1,-7-19-1,19 39-1,-6-21-1,2 9 0,2-3 0,2 0 1,-3 0-3,5-1 0,-6-5 0,-4-1 0,-11-17 0,19 24 0,-19-24 0,11 17 0,-11-17 0,0 0-6,10 22-2,-10-22-6,0 0-17,0 0-11,0 0 2,0 0 0,0 0 2</inkml:trace>
          <inkml:trace contextRef="#ctx0" brushRef="#br0" timeOffset="1887.6032">943 170 66,'0'0'36,"0"0"1,25-16 2,-25 16-18,0 0-8,20-4 0,-20 4-3,0 0-2,0 0-2,25 0-2,-25 0-2,13 22-2,-10-5 0,7 7 0,-6 6 0,-1 4 0,-6 1 0,-5 4 0,-1-3 0,-4 1 0,-2-5 0,2-6 0,-6-4 0,-2-5 0,21-17 0,-35 9 0,35-9 0,-38-26 0,34 4-40,-14-10-3,-1-2-1,4-8 2</inkml:trace>
          <inkml:trace contextRef="#ctx0" brushRef="#br0" timeOffset="2137.2037">975-163 101,'0'0'42,"21"-13"1,-21 13-1,5-26-15,-5 26-27,0 0 0,0 0 0,8 20 0,-8-20 0,13 32-17,-13-32-24,11 20-2,-11-20 1,0 0-1</inkml:trace>
        </inkml:traceGroup>
      </inkml:traceGroup>
    </inkml:traceGroup>
  </inkml:traceGroup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09.51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F750A29-2F7A-4E60-B376-6C8709F257D7}" emma:medium="tactile" emma:mode="ink">
          <msink:context xmlns:msink="http://schemas.microsoft.com/ink/2010/main" type="inkDrawing" rotatedBoundingBox="17930,356 18673,642 18400,1353 17657,1067" semanticType="callout" shapeName="Other">
            <msink:sourceLink direction="with" ref="{14A03671-3B0D-4218-B407-13EBB5943F95}"/>
          </msink:context>
        </emma:interpretation>
      </emma:emma>
    </inkml:annotationXML>
    <inkml:trace contextRef="#ctx0" brushRef="#br0">122 18 75,'0'0'38,"0"0"0,0 0 2,21-2-27,-21 2-3,0 0-2,-17 15-2,15 2-1,-6 1-2,3 10 0,-3 1-1,-4 8 0,1 5-1,-3 4 1,3 0 1,-3 4-2,3-2 1,1-4-1,0-3 1,6-7-2,0-7 0,3-5 0,1-22 0,-2 23 0,2-23 0,0 0 0,0 0 0,0 0 0,7-23 0,-1 1 0,-2-12 0,8-10 0,-1-8 0,7-8 0,-1-3 0,0 1 0,-1 5 0,-1 5 0,1 9 0,-7 13 0,-1 10 0,-8 20 0,4-19 0,-4 19 0,0 0 0,0 0 0,11 27-2,-11-27 2,12 37 0,-2-12-1,-3 0 1,5 1 0,-2 1 0,1-2 0,-1-2 0,1-1 1,-11-22-2,16 30 1,-16-30 0,17 21 0,-17-21 1,22 14-1,-22-14-1,17 2 2,-17-2-1,27-17 0,-27 17 0,35-37 0,-16 8 0,0-2 0,3 1 2,-1-3-2,0 6 0,-4 2 0,-3 6 0,-14 19 0,17-27 0,-17 27 0,0 0 0,23-15 0,-23 15-2,0 0 2,26-10 0,-26 10 0,0 0 0,19-6 0,-19 6 2,0 0-2,0 0 0,0 0 0,0 0 0,0 0 0,15 31 0,-15-14 0,0 6 0,-2 8 0,4 2 0,0 3 0,2 5 0,-4 3 0,-2-2 0,8 2 0,0-3 0,-4-3 0,2 1 0,3-3 0,-3-3 0,8-2 0,-10-7 0,3 0 0,1-5 0,-6-19 0,18 27 0,-18-27 0,0 0 0,17 13 0,-17-13 0,0 0 0,19-21 0,-23-4-2,22 19-21,-18-19-19,-2 0-2,-10-2 2,5 0 0</inkml:trace>
  </inkml:traceGroup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10.49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123427A-5923-4064-A8F0-6815EB90803D}" emma:medium="tactile" emma:mode="ink">
          <msink:context xmlns:msink="http://schemas.microsoft.com/ink/2010/main" type="inkDrawing"/>
        </emma:interpretation>
      </emma:emma>
    </inkml:annotationXML>
    <inkml:trace contextRef="#ctx0" brushRef="#br0">90 66 47,'0'0'32,"0"0"2,0 0-1,0 0-16,-8-17-2,8 17-5,0 0-2,0 0-1,0 0-1,0 0-1,-25 8-1,25-8 0,-19 13-2,19-13 0,-20 16 0,20-16-1,-15 19 1,15-19-1,-4 23 0,4-23 0,8 29-1,-2-12 1,-6-17 0,19 33 0,-19-33 0,27 27 0,-27-27 0,29 19 0,-29-19 0,35 2 0,-16-4 0,0-2 0,-19 4 0,33-12 0,-33 12-1,25-19 1,-25 19 0,20-27-1,-20 27 1,13-32-1,-11 11 1,-2 1-1,0-1 1,0 4-1,-2 0 0,2 17 1,-13-27-1,13 27 0,-18-18 0,18 18 0,-23-9 0,23 9-1,-27-4 0,27 4-2,-19-2-1,19 2-4,0 0-5,-18 15-27,18-15-2,8 20 1,-8-20 0</inkml:trace>
  </inkml:traceGroup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11.47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B29ABCD-BD22-4812-8EFB-D3BC3DCAB468}" emma:medium="tactile" emma:mode="ink">
          <msink:context xmlns:msink="http://schemas.microsoft.com/ink/2010/main" type="inkDrawing"/>
        </emma:interpretation>
      </emma:emma>
    </inkml:annotationXML>
    <inkml:trace contextRef="#ctx0" brushRef="#br0">-1 55 43,'0'0'34,"5"-21"1,-5 21 1,0 0-10,0 0-11,0 0-3,0 0-3,0 0-3,-1-17 0,1 17-2,0 0 0,0 0-1,1-18-1,-1 18 0,0 0 0,0 0-1,0 0 1,0 0-1,0 0 0,0 0 0,0 0 0,0 0 0,0 0 1,0 0-1,0 0 0,0 0 1,0 0 0,4 20-2,-4-20 0,0 32 0,0-11 0,0 4 0,0 2 0,2 4 0,0-2 0,-2 2 0,0-5 0,0 1 0,2-2 0,2-5 0,-4-20 0,6 26 0,-6-26 0,0 0 0,0 0 0,13-17-10,5 19-11,-18-2-21,4-29-1,-4 29 2,-8-30-2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5:24.20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80 1 20,'-17'12'18,"17"-12"-1,-4 25 0,4-4-3,-5 5-1,3 6-3,-5 5-1,0 3-2,2 8-2,-2-3 1,5 10-3,-3-6 1,1 9-1,-1-2 0,3 4-1,-1-4 0,4 4 1,-2-6-2,1 1 1,-2-6 0,4 0-1,-2-1 1,1-1-1,-1-5 0,4 2 1,-2-5 0,-1 0-1,-1-2-1,2-2 1,-4-5 0,2-6-1,2-3 0,-2-3 1,0-18-1,-2 23 0,2-23 0,0 0 0,0 0 0,0 0 0,0 0 0,0 0 0,0 0 0,0 0 1,16 3-1,-16-3 0,0 0 0,0 0 1,0 0-1,0 0 0,0 0 0,0 0 0,18-7-2,-18 7-6,5-16-13,-5 16-11,11-23 0,-11 23 0,12-28 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11.96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E741551-AF4F-4DBE-B745-3674417D09BD}" emma:medium="tactile" emma:mode="ink">
          <msink:context xmlns:msink="http://schemas.microsoft.com/ink/2010/main" type="inkDrawing"/>
        </emma:interpretation>
      </emma:emma>
    </inkml:annotationXML>
    <inkml:trace contextRef="#ctx0" brushRef="#br0">108 0 63,'0'0'37,"0"0"0,0 0 3,7 27-20,-7-27-6,0 0-4,0 0-1,-2 27-3,2-27-1,4 27-2,-4-27-1,2 25 0,-2-25-1,-2 23 0,2-23-1,-9 27 1,9-27-1,-27 26 0,27-26-1,-35 22-1,35-22-2,-29 15-2,29-15-2,-19 0-5,19 0-15,21-2-13,-21 2 2,21-23-1,-9-2 3</inkml:trace>
  </inkml:traceGroup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12.61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DBEB5BC-1F1F-407E-9A56-E11A7F5FA73F}" emma:medium="tactile" emma:mode="ink">
          <msink:context xmlns:msink="http://schemas.microsoft.com/ink/2010/main" type="inkDrawing"/>
        </emma:interpretation>
      </emma:emma>
    </inkml:annotationXML>
    <inkml:trace contextRef="#ctx0" brushRef="#br0">33-6 49,'0'0'31,"21"2"3,-21-2 0,0 0-17,0 0-2,0 0-4,0 0-2,-17 2 0,17-2-1,-6 17-2,6-17-1,-14 25-2,14-25 1,-9 25-2,9-25 0,-8 23-1,8-23 1,2 18-1,-2-18 0,0 0-1,17 9 1,-17-9 0,25 2 0,-25-2-1,25 0 0,-25 0 0,27-4 0,-27 4 1,33 0-1,-33 0 0,35-4 0,-16 1 0,4-1 0,-1 0 0,1 0 0,-6 0 0,-17 4 0,25-2 0,-25 2 0,0 0 0,22 0-1,-22 0 0,0 0-1,21 8-1,-21-8-1,0 0-2,0 0-4,19 13-6,-19-13-24,-19 6 1,19-6 1,-29 4-1</inkml:trace>
  </inkml:traceGroup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13.58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9B8B537-925D-409E-9C9B-6877B0871A55}" emma:medium="tactile" emma:mode="ink">
          <msink:context xmlns:msink="http://schemas.microsoft.com/ink/2010/main" type="inkDrawing"/>
        </emma:interpretation>
      </emma:emma>
    </inkml:annotationXML>
    <inkml:trace contextRef="#ctx0" brushRef="#br0">93 0 80,'0'0'39,"0"0"-1,8 17 2,-8-17-26,0 19-5,4 4 0,-4-23-3,-16 45-1,6-20 0,3 9-1,-9-3-1,9 9 0,-7-3-3,4 5 0,-1-5 0,5 3 0,0-4 0,4-3 0,4-2 0,2-6 0,0-8 0,-4-17 0,19 17 0,-13-36-7,11 4-34,-9-6-2,-4-10 0,-2-6 0</inkml:trace>
  </inkml:traceGroup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4:47.79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708EA83-DCD1-4979-BB75-982D5F6EDCE1}" emma:medium="tactile" emma:mode="ink">
          <msink:context xmlns:msink="http://schemas.microsoft.com/ink/2010/main" type="writingRegion" rotatedBoundingBox="1042,391 16221,169 16280,4196 1101,4418"/>
        </emma:interpretation>
      </emma:emma>
    </inkml:annotationXML>
    <inkml:traceGroup>
      <inkml:annotationXML>
        <emma:emma xmlns:emma="http://www.w3.org/2003/04/emma" version="1.0">
          <emma:interpretation id="{C3927EDE-7632-4B61-9FAE-414FF14B8AEF}" emma:medium="tactile" emma:mode="ink">
            <msink:context xmlns:msink="http://schemas.microsoft.com/ink/2010/main" type="paragraph" rotatedBoundingBox="1042,391 16221,169 16240,1460 1061,16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536F91-92DF-4A9F-97EA-D0FE9052A85F}" emma:medium="tactile" emma:mode="ink">
              <msink:context xmlns:msink="http://schemas.microsoft.com/ink/2010/main" type="line" rotatedBoundingBox="1042,391 16221,169 16240,1460 1061,1681"/>
            </emma:interpretation>
          </emma:emma>
        </inkml:annotationXML>
        <inkml:traceGroup>
          <inkml:annotationXML>
            <emma:emma xmlns:emma="http://www.w3.org/2003/04/emma" version="1.0">
              <emma:interpretation id="{E0A859ED-7E3F-415D-B4F7-AF93ADB8B0CD}" emma:medium="tactile" emma:mode="ink">
                <msink:context xmlns:msink="http://schemas.microsoft.com/ink/2010/main" type="inkWord" rotatedBoundingBox="1042,391 5001,333 5019,1624 1061,1681">
                  <msink:destinationLink direction="with" ref="{94631633-9823-4C3B-85AD-A1600F4269BD}"/>
                  <msink:destinationLink direction="with" ref="{A4361123-C3EB-4D1E-B679-A1B58463E3F1}"/>
                </msink:context>
              </emma:interpretation>
              <emma:one-of disjunction-type="recognition" id="oneOf0">
                <emma:interpretation id="interp0" emma:lang="en-US" emma:confidence="1">
                  <emma:literal>algebraic</emma:literal>
                </emma:interpretation>
                <emma:interpretation id="interp1" emma:lang="en-US" emma:confidence="0">
                  <emma:literal>algebraic'</emma:literal>
                </emma:interpretation>
                <emma:interpretation id="interp2" emma:lang="en-US" emma:confidence="0">
                  <emma:literal>•algebraic</emma:literal>
                </emma:interpretation>
                <emma:interpretation id="interp3" emma:lang="en-US" emma:confidence="0">
                  <emma:literal>algebraist</emma:literal>
                </emma:interpretation>
                <emma:interpretation id="interp4" emma:lang="en-US" emma:confidence="0">
                  <emma:literal>algebra</emma:literal>
                </emma:interpretation>
              </emma:one-of>
            </emma:emma>
          </inkml:annotationXML>
          <inkml:trace contextRef="#ctx0" brushRef="#br0">407 43 38,'0'0'30,"0"0"1,-4-20-2,4 20-12,0 0 2,-21-21-3,21 21-5,-19-2-1,19 2-2,-29 2-1,11 6-2,-11-6 0,2 9-2,-7-5 1,5 6-3,-8-1 1,2 7-1,2-1 0,6 4 0,4 4 0,6 2-1,1 2 0,11 3 0,1 3 0,9-2 1,11 1-1,5-5 0,2-6 0,12-7 1,0-14-1,3-12 1,9-9 0,-5-14-1,-3-7 1,1-6-1,-9-6 1,-4 4-1,-5 0 0,-7 7 1,-5 8-2,-5 14 1,-5 19 0,0 0 1,0 0 0,-17 35-1,15-2 1,2 5-1,0 4 2,4-3-2,4-3 0,1-3 0,5-4 1,-2-6-2,-3-4 1,-9-19 0,18 25 0,-18-25 0,0 0-1,11 17-1,-11-17-3,0 0-4,0 0-9,0 0-20,6-25-3,-6 2 2,-2-8 0</inkml:trace>
          <inkml:trace contextRef="#ctx0" brushRef="#br0" timeOffset="920.4016">749-532 48,'0'0'33,"0"0"1,0 0-1,2-17-8,-2 17-13,0 0-1,0 0-3,0 0-2,0 0 0,0 0 0,15 17-1,-19 0-1,-1 18 0,-5 1-1,4 14 0,-4 6-1,7 13 0,-5 4 1,6 4-2,-4-4 2,10 0-2,-4-7 1,0-1-2,0-5 0,0-8 0,0-8 0,-4-8 0,6-5 0,-6-8 0,12-2 0,-8-21-5,0 0-1,0 0-9,25-29-25,-13 6 0,-1-4 0,1-3 0</inkml:trace>
          <inkml:trace contextRef="#ctx0" brushRef="#br0" timeOffset="1279.2022">1104 39 77,'0'0'36,"0"0"0,0 0 2,-27-21-25,27 21-3,-35 17 0,35-17-4,-36 21-2,18-7-1,1-3-1,17-11-1,-29 29 0,17-10 0,5 0-1,1 4 0,2 1 1,2-1-1,0-2 0,4-2 1,-2-19-1,21 23 0,-21-23 0,29 0 1,-11-6-1,-1-3 1,2-5-1,2 1 1,-3-6 0,1-3-1,-3-1 1,-3 4 0,-3 0 0,-10 19 0,25-29 1,-25 29 0,0 0 1,0 0-3,0 0 0,0 0 0,19 19 0,-19 6 0,2 4 0,2 10 0,2 3 0,-2 8 0,1 2 0,-1 1 0,-8-1 0,1 2 0,-9-6 0,-5-4 0,-5-5 0,-3-8 0,4-6 0,-4-8 0,0-6 0,-2-11 0,4-1 0,1-11 0,22 12 0,-29-29-8,29 29-10,-7-23-23,11 2-1,5-4 2,7-8-1</inkml:trace>
          <inkml:trace contextRef="#ctx0" brushRef="#br0" timeOffset="1669.2029">1434 227 51,'48'-4'32,"-30"-3"1,7 9 1,-25-2-13,19-8-6,4 8-4,-23 0-4,27-25-2,-19 6-1,10 0 0,-13-8-1,7 5 1,-4-4-2,-6 6 2,-6-3-1,4 23 1,-18-27-1,18 27 0,-36-2-1,16 14 0,-7 1 1,8 10-2,-6 6 0,8 6 0,-1 7-1,8 0 2,10 5-2,4-3 0,6-6 0,9-3 0,10-10 0,-2-12-2,12-5-1,-2-20-2,5 5-3,-11-26-7,13 14-17,-13-10-9,-4 2 2,-5 2-1</inkml:trace>
          <inkml:trace contextRef="#ctx0" brushRef="#br0" timeOffset="2340.0041">2021-420 62,'-8'-25'36,"10"7"0,-4 1 2,2-10-17,0 27-8,0 0 0,0 0-4,0 0-2,-17 31-1,5 0-2,5 13 0,-5 6-3,6 13 1,1 4 1,6 6-3,3-5 0,4-3 0,0-7 0,1-8 0,-1-10 0,-2-9 0,2-8 0,-8-23 0,9 25 0,-9-25 0,0 0 0,0 0 0,12-35 0,-1 10 0,-1-5 0,6-3 0,-1-2 0,-1 4 0,1 5 0,-1 8 0,-14 18 0,27-5 0,-27 5 0,17 26 0,-11-3 0,-1 6 0,-1 2 0,-2 6 0,-6-5 0,-3 1 0,-5-2 0,1-4 0,-3-4 0,2-4 0,12-19 0,-25 23 0,25-23 0,-23 8 0,23-8 0,0 0 0,0 0-3,-25-41-10,31 20-28,-10-2-1,-2-2 1,4 0 0</inkml:trace>
          <inkml:trace contextRef="#ctx0" brushRef="#br0" timeOffset="2839.205">2409 73 45,'0'0'34,"0"0"0,18 18 1,-18-18-7,0 0-14,3 29-1,-3-29-2,10 28-4,-10-28-2,8 37 0,-8-37-2,4 35 0,-4-35 0,11 26-1,-11-26 0,0 0 0,0 0 1,0 0-1,0 0 0,0 0 0,8-21-2,-4-2 0,0-6 0,-2-1 0,9-3 0,1 0 0,7 3 0,-3 5 0,-1 5 0,2 9 0,3 5 0,-1 4-3,6 12-1,-8-10-6,14 25-7,-6-14-23,1 1-2,-1-3 3,0-3-2</inkml:trace>
          <inkml:trace contextRef="#ctx0" brushRef="#br0" timeOffset="3291.6058">3004 22 78,'0'0'37,"0"0"-1,0 0-1,-25 1-19,0-4-2,11 22-6,-13-10-1,12 13-3,-9-7-1,7 8 0,2-2-2,7 0 0,4-3-1,4-1 0,0-17 0,12 21 1,-12-21-1,27 2 0,-8-10 1,2-5-1,-1-4 1,5-5-1,-2 1 0,-4 2 1,0 0-1,-19 19 1,26-23 0,-26 23 0,0 0 0,13 21 1,-11-4 0,-2 8-2,0 2 0,2 2 0,0 0 0,0-2 0,5-4 0,-5-4 0,2-2 0,-4-17 0,8 18-5,-8-18-6,10-27-30,-6 7 1,1-8-1,3-7 0</inkml:trace>
          <inkml:trace contextRef="#ctx0" brushRef="#br0" timeOffset="3510.0061">3309-44 72,'11'41'33,"-14"-22"0,12 12 1,-1 5-26,-10-11 2,12 12-4,-10-11-2,5 5-1,-6-8-1,2 2 1,-2-4-4,1-21-4,0 20-9,0-20-16,-10-25-5,12-2 0,-6-21-1</inkml:trace>
          <inkml:trace contextRef="#ctx0" brushRef="#br0" timeOffset="3712.8065">3351-338 70,'-2'-23'37,"2"23"0,0 0 1,0 0-16,0 23-15,0-23-2,0 33-4,12-10-6,-12-23-21,14 23-11,3-6 0,-17-17-1,23 25 1</inkml:trace>
          <inkml:trace contextRef="#ctx0" brushRef="#br0" timeOffset="4149.6073">3710 18 76,'24'-10'37,"-24"10"-1,0 0 3,0 0-25,0 0-2,0 0-3,-29 4-2,29-4-3,-37 11 1,37-11-2,-35 25 1,22-7-1,13-18 0,-27 36 0,11-16-3,10 5 0,1 1 0,1 1 0,8 2 0,3 0 0,1-4 0,9-2 0,11-4 0,-1-7 0,13-5 0,4-12-2,12 12-16,-5-18-23,-3-3-1,-9-1 1,-10-2-1</inkml:trace>
        </inkml:traceGroup>
        <inkml:traceGroup>
          <inkml:annotationXML>
            <emma:emma xmlns:emma="http://www.w3.org/2003/04/emma" version="1.0">
              <emma:interpretation id="{491FAF1C-C59A-466A-B0A6-15B6AE9DC8A6}" emma:medium="tactile" emma:mode="ink">
                <msink:context xmlns:msink="http://schemas.microsoft.com/ink/2010/main" type="inkWord" rotatedBoundingBox="6127,383 13349,277 13366,1481 6145,1587">
                  <msink:destinationLink direction="with" ref="{A4361123-C3EB-4D1E-B679-A1B58463E3F1}"/>
                  <msink:destinationLink direction="with" ref="{6C9FC08A-683A-47C1-B1BA-B942E537B2C0}"/>
                </msink:context>
              </emma:interpretation>
              <emma:one-of disjunction-type="recognition" id="oneOf1">
                <emma:interpretation id="interp5" emma:lang="en-US" emma:confidence="0">
                  <emma:literal>turf-resolution</emma:literal>
                </emma:interpretation>
                <emma:interpretation id="interp6" emma:lang="en-US" emma:confidence="1">
                  <emma:literal>tm f -resolution</emma:literal>
                </emma:interpretation>
                <emma:interpretation id="interp7" emma:lang="en-US" emma:confidence="0">
                  <emma:literal>tint-resolution</emma:literal>
                </emma:interpretation>
                <emma:interpretation id="interp8" emma:lang="en-US" emma:confidence="0">
                  <emma:literal>tent-resolution</emma:literal>
                </emma:interpretation>
                <emma:interpretation id="interp9" emma:lang="en-US" emma:confidence="0">
                  <emma:literal>tuff-resolution</emma:literal>
                </emma:interpretation>
              </emma:one-of>
            </emma:emma>
          </inkml:annotationXML>
          <inkml:trace contextRef="#ctx0" brushRef="#br0" timeOffset="9594.0168">9533-11 96,'-15'29'37,"15"-29"2,-23 25-2,25-2-30,-2-23 1,-16 31-2,16-31-2,-4 28-1,4-28 0,12 27-2,-12-27 1,27 25-1,-10-15 0,8-2 0,4-7 0,4-2 0,-2-5 0,0-4 0,-2-7 0,-4 0 0,-4-8 2,-5 0-3,-12-4 0,-6 6 0,-14-4 0,-5 10 0,-8-1 0,-2 9 0,-4 1 0,3 8 0,1 8 0,2-5 0,29-3-6,-31 10-3,42 9-10,-11-19-22,22 2 0,-3-8 0,6-7-1</inkml:trace>
          <inkml:trace contextRef="#ctx0" brushRef="#br0" timeOffset="9968.4175">10124-597 66,'0'0'38,"16"-23"-1,-16 23 3,0 0-22,0 0-4,0 19-2,0-19-3,-12 46-2,-1-13-2,3 15-1,-8 2-2,1 11 1,2 5-3,1 3 0,-7 2 0,9-2 0,1-6 0,3-3 0,4-6 0,2-14 0,2-3 0,-6-20 0,20 8-20,-14-25-21,0 0-2,-8-25 1,8 2 0</inkml:trace>
          <inkml:trace contextRef="#ctx0" brushRef="#br0" timeOffset="10374.0182">10252-71 47,'0'0'32,"0"0"2,0 0 3,0 0-21,25 10-2,-25-10 2,-8 29-3,8-29-1,-8 38-3,1-21-1,8 10-3,-2-7-1,6-1-2,5-2-1,-10-17 0,27 21 0,-6-19 0,0-4 1,5-5-2,-1-7 0,0-3 0,-4-6 0,0-2 0,-3 0 0,-3-2 0,-3 2 0,-3 2 0,-3 2 0,-4 3 0,-2 18-4,2-23 2,-2 23-2,0 0-4,0 0-5,0 0-28,-21 4 0,21-4 0,0 0 0</inkml:trace>
          <inkml:trace contextRef="#ctx0" brushRef="#br0" timeOffset="11122.8195">10644-100 60,'0'0'35,"-20"10"2,20-10-4,0 0-15,18 0-5,16 6-4,-12-10-2,12 8-2,-3-6-1,6 6-3,0-6 0,-1 2-1,-5 0 1,0 0-1,-8-2 0,2 0-1,0 2 0,-5-4-2,5 8-2,-25-4-7,23-15-26,-23 15 0,0 0 1,0 0-2</inkml:trace>
          <inkml:trace contextRef="#ctx0" brushRef="#br0" timeOffset="10888.819">10925-315 45,'0'0'32,"0"0"3,0 0 0,0 0-15,0 0-5,0 0-2,0 0-2,18 16-2,-18-16-1,0 0-2,-10 21-2,8-4 0,-2 0-2,0 8-1,3 4-1,-1 6 1,-4 1 1,2 7-1,0-1 1,0 2-2,-2-2 2,3-1-1,-5-5 1,4-7-2,0-4 0,-2-8-1,6-17-1,0 0-2,0 0-3,-7-17-7,14 0-16,-14-18-12,-3-7 1,-2 0 1,-7-1 1</inkml:trace>
          <inkml:trace contextRef="#ctx0" brushRef="#br0" timeOffset="11434.82">11285-78 89,'0'0'39,"3"25"1,-6-8 2,4 12-32,-12-10-1,11 14-2,-16-5-2,9 7-3,-5-6 1,4-2-3,5-2-1,3-25-2,-4 32-1,4-32-5,0 0-7,0 0-22,0-25-3,7-5 1,-1-18 2</inkml:trace>
          <inkml:trace contextRef="#ctx0" brushRef="#br0" timeOffset="11653.2204">11362-286 85,'0'0'37,"2"-19"-1,-2 19 2,0 0-29,0 0-3,0 0-1,0 0-5,0 0-2,0 0-6,0 29-12,0-29-19,13 23 3,-5-6-3,-8-17 2</inkml:trace>
          <inkml:trace contextRef="#ctx0" brushRef="#br0" timeOffset="12152.4213">11636-25 86,'0'0'34,"0"0"5,-12 18 0,12-18-28,-17 15 0,11 4-4,-11-9 0,7 9-3,-7-5 1,5 5-3,1-2 0,5 2-1,4-1 0,2 1 1,0-19-1,15 31 0,-15-31 1,29 23-2,-9-21 0,1-4 0,2-6 0,0-5 0,-4-5 0,1-7 0,-5-7 0,-1-5 0,-3 1 0,-5 1 0,-4 4 0,-2 4 0,-4 4 0,4 23 0,-21-21-2,2 21 2,-3 4 0,1 2-1,0 3 0,0 1-2,21-10 2,-35 21-5,31-2-4,4-19-10,0 0-20,0 0-1,0 0 3,21 18-2</inkml:trace>
          <inkml:trace contextRef="#ctx0" brushRef="#br0" timeOffset="12698.4223">11958-57 82,'0'0'37,"0"0"2,0 0-2,16 17-25,-16-17 0,-6 23-4,6-23 0,-6 37-4,-2-18 1,8 4-2,-7-4 0,7 2-2,-2-3 0,2-18 0,6 27 1,-6-27-2,0 0 0,0 0 0,17 3 0,-17-3 0,31-42 0,-4 9 0,0-5 0,8-2 0,-3-3 0,3 9 0,-4 3 0,-2 8 0,-8 11 0,-21 12 0,23 6 0,-17 11 0,-2 6 0,2 10 0,-2 6 0,-8 7 0,0 4 0,4 4 0,0-1 0,0-3 0,2 0 0,-2-7 0,-2-5 0,6-11 0,2-2 0,-6-25 0,19-2-36,-19 2-7,10-35-1,-12 5 1</inkml:trace>
          <inkml:trace contextRef="#ctx0" brushRef="#br0" timeOffset="5101.2089">5319-228 60,'0'0'35,"7"-21"0,-7 21-2,0 0-12,4-25-5,-4 25-4,0 0-3,0 0 0,0 0-2,0 0-2,0 0-1,0 0 0,-9 23-2,1 2 1,-6 5-3,1 11 0,-4 3 0,-1 8 0,-3 4 0,4-1 0,3 1 0,4-4 0,1-4 0,5-6 0,2-3 0,6-5 0,7-5 0,3-8 0,5-5 0,2-11 0,3-5 0,3-7 0,4-5 0,-1-11 0,5 0-2,-12-17-7,16 17-13,-16-14-18,-7 3-3,-11 1 3,-10 4-1</inkml:trace>
          <inkml:trace contextRef="#ctx0" brushRef="#br0" timeOffset="5319.6093">5089-30 93,'0'0'35,"-8"-21"1,8 21 0,0 0-30,0 0 1,29 17-4,-29-17-1,31 4-1,-4-2-2,4-8-3,17 12-7,-9-6-25,5-10 1,10 6-2,-9-13 1</inkml:trace>
          <inkml:trace contextRef="#ctx0" brushRef="#br0" timeOffset="6099.6107">5715 29 69,'0'0'37,"-14"21"1,14-21 1,0 0-12,8 23-16,-8-23-1,-10 25-3,10-25-2,-12 41-1,3-22-2,9 2-1,-2-2 0,4-1 0,-4-1 0,2-17-1,4 23 2,-4-23-2,0 0 0,0 0 0,0 0 0,0 0 0,21-17 0,-6-4 0,1-4 0,3-4 0,0 2 0,-1 2 0,1 2 0,-19 23 0,25-19 0,-25 19 0,0 0 0,18 32 0,-16-11 0,3 3 0,3 0 0,-4 0 0,2-3 0,-6-21 0,11 25 0,-11-25 0,22-2 0,-22 2 0,29-35 0,-12 8 0,0 0 0,3 2 0,1-2 0,-4 6 0,-17 21 0,23-19 0,-23 19 0,0 0 0,20 27 0,-15-10 0,3 3 0,-2-1 0,2-2 0,1 0 0,-9-17 0,22 29 0,-22-29 0,15 23 0,-15-23 0,8 27 0,-8-27 0,2 33 0,-2-16 0,0-17 0,-2 27 0,2-27 0,0 0-5,0 0-11,-4-17-25,8-4 0,-2-4-1,0-6 1</inkml:trace>
          <inkml:trace contextRef="#ctx0" brushRef="#br0" timeOffset="6661.2117">6834-322 43,'14'-20'33,"5"9"3,-13-8 0,-10-3-13,4 22-4,-6-19-4,6 19-3,-29-4-4,29 4-1,-48 18-1,23 1-1,-8 0-2,2 12-1,-5 2 0,5 3-1,4 1 0,3 5 0,9 0 1,5 2-2,6-1 0,6-1 0,8 0 0,2-3 0,5 1 0,4-2 0,1 3 0,-5-1 0,0 1 0,-1 3 0,-5 2 0,1 0 0,-6-2 0,-2 2 0,-6-7 0,0-5 0,-4-3 0,-4-14 0,4 1 0,-11-22-5,17 4-9,-29-16-27,14-18-1,-1-10 1,-1-12-1</inkml:trace>
          <inkml:trace contextRef="#ctx0" brushRef="#br0" timeOffset="6864.012">6440 143 91,'-23'7'38,"23"-7"3,0 0-3,0 0-24,31 18-4,-13-22-2,14 8-4,1-6-1,8 0-2,3-2-1,2-8-3,10 9-6,-9-9-29,1-5-3,-2-1 2,-5-3-1</inkml:trace>
          <inkml:trace contextRef="#ctx0" brushRef="#br0" timeOffset="7831.2137">7423 73 94,'0'0'38,"0"0"0,8 20 0,-6-1-29,-2-19-2,19 4-2,-19-4-2,43 2-2,-14-2 0,5-4-3,11 8-3,-12-18-10,11 5-23,-5 5 0,-10-2-1,-2 2 1</inkml:trace>
          <inkml:trace contextRef="#ctx0" brushRef="#br0" timeOffset="7832.2137">8031 27 61,'12'31'33,"-12"-31"0,4 42 0,2-9-18,-10-16-2,13 12-4,-9-29-2,2 39-2,-2-39 1,2 19 0,-2-19-1,0 0 0,0 0-1,0 0-1,0-25-1,4 4 0,0-4-1,6-4-1,3-2 0,3-5 0,1 3-3,2 2 3,-1 8-2,-1 4 1,-17 19-1,23-25 0,-23 25-5,0 0-3,23 8-8,-23-8-19,0 0 1,25 17-3,-25-17 2</inkml:trace>
          <inkml:trace contextRef="#ctx0" brushRef="#br0" timeOffset="8798.4154">8506 125 77,'0'0'35,"23"10"0,-23-10 1,22-12-26,3 18-2,-25-6-2,42-11-2,-19-1-1,6 1-1,-5-9 1,-1-1-1,-10-6-2,3 2 2,-14-2-1,1 8 2,-10-4-3,7 23 3,-25-17-3,3 25 2,-7 3 3,0 12-3,-1 4 1,1 4-1,2 3 1,1 1-2,5 0 2,10-5-2,7-1-1,6-2 0,5-6 0,9-3 1,-16-18-1,33 26 0,-14-16-1,-2-6 0,7 2-2,-24-6-5,44 3-12,-23-8-19,0-9-3,3-1 3,-3-6-2</inkml:trace>
          <inkml:trace contextRef="#ctx0" brushRef="#br0" timeOffset="9157.2161">9165-113 54,'19'-2'32,"-19"2"2,0 0 0,0 0-21,-19-2 1,19 2-1,0 0-2,0 0-1,-25 14-1,25-14-2,0 0-2,-20 13-1,20-13-1,-21 15-1,21-15 2,-23 18-2,23-18 2,-21 19-4,21-19 0,-16 23 0,16-23 0,-2 21 0,2-21 0,12 29 0,-3-10 0,7-1 0,3 1 0,0 2 0,1 0 0,1-2 0,-2 0 0,-3 1 0,-16-20 0,23 30 0,-23-30 0,4 24 0,-4-24 0,-19 19 0,19-19 0,-35 9 0,15-9 0,-1 0 0,-2 0 0,23 0 0,-31-7 0,31 7 0,-23-10 0,23 10-3,-17 0-13,17 0-25,-20-2-2,20 2 2,0 0-1</inkml:trace>
        </inkml:traceGroup>
        <inkml:traceGroup>
          <inkml:annotationXML>
            <emma:emma xmlns:emma="http://www.w3.org/2003/04/emma" version="1.0">
              <emma:interpretation id="{14A03671-3B0D-4218-B407-13EBB5943F95}" emma:medium="tactile" emma:mode="ink">
                <msink:context xmlns:msink="http://schemas.microsoft.com/ink/2010/main" type="inkWord" rotatedBoundingBox="14713,496 16226,474 16238,1304 14725,1326">
                  <msink:destinationLink direction="with" ref="{4F750A29-2F7A-4E60-B376-6C8709F257D7}"/>
                </msink:context>
              </emma:interpretation>
              <emma:one-of disjunction-type="recognition" id="oneOf2">
                <emma:interpretation id="interp10" emma:lang="en-US" emma:confidence="1">
                  <emma:literal>for</emma:literal>
                </emma:interpretation>
                <emma:interpretation id="interp11" emma:lang="en-US" emma:confidence="0.5">
                  <emma:literal>f or</emma:literal>
                </emma:interpretation>
                <emma:interpretation id="interp12" emma:lang="en-US" emma:confidence="0">
                  <emma:literal>G or</emma:literal>
                </emma:interpretation>
                <emma:interpretation id="interp13" emma:lang="en-US" emma:confidence="0">
                  <emma:literal>£ or</emma:literal>
                </emma:interpretation>
                <emma:interpretation id="interp14" emma:lang="en-US" emma:confidence="0">
                  <emma:literal>S or</emma:literal>
                </emma:interpretation>
              </emma:one-of>
            </emma:emma>
          </inkml:annotationXML>
          <inkml:trace contextRef="#ctx0" brushRef="#br0" timeOffset="19203.6336">14318-367 61,'2'-17'36,"-2"17"-5,5-17-3,-16-1-3,11 18-8,-23-11-5,23 11-3,-33-6-2,33 6-2,-45-4-1,24 4-2,-4 0 0,4 0-1,-6 2 0,2 4 0,0-2 0,1 5 0,1 3-1,0 3 0,4 1 1,1 5-1,1-2 0,5 4 0,5 2 0,3 2 0,6 0 0,4 4 0,-1-1 0,5 7 0,3 1 2,5 3-1,-3 3 1,3-2-1,-5 2 1,5 3 0,-5-3-2,-3-4 0,-3-1 0,-5-3 0,-7-3 0,-3-4 0,-4-6 0,-3-6 0,15-17 0,-33 12 0,12-14 0,-2-6 0,-1-6 0,-4-7 0,2 6 0,-10-12-8,13 15-2,-18-18-8,14 11-23,-6 1 0,6 1 1,6 2 0</inkml:trace>
          <inkml:trace contextRef="#ctx0" brushRef="#br0" timeOffset="19437.6341">13711 27 59,'8'-17'32,"11"19"-2,-19-2-3,0 0-18,0 0-2,0 0-3,29-13-1,-29 13-2,45-8-1,-10 0 0,13-1-1,10 1-2,5-4 1,7 5-2,-3-7-3,5 10-6,-18-3-8,-15-7-9,3 22-1,-42-8 2,25-4-1</inkml:trace>
          <inkml:trace contextRef="#ctx0" brushRef="#br0" timeOffset="19843.2348">14389-63 37,'0'0'30,"0"0"6,0 0-9,-6 29-6,6-29 3,2 17-6,-2-17-4,-4 21-4,4-21 0,-2 27-6,2-27 2,2 31-4,-2-31 0,18 33 0,-18-33-1,31 27 1,-31-27 0,38 11-1,-17-11 1,5-4-1,-5-7 2,-2-3-3,-7-7 0,-5-4 0,-3-2 0,-6 0 0,-3 6 0,-11 0 0,-3 9-3,-4 5 2,3 7-1,-1 6-2,21-6-1,-31 17-7,37 6-14,-6-23-15,13 17 4,-13-17-5,33-2 4</inkml:trace>
          <inkml:trace contextRef="#ctx0" brushRef="#br0" timeOffset="20280.0356">14775 62 44,'0'0'33,"18"8"2,-18-8 2,0 0-13,0 0-5,21 13-5,-21-13-3,0 0-2,0 0-1,6-17-2,-6 17-1,-2-19-1,4-1-1,-2 20 0,11-34-5,-5 15 4,0-3-4,7 3 2,8 2-2,1 0 2,7 5-2,-2 2 0,4 7-1,-4-7-4,21 18-17,-15-8-17,0 0 0,-4 0 0,-8-6 0</inkml:trace>
        </inkml:traceGroup>
      </inkml:traceGroup>
    </inkml:traceGroup>
    <inkml:traceGroup>
      <inkml:annotationXML>
        <emma:emma xmlns:emma="http://www.w3.org/2003/04/emma" version="1.0">
          <emma:interpretation id="{D4E58D51-2B97-4366-A082-E99470FB8D15}" emma:medium="tactile" emma:mode="ink">
            <msink:context xmlns:msink="http://schemas.microsoft.com/ink/2010/main" type="paragraph" rotatedBoundingBox="3813,1770 11635,2179 11502,4722 3680,43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2370ACF-95FC-4A2F-BEDF-56741D967703}" emma:medium="tactile" emma:mode="ink">
              <msink:context xmlns:msink="http://schemas.microsoft.com/ink/2010/main" type="inkBullet" rotatedBoundingBox="4235,1959 5437,2022 5361,3463 4160,3400"/>
            </emma:interpretation>
            <emma:one-of disjunction-type="recognition" id="oneOf3">
              <emma:interpretation id="interp15" emma:lang="en-US" emma:confidence="0">
                <emma:literal>to</emma:literal>
              </emma:interpretation>
              <emma:interpretation id="interp16" emma:lang="en-US" emma:confidence="0">
                <emma:literal>GA</emma:literal>
              </emma:interpretation>
              <emma:interpretation id="interp17" emma:lang="en-US" emma:confidence="0">
                <emma:literal>G</emma:literal>
              </emma:interpretation>
              <emma:interpretation id="interp18" emma:lang="en-US" emma:confidence="0">
                <emma:literal>At</emma:literal>
              </emma:interpretation>
              <emma:interpretation id="interp19" emma:lang="en-US" emma:confidence="0">
                <emma:literal>Go</emma:literal>
              </emma:interpretation>
            </emma:one-of>
          </emma:emma>
        </inkml:annotationXML>
        <inkml:trace contextRef="#ctx0" brushRef="#br1" timeOffset="48859.2858">3977 1192 49,'-31'-36'33,"10"24"2,-14-3 1,6-7-11,2 21-10,-12-21-3,14 20-2,-17-11-3,11 13-1,-8-12 0,10 11-2,-3-3 0,5 6-1,-8 1 0,6 9-1,-4 3 0,2 8 1,-2 8-3,4 13 0,-2 4 0,-1 10 0,-1 6 0,4 9 0,2 7 0,4 7 0,-1-3 0,5 1 0,0-2 0,11-1 0,4-7 0,4-6 0,4-9 0,12-1 0,3-7 0,0-7 0,8-3 0,2-6 0,4-7 0,8 0 0,-3-6 0,-3-6 0,2-3 0,5-5 0,4-1 0,5-6 0,-1-4 0,6-4 0,0-1 0,6-5 0,3-3 0,-1-1 0,-8-1 0,-4-2 0,-4-6 0,-11-2 0,4-2 0,-9-7 0,-3-7 0,-2-10 0,-4-15 0,-1-7 0,3-2 0,-8-3 0,-5-3 0,-4 4 0,-10 2 0,-6 10 0,-8 10 0,-11 7 0,-7 5 0,-9 5 0,-11 2 0,0 1 0,-2 8 0,0 0 0,12 12 0,-1-6 0,26 31-7,19-8-36,0 0 0,-2 27 0,21-6 0</inkml:trace>
        <inkml:trace contextRef="#ctx0" brushRef="#br1" timeOffset="47985.6843">3344 1894 64,'0'0'36,"0"0"1,0 0 2,0 0-12,0 0-16,0 0 0,36 0-3,-13-12-2,14 8 0,2-5-2,13 5-2,-2-4 0,6 4 0,-6-2-2,2 6 0,-1 2 0,-5-2 0,4 0 0,-5-4 0,1-3 0,-11-9-7,9 14-6,-15-11-27,-12-2-2,-17 15 2,6-27-2</inkml:trace>
        <inkml:trace contextRef="#ctx0" brushRef="#br1" timeOffset="47595.6835">3718 1484 42,'0'0'31,"-8"-17"1,8 17 3,0 0-15,-15-21-3,15 21-1,-6-18-2,6 18-4,0 0-1,0 0-1,-2-21-2,2 21-2,0 0-1,0 0 0,0 0-2,0 0 1,0 0 0,0 0-2,-7 21 0,5 8 0,2 12 0,0 9 0,-2 11 0,-2 12 0,-2 6 0,0 4 0,-1-1 0,1-3 0,0-10 0,0-2 0,0-11 0,3-10 0,4-9 0,-2-8 0,6-8 0,-5-21 0,12 23 0,-12-23 0,13-23 0,-15-12-12,12 10-30,-4-9-1,-2-1 1,-2-1-1</inkml:trace>
      </inkml:traceGroup>
      <inkml:traceGroup>
        <inkml:annotationXML>
          <emma:emma xmlns:emma="http://www.w3.org/2003/04/emma" version="1.0">
            <emma:interpretation id="{64E95EBD-E6E8-41CC-AB1E-781CE98C2308}" emma:medium="tactile" emma:mode="ink">
              <msink:context xmlns:msink="http://schemas.microsoft.com/ink/2010/main" type="line" rotatedBoundingBox="5857,1877 11635,2179 11551,3789 5772,3487"/>
            </emma:interpretation>
          </emma:emma>
        </inkml:annotationXML>
        <inkml:traceGroup>
          <inkml:annotationXML>
            <emma:emma xmlns:emma="http://www.w3.org/2003/04/emma" version="1.0">
              <emma:interpretation id="{9E5BB3B2-7BA0-4A42-B0DF-EC6A15571E6B}" emma:medium="tactile" emma:mode="ink">
                <msink:context xmlns:msink="http://schemas.microsoft.com/ink/2010/main" type="inkWord" rotatedBoundingBox="5815,2042 11595,2132 11571,3698 5791,3609"/>
              </emma:interpretation>
              <emma:one-of disjunction-type="recognition" id="oneOf4">
                <emma:interpretation id="interp20" emma:lang="en-US" emma:confidence="0">
                  <emma:literal>ExtA12)(bo,</emma:literal>
                </emma:interpretation>
                <emma:interpretation id="interp21" emma:lang="en-US" emma:confidence="0">
                  <emma:literal>Eatable</emma:literal>
                </emma:interpretation>
                <emma:interpretation id="interp22" emma:lang="en-US" emma:confidence="0">
                  <emma:literal>Eatable,</emma:literal>
                </emma:interpretation>
                <emma:interpretation id="interp23" emma:lang="en-US" emma:confidence="0">
                  <emma:literal>Extrabold</emma:literal>
                </emma:interpretation>
                <emma:interpretation id="interp24" emma:lang="en-US" emma:confidence="0">
                  <emma:literal>Editable,</emma:literal>
                </emma:interpretation>
              </emma:one-of>
            </emma:emma>
          </inkml:annotationXML>
          <inkml:trace contextRef="#ctx0" brushRef="#br1" timeOffset="49857.6875">4786 1498 72,'19'-16'37,"-19"16"0,0 0 2,0 0-20,0 0-3,0 0-4,-2 27-4,4 6-1,-10 1-2,5 16-2,-11 2-3,6 12 0,-1 1 0,3 8 0,0-6 0,4-3 0,0-9 0,2-5 0,0-7 0,6-9 0,0-7 0,-2-9 0,-4-18 0,0 0 0,17 1 0,-17-37-15,10 1-26,-5-7-2,1-6 1,-4-4 0</inkml:trace>
          <inkml:trace contextRef="#ctx0" brushRef="#br1" timeOffset="49858.6875">4780 1646 74,'0'0'36,"0"0"1,14-20 1,-14 20-18,27-9-9,-22-9 0,20 18-4,-3-13 0,16 11-2,-5-11 0,12 7-1,-5-6-4,8 7 0,-1-3 0,1 4 0,-2 0 0,-5 0 0,-6 2 0,-4 4 0,-3 0 0,-4 4 0,-5-2 0,-19-4 0,29 8 0,-29-8-7,23 7-9,-23-7-24,0 0-2,0 0 2,0 0-2</inkml:trace>
          <inkml:trace contextRef="#ctx0" brushRef="#br1" timeOffset="50341.2884">4824 1992 87,'-17'15'36,"17"-15"1,0 0 2,-6 27-26,6-27-3,0 0-1,0 0-3,0 0 0,0 0-2,22-12 0,-3 5 0,6 1-4,0-2 0,10 0 0,3 1 0,7-1 0,-5-2 0,1 3 0,-4-3 0,-5 4 0,3 3 0,-8-1 0,-4 8 0,-23-4-10,27 13-10,-27-13-21,0 23-1,0-23 2,-17 29-1</inkml:trace>
          <inkml:trace contextRef="#ctx0" brushRef="#br1" timeOffset="50746.8891">4797 2249 77,'-11'21'38,"11"-21"-1,0 0 3,-21 8-23,21-8-3,0 0-3,38 17-3,-38-17-2,47-4-1,-20-1-3,15 3-2,1-4 0,3 4 0,0-4 0,2-3 0,1 5 0,-5 0 0,1 0 0,-11 0 0,-5 2 0,-9-3 0,-1 8 0,-19-3 0,21 6-20,-21-6-22,0 0 0,0 0 0,0 0 0</inkml:trace>
          <inkml:trace contextRef="#ctx0" brushRef="#br1" timeOffset="51246.0899">5631 2049 89,'18'-7'37,"-18"7"-1,0 0 3,-8-20-26,8 20-4,0 0-2,10-21-2,-10 2-2,11 2 0,-1-6 0,5 3-1,-1-1-1,1 4 0,-1-2 0,-14 19 0,25-23 0,-25 23 0,0 0 0,0 0 1,21 15-2,-17 6 0,-2 6 0,6 8 0,-2 1 0,5 6 0,1-1 0,1-1 0,5-1 0,-1-7 0,4-3 0,2-6 0,1-4 0,-1-3 0,-4-7 0,-19-9 0,25 14 0,-25-14-3,0 0-6,0 0-15,-13-17-16,13 17-2,-27-16 2,27 16 0</inkml:trace>
          <inkml:trace contextRef="#ctx0" brushRef="#br1" timeOffset="51604.8906">6041 1899 53,'0'0'37,"0"0"-1,19-15 2,-19 15-9,0 0-10,0 0-3,-2 21-5,-17-11-3,11 15-2,-13-2-4,0 9-2,-8 3 0,0 5 0,-4 3 0,2-3 0,2-2 0,0 1 0,-2-6 0,8-7 0,2-4 0,5-3 0,16-19 0,-11 21 0,11-21 0,0 0 0,23-6-16,-23 6-26,37-33 0,-16 10 0,-2-3 1</inkml:trace>
          <inkml:trace contextRef="#ctx0" brushRef="#br1" timeOffset="52322.4918">6274 1997 112,'0'0'39,"0"0"2,0 0-1,0 0-31,14-17-1,9 17-4,0-4-2,10 4-2,2 0 0,5-2 0,7 6 0,-11-12-31,9 3-8,-3-1-3,-9-8 2,-4-1-1</inkml:trace>
          <inkml:trace contextRef="#ctx0" brushRef="#br1" timeOffset="52104.0914">6523 1694 86,'0'0'36,"20"-8"1,-20 8 2,0 0-23,0 0-4,0 0-2,-6 21-2,6-21-2,-10 33-1,-1-16-5,1 14 0,-5 1 0,1 5 0,-7 1 0,0 3 0,-6-3 0,3 3 0,1-3 0,4-1 0,5-5 0,3-1 0,1-6 0,8 0 0,2-4 0,8-2 0,-8-19 0,29 29 0,-8-21 0,6-2 0,2-6 0,4-4 0,6-2 0,-7-7 0,7-1 0,-10-9 0,6 11-6,-22-18-25,7 7-11,-11 2 0,-9-1 1,0 22 0</inkml:trace>
          <inkml:trace contextRef="#ctx0" brushRef="#br1" timeOffset="53461.2938">7025 2282 86,'0'0'36,"0"0"3,0 0 0,26-4-22,-26 4-4,0 0-3,-20 4-3,16 17-1,-11-2-4,1 12-2,-9 0 0,2 9 0,-4-2 0,2 3 0,-2-5 0,5-7 0,5-4 0,3-6 0,12-19 0,-11 21 0,11-21 0,0 0 0,0 0 0,0 0 0,0 0 0,0 0 0,4-17 0,11-2 0,4-10 0,10-7 0,4-14 0,6-6 0,3 0 0,1 0 0,-3 6 0,-7 8 0,-4 6 0,-10 11 0,-19 25 0,25-10 0,-25 10 0,10 33 0,-6 1 0,2 7 0,1 5 0,1 6 0,0 2 0,2-1 0,1-1 0,3-4 0,-5-11 0,1-8 0,0-4 0,-1-8 0,-9-17 0,12 21 0,-12-21 0,0 0 0,0 0 0,-29 0-28,10-8-14,-7-5-1,-1-4 0</inkml:trace>
          <inkml:trace contextRef="#ctx0" brushRef="#br1" timeOffset="53695.2943">6890 2460 101,'0'0'35,"0"0"0,6 20 0,17-15-28,-5-6-2,16 6 0,-3-7-1,12 2-4,3 2-4,-7-2-25,3-9-8,8 5 2,-9-10-2</inkml:trace>
          <inkml:trace contextRef="#ctx0" brushRef="#br1" timeOffset="54069.6949">7713 2186 91,'6'-20'36,"-6"20"1,0 0 3,0 0-26,19-5-3,-19 5-1,0 0-2,0 0-2,-8 19-4,8-19-2,-15 31 0,1-6 0,1 9 0,-9 1 0,5 7 0,-6 0 0,0 5 0,1-3 0,5 0 0,4-8 0,5-1 0,8-4 0,2-12 0,11 2 0,-13-21 0,45 6-30,-22-14-12,2-1-1,-2-9 2,-2-3-1</inkml:trace>
          <inkml:trace contextRef="#ctx0" brushRef="#br1" timeOffset="54537.6958">7902 2359 76,'0'0'34,"0"0"2,0 0 2,29 5-23,-29-5-2,0 0-1,0 0-3,31-5 0,-31 5-3,25-2 1,-25 2-7,33 5 0,-33-5 0,33 6 0,-33-6 0,30 23 0,-30-23 0,14 27 0,-14-27 0,-12 35 0,-3-16 0,-4 2 0,-6 2 0,-3-4 0,3-1 0,2-3 0,4-1 0,19-14 0,-21 17 0,21-17 0,0 0 0,0 0 0,27 15 0,-10-13 0,4 0 0,2 0 0,1-2 0,-5-4 0,8 6 0,-27-2-7,35-23-35,-14 10 0,-2-3 0,-1-5 1</inkml:trace>
          <inkml:trace contextRef="#ctx0" brushRef="#br1" timeOffset="54818.4963">8230 2188 97,'21'-8'38,"-21"8"2,20 8-1,-20-8-23,23 13-7,4 8 2,-27-21-6,42 41-5,-18-16 0,1 9 0,-6 1 0,-4 9 0,-9-2 0,2 6 0,-10-2 0,-4-1 0,-3-5 0,-1-4 0,-2-5 0,1-8 0,3-2 0,-9-17 0,17-4 0,0 0-32,-24-29-11,9-5-1,3-10 1</inkml:trace>
          <inkml:trace contextRef="#ctx0" brushRef="#br1" timeOffset="55863.6981">9306 1204 75,'0'0'36,"-2"-20"1,2 20 1,0 0-23,-22 4-1,15 15-3,-18-9-2,3 25 0,-16-3-2,1 24-3,-13 9-4,-2 16 0,-10 7 0,2 11 0,-4 2 0,12 1 0,8-4 0,9-4 0,18-9 0,21-12 0,13-10 0,20-9 0,5-11 0,6-9 0,6-7 0,-5-15 0,5 5 0,-16-19-34,-3-2-9,-10-7-2,-7-7 3</inkml:trace>
          <inkml:trace contextRef="#ctx0" brushRef="#br1" timeOffset="57220.9005">9659 1494 94,'0'0'38,"8"-18"1,-8 18 1,17 4-26,-17-4-2,0 0-3,0 0-2,0 0-5,0 0-2,0 0 0,-10 35 0,10-2 0,-4 9 0,1 6 0,-1 8 0,0 5 0,2 1 0,0-1 0,-2-3 0,0-8 0,2-10 0,2-3 0,0-9 0,0-6 0,-3-5 0,3-17 0,0 0 0,0 0 0,0 0 0,1-23 0,3-2 0,4-4 0,0-4 0,1-1 0,5-1 0,-3 6 0,1 4 0,2 8 0,-14 17 0,21-11 0,-21 11 0,31 11 0,-12 4 0,2 5 0,-1 3 0,-3 4 0,4 0 0,-7 1 0,1-1 0,-7-2 0,-4-2 0,-4-2 0,0-21 0,-8 31 0,8-31 0,-15 18 0,-5-13 0,1-3 0,-6 0 0,-6 0 0,0-2 0,0 0 0,2 4 0,0-6 0,29 2 0,-34-2 0,34 2-30,23-10-13,-23 10 0,36-26 1</inkml:trace>
          <inkml:trace contextRef="#ctx0" brushRef="#br1" timeOffset="58234.9023">10238 1959 82,'0'0'35,"0"0"1,6-17 2,-6 17-25,0 0-1,0 0-1,-16-18-2,16 18-1,-19 6-1,19-6-3,-23 15-4,23-15 0,-23 23 0,23-23 0,-21 31 0,13-13 0,8-18 0,-8 34 0,8-15 0,2 2 0,2-1 0,4-3 0,5 0 0,-13-17 0,33 25 0,-12-19 0,4-2 0,0-6 0,2-4 0,-1-1 0,1-5 0,-2-5 0,-6-3 0,-2-5 0,-5-3 0,-4-1 0,-3-4 0,-5 0 0,-7 3 0,-1 3 0,-7 8 0,-3 5 0,1 5 0,-6 5 0,1 8 0,3 1 0,2 9 0,-3-5 0,13 13 0,-11-21-9,18-1-32,2 27-2,-2-27 2,-2 21-1</inkml:trace>
          <inkml:trace contextRef="#ctx0" brushRef="#br1" timeOffset="58749.7032">10512 2220 94,'0'0'38,"0"0"2,0 0 0,4-21-25,-4 21-3,0 0-2,10 19-4,-10-19-6,-4 27 0,2-8 0,2 8 0,-4-2 0,4 8 0,-2-2 0,2 1 0,0-5 0,0-4 0,0-3 0,0-20 0,2 27 0,-2-27 0,0 0 0,0 0-26,0 0-16,0-27-3,0 4 2</inkml:trace>
        </inkml:traceGroup>
      </inkml:traceGroup>
      <inkml:traceGroup>
        <inkml:annotationXML>
          <emma:emma xmlns:emma="http://www.w3.org/2003/04/emma" version="1.0">
            <emma:interpretation id="{A9C20C6B-533B-499A-867C-4A37EC8D9742}" emma:medium="tactile" emma:mode="ink">
              <msink:context xmlns:msink="http://schemas.microsoft.com/ink/2010/main" type="line" rotatedBoundingBox="3707,3701 5740,3771 5718,4401 3686,4330"/>
            </emma:interpretation>
          </emma:emma>
        </inkml:annotationXML>
        <inkml:traceGroup>
          <inkml:annotationXML>
            <emma:emma xmlns:emma="http://www.w3.org/2003/04/emma" version="1.0">
              <emma:interpretation id="{FAC7C7BF-CC61-418F-898E-5EFF482D9F1F}" emma:medium="tactile" emma:mode="ink">
                <msink:context xmlns:msink="http://schemas.microsoft.com/ink/2010/main" type="inkWord" rotatedBoundingBox="3707,3701 5740,3771 5718,4401 3686,4330"/>
              </emma:interpretation>
              <emma:one-of disjunction-type="recognition" id="oneOf5">
                <emma:interpretation id="interp25" emma:lang="en-US" emma:confidence="0">
                  <emma:literal>0.&lt;j_&lt;3</emma:literal>
                </emma:interpretation>
                <emma:interpretation id="interp26" emma:lang="en-US" emma:confidence="0">
                  <emma:literal>of ; t 3</emma:literal>
                </emma:interpretation>
                <emma:interpretation id="interp27" emma:lang="en-US" emma:confidence="0">
                  <emma:literal>of ; £3</emma:literal>
                </emma:interpretation>
                <emma:interpretation id="interp28" emma:lang="en-US" emma:confidence="0">
                  <emma:literal>of j.&lt;3</emma:literal>
                </emma:interpretation>
                <emma:interpretation id="interp29" emma:lang="en-US" emma:confidence="0">
                  <emma:literal>of ; E 3</emma:literal>
                </emma:interpretation>
              </emma:one-of>
            </emma:emma>
          </inkml:annotationXML>
          <inkml:trace contextRef="#ctx0" brushRef="#br1" timeOffset="101774.5787">2822 2858 57,'18'4'33,"-18"-4"0,0 0-4,0 0-8,0 0-4,0 0-4,-18-2-2,18 2-2,-19 10-1,19-10-2,-31 13-2,31-13-1,-35 16-1,35-16 0,-29 17 0,29-17-1,-29 23 0,29-23 0,-19 33 1,11-16-2,8-17 0,-7 37 0,7-18 0,7 0 0,-7-19 0,20 31 0,-20-31 0,31 25 0,-10-12 0,0-1 0,-2-5 0,1-1 0,-20-6 0,33 6 0,-16-8 0,0-4 0,-17 6 0,33-29 0,-14 10 0,-3 0 0,1 0 0,-1 0 0,-3 1 0,-13 18 0,14-29 0,-14 29 0,0-23 0,0 23 0,-10-25 0,2 8 0,-5 0 0,-3-2 0,16 19 0,-29-31 0,29 31 0,-30-23 0,30 23 0,-31-12 0,31 12 0,-24 0 0,24 0 0,0 0-9,-9 21-20,9-21-12,0 0-2,0 0 3,25 2-2</inkml:trace>
          <inkml:trace contextRef="#ctx0" brushRef="#br1" timeOffset="102757.3805">3357 2812 19,'0'0'26,"19"12"2,-19-12 4,0 0-9,0 0-5,0 0 1,0 0-5,0 0-3,0 0-2,0 0-3,0 0-2,0 0-1,0 0-1,0 0-2,0 0 2,0 0-1,0 0 2,0 0 0,0 0 0,0 0 1,0 0-1,-23 17 1,23-17-1,-29 25-1,12-10 0,-6-1 0,2 1-1,-3-3 0,24-12-1,-31 13 1,31-13-1,-17 8 0,17-8 1,0 0-1,0 0 1,0 0-1,0 0 1,0 0-1,21 17 1,-21-17 1,27 12-2,-27-12 0,25 11 0,-25-11 0,28 14 0,-28-14 0,27 11 0,-27-11 0,17 8 0,-17-8 0,0 0 0,23 13 0,-23-13-2,0 0-2,0 0-5,31 18-20,-31-18-11,0 0 0,0 0 0,0 0 0</inkml:trace>
          <inkml:trace contextRef="#ctx0" brushRef="#br1" timeOffset="103755.7821">3207 3214 38,'0'0'32,"0"0"3,0 0 0,1-17-9,-1 17-4,0 0-4,0 0-5,0 0-3,0 0-2,0 0-2,0 0 0,20-2-2,-20 2-2,0 0-2,23 2 0,-23-2 0,23 1 0,-23-1 0,31 8 0,-14-4 0,-17-4 0,31 8 0,-31-8 0,23 5 0,-23-5 0,0 0 0,22 6 0,-22-6 0,0 0-5,0 0-24,0 0-12,4 19-1,-4-19 1,-18 2 0</inkml:trace>
          <inkml:trace contextRef="#ctx0" brushRef="#br1" timeOffset="104473.3835">3714 3133 57,'-17'-2'31,"17"2"2,0 0-4,0 0-12,0 0-1,0 0-3,0 0-2,0 0-1,0 0-1,0 0-2,0 0-2,0 0-1,0 0 0,0 0-2,0 0 1,0 0-2,0 0 2,0 0-3,0 0 0,0 0 0,0 0 0,0 0 0,0 0 0,0 0 0,0 0 0,0 0 0,0 0 0,10 19 0,-10-19 0,-2 27 0,0-7 0,6 3 0,-2 2 0,-2 0 0,1 0 0,-2 0 0,-1-4 0,-2-2 0,4-19 0,-4 29 0,4-29 0,-10 21 0,10-21 0,0 0 0,-23 19 0,23-19 0,0 0 0,-19 8 0,19-8 0,-21-6 0,21 6 0,-12-17-7,-4-8-13,16 25-21,-9-33-1,1 14 2,4 2-1</inkml:trace>
          <inkml:trace contextRef="#ctx0" brushRef="#br1" timeOffset="104925.7843">3753 2810 76,'0'0'35,"-21"8"1,21-8 2,-2 21-23,2-21-3,0 0-2,0 0-3,-2 17-2,2-17-1,0 0-1,0 0-1,0 0 0,0 0-1,0 0 0,0 0 0,0 0 0,0 0 0,0 0 0,6 18-1,-6-18 0,0 0 0,0 0 1,0 0-1,0 0 1,0 0-1,0 0-2,0 0-2,0 0-5,0 0-23,0 0-8,2 17 0,-2-17 0</inkml:trace>
          <inkml:trace contextRef="#ctx0" brushRef="#br1" timeOffset="106111.3863">4155 2931 31,'11'-17'26,"-11"17"3,0 0-1,0 0-9,0 0-3,0 0-4,0 0 1,0 0-1,19-6-1,-19 6-2,0 0-1,0 0-1,0 0 0,0 0-2,0 0 0,0 0-1,0 0-2,-17-7 1,17 7-2,-19 11 1,19-11-1,-33 23 0,16-9 0,-5-1 1,5 4-2,0-3 0,17-14 0,-22 19 0,22-19 0,0 0 0,-9 17 0,9-17 0,0 0 0,0 0 0,0 0 0,0 0 0,19 8 0,-19-8 0,23 6 0,-23-6 0,29 9 0,-29-9 0,33 12 0,-16-4 0,-17-8 0,33 13-2,-33-13-2,27 15-3,-27-15-8,19-3-23,-19 3-3,0 0 2,6 17-1</inkml:trace>
          <inkml:trace contextRef="#ctx0" brushRef="#br1" timeOffset="107094.1881">4012 3235 55,'-2'19'32,"2"-19"1,0 0-7,0 0-5,0 0-1,0 0-6,0 0-3,0 0-1,0 0-2,0 0-1,0 0-1,0 0-2,19-11-2,-19 11 0,21 4-1,-21-4 0,31 5 1,-12-3-2,-1 2 0,3 0 0,0-2 0,-1 0 0,-20-2 0,29 2 0,-29-2 0,0 0-2,23 7-4,-23-7-14,0 0-19,0 0-2,0 0 1,0 0-1</inkml:trace>
          <inkml:trace contextRef="#ctx0" brushRef="#br1" timeOffset="108529.3906">4483 2903 25,'17'11'26,"-17"-11"2,0 0 3,0 0-11,0 0-1,0 0-2,0 0-1,0 0-2,0 0-2,0 0-3,0 0-1,0 0-1,0 0-2,21-15-2,-21 15-1,20-18 0,-20 18 0,27-19-1,-27 19 0,31-13 0,-31 13-1,29-6 1,-29 6 0,19 4 0,-19-4 2,0 0-3,21 23 0,-21-23 0,12 21 0,-12-21 0,4 21 0,-4-21 0,-2 25 0,2-25 0,-10 23 0,10-23 0,-19 23 0,19-23 0,-18 19 0,18-19 0,-21 16 0,21-16 0,-21 11 0,21-11 0,0 0 0,-21 10 0,21-10 0,0 0 0,0 0 0,0 0 0,-20 6 0,20-6 0,0 0 0,0 0 0,0 0 0,0 0 0,0 0 0,0 0 0,0 0 0,0 0 0,0 0 0,0 0 0,0 0 0,0 0 0,0 0 0,18 6 0,-18-6 0,17 5 0,-17-5 0,21 10 0,-21-10 0,23 19 0,-23-19 0,16 29 0,-16-29 0,4 29 0,-4-12 0,0-17 0,-2 27 0,2-27 0,-12 23 0,12-23 0,-21 19 0,21-19 0,-19 18 0,19-18 0,-24 11 0,24-11 0,-25 8 0,25-8 0,0 0 0,-19 6 0,19-6 0,0 0 0,-17 0 0,17 0 0,0 0 0,-31-6-18,31 6-23,0 0-3,-23-6 3,23 6-2</inkml:trace>
        </inkml:traceGroup>
      </inkml:traceGroup>
    </inkml:traceGroup>
  </inkml:traceGroup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02.43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4631633-9823-4C3B-85AD-A1600F4269BD}" emma:medium="tactile" emma:mode="ink">
          <msink:context xmlns:msink="http://schemas.microsoft.com/ink/2010/main" type="inkDrawing" rotatedBoundingBox="1145,1643 1551,1629 1552,1651 1146,1665" semanticType="underline" shapeName="Other">
            <msink:sourceLink direction="with" ref="{E0A859ED-7E3F-415D-B4F7-AF93ADB8B0CD}"/>
          </msink:context>
        </emma:interpretation>
      </emma:emma>
    </inkml:annotationXML>
    <inkml:trace contextRef="#ctx0" brushRef="#br0">38 28 5,'0'0'15,"-19"-8"7,19 8 4,0 0 0,0 0-5,0 0-4,-22-2-1,22 2-4,0 0-2,0 0-3,0 0-2,0 0 0,0 0 0,0 0 0,18-10 0,-18 10 0,27-2 1,0 6-1,-4-8-1,12 8 0,-6-8-2,9 6 0,-1-4-1,-2 2 0,-6-1 0,0 1-1,-6-4 1,-4 2-1,-1 4-1,-18-2-5,19 7-15,-19-7-17,0 0 1,0 0 0,0 0-2</inkml:trace>
  </inkml:traceGroup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04.02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4361123-C3EB-4D1E-B679-A1B58463E3F1}" emma:medium="tactile" emma:mode="ink">
          <msink:context xmlns:msink="http://schemas.microsoft.com/ink/2010/main" type="inkDrawing" rotatedBoundingBox="2644,1527 7014,1592 7013,1690 2642,1624" semanticType="underline" shapeName="Other">
            <msink:sourceLink direction="with" ref="{E0A859ED-7E3F-415D-B4F7-AF93ADB8B0CD}"/>
            <msink:sourceLink direction="with" ref="{491FAF1C-C59A-466A-B0A6-15B6AE9DC8A6}"/>
          </msink:context>
        </emma:interpretation>
      </emma:emma>
    </inkml:annotationXML>
    <inkml:trace contextRef="#ctx0" brushRef="#br0">-18 66 15,'0'0'19,"-17"4"2,17-4 4,0 0-10,0 0-4,0 0 2,0 0 1,34-8 0,-34 8 0,33-13-1,-33 13-4,45-15-3,-22 7-1,8 8-1,-4-6-1,6 10 0,-3-6-1,7 6 1,-2-4-1,7 4 0,-1-4 0,5 2-1,2-4 0,3 0 0,7 0 0,-6 0-1,6-2 0,1 4 0,-1-4 0,4 4 0,-4 0 0,0 0 1,2 0-1,0 2 0,-4-2 1,4 0-1,-2-2 1,1 0 0,5-1-1,4 3 1,-9-4-1,3 0 1,-4 2-1,-6 0 0,-1 2 0,-5 2 1,-4-2-1,-1 2 0,-3-2 0,5 2 1,1 0-1,3 0 0,5-2 0,4 2 0,-4-2 0,0 0 0,0 0 0,-4 2 1,-1-1-1,-1 1 0,-5 0 0,-3 2 0,-1 0 0,4 0 0,5 2 0,2-1 0,-2-3 1,1 2-1,-1-2 0,-1 0 0,1 0 0,-4 2 0,-5-4 0,-4 2 0,-2 0 0,2 1 0,-1 1 0,-1-2 1,4 0-1,-2 2 0,0-2 0,0-2 0,1 2 0,1-4 0,0 2 0,3 0 0,-3 0 0,2 0 0,-2 0 0,-1 0 0,-3 2 0,-4-2 0,-2 0 0,-1 0 0,-5-2 0,2 2 0,2-2 0,0 0 0,2-2 0,3 4 0,-5-2 0,-2 0 0,0 2 0,-3-2 0,-1 4 0,0 0 0,-17-2 0,35 2 0,-12-2 0,0 2 0,2-2 0,3 2 1,-3-4-1,-4 2 1,0-2-1,-21 2 2,23 0-2,-23 0 1,21 2 0,-21-2-1,0 0 1,26 8-1,-26-8 0,27 6 0,-8-6 1,-19 0-1,31 3 1,-31-3-2,31 10-9,-31-10-27,0 0-3,0 0 2,-6-17-2</inkml:trace>
  </inkml:traceGroup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05.7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C9FC08A-683A-47C1-B1BA-B942E537B2C0}" emma:medium="tactile" emma:mode="ink">
          <msink:context xmlns:msink="http://schemas.microsoft.com/ink/2010/main" type="inkDrawing" rotatedBoundingBox="8325,1549 12947,1608 12946,1713 8323,1654" semanticType="underline" shapeName="Other">
            <msink:sourceLink direction="with" ref="{491FAF1C-C59A-466A-B0A6-15B6AE9DC8A6}"/>
          </msink:context>
        </emma:interpretation>
      </emma:emma>
    </inkml:annotationXML>
    <inkml:trace contextRef="#ctx0" brushRef="#br0">0-4 28,'0'0'24,"23"19"3,-23-19 2,0 0-17,33-7-2,-12 1 1,16 10 0,-3-10-3,15 8 0,-7-6-1,12 6-2,-6-6 0,6 10-2,-5-8 1,5 8-1,-8-4 0,10 3 0,-2-3-1,4 8 0,-4-8 0,2 5 0,-2-1-1,0 0 0,-4 2 0,3-1-1,-3-3 1,0 4-1,6-4 0,-2 2 1,6-3-1,4 3 1,1-4-1,3 2 1,-3-4-1,-1 4 1,-6-2 0,2 2 1,-12-4-1,0 3 0,-3-3 0,-7 4 1,5-4-2,1 2 1,-1 0-1,3 0 0,2-2 1,3 2-1,-1-2 1,6 2-1,-6-2 1,0 2 0,4-2 0,-4 0 0,4-2 0,-1 0-1,-3 0 1,-2 2 0,2-2-1,-1 0 0,-1 2 1,0-2-1,-4 4 0,3-2 0,1 0 0,-2 0 0,1-2 1,1-4-1,-2 5 0,-1-3 0,-3 0 0,-3 0 0,-1 0 0,-3 0 0,2 2 0,-4 0 0,0 2 0,-1-1 0,1 1 0,2 0 0,-4 0 0,-2 0 0,-4 1 0,0 1 0,-4 0 0,2-2 0,3 0 0,-5 0 0,6 0 0,6-2 0,-3 0 1,5 2-1,0-5 1,-4 3 0,0 0-1,0-2 1,-6 2 0,4 0 0,-2 0-1,2 2 1,2 0-1,5 0 0,-3 0 1,2 4 0,0-4 0,-4 2 0,-3-4 0,-1 2 0,-7-2 0,3 2-1,-23 0 1,29-2-1,-12 0 1,-17 2-1,27 4-1,-27-4-2,33 19-7,-33-19-29,14 23-2,-14-23 0,0 0 0</inkml:trace>
  </inkml:traceGroup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5:56.7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AB8999A-30C4-4C70-A947-F43CD8FB94BC}" emma:medium="tactile" emma:mode="ink">
          <msink:context xmlns:msink="http://schemas.microsoft.com/ink/2010/main" type="writingRegion" rotatedBoundingBox="12991,3313 11559,2437 11984,1743 13415,2619"/>
        </emma:interpretation>
      </emma:emma>
    </inkml:annotationXML>
    <inkml:traceGroup>
      <inkml:annotationXML>
        <emma:emma xmlns:emma="http://www.w3.org/2003/04/emma" version="1.0">
          <emma:interpretation id="{6858E8CB-5CB4-4D8F-8A58-AC20E5BA09A6}" emma:medium="tactile" emma:mode="ink">
            <msink:context xmlns:msink="http://schemas.microsoft.com/ink/2010/main" type="paragraph" rotatedBoundingBox="12991,3313 11559,2437 11984,1743 13415,26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A7427A-6BBE-42D9-AAC9-9E19E566F648}" emma:medium="tactile" emma:mode="ink">
              <msink:context xmlns:msink="http://schemas.microsoft.com/ink/2010/main" type="line" rotatedBoundingBox="12991,3313 11559,2437 11984,1743 13415,2619"/>
            </emma:interpretation>
          </emma:emma>
        </inkml:annotationXML>
        <inkml:traceGroup>
          <inkml:annotationXML>
            <emma:emma xmlns:emma="http://www.w3.org/2003/04/emma" version="1.0">
              <emma:interpretation id="{F6AA2D97-7C14-4C4F-900F-CB6BF6FB8FC0}" emma:medium="tactile" emma:mode="ink">
                <msink:context xmlns:msink="http://schemas.microsoft.com/ink/2010/main" type="inkWord" rotatedBoundingBox="12991,3313 11559,2437 11984,1743 13415,2619"/>
              </emma:interpretation>
              <emma:one-of disjunction-type="recognition" id="oneOf0">
                <emma:interpretation id="interp0" emma:lang="en-US" emma:confidence="0">
                  <emma:literal>*05*</emma:literal>
                </emma:interpretation>
                <emma:interpretation id="interp1" emma:lang="en-US" emma:confidence="0">
                  <emma:literal>*03*</emma:literal>
                </emma:interpretation>
                <emma:interpretation id="interp2" emma:lang="en-US" emma:confidence="0">
                  <emma:literal>205*</emma:literal>
                </emma:interpretation>
                <emma:interpretation id="interp3" emma:lang="en-US" emma:confidence="0">
                  <emma:literal>xo'*</emma:literal>
                </emma:interpretation>
                <emma:interpretation id="interp4" emma:lang="en-US" emma:confidence="0">
                  <emma:literal>¥205*</emma:literal>
                </emma:interpretation>
              </emma:one-of>
            </emma:emma>
          </inkml:annotationXML>
          <inkml:trace contextRef="#ctx0" brushRef="#br0">144-5 60,'0'0'33,"0"0"-1,0 0-3,21 10-4,-21-10-8,0 0-6,0 0-3,0 0-2,0 0-1,0 0-2,18-4 1,-18 4-1,17 10 0,-17-10 0,19 11-1,-19-11 1,26 15-1,-26-15 0,21 22 0,-21-22 0,13 28-2,-13-28 0,18 35 0,-8-16 0,-3 2 0,1 1 0,-2-5 0,0 0 0,1 0 0,-7-17 0,6 31 0,-6-31 0,-4 25 0,4-25 0,-6 21 0,6-21 0,-5 18 0,5-18 0,0 0 0,-10 17 0,10-17 0,0 0 0,0 0 0,0 0 0,0 0 0,0 0 0,-21 13 0,21-13 0,0 0 0,0 0 0,-24 10 0,24-10 0,-27 8 0,27-8 0,-29 9 0,29-9 0,-31 8 0,31-8 0,-31 10 0,31-10 0,-19 1 0,19-1 0,-25 0 0,25 0 0,-23 0 0,23 0 0,-20-1 0,20 1 0,-23 5 0,23-5 0,0 0-6,-31 16-36,31-16 0,0 0 0,-19 2 0</inkml:trace>
          <inkml:trace contextRef="#ctx0" brushRef="#br0" timeOffset="-5116.809">-11 109 79,'0'0'36,"0"0"0,0 0 2,0 0-21,0 0-5,0 0-1,0 0-3,22 11-1,-22-11 0,21 17-3,-21-17-4,33 29 0,-12-11 0,6 3 0,-4 4 0,6-2 0,-2 0 0,-7-4 0,1-2 0,-21-17 0,27 25 0,-27-25 0,0 0 0,0 0 0,14 18 0,-14-18 0,0 0 0,-10-22-18,10 22-24,-4-21-1,4 21 2,-13-30-2</inkml:trace>
          <inkml:trace contextRef="#ctx0" brushRef="#br0" timeOffset="-4929.6087">297 32 77,'-8'19'37,"8"-19"-1,0 0 3,-6 19-23,6-19-3,0 0-3,-31 10-3,31-10-1,-23 21 0,12-4-2,-7-1 0,-3 7-4,-6-2 0,5 6 0,-3 0 0,2 1 0,0-1 0,2-2 0,-1-2 0,11-5 0,11-18 0,-16 23 0,16-23 0,0 0 0,0 0 0,0 0 0,0 0 0,0 0-10,0 0-9,0 0-17,0 0-5,18-4-1,-18 4 2</inkml:trace>
          <inkml:trace contextRef="#ctx0" brushRef="#br0" timeOffset="-3915.6069">182-39 57,'0'0'34,"-8"-18"0,8 18 1,-19 10-13,-4-20-7,23 10-3,-31 4-3,31-4-1,-37 12-1,37-12-1,-29 13 0,29-13-2,-25 25-1,13-6 0,-5 2-3,5 4 0,-3 2 0,1 4 0,2 0 0,-1-2 0,1 1 0,3-3 0,1-4 0,0-1 0,8-22 0,-4 28 0,4-28 0,8 23 0,-8-23 0,13 20 0,-13-20 0,22 23 0</inkml:trace>
          <inkml:trace contextRef="#ctx0" brushRef="#br0" timeOffset="-8002.814">-913-729 53,'0'0'33,"-33"2"1,33-2 1,-19 30-15,-10-28-3,19 25-5,-17-17-1,15 20-3,-9-6-1,11 12-1,-9-9-1,7 9-2,-1-3-1,7 4 0,0-7 0,6 3 1,-4-4-1,6 2-2,2-6 0,4-2 0,1-4 0,3 0 0,2-2 0,3 1 0,2-3 0,3-3 0,-1-5 0,2-1 0,2-2 0,-3-4 0,-3-2 0,0-2 0,-1-3 0,1-5 0,2-1 0,-3-3 0,-1-1 0,-1-2 0,-1 1 0,-1-1 0,-3 0 0,-1 2 0,-4-1 0,-6 18 0,11-34 0,-7 13 0,2-1 0,0-3 0,0 0 0,-1-1 0,-5-1 0,0 2 0,-1 2 0,-1 0 0,-4-1 0,6 24 0,-20-30 0,20 30 0,-29-21 0,29 21 0,-25-16 0,25 16 0,-27 0 0,27 0 0,-29 12 0,29-12 0,-25 19 0,6-19-6,19 0-33,-14 21-4,14-21 1,0 0 0</inkml:trace>
          <inkml:trace contextRef="#ctx0" brushRef="#br0" timeOffset="-8798.4154">-805-528 60,'0'0'33,"0"0"2,23-9 0,-23 9-16,0 0-3,20 2-5,-20-2-2,0 0-2,-18-2 0,18 2-2,-17 9-1,17-9-1,-29 23-1,11-5 1,-5-1 0,-2 4 0,0 2-3,2 2 0,0-2 0,3 0 0,1-1 0,5-5 0,14-17 0,-17 23 0,17-23 0,0 0 0,-6 17 0,6-17 0,0 0 0,0 0-11,0 0-10,0 0-19,19 6-2,-19-6 2,16-19-1</inkml:trace>
          <inkml:trace contextRef="#ctx0" brushRef="#br0" timeOffset="-9001.2158">-1058-547 67,'0'0'35,"0"0"2,0 0 2,0 0-19,0 0-5,19 2-4,-19-2-2,0 0-2,0 0-1,21 12-2,-21-12-1,20 30-1,-7-8-2,3 3 0,-3 0 0,5 3 0,3-1 0,0-4 0,1 0 0,-3-3 0,-6-3 0,-13-17 0,24 25 0,-24-25-3,0 0-16,0 0-21,0 0-3,0 0 3,-6-27-3</inkml:trace>
          <inkml:trace contextRef="#ctx0" brushRef="#br0" timeOffset="-6973.2122">-389-443 67,'0'0'36,"0"0"1,0 0 3,0 0-14,21 2-12,-21-2-2,0 0-3,0 0-3,20 29 0,-20-29-4,9 38-2,-1-15 0,2 10 0,-4-2 0,-3 7 0,-3-1 0,0-1 0,-1-5 0,-5-2 0,-2-6 0,-4-2 0,-1-4 0,-5-7 0,-1-1 0,-4-9 0,23 0 0,-43-15-20,26-2-22,1-12-2,5-11 2,5-8 0</inkml:trace>
          <inkml:trace contextRef="#ctx0" brushRef="#br0" timeOffset="-6972.2122">-364-660 115,'23'6'39,"-23"-6"2,26-20-9,-7 32-24,-19-12-1,0 0-2,0 0-2,19 4-1,-19-4-1,0 0-2,-9 29-2,9-29-9,-22 15-27,22-15-2,-27 25 1,27-25-2</inkml:trace>
        </inkml:traceGroup>
      </inkml:traceGroup>
    </inkml:traceGroup>
  </inkml:traceGroup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6:07.0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141 108 50,'0'0'36,"0"0"2,0 0 1,-2-23-8,8 40-9,-6-17-7,-12 23-5,-5-8-3,11 14-2,-7-4-3,5 12-2,-2-3 0,3 7 0,-3 1 0,2 2 0,3-2 0,-3 1 0,2-3 0,0-1 0,-1-3 0,3-1 0,-2-8 0,0-2 0,2-4 0,4-4 0,0-17 0,-2 27 0,2-27 0,0 0 0,0 0 0,0 0 0,0 0 0,0 0 0,0 0 0,8-17 0,0-8 0,-2-4 0,1-12 0,7-5 0,-3-6 0,3-3 0,1-7 0,1 1 0,1-1 0,2 6 0,-3 6 0,-8 6 0,1 2 0,1 9 0,0 6 0,-5 6 0,-5 21 0,4-21 0,-4 21 0,0 0 0,0 0 0,0 0 0,14 29 0,-8-6 0,1 6 0,3 3 0,3 3 0,1 4 0,1-3 0,1 1 0,-7-1 0,1-1 0,2-3 0,-3-1 0,1-2 0,0-8 0,-5 2 0,3-6 0,-8-17 0,14 22 0,-14-22 0,0 0 0,23-10 0,-23 10 0,21-37 0,-7 12 0,1-7 0,-1-5 0,1 1 0,6-1 0,-3 3 0,-3 3 0,1 4 0,-1 2 0,-2 6 0,-13 19 0,26-27 0,-26 27 0,0 0 0,11-21 0,-11 21 0,0 0 0,0 0 0,0 0 0,0 0 0,8 21 0,-8-21 0,8 38 0,-3-9 0,-5 6 0,0 5 0,4 2 0,-2 3 0,0 1 0,2 0 0,-4-2 0,0-2 0,6 1 0,-2-7 0,-1-1 0,5-5 0,0-5 0,-4-3 0,-4-22 0,9 23 0,-9-23 0,0 0 0,0 0 0,16-23 0,-24-2 0,8 25-22,4-33-20,-10 12-2,-3-2 1,1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6:07.7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56 160 55,'0'0'26,"0"0"6,0 0-6,0 0-15,0 0 2,0 0 0,0 0-2,0 0 2,0 0-1,0 0-4,0 0-2,-12 17-2,12-17 0,0 0-2,-27 17 1,27-17-1,-13 25 1,13-25-1,-4 31 0,10-12 0,-4-2-1,9 1 1,-11-18 0,31 25-2,-8-20 0,6-1 0,-2-6 0,2-1 0,-2-7 0,-1 0 0,-3-3 0,0-2 0,-6-1 0,-17 16 0,21-34 0,-15 12 0,4-5 0,-2-1 0,-5 1 0,1 0 0,-6 0 0,0 6 0,-3 0 0,-5 3 0,10 18 0,-29-13 0,8 11 0,-4 2 0,4 6 0,-3-2 0,24-4 0,-32 15 0,20 2-6,12-17-5,0 0-27,-8 21-4,8-21 1,4 20-1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0:00:09.4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05A3198-57B6-435F-9E27-5482DC6FC0E7}" emma:medium="tactile" emma:mode="ink">
          <msink:context xmlns:msink="http://schemas.microsoft.com/ink/2010/main" type="writingRegion" rotatedBoundingBox="11559,15058 21318,14858 21372,17503 11613,17703"/>
        </emma:interpretation>
      </emma:emma>
    </inkml:annotationXML>
    <inkml:traceGroup>
      <inkml:annotationXML>
        <emma:emma xmlns:emma="http://www.w3.org/2003/04/emma" version="1.0">
          <emma:interpretation id="{EC3E393D-0D49-46B9-9455-160F7F079B46}" emma:medium="tactile" emma:mode="ink">
            <msink:context xmlns:msink="http://schemas.microsoft.com/ink/2010/main" type="paragraph" rotatedBoundingBox="12016,15049 15778,14971 15787,15404 12025,1548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F957540-07D9-44EF-B840-B342C27832D0}" emma:medium="tactile" emma:mode="ink">
              <msink:context xmlns:msink="http://schemas.microsoft.com/ink/2010/main" type="inkBullet" rotatedBoundingBox="12016,15049 12425,15040 12433,15447 12024,15455"/>
            </emma:interpretation>
            <emma:one-of disjunction-type="recognition" id="oneOf0">
              <emma:interpretation id="interp0" emma:lang="en-US" emma:confidence="0">
                <emma:literal>u</emma:literal>
              </emma:interpretation>
              <emma:interpretation id="interp1" emma:lang="en-US" emma:confidence="0">
                <emma:literal>U</emma:literal>
              </emma:interpretation>
              <emma:interpretation id="interp2" emma:lang="en-US" emma:confidence="0">
                <emma:literal>2</emma:literal>
              </emma:interpretation>
              <emma:interpretation id="interp3" emma:lang="en-US" emma:confidence="0">
                <emma:literal>)</emma:literal>
              </emma:interpretation>
              <emma:interpretation id="interp4" emma:lang="en-US" emma:confidence="0">
                <emma:literal>0</emma:literal>
              </emma:interpretation>
            </emma:one-of>
          </emma:emma>
        </inkml:annotationXML>
        <inkml:trace contextRef="#ctx0" brushRef="#br0">459-585 4,'0'0'24,"0"0"0,0 0-5,-7 18 0,7-18-3,0 0-2,0 0-3,0 0-2,-6 21 0,6-21-2,0 0-1,2 19-2,-2-19 1,4 27-2,1-10 0,-5-17 0,3 34-1,-3-34 0,4 31 0,-4-31 0,2 32 0,-2-32 1,5 26-2,-5-26 1,5 27 0,-5-27-1,4 26 0,-4-26-1,5 30 1,-5-30-1,5 26 0,-5-26 0,7 23 0,-7-23 0,11 18 1,-11-18-1,0 0 1,18 14-1,-18-14 0,16 9 0,-16-9 1,17 5-1,-17-5 0,20 2 0,-20-2 0,16 0 0,-16 0 1,19-2-1,-19 2 0,21-4 0,-21 4 0,25-8 0,-25 8 1,26-11-1,-10 2 0,0 2 0,-16 7 0,28-14 0,-28 14 1,23-10-1,-23 10 0,18-7 0,-18 7 0,0 0 0,16-13 1,-16 13-1,0 0 1,12-21-1,-12 21 1,9-16-1,-9 16 1,0 0-1,7-15 0,-7 15 0,0 0 0,0 0 1,2-20-1,-2 20 0,0 0 0,0-23 0,0 23 0,0-19 0,0 19 0,3-21 0,-3 21 0,2-18 0,-2 18 0,0 0-1,2-16-1,-2 16 0,0 0-2,0 0-1,0-21-2,0 21-2,2-23-3,-2 23-5,5-21-3,-5 21-7,9-19-6,-13 3 3,4 16 1</inkml:trace>
        <inkml:trace contextRef="#ctx0" brushRef="#br0" timeOffset="1023.0585">612-471 8,'0'0'13,"0"0"0,0 0-1,0 0-1,0 0-2,0 0-1,0 0-1,0 0 1,0 0-1,0 0-1,0 0 1,0 0 0,0 0-1,0 0 0,0 0 0,0 0-2,13 20 0,-13-20-1,0 0 0,0 0 0,8 21 0,-8-21 0,2 18 0,-2-18-1,0 19 1,0-19-1,2 21 1,-2-21-1,2 21-1,-2-21 0,3 23 0,-3-23 1,6 18-1,-6-18 0,3 19 0,-3-19 0,0 16-1,0-16 1,0 0 0,-3 17 0,3-17-1,0 0 0,3 20 0,-3-20 0,0 0 0,0 0 1,7 19-1,-7-19 0,0 0 0,0 0 0,0 0 1,0 0-1,0 0 0,-2 16-1,2-16-2,0 0-1,0 0-2,0 16-8,0-16-11,0 0-8,0 0 1,0 0 0</inkml:trace>
      </inkml:traceGroup>
      <inkml:traceGroup>
        <inkml:annotationXML>
          <emma:emma xmlns:emma="http://www.w3.org/2003/04/emma" version="1.0">
            <emma:interpretation id="{547FC35A-DDD8-46F4-A7D1-158890E57E7B}" emma:medium="tactile" emma:mode="ink">
              <msink:context xmlns:msink="http://schemas.microsoft.com/ink/2010/main" type="line" rotatedBoundingBox="15357,15023 15778,15014 15787,15404 15365,15413"/>
            </emma:interpretation>
          </emma:emma>
        </inkml:annotationXML>
        <inkml:traceGroup>
          <inkml:annotationXML>
            <emma:emma xmlns:emma="http://www.w3.org/2003/04/emma" version="1.0">
              <emma:interpretation id="{1C12BCA6-812C-43B3-815C-E467C5B61F0D}" emma:medium="tactile" emma:mode="ink">
                <msink:context xmlns:msink="http://schemas.microsoft.com/ink/2010/main" type="inkWord" rotatedBoundingBox="15357,15023 15778,15014 15787,15404 15365,15413"/>
              </emma:interpretation>
              <emma:one-of disjunction-type="recognition" id="oneOf1">
                <emma:interpretation id="interp5" emma:lang="en-US" emma:confidence="0">
                  <emma:literal>0</emma:literal>
                </emma:interpretation>
                <emma:interpretation id="interp6" emma:lang="en-US" emma:confidence="0">
                  <emma:literal>u</emma:literal>
                </emma:interpretation>
                <emma:interpretation id="interp7" emma:lang="en-US" emma:confidence="0">
                  <emma:literal>U</emma:literal>
                </emma:interpretation>
                <emma:interpretation id="interp8" emma:lang="en-US" emma:confidence="0">
                  <emma:literal>Q</emma:literal>
                </emma:interpretation>
                <emma:interpretation id="interp9" emma:lang="en-US" emma:confidence="0">
                  <emma:literal>)</emma:literal>
                </emma:interpretation>
              </emma:one-of>
            </emma:emma>
          </inkml:annotationXML>
          <inkml:trace contextRef="#ctx0" brushRef="#br0" timeOffset="2984.1707">3788-595 10,'-2'-16'22,"2"16"-5,0 0 0,0 0 2,0 0-1,0 0-4,0 0-1,0 0-3,0 0-2,0 0-2,12 19-2,-12-19 0,0 21-1,0-21 0,2 32 0,-2-32-1,2 33 0,-2-15 0,5 1-1,-1 1 1,5-1-1,-2-1 0,1 1-1,1-3 1,2 1-1,-11-17 0,23 27 0,-23-27 0,25 21 0,-25-21 0,19 17 0,-19-17 0,16 14 0,-16-14 0,12 16-1,-12-16 2,0 0-1,14 20 1,-14-20-1,0 0 1,18 17-1,-18-17 1,16 4 0,-16-4-1,17 0 1,-17 0 0,18-6-1,-18 6 0,20-10 1,-20 10-1,17-12 1,-17 12-1,18-20 1,-18 20 0,21-23 0,-12 8 0,3-1 0,-3-2 0,3 1 0,-1 1 0,-2 0 0,-9 16 0,14-27 0,-14 27-1,7-17 1,-7 17-1,2-16 1,-2 16-1,0 0 0,2-18 0,-2 18 0,0 0 1,3-19-1,-3 19 0,0 0 0,5-16 0,-5 16 0,0 0-1,6-16 0,-6 16-2,0 0-1,0 0-4,-2-19-12,2 19-13,0 0-2,0 0 0,0 0 1</inkml:trace>
          <inkml:trace contextRef="#ctx0" brushRef="#br0" timeOffset="3967.2269">4015-606 26,'0'0'17,"0"0"-1,18 2-1,-18-2 0,0 0-4,0 0-1,0 0-2,0 0-1,-2 16-1,2-16-1,0 0 1,4 19-1,-4-19 0,-4 21-1,4-21 1,-5 28-2,5-28-1,-7 30 2,7-30-3,-7 30 0,7-30 0,-4 30 0,4-30 0,0 26 1,0-26-1,-1 28 0,1-28 1,3 29-1,-3-29 1,5 26-2,-5-26 1,6 21 0,-6-21-1,2 16 1,-2-16-1,0 0 0,0 0 0,0 0 0,0 0-1,0 0-1,1 16-3,-1-16-3,0 0-12,0 0-9,0 0-4,0 0 0,0 0 1</inkml:trace>
        </inkml:traceGroup>
      </inkml:traceGroup>
    </inkml:traceGroup>
    <inkml:traceGroup>
      <inkml:annotationXML>
        <emma:emma xmlns:emma="http://www.w3.org/2003/04/emma" version="1.0">
          <emma:interpretation id="{0A0D3ED2-C201-4FEC-8607-F5B61CA8B221}" emma:medium="tactile" emma:mode="ink">
            <msink:context xmlns:msink="http://schemas.microsoft.com/ink/2010/main" type="paragraph" rotatedBoundingBox="11570,15630 17126,15608 17129,16588 11574,166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6D1B07-D828-43D3-A8FE-DFEB5D00441E}" emma:medium="tactile" emma:mode="ink">
              <msink:context xmlns:msink="http://schemas.microsoft.com/ink/2010/main" type="line" rotatedBoundingBox="11570,15630 17126,15608 17129,16588 11574,16610"/>
            </emma:interpretation>
          </emma:emma>
        </inkml:annotationXML>
        <inkml:traceGroup>
          <inkml:annotationXML>
            <emma:emma xmlns:emma="http://www.w3.org/2003/04/emma" version="1.0">
              <emma:interpretation id="{6B9EEF4B-728E-4F3E-BCA5-1A5FB86213C4}" emma:medium="tactile" emma:mode="ink">
                <msink:context xmlns:msink="http://schemas.microsoft.com/ink/2010/main" type="inkWord" rotatedBoundingBox="14979,15616 17126,15608 17129,16588 14983,16596"/>
              </emma:interpretation>
              <emma:one-of disjunction-type="recognition" id="oneOf2">
                <emma:interpretation id="interp10" emma:lang="en-US" emma:confidence="0">
                  <emma:literal>[mitotic</emma:literal>
                </emma:interpretation>
                <emma:interpretation id="interp11" emma:lang="en-US" emma:confidence="0">
                  <emma:literal>[Mitotic</emma:literal>
                </emma:interpretation>
                <emma:interpretation id="interp12" emma:lang="en-US" emma:confidence="0">
                  <emma:literal>[miotics</emma:literal>
                </emma:interpretation>
                <emma:interpretation id="interp13" emma:lang="en-US" emma:confidence="0">
                  <emma:literal>•Mitotic</emma:literal>
                </emma:interpretation>
                <emma:interpretation id="interp14" emma:lang="en-US" emma:confidence="0">
                  <emma:literal>•mitotic</emma:literal>
                </emma:interpretation>
              </emma:one-of>
            </emma:emma>
          </inkml:annotationXML>
          <inkml:trace contextRef="#ctx0" brushRef="#br0" timeOffset="-668129.2148">3636 242 9,'0'0'27,"0"0"1,0 0 3,0 0-9,0 0-5,0 0 0,-14-16-3,14 16-3,0 0-3,0 0-2,-21-2-1,21 2 0,-16 0-1,16 0 0,-21 11-1,21-11 1,-30 15-2,14-2 1,-4-1-1,4 2 0,-1-2-1,4 4 1,13-16-1,-23 28 0,15-12 0,2 2 0,3-1 0,1 2-1,4 1 1,1-1-1,4 2 1,2-3-1,4-1 0,1-1 1,0 0-1,2-2 0,0-4 0,1 3 0,1-6 1,-2 2-1,-16-9 0,30 7 1,-14-7-1,-16 0 0,30-7 1,-13 0-1,-1-4 1,2 0-1,0-1 1,-1 2-1,-1-3 0,2 3 0,-2-2 0,-16 12 0,28-25 0,-16 9 0,-1 0 1,1-1-1,-12 17 0,21-28 0,-21 28 0,14-25 0,-14 25 1,0 0-1,9-17 0,-9 17 0,0 0 1,-16-13-1,16 13 0,-15-14 0,15 14 0,-18-17 0,18 17 0,-20-16 0,20 16 0,-23-11 0,8 10 0,-1 2 1,-4 1-1,1 0 0,-2 3 0,1-1 0,1 1 0,3-2-1,16-3-1,-21 2 0,21-2-2,0 0-3,0 0-3,-5-24-11,5 24-18,5-18 0,-5 18 1,0 0 1</inkml:trace>
          <inkml:trace contextRef="#ctx0" brushRef="#br0" timeOffset="-666847.1415">3421 126 13,'0'0'25,"0"0"3,0 0 1,0 0-8,0 0-5,0 0-1,0 0-3,5-18-1,-5 18-2,0 0-1,16 2-1,-16-2-2,0 0 0,21-2-1,-5 4 0,0-4-1,7 4-1,1-6-1,8 1 0,0-2 0,5-2 0,-3 0-1,-1 0 0,-3 1 1,-3 1-1,-4 2 0,-6 1 0,-1 2-1,-16 0 1,23 2-2,-23-2 0,19 5-2,-19-5-2,20 5-3,-20-5-8,0 0-20,25-2 2,-25 2-2,21 7 3</inkml:trace>
          <inkml:trace contextRef="#ctx0" brushRef="#br0" timeOffset="-666231.1062">3500 758 15,'0'0'26,"0"0"1,0 0 3,0 0-10,0 0-2,0 0-5,0 0-3,0 0-2,0 0 0,0 0-1,27 14-2,-27-14 0,15 0-1,-15 0 1,22 0-1,-22 0-1,31-4 0,-15 1-1,7 1 0,-3-3-1,4-2 0,1-4 0,2-1-1,1-2 0,0 0 0,-3 2 0,-2-1 0,-4 6-1,-19 7-3,27 0-2,-27 0-10,0 0-20,0 0 0,0 0 0,-11 21 0</inkml:trace>
          <inkml:trace contextRef="#ctx0" brushRef="#br0" timeOffset="-667433.1742">3657 68 20,'0'0'25,"0"0"4,0 0-1,0 0-8,0 0-1,0 0-4,0 0-3,0 0 1,0 0-3,0 0-2,18 23-1,-18-23-2,-4 31 0,1-11-2,5 8 1,-4 0-2,2 7 1,-2-4-1,4 3-1,0 1 0,1 0 0,1 0 0,1-1 0,-2-5-1,1 1 1,-1-2-1,3 0 0,-3-3 0,1-2 1,-2-2-1,-1-2 0,-1-3 0,0 0 0,0-16 0,0 24 0,0-24 0,0 18 1,0-18-1,0 0-1,0 0 1,0 0-1,-3 16-1,3-16 0,0 0-2,0 0-1,0 0-2,0 0-1,0 0-7,0 0-13,-20-16-8,20 16 0,0 0 1,-12-16 1</inkml:trace>
          <inkml:trace contextRef="#ctx0" brushRef="#br0" timeOffset="-665326.0545">4090 628 18,'-2'-19'28,"2"19"1,0 0 1,0 0-11,0 0 0,0 0-3,0 0-3,0 0-3,0 0-2,0 0-2,14 22-1,-14-22 0,0 0-1,0 21-1,5-5 0,-5-16-1,4 34 0,-4-17 0,3 8-1,-1-2 0,2 3 0,-1 0 0,-1 1-2,0-3 2,-2-1-2,1-2 2,1 0-3,-2-21 3,0 26-3,0-26 2,0 0-1,0 0 0,0 0 0,0 0-1,-9-17-1,9 17-5,-10-32-3,10 32-20,-2-24-4,-3 8-1,5 16-1</inkml:trace>
          <inkml:trace contextRef="#ctx0" brushRef="#br0" timeOffset="-664634.0148">4301 668 39,'0'0'28,"16"2"-2,-16-2-3,0 0-5,0 0-2,0 0-5,4 23 0,-4-23-5,0 0 0,0 0-2,0 0 0,0 0-1,-16 16 0,16-16 0,0 0 0,-21 12-1,21-12 1,-20 16-1,20-16 1,-24 19-1,24-19 0,-23 19-1,23-19 1,-20 16-1,20-16 0,-16 11 0,16-11-1,0 0 1,0 0-1,-14 16 1,14-16-1,0 0 0,0 0 1,0 0-1,0 0 0,0 0 1,0 0-1,16 15 0,-16-15 1,18 11-1,-18-11 0,25 16 1,-25-16-1,30 15 0,-30-15-1,30 18 2,-30-18-2,26 16 1,-10-9-1,-16-7 2,26 10-2,-26-10 1,23 7 0,-23-7 0,22 7 0,-22-7 0,17 2-1,-17-2-1,0 0-3,21 5-3,-21-5-11,-7-15-19,7 15 1,0 0-1,0 0 1</inkml:trace>
          <inkml:trace contextRef="#ctx0" brushRef="#br0" timeOffset="-663803.9674">4709-20 23,'0'0'28,"0"0"1,0 0 3,0 0-12,-16-2-4,16 2-2,0 0-1,-21 18-5,-2-13 0,13 13-2,-13-4-1,7 9-1,-7-2-2,7 5 1,-3-1-1,4 3-1,3-2 1,3 0-1,0 2 0,8 4 0,1 0-1,3 3 1,1 2 0,1-1-1,0 3 0,4-2 1,0-4-1,0-5 0,3 0 0,-1-5 0,-1-5 0,-10-18-1,25 26 1,-25-26-2,30 18-1,-30-18-1,28 12-5,-28-12-12,0 0-16,0 0 1,0 0-1,14-16 2</inkml:trace>
          <inkml:trace contextRef="#ctx0" brushRef="#br0" timeOffset="-680213.906">296 61 1,'-2'-16'21,"2"16"2,0 0-1,0 0-6,0 0 1,0 0 0,0 0-3,0 0-1,0 0-2,-14-18-2,14 18-1,-16-3-2,16 3-1,-24-5-1,24 5 0,-39-4 0,20 6-1,-10-7 1,10 5-1,-8-4 0,10 4 0,-4-2-1,21 2 0,-30-1 0,30 1 0,-22-2 0,22 2-1,0 0 0,0 0 1,-17-2-1,17 2 0,0 0 0,0 0-1,0 0 1,0 0 0,0 0 0,0 0 0,0 0 0,0 0 0,0 0 0,5 19 0,-5-19 0,7 23 0,-3-7-1,1 5 1,0 5-1,2 4 1,-1 4-1,-1 4 1,-2 1-1,3 3 1,-1 2-1,0 0 1,1-2-1,2 2 0,-2-6 1,-3 1-1,1 0 0,-4-2 1,-2-6-1,0-1 0,-1-2 0,-1-2 0,-1-3 0,-2 0 0,3-2 0,-1-3 1,5-1-1,-4-1 0,4 0 0,0-16 0,-3 23 0,3-23 0,0 0 0,2 19-1,-2-19 1,0 0 0,0 0 0,0 0 0,0 0 0,0 0-1,0 0 1,0 0 1,0 0-1,0 0-1,0 0 1,0 0-1,0 0 1,0 0 1,16 5-1,-16-5 0,21-3 0,-2-1 0,1 1 0,6-1 1,4 1-1,4-1 0,-1 1 0,2 1 0,-1 0 0,-4-1-1,0 1-1,-9-3-2,2 6-3,-23-1-6,20-15-25,-20 15-3,0 0 2,-18-6-1</inkml:trace>
          <inkml:trace contextRef="#ctx0" brushRef="#br0" timeOffset="-678677.8181">526 336 38,'1'-19'29,"-1"19"-2,0 0-3,0 0-3,0 0-3,0 0-4,0 16-4,0-16-2,-3 18-2,3-18 0,-5 24-2,5-24 0,-4 33-1,1-15 0,1 7-1,-3-4-1,3 0 0,0 2 0,0-1-1,0-1 1,1-3-1,1-18 1,-2 26-1,2-26 0,0 0 1,0 16-1,0-16 1,0 0-1,0 0 0,-2-19 1,2 19-1,-2-32 0,1 15 0,1-4 1,-2 1-1,4-1 0,-2-2 0,3 2-1,4 4 1,2-1 0,0 1 0,1 1 0,-1 0 0,-9 16 0,21-28 0,-21 28 0,18-23 0,-18 23 0,12-19 0,-12 19 0,0 0 0,0 0 0,13-16 0,-13 16 0,0 0 0,0 0 0,0 0 0,0 0 0,0 0 0,18 2 0,-18-2 0,0 0 0,19 17 0,-19-17 0,14 18 0,-14-18 0,14 21 1,-14-21-1,16 25 0,-16-25 0,11 19 0,-11-19 0,12 21 0,-12-21 0,14 17 0,-14-17 0,7 16 0,-7-16 0,11 16 1,-11-16-2,0 0 1,0 0 0,0 0 0,0 0 0,0 0 0,0 0 0,0 0 0,0 0 1,0 0-2,17-12 1,-17 12 0,9-23 1,-2 5-2,-1 1 2,2-1-2,1 1 2,2-1-2,-2 1 2,0 1-2,-9 16 1,17-27 0,-17 27 0,18-17 0,-18 17 0,17-14 0,-17 14 0,18-14 0,-18 14 0,20-12 0,-20 12 0,0 0 0,21-9 0,-21 9 0,0 0 0,14 16 0,-14-16 0,5 22 0,-1-6 1,-1 2-1,1 3 0,-1-2 0,1 4 0,1 3 1,0 2-1,1 4 0,-3 0 0,2 1 0,-3-3 1,2 3-1,-1-5 0,-1-5 0,0-5 0,-2-18 0,3 22 0,-3-22 0,0 0-1,0 0 0,0 0-2,4-21-2,-4 21-4,-4-24-9,4 24-19,-1-25-1,1 25 0,-7-28 1</inkml:trace>
          <inkml:trace contextRef="#ctx0" brushRef="#br0" timeOffset="-677989.7788">1136 49 50,'0'0'32,"0"0"1,-17 1 0,17-1-18,0 0-3,0 0-3,0 0-4,0 0-1,32-14-1,-17 4 0,8 3 0,-1-2-1,2 2-1,-4 0 1,1 7 0,-3 0-1,-3 7 0,-15-7 1,18 28-1,-13-9 1,2 8 0,-3 2-1,1 7 1,-1 0-1,-1 8 1,1-2-1,1 6 1,0-1-2,3 4 2,-1-3-1,3 1 0,1-4-1,1-4 1,0 1 0,3-5-1,-3-4 1,0-3 0,1-4-1,-3-1 1,-1-4 0,-2-2-1,-7-19 1,9 27-1,-9-27 1,2 17-1,-2-17 1,0 0-1,-20 12 0,20-12 1,-26 7-1,10-1 1,-5-3-1,0 3-1,-4 2 1,0 1-2,0 2-2,-5-11-3,20 17-12,-10-17-20,20 0-1,-22-9 1,22 9 0</inkml:trace>
          <inkml:trace contextRef="#ctx0" brushRef="#br0" timeOffset="-677507.7512">1802 219 51,'0'0'32,"-18"16"1,18-16 1,7 33-19,-7-33-2,7 33-2,-8-17-3,13 12-2,-7-7-1,8 9-1,-8-5-2,7 1 0,-6-5-1,1-5-1,-2 0-2,-5-16-2,0 0-1,0 0-5,0 0-6,0 0-17,-16-20-3,16 20-1,-12-31 3</inkml:trace>
          <inkml:trace contextRef="#ctx0" brushRef="#br0" timeOffset="-677088.7272">1804 351 35,'0'0'32,"0"0"2,0 0 0,3 15-12,-3-15-7,18 6-1,-18-6-5,25 1-2,-25-1-2,38 0-1,-16-1-1,8-1-1,-2-2 0,9 1 0,0 1-1,5-1 0,4-1 0,0 1 0,2-1 0,-1 0 0,3 1-1,-2-2 1,-3-1-1,0-1 1,-7 0-1,1 0 0,-7 4 1,-4-1-1,-5 3 0,-3-1 0,-20 2 0,24 0 0,-24 0 0,0 0-1,18 0-1,-18 0-1,0 0-3,0-18-2,0 18-5,0 0-15,0 0-10,0 0 2,-16-21-1,16 21 3</inkml:trace>
          <inkml:trace contextRef="#ctx0" brushRef="#br0" timeOffset="-676607.6989">2598 149 52,'0'0'33,"0"0"1,-21 14-8,21-14-6,0 0-2,0 0-7,-7 19-3,7-19-3,0 0 0,0 0-2,25 19 0,-25-19-1,28 7 0,-9-1-1,2 1 1,1-2-1,2 2 0,-3 0 0,1 2-1,-3-2 1,-1 1-1,-18-8 1,24 11 0,-24-11-1,0 0 1,9 19 0,-9-19-1,-19 25 1,5-9 1,-7 3-1,-2 4 0,-6 0 0,3 1 0,-1-1 0,4 0 0,2-4 0,7-1-1,14-18 0,-21 23-1,21-23-1,0 0-2,-4 21-5,4-21-15,-7-16-16,7 16 1,0 0-2,11-21 2</inkml:trace>
        </inkml:traceGroup>
        <inkml:traceGroup>
          <inkml:annotationXML>
            <emma:emma xmlns:emma="http://www.w3.org/2003/04/emma" version="1.0">
              <emma:interpretation id="{FFB952C8-FA44-472B-AF20-198AE3D048A2}" emma:medium="tactile" emma:mode="ink">
                <msink:context xmlns:msink="http://schemas.microsoft.com/ink/2010/main" type="inkWord" rotatedBoundingBox="16570,15474 17319,15804 17019,16485 16270,16154"/>
              </emma:interpretation>
              <emma:one-of disjunction-type="recognition" id="oneOf3">
                <emma:interpretation id="interp15" emma:lang="en-US" emma:confidence="1">
                  <emma:literal>m)</emma:literal>
                </emma:interpretation>
                <emma:interpretation id="interp16" emma:lang="en-US" emma:confidence="0">
                  <emma:literal>m,</emma:literal>
                </emma:interpretation>
                <emma:interpretation id="interp17" emma:lang="en-US" emma:confidence="0">
                  <emma:literal>m]</emma:literal>
                </emma:interpretation>
                <emma:interpretation id="interp18" emma:lang="en-US" emma:confidence="0">
                  <emma:literal>M)</emma:literal>
                </emma:interpretation>
                <emma:interpretation id="interp19" emma:lang="en-US" emma:confidence="0">
                  <emma:literal>ms</emma:literal>
                </emma:interpretation>
              </emma:one-of>
            </emma:emma>
          </inkml:annotationXML>
          <inkml:trace contextRef="#ctx0" brushRef="#br0" timeOffset="-662496.8926">4852 210 12,'0'0'26,"0"0"4,0 0 0,-7-19-10,7 19 0,0 0-2,0 0-4,0 0-2,16 16-4,-16-16-1,0 0-1,0 0-2,-5 28 0,5-28 0,-6 28-1,1-12-1,3 6-1,-3-4 1,3 3-1,-1 0 0,1 0 0,0-2-1,0-1 1,2-18-1,0 26 0,0-26 0,4 21 1,-4-21-1,0 0 0,0 0 0,0 0 0,0 0 1,0 0-1,0 0 1,-11-17-1,11 17 0,-7-21 0,7 21 1,-5-21-1,5 21 0,0-21 0,0 21 0,5-27 0,-1 11 0,1 1-1,0-3 1,3-1 0,-1-2 0,1 1 0,-1 3 0,1 1 0,-8 16 0,12-23 1,-12 23-1,0 0 0,14-16 0,-14 16 0,0 0-1,0 0 1,0 0 0,0 0 1,0 0-1,18 6 0,-18-6 0,7 17 1,-7-17-1,9 28 0,-2-10 0,0 1 1,0 2-1,0-1 0,0-3 0,2 1 0,-9-18 0,14 23 0,-14-23 0,0 0 0,19 17 0,-19-17 0,0 0 0,0 0 0,16 4 0,-16-4 0,0 0 0,20-14 0,-20 14 0,14-18 0,-14 18 0,16-19 0,-8 3 0,-1 0 0,0 0 0,2-3 0,0 0 0,0-1 0,5-1 0,-3 2 0,-1 3 0,-10 16 0,20-24 0,-20 24 0,0 0 0,16-11 0,-16 11 0,0 0 0,0 0 0,7 16 0,-7-16 1,1 28-1,3-10 0,-2 3 1,-6 3-1,6 1 1,5-1-1,-2 1 1,1-4 0,2 4-1,-2-3 1,4-1 0,-1 1-1,-5 0 0,-1-1 0,2 2 1,1-2-1,-4-1 0,-1-5 0,-1-15 0,2 21 0,-2-21 0,0 0-1,0 0 0,0 0-1,0 0-2,0 0-3,-2-33-5,2 33-23,6-28-4,-8 12 0,-2 0 0</inkml:trace>
          <inkml:trace contextRef="#ctx0" brushRef="#br0" timeOffset="-661837.8549">5334-11 35,'0'0'30,"0"0"3,0 0-1,0 0-12,0 0-4,0 0-2,0 0-5,0 0-2,0 0 0,16 7-2,-16-7 0,25 21-1,-8-5-1,-1-2 0,5 7-1,-1 0 1,-1 5-2,-1 1 1,0 6 0,-8 0-1,4 4 0,-5 2 1,0 1-1,-6 2 0,3 2 1,-6-3-1,2-1 0,-4-1 0,2-1 0,-6-1 0,-2-4 0,-5-3 0,1 0 0,-4-2-1,0-3 1,-2-2-1,1-6 1,1-3-1,16-14 0,-27 20 0,27-20-1,-15 3-1,15-3-3,0 0-4,-22-21-18,22 21-14,-7-19 1,7 19 1,-8-28-3</inkml:trace>
        </inkml:traceGroup>
      </inkml:traceGroup>
    </inkml:traceGroup>
    <inkml:traceGroup>
      <inkml:annotationXML>
        <emma:emma xmlns:emma="http://www.w3.org/2003/04/emma" version="1.0">
          <emma:interpretation id="{91D5E94A-3B7C-413E-993F-452C94AE0B10}" emma:medium="tactile" emma:mode="ink">
            <msink:context xmlns:msink="http://schemas.microsoft.com/ink/2010/main" type="paragraph" rotatedBoundingBox="14755,17101 21351,16650 21393,17270 14798,1772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72BBEC0-1FDE-4E62-8F89-93CD4E4ABCBF}" emma:medium="tactile" emma:mode="ink">
              <msink:context xmlns:msink="http://schemas.microsoft.com/ink/2010/main" type="line" rotatedBoundingBox="14755,17101 21351,16650 21393,17270 14798,17720"/>
            </emma:interpretation>
          </emma:emma>
        </inkml:annotationXML>
        <inkml:traceGroup>
          <inkml:annotationXML>
            <emma:emma xmlns:emma="http://www.w3.org/2003/04/emma" version="1.0">
              <emma:interpretation id="{C5326EA6-BA15-4708-ABB8-18E9925D061B}" emma:medium="tactile" emma:mode="ink">
                <msink:context xmlns:msink="http://schemas.microsoft.com/ink/2010/main" type="inkWord" rotatedBoundingBox="14757,17133 17539,16943 17579,17530 14798,17720"/>
              </emma:interpretation>
              <emma:one-of disjunction-type="recognition" id="oneOf4">
                <emma:interpretation id="interp20" emma:lang="en-US" emma:confidence="0">
                  <emma:literal>Kervaire</emma:literal>
                </emma:interpretation>
                <emma:interpretation id="interp21" emma:lang="en-US" emma:confidence="0">
                  <emma:literal>Keri/ wire</emma:literal>
                </emma:interpretation>
                <emma:interpretation id="interp22" emma:lang="en-US" emma:confidence="0">
                  <emma:literal>Keri/ hire</emma:literal>
                </emma:interpretation>
                <emma:interpretation id="interp23" emma:lang="en-US" emma:confidence="0">
                  <emma:literal>Kenmare</emma:literal>
                </emma:interpretation>
                <emma:interpretation id="interp24" emma:lang="en-US" emma:confidence="0">
                  <emma:literal>Keri/ cire</emma:literal>
                </emma:interpretation>
              </emma:one-of>
            </emma:emma>
          </inkml:annotationXML>
          <inkml:trace contextRef="#ctx0" brushRef="#br0" timeOffset="-658530.6658">3188 1517 21,'0'0'27,"0"0"2,8-15-1,-8 15-9,0 0-2,0 0-2,0 0-3,9 17-1,-9-17-3,0 0-1,0 21-1,7-1-1,-8-3-1,8 10-1,-7-1 0,5 7 0,-3-1-1,3 3-1,-3-1 0,3-3 0,0-1 0,1-3-1,-5-4 0,3-2 0,-2-6 0,-2 1 1,0 2-1,0-18 0,-4 16-1,4-16-1,0 0 0,0 0-2,0 0-3,-16-28-4,16 28-11,6-20-17,-6 20 3,-9-28-1,5 12 3</inkml:trace>
          <inkml:trace contextRef="#ctx0" brushRef="#br0" timeOffset="-657951.6327">3449 1590 44,'0'0'28,"0"0"-2,-7 17-5,7-17-4,-13 18-5,13-18-3,-14 16-2,14-16 0,-16 14-3,16-14 0,-21 17-1,21-17 0,-24 27-1,6-12 1,6 5-1,-4-4-1,2 1 0,14-17-1,-23 25 1,23-25-1,0 0 0,-15 17 0,15-17 1,0 0-1,0 0 1,0 0 0,22 14 0,-22-14 0,24 15 0,-6-8 0,1 1-1,3 1 1,1 0-1,3-2 0,-1 0 0,-2 0 1,-2-2-1,-5 1-1,-16-6-2,23 7-1,-23-7-3,0 0-7,0 0-12,-11-18-8,11 18-2,-14-16 3,14 16 0</inkml:trace>
          <inkml:trace contextRef="#ctx0" brushRef="#br0" timeOffset="-657380.6">3615 1764 13,'19'1'21,"-19"-1"-9,20-3 2,-20 3 2,26-7 0,-26 7 0,27-11-3,-12 11-2,-15 0-3,25-8-1,-25 8-3,20-13 0,-20 13-1,17-21-1,-8 5 1,-9 16-1,16-31 1,-16 31 1,11-29-1,-11 29-1,1-21 0,-1 21 0,0 0 0,0 0 0,-21-14 0,21 14-1,-18-1-1,18 1 1,-19-2 0,19 2-1,-21 7 1,21-7 0,-25 21 1,15-4 0,-3-1 0,4 7 0,-1-5 0,5 6 0,1-6 0,4 1 0,5-3-1,4 0 0,-9-16-1,21 23 1,-21-23-1,27 21 0,-27-21 0,30 18 0,-30-18 0,26 14 0,-26-14-1,25 5 0,-9-3-2,-16-2-1,25-7-3,-22-11-10,-3 18-19,23-18 1,-23 18-1,14-19 1</inkml:trace>
          <inkml:trace contextRef="#ctx0" brushRef="#br0" timeOffset="-656982.5769">3998 1809 35,'0'0'27,"0"0"2,21 25 0,-21-25-16,4 18-3,-4-18-1,3 15-4,-3-15 0,0 0 0,0 0 0,0 0-1,0 0-1,-7-22 0,7 4-1,-4-7 0,4 3 0,-1-5-1,2 1-1,3 3 1,3 5-1,-7 18 0,25-24 0,-9 18 0,0 3-1,3 3-1,-19 0-3,39 5-9,-39-5-14,28 2-5,-12 7-2,-16-9 2</inkml:trace>
          <inkml:trace contextRef="#ctx0" brushRef="#br0" timeOffset="-656582.5544">4314 1707 36,'0'0'28,"0"0"3,0 0 0,14 23-16,-14-23-3,0 0 0,0 0-1,21 32-3,-21-32-1,20 28-2,-10-12-1,10 3-2,-6-3 0,3 0-1,1-2-1,-2-2 0,-16-12-1,26 20 0,-10-5-2,-16-15-3,0 0-5,0 0-13,0 0-11,0 0 0,-3-29 0,3 13 1</inkml:trace>
          <inkml:trace contextRef="#ctx0" brushRef="#br0" timeOffset="-656238.5347">4658 1641 3,'4'-23'22,"-4"23"-4,19-14 1,-19 14 0,18 0 2,-18 0-1,0 0-1,0 0-4,0 28-4,0-28-2,-14 26-2,14-26-2,-22 37 0,5-18-2,6 6-1,-5-2 0,4 3-1,-2-1 0,7 3-1,-2 4 0,0-8 0,5 3 0,-4-8-1,9 2-1,-1-21-1,2 16-4,-7-32-9,17-1-14,-12 17-6,9-39 2,3 23-1</inkml:trace>
          <inkml:trace contextRef="#ctx0" brushRef="#br0" timeOffset="-655643.5006">4981 1686 27,'0'0'28,"0"0"4,-16-17-8,16 17-3,-21-2-4,21 2-3,-28 14-4,17 5-2,-10-6-3,7 11-1,-6-3-1,5 4-1,0-4-1,5 2 0,1-5 0,5-1-1,4-17 0,9 25 0,-9-25 0,20 12 0,-20-12 1,31 0-1,-11-7 0,-1-5 0,-1-2 0,0-4 0,-2 1 0,-1-1 1,-2 2-1,-13 16 0,19-23 1,-19 23 1,0 0-1,20-2 1,-20 2 0,5 18 0,-5-18 0,5 30 0,-5-12 0,2 3-1,-2-2 0,2 0 0,-1 2-1,-1-21 0,2 32-2,-2-32-1,6 16-4,-6-16-5,0 0-13,8-21-13,-6 2 2,-2 19-1,16-39 2</inkml:trace>
          <inkml:trace contextRef="#ctx0" brushRef="#br0" timeOffset="-655303.4812">5128 1461 74,'5'26'33,"-9"-8"-2,17 12-3,-13-30-35,7 19-22,5-3-2,-12-16-2,0 0 0</inkml:trace>
          <inkml:trace contextRef="#ctx0" brushRef="#br0" timeOffset="-655452.4896">5182 1802 48,'2'16'28,"12"12"0,-14-28 0,4 30-22,-4-30-3,10 30-4,-10-30-9,0 0-15,0 0-4,-7-30 1,7 30 0</inkml:trace>
          <inkml:trace contextRef="#ctx0" brushRef="#br0" timeOffset="-654869.4564">5385 1751 31,'0'0'27,"0"0"2,0 0 2,20 7-17,-20-7-5,1 20 1,7-1-1,-8-19-1,1 25-1,-1-25-2,4 17-3,-4-17 0,0 0 0,0 0 0,0 0-1,0 0 1,0 0-1,0-30 1,-2 11-1,2-6 1,0-1-1,0 0-1,4-2 0,1 3 1,4 2-1,3 5-1,0-1-1,10 12-3,-12-9-10,6 11-19,7 10-1,-23-5 0,30 18 0</inkml:trace>
          <inkml:trace contextRef="#ctx0" brushRef="#br0" timeOffset="-654463.4332">5770 1677 20,'0'0'26,"35"-10"2,-28-8 2,13 1-13,-1 8-4,-10-16-1,11 15-3,-22-17 0,2 27-1,5-35-1,-5 35 0,-18-16-1,18 16-1,-33 13-1,13 6 1,-4 4-2,3 7 1,1 1-2,11 5 1,8-3-2,9-3 1,5-4-2,6-3 1,4-5-1,4-2 0,1-4-1,0-9-2,2 5-4,-30-8-14,28-16-16,-6 9-1,-5-6 0,3-2 0</inkml:trace>
        </inkml:traceGroup>
        <inkml:traceGroup>
          <inkml:annotationXML>
            <emma:emma xmlns:emma="http://www.w3.org/2003/04/emma" version="1.0">
              <emma:interpretation id="{DC93D4A2-71CA-45A0-86AF-50684A3E4F42}" emma:medium="tactile" emma:mode="ink">
                <msink:context xmlns:msink="http://schemas.microsoft.com/ink/2010/main" type="inkWord" rotatedBoundingBox="18082,16874 21351,16650 21392,17256 18124,17479"/>
              </emma:interpretation>
              <emma:one-of disjunction-type="recognition" id="oneOf5">
                <emma:interpretation id="interp25" emma:lang="en-US" emma:confidence="1">
                  <emma:literal>Invariant</emma:literal>
                </emma:interpretation>
                <emma:interpretation id="interp26" emma:lang="en-US" emma:confidence="0">
                  <emma:literal>Inx avant</emma:literal>
                </emma:interpretation>
                <emma:interpretation id="interp27" emma:lang="en-US" emma:confidence="0">
                  <emma:literal>India rant</emma:literal>
                </emma:interpretation>
                <emma:interpretation id="interp28" emma:lang="en-US" emma:confidence="0">
                  <emma:literal>Inx Want</emma:literal>
                </emma:interpretation>
                <emma:interpretation id="interp29" emma:lang="en-US" emma:confidence="0">
                  <emma:literal>Inver rant</emma:literal>
                </emma:interpretation>
              </emma:one-of>
            </emma:emma>
          </inkml:annotationXML>
          <inkml:trace contextRef="#ctx0" brushRef="#br0" timeOffset="-653538.3802">6526 1451 68,'0'0'35,"24"0"0,-24 0 2,13-20-27,4 20-2,-3-17 0,13 10-2,-6-13-1,7 8-1,-1-6-1,1 4-1,2 2-2,0 1 0,4 4 0,-4 0-2,1 7 0,-6-5-3,9 10-2,-11-12-4,12 18-15,-12-8-10,-23-3 0,18 14-1,-18-14 2</inkml:trace>
          <inkml:trace contextRef="#ctx0" brushRef="#br0" timeOffset="-653281.3655">6639 1720 48,'-20'19'29,"17"7"3,3-26 0,0 0-20,7 20-4,-7-20-1,23 7 3,-23-7-4,30-9 0,-11-5-2,8 3-1,-3-8-2,3-4-2,6 4-2,-8-13-7,14 16-16,-9 4-8,-11 1-1,1 10 0</inkml:trace>
          <inkml:trace contextRef="#ctx0" brushRef="#br0" timeOffset="-653808.3957">6752 1387 44,'0'0'31,"0"0"3,1-21 0,-1 21-13,16 2-8,-16-2-2,0 0-1,-2 23-2,11 8-2,-9-2-1,6 11-2,-8 0-1,4 6 0,-1-2-2,1-3 1,0-8-2,0-7 0,-1-4-1,-1-22-2,0 0-2,0 0-6,0 0-15,-17-29-11,1 5 1,-2-3-1,-8-4 3</inkml:trace>
          <inkml:trace contextRef="#ctx0" brushRef="#br0" timeOffset="-652898.3436">7062 1655 49,'20'7'30,"-20"-7"1,1 21 0,3-4-19,-4-17-6,2 25 0,-2-25-1,0 0-2,0 0 0,19-2-1,-12-15 0,9-6-1,-4-5 1,8 3 0,-4-1 0,1 8 0,-4 2 1,-13 16-1,24 0 1,-13 16-1,-6 2 0,4 6-1,-4-3 1,1 2-2,-1-3 0,-5-20-1,11 26-2,-11-26-1,0 0-4,0 0-9,0 0-18,16-2 0,-16 2 0,0 0 1</inkml:trace>
          <inkml:trace contextRef="#ctx0" brushRef="#br0" timeOffset="-652560.3243">7465 1549 57,'0'0'35,"0"0"-1,0 0 1,17-7-17,-17 7-9,0 0-1,22 26-2,-22-26-2,14 30-1,-7-12 0,5 3-1,0 0-1,3-2 0,-3-1-1,-12-18 0,28 26-1,-28-26 0,30 11-1,-30-11-2,23-2-2,-23 2-4,18-5-9,-18 5-18,0 0 1,0 0 0,0 0 2</inkml:trace>
          <inkml:trace contextRef="#ctx0" brushRef="#br0" timeOffset="-652252.3067">7740 1517 68,'0'0'36,"21"9"-1,-21-9 2,0 0-25,-12 20-1,12-20-2,-18 35-3,4-12-1,4 8-1,-8-6-2,4 5 0,-4-4-1,6-3 0,-1-5-2,13-18 1,-16 19-3,16-19-1,0 0-3,0 0-11,-3-21-20,3 21 0,3-16 0,-3 16 1</inkml:trace>
          <inkml:trace contextRef="#ctx0" brushRef="#br0" timeOffset="-651643.2718">8054 1454 32,'0'0'31,"0"0"2,0 0-1,0 0-10,0 0-4,-17 28-4,-12-15-6,15 13-1,-10-7-3,8 9 0,-2-3-2,11 5 0,0-2-1,7-2-1,5-4 0,2-3 0,-7-19 0,28 21 0,-8-23 0,5-8 0,-1-15 1,1-7-1,0-6 0,-2-4 0,-6-1 0,3 6 0,-8 7 1,-1 11-1,-11 19 1,0 0 0,1 26 0,-1 8 0,0 3-1,2 2 1,0-3-1,0-4 1,1-7-2,3-8 1,-6-17-3,0 0-1,21 16-3,-25-35-7,4 19-14,0 0-8,16-23 0,-16 23 0,0-18 2</inkml:trace>
          <inkml:trace contextRef="#ctx0" brushRef="#br0" timeOffset="-651079.2396">8321 1667 52,'0'0'33,"0"0"0,0 0 1,-13-26-15,13 26-8,-3-32-3,10 14-1,-5-15-1,10 3-2,-1-9-1,8 4-1,2 0-1,0 7-1,2 7 0,-3 8-1,1 15-2,-21-2-1,39 21-3,-39-21-3,30 39-5,-30-39-3,25 33-1,-25-33 1,21 25-1,-21-25 2,10 16 3,-10-16 6,2 19 6,-2-19 6,-5 26 5,5-4 3,0-22 2,-5 38 0,1-22-1,6 9 0,-2-25-4,0 33-2,0-33-4,0 16-1,0-16-2,0 0-2,0-23-1,-4-7-5,4-1-6,-7-19-3,5-4 0,-5-10-1,6 3 2,-3 1 4,4 7 9,2 15 8,-2 4 9,0 34 5,0 0 0,17 11 1,-17 6-1,8 10-3,-7-11-8,10 3-4,-8-3-6,-3-16-12,0 0-17,27-4 0,-27 4-1,0 0 0</inkml:trace>
          <inkml:trace contextRef="#ctx0" brushRef="#br0" timeOffset="-650590.2116">8824 1322 70,'0'0'34,"-20"26"0,20-26 0,-33 20-27,22 1-2,-1-3-1,1 8 0,-1-3-2,8 3-1,3-3 0,2-4 0,-1-19-1,13 25 0,-13-25 0,25 0 0,-10-11 0,1-6 0,2-9 0,-2-3 0,0-2 0,-4 1 1,0 2-1,-1 8 1,-11 20 0,0 0 0,16 4 0,-14 22 0,-1 8 0,1 4 0,0 1 0,2 0-1,3-6-1,-4-6-1,6-5-1,-9-22-4,19 18-8,-19-18-18,0 0-2,16-9-1,-16 9 2</inkml:trace>
          <inkml:trace contextRef="#ctx0" brushRef="#br0" timeOffset="-650213.1893">9048 1537 66,'0'0'33,"0"0"-1,0 0 2,-21 3-24,21-3-4,0 0-1,0 0 0,16-33-1,-16 33 0,21-39-1,-3 18-1,-3-5 1,7 3-1,-5 0 0,3 9 0,-3 1 0,5 15 0,-7 4 0,-4 9 0,-2 5-1,-4 4 0,-3 1 0,0 1-1,-2-1 0,-2-7-2,0-3 0,2-15-2,0 0-3,0 0-4,0 0-13,0 0-14,0 0 2,0 0-1,0 0 2</inkml:trace>
          <inkml:trace contextRef="#ctx0" brushRef="#br0" timeOffset="-649770.1647">9304 1208 43,'0'0'34,"9"-23"3,10 23-1,9 10-10,-10-15-8,28 14-6,-12-16-5,13 2-4,4-8-3,-5-6-6,11 3-26,-8 4-5,-8-2 0,-4 7-1</inkml:trace>
          <inkml:trace contextRef="#ctx0" brushRef="#br0" timeOffset="-649920.1732">9442 1042 71,'0'0'34,"19"4"1,-19 15-7,0-19-14,0 42-2,-10-17-3,13 17-1,-10-3-3,9 10-1,-6-3-2,4 2 0,4-6-3,-4-9-1,5-1-3,-7-16-1,9 5-4,-7-21-11,0 0-16,-16-28 1,4 3-1,-2-1 2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5:27.22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106-9 7,'0'0'22,"0"0"1,-12 23-6,12-23 0,-9 39-2,5-13 0,-1 6-4,3 8-2,-5-1-1,5 7-1,-5-6-2,7 6-1,-3-4-1,3 11 0,-4-4 1,3 9-2,-10 2 1,9 6-3,-8-6 2,8 7-2,-7-7 1,5-1-1,-3-6 0,6 0-1,-1-8 2,2-1-1,0 2 1,-2-4-1,2 0 1,0-1-1,2-4 0,-2 0 1,3-7-1,-1-2 0,2-7 0,-1 0 0,3-4 0,-3-1 0,1 0 0,-1 0 0,-1 1 0,1 1 1,1 0-1,-2-1 0,-2-17 0,1 26 0,-1-26 0,0 18 0,0-18 1,0 0-1,0 0 0,2 19 0,-2-19 0,0 0 0,-3 21 0,3-21 0,-4 20 0,4-20 0,-2 23 0,2-23 0,-1 17 0,1-17 0,0 0 0,1 16 0,-1-16 0,0 0 0,0 0 0,0 0-1,0 0 1,0 0 0,0 0 0,0 0 0,22 2 0,-22-2 0,0 0-1,23-7 1,-23 7 0,23-18 0,-23 18 0,22-26 0,-22 26 0,22-28 0,-14 12 0,-8 16 0,20-26 0,-20 26 0,16-22 0,-16 22 0,17-24 0,-6 8 0,1 0 0,1-3 0,-1 0 0,0-3 0,1 1 0,1 0 0,-2 0 0,-1 0 0,1 5 0,-1 1 0,-11 15 0,17-27 0,-17 27 0,16-19 0,-16 19 0,0 0 0,23-14 0,-23 14 0,16-7 0,-16 7 0,23-18 0,-23 18 0,27-24 0,-13 6 0,2 0 0,1-1 0,1-2 0,0 2-1,-3 1 1,-15 18 0,27-28 0,-27 28 0,26-23 0,-26 23 0,25-26 0,-25 26 0,21-30 0,-8 14 0,-1 0 0,0-1 0,2 1 0,-14 16 0,27-28 0,-27 28 0,21-20 0,-21 20 0,25-19 0,-25 19 0,25-21 0,-25 21 0,24-25 0,-24 25 0,27-26 0,-27 26 0,26-23 0,-26 23-1,21-16 2,-21 16-2,18-12 1,-18 12 1,19-12-1,-19 12 0,16-11 0,-16 11 1,16-9-1,-16 9 0,0 0 0,18-12 0,-18 12 0,0 0 0,0 0 0,0 0 0,16-19 0,-16 19 2,0 0-2,0 0 1,10-19-1,-10 19 2,0 0-2,0 0 1,0 0-1,0 0 1,0 0-1,0 0 0,0 0-1,0 0-1,0 0-8,0 0-15,0-16-6,0 16-2,0 0 0,0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6:08.77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 47 50,'0'0'33,"4"-17"3,-4 17 1,-5-31-14,24 31-5,-25-17-3,6 17-2,0 0-3,0 0-2,0 0-2,-6 213 0,6-192-6,0-4 0,0-17 0,2 25 0,-2-25 0,0 0 0,0 0 0,0 0-9,4-25-15,-4 25-17,2-17-2,-2 17 3,0 0-1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6:09.1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164-1 43,'15'20'33,"-15"-20"4,0 0-1,25 25-12,-25-25-5,12 23-1,-12-23-7,10 25-2,-10-25-3,-4 27-1,4-27-2,-10 25 0,10-25-1,-10 23 1,10-23 0,-19 23-3,19-23 0,-25 25 0,25-25 0,-17 23 0,17-23 0,-16 19 0,16-19 0,-19 11 0,19-11 0,-17 2 0,17-2 0,-29 0 0,9 0 0,1 0 0,19 0 0,-29 0 0,29 0 0,0 0-9,0 0-25,0 0-6,14-17-2,-14 17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6:10.1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 0 66,'0'0'36,"0"0"0,0 0 1,0 0-19,0 0-4,0 0-4,0 0-2,0 0-2,0 0-1,0 0-1,0 0-1,0 0 1,11 18-2,-11-18 1,-5 21 0,5-21-3,-8 29 0,8-29 0,-12 25 0,12-25 0,-6 19 0,6-19 0,0 0 0,4 19 0,-4-19 0,0 0 0,0 0 0,24 15 0,-24-15 0,17 6 0,-17-6 0,25 2 0,-25-2 0,29-4 0,-29 4 0,29-7 0,-12 3 0,-17 4 0,31-8 0,-31 8 0,33-10 0,-16 8 0,-17 2 0,33-7 0,-33 7-2,29-6-4,-29 6-2,21 0-6,-21 0-27,0 0 0,0 0 1,0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6:10.5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66 0 68,'0'0'36,"0"0"-1,0 0 3,0 0-22,0 0-4,0 0 0,0 0-4,0 0 1,0 0-2,0 0-1,-4 27-2,4-27 0,-5 37-4,-3-14 0,6 5 0,-10 1 0,7 4 0,3 0 0,-6 1 0,2-5 0,0 2 0,1-6 0,1-4 0,6-4 0,-2-17 0,4 19 0,-4-19 0,0 0 0,0 0 0,21-1 0,-21 1 0,0 0 0,2-37-19,-2 37-23,0-25-2,0 25 1,2-27-1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3-09T13:16:11.9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37-4 71,'0'0'37,"-18"2"1,18-2 1,0 0-23,-21 4-4,21-4-2,0 0-2,0 0-3,0 0 0,19-2-2,-19 2 0,24 2-1,-24-2 0,34 13-1,-9 0 2,6 9-3,-2 1 0,-4 9 0,0 7 0,3 7 0,-3 0 0,6 6 0,-6 2 0,-2 5 0,-4 1 0,10 1 0,-10 1 0,-1 1 0,-1 3 0,-5-1 0,-10-2 0,-6 1 0,-10-1 0,-9-1 0,-4-3 0,-6-3 0,-9-4 0,-1-6 0,-1-6 0,3-3 0,5-8 0,5-6 0,6-2 0,7-8 0,1-1 0,17-12 0,-17 12 0,17-12 0,0 0 0,0 0-42,21-22-4,-21 22 2,17-30-1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09T21:32:22.046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328 135 52,'-9'-8'20,"5"8"-1,-1 0-4,-3-5-1,3 10-2,-3-10-1,8 5-1,-9-4-2,9 8-2,-8-8-1,3 4-1,1 0-1,0 0-1,-1 0 0,-3 0 0,4-4 0,-1 8 0,1-8-1,-5 4 1,1 0-1,-1 0 1,1 4-1,-1-4 0,-4 0 0,4 4 0,-3 1 0,3 3 0,0-3 0,1 3 0,-1 1 0,5 0 0,-5 4-1,5 0 1,0-4-1,-1 4 0,5 4 0,0-4 0,0 0-1,0 0 1,5 4 0,3-4 0,1 0-1,-1 0 1,5 0 0,0-4 0,0 4 0,0-9 0,0 5 0,0-5 0,0-4 1,-5 5-1,5-5 0,-4 0 0,-1 0 1,5 0-1,-4-5 1,0 1-1,-1 4 1,1-4-1,-1-5 1,1 5 0,0-1-1,-1-3 1,1-1 0,4 0 0,-5-8-1,5 4 1,0 0 0,-4-4-1,-1-1 1,1 5 0,-5-4 0,0 4 0,-8 0 1,4 0-1,-4 0 0,-5 0-1,1 0 1,-1 4 0,0-4-1,-3 4 1,3 1-1,0 3 1,1-3 0,-1-1-1,1 5 1,-5-1 0,4-3-1,-4 8 1,0-5 0,-4 5-1,0 5 1,-5-5-1,1 8 1,-1-3-1,1 8 1,4-5-1,-5 5 1,5 5-1,0-1 1,4 0-1,4 5-1,1-4 1,-1 8 0,5-5 0,4 5 0,0-4 0,4 4-1,9-4 1,0-5 0,4 0-1,0 1 1,5-5 0,4-5 0,-1-8 0,1 0-1,0 0 1,-5-4 1,5 0-1,0-9 0,-4 0 0,-1 4 0,-4-4 0,0-4 0,5 4 1,-9-5-1,0 1 1,-9-5-1,5 5 0,-5-5 1,-4 1-1,0 3 0,-4-3 1,-1-1-1,-3 4 0,-1 1 1,1 0-1,-1-1 1,0 5-1,1 0 0,-1 0 1,-4 0-1,0 5 0,0 3 1,1-3-1,-10 3 1,5 5-1,-5 0 0,-3 5 0,-1 3 1,0 5-1,0 0 0,0-4 0,5 8 0,-1 1 0,5-1 0,4 5 0,5-5 0,-1 5-1,5 0 1,4-1 0,0 5 0,4 0-1,0 0 1,1-4 0,3 0 0,1-5 0,4 0-1,-5-4 1,1 0 0,4-4 0,0-5 0,-5-4-1,5 5 1,-4-10 1,-1 1-1,5-5 0,-4-4 0,4-4 0,0 0 0,0-9 0,0 0 1,-1 0-1,-3 0 0,0 0 0,-1 0 0,1-1 1,-9 10-1,0-5 1,0 5-1,-9 0 1,5 4-1,-5 0 0,1-5 1,-5 10-1,0-1 1,4 0-1,-8 5 0,4 0 0,-4 4 0,0 4 1,-5 0-1,5 5-1,-4 4 1,-1 4 0,5 1 0,0 3 0,-5 5-1,14 0 1,-1 1 0,5-1-1,4 0 1,0-5 0,8 1-1,1 4 1,4-13 0,-4 4-1,8 1 1,-4-5 0,4-5 0,0-3 0,0-1 0,0-4 0,5 0 0,-5-9 0,5 1 0,3-5 0,-3-5 1,4 1-1,-5-5 0,5-4 0,-5 5 1,5-10-1,-9 5 0,-4 0 1,-4 0 0,0-4-1,-14 8 1,1 5-1,-9-5 1,0 9-1,-4 4 1,-5 1-1,1 8 0,-5 0 0,5 4 0,-5 9 0,4 4 0,-3 5 0,3 4 0,1 4 0,-1 5 0,5 0-1,4 0 1,0-1 0,5-3-1,3-5 1,10 0 0,3-5-1,5-3 1,0-1-1,4-4 1,9-4 0,-5-1 0,5-3-1,0-5 1,-5 0 0,5-5 0,0-3 1,0 3-1,0-12 0,-5 0 1,1-5-1,-5-4 0,-4 0 1,4-9-1,-8 1 1,-1-5 0,-4 4-1,-4 4 1,-8 1-1,-5 8 1,-4 1-1,-9 8 1,4 0-1,-8 4 0,0 5 0,0-1 0,0 1 1,4 4-2,0 4 1,1 1 0,-1 8 0,4 0 0,5 8 0,-4-3-1,4 8 1,4 0-1,4 0 1,0 0 0,5 0 0,8 0-1,1-4 1,3-1-1,5-3 1,4-5 0,5 0 0,-1-9 0,5 0 0,0-8 0,4 0 0,-4-5 0,4-4 0,-4 0 0,-5-9 1,1 5-1,-5-5 1,-4 1-1,-5-1 1,-8 0 0,-4 0-1,-4 5 1,-5 0-1,-9 4 1,1 4-1,-5 0 0,0 5 0,0 4 0,0 0 0,1 9 0,3-5 0,1 5 0,8 8 0,-4-4-1,8 4 1,0 1-1,5-1 1,0 1-1,4-5 1,8 0-1,-3 0 1,3-5 0,1 1-1,4-9 1,-5 0 0,5 0 0,-4 0 1,-1-4-1,1-1 1,-5-3-1,5 3 1,-9-3-1,4-5 1,1 4-1,-5-4 1,4 0-1,-4 0 0,0 0 0,0 0 0,-4 0 0,-1 4 0,1 0 0,-5 1 0,5 3 0,-5-3 0,1 8 0,-1-5 0,5 5 0,0 5 0,-1-1 0,1 5 0,4-1 0,4 10 0,1-5 0,-1 4 0,5 1 0,-1-1 0,5-4 0,0 0 0,-4-4 0,3-1 0,-3-3 0,4-5 0,-9 0 0,1 0 0,-1 0 0,0-5 0,0-3 0,-4-1 0,5-4 0,-5 0 0,0 4 0,0-8 0,-5 4 0,5 4 0,-8 0 0,4 5 0,-5 0 0,0-1 0,5 5 0,-5 0 0,5 0 0,0 5 0,0-1 0,-1 5 0,1 4 0,0 0 0,4 4 0,0 1 0,0-5 0,4 4 0,0-4 0,5 0 0,4-4 0,0-1 0,0-3 0,-1-5 0,-3 0 0,4 0 0,-9-5 0,5 1 0,-5-9 0,0 0 0,1-4 0,-5-1 0,-5 1 0,1-5 0,0 5 0,-5-1 0,1 10 0,-5-1 0,-4 5 0,4-1 0,0 5 0,-4 0 0,4 0 0,0 9 0,0 0 0,0-1 0,4 5 0,5 0 0,0 5 0,4-1 0,0 1 0,4-1 0,5 0 0,-1-4 0,9-4 0,1-5 0,3-4 0,1 0 0,-1-4 0,5-5 0,-5-4 0,1 0 0,-1-8 0,-8 3 0,0-3 0,-8-6 0,-1 6 0,-8-5 0,-5 8 0,-4-3 0,-8 12 0,-1 0 0,1 9 0,-10 5 0,6 3 0,-1 10 0,0 3 0,0 5 0,9 0 0,0 5 0,8-5 0,5 0 0,4 0 0,9-4 0,-1-5 0,9-8 0,5-5 0,-1-8 0,5-1 0,0-8 0,0-4 0,0 0 0,-1-5 0,-3 5 0,-5-5 0,0 0 0,-8 0 0,-5 1 0,-4 3 0,-4 1 0,-5 0 0,-4 4 0,-4 0 0,0 8 0,0 1 0,0 4 0,-1 9 0,1-1 0,0 5 0,4 5 0,0-5 0,5 8 0,3 1 0,1 0 0,4-5 0,4 5 0,1-5 0,3 1 0,1-1 0,4-4 0,-5-4 0,1-5 0,-1 0 0,5-8 0,-8 0 0,3-1 0,1-8 0,-5 0 0,-4-4 0,4 0 0,-8-5 0,4 0 0,-4 0 0,-5 5 0,1 4 0,-1 0 0,0 9 0,1-1 0,4 5 0,-1 0 0,5 0 0,-4 5 0,4 3 0,0 5 0,0 0 0,0 5 0,4-1 0,-4 5 0,5-5 0,3-4 0,1 0 0,-1-4 0,5-5 0,-4-4 0,-1 0 0,1-4 0,0-5 0,-1-4 0,-3-4 0,-5-5 0,0-4 0,0 4 0,0-4 0,-9 5 0,5 3 0,-9 1 0,4 4 0,-4 9 0,-4 4 0,0 4 0,0 9 0,-1 0 0,-3 4 0,4 9 0,4 0 0,-4 0 0,8 5 0,5-1 0,4-4 0,4 0 0,9-8 0,0-5 0,8-5 0,-3-8 0,7-8 0,-3-5 0,4-5 0,-5-3 0,-4-5 0,1 0 0,-6-9 0,-3 4 0,0 5 0,-9-4 0,-5 4 0,-3 9 0,-1-1 0,-8 5 0,0 9 0,-5 4 0,5 4 0,-9 9 0,5 0 0,-5 9 0,4 0 0,5 4 0,0 0 0,4 4 0,5 5 0,8-5 0,0-4 0,4 0 0,4-4 0,10-9 0,-1-4 0,4-9 0,1 0 0,4-9 0,-5-4 0,5-4 0,-9-1 0,0 1 0,-4-5 0,-4 1 0,-5-1 0,-4-4 0,-8 0 0,-1 4 0,-4 0 0,-4 5 0,-5 8 0,1 1 0,-1 8 0,1 8 0,4 5 0,-1 0 0,6 9 0,-1-9-4,21 17-18,-8-12-19,9-1-1,4-8 0,4-13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09T21:35:43.48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40 360 46,'-9'-9'28,"9"5"-4,-9-1-2,1 1-2,8 4-5,-9-9-2,13 14-2,-13-14-2,9 13-2,0-8-1,5 8-1,-5-4-1,0 0-1,0 0-1,0 5 0,4-5 0,-4 4 0,0 0 0,5 5 1,-5 4-1,4 4 0,0 5 0,1 4 0,-1 4 0,0 14 0,1-5 0,8 8-1,-5 1 0,5 4 0,0 0 0,0 0 0,0 0 0,0-9-1,0 5 1,-4-9 0,0 0-1,-5-5 1,5-8-1,-5-4 0,1-5 0,-5-4 1,4-4-1,-4-5 0,0 1 0,4-5 0,-4 0 0,0 0 1,0-5-1,0 1 1,0-5 0,5-4 0,-5 0 0,4-8-1,0-5 0,5-9 0,0-8 0,4-5 0,0-4 0,4 0 0,0-4 0,1 4 0,-1-4 0,1 4 0,3 4 0,-3 9 0,3 0 0,-8 4 0,5 9 0,-9 5 0,4 3 0,-9 10 0,0-1 0,1 5 0,-5 4 0,0 0 0,0 0-1,0 8-4,0 5-4,-9-4-7,9 17-19,-4-4-6,-1 4 0,-3 0 1</inkml:trace>
  <inkml:trace contextRef="#ctx0" brushRef="#br0" timeOffset="984">439 936 69,'5'9'28,"-5"-9"-10,0 0-2,0 0-1,0 0-4,4 0-2,-8 0-2,12 4 0,1-8-2,4 8 0,4-8 0,1 12-1,3-8 1,5 4-2,-4 5 0,0 0 0,-5-1-1,1 5 1,-5 0-1,-9 0 1,-4 0-1,-4 5 0,-9-5-1,-13 0 1,4 4-1,-9-4 0,5 0-1,-4 0 0,4-4 0,9-1 0,4-3 0,13-1 0,0 0 0,8 1 0,5-1 0,13 0 1,-4 1 0,8-1 1,1 0-1,-1-4 0,1 5 0,-5-1 0,-9-4 0,0 0 0,-8 4-1,-5-4-1,5 5-1,-13-10-3,8 10-4,-13-14-10,18 9-19,-4-4-2,-5-1 2,0-3-1</inkml:trace>
  <inkml:trace contextRef="#ctx0" brushRef="#br0" timeOffset="2266">1021 78 52,'9'-4'31,"-9"-1"-2,-4-3-4,8 8-3,-13-9-6,14 9-4,-14-9-3,9 9-2,-9-4-1,9 4-2,-9-4 0,5 4 0,-5-5-1,5 10 0,-13-5-1,4 4 0,-5-4-1,1 4 0,-5 1 0,1 3-1,-1 1 1,0 0-1,5-1 0,-1 5 0,1-4 1,4 0-1,0 4 0,4 0 0,5-5 1,0 10-1,4-1 0,4-4 0,5 4 0,-1 1 0,5-1 1,5-4-1,8 4 0,-5-8 0,6 0 1,3-1 0,-4 1-1,4 0 1,-4-1-1,0 1 1,1-5-1,-1 5 1,-9 0-1,5 4 1,-5-5-1,-4 5 1,0 0-1,-4 0 1,-5 0-1,1 0 1,-1 0 0,0 0 0,-4 0 0,-4 0 0,0 0-1,-5 0 1,-9-4 0,1 0 0,0-1 0,-5-3-1,5-1 0,-5-8 0,5-1 0,-1-8 0,1 5 0,4-10 0,-5 1 0,5 0 0,5-1 0,-5 1 0,4 0-1,5-1 1,-1 5-1,1 0 1,8 0-1,1 0 1,3 0-1,1-4 1,8 4-1,1-4 1,-1-5 0,0 5 0,5-1 0,-4-3 1,-5 3-1,0 1 1,0 0-1,-5 4 1,1 4 0,-5-4-1,1 0 1,-1 4-1,0 1 0,-8-5 0,4 4 0,0-4-1,-4 4 0,-5-4-3,5 9-2,-14-13-5,18 12-21,-17 1-9,0-5 0,-5 5 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09T21:32:22.046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328 135 52,'-9'-8'20,"5"8"-1,-1 0-4,-3-5-1,3 10-2,-3-10-1,8 5-1,-9-4-2,9 8-2,-8-8-1,3 4-1,1 0-1,0 0-1,-1 0 0,-3 0 0,4-4 0,-1 8 0,1-8-1,-5 4 1,1 0-1,-1 0 1,1 4-1,-1-4 0,-4 0 0,4 4 0,-3 1 0,3 3 0,0-3 0,1 3 0,-1 1 0,5 0 0,-5 4-1,5 0 1,0-4-1,-1 4 0,5 4 0,0-4 0,0 0-1,0 0 1,5 4 0,3-4 0,1 0-1,-1 0 1,5 0 0,0-4 0,0 4 0,0-9 0,0 5 0,0-5 0,0-4 1,-5 5-1,5-5 0,-4 0 0,-1 0 1,5 0-1,-4-5 1,0 1-1,-1 4 1,1-4-1,-1-5 1,1 5 0,0-1-1,-1-3 1,1-1 0,4 0 0,-5-8-1,5 4 1,0 0 0,-4-4-1,-1-1 1,1 5 0,-5-4 0,0 4 0,-8 0 1,4 0-1,-4 0 0,-5 0-1,1 0 1,-1 4 0,0-4-1,-3 4 1,3 1-1,0 3 1,1-3 0,-1-1-1,1 5 1,-5-1 0,4-3-1,-4 8 1,0-5 0,-4 5-1,0 5 1,-5-5-1,1 8 1,-1-3-1,1 8 1,4-5-1,-5 5 1,5 5-1,0-1 1,4 0-1,4 5-1,1-4 1,-1 8 0,5-5 0,4 5 0,0-4 0,4 4-1,9-4 1,0-5 0,4 0-1,0 1 1,5-5 0,4-5 0,-1-8 0,1 0-1,0 0 1,-5-4 1,5 0-1,0-9 0,-4 0 0,-1 4 0,-4-4 0,0-4 0,5 4 1,-9-5-1,0 1 1,-9-5-1,5 5 0,-5-5 1,-4 1-1,0 3 0,-4-3 1,-1-1-1,-3 4 0,-1 1 1,1 0-1,-1-1 1,0 5-1,1 0 0,-1 0 1,-4 0-1,0 5 0,0 3 1,1-3-1,-10 3 1,5 5-1,-5 0 0,-3 5 0,-1 3 1,0 5-1,0 0 0,0-4 0,5 8 0,-1 1 0,5-1 0,4 5 0,5-5 0,-1 5-1,5 0 1,4-1 0,0 5 0,4 0-1,0 0 1,1-4 0,3 0 0,1-5 0,4 0-1,-5-4 1,1 0 0,4-4 0,0-5 0,-5-4-1,5 5 1,-4-10 1,-1 1-1,5-5 0,-4-4 0,4-4 0,0 0 0,0-9 0,0 0 1,-1 0-1,-3 0 0,0 0 0,-1 0 0,1-1 1,-9 10-1,0-5 1,0 5-1,-9 0 1,5 4-1,-5 0 0,1-5 1,-5 10-1,0-1 1,4 0-1,-8 5 0,4 0 0,-4 4 0,0 4 1,-5 0-1,5 5-1,-4 4 1,-1 4 0,5 1 0,0 3 0,-5 5-1,14 0 1,-1 1 0,5-1-1,4 0 1,0-5 0,8 1-1,1 4 1,4-13 0,-4 4-1,8 1 1,-4-5 0,4-5 0,0-3 0,0-1 0,0-4 0,5 0 0,-5-9 0,5 1 0,3-5 0,-3-5 1,4 1-1,-5-5 0,5-4 0,-5 5 1,5-10-1,-9 5 0,-4 0 1,-4 0 0,0-4-1,-14 8 1,1 5-1,-9-5 1,0 9-1,-4 4 1,-5 1-1,1 8 0,-5 0 0,5 4 0,-5 9 0,4 4 0,-3 5 0,3 4 0,1 4 0,-1 5 0,5 0-1,4 0 1,0-1 0,5-3-1,3-5 1,10 0 0,3-5-1,5-3 1,0-1-1,4-4 1,9-4 0,-5-1 0,5-3-1,0-5 1,-5 0 0,5-5 0,0-3 1,0 3-1,0-12 0,-5 0 1,1-5-1,-5-4 0,-4 0 1,4-9-1,-8 1 1,-1-5 0,-4 4-1,-4 4 1,-8 1-1,-5 8 1,-4 1-1,-9 8 1,4 0-1,-8 4 0,0 5 0,0-1 0,0 1 1,4 4-2,0 4 1,1 1 0,-1 8 0,4 0 0,5 8 0,-4-3-1,4 8 1,4 0-1,4 0 1,0 0 0,5 0 0,8 0-1,1-4 1,3-1-1,5-3 1,4-5 0,5 0 0,-1-9 0,5 0 0,0-8 0,4 0 0,-4-5 0,4-4 0,-4 0 0,-5-9 1,1 5-1,-5-5 1,-4 1-1,-5-1 1,-8 0 0,-4 0-1,-4 5 1,-5 0-1,-9 4 1,1 4-1,-5 0 0,0 5 0,0 4 0,0 0 0,1 9 0,3-5 0,1 5 0,8 8 0,-4-4-1,8 4 1,0 1-1,5-1 1,0 1-1,4-5 1,8 0-1,-3 0 1,3-5 0,1 1-1,4-9 1,-5 0 0,5 0 0,-4 0 1,-1-4-1,1-1 1,-5-3-1,5 3 1,-9-3-1,4-5 1,1 4-1,-5-4 1,4 0-1,-4 0 0,0 0 0,0 0 0,-4 0 0,-1 4 0,1 0 0,-5 1 0,5 3 0,-5-3 0,1 8 0,-1-5 0,5 5 0,0 5 0,-1-1 0,1 5 0,4-1 0,4 10 0,1-5 0,-1 4 0,5 1 0,-1-1 0,5-4 0,0 0 0,-4-4 0,3-1 0,-3-3 0,4-5 0,-9 0 0,1 0 0,-1 0 0,0-5 0,0-3 0,-4-1 0,5-4 0,-5 0 0,0 4 0,0-8 0,-5 4 0,5 4 0,-8 0 0,4 5 0,-5 0 0,0-1 0,5 5 0,-5 0 0,5 0 0,0 5 0,0-1 0,-1 5 0,1 4 0,0 0 0,4 4 0,0 1 0,0-5 0,4 4 0,0-4 0,5 0 0,4-4 0,0-1 0,0-3 0,-1-5 0,-3 0 0,4 0 0,-9-5 0,5 1 0,-5-9 0,0 0 0,1-4 0,-5-1 0,-5 1 0,1-5 0,0 5 0,-5-1 0,1 10 0,-5-1 0,-4 5 0,4-1 0,0 5 0,-4 0 0,4 0 0,0 9 0,0 0 0,0-1 0,4 5 0,5 0 0,0 5 0,4-1 0,0 1 0,4-1 0,5 0 0,-1-4 0,9-4 0,1-5 0,3-4 0,1 0 0,-1-4 0,5-5 0,-5-4 0,1 0 0,-1-8 0,-8 3 0,0-3 0,-8-6 0,-1 6 0,-8-5 0,-5 8 0,-4-3 0,-8 12 0,-1 0 0,1 9 0,-10 5 0,6 3 0,-1 10 0,0 3 0,0 5 0,9 0 0,0 5 0,8-5 0,5 0 0,4 0 0,9-4 0,-1-5 0,9-8 0,5-5 0,-1-8 0,5-1 0,0-8 0,0-4 0,0 0 0,-1-5 0,-3 5 0,-5-5 0,0 0 0,-8 0 0,-5 1 0,-4 3 0,-4 1 0,-5 0 0,-4 4 0,-4 0 0,0 8 0,0 1 0,0 4 0,-1 9 0,1-1 0,0 5 0,4 5 0,0-5 0,5 8 0,3 1 0,1 0 0,4-5 0,4 5 0,1-5 0,3 1 0,1-1 0,4-4 0,-5-4 0,1-5 0,-1 0 0,5-8 0,-8 0 0,3-1 0,1-8 0,-5 0 0,-4-4 0,4 0 0,-8-5 0,4 0 0,-4 0 0,-5 5 0,1 4 0,-1 0 0,0 9 0,1-1 0,4 5 0,-1 0 0,5 0 0,-4 5 0,4 3 0,0 5 0,0 0 0,0 5 0,4-1 0,-4 5 0,5-5 0,3-4 0,1 0 0,-1-4 0,5-5 0,-4-4 0,-1 0 0,1-4 0,0-5 0,-1-4 0,-3-4 0,-5-5 0,0-4 0,0 4 0,0-4 0,-9 5 0,5 3 0,-9 1 0,4 4 0,-4 9 0,-4 4 0,0 4 0,0 9 0,-1 0 0,-3 4 0,4 9 0,4 0 0,-4 0 0,8 5 0,5-1 0,4-4 0,4 0 0,9-8 0,0-5 0,8-5 0,-3-8 0,7-8 0,-3-5 0,4-5 0,-5-3 0,-4-5 0,1 0 0,-6-9 0,-3 4 0,0 5 0,-9-4 0,-5 4 0,-3 9 0,-1-1 0,-8 5 0,0 9 0,-5 4 0,5 4 0,-9 9 0,5 0 0,-5 9 0,4 0 0,5 4 0,0 0 0,4 4 0,5 5 0,8-5 0,0-4 0,4 0 0,4-4 0,10-9 0,-1-4 0,4-9 0,1 0 0,4-9 0,-5-4 0,5-4 0,-9-1 0,0 1 0,-4-5 0,-4 1 0,-5-1 0,-4-4 0,-8 0 0,-1 4 0,-4 0 0,-4 5 0,-5 8 0,1 1 0,-1 8 0,1 8 0,4 5 0,-1 0 0,6 9 0,-1-9-4,21 17-18,-8-12-19,9-1-1,4-8 0,4-13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09T21:35:43.484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40 35 46,'-9'-9'28,"9"5"-4,-9 0-2,1-1-2,8 5-5,-9-8-2,13 12-2,-13-13-2,9 14-2,0-10-1,5 10-1,-5-5-1,0 0-1,0 0-1,0 4 0,4-4 0,-4 4 0,0 1 0,5 3 1,-5 5-1,4 5 0,0 3 0,1 6 0,-1 3 0,0 13 0,1-4 0,8 9-1,-5 0 0,5 4 0,0 0 0,0 0 0,0 0 0,1-9-1,-1 5 1,-5-9 0,1 0-1,-5-5 1,5-8-1,-5-4 0,1-5 0,-5-4 1,4-4-1,-4-5 0,0 1 0,4-5 0,-4 0 0,0 0 1,0-5-1,0 1 1,0-5 0,5-4 0,-5 0 0,4-8-1,0-5 0,5-9 0,0-8 0,4-5 0,0-4 0,4 0 0,1-4 0,-1 4 0,0-5 0,1 5 0,4 5 0,-5 8 0,5 0 0,-9 4 0,4 9 0,-8 4 0,4 5 0,-9 8 0,0 0 0,1 5 0,-5 4 0,0 0 0,0 0-1,0 9-4,0 4-4,-9-5-7,9 18-19,-4-4-6,-1 4 0,-3 0 1</inkml:trace>
  <inkml:trace contextRef="#ctx0" brushRef="#br0" timeOffset="984">439 612 69,'5'8'28,"-5"-8"-10,0 0-2,0 0-1,0 0-4,4 0-2,-8 0-2,12 5 0,1-10-2,4 10 0,5-10 0,-1 14-1,5-9 1,4 4-2,-5 5 0,1 0 0,-4-1-1,-1 5 1,-4 0-1,-9 0 1,-4 0-1,-4 5 0,-9-5-1,-13 0 1,4 4-1,-8-4 0,4 0-1,-5 0 0,5-4 0,9-1 0,4-3 0,13-1 0,0 0 0,8 1 0,5-1 0,14 0 1,-6 1 0,10-1 1,-1 0-1,1-4 0,-1 5 0,-4-1 0,-9-4 0,1 0 0,-9 4-1,-5-4-1,5 5-1,-14-10-3,10 10-4,-14-14-10,18 9-19,-5-4-2,-4-1 2,0-3-1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4:11.265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76 61,'4'0'35,"-8"-8"-1,4 8 2,9 4-21,-18-8-3,13 4-4,-8 0-2,13 0-2,-5-5 0,5 1-2,8-1 1,5 1-2,-1-1 1,10 1-1,-5-1 0,4 1-1,-8 4 1,-1 4-1,-8 1 1,-8 8 0,-10 5 0,-3 0 0,-10 4 0,-3 0 0,-5 1 0,0-1 0,-5-4 0,10-5-1,3 0 0,1-8-1,13-1 1,-1 1-1,14-1 1,0 0-1,8 1 0,0-1 1,9 5-1,0 0 2,0 0-1,0 0 0,0 0 0,-8 4 0,-1-4 1,-4 0-1,-9 4 1,-4 1 1,-4-1-1,-9 5 0,-4 0 0,-9-1 0,0 1 0,-5 4 0,5-4-1,-4-4 0,8-6-1,5-3-3,8 4-2,-4-18-7,26 4-17,0-8-10,0-5 0,5-8 0</inkml:trace>
  <inkml:trace contextRef="#ctx0" brushRef="#br0" timeOffset="625">395 1 69,'0'0'34,"-5"-5"1,10 5 0,3 9-22,-3-13-4,16 13-2,-3-9-1,8 13-2,4-4 0,0 9-1,-4 0-1,-4 8 0,-5-4 0,-4 14 0,-13-5 0,-13 5 0,-8-5 0,-1-4 0,-4-5 0,4 0 0,1-4-1,-1-9 1,9-9-1,9 4 1,4-4 0,8 0 0,1 5 0,13-5 0,-5-9 0,13 13-2,1-4 0,8-4 0,0 4 0,0-5 0,0 5 0,-5-4-2,5 13-17,-13-9-23,-4 0-1,-9 0 1,-8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48:07.4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FC828C1-2444-4B8F-B93B-067323FD4F9E}" emma:medium="tactile" emma:mode="ink">
          <msink:context xmlns:msink="http://schemas.microsoft.com/ink/2010/main" type="writingRegion" rotatedBoundingBox="41,6043 3910,5026 4231,6245 361,7262"/>
        </emma:interpretation>
      </emma:emma>
    </inkml:annotationXML>
    <inkml:traceGroup>
      <inkml:annotationXML>
        <emma:emma xmlns:emma="http://www.w3.org/2003/04/emma" version="1.0">
          <emma:interpretation id="{CC923EC4-9C9A-455A-921F-47AE7A5AD56E}" emma:medium="tactile" emma:mode="ink">
            <msink:context xmlns:msink="http://schemas.microsoft.com/ink/2010/main" type="paragraph" rotatedBoundingBox="41,6043 3910,5026 4231,6245 361,7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00B467-3500-48A1-B0C4-D9A20870F34E}" emma:medium="tactile" emma:mode="ink">
              <msink:context xmlns:msink="http://schemas.microsoft.com/ink/2010/main" type="line" rotatedBoundingBox="41,6043 3910,5026 4231,6245 361,7262"/>
            </emma:interpretation>
          </emma:emma>
        </inkml:annotationXML>
        <inkml:traceGroup>
          <inkml:annotationXML>
            <emma:emma xmlns:emma="http://www.w3.org/2003/04/emma" version="1.0">
              <emma:interpretation id="{A8C63B6E-F910-4F33-B5F5-1204D0D46C42}" emma:medium="tactile" emma:mode="ink">
                <msink:context xmlns:msink="http://schemas.microsoft.com/ink/2010/main" type="inkWord" rotatedBoundingBox="41,6043 3910,5026 4231,6245 361,7262"/>
              </emma:interpretation>
              <emma:one-of disjunction-type="recognition" id="oneOf0">
                <emma:interpretation id="interp0" emma:lang="en-US" emma:confidence="0">
                  <emma:literal>speed</emma:literal>
                </emma:interpretation>
                <emma:interpretation id="interp1" emma:lang="en-US" emma:confidence="0">
                  <emma:literal>spat</emma:literal>
                </emma:interpretation>
                <emma:interpretation id="interp2" emma:lang="en-US" emma:confidence="0">
                  <emma:literal>sped</emma:literal>
                </emma:interpretation>
                <emma:interpretation id="interp3" emma:lang="en-US" emma:confidence="0">
                  <emma:literal>spew</emma:literal>
                </emma:interpretation>
                <emma:interpretation id="interp4" emma:lang="en-US" emma:confidence="0">
                  <emma:literal>spear</emma:literal>
                </emma:interpretation>
              </emma:one-of>
            </emma:emma>
          </inkml:annotationXML>
          <inkml:trace contextRef="#ctx0" brushRef="#br0">0 101 7,'0'0'20,"9"-30"1,-9 30-10,16-33 1,-16 33 4,16-21-3,-16 21 0,21-12-1,-21 12-2,25-4-3,-25 4 0,35 0 0,-14-4-2,7 8-1,-3-6 2,7 11-2,-7-5 0,1 10 1,-7-9-1,1 14-1,-20-19-1,18 37 1,-24-18-2,1 4 0,-11-3 0,0-1 0,-7 0-1,-1 1 0,-3-3 0,-5 1 0,4-1 0,2 3 0,3-1-1,0-1 0,9 1-2,14-19-2,-16 30-4,16-30-12,0 0-13,7-21 0,2-4-1,10 11 2</inkml:trace>
          <inkml:trace contextRef="#ctx0" brushRef="#br0" timeOffset="-452.0258">34 20 14,'0'0'27,"0"0"3,0 0 1,0 0-12,0 18-1,0-18-1,-6 30-5,6-30-3,-7 37-1,0-18-1,9 16-1,-9-5-2,11 9 0,-8-2-1,8 5 0,-6 2-1,5 5 1,-3-2-2,7-1 1,-3 1-1,3-3 0,2-5 0,-2-7-1,0-6 0,0-8 0,-7-18-2,0 0-2,16-16-2,-20-23-7,15 9-5,-15-17-11,6-4-6,2 3-4,-8-8 4,9 18 1</inkml:trace>
          <inkml:trace contextRef="#ctx0" brushRef="#br0" timeOffset="527.03">553 124 18,'0'0'24,"16"-4"-1,-16 4-6,15-10 1,-15 10-1,18-7-3,-2 9-2,-16-2-2,30-6-2,-30 6-2,34-3 0,-34 3-3,35-7-1,-16 0 0,2 2-1,1-2 0,-3-2-1,-3 3 1,2-2-1,-18 8 0,23-7-2,-23 7-1,17 0-4,-17 0-7,0 0-8,0 0-11,2 21 0,-2-21 0,0 0 2</inkml:trace>
          <inkml:trace contextRef="#ctx0" brushRef="#br0" timeOffset="842.0482">613 259 3,'0'0'20,"0"0"4,0 0-6,0 0-1,0 0 0,21 7-4,-21-7-2,21-3 0,-3 3-2,-18 0-2,35-12-2,-16 1-2,6 4-1,-5-2-1,1 4 0,2 0-1,-4-4-3,4 7-5,-23 2-6,32-16-6,-9 16-8,-11-21-3,16 18 1</inkml:trace>
          <inkml:trace contextRef="#ctx0" brushRef="#br0" timeOffset="1517.0868">1058-111 20,'0'0'24,"0"0"0,0 0-7,0 0-3,1-22 0,-1 22-2,0 0-2,25-1 1,-25 1-2,28 1-1,-28-1 1,39 6-3,-21-6-1,8 5-1,-5-3-1,2 7 1,-7-2-1,-16-7-1,21 29 0,-15-9 0,-8 3-1,-5 5 0,2 0-1,-6-2 1,-1 2-1,3-3 0,-2-4 0,2-2 1,9-19-1,-8 27 1,8-27 0,-8 21 1,8-21-1,0 0 1,0 0-1,9 21 1,-9-21 0,18 3 0,-18-3 0,26-1-1,-6-3 1,-1 4 0,-1-3-1,5 1 0,-4 0 0,2 2 0,2 0-1,-1-2 0,-3 4-1,-1-9-3,3 14-3,-21-7-11,18-16-22,-18 16 2,17 7-1,-17-7 0</inkml:trace>
          <inkml:trace contextRef="#ctx0" brushRef="#br0">427 670 9,'0'0'20,"0"0"-1,0 0-2,-16-1-1,16 1-1,0 0-1,0 0-2,0 0-3,0 0-1,0 0-2,22-11 0,1 9-1,-6-8 1,11 8-1,-1-10 2,12 10-3,-6-12 1,13 9-1,2-13 0,7 8-1,1-6 0,6 5 0,-2-3-1,2 7 0,-6-2 1,2 11-1,-8 0 0,1 7-1,-10-1 1,1 5-1,-7-6 0,1 0 0,-1-4 0,-3-3-1,1-1 1,-6-3-1,-4 1 0,-6-1 0,-1 1 1,-16 3-1,21-6 0,-21 6 0,0 0 0,0 0 0,16-1 0,-16 1 0,0 0 0,18-2 0,-18 2 1,0 0-1,0 0 0,18-4 0,-18 4 0,0 0 1,0 0-1,0 0 0,0 0 0,5-16 0,-5 16 0,14-19 0,-9 3 0,4-1 0,-2-4 1,2-2-1,0-4 0,-2 1 0,-2-2 0,-1-2 0,-1-5 0,1-2 0,-1-2 1,3-6-2,1-5 2,0 0-1,3-3 0,3 0 0,-3 6 0,-1 3 0,0 3 1,-4 10-1,-5 4 0,-3 8 0,3 19 1,-18-23-1,18 23 0,-19-10 0,19 10 1,-16-2-1,16 2 0,-18 0 0,18 0 1,-18 2-1,18-2 0,-24 1 0,6 1 0</inkml:trace>
          <inkml:trace contextRef="#ctx0" brushRef="#br0">-162 693 15,'0'0'24,"-9"-17"-3,9 17-1,-7-16-1,7 16-4,-7-25-3,2 6 0,5 19-2,-9-37-2,9 37-2,-9-39 2,7 24-3,-3-12 0,3 10-1,-5-10 0,5 6 0,-7-9-1,6 4-1,-6-9 0,6 0 0,-8-4-1,6 4 0,-4-2 0,4 5 0,1-1 1,-1 3-1,3 2 0,0 5 1,0-1-1,2 1 1,-1-2-1,1 4 0,-4-2 1,6 6-1,-6-4 0,4 21 0,-5-30 0,5 30 0,-5-21 0,5 21-1,-4-18 1,4 18-1,0 0 1,0 0-1,-2-18 0,2 18 1,0 0-1,0 0 0,6-15 0,-6 15 1,0 0-1,0 0 0,0 0 0,0 0 0,3-16 0,-3 16 0,0 0 0,0 0-1,0 0 1,16-19 0,-16 19 0,0 0 0,20-15 0,-20 15 0,0 0 0,24-8 1,-24 8-1,23-2 0,-23 2 0,27 2 0</inkml:trace>
          <inkml:trace contextRef="#ctx0" brushRef="#br0" timeOffset="5062.2896">-1781 1024 7,'-19'-14'16,"19"14"1,0 0-3,-16 10-1,16-10-2,-23 5 0,23-5-3,-21 7 0,21-7-2,-20 11 0,20-11-1,-16 9 0,16-9-1,0 0-1,-16 10 0,16-10 0,0 0-1,-19 9 0,19-9 0,0 0 0,0 0-1,-16 9 0,16-9-1,0 0 1,0 0-1,0 0 0,0 0 0,0 0 0,0 0 0,0 0 1,16 10-1,-16-10 0,18 6 1,-18-6-1,19 7 0,-19-7 0,21 7 1,-21-7-1,27 9 0,-27-9 1,26 10 0,-26-10 0,25 14 0,-25-14 0,19 12 0,-19-12 1,0 0 0,18 15-1,-18-15 1,0 0 1,4 22-1,-4-22 0,-11 23 0,11-23 0,-19 30 0,4-14 0,1 3-1,-2-5 1,16-14-1,-30 23 0,30-23-1,-28 16 1,28-16 0,-25 7-1,25-7 0,-17 2 1,17-2-1,0 0-1,-21-4-2,21 4-2,0 0-5,0 0-13,3-17-11,-6-1-1,3 18 1,5-28 1</inkml:trace>
        </inkml:traceGroup>
      </inkml:traceGroup>
    </inkml:traceGroup>
  </inkml:traceGroup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4:22.812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 contextRef="#ctx0" brushRef="#br0">0 186 65,'5'0'34,"-10"-4"2,10 0-5,3 8-14,-16-13-1,21 18-1,-18-18-4,5 18-2,0-9-2,5 13 0,-10 0-2,10 13-3,-10 13-2,5 9 0,0 9 0,0-1 0,-4 9 0,4-4 0,0-5 0,0-3 0,4-19 0,-4-3 0,0-10 0,0-3 0,5-10 0,-5-3 0,0-5 0,-5-9 0,5-13 0,0-4 0,5-21 0,-1-10 0,0-4 0,5-4 0,-5-4 0,5-1 0,0 14 0,-1 8 0,-3 18 0,-5 8 0,4 9 0,-4 8 0,4 14 0,1 4 0,-1 9 0,5 8 0,0 1 0,-5 8 0,9 9 0,0-9 0,0-5 0,0-3 0,0-5 0,-4-9 0,-1-4 0,1-8 0,-5-5 0,1 0 0,3-13 0,-3-5 0,8-12 0,4-5 0,5-4 0,-1-4 0,6-1 0,-1-4 0,0 14 0,-9 3 0,0 9 0,-8 9 0,4 5 0,-9 12 0,1 13 0,-5 5 0,0 9 0,8 8 0,-8 13 0,9 0 0,-5 9 0,5-5 0,-5-4 0,5 0 0,-5-4 0,5-17 0,-5-1 0,1-8 0,3-9 0,-3 0 0,-1-5 0,-4-3 0,5-5 0,-10-9 0,23 9-28,-14-13-16,5 0-2,-5-9 2,5 5 0</inkml:trace>
  <inkml:trace contextRef="#ctx0" brushRef="#br0" timeOffset="813">756 543 108,'4'0'41,"-4"4"0,0 9 1,-9-4-34,14 17-1,-10-9 0,5 13-6,0-3-1,5 3 0,-1-8 0,5-1 0,-1-3 0,10-10 0,-5-8 0,4-8 0,-4-1 0,9-8 0,-9-5 0,4 0 0,-4 1 0,0 3 0,-4 1 0,-5 4 0,5 8 0,-9 10 0,0 8 0,4 4 0,-4 9 0,5 0 0,-5 0 0,4 5 0,0-5 0,1-4 0,3-5 0,-3-8 0,-1-1 0,-4-21-16,22-4-29,-14-5 2,1-8-1,4-9 2</inkml:trace>
  <inkml:trace contextRef="#ctx0" brushRef="#br0" timeOffset="1219">1194 56 95,'4'-22'41,"1"14"1,-5-1 0,0 18-25,-9-5-7,13 27-2,-8 3-8,0 14 0,-1 17 0,1 9 0,0 9 0,-1 3 0,5 1 0,5-9 0,-1-8 0,0-5 0,1-17 0,-1-9 0,5-4 0,-5-18 0,0 0 0,-8-25-6,8-1-39,-4-8-1,5-5 1,-5-8 1</inkml:trace>
  <inkml:trace contextRef="#ctx0" brushRef="#br0" timeOffset="1516">1502 373 112,'9'-8'42,"-1"16"1,-8 1 0,9 26-34,-13-5-3,8 18-6,-4 0 0,4 12 0,-4 1 0,9 0 0,-5 0 0,1-13 0,3-5 0,-8-13-2,13 1-15,-21-23-15,8-8-11,-5-13 0,1-8 1</inkml:trace>
  <inkml:trace contextRef="#ctx0" brushRef="#br0" timeOffset="1703">1498 664 66,'-9'-26'38,"0"4"0,5 14 0,-5-1-11,18 18-14,-9-14-7,13 5-3,4 5-1,1-5-2,12 4-1,-4-4-1,13 9-3,-4-9-3,4 13-3,-9-13-1,9 17 0,-17-12 2,9 16 4,-18-3 3,0-1 3,-5 9 4,-8-4 3,5 8 0,-10-8 0,5 0-5,0 4-6,-4-22-8,8 5-14,5-9-8,-5-18-1,5 1 1</inkml:trace>
  <inkml:trace contextRef="#ctx0" brushRef="#br0" timeOffset="2000">1845 404 60,'-9'-31'36,"9"23"-1,-8-1 2,8 5-13,4 12-14,-8-3-5,4 3-5,4 10-9,-4-1-22,0-8-4,13 4-1,-9-5 0</inkml:trace>
  <inkml:trace contextRef="#ctx0" brushRef="#br0" timeOffset="2266">2131 564 117,'9'0'41,"-5"5"2,5 16-8,-13-12-26,17 17 0,-18 0-8,10 9-1,-1 8 0,5 5 0,-5 4 0,0 0 0,1-4 0,-1 0 0,5-5 0,-9-8 0,4-9 0,1-9 0,-5-3 0,0-6 0,0-8 0,0-8 0,-5-14 0,5-9 0,-4-8 0,4-17 0,0-1 0,0-3 0,0-1 0,9 4 0,-5 14 0,5 4 0,-1 17 0,5 9 0,0 9 0,0 12 0,5 5 0,-5 9 0,0 0 0,0 4 0,-5 4 0,1 1 0,-9-5 0,0 0 0,-4-9 0,-5-4 0,5 0 0,-14-17 0,14 13-5,-22-27-39,13-3-1,0-14 0,4-4 1</inkml:trace>
  <inkml:trace contextRef="#ctx0" brushRef="#br0" timeOffset="2734">2466 21 95,'17'-17'43,"-8"13"0,-1 17 1,-12 13-19,8 17-20,-12 9-5,8 13 0,-9 9 0,9 5 0,-4-1 0,-1 0 0,5-9 0,0-4 0,9-8 0,-9-18 0,9 0 0,-14-17-5,23 0-30,-14-22-10,5-9 1,-1-13 1</inkml:trace>
  <inkml:trace contextRef="#ctx0" brushRef="#br0" timeOffset="2969">2678 603 94,'5'13'40,"-1"5"-1,-4-5 1,9 9-25,-9-14-9,13 10 0,-5-10-3,5 10-1,0-10-1,0 5-1,5-4-2,-5-9-2,13 4-3,-13-17-9,17 5-21,-4-5-3,-4 4 0,0-4 1</inkml:trace>
  <inkml:trace contextRef="#ctx0" brushRef="#br0" timeOffset="3266">3112 534 94,'0'4'41,"0"-8"1,0 21-4,-13-17-21,13 26-3,-17-4-5,-5 17-9,-8 5 0,-5 12 0,-8 9 0,-1 0 0,-3 5 0,3-9 0,9-1 0,5-12 0,13-4 0,-9-14-26,21-13-19,1-8-1,8-13 1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4:26.703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 contextRef="#ctx0" brushRef="#br0">89 638 86,'-8'4'38,"3"1"1,1 3 0,-5-12-25,9 21-4,0-12-2,5 8-4,-5-9-1,8 5 0,-3-4-2,8-5 0,0 0 0,0-5 0,4-4-1,0 1 1,-4-10-1,-4-4 1,0 0-1,-5 0 0,-8 0 0,-5 5 1,-4-1-1,-13 9 1,0 9 0,0 13-1,-4 9 2,8 5-2,0 8 0,14 4 0,8 5 0,4-4 0,18 0 0,-1-10 0,14-3 0,-5-14-3,14 0-13,-14-13-26,5-13-1,-5-5 1,-8 1 0</inkml:trace>
  <inkml:trace contextRef="#ctx0" brushRef="#br0" timeOffset="406">401 598 107,'5'9'42,"-1"0"0,0 8 0,-8-3-33,13 7-2,-5 1-1,5 9-6,-1-4 0,1 3 0,4-8 0,-4-4 0,4 0 0,-5-10 0,5 1-2,-4-18-12,13 5-25,-9-14-4,-1 1 0,6-14 2</inkml:trace>
  <inkml:trace contextRef="#ctx0" brushRef="#br0" timeOffset="609">683 594 114,'-13'31'43,"-9"4"-1,0 9 1,-8-9-35,4 4-3,5 1-5,-1-5 0,9-4 0,4-9-7,18 4-16,-5-17-19,9-9-1,-4-9 1,4-4 0</inkml:trace>
  <inkml:trace contextRef="#ctx0" brushRef="#br0" timeOffset="812">795 827 57,'9'-5'33,"8"1"2,-4-9 0,0-9-15,5 13-10,-14-17 0,13 12-2,-17-12-1,5 13-2,-14-9 1,5 9-1,-14 0 1,5 8-2,-4 5 1,0 9-2,-5 4 0,9 9 0,0 4-3,4 5 0,5 4 0,4-4 0,4 9 0,5-14-1,13 9-7,-14-26-14,18 0-20,0-9 0,0-9-1,5-9 2</inkml:trace>
  <inkml:trace contextRef="#ctx0" brushRef="#br0" timeOffset="1109">1042 827 111,'0'9'38,"-4"-9"2,8 4-9,-4-22-24,18 1-1,-10-14-2,10 5-1,-1-5-3,4 0-2,1 9-4,-5-9-10,5 23-20,0 8-3,-5 0-1,5 4 1</inkml:trace>
  <inkml:trace contextRef="#ctx0" brushRef="#br0" timeOffset="1265">1315 695 68,'4'13'39,"-4"0"0,0 5 2,0 13-11,-8-23-17,16 14-5,1-13-2,4 4-3,4-8-1,1-10-2,8-3-2,-5-10-3,14 0-5,-18-17-11,18 13-11,-9-17 0,4 17 12,-17-5 12,5 10 6,-14 17 5,-8 0 7,-5 31 12,-17 4 13,-4 22 1,-14-4-12,5 21-16,-4-8-8,4 0 0,4-9 0,5-8 0,13-10 0,-1-17 0,18-9 0,0-21 0,26-6-42,-8-12-2,8-14-1,0-12 1</inkml:trace>
  <inkml:trace contextRef="#ctx0" brushRef="#br0" timeOffset="1640">1874 339 115,'-5'22'44,"-12"13"-1,4 18 1,-4-5-35,-1 22-9,1 1 0,8-1 0,5-4 0,0 0 0,8-18 0,-4-8 0,9-5 0,-18-31-18,18 1-26,-14-10 0,1-12 1,-9-10 0</inkml:trace>
  <inkml:trace contextRef="#ctx0" brushRef="#br0" timeOffset="1843">1683 642 102,'0'0'38,"9"0"0,8 0-1,0-4-34,9-1-4,9 1-3,4-14-7,9 14-11,-5-18-13,0-4-2,1 4-1</inkml:trace>
  <inkml:trace contextRef="#ctx0" brushRef="#br0" timeOffset="2000">2147 62 77,'4'-35'38,"-4"8"1,-4 14-8,8 31-8,-21 8-6,21 22-5,-17 5-3,9 18-2,-9-1-5,4 9-2,5 5 0,4-5 0,-5-9 0,10-8 0,-5-10 0,4-12 0,5-9 0,-1-14 0,1-8 0,4-13 0,0-10 0,4-3 0,5-5 0,-5 4 0,5-4 0,-5 5 0,0 3 0,-4 6 0,-4 12 0,4 5 0,-9 8 0,1 5 0,-1 5 0,0 4 0,-4-5 0,0 5 0,0-9 0,-4-5 0,4 1 0,-4-14-1,17 1-40,-9-14-3,0-9 0,5-8 1</inkml:trace>
  <inkml:trace contextRef="#ctx0" brushRef="#br0" timeOffset="2406">2536 712 106,'-4'40'39,"0"-9"0,-5-5-2,-4 1-36,4-14-7,18 0-15,-5-9-17,1-12 0,-1-10-1</inkml:trace>
  <inkml:trace contextRef="#ctx0" brushRef="#br0" timeOffset="2578">2515 189 86,'0'-8'35,"-9"3"1,9 14-2,-4 9-31,4 4-12,-5 4-24,1-4-1,13 13-2,-9-9 1</inkml:trace>
  <inkml:trace contextRef="#ctx0" brushRef="#br0" timeOffset="2750">2705 673 119,'0'9'43,"0"8"0,-4 1 0,8 4-36,-8-9-7,8 5 0,-4-1 0,5-4 0,-1 1 0,0-6 0,-4-3 0,5-5 0,-1-5 0,5-3 0,8-6 0,0 1 0,5 0 0,0 0 0,3 0 0,-3 4 0,0 0 0,-5 13 0,-4 1 0,-4 8 0,-5 0 0,0 0 0,1 5 0,-10-5 0,10 0 0,-5-8 0,0 4-6,0-14-12,13 5-21,-9-4-4,9-5 0,4 5 2</inkml:trace>
  <inkml:trace contextRef="#ctx0" brushRef="#br0" timeOffset="3093">3177 651 92,'0'-4'41,"-4"4"1,-9 8 0,13 10-26,-17-9-4,8 8-2,-4-4-10,4 5 0,5-9 0,8 0 0,5-9 0,8-5 0,5-8 0,8 0 0,1-9 0,-5 9 0,4-5 0,-4 5 0,-4 13 0,-9 13 0,-9 13 0,-4 14 0,-13 17 0,-4 5 0,-9 8 0,-9 9 0,-8-4 0,-5-5 0,-4-8 0,4-9 0,9-10 0,-8-34 0,12 4-33,9-26-14,9-9-1,4-26 1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4:30.484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 contextRef="#ctx0" brushRef="#br0">22 78 85,'0'-18'39,"5"1"2,-5 13-3,-13-18-19,21 22-3,-16-13-3,12 13-9,-4-4-4,0 8 0,0-4 0,0 4 0,0 14 0,-4 8 0,-1 8 0,5 10 0,-4 8 0,0 4 0,4 13 0,0-4 0,0-4 0,0-13 0,4-1 0,0-12 0,-4-9 0,5-9 0,-5-8 0,4-9 0,0-9 0,9-13 0,0-4 0,5-4 0,-1 0 0,1 4 0,-1-4 0,1 8 0,-10 9 0,1 13 0,0 17 0,-9 1 0,0 8 0,-5 4 0,1 4 0,-9 5 0,0-4 0,-5-5 0,1-8 0,0-5 0,4 1 0,-1-18 0,10 8 0,-5-16-38,9-10-9,5-3 0,3-5 2</inkml:trace>
  <inkml:trace contextRef="#ctx0" brushRef="#br0" timeOffset="484">279 390 105,'22'8'42,"-13"10"1,0-1-1,-5-4-23,9 9-15,-4-5-4,8 0 0,1-8 0,8-9 0,4-9-2,-3 1-2,3-5-1,-4-5 2,0 5 2,-8 9 1,-14 8 3,-8 18 1,-18 13 3,-8 21-6,-18 9-1,8 8 0,-12 5 0,8-8 0,1-10 0,12-8 0,18-8 0,0-31-22,31-13-24,3-18 1,10-16-1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4:31.750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 contextRef="#ctx0" brushRef="#br0">13 549 92,'-5'-9'39,"5"1"2,-8-5-5,16 17-18,-16-13-5,12 18-1,-8 0-8,4 12-4,0 1 0,0 8 0,4 9 0,5 0 0,4 4 0,0 5 0,4-18 0,5 5 0,-1-14 0,1-8 0,-9 0 0,0-13 0,0 9 0,-17-22-19,17 8-25,-13-7 0,0-1 1,0-9 0</inkml:trace>
  <inkml:trace contextRef="#ctx0" brushRef="#br0" timeOffset="281">325 449 100,'9'-4'41,"-14"13"2,-8 17 0,9 21-27,-18-4-5,1 14-10,-1-1-1,0 4 0,5-8 0,4-4 0,8-5 0,-3-21 0,16 4-1,-16-22-32,12 0-11,-4-4 0,4-4 0,1-5 2</inkml:trace>
  <inkml:trace contextRef="#ctx0" brushRef="#br0" timeOffset="531">494 787 94,'4'0'40,"5"0"-1,0 0 3,8 4-31,-8-8-3,8 4 0,-8 0-1,8 0-1,1 0-6,-10 8 0,5-3 0,-4 3 0,-5 5 0,1 5 0,-10 3 0,-3 5 0,-5 0 0,-5 4 0,-3 5 0,-5 0 0,4-1 0,-4-4 0,4-4 0,9 0 0,4-8 0,9-1 0,9-8 0,4-9 0,13 0 0,-4-9 0,13 5 0,-5-14 0,9 5 0,-13-17-17,4 13-28,-4-5 0,-4 5 0,-9 0 1</inkml:trace>
  <inkml:trace contextRef="#ctx0" brushRef="#br0" timeOffset="1046">789 51 86,'-4'0'39,"-5"-4"1,9 4 0,-4-8-19,8 12-12,-8-8-2,12 4-1,1-9-2,4 9-1,0-4-3,9-1 0,0 5 0,-1 0 0,1 5 0,-5 3 0,-4 5 0,-8 9 0,-10-1 0,-8 10 0,-4 3 0,-5 1 0,1-1 0,-5-3 0,4-1 0,4-4 0,10-4 0,8-5 0,8-8 0,10-5 0,-1 0 0,5-8 0,8 0 0,-4-9-6,9 8-30,-9-12-8,-4 8 1,-9-4-1</inkml:trace>
  <inkml:trace contextRef="#ctx0" brushRef="#br0" timeOffset="1453">1141 0 108,'4'0'43,"-8"0"0,4 4 1,-9-4-31,9 17-9,0-8-4,-4 8 0,-1-4 0,5 4 0,0 1 0,-4-1 0,4-4 0,-4-4 0,8-1 0,-4-3 0,4-5 0,5 0 0,4 4 0,0-4 0,9 4 0,4-4 0,8 0 0,1 0 0,8 0 0,-4-4 0,0 0 0,1-5 0,3 9 0,-13-13-2,1 17-12,-18-12-22,0 3-8,-9 1 2,-8 4 0</inkml:trace>
  <inkml:trace contextRef="#ctx0" brushRef="#br0" timeOffset="1796">1444 51 120,'-8'9'44,"-5"8"0,4 5 1,-13 0-43,9 12-2,0 5 0,-4 0 0,4 4 0,4-4 0,5-4 0,-1-5 0,10 0 0,-10-21-23,14 0-22,0-5-1,4-8 1</inkml:trace>
  <inkml:trace contextRef="#ctx0" brushRef="#br0" timeOffset="2312">1848 419 122,'4'0'43,"-4"-9"1,-4 9-1,4 0-40,0 0-3,-5 0 0,10 0 0,-5 0 0,0 5 0,0-1 0,0 0 0,0 1 0,0-1 0,0 0 0,-5-4 0,5 5 0,5-5 0,-5-5 0,4-3 0,0-5 0,1 0 0,-1 0 0,0 4 0,1-4 0,-1 5 0,-13 8 0,1 4 0,-5 9 0,-9 4 0,5 0 0,-1-4 0,1 9 0,4-18 0,22 5-37,-9-5-8,8-4 1,1 0 0</inkml:trace>
  <inkml:trace contextRef="#ctx0" brushRef="#br0" timeOffset="2718">1765 791 128,'-13'17'43,"5"1"0,-5-18-5,8 17-35,1-8-3,4-1 0,0-3 0,0-5 0,4 4 0,1-8 0,3-1 0,1-3 0,0-1 0,-1 0 0,5 1 0,-4 3 0,-5-3 0,5 3 0,-9 5 0,-4 5 0,-5 3 0,0 1 0,-4 0 0,5 4 0,-1 4 0,-4-4 0,9 0 0,-5-5 0,9 1 0,-4-5 0,4 1 0,4-5 0,0 0 0,1-5 0,-1-3 0,5-1 0,-5 5 0,0-5 0,1 0 0,-5 1 0,-5-1 0,1 5 0,0 4 0,-9-4 0,8 12 0,-12-16-20,8 16-25,5-8 0,-5 0 1,5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4:42.468"/>
    </inkml:context>
    <inkml:brush xml:id="br0">
      <inkml:brushProperty name="width" value="0.03528" units="cm"/>
      <inkml:brushProperty name="height" value="0.03528" units="cm"/>
      <inkml:brushProperty name="color" value="#333399"/>
      <inkml:brushProperty name="fitToCurve" value="1"/>
      <inkml:brushProperty name="ignorePressure" value="1"/>
    </inkml:brush>
  </inkml:definitions>
  <inkml:trace contextRef="#ctx0" brushRef="#br0">0 327 46,'8'4'12,"1"-4"1,8 0 1,-4 0-2,9-4 0,4 8 0,-4-8-1,8 13-1,1-14-1,8 10-1,-9-10-2,9 10 0,4-10-2,1 5 0,-1-4 0,9 8-2,-9-8 1,5 4 0,-4 0-1,-1 4 0,-4 1 1,-4-1-2,-1 1 1,1 3 0,0-3-1,8-1 0,5-4 1,8 0-1,1 0 0,8 0 1,4-4-1,0-1 1,-8 1 0,4 4 0,-4-4-1,0 4 1,-1 0-1,5 0 0,-4 0 0,8 0 0,5-5 0,4 5 0,-4 0 0,4-4 0,0 4 0,0 0 1,0 0-1,5 0 0,-5 0 0,4 0 0,0 0 0,5 0 0,0-5-1,4 1 1,0 4-1,0-4 1,-4-1-1,4-3 1,-4-1-1,-1 5 1,1-9-1,0 4 1,0 0 0,-1 1-1,-3-1 0,3 0 1,-3 0-1,-1 1 0,1 3 1,-5 5-1,0-8 0,0 8 1,0-5-1,4 1 1,-4 0-1,0-1 0,5 1 1,-1 0-1,1-1 0,3 1 0,-3 0 1,4-1-1,-1 1 0,1 0 1,0-1-1,4-3 0,4 3 1,-4 1-1,9-5 0,0 5 1,-5-1-1,9 1 0,-4 4 0,-5-4 1,5 4-1,-4 0 0,-5 0 0,4 0 0,5 0 0,-9-5 1,4-3-1,1 3 0,-1-3 0,-4 3 0,0-3 0,0-1 0,-4 0 0,4 1 0,-8-1 0,3 0 0,1 5 0,0-5 0,-5 5 0,5-1 0,-9 1 0,0 4 0,0-4 0,-4 4 0,-5 0 0,1 0 0,-1 0 0,-8 4 0,4-4 0,4 0 0,-8 4 0,4-4 0,4 5 0,-4-5 0,0 4 0,5 0 0,-5-4 0,-5 5 0,6-1 0,-6 0 0,1-4 0,0 5 0,-5-1 0,0-4 0,1 5 0,-1-5 0,5 0 0,-5 4 0,1-4 0,-1 0 0,5 0 0,-5 0 0,1 0 0,-1-4 0,-4 4 0,-4 0 0,4-5 0,-9 5 0,0 0 0,-4 0 0,-4-4 0,0 4 0,0 0 0,-1 0 0,1-5 0,0 10 0,-5-5 0,0 0 0,1 0 0,-1 4 0,0-4 0,-4 5 0,5-5 0,-10 4 0,5-4 0,-4 0 0,-5 0 0,1 0 0,-5 0 0,-4 0 0,-5 0 0,0 0 0,1 4 0,-5-8 0,0 4 0,0 0 0,0 4 0,-9-12-19,9 12-24,0-4-2,-4-4 2,-1-1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04.68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 15 64,'5'9'29,"-14"-9"1,5-4-15,8 12-2,-8-8-2,12 9-1,-12-9-2,17 4 0,-13-4 0,9 13 0,-9-8 1,13 8-2,-13-5 0,8 10-1,-8-9-1,5 4-1,-1 0-1,0 0 0,1 0-1,-1 4-1,0-8 1,5 8-1,0-8 0,4 4-1,-5 0 0,1 0 0,0-1 0,4 1 0,-4 0 0,4 0 0,0 0 0,-5 1 0,5-6 0,5 5 0,-5-4 0,4 4 0,0-4 0,1-1 0,-1 1 0,5 0 0,-1 4 0,1-4 0,-5-5 0,1 5 0,-1-1 0,1-3 0,-1-1 0,-4 5 0,4-5 0,1 0 0,-5 1 0,8 4 0,-3-9 0,-1 4 0,5 0 0,-5 1 0,5-1 0,-5-4 0,5 4 0,-1-4 0,1 5 0,0-5 0,0 0 0,-1 4 0,1 0 0,0-4 0,-5 0 0,9 0 0,-9 0 0,5 0 0,0 0 0,-5 0 0,0 0 0,1 0 0,-5 0 0,4 0 0,-4-4 0,9 4 0,-5 0 0,1 0 0,3-4 0,1 4 0,0-5 0,-5 1 0,5 0 0,-5-1 0,0-3 0,5 3 0,-5-4 0,5 1 0,-5-5 0,5 4 0,0-4 0,-5 9 0,5-9 0,-5 0 0,5 4 0,0 0 0,-1 0 0,-3-4 0,3 5 0,1-5 0,-5 4 0,5-4 0,-5 4 0,5-4 0,-4 0 0,3 4 0,-3-4 0,3 1 0,1-5 0,0-1 0,-1 1 0,1-5 0,4 0 0,-4 1 0,-5-1 0,5 0 0,-9 5 0,0-1 0,-5 5 0,1 0 0,-5 9 0,1-5 0,-5 5 0,0 4 0,4 0 0,-8 0 0,4 0 0,0 0 0,0 4 0,-5-21 0,1 21-42,0 0-3,-9-4-1,0 0 1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06.56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153 5581 71,'-5'-4'33,"5"4"2,0 4-16,-4-12-2,8 12-3,-8-21-3,4 17-3,-5-18-2,10 5-1,-5-8 0,0 3-2,4-3 0,1-1-1,-1-4 0,5 0-1,0 0 0,4 0 0,-5-4 0,1-1 0,-4 5 0,-1-8 0,-4 3 0,0-3 1,-9-1-1,0 0 1,-4 5-1,-4-5 1,-5 5-1,4 0 1,-8 4 0,9 4-2,-5 4 0,4-3 0,5 8 0,0 0 0,0 0 0,4 0 0,9 4 0,-4-4 0,8 0 0,0 0 0,5-4 0,4-5 0,0 0 0,5 1 0,4-5 0,-5 0 0,5 0 0,0 0 0,-4 0 0,-5 0 0,0 0 0,-4 0 0,-5 0 0,-4 0 0,-4 0 0,-1 0 0,-8 0 0,0 4 0,0-4 0,0 9 0,0-1 0,-1 1 0,1 4 0,5 0 0,-1 4 0,0-4 0,5 0 0,-1 0 0,1-4 0,4 0 0,0 4 0,0-9 0,4-4 0,5 0 0,0 4 0,0-8 0,4 4 0,0-9 0,0 5 0,4-5 0,-3 5 0,-1-5 0,4 0 0,-4 5 0,-4-5 0,0 1 0,0-1 0,-9 0 0,0 5 0,-5 0 0,-3-1 0,-6 1 0,1 4 0,-4-4 0,-1 4 0,1 4 0,-5-4 0,4 0 0,1 9 0,-1-1 0,1 1 0,4 0 0,4 4 0,0 0 0,5 0 0,4 0 0,0 0 0,8-5 0,1 5 0,0-8 0,4-1 0,0 4 0,5-8 0,-1 5 0,-4-5 0,5 0 0,-5-5 0,0 1 0,0-5 0,1 1 0,-1-1 0,-5-4 0,-3 4 0,-1 1 0,1-1 0,-5 5 0,-5-5 0,1 5 0,-5-1 0,0 1 0,-4-5 0,4 1 0,-4 8 0,4-5 0,1 5 0,-1 0 0,5 0 0,-1 0 0,5 5 0,5 3 0,-5-3 0,8-6 0,-3 6 0,3-1 0,1-4 0,0 0 0,0 0 0,0 0 0,4-4 0,-5-1 0,1 1 0,-4 0 0,3 4 0,-8-5 0,0 1 0,-4 0 0,0 4 0,-5 0 0,0 0 0,0-5 0,1 10 0,-6-5 0,6 4 0,-1 0 0,0 1 0,0 3 0,1 1 0,3 4 0,1 0 0,4 0 0,-5 0 0,5 0 0,5-4 0,-1-1 0,1-3 0,3-5 0,5 4 0,-4 0 0,0-4 0,4 4 0,-4 1 0,-5-1 0,5 0 0,-5 1 0,1-5 0,-5 0 0,0-5 0,0 5 0,0-4 0,-5-5 0,1 14 0,-5-5 0,-4 0 0,4 4 0,-4 5 0,0-1 0,4 5 0,-4 0 0,0 5 0,4-5 0,5 4 0,0 0 0,-1-4 0,5 5 0,0-5 0,0 0 0,0 0 0,9-5 0,-9 1 0,9-5 0,-5 5 0,5-5 0,0-4 0,-1 5 0,1-1 0,-5-8 0,1 4 0,-1 0 0,-4 4 0,5-4 0,-10 0 0,5 0 0,-4-5 0,-5 10 0,5-1 0,-5 0 0,0 1 0,5 3 0,-5 1 0,5 4 0,4 0 0,-5-4 0,10 4 0,-5-5 0,4 1 0,5 0 0,-5-1 0,1 5 0,-1 0 0,0 5 0,1-1 0,-5 0 0,0 1 0,0-1 0,-5-4 0,5 0 0,-4 0 0,-5 0 0,5-4 0,-1 4 0,-3 4 0,3-4 0,1 4 0,4 5 0,-4 0 0,-1-1 0,5 1 0,-4-5-8,17 5-30,-9 4-4,5 4-1,0 5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13.76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455 152 52,'4'-9'33,"-12"-4"1,-1 0-12,9 9-1,-13-18-3,17 22-2,-21-17-4,17 17-2,-22-9-2,9 9-1,-8 5-1,-5 7-2,-5 1 0,-4 9-1,-4 4-1,0 8 0,0 5-1,5 9-1,-1-1 0,5 9 0,4 9 0,8 0 0,10 0 0,8 4 0,8-9 0,10 1 0,12-14 0,5-8 0,8-17 0,5-18 0,8-13 0,0-12 0,5-14 0,0-12 0,-9-9 0,-4-5 0,-1-4 0,-12 1 0,-5-1 0,-17 4 0,-13 1 0,-8 12 0,-14 10 0,-8 12 0,-9 13 0,-5 8 0,1 14 0,-5 4 0,9 9 0,5-1 0,16 5 0,5-9-9,26 5-25,5-13-10,12-1 0,5-8 1</inkml:trace>
  <inkml:trace contextRef="#ctx0" brushRef="#br0" timeOffset="531">810 35 96,'0'-9'39,"0"9"2,0 0 0,9 22-28,-13-9-3,12 17-3,-8 0 0,9 18-6,-9 4-1,9 12 0,-5 6 0,0-1 0,-4-5 0,5-3 0,-5-1 0,4-12 0,-4-9 0,0-9 0,0-8 0,0-10 0,4-3 0,-12-26-18,12-5-26,-4-12 0,-4-14 1,-1-8 0</inkml:trace>
  <inkml:trace contextRef="#ctx0" brushRef="#br0" timeOffset="797">806 147 82,'-4'-21'39,"-1"-1"0,5 5 1,18 8-23,-14-12-6,22 3-2,0 5-3,17 0-1,1 5-2,8 3 0,-5 5-2,1 9-1,-9 4 0,-4 13 0,-18 4 0,-12 9 0,-23 0 0,-8 8 0,-13-3 0,-4-1 0,-9-9 0,8-3 0,1-10 0,8-4 0,9-8 0,18-9 0,12 0 0,18-9 0,8 9 0,13 0 0,5 0 0,4 5 0,4-1 0,1 9 0,-14 4 0,-8 13 0,-18 1 0,-17 3 0,-17 1 0,-13 4 0,-18 0 0,-4-5 0,-5-4 0,-3-8 0,3-9 0,14 0 0,4-9 0,13-12 0,22 3 0,-1-16-20,27-1-24,8 0 0,9-8 1,5-4 0</inkml:trace>
  <inkml:trace contextRef="#ctx0" brushRef="#br0" timeOffset="1328">1725 70 85,'0'-13'39,"0"4"2,-9 0 0,-12-8-25,12 21-3,-26-12-2,9 16-3,-8-3-7,-1 8-1,0-5 0,5 10 0,4-1 0,9 4 0,8 5 0,9 0 0,9 4 0,4 5 0,4 4 0,13 0 0,1 0 0,-1-5 0,0 1 0,1-1 0,-5 1 0,-9-5 0,-4 5 0,-13-5 0,-13 0 0,0-4 0,-13 4 0,-4-8 0,-1-9 0,1 0 0,0-5 0,4-8 0,8 0 0,5-17-1,18 8-13,-14-25-14,31 4-15,-1-5-1,5 1 2,9-5 2</inkml:trace>
  <inkml:trace contextRef="#ctx0" brushRef="#br0" timeOffset="1906">2059 87 95,'0'-9'41,"-4"5"1,-1 4 0,10 17-24,-10-8-7,5 21-5,-4 5-6,4 3 0,-9 10 0,14 4 0,-10-5 0,10 9 0,-10-8 0,5-5 0,0-13 0,0-4 0,5-4 0,-10-14 0,14 5-6,-22-34-15,17 4-23,-8-14 1,0-3 0,4-14 2</inkml:trace>
  <inkml:trace contextRef="#ctx0" brushRef="#br0" timeOffset="2141">2020 173 69,'4'-17'39,"1"8"0,3 1 2,-3-10-17,21 14-11,-9-18-3,18 14-3,4-9-3,13 4-1,0-5-1,4 5-3,0 5-1,-4 3-3,-4 10-5,-22-14-16,0 9-15,-9 4 0,-17 1 0,-4 8 1</inkml:trace>
  <inkml:trace contextRef="#ctx0" brushRef="#br0" timeOffset="2391">2076 337 102,'-8'5'39,"8"-1"1,17-8-1,13 4-32,5-13-4,8 4 0,5-8-1,4 4-3,9 0-3,-14-13-10,1 13-25,-13 9 0,-14-1-1,-12 14 0</inkml:trace>
  <inkml:trace contextRef="#ctx0" brushRef="#br0" timeOffset="2594">2063 670 97,'-13'17'38,"9"-13"2,8 1-1,9-14-26,18 9-9,-1-9-2,13 5-2,1 0-5,-1-13-12,5 4-22,-5 4 0,-8 0-1,-1 1 1</inkml:trace>
  <inkml:trace contextRef="#ctx0" brushRef="#br0" timeOffset="2813">2653 186 90,'4'-13'39,"-4"9"1,4 12 2,-17-3-27,22 21-6,-18 0-1,18 12-2,-13 10-1,8 8-4,-4 0-1,0 9 0,0-9 0,4 0 0,-4-4 0,0-9 0,0-12 0,0-6 0,-4-12 0,4-4 0,-4-9 0,-5-4 0,5-18 0,-5-8 0,5-18 0,-5-12 0,5-5 0,4-8 0,4-1 0,5 5 0,4-4 0,0 12 0,8 14 0,1 8 0,0 9 0,4 8 0,0 14 0,4 3 0,0 14 0,1 8 0,-5 5 0,-4 8 0,-5 5 0,-8 3 0,-14 1 0,-3-4 0,-14-1 0,-4 1 0,-4-9 0,-5 4 0,-4-8 0,8-1 0,1 1 0,8 4 0,5 0 0,13-5 0,4 5 0,8 4 0,10-4 0,3 5 0,5-6 0,5-3 0,3-5 0,-3 1 0,-5-10 0,0 1 0,-4-1-1,-9-12-9,8 8-17,-12-8-16,-5-4 0,-4-5 1,-4-5 1</inkml:trace>
  <inkml:trace contextRef="#ctx0" brushRef="#br0" timeOffset="3469">3078 225 97,'4'-13'41,"-4"0"0,4 26-2,-12-13-24,21 22-3,-9-9-3,5 17-8,4-4-1,0 17 0,0 0 0,4 9 0,0 4 0,-4-4 0,5 0 0,-1 0 0,-4-9 0,4-4 0,-4-5 0,0-12 0,-4-9 0,-5-5 0,5-12 0,0-13 0,-1-14 0,1-16 0,4-18 0,0-8 0,4-1 0,-4 1 0,5 4 0,-5 8 0,-5 18 0,-3 13 0,-1 13 0,-4 8 0,0 9 0,0 0 0,4 13 0,-8-9 0,13 14-36,-9-5-10,4 4 1,-4-4 0</inkml:trace>
  <inkml:trace contextRef="#ctx0" brushRef="#br0" timeOffset="3906">3641 195 111,'4'-5'41,"1"5"2,-5-4-3,8 21-31,-12 1-1,8 12-5,-8 4-3,4 10 0,-4 12 0,4 0 0,0 4 0,0 1 0,0-5 0,0-9 0,4-3 0,0-10 0,1-8 0,-1-9 0,-4-8 0,0-9 0,4-9 0,-8-17-4,17 1-22,-22-27-18,9-9 0,0-8 1,-4-4 1</inkml:trace>
  <inkml:trace contextRef="#ctx0" brushRef="#br0" timeOffset="4141">3628 190 69,'-4'-21'38,"-1"4"2,1 8 2,17 9-17,-13-17-8,17 12-6,-4-12-3,18 8-3,4-8-5,4 4 0,0 0 0,8-4 0,5 8 0,0-4 0,0 9 0,-8-5 0,-1 18-6,-21-9-16,8 9-22,-17 4 1,-9 8 0,-12 1 1</inkml:trace>
  <inkml:trace contextRef="#ctx0" brushRef="#br0" timeOffset="4391">3810 346 81,'-26'13'40,"5"0"1,3-5-1,5 10-18,5-23-11,16 10-4,5-10-2,9-3-2,4-1 0,9 0-2,4-8 0,8 4-1,1 0-2,0-4-2,-1 13-3,-16-9-10,3 13-24,-16 13-2,-10 0 2,-16 8-1</inkml:trace>
  <inkml:trace contextRef="#ctx0" brushRef="#br0" timeOffset="4625">3689 795 89,'-13'17'42,"8"-8"1,23-5 0,4-21-19,17 13-15,-5-14-4,18 10-5,0-10 0,5 1 0,-5 0 0,-5 0 0,1 8 0,-18-4-42,9 0-2,-13 0 0,-4 0 0</inkml:trace>
  <inkml:trace contextRef="#ctx0" brushRef="#br0" timeOffset="5594">650 985 58,'-9'-4'30,"9"8"4,5 5-14,-1-14 0,13 14-3,-4-13-4,26 17-2,-4-13 0,34 17-1,9-17-2,26 9-2,13-9-1,27 4-1,20-8-1,23-1 0,16-3-1,14-1-2,0-4 0,8 0 0,-8 4 0,-9-4 0,-21 5 0,-27-1 0,-26 1 0,-30 3 0,-21 1 0,-27 0 0,-17 4-5,-26-9-8,-4 5-29,-18 4-1,-13 4 1,-17-4 0</inkml:trace>
  <inkml:trace contextRef="#ctx0" brushRef="#br0" timeOffset="6047">1153 1179 70,'0'9'38,"9"0"1,8 4 1,13 4-20,9-13-7,35 9-1,8-17-3,31 4-2,30-9-2,17 1-3,18-14-2,13 5 0,4 4 0,-4-5 0,-5 10 0,-8-1 0,-26 1 0,-22 8 0,-22 0 0,-17 0 0,-22 4 0,-17 0 0,-13 5-3,-26-9-25,0 8-15,-17 1-1,0 0 1,-9-5 0</inkml:trace>
  <inkml:trace contextRef="#ctx0" brushRef="#br0" timeOffset="6719">4651 91 124,'9'4'43,"-9"-8"1,4 17-1,-8-13-42,4 4-1,4 9 0,-4-13-4,13 18-36,-8 3-4,-1 5 1,-4 0-1</inkml:trace>
  <inkml:trace contextRef="#ctx0" brushRef="#br0" timeOffset="6891">4673 605 119,'0'30'42,"-4"-4"1,4-9 0,4 1-35,-8-5-8,-1 0 0,5 0-4,-4-13-11,13 4-27,-5-4-1,5 4 0,4-8 1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21.25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68 125 80,'5'-9'42,"-1"-4"0,0 9 1,-8-18-11,8 27-22,-8-5-4,8 13-6,-4 0 0,0 17 0,-8 5 0,3 12 0,-3 14 0,-1 4 0,-4 4 0,0 0 0,4-9 0,0-8 0,5-4 0,0-18 0,4-8 0,0-9 0,4-18 0,0-12 0,1-22 0,-1-17 0,1-13 0,-1-13 0,0-9 0,1 4 0,-1 5 0,0 13 0,-4 13 0,0 21 0,0 14 0,5 25 0,-1 13 0,0 18 0,5 8 0,8 13 0,1 5 0,3 8 0,5-4 0,0 0 0,5-18 0,-5-4 0,0-17 0,0-13 0,0-17 0,-4-9 0,-1-17 0,-3-13 0,-1-14 0,-4-3 0,-1-9 0,-7 4 0,-1 13 0,-4 0 0,-4 13 0,-1 18 0,5 8 0,-3 4 0,6 31-2,-6-5-45,6 4 0,6 1 1,0 4 0</inkml:trace>
  <inkml:trace contextRef="#ctx0" brushRef="#br0" timeOffset="609">671 138 85,'4'-9'40,"-4"-4"2,0 13 0,-9-13-26,14 22-2,-18-5-3,4 18-6,0-5-5,-4 9 0,0 9 0,5 8 0,-5 0 0,13-4 0,0 4 0,8-8 0,5 0 0,5-9 0,3-13 0,5-9 0,5-13 0,-5-4 0,-4-17 0,-1 0 0,1-9 0,-13-4 0,-5 4 0,-8 0 0,-5 4 0,-4 5 0,-4 13 0,-5-1 0,0 18 0,5-4 0,4 21-3,-5-4-42,10 0-1,-1-4 1,9 8 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22.40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100 54 77,'8'-9'41,"-3"9"0,-1 0 1,5 18-17,-22-10-11,21 23-4,-16 0-5,12 18-5,-4 3 0,4 6 0,-4 3 0,5-3 0,-1-6 0,0-8 0,1-4 0,-1-18 0,5-4-9,-14-18-35,10-18 0,-10-8 0,1-10 0</inkml:trace>
  <inkml:trace contextRef="#ctx0" brushRef="#br0" timeOffset="234">9 93 105,'-9'-8'41,"9"-1"0,9 4 1,-1-3-32,23 8-5,-1 0 0,9 0-2,4 8 0,1 1-3,-5 4 0,-9 5 0,-8-5 0,-5 5 0,-17 4 0,-9-4 0,-8 4 0,-5-9 0,-8 9 0,-5-9 0,9 9 0,-4-22-7,21 18-13,-8-18-20,17 0-3,4-9 0,9-4 1</inkml:trace>
  <inkml:trace contextRef="#ctx0" brushRef="#br0" timeOffset="531">611 120 90,'9'0'42,"-13"4"1,-1 10 0,-21-10-20,9 22-11,-5 1-10,-4 8-2,4 5 0,5-1 0,4 1 0,9 0 0,4-5 0,8-4 0,10-9 0,-1-5 0,9-12 0,0-10 0,5-12 0,-5-5 0,0-9 0,-5-4 0,-3-10 0,-5 1 0,-5 5 0,-3 4 0,-14 4 0,0 9 0,-4 13 0,-8 0 0,8 18-3,-18-9-27,14 13-15,4 0 1,4 1 1,9-10 0</inkml:trace>
  <inkml:trace contextRef="#ctx0" brushRef="#br0" timeOffset="906">1223 19 83,'8'-14'41,"-12"14"2,-18 0 0,-12 18-15,-5-9-18,4 13-3,-4-5-7,13 5 0,4 5 0,5-5 0,12 4 0,10 5 0,3-4 0,5 3 0,5-3 0,-1 4 0,0-1 0,1-3 0,-9-5 0,-1-4 0,-3 4 0,-10-9 0,-3 0 0,-5-4 0,-1-5 0,-3-8 0,4 13-5,-17-18-33,12 4-6,1-3 0,8-1 0</inkml:trace>
  <inkml:trace contextRef="#ctx0" brushRef="#br0" timeOffset="1234">1465 124 74,'26'-22'40,"-4"13"2,-18-4 0,-4 22-18,-17-13-9,8 17-3,-17-9-6,9 5-6,-5 0 0,5 0 0,0 4 0,4 0 0,8-4 0,10 4 0,3 5 0,5-1 0,0 5 0,5 5 0,-1-1 0,-4 1 0,4-1 0,-8 0 0,-5-3 0,-4 3 0,-8-4 0,-1-4 0,-8-1 0,-5-4 0,0 1 0,1-10 0,3 0 0,-8-17-19,18 0-25,8-5-1,8-4 1,10-8 0</inkml:trace>
  <inkml:trace contextRef="#ctx0" brushRef="#br0" timeOffset="1594">1799 142 84,'22'0'42,"-13"4"1,-1 10 1,-8-1-19,9 22-11,-22-9-11,13 14-3,-9 0 0,1-1 0,3 1 0,-3-9 0,8 0 0,0-18 0,8 9 0,-8-27-26,18 5-18,-1-4-1,-4-9 1,0-5 1</inkml:trace>
  <inkml:trace contextRef="#ctx0" brushRef="#br0" timeOffset="1906">2220 142 77,'13'9'42,"-9"8"1,5 1 0,-13 0-11,8 17-21,-13-4-4,9 8-7,-4-4 0,0 5 0,4-9 0,-5-9 0,10 0 0,-5-13-1,4 0-6,-8-18-4,12 9-3,-21-22-2,18 4 0,-18-21 2,13 3 5,-9-3 5,5-5 5,-1 8 4,-3-8 6,12 22 2,-8-13 2,17 22-1,-13-9-2,21 9-4,1-5-2,4 5-2,4-5-1,9 9-3,0-4 0,5 9 0,-5 4 0,-9 0 0,-4 9 0,-9 4 0,-12 4 0,-14 1 0,-4 0 0,-13 8 0,0-8 0,0-1 0,4-3 0,1-1 0,12-4 0,0-1 0,5 6 0,13-1 0,4 0 0,4 5 0,5-1 0,-1 5 0,5 0 0,0 0 0,0-4 0,-4 4 0,-5-4 0,-4-5 0,-8 4 0,-5 1 0,-18 0 0,-3-5 0,-14 4 0,-4-8 0,4 0 0,-12-9-7,25 9-18,-4-18-19,13 0 1,9-4 0,12-5 1</inkml:trace>
  <inkml:trace contextRef="#ctx0" brushRef="#br0" timeOffset="2562">2784 71 115,'4'5'43,"-8"8"0,4 9 1,-13 0-36,8 13-6,-3-4-2,-1 9 0,0 4 0,5-5 0,0 1 0,4-5 0,4-4 0,-4-4 0,9-5 0,-1-5 0,5-4 0,0-4 0,9-4 0,4-5 0,0-5 0,4 1 0,5-5 0,-5-4 0,5 13-12,-9-13-32,-9 4-1,-4-4 1,-4-1 1</inkml:trace>
  <inkml:trace contextRef="#ctx0" brushRef="#br0" timeOffset="2875">3226 124 92,'8'-8'42,"-3"3"0,-5 5 1,-13 0-25,17 27-6,-13-1-6,5 9-6,-5 5 0,5 4 0,-5 0 0,1 0 0,8-4 0,-9-10 0,9-3 0,0-14 0,4 5-9,-17-27-16,18 4-18,-10-12-1,-3-5 2,3-5 1</inkml:trace>
  <inkml:trace contextRef="#ctx0" brushRef="#br0" timeOffset="3094">3139 177 98,'9'-22'41,"4"0"0,8 13 1,-3-13-29,16 9-4,1-9-3,4 4-2,5 1-3,3-1-1,-3 9 0,-1-4-6,0 18-9,-21-10-24,4 10-3,-13-1 0,-9 9-1</inkml:trace>
  <inkml:trace contextRef="#ctx0" brushRef="#br0" timeOffset="3297">3226 287 100,'-22'18'41,"5"-1"2,17-8 0,13 9-26,8-27-9,23 5-5,-5-10-3,13 6 0,4-10 0,-4 0 0,0 5 0,-8-4-4,-5 21-14,-26-8-24,-9 12-1,-17 1 0,-17 13 1</inkml:trace>
  <inkml:trace contextRef="#ctx0" brushRef="#br0" timeOffset="3484">3195 534 112,'-17'22'43,"13"-9"-1,8 0 2,9-13-36,22 5-2,4-10-6,9-4 0,4 1 0,4-14-1,5 4-42,-9 0 0,-13 5 0,-18 0-1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0:27.8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CEB5B6-5BB9-446D-B059-89A4469BB6D7}" emma:medium="tactile" emma:mode="ink">
          <msink:context xmlns:msink="http://schemas.microsoft.com/ink/2010/main" type="writingRegion" rotatedBoundingBox="11392,9110 17400,9995 17150,11689 11142,10804"/>
        </emma:interpretation>
      </emma:emma>
    </inkml:annotationXML>
    <inkml:traceGroup>
      <inkml:annotationXML>
        <emma:emma xmlns:emma="http://www.w3.org/2003/04/emma" version="1.0">
          <emma:interpretation id="{7F27742B-9548-4A3C-A109-12D0F3A106EB}" emma:medium="tactile" emma:mode="ink">
            <msink:context xmlns:msink="http://schemas.microsoft.com/ink/2010/main" type="paragraph" rotatedBoundingBox="11392,9110 17400,9995 17150,11689 11142,108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32B6C5-4504-44E4-A388-E4E7D79CE7D9}" emma:medium="tactile" emma:mode="ink">
              <msink:context xmlns:msink="http://schemas.microsoft.com/ink/2010/main" type="line" rotatedBoundingBox="11392,9110 17400,9995 17150,11689 11142,10804"/>
            </emma:interpretation>
          </emma:emma>
        </inkml:annotationXML>
        <inkml:traceGroup>
          <inkml:annotationXML>
            <emma:emma xmlns:emma="http://www.w3.org/2003/04/emma" version="1.0">
              <emma:interpretation id="{87BECB72-3CDD-402D-8457-1DC7CCD804A0}" emma:medium="tactile" emma:mode="ink">
                <msink:context xmlns:msink="http://schemas.microsoft.com/ink/2010/main" type="inkWord" rotatedBoundingBox="11392,9110 15189,9669 14939,11363 11142,10804"/>
              </emma:interpretation>
              <emma:one-of disjunction-type="recognition" id="oneOf0">
                <emma:interpretation id="interp0" emma:lang="en-US" emma:confidence="0">
                  <emma:literal>think</emma:literal>
                </emma:interpretation>
                <emma:interpretation id="interp1" emma:lang="en-US" emma:confidence="0">
                  <emma:literal>thin,</emma:literal>
                </emma:interpretation>
                <emma:interpretation id="interp2" emma:lang="en-US" emma:confidence="0">
                  <emma:literal>tidily</emma:literal>
                </emma:interpretation>
                <emma:interpretation id="interp3" emma:lang="en-US" emma:confidence="0">
                  <emma:literal>in*</emma:literal>
                </emma:interpretation>
                <emma:interpretation id="interp4" emma:lang="en-US" emma:confidence="0">
                  <emma:literal>in*'</emma:literal>
                </emma:interpretation>
              </emma:one-of>
            </emma:emma>
          </inkml:annotationXML>
          <inkml:trace contextRef="#ctx0" brushRef="#br0">3751-1808 11,'0'0'22,"0"0"2,11 19-7,-11-19 2,15 23 0,-6-5-3,4-2-3,-1 8-2,-3-6-3,5 10-3,-5-3 0,3 4-2,-1-2-1,1 3 1,-3-4 0,9 4 0,-8-7 1,13 7 0,-5-11-1,6 7 1,-2-6-1,2 4 0,-6-5 0,5 3-1,-5-3-1,-2-2 0,-6-1-1,-1 0 0,-9-16 0,11 26 0,-11-26 1,5 20-2,-5-20 1,0 0 0,0 0-1,0 0-1,2 16-2,-2-16-2,0 0-5,0 0-10,-13-23-12,13 23-1,0 0 1,4-16 0</inkml:trace>
          <inkml:trace contextRef="#ctx0" brushRef="#br0" timeOffset="957.0547">3696-2302 38,'0'0'27,"0"0"0,16 2-1,-16-2-5,4 16-3,3 1-4,-7-17-4,7 32-4,-5-16-1,10 12-1,-3-7 0,3 5-1,-1-3 0,8 5 0,-3-5-1,9 4 0,-4-5 0,2 5 1,-2-6-2,4 5 1,-4-3 0,4 2 0,-8-1-1,4 1 0,-5-1 0,-1 1 0,-3-2 0,0-2-1,-3-3 0,-2-1 1,-7-17-1,14 27 0,-14-27 0,11 15 0,-11-15 0,16 11 0,-16-11 0,16 12 0,-16-12 0,0 0 0,15 12-1,-15-12 0,0 0-1,0 0-1,0 0-4,-1-15-7,1 15-21,0 0-1,5-23 0,-5 23 0</inkml:trace>
          <inkml:trace contextRef="#ctx0" brushRef="#br0" timeOffset="2107.1205">4589-2272 8,'0'0'19,"0"0"2,-14-19-1,14 19-1,0 0-3,0 0 1,0 0-2,0 0-1,0 0-3,0 0 0,4 24-5,-4-24 1,9 29-1,-9-29-1,21 42-2,-7-19 0,7 6 1,-1 0-2,4 4 0,-8 0 1,9 1-1,-9-3-1,3 1 0,-1-4 1,0 0-1,-1-3 0,-3-2 0,2-2 0,-5 2-1,-2-4 1,1 2 0,-4-5-1,-1 0 0,-5-16 0,7 19-1,-7-19 1,0 0-1,0 0-1,0 0-2,19-9-4,-24-8-13,5 1-15,0 16 1,9-25-2,-9 25 2</inkml:trace>
          <inkml:trace contextRef="#ctx0" brushRef="#br0" timeOffset="3127.1787">5087-1783 7,'0'0'13,"0"0"0,0 0 1,-9-20 1,9 20 1,0 0 2,0 0-3,16 6 0,-16-6-1,13 17-1,-13-17-2,17 23-2,-17-23-3,16 33 0,-10-17-1,6 12-1,-5-7 1,9 11-1,-6-2-1,6 3 0,-3-3-1,4 5 0,-3-3-1,6 1 1,-3-3-1,5 2 0,-5-4-1,5 0 2,-7-2-2,8-1 2,-5-2-1,3 1-1,-1-1 0,-5 0 0,-2 0 1,1 0-2,0-4 2,-2 2-2,-1-3 1,-4-2 1,-7-16-2,12 22 1,-12-22 0,0 0 0,0 0-1,0 0 1,0 0-1,0 0-1,0 0-2,-3-15-3,3 15-10,0 0-16,-18-34-3,13 18 1,-7-8-1</inkml:trace>
          <inkml:trace contextRef="#ctx0" brushRef="#br0" timeOffset="4230.2419">5027-2291 15,'0'0'25,"0"0"1,20 7 3,-20-7-12,5 16 2,2-1-4,-7-15-4,7 32-1,-7-32-1,19 35-2,-8-17-1,10 6-1,-7-1-1,11 5-1,-5 1 0,10 2-1,-6-1 0,4 2 0,-5-1 0,6 1 0,-6-4-1,1 0 0,1-3 0,0-1 0,-6-3 0,-1 0 0,-4-5 0,0 2-1,-14-18 0,23 28 1,-23-28-1,14 21 0,-14-21 0,0 0 0,9 16 0,-9-16 0,0 0 0,0 0 0,0 0-1,0 0 0,0 0-3,-5-19-3,5 19-11,0 0-16,-7-23-1,7 23 0,-4-25-2</inkml:trace>
          <inkml:trace contextRef="#ctx0" brushRef="#br0" timeOffset="5170.2957">5119-2743 17,'-14'-16'22,"14"16"-1,0 0-2,0 0 0,0 0-5,-16-14 0,16 14-2,0 0-1,0 0-1,0 0-2,0 0 1,0 0-1,16 25-2,-16-25 0,18 37-1,-6-14-1,9 12 1,-1-5-2,2 7 0,-2-4-1,1 4 0,0 0 1,7 1-2,-6-6 1,2 1 0,-1-3 0,-3 0-2,-3 0 2,3 0-2,-4-5 1,-2-3-1,-2 1 1,-1-2-1,-2-3 0,-1-2 0,-8-16 0,18 21 0,-18-21 0,16 14 0,-16-14 0,0 0 0,0 0-1,18 10 1,-18-10 0,0 0-1,0 0-2,0 0-2,0 0-3,0 0-14,-16-22-16,16 22 2,0 0-2,-11-16 2</inkml:trace>
          <inkml:trace contextRef="#ctx0" brushRef="#br0" timeOffset="6200.3546">6469-1862 8,'-15'-13'21,"15"13"3,0 0-2,0 0-2,0 0-3,0 0-3,0 0-1,0 0-1,0 0-2,0 0 0,5 27-2,-5-27-1,16 31-2,-9-13 0,12 12-2,-5 0 0,9 6-1,-3 1 0,4 4-1,-1-4 0,2 0 0,2-2-1,-3-2 1,-1-5 0,2-3 0,-6-4-1,2-2 1,1-1-1,-3-1 1,-1-3-1,-18-14 1,21 25-1,-21-25 0,18 19 0,-18-19 1,0 0-1,15 20 0,-15-20 0,0 0 0,0 0-1,0 0-1,0 0-2,0 0-2,0 0-7,-19-11-16,19 11-5,-11-23-1,1 0 1</inkml:trace>
          <inkml:trace contextRef="#ctx0" brushRef="#br0" timeOffset="6916.3956">6512-2226 22,'0'0'18,"0"0"1,0 0-3,0 0 0,0 0-3,0 0 1,0 0-3,0 0 0,0 0-1,0 0 1,0 0-1,-2 19-1,18-1-1,-16-18-1,18 38 0,-13-15-2,14 11 0,-6-4-1,10 5-1,-6 0 0,4 0-1,-3 0 0,3-2-1,-3-1 0,1 0-1,1-4 1,-3 0-1,-3-3 0,1-6 1,-5-2-1,-10-17 0,18 25 0,-18-25-1,0 0-1,0 0-2,16 5-2,-25-20-8,9 15-17,7-16-6,-7 0 1,0 16-1</inkml:trace>
          <inkml:trace contextRef="#ctx0" brushRef="#br0" timeOffset="7846.4486">6875-1859 25,'0'0'21,"0"0"0,0 0 0,0 0-2,0 0-2,0 0-2,18 5-2,-18-5-1,7 20-1,-7-20-3,9 38-1,-6-13-2,12 12-1,-7-2-1,8 9 0,-2-4-1,8 6 0,-8-2 0,7 0 0,-3-5-1,3 1 1,-2-3 0,1 2-1,-3-4 0,-1-2-1,0 0 1,2 1-1,-4-4 0,0-2 0,2-4 0,-2-1 0,-2-2 0,2 0 0,-1-5 0,1 0 1,0 0-1,-3 0 0,-3 0 0,-8-16 1,11 28-1,-11-28 0,9 22 0,-9-22 0,3 16 0,-3-16 0,0 0 0,0 0-1,0 0 1,0 0-2,6 18 0,-6-18-1,0 0 0,0 0 0,0 0 0,0 0-2,17 5-1,-17-5-8,0 0-20,0 0 1,11-21-1,-11 21 2</inkml:trace>
        </inkml:traceGroup>
        <inkml:traceGroup>
          <inkml:annotationXML>
            <emma:emma xmlns:emma="http://www.w3.org/2003/04/emma" version="1.0">
              <emma:interpretation id="{A364AA45-E84E-4808-835E-9E50AB6B6B04}" emma:medium="tactile" emma:mode="ink">
                <msink:context xmlns:msink="http://schemas.microsoft.com/ink/2010/main" type="inkWord" rotatedBoundingBox="16437,10296 17336,10429 17173,11539 16273,11407"/>
              </emma:interpretation>
              <emma:one-of disjunction-type="recognition" id="oneOf1">
                <emma:interpretation id="interp5" emma:lang="en-US" emma:confidence="0">
                  <emma:literal>"1</emma:literal>
                </emma:interpretation>
                <emma:interpretation id="interp6" emma:lang="en-US" emma:confidence="0">
                  <emma:literal>1)</emma:literal>
                </emma:interpretation>
                <emma:interpretation id="interp7" emma:lang="en-US" emma:confidence="0">
                  <emma:literal>\\</emma:literal>
                </emma:interpretation>
                <emma:interpretation id="interp8" emma:lang="en-US" emma:confidence="0">
                  <emma:literal>I)</emma:literal>
                </emma:interpretation>
                <emma:interpretation id="interp9" emma:lang="en-US" emma:confidence="0">
                  <emma:literal>T)</emma:literal>
                </emma:interpretation>
              </emma:one-of>
            </emma:emma>
          </inkml:annotationXML>
          <inkml:trace contextRef="#ctx0" brushRef="#br0" timeOffset="9220.5274">8792-1464 1,'0'0'22,"0"0"2,20 25 1,-20-25-5,9 21 0,-9-21 0,10 23-4,4-4-3,-14-19-1,29 37-3,-17-16-3,7 7-1,-3 4-2,4 0-2,-3 3 0,1 3 0,0-4-1,-1 1 0,-1-3 1,0-1-1,-2-10 1,4 4 0,-4-9-1,-14-16 0,25 23 0,-25-23-2,0 0-3,0 0-9,0 0-16,17-18-2,-26-3-2,9 21 1</inkml:trace>
          <inkml:trace contextRef="#ctx0" brushRef="#br0" timeOffset="9766.5584">8858-1759 26,'0'0'20,"-6"-16"0,6 16 0,0 0-2,0 0-2,0 0 0,0 0-4,20 25-2,-20-25-2,17 33 0,-8-10-2,11 9-2,-3-2 0,6 7-1,0-4-1,4 6 0,-3-6 0,5 2 0,-6-7-1,1 0-1,-6-5 1,0-5-2,-4-2-6,-14-16-19,0 0-7,19 3 1,-24-20-2</inkml:trace>
          <inkml:trace contextRef="#ctx0" brushRef="#br0" timeOffset="10901.6235">9223-1399 13,'0'0'23,"0"0"1,0 0-2,0 0-2,0 0-3,9 29-4,3-7-1,-1 7-3,5 7-2,-2 5-2,5 10 0,1-4-1,3 9-1,-4-3 0,2 3-1,-1-5 0,-1 4-1,1-2 0,-3-4 0,3-4-1,-5-2 1,1-6 0,0-6-1,-2-4 0,-1-10-3,-3 1-3,-10-18-12,0 0-13,7 19 0,-7-19-2,0 0 2</inkml:trace>
        </inkml:traceGroup>
      </inkml:traceGroup>
    </inkml:traceGroup>
  </inkml:traceGroup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26.40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188 0 100,'13'13'42,"-9"4"2,5 14-1,-13-1-26,8 18-8,-8 4-9,8 5 0,-4 0 0,9-5 0,-5-4 0,5-9 0,4-8 0,-5-10 0,5-7 0,-8-10-9,12 5-18,-17-18-16,-4-9 0,-9-3 0,-5-14 2</inkml:trace>
  <inkml:trace contextRef="#ctx0" brushRef="#br0" timeOffset="219">-3 135 111,'0'-5'41,"0"5"0,9 0 0,17 9-33,-13-9-3,13 4-3,8 1-1,10-5-4,12 0-4,-4-13-17,13 8-17,1-3-1,-6 3 1,-7 1 0</inkml:trace>
  <inkml:trace contextRef="#ctx0" brushRef="#br0" timeOffset="453">596 431 76,'0'9'37,"4"-1"2,-4 1 0,-13-13-24,22 13-3,-13-14-1,12 10-3,-8-19-2,13 1 0,0-8-1,0-6-4,5-7-1,-1-6 0,1-3 0,3-5 0,-3 4 0,3 9 0,-12 5 0,4 8 0,-4 5 0,-1 8 0,1 9 0,4 9 0,0 12 0,0 6 0,5 3 0,-1 14 0,5-1 0,-1 5 0,1 5 0,-5-10 0,-4-4 0,5-4 0,-9-9 0,-1-8 0,1-1 0,-13-21-10,8 0-34,-13-5-1,1-4 1,-10-13 1</inkml:trace>
  <inkml:trace contextRef="#ctx0" brushRef="#br0" timeOffset="828">731 366 102,'-9'4'38,"5"0"0,-1-8 0,14 0-32,8 4-4,5-9-2,8 0-4,10 14-11,-6-5-22,5-5-1,9 1 0,-13-5-1</inkml:trace>
  <inkml:trace contextRef="#ctx0" brushRef="#br0" timeOffset="1015">1178 235 106,'4'-9'40,"-8"9"0,4 0 0,-4 0-33,4 13-1,0 0-1,8 14-1,-3-6 0,-1 14-1,0-4-3,9-1 0,-8 5 0,3-9 0,1 0 0,-5-8 0,1-1 0,-1-8 0,0-5 0,-4 1 0,0-5 0,0-9 0,-4-8 0,4-5 0,-4-9 0,4-12 0,-5-5 0,5-9 0,5 0 0,-1 5 0,5 0 0,-1 8 0,1 9 0,4 14 0,4 7 0,5 6 0,-4 8 0,8 4 0,-9 9 0,0 0 0,5 9 0,-13 0 0,-1 4 0,-12 4 0,-5-3 0,-4 3 0,-8-8 0,-1 0 0,0-5 0,1-4 0,3 0 0,9 5 0,5-5 0,8 0 0,14 4 0,4 5 0,4-4 0,4-1 0,5 5 0,-5-14 0,5 10-5,-13-22-17,-1 4-21,-3-5 0,-5 1 0,-5-9 1</inkml:trace>
  <inkml:trace contextRef="#ctx0" brushRef="#br0" timeOffset="1640">1886 113 88,'4'-13'41,"-4"4"0,-9-4-3,5 26-18,-22-13-5,4 18-6,-8-1-6,4 13-3,-5 1 0,5 8 0,5 5 0,3-1 0,14 1 0,4-5 0,13-4 0,4-9 0,5-8 0,4-5 0,4-13 0,1-9 0,-1-4 0,1-5 0,-10 5 0,1-4 0,-5 4 0,-8 4 0,0 9 0,-9 9 0,-5 4 0,1 4 0,0 1 0,4 8 0,-5-4 0,5-5 0,0 5 0,5-13 0,3-1 0,1-16-3,13 12-17,-13-21-24,4-1 1,4-12 0,0-10 1</inkml:trace>
  <inkml:trace contextRef="#ctx0" brushRef="#br0" timeOffset="2031">2224 43 116,'5'0'42,"-5"9"0,-5 26-6,-3-13-27,8 17-2,-9 4-4,5 5-3,4 5 0,-5-5 0,10-1 0,-5-7 0,4-5 0,-4-14-1,4-3-6,-8-23-5,17 14-13,-17-22-18,4-9 1,0-8 1,0-9 1</inkml:trace>
  <inkml:trace contextRef="#ctx0" brushRef="#br0" timeOffset="2234">2216 170 89,'0'-22'39,"4"9"1,0 4 1,-4-8-25,18 12-8,-5-8-2,17 4-2,1 1-2,8-5 0,0 4-2,4 0-1,1 9-1,-1-9-3,0 14-3,-21-10-4,4 23-14,-21-9-9,-10 4-4,-8 8 0,-13 6 6</inkml:trace>
  <inkml:trace contextRef="#ctx0" brushRef="#br0" timeOffset="2422">2385 235 61,'-26'22'33,"4"-9"3,5 0-4,13 4-10,-5-17-6,18 9-6,4-9-3,13 0-3,-5-4 0,14-1-3,-5 1-2,10-9-2,-6 13-5,-8-13-7,5 8-22,-18 14-1,-13 0-1,-5 8 2</inkml:trace>
  <inkml:trace contextRef="#ctx0" brushRef="#br0" timeOffset="2609">2316 514 85,'-35'22'38,"13"-1"-1,9-12 1,9-4-25,17 3-7,4-12-2,14 0-2,3-1-2,5-12-3,5 8-5,-5-17-8,9 0-21,-5 4-1,-4 0 0,5 0 0</inkml:trace>
  <inkml:trace contextRef="#ctx0" brushRef="#br0" timeOffset="2797">2919 156 93,'0'-8'41,"-4"12"0,4 5 0,-13-5-25,13 27-8,-9-10-2,13 14-2,-8-4-1,8 4-3,1-5-1,-5 1-2,8-5-3,-3-9-5,8 5-6,-18-18-16,5 1-9,-4-10 1,-5-3 2</inkml:trace>
  <inkml:trace contextRef="#ctx0" brushRef="#br0" timeOffset="3000">2802 161 62,'0'-22'36,"-4"9"1,4 4 1,8 14-15,-12-14-10,21 13-5,-8-12-3,13 12-1,4-4-2,4-4-5,14 12-11,-5-3-24,8-10-1,1 5 0,0-8 0</inkml:trace>
  <inkml:trace contextRef="#ctx0" brushRef="#br0" timeOffset="3203">3458 65 98,'-18'9'41,"-4"-9"2,1 8-1,-10-12-25,14 17-9,-9-4-2,9 8-6,4-4 0,4 5 0,9 4 0,9-5 0,8 0 0,5 1 0,4 4 0,0-1 0,4 1 0,1 0 0,-5 0 0,-5 4 0,-8-9 0,-8 10 0,-10-1 0,-3-5 0,-10 1 0,-8 0 0,4-4 0,-12-10 0,21 10-28,-13-14-18,8-4 0,1-4 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31.51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142 331 72,'4'0'37,"-4"-9"1,-4 0-7,8 14-13,-21-19-3,12 23-3,-12-13-4,4 17-1,-13-4-2,9 8-1,0 5-1,-1 12-1,5-3-1,9-1 0,8 5-1,5-9 0,8-4 0,5-5 0,4-12 0,0-10 0,4-3 0,-9-14 1,1-4-1,-9 0 0,-4-5 0,-5 1 0,-4 4 0,-13 0 0,4 8 0,-12 5-2,4 13-2,-5 0-2,9 13-3,-17-8-8,25 16-15,-7 1-10,7-9 2,10 0 0</inkml:trace>
  <inkml:trace contextRef="#ctx0" brushRef="#br0" timeOffset="438">590 5 73,'-13'-5'37,"0"10"1,-4-5-1,-13 0-21,21 13-5,-8-9-2,8 18-3,-4-1-1,0 14 0,5 4-2,-1 9 0,5 13-1,4 9-1,0 3 0,0-3 0,8 4-2,-3-13 0,3 0-2,-3-18-1,8-4-8,-22-17-21,5-9-7,-14-9-2,-3-8 3</inkml:trace>
  <inkml:trace contextRef="#ctx0" brushRef="#br0" timeOffset="688">262 478 83,'22'-13'38,"4"0"0,4 5 0,4 8-23,1-9-15,-1 0-26,10-4-10,-1 9-1,-9-5-1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34.28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247 586 72,'0'-4'36,"4"4"0,-4 4-11,-8-17-6,16 18-2,-21-18-6,9 13-2,-9-5-2,4 5-2,-12-4-1,3 8 0,-3-4-2,-5 5 0,4 3 0,-4 5-1,4 0-1,0 5 1,9 3-1,5 1 0,-1 0 0,5 4 0,8-5 0,0-3 0,9-5 1,5-5-1,3-8 0,5-4 1,5-13-1,8-9 0,-4-9 0,4-8 0,-5-5 0,1-8 0,-5-5 0,-8-4 0,0 5 0,-14 8 0,1 4 0,0 9 0,-14 9 0,10 12 0,-10 14 0,1 17 0,-5 9 0,5 8 0,-5 13 0,1 5 0,-1 13 0,0-1 0,5 1 0,4-5 0,0-8 0,0-1 0,4-12 0,-4-9 0,5-4 0,-5-9 0,8 4-1,-12-21-16,17 4-27,-9 4 0,-4-4 1,5 0 0</inkml:trace>
  <inkml:trace contextRef="#ctx0" brushRef="#br0" timeOffset="609">542 768 64,'0'0'35,"4"0"1,-4 0 2,-8-8-22,16 16-3,-16-12-1,16 13-3,-12-9-1,13 13-2,-9-5-1,8 10 0,-3-5-2,-5 8 0,8-3-1,-3 3-2,-1-3 0,0-1 0,1-8 0,-5-1 0,8-8 0,-3-4 0,-5-9 0,8-4 0,-3-5 0,8-13 0,-9 5 0,9-5 0,-4-4 0,4 9 0,0-5 0,0 14 0,0-5 0,4 13 0,0 4 0,1 5 0,3 4 0,-3-5 0,12 18-15,-13-4-28,10-9 0,-6 4-1,-8-8 2</inkml:trace>
  <inkml:trace contextRef="#ctx0" brushRef="#br0" timeOffset="1453">1414 149 78,'4'-4'35,"0"-1"-5,-8-8-5,8 18-4,-12-18-6,12 13-3,-17-9-3,9 13-1,-9-4-2,0 9-1,-5 0-1,1 8-1,-5 0 0,1 14-2,-5 3-1,8 1 0,-3 4 0,3 9 0,5-5 0,4 9 0,1-4 0,3-1 0,5-4 0,0 5 0,5-5 0,3-8 0,5 0 0,-4-9 0,9-5 0,-5-8-2,4 0-5,-4-17-4,13 13-15,-13-18-17,0 0 2,-4-4 0,-1 0 2</inkml:trace>
  <inkml:trace contextRef="#ctx0" brushRef="#br0" timeOffset="1984">1552 366 76,'5'-5'39,"-5"1"-1,0 4 2,8 9-21,-16-18-7,16 18-2,-8-1-3,5 10-2,3-5 0,1 13-2,4 0-2,0 8-1,5-4 0,-1 1 0,0-1 0,1-8 0,-5-5 0,0-4 0,0 0 0,-9-13 0,0 9-5,-4-18-3,9 13-9,-13-17-21,8 5-3,0-10-1,-4 1 2</inkml:trace>
  <inkml:trace contextRef="#ctx0" brushRef="#br0" timeOffset="2297">1882 353 78,'4'-5'37,"1"5"1,-10 5 1,-3-1-22,12 13-6,-13-8-1,5 21-3,-9-8-1,4 13-1,-4-1-2,-4 5 0,0-9-2,4 1-1,0-5 0,0-5 0,4-3 0,0-10-1,9 1-4,0-9-1,5 9-6,-10-22-20,14 8-9,0-3-1,4-5 2</inkml:trace>
  <inkml:trace contextRef="#ctx0" brushRef="#br0" timeOffset="2640">1969 630 72,'0'-5'35,"4"10"1,-4-5 0,5-13-18,3 17-11,-8-13 0,9 9-2,0-4-1,4 8-1,-5-8 1,5 8-1,0 1-1,0 3 0,-4 1 0,0 4 0,-5 0 0,-4 4 0,-9-4 0,1 5 0,-5-1-1,-5 0 0,1 1 1,0-5-1,4 0-1,0 0 1,4-5-1,0 5 1,9-8-1,0-1-1,4 0 1,5-4-1,4 0 0,0-4-2,5 0-1,-1-5-2,5 9-7,-9-17-15,0 8-13,4 0 0,-4-4 1</inkml:trace>
  <inkml:trace contextRef="#ctx0" brushRef="#br0" timeOffset="3219">2147 75 67,'-9'-4'34,"9"4"2,-9-4-1,5-9-18,13 17-7,-9-13-2,8 9-3,-3-8 0,8 3 0,-5 1-1,10 0-1,-5-5 0,8 9 0,-8-4-1,5 8 0,-1-4-1,0 4 0,-8 1 1,4 8-1,-4 0 0,-5 0 1,-4 0-1,0 4 0,-4-4 1,-5 4-1,-4-4 0,0 5 0,0-5-1,0 0 1,0-9-1,4 5 0,1-5 0,3 0 0,1-4-1,4 0 1,0 0-1,0 0 0,4 5 0,-4-5 0,9 4 0,0 0 1,-1 1 0,5 3 0,0 1 0,0 4 0,0 0 1,-4 0-1,4 0 1,-9 0-1,5 0 1,-9 0 0,0-4 0,0-1 0,-9 1-1,1 0 0,-1-5 0,-4 5 0,4-5 0,-4-4 0,0 4 0,0-4 0,5 0 0,-1-4 0,0 8-1,1-8-2,3 4-2,-3 0-1,8 4-3,-9-17-9,13 18-17,-4-5-6,0-5 1,0 5 1</inkml:trace>
  <inkml:trace contextRef="#ctx0" brushRef="#br0" timeOffset="4031">2507 101 80,'-5'-8'35,"10"8"1,-10-5 0,5-8-23,9 13-7,-5-4 0,9 0-2,-4-1 0,8 5 0,1-4 0,-1 8 1,0 1-2,-4 3 1,0 1-1,0 8 0,-8 5 0,-1 0-1,-8 4 0,-5 0 0,-4 0-2,-4 0 0,-1-5 0,1 1 0,-5-5 0,1 1 0,3-5 0,1-5 0,4 1 0,0-5 0,4 1 0,1-5 0,3 0 0,5 0 0,0 0 0,5 0 0,-5-5 0,8 5 0,5 5 0,0-5 0,5 0 0,3 4 0,5-4 0,0 0 0,0 4 0,0-4 0,-4 0 0,-9-4 0,0 8 0,-9-12-7,5 16-10,-13-8-22,4 0-3,-5-4-1,5 0 2</inkml:trace>
  <inkml:trace contextRef="#ctx0" brushRef="#br0" timeOffset="4640">2901 6 102,'0'-4'41,"0"-1"0,-4 5 1,-5-4-27,14 8-7,-1 5-2,9 4-6,0 4 0,4 9 0,5 0 0,4 18 0,0 8 0,4 8 0,-8 5 0,-5 9 0,-8 0 0,-9 3 0,-4-3 0,-14 0 0,-3-9 0,-14-5 0,9-3 0,-4-18 0,-1 0 0,1-13 0,13-5 0,-14-21-20,14 0-26,4-13 0,0-4 1</inkml:trace>
  <inkml:trace contextRef="#ctx0" brushRef="#br0" timeOffset="7484">3530 807 94,'5'5'39,"-5"-1"1,0-4 0,13 13-26,-18-4-6,5 8-1,-8 0-2,8 5-1,-5 0-1,1-1-2,0 5-1,-9-4-2,4 0-4,-8-22-11,12 4-25,-12 0-1,4-4 1,-5-4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42.18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-2 89 63,'9'4'32,"-14"-4"-5,5-9-9,9 14-1,-9-14 2,9 13-1,-14-17-1,14 22-3,-13-18-3,8 14-2,-4-10-2,0 10-4,0-10-3,0 10 0,0-1 0,0 0 0,0 5 0,4 9 0,-4-1 0,0 5 0,5 4 0,-5-4 0,0 5 0,0-5 0,4-1 0,-4-7 0,0-1 0,4-9 0,-4 0 0,0-4 0,0 0 0,0-4 0,0-5 0,0-8 0,0-5 0,0-4 0,5-1 0,-1-3 0,-4-5 0,9 4 0,-5 0 0,5 9 0,0 1 0,4 12 0,0-4 0,4 13 0,1-5 0,-5 1 0,8 8 0,-8-8 0,14 13-17,-14-9-28,0 4 0,-9 0 1,0 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26:43.34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-1 9 87,'5'0'39,"-10"-4"1,10 4 2,-1 9-26,-8-18-4,8 18-1,-4-14-4,-4 10-6,4-10-1,0 10 0,0-5 0,0 0 0,4 0 0,-4 0 0,0 4 0,9-4 0,-5 9 0,9-5 0,0 9 0,9-4 0,-1 9 0,10-5 0,-1 4 0,1 1 0,3-5 0,-7 0 0,3-4 0,-8 0 0,-5-5 0,-4 5 0,-4-9 0,-1 4 0,-3-4 0,-1 0 0,0 0 0,1 0 0,-1 0 0,0 0 0,1 0 0,-5 0 0,4 0 0,0 0 0,-4 0 0,0-4 0,0 4 0,5 0 0,-10 0 0,5 0 0,0 0 0,0 4 0,0-4 0,-8 5 0,-1-1 0,-8 9 0,-5-4 0,-4 4 0,-4 0 0,-5 9 0,0-9 0,5 5 0,4-5 0,4-9 0,13 10 0,-8-23-14,21 9-31,-8 0 0,4 0 1,0-5 0</inkml:trace>
  <inkml:trace contextRef="#ctx0" brushRef="#br0" timeOffset="750">368 456 81,'9'0'39,"-5"0"1,-4 0 1,9 9-22,-18-18-6,14 18-3,-14-13-2,5 13-4,-14-5-4,5 5 0,-8-1 0,-5 6 0,0 3 0,-5 1 0,5-1 0,-4-4 0,4 5 0,4-5 0,5 0 0,-1-8 0,9 3 0,-4-8-1,18 9-15,-18-13-17,13 4-10,-5-5 0,10 5 1</inkml:trace>
  <inkml:trace contextRef="#ctx0" brushRef="#br0" timeOffset="1188">733 14 84,'5'-5'39,"-1"1"2,0 4 0,-12-9-24,12 18-4,-8-18-4,8 18-1,-4-13-5,0 8-3,0-4 0,0 4 0,0 1 0,-4 8 0,4 0 0,-5 5 0,1 3 0,0 1 0,-1 5 0,1-5 0,0-5 0,-1 5 0,1-9 0,4 0 0,0-4 0,0 0 0,0-5 0,0 1 0,0-1 0,4-4 0,1 4 0,8-4 0,-5 0 0,10 0 0,3 0 0,10 0 0,-1-4 0,5 0 0,0-1 0,-1 1 0,1-1 0,0 1 0,-5 0 0,1-1 0,-5 1 0,0 0 0,-4 4 0,-9 0 0,4 0 0,-8-5 0,-5 14 0,-17-13-11,13 4-33,-17 0 0,-1 4 0,-8 0 1</inkml:trace>
  <inkml:trace contextRef="#ctx0" brushRef="#br0" timeOffset="1766">950 62 103,'5'-4'42,"-1"-1"0,-4 10 2,-9-10-30,14 18-4,-14-4-10,13 9 0,-12 8 0,3 9 0,-3 4 0,-1 14 0,0 0 0,1 4 0,-1-5 0,0 5 0,1-9 0,8-8 0,0-5 0,-5-9 0,5-8 0,0-5 0,0-9 0,0-4 0,5 0 0,-18-9-29,13-4-17,-9 0-1,-4-4 1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1:58:33.84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9EF7B25F-346F-4697-841E-02CE2F38706E}" emma:medium="tactile" emma:mode="ink">
          <msink:context xmlns:msink="http://schemas.microsoft.com/ink/2010/main" type="inkDrawing"/>
        </emma:interpretation>
      </emma:emma>
    </inkml:annotationXML>
    <inkml:trace contextRef="#ctx0" brushRef="#br0">34 114 59,'0'3'33,"-9"0"-4,7-6-2,2 8-3,-9-10-5,12 10-4,-11-7-3,10 7-3,-7-2-2,5 3-1,-6 2-1,6 0-1,0 6-1,0 3 0,0 3-3,3 5 0,0 0 0,5 6 0,-2 3 0,5 2 0,0 0 0,0 1 0,3 2 0,0-5 0,0-1 0,0-5 0,-2-3 0,2-2 0,-3-9 0,-3-3 0,-2-5 0,-3-1 0,-1-2 0,-2 0 0,3-3 0,-3 0 0,0-3 0,0 3 0,0 0 0,0 0 0,0 0 0,0 0 0,0 0 0,0 0 0,-3 0 0,3-3 0,0 3 0,0 0 0,0-5 0,0-1 0,0-2 0,0-4 0,6-4 0,-3-4 0,2-5 0,1-6 0,5-3 0,-5-5 0,5 0 0,-3-3 0,1 3 0,-1 2 0,3 7 0,-2 2 0,-4 8 0,1 6 0,-3 6 0,0 2 0,-1 3 0,1 3 0,-3 6 0,0-1 0,9 9-5,-12-2-39,8 2 0,-2 0 0,3 0 1</inkml:trace>
    <inkml:trace contextRef="#ctx0" brushRef="#br0" timeOffset="875">353 596 57,'-3'-3'34,"6"3"1,-6-3 0,3-3-15,3 9-7,-6-6-2,9 3-5,-6-2-1,3 2-2,0-3 0,2 6-1,1-3 1,5 2-1,-3-2 0,1 6 0,2-3 1,0 0-1,-5-1 0,2 1 1,-5-3-1,3 3 1,-6 0-1,0 0 0,-3-1 0,0 1-1,-3 6-1,1-1 0,-4 0 0,1 1 0,0 2 0,2 0 0,-2-2 0,5 2 0,-3-3 0,3 1 0,1-4 0,-1 4 0,3-4 0,-3 4 0,6-9 0,-3 2 0,0 1 0,0 0 0,0-3 0,5 3 0,-2-3 0,6 0 0,-4 3 0,6-1 0,3 1 0,-5-3 0,5 6-2,-3-12-8,6 12-13,-3-12-19,0 3 1,0-8-1,-3 0 2</inkml:trace>
    <inkml:trace contextRef="#ctx0" brushRef="#br0" timeOffset="1594">602 27 55,'-5'-8'33,"5"5"1,0 3-10,-6-11-2,9 14-2,-11-12-7,5 12-1,-11-6-4,5 9-1,-7-6-1,4 5-2,-4 1-1,-1 2-1,0-2 0,3 0 0,3-1-2,0 4 1,5-1-1,3-2 0,3 2 1,3 0-2,3 4 2,-1-4-2,6 6 2,-2-3-1,5-2 1,3 2 0,-3 3-1,0-3 0,2 0 1,1 0-1,-3-2 1,0 2-1,-5 0 1,-1 0-1,-2 1 1,-4-1-1,1-3 0,-3 3 0,-3-2 0,-2-1 0,-1-2 0,1-1 0,-4 1 0,-2-6 0,3 0 0,-4 0 0,4-3 0,-3 0 0,2-2 0,1-1 0,2 1 0,1-1-1,-1-2 0,6-1 0,0 1 0,0-1 0,6-2 1,2 3 0,3-6 0,1 3 0,4-1 1,-2-2 0,3 0 0,0 3 0,-3-3 0,0 3-1,-6-3 0,1 3 0,-4-3 0,-5 3 0,3-3 0,-6 5 0,3 1 0,-5-1 0,2 4 0,-3-1-1,4 12-9,-12-9-14,5 9-17,-2 2-1,0 0 1,0 4 1</inkml:trace>
  </inkml:traceGroup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0:00.843"/>
    </inkml:context>
    <inkml:brush xml:id="br0">
      <inkml:brushProperty name="width" value="0.03528" units="cm"/>
      <inkml:brushProperty name="height" value="0.03528" units="cm"/>
      <inkml:brushProperty name="color" value="#FF0000"/>
      <inkml:brushProperty name="fitToCurve" value="1"/>
      <inkml:brushProperty name="ignorePressure" value="1"/>
    </inkml:brush>
  </inkml:definitions>
  <inkml:traceGroup>
    <inkml:annotationXML>
      <emma:emma xmlns:emma="http://www.w3.org/2003/04/emma" version="1.0">
        <emma:interpretation id="{C09EE95C-10CE-483F-8BD1-5E52B1968122}" emma:medium="tactile" emma:mode="ink">
          <msink:context xmlns:msink="http://schemas.microsoft.com/ink/2010/main" type="inkDrawing"/>
        </emma:interpretation>
      </emma:emma>
    </inkml:annotationXML>
    <inkml:trace contextRef="#ctx0" brushRef="#br0">6 204 49,'-6'-5'27,"6"8"-8,0-3-1,0-3-2,0 6-4,0-9-2,3 9-2,0-6-1,0 3-1,0-3-1,5 0-1,0 0 1,3 1-1,3-7-1,0 4 1,3-4-1,0 3-1,0-5 1,-1 0-1,-4-3 0,4 2 0,-7-4 1,-4 4-1,1-2 0,0 3 0,-6-3 0,0 5 1,-6-2-1,3 3 0,-2-1 0,-1 6 0,-5 0-1,0 6 1,-3 0-1,0 6-1,-3 2 1,0 6 0,-2 2-1,2 4 0,3 5 0,3 0 0,5 4 0,1-1 0,7 0 0,1-3 0,5-6 0,1 1-1,5-6 1,0-3 0,3-8-1,-3-1 0,5-5-1,-5-5-1,3-1-2,-6-5-4,3 8-7,-6-8-15,-2-1-7,5 7 0,-8-4 1</inkml:trace>
    <inkml:trace contextRef="#ctx0" brushRef="#br0" timeOffset="547">400 272 54,'-3'-3'32,"0"3"1,-8 3-4,-3-6-9,3 12-5,-9-9-6,6 14-2,-5-6-2,5 6-1,-3 0-2,9 3 0,2 0-1,6-3-1,6-2 1,2-1 0,3-8 1,6 0-1,3-9 1,-1-2-1,-2-4 1,0-2 0,-3-6 0,0 3-1,-6 1 1,0 4-1,-5 4-1,-3-1-5,0 15-9,-11 2-24,0 4 0,-3 2 0,-3 0 0</inkml:trace>
  </inkml:traceGroup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40.2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6CE66CC-5E15-4066-89E7-3B980E1F208E}" emma:medium="tactile" emma:mode="ink">
          <msink:context xmlns:msink="http://schemas.microsoft.com/ink/2010/main" type="inkDrawing"/>
        </emma:interpretation>
      </emma:emma>
    </inkml:annotationXML>
    <inkml:trace contextRef="#ctx0" brushRef="#br0">612 19 62,'0'0'22,"-5"0"-2,2 0-2,-3 3-4,4-3-2,-1 3-2,-3 0-3,3 2-1,1-2-1,-1 3-2,3-4-1,0 7 0,0-6-1,3 5 0,-1-3-1,-2 1 0,3-3 0,3 2 1,-3-5-1,2 0 1,-2-5 0,2 2 1,-2-3 0,0 1 1,0-3-1,0 2 1,-6-2 0,0 2-1,0-2 0,-2 5 0,-4 3-1,1 0 0,0 3 0,-4 2 0,1 4-1,0 2 0,5-3 0,-2 3 0,5 0-1,1-5 0,4 2 1,4 0-1,-1-5 1,7-3 0,-1 0 0,0 0 1,0-3 0,-2 3 1,-4-5 0,3 2 1,-8 0 0,0 1-1,0-4 1,-2 6-1,-4-6 0,3 4 0,-2-1 0,-1 0-1,1 3 0,-1 3-1,0-3 1,4 3-1,2-1-1,-6-2-3,9 3-3,-6-8-9,9-1-22,-1 6-1,1-5 1,2 2 0</inkml:trace>
    <inkml:trace contextRef="#ctx0" brushRef="#br0" timeOffset="1031">48 0 64,'0'6'20,"-2"-4"-2,-1 4-2,0-1-2,0-2-2,3 6-3,-5-7-2,2 4-3,0-3-1,3 2-2,-3 1 0,3-3 0,0-1 0,0 1 0,0-3-1,3 3 1,0-6 1,0 0 0,-1-2 0,4 2 1,-3-5-1,2 2 2,-2-5 0,0 5-1,-3 1 1,3-1-1,-9 1-1,6 2 1,-5 3-1,-1 0 0,0 0-1,-2 6-1,2-1 0,-2 1 0,3 5 0,2-3 0,0 3-1,3-2 0,0-4 1,3 3-1,2-2 1,4-1 0,-1-2 1,3-3 0,-2 0 0,2-3 0,0 1 1,-3-1 0,-2-3 1,-3 4-1,-1-4 0,-2 1 1,-2-1-1,-1 0 0,0 1-1,0-1 1,-2 1-1,2 2-1,-3 3 1,4 0-1,-1 6 0,0-4 0,3 4 0,0 2-1,3-2 0,-3 2 1,5-2-1,-2-4 1,3 1 0,-3 0 0,-1-3-1,-2-3-1,6 3-6,-12-8-13,6 2-16,0 4-1,0-7 0,0 4 1</inkml:trace>
  </inkml:traceGroup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4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38FF2D9-BD15-4C0D-9B62-A76772CF72CF}" emma:medium="tactile" emma:mode="ink">
          <msink:context xmlns:msink="http://schemas.microsoft.com/ink/2010/main" type="inkDrawing"/>
        </emma:interpretation>
      </emma:emma>
    </inkml:annotationXML>
    <inkml:trace contextRef="#ctx0" brushRef="#br0">84 1 50,'-3'3'18,"-6"-3"0,3 0-2,1 0-3,-1 0-1,3 3-2,-3 0-1,1 0-1,-1 0-2,3-1-1,-3-2 0,3 6-1,-2-6-1,2 3 1,0-3-1,3 3-1,-3-3 0,3 3-1,0 0-1,0-3 1,0 3-1,3-1 0,0 1 0,0 0 0,0-3 1,-1 3-1,1-3 1,3 0 0,-3-3 1,0 3 0,0-3 0,-1 0 0,-2 1 0,0-1 1,-2 0-1,2 0 0,-6 0 1,3 3-2,0 0 1,-3 0-1,1 0 0,2 3-1,-3 0 0,3 0 0,0 2 0,3 1 0,-3 0 0,3-3-1,3 3 1,-3-1-1,6 1 1,-3 0-1,3-3 1,-1-1 0,1-4 0,3-1 0,-4 0 1,4-3 0,-6-2 0,0 2 0,0-3 1,-3 3 0,0-2-1,-3 2 1,0 0 0,-3 6 0,0-3 0,4 1-1,-4 2 0,0 0 0,0 2 0,1 1-1,2 0 0,0 3 0,0 0 0,0-1 0,0 1 0,3 0-1,0 0 1,0-1-1,6-2 0,-3 0 1,0-3 0,3 0-1,-1-3 1,1-2 0,3 2 0,-4-3 1,-2 0-1,3 0 0,-3 1 1,0-1 0,-3 3-1,0 0 1,0 0-1,-6 0-1,6 6-3,-9-8-6,9 5-26,-5 2-2,-4 1-1,3 0 1</inkml:trace>
  </inkml:traceGroup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2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5E9211C-F1F7-4912-BEA7-460353BDBCA4}" emma:medium="tactile" emma:mode="ink">
          <msink:context xmlns:msink="http://schemas.microsoft.com/ink/2010/main" type="inkDrawing"/>
        </emma:interpretation>
      </emma:emma>
    </inkml:annotationXML>
    <inkml:trace contextRef="#ctx0" brushRef="#br0">59 5 68,'-8'0'25,"5"3"-3,-3-1-4,1 1-4,5 3-4,-6-6-2,3 3-3,0-1-1,3 4-1,0-3-1,0 2 0,0 1-1,6 0-1,-6-1 1,6 1-1,-4-1 0,1-2 1,0-3-1,3 0 0,-4-3 0,1 1 1,0-4 0,0-2 0,-3-1 0,3 1 0,-3-1 0,0 1 1,-6 0-1,3 2 1,-2 3-1,-1 3 1,-2 0-1,2 6 0,-5-1-1,5 4 1,1-4-2,2 4 1,0-1 0,0 1-1,6-4 1,0-2 0,2-3 0,4 3 0,-1-6 1,1 3 0,-1-6 1,0 4 0,-2-4 0,2 3 1,-8-2 1,6 2-1,-9 0 1,3 0-1,-5 3 0,-1 0 0,-2 3-1,-1-3 0,1 3-2,-1-3 0,4 3-2,-1-3-3,6 2-6,-5-2-20,7-5-7,4 5 0,-3-6-1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1:15.5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3EE9B48-67BF-47BF-8A7F-F2157388E1F7}" emma:medium="tactile" emma:mode="ink">
          <msink:context xmlns:msink="http://schemas.microsoft.com/ink/2010/main" type="writingRegion" rotatedBoundingBox="24974,6642 22595,15371 15855,13534 18234,4805"/>
        </emma:interpretation>
      </emma:emma>
    </inkml:annotationXML>
    <inkml:traceGroup>
      <inkml:annotationXML>
        <emma:emma xmlns:emma="http://www.w3.org/2003/04/emma" version="1.0">
          <emma:interpretation id="{8B9D32CE-8721-4B27-B4AF-18E35695DD27}" emma:medium="tactile" emma:mode="ink">
            <msink:context xmlns:msink="http://schemas.microsoft.com/ink/2010/main" type="paragraph" rotatedBoundingBox="25075,6911 22785,13373 21233,12823 23523,63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7A5FD1-727A-4A45-911F-FB0A1F4CF0E9}" emma:medium="tactile" emma:mode="ink">
              <msink:context xmlns:msink="http://schemas.microsoft.com/ink/2010/main" type="line" rotatedBoundingBox="25075,6911 22785,13373 21233,12823 23523,6360"/>
            </emma:interpretation>
          </emma:emma>
        </inkml:annotationXML>
        <inkml:traceGroup>
          <inkml:annotationXML>
            <emma:emma xmlns:emma="http://www.w3.org/2003/04/emma" version="1.0">
              <emma:interpretation id="{E00B0D9E-A36B-4572-AA85-2ADA4C1C2154}" emma:medium="tactile" emma:mode="ink">
                <msink:context xmlns:msink="http://schemas.microsoft.com/ink/2010/main" type="inkWord" rotatedBoundingBox="21233,12823 23523,6360 25075,6911 22785,13373"/>
              </emma:interpretation>
              <emma:one-of disjunction-type="recognition" id="oneOf0">
                <emma:interpretation id="interp0" emma:lang="en-US" emma:confidence="0">
                  <emma:literal>is</emma:literal>
                </emma:interpretation>
                <emma:interpretation id="interp1" emma:lang="en-US" emma:confidence="0">
                  <emma:literal>??</emma:literal>
                </emma:interpretation>
                <emma:interpretation id="interp2" emma:lang="en-US" emma:confidence="0">
                  <emma:literal>i*'</emma:literal>
                </emma:interpretation>
                <emma:interpretation id="interp3" emma:lang="en-US" emma:confidence="0">
                  <emma:literal>I:"</emma:literal>
                </emma:interpretation>
                <emma:interpretation id="interp4" emma:lang="en-US" emma:confidence="0">
                  <emma:literal>I:""</emma:literal>
                </emma:interpretation>
              </emma:one-of>
            </emma:emma>
          </inkml:annotationXML>
          <inkml:trace contextRef="#ctx0" brushRef="#br0">14780-2428 31,'0'0'28,"0"0"3,0 0-4,0 0-3,0 0-5,19 28-4,-19-28-3,16 28-4,-16-28-1,21 37-4,-12-18 2,5 8-4,0-6 2,-1 9-2,-4-4 1,3 4-1,-3 0 0,5 1 0,-2-1 0,-1 2 0,0-2 0,1 1 0,-2-3 0,6 1-1,-3 0 1,1-1-1,2 1 1,-2-5-1,0-3 1,0 2-1,0-5 1,2-4-1,-16-14 0,25 24 1,-25-24-1,7 16 0,-7-16 0,0 0 0,5 16 0,-5-16-2,0 0-3,0 0-5,0 0-19,-9-19-8,0 3 0,9 16-1,-8-30 2</inkml:trace>
          <inkml:trace contextRef="#ctx0" brushRef="#br0" timeOffset="1902.1088">15239-3779 19,'0'0'15,"0"0"2,0 0 1,0 0 1,0 0-2,0 0-1,0 0-1,0 17-2,0-17-3,0 0-2,0 0 0,16 28-3,-16-28-1,19 28 1,-19-28-1,35 39 0,-12-18 0,2 9 0,-2-5-1,2 4-1,-4-4 0,5 3-1,1 2 0,-2-2-1,-2-2 1,0-1-1,-8-4 0,1-2 0,-3-1 0,-1-2 1,-12-16-2,0 0-2,18 17-4,-18-17-11,-14-17-18,14 17 1,0 0-2,-18-9 2</inkml:trace>
          <inkml:trace contextRef="#ctx0" brushRef="#br0" timeOffset="2826.1617">15719-3323 49,'18'16'29,"-18"-16"-2,0 0-4,1 18-5,-1-18-4,6 21-3,-6-21-3,3 30-3,-3-30 0,6 38 0,-3-18 0,8 11-1,-6-3 0,9 6-1,-9-3 0,8 6 0,-1-3-1,0 4 0,4-1-1,-3 4 0,-4-3 0,-1 5 0,1-3-1,0 2 1,3 0-1,-3 2 1,-2-2-1,2-3 0,2-4 0,1 0 1,0-3 0,8-2-2,-10-6 2,5-2-1,-7-7 1,-8-15-2,14 23 2,-14-23-2,16 9 1,-16-9 0,0 0 0,0 0 0,0 0-1,0 0 0,0 0 0,0 0 0,0 0-1,0 0-3,0 0-4,0 0-20,-8-18-8,8 18 1,-8-21-1</inkml:trace>
          <inkml:trace contextRef="#ctx0" brushRef="#br0" timeOffset="1048.06">15209-3242 14,'0'0'13,"0"0"1,-16-19 0,16 19 0,0 0 0,0 0 1,2-16-2,-2 16-1,0 0-2,0 0-1,0 0-1,0 0-2,16-2-1,-16 2-2,0 0 0,0 0 1,0 0-2,0 0 0,0 0 0,5 18 1,-5-18-1,7 24 1,5-4 0,-6-1 0,8 9 0,-7 2 0,7 5-1,0 0-1,4 6 1,1-3 0,-3 1 0,-2 0-1,6-1 0,1-4 0,3-1 1,-1-6-2,-1-5 1,-5-2-1,1-3 1,0-4-1,-1-3 0,-17-10 0,25 14 1,-25-14-1,0 0 0,18 9-1,-18-9 1,0 0-2,0 0-2,0 0-5,0 0-10,1-18-16,-1 18 0,-7-15-1,7 15 2</inkml:trace>
          <inkml:trace contextRef="#ctx0" brushRef="#br0" timeOffset="5810.3324">16159-5630 35,'8'30'29,"-8"-30"2,0 0-8,7 19-5,-7-19 0,11 29-8,-11-29-1,18 42-3,-10-18-1,5 13-1,-3-2 1,10 11-1,-4 0-1,7 6 1,-4-8-1,4 7 0,-9-7 0,9 2-1,-3-9-1,8 1 0,-2-9 0,-1-5 0,-6-4-2,-3-8-1,9 0-3,-25-12-14,0 0-18,9-17 0,-20-1-1,11 18 2</inkml:trace>
          <inkml:trace contextRef="#ctx0" brushRef="#br0" timeOffset="5178.2962">16111-5314 18,'0'0'22,"0"0"2,0 0 0,12 30-3,-12-12-4,0 0-3,9 11-2,-5-4-4,10 12-1,-2-5-1,4 10-1,0-7-1,5 11 0,0-8-1,11 6 0,-6-5 0,3 3-1,-5-7 0,-1 2 0,0-2-1,6-3 1,-5-1-1,-1-1 0,-3-2 0,-4 0 0,-1-1 0,0-3-1,2-6-1,-6 0-1,-11-18-3,0 0-8,0 0-23,23 3 2,-30-20-2,5-5 1</inkml:trace>
          <inkml:trace contextRef="#ctx0" brushRef="#br0" timeOffset="4069.2328">16081-4790 25,'0'0'26,"16"23"1,-16-23 1,0 0-14,0 23 0,-4-7-4,11 8-2,-7 1 0,6 10 0,-6-3 2,8 12-3,-2-6 0,10 8-1,-6-7-2,10 6-1,-5-6 0,8 5 1,-7-4-2,6 6 0,0 1 0,7 1 0,-8 1-1,2 0 0,-2 0 0,-2 2 0,-1-3-1,10-1 1,-3-3-1,-2 0 1,-2-2 0,-5-1-1,-2-1 1,0-3-2,-1 3 1,-1 1 0,-3-6 0,0 0-1,-4-1 1,0-5-1,4-1 1,5 1 1,-1-8-1,-6 0 0,0-2 0,-4-3 1,3 1-1,4-1 0,-10-16 0,14 30 0,-7-14 0,-7-16 0,7 32 0,-3-17 0,-1 3 0,3-2 0,-1 0 0,-5-16 0,5 21 0,-5-21-1,0 0-1,0 0 0,13 17-2,-13-17-4,0 0-9,0 0-18,-13-17-2,13 17 1,-10-27 0</inkml:trace>
          <inkml:trace contextRef="#ctx0" brushRef="#br0" timeOffset="6614.3782">16667-5192 13,'0'0'25,"-2"21"-2,0-5-1,2 5-1,-1 0-4,2 0-2,10 9-2,-9-7-4,10 8-2,-12-6 0,9 6-2,-6-4 0,13 10 0,-7-6-1,5 8 1,-5-6-1,3 8-1,-1-4 1,7 5 0,1-3-1,1 1 0,-6-1 0,7 1-1,-5-1 0,3 1 0,1-3-1,-5 0 1,1-2-2,-2 0 1,-5-5 0,2-4 0,-2-3-1,1-5 0,-10-18 0,18 21-1,-18-21 0,0 0-1,0 0-3,0 0-3,0 0-10,0 0-19,0 0 0,0 0 1,-16-21-2</inkml:trace>
          <inkml:trace contextRef="#ctx0" brushRef="#br0" timeOffset="-3695.2113">14570-102 14,'25'21'25,"-25"-21"2,0 0 3,17 25-13,-17-25 1,16 32-2,-16-32-5,9 44 1,-9-22-4,3 15-2,-1-7-2,2 11 0,-1-6-2,4 5 0,-1-5 0,4 0 0,1-1 0,5-3 0,3-1 0,2-3-1,-3-5 1,-6 3-1,4-7-1,-5 1 1,-11-19 0,17 28-1,-17-28 0,-3 25-1,3-25-1,-5 19-2,8-1-5,-3-18-17,0 0-10,0 0 1,0 0 0,0 0 0</inkml:trace>
          <inkml:trace contextRef="#ctx0" brushRef="#br0" timeOffset="-4556.2606">14413 403 4,'7'31'22,"-7"-31"2,16 18-1,-16-18-4,21 17-4,-21-17-2,25 25-3,-6-6-1,-10-1-1,5 10-2,-10-2 0,3 11-1,-9-3 1,7 8-1,-5-5 0,5 8 0,-6-9-1,8 4-1,-4-7-1,3 1-2,1-6 2,3-2-3,1-1 2,-2-2-2,1-6 1,-1 3-1,-9-20 1,18 26 1,-18-26-1,10 19 0,-10-19-1,0 0 0,0 0-5,-2-17-13,-3-8-14,12 4 0,-9-14-1,10 7 2</inkml:trace>
        </inkml:traceGroup>
      </inkml:traceGroup>
    </inkml:traceGroup>
    <inkml:traceGroup>
      <inkml:annotationXML>
        <emma:emma xmlns:emma="http://www.w3.org/2003/04/emma" version="1.0">
          <emma:interpretation id="{DE67221E-254F-49E4-81D4-4D046DF10963}" emma:medium="tactile" emma:mode="ink">
            <msink:context xmlns:msink="http://schemas.microsoft.com/ink/2010/main" type="paragraph" rotatedBoundingBox="23081,6126 20994,13784 18367,13068 20454,54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033666-BD7C-4B7E-BAE4-FE1BBE59F70D}" emma:medium="tactile" emma:mode="ink">
              <msink:context xmlns:msink="http://schemas.microsoft.com/ink/2010/main" type="line" rotatedBoundingBox="23081,6126 20994,13784 18367,13068 20454,5410"/>
            </emma:interpretation>
          </emma:emma>
        </inkml:annotationXML>
        <inkml:traceGroup>
          <inkml:annotationXML>
            <emma:emma xmlns:emma="http://www.w3.org/2003/04/emma" version="1.0">
              <emma:interpretation id="{736DB8ED-DEAD-4288-A1CA-512C39B2A3D3}" emma:medium="tactile" emma:mode="ink">
                <msink:context xmlns:msink="http://schemas.microsoft.com/ink/2010/main" type="inkWord" rotatedBoundingBox="23081,6126 20994,13784 18367,13068 20454,5410"/>
              </emma:interpretation>
              <emma:one-of disjunction-type="recognition" id="oneOf1">
                <emma:interpretation id="interp5" emma:lang="en-US" emma:confidence="0">
                  <emma:literal>Hi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ini</emma:literal>
                </emma:interpretation>
                <emma:interpretation id="interp8" emma:lang="en-US" emma:confidence="0">
                  <emma:literal>alai</emma:literal>
                </emma:interpretation>
                <emma:interpretation id="interp9" emma:lang="en-US" emma:confidence="0">
                  <emma:literal>Hi/</emma:literal>
                </emma:interpretation>
              </emma:one-of>
            </emma:emma>
          </inkml:annotationXML>
          <inkml:trace contextRef="#ctx0" brushRef="#br0" timeOffset="18420.0536">14319-5670 25,'0'0'20,"0"0"-1,0 0 3,0 0-1,-2 19-2,2-19-2,2 21-3,7 0-3,-9-21 0,11 46-6,-11-20 0,3 9-3,-1 4 1,7 7-2,1-1 2,8 6 0,-4-3 0,11 1 0,-4-8-1,5-1 1,-3-8-1,4 1-1,-8-8 1,-1-3-1,-9-1-1,0-1 1,-6-3-2,-3-17 0,2 27-3,-2-27-2,-2 16-4,2-16-22,0 0-5,0 0 0,-9-34 0</inkml:trace>
          <inkml:trace contextRef="#ctx0" brushRef="#br0" timeOffset="19195.0979">14746-5168 5,'22'21'29,"-22"-21"1,5 16 4,-5-16-11,0 23 0,10-2-4,-10-21-4,13 42-5,-11-19-2,12 11-1,-9-8-3,13 7 0,-8-3-1,8 5 0,-2-5-1,1 5 1,-1-3 0,2 5-2,-2-2 1,5 2 0,-2-2 0,1-2-1,-4-3 1,-2-3-1,-2-4-1,1-8 2,-13-15-3,21 18-1,-21-18-1,0 0-3,0 0-3,0 0-7,0 0-20,0-19-1,0 19-1,-11-18 1</inkml:trace>
          <inkml:trace contextRef="#ctx0" brushRef="#br0" timeOffset="9259.5297">14003-5055 30,'0'0'26,"0"0"-2,0 0-2,0 0-4,0 0-4,0 0-2,-2 16-3,2-16-2,4 19-2,0-3 0,-4-16-2,-4 38 0,2-17-1,11 13 1,-4-2 0,8 10 0,-3 2 0,6 12 1,-5-3 0,10 10-1,-7-2 0,7 6-1,-7-2 0,4 4 0,-7-6-1,1 0-1,6 0 1,-6-3-1,4 0 0,-4-4 1,-1-5-1,-1-2 0,5-3 0,0-4 0,-2-7 0,-3-1 0,1-8 0,-2-3 1,0-4-1,-9-19 0,12 27 0,-12-27 0,5 19 0,-5-19 0,-1 17 0,1-17 0,-6 22 0,6-22 0,2 24 1,-2-24-1,-2 23 0,2-23 0,0 19 0,0-19 0,9 20 0,-9-20-1,7 15 1,-7-15 0,0 0 0,2 16-2,-2-16 0,0 0-1,0 0-2,0 0-3,0 0-11,0 0-16,0 0 0,0 0 0,-9-16 2</inkml:trace>
          <inkml:trace contextRef="#ctx0" brushRef="#br0" timeOffset="10138.5798">13887-3711 25,'0'0'23,"0"0"2,7 16-3,-7-16-3,0 0-2,10 24-2,-10-24-2,16 27-1,-16-27-3,23 38-2,-14-15-2,9 7-2,-4 2-1,-2 1-1,1 1 0,-1-1 0,2 0 0,2 1-1,-2-6 1,4 3 0,-6-2 0,6-1 0,-6-2 0,4 0-1,2-3 1,-3-2-1,1-1 1,-7-3-1,0-1 0,-9-16 1,11 25-1,-11-25 0,8 17-1,-8-17-1,0 0-2,0 0-3,0 0-3,-15-5-7,15 5-11,0 0-5,-8-21-2,8 21 3</inkml:trace>
          <inkml:trace contextRef="#ctx0" brushRef="#br0" timeOffset="10951.6264">13862-3270 11,'0'0'26,"0"0"1,30 26 3,-30-26-10,21 22 0,-7-5-4,-14-17-4,23 39-2,-14-20-1,11 11-3,-8 0-1,2 5-2,-7-2 0,4 8-1,-1-4-1,4 3 1,-3 1 0,1-1-1,-3-3 1,4 0 0,-1-2-1,7-5 0,-1 0 0,-2-4-1,0-7 0,-4-1 0,-12-18-1,16 19-3,0-8-6,-16-11-17,0 0-9,0 0 1,-28-30 0,28 30-1</inkml:trace>
          <inkml:trace contextRef="#ctx0" brushRef="#br0" timeOffset="11933.6826">12445-2897 22,'0'0'28,"0"0"2,15 10 1,-15 6-10,0 3-1,6 16-4,-13-3-6,12 12-3,-10-2-1,10 9-1,-1-2-1,3 9-1,0-3 1,3 3-2,-1-2 1,2 4-2,-3-2 1,5 0-2,-6 0 1,7 0-1,-5-6 1,1 5 0,-1-6 0,4 0 1,-5-2-1,3 2 0,-2-4 0,-4-1 0,-1-6 0,-3 1 0,-2-4-1,1-2 0,-2-4 0,0-3 1,-1-3-1,-1-2 0,4-6 0,0-1-1,0-16 1,2 21 0,-2-21-2,0 0-2,0 0-6,3-22-15,-4 0-11,8 5 0,-6-9-1,8 4 1</inkml:trace>
          <inkml:trace contextRef="#ctx0" brushRef="#br0" timeOffset="13525.7737">12949-1441 42,'0'0'26,"0"0"-1,0 0-1,0 0-6,18 16-2,-18-16-2,25 25-1,-25-25-3,28 38-1,-14-17-2,7 13-3,-5 1 0,7 9-2,-3-2 0,3 7 0,-1-3-1,1 1 0,-3-3 0,3-1 0,0-7 0,-2-2-1,-2-6 1,-3-5-1,-3-6 0,-13-17-1,19 16 0,-19-16-3,0 0-2,9-31-10,-6 6-20,-3 2 0,-8-9 0,2 4 0</inkml:trace>
          <inkml:trace contextRef="#ctx0" brushRef="#br0" timeOffset="15125.8649">12958-3203 5,'0'0'21,"0"0"2,0 0-7,0 0 1,0 0 3,0 0-2,0 0-2,0 0-1,0 0-1,6 16-2,-6-16-2,8 37-1,-9-13-3,11 15 0,-10-2-1,11 10-1,-8-1-1,11 12 1,-3-2-1,8 9 0,-6-5 0,4 7-1,1-6 1,3 11-2,-1-5 1,-1 1-1,-1-1 0,-4 0-1,-2-4 2,1-1-3,-1-6 1,0-5 0,-3-2 0,2-5 1,-4-4-1,-2-4 0,4-6 0,-4-4 0,1-5 0,-3-5-1,-3-16 1,0 0-1,0 0-2,0 0-3,16-4-4,-25-12-22,9-1-7,0-1 0,-3-3 0</inkml:trace>
          <inkml:trace contextRef="#ctx0" brushRef="#br0" timeOffset="14134.8085">12979-1813 16,'0'0'28,"0"0"2,0 0 3,11 23-9,-11-23-2,5 17-4,9 4-6,-14-21-1,20 28-3,-20-28-2,26 37-1,-13-16-1,6 9 0,2 0 0,4 7-1,-4 0-1,4 5 0,-4-3 0,4 3 0,-4-3-1,5-1 0,-6-4 0,1-1-1,-5-3 0,0-6 0,-4-2 0,-12-22-3,16 22-1,-16-22-3,0 0-8,0 0-17,-19-28-7,12 11 1,-6-8 0</inkml:trace>
          <inkml:trace contextRef="#ctx0" brushRef="#br0" timeOffset="20698.1839">14815-6129 36,'0'0'25,"0"0"0,0 0-3,0 0-4,0 0-3,0 19-2,0-19-3,0 0 1,0 0-3,21 32-1,-21-32-1,22 30 0,-14-12-1,12 13-1,-3 1 0,10 12 0,-6 1-2,2 12 2,0-3-1,7 6-2,-2-4 1,6 2-1,-6-7 1,-1-4-1,-1-8 0,1-7-2,-8-6 1,-1-7 0,-3-1-2,-15-18-2,22 19-4,-22-19-11,0 0-21,-11-15 1,11 15-1,0 0 2</inkml:trace>
          <inkml:trace contextRef="#ctx0" brushRef="#br0" timeOffset="19865.1361">14842-5447 36,'0'0'27,"0"0"-1,16-4-3,-16 4-4,0 0-4,0 0-1,14 25-2,-14-25-2,14 35-1,-9-12-3,7 10 0,-6 1-2,8 10-1,-2-6 0,6 6-1,-2-3-1,0 1 1,0-5-2,3-4 1,-3-5-1,3-3 0,4-2 1,-9-7-1,-14-16-1,23 15-1,-23-15-4,0 0-5,25-19-17,-25 19-9,-9-39 0,7 18-1,-10-12 2</inkml:trace>
          <inkml:trace contextRef="#ctx0" brushRef="#br0" timeOffset="21898.2526">13502-5605 30,'0'0'28,"0"0"2,0 0-8,7 19-1,-5 0-6,-4 1-4,11 10-3,-9 0 1,12 10-3,-5-1-1,9 12-2,-2-6 1,7 8 0,-1-7-2,3 1 1,-4-8-1,6 1 0,-2-10-1,2-2 0,-6-7-1,-3-7 0,-16-14 0,28 18 0,-28-18-2,23-2 0,-23 2-3,0 0-5,23-17-12,-23 17-13,0-18-1,0 18 0,-14-18 2</inkml:trace>
          <inkml:trace contextRef="#ctx0" brushRef="#br0" timeOffset="22754.3014">13285-5162 4,'0'0'25,"0"0"2,19-13-5,-19 13-3,0 0 0,0 0-4,0 0-3,16 30-2,-16-30-2,12 25-1,-12-25 0,16 31-1,-10-15-2,10 11 1,-6-5-1,10 10 0,-5-4-1,8 11 0,-3-4 0,3 5-1,0-1 0,0 3 0,1-1 1,3 1-1,-2-4 1,-3 3-1,3-6-1,2 0 1,-3-5 0,5 0-1,-6-7-1,-4-2 1,0-4-1,-19-17 0,29 27-1,-29-27 0,17 16-3,-17-16-3,0 0-11,0 0-19,0 0-1,-19-23 1,5 7-2</inkml:trace>
          <inkml:trace contextRef="#ctx0" brushRef="#br0" timeOffset="23710.3561">13318-4679 46,'0'0'32,"9"26"-6,-7-5 0,1 6-5,8 11-5,-9-3-4,15 18-3,-9-9-3,9 16-1,-4-4-2,9 7 0,-2-1 0,6 6 0,-4-1-2,4 2 2,1-3-2,3 1 1,-4-5-1,2-1 0,-5-3 0,-2 0-1,-5-3 1,-2 1-1,-5-7 0,2-1 0,-2-6 1,-2-4-2,2-4 1,-1-6 1,1-9-2,2-3 0,-1 0-1,-10-16-3,14 21-2,-14-21-10,0 0-18,0 0-1,0 0-1,0 0 2</inkml:trace>
          <inkml:trace contextRef="#ctx0" brushRef="#br0" timeOffset="35520.0315">12889-123 5,'13'30'15,"-13"-30"-1,-6 19-3,6-19 0,0 20 2,0-20 0,0 0 3,0 24-2,0-24 1,15 23-2,-15-23-3,17 42-2,-11-21 0,2 13-2,-2-4-2,2 10 0,-6-3-1,7 10 1,-7-1-1,8 7 2,-8-4-2,14 7 1,-7-5-1,9 4-1,-6-10 0,2 3 0,-5-10-1,1 1-1,-1-2 1,-5-4 0,5 1-1,-6-3 0,1 5 0,-1-1-1,4 0 1,2-2-2,0 1 2,2-1-1,-3 0 1,-1-1-1,4-4 1,-2-1 0,-4-1 1,2 2-1,-3-2 0,-1 1 0,1-3 0,-1 3 1,-1-3-2,0 4 2,3-1-1,-1-1 0,1 0 0,-3-1 0,1 0 1,1-2-1,1-2 0,0-4 0,-5-17 0,7 27 0,-7-27 0,4 19 0,-4-19 0,0 0 0,11 19-2,-11-19 0,0 0-3,0 0-3,7 25-9,-7-25-16,0 0-2,0 0 0,0 0 1</inkml:trace>
          <inkml:trace contextRef="#ctx0" brushRef="#br0" timeOffset="12928.7395">12944-1037 19,'0'0'27,"-2"30"3,2-30-3,9 21-3,7-1-3,-7-3-3,14 13-4,-13-5-4,15 13-2,-9-2-3,7 9-1,-4-1-2,3 5 1,-3-1-1,0 1 0,-1-5-1,1 0 1,1-7-1,5-4 0,-4-5-1,2-5 1,-4-7-1,-1-4 0,-1-3 0,-17-9-2,25 9-1,-25-9-2,0 0-6,2-23-12,-13 5-13,8 1 0,-15-15 0,6 2 1</inkml:trace>
          <inkml:trace contextRef="#ctx0" brushRef="#br0" timeOffset="36764.1028">12949-226 37,'0'0'23,"11"38"-4,-9-17 0,5 16-5,2 2-1,-4 1-3,6 8-2,-8-3-1,6 8-1,-4-4 0,8 11 0,-5-7 0,8 6-2,-3-4 0,3 1-1,-1-3 0,3 0-1,0-8 0,1 1 0,-5-6-1,2-1 0,-5-4 0,1 4 0,-5-6 0,4 2-1,-2 2 1,1 0-2,-3-5 2,6 3-2,-5-5 2,3 0-3,1-6 3,1 3-2,-6-10 1,0 3 1,0-3-1,-2-1 0,0 2 1,3-3-1,-3 1 0,0 0 0,-5-16 0,11 28 1,-11-28-1,10 25 0,-10-25 0,9 21 0,-9-21 0,7 17 0,-7-17-1,0 0 0,0 0-1,0 0-2,0 0-4,0 0-9,0 0-16,13-17 0,-13 17-2,0 0 3</inkml:trace>
          <inkml:trace contextRef="#ctx0" brushRef="#br0" timeOffset="-17401.9953">11560-1910 12,'0'0'25,"0"0"3,27 9 2,-27-9-8,9 16 0,1 1-5,-10-17-3,18 44-4,-9-21-2,12 16-1,-7-8-3,9 12 0,0-5-2,7 8 0,-4-7 0,10 3 0,-6-4-1,0 1 0,0-6 0,1 3 0,-8-8-1,0-2 0,-3-3 0,-8-7-1,4 0-3,-16-16-3,0 0-15,25 17-14,-25-17 2,0 0-2,-7-25 2</inkml:trace>
          <inkml:trace contextRef="#ctx0" brushRef="#br0" timeOffset="-18019.0304">11520-1564 0,'0'0'23,"0"0"2,0 0 2,14 20-6,-14-20 1,14 22-5,-4 0-2,-2-5-5,4 13 0,-2-7-3,6 12-2,-2-7-1,8 9-1,-3-2-1,6-1-1,-2-3 0,0-3 0,1-1-1,-2-1 0,-3-1 0,-3-1 0,-6-3 0,-4 6-1,-3-6 1,-3 3 0,-1-3-3,1-21-1,-2 30-2,2-30-6,0 0-9,0 0-10,0 0-3,3-21 3,-12-5 1</inkml:trace>
          <inkml:trace contextRef="#ctx0" brushRef="#br0" timeOffset="-14031.8025">12757-675 27,'0'0'22,"0"0"0,0 0 0,0 0-1,21 25-3,-12-6-3,9 15-4,-6-3-3,16 15 1,-7 0-4,15 5-2,-4 0-2,1 0 0,4-2-1,-2 2 0,3 3 0,-1 2 0,-4-1 0,-3 1 0,-5-3 0,1-4 1,-4-1-1,-1-6 0,-4-11 0,1-6 0,-2-4 0,0-3 0,-16-18 0,30 24 0,-14-15 0,-16-9-1,26 12 1,-26-12-2,20 7-4,-20-7-13,-8-15-13,8 15 0,-14-16-1,14 16 1</inkml:trace>
        </inkml:traceGroup>
      </inkml:traceGroup>
    </inkml:traceGroup>
    <inkml:traceGroup>
      <inkml:annotationXML>
        <emma:emma xmlns:emma="http://www.w3.org/2003/04/emma" version="1.0">
          <emma:interpretation id="{4F00A5DE-87FA-4E58-BE1B-BFCE0EE6FB34}" emma:medium="tactile" emma:mode="ink">
            <msink:context xmlns:msink="http://schemas.microsoft.com/ink/2010/main" type="paragraph" rotatedBoundingBox="19501,7878 19128,14110 16896,13976 17269,77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8CC2BE7-45B3-42F5-9A67-4BFD65689030}" emma:medium="tactile" emma:mode="ink">
              <msink:context xmlns:msink="http://schemas.microsoft.com/ink/2010/main" type="line" rotatedBoundingBox="19501,7878 19128,14110 16896,13976 17269,7745"/>
            </emma:interpretation>
          </emma:emma>
        </inkml:annotationXML>
        <inkml:traceGroup>
          <inkml:annotationXML>
            <emma:emma xmlns:emma="http://www.w3.org/2003/04/emma" version="1.0">
              <emma:interpretation id="{2A661ECD-E071-4AE8-B5B5-8D3F20672194}" emma:medium="tactile" emma:mode="ink">
                <msink:context xmlns:msink="http://schemas.microsoft.com/ink/2010/main" type="inkWord" rotatedBoundingBox="19501,7878 19128,14110 16896,13976 17269,7745"/>
              </emma:interpretation>
              <emma:one-of disjunction-type="recognition" id="oneOf2">
                <emma:interpretation id="interp10" emma:lang="en-US" emma:confidence="0">
                  <emma:literal>tatty</emma:literal>
                </emma:interpretation>
                <emma:interpretation id="interp11" emma:lang="en-US" emma:confidence="0">
                  <emma:literal>*it</emma:literal>
                </emma:interpretation>
                <emma:interpretation id="interp12" emma:lang="en-US" emma:confidence="0">
                  <emma:literal>*its</emma:literal>
                </emma:interpretation>
                <emma:interpretation id="interp13" emma:lang="en-US" emma:confidence="0">
                  <emma:literal>*it'</emma:literal>
                </emma:interpretation>
                <emma:interpretation id="interp14" emma:lang="en-US" emma:confidence="0">
                  <emma:literal>*ill</emma:literal>
                </emma:interpretation>
              </emma:one-of>
            </emma:emma>
          </inkml:annotationXML>
          <inkml:trace contextRef="#ctx0" brushRef="#br0" timeOffset="-34846.9929">9717 334 7,'0'0'22,"0"0"4,0 0 1,0 0-7,0 0-3,16-2 0,-5 20-2,-11-18-3,16 46 0,-9-18-4,10 14-3,-2 0-1,11 9 0,-5 0-2,7 3-1,1-4 0,4-1 0,-1-4 0,2-1-1,-4-5 1,-6-11-3,-1 0-1,-23-28-7,30 30-12,-30-30-11,0 0-1,0 0-1,-16-23 2</inkml:trace>
          <inkml:trace contextRef="#ctx0" brushRef="#br0" timeOffset="-35336.0208">9714 714 17,'0'0'24,"0"0"2,23 17 0,-23-17-7,14 25-3,-2-1-3,-6-4-5,15 15 0,-9 0-1,11 14-1,-4-3-1,10 10-2,-6-5 0,5 5-2,-2-7 0,1-3-2,-2-11 1,-1-7 1,-4-8-2,-20-20-1,30 16-6,-30-16-12,5-21-11,-5 21 0,-2-34-2,2 34 2</inkml:trace>
          <inkml:trace contextRef="#ctx0" brushRef="#br0" timeOffset="-33967.9428">9661-585 8,'0'0'20,"0"0"2,0 0-2,0 0-1,0 0-2,0 0-2,2 23-2,6-4-2,-6-1-1,11 12-2,-6 0-1,9 10-2,-4 0-1,6 10-1,-3 1-2,7 8 1,-1 1 0,5 3-1,-1-3 0,1 2 0,-3-6 0,4 0 0,-4-3 0,-4-6 0,1-8-1,-6-9 0,-5-2-1,-2-11-1,0 1-2,-7-18-2,0 0-5,0 0-7,0 0-7,-14-19-7,1-4 0,13 23 1</inkml:trace>
          <inkml:trace contextRef="#ctx0" brushRef="#br0" timeOffset="-32471.8572">9689-1256 32,'20'26'20,"-20"-26"2,12 37-1,-7-11-3,6 4-5,-1 7-1,4-3-3,8 11-3,-3-1 0,6 11-3,-4-1-1,7 4 1,-7 4-2,6-4 2,-8 3-3,2-3 2,-6-5-2,-1-6 1,-2-8-2,-5-9 0,-2-4-4,-3-10-6,-2-16-8,11 21-10,-11-21-1,0 0 0,-20-35 1</inkml:trace>
          <inkml:trace contextRef="#ctx0" brushRef="#br0" timeOffset="-30745.7585">9654-1894 30,'0'0'26,"0"0"0,16 10-3,0 6-3,-4 2-4,2 1-4,7 13-4,-7-1-2,9 12-2,-5 2-1,8 8-1,-3 0-1,6 3 1,-6-3-1,1-1 0,-1-6 0,2-4-1,-2-3 0,-4-11-1,-1 0-5,-18-28-9,16 19-11,-16-19-5,0 0 0,0 0 0</inkml:trace>
          <inkml:trace contextRef="#ctx0" brushRef="#br0" timeOffset="-29468.6855">9641-2701 21,'-1'-19'16,"1"19"-1,-2-17 0,2 17-1,-2-16 0,2 16-4,0 0-1,-3-25-3,3 25-2,-9-17 0,9 17-2,-7-18 0,7 18 0,-6-18-1,6 18-1,-8-19 0,8 19 0,-6-21 1,6 21-1,-3-19 1,3 19 1,0 0 1,-9-18 1,9 18 1,0 0 1,0 0-1,4 33 0,-3-10 1,8 14-1,-2 0-2,7 12-1,-1 8 0,1 2-1,2 6 1,-2 6-2,2-3 2,1 8-2,3-4 2,1 2-2,2-2 1,2-2-1,-1-5 1,3-5 0,-6-4-1,2-5 1,-4 0-1,-3-6 1,-7-4-1,-4-2 0,-3-6 0,-2-3 0,0-4-1,-3-5 1,-1-3-2,4-18-1,-7 17-2,7-17-2,0 0-8,0 0-13,0 0-4,0 0-1,-11-30 3</inkml:trace>
          <inkml:trace contextRef="#ctx0" brushRef="#br0" timeOffset="-27602.5787">9638-3609 16,'0'0'20,"0"0"1,0 0-6,0 0 0,0 0-5,0 0-4,0 0-3,0 0 0,0 0 0,0 0 0,0 0-1,0 0 0,0 0 0,0 0 0,0 0 0,0 0 2,0 0 0,0 0 2,0 0-1,21 10 0,-17 8 2,3 7-2,-4-1-1,4 8-1,-1 5 1,1 7-3,1 0 0,1 5 0,0 0 0,0 6 0,0 1-1,5 5 1,0-1 0,5 0 0,-4-1-1,2 1 1,-4-5 0,6-1 0,-3-6-1,2 1 1,-4-5 1,-2 3-2,-1 2 2,-3 6-3,-1-2 2,1 3-1,-3-3 1,2 1-1,0-3 0,2-4-1,1-6 1,3-6 1,3-3-1,0-3 0,-1 1 0,0 0 0,-1 2 0,-2-4 0,-1 2-3,-4-11-3,3 4-13,-3 3-12,-7-26 0,0 0-1,0 0 0</inkml:trace>
          <inkml:trace contextRef="#ctx0" brushRef="#br0" timeOffset="-28616.6367">9680-3270 27,'0'0'25,"7"19"-5,2-1 2,-9-18-3,2 35-4,3-3-2,-3 5-3,3 7-3,-1 5-2,1 5-2,0 6-1,2 7 1,2-2-2,4 5 1,-1-7 0,7 6 0,-1-2 1,2 5-3,-3-6 3,3 5-3,-5-4 2,3-2-2,-2-4 1,-2-1-1,-5-8 0,2-4 1,-3-1-1,1-8 0,0 1-1,-2-4 0,0 0-2,-3-9-2,3 4-6,-6-11-4,7-3-5,-8-17-5,0 0-6,0 0 1,0 0 2</inkml:trace>
          <inkml:trace contextRef="#ctx0" brushRef="#br0" timeOffset="-35848.0503">9668 1278 33,'0'0'24,"0"0"-2,0 0-2,16 1-2,-16-1-3,0 0-3,0 0-2,12 18-2,-12-18 0,16 23-2,-7-7-1,7 14 0,-2 1-1,9 13 0,-4 2-2,11 8-1,-5 4 0,1 0 0,-3-3-1,2-1 1,-2-10-1,0-2 0,-4-8 0,-1-8 0,-4-7-1,-14-19-1,23 16-3,-23-16-7,2-24-18,0 8-3,-13-14-1,6 5 0</inkml:trace>
          <inkml:trace contextRef="#ctx0" brushRef="#br0" timeOffset="-33169.8972">9707-870 31,'12'21'26,"-12"-21"-3,4 29-1,3-10-4,2 9-3,6 4-3,-2 1-3,6 7-2,-3 4-3,9 9 1,-8 0-3,6 3 1,-5-5-1,1 3 0,-1-3-1,2 0 0,-5-1 0,5-5-1,-6-3 1,4-6-1,-4-3 0,-4-8 0,1-1-2,-11-24-2,11 25-9,-11-25-8,0 0-11,-13-16 0,1-10 0,12 26 1</inkml:trace>
          <inkml:trace contextRef="#ctx0" brushRef="#br0" timeOffset="-31606.8078">9693-1667 36,'0'0'24,"10"22"-2,-10-22-2,11 41-2,-6-11-3,4 1-4,5 13-2,-2-3-4,11 10 0,-3 0-2,8 3 0,-3-3-1,7 5 0,-6-1-1,4 1 0,-2-5 1,0 2-2,-3-8 1,0 1 0,-2-4 0,-2-7-1,-3-1 0,-6-10-2,0 4-6,-12-28-9,0 16-13,0-16-1,0 0-1,0 0 2</inkml:trace>
          <inkml:trace contextRef="#ctx0" brushRef="#br0" timeOffset="-25165.4391">10247-3175 23,'0'0'29,"0"0"1,0 0-3,9 16-3,-9-16-3,2 30-2,-6-15-5,8 17-6,-8 1-1,8 13-2,-6 0-2,9 10-1,-2 0 0,7 11 1,-1 0-2,7 5 1,-2-4 1,5 6-2,-4-3 2,5 2-2,-8-1 1,2 0-2,-4-1 2,-1 3-2,-1-8 1,-1 1-1,0-2 0,-2-7 1,3-3-1,1-8 0,-2-8 0,1-8 1,-1-4-1,0-10 0,0-1 0,-9-16 0,7 21 0,-7-21 0,0 0-1,0 0-1,5 16 0,-5-16-2,0 0-2,-14-21-5,14 21-14,0 0-12,0-21 1,0 21 0,-7-21 2</inkml:trace>
          <inkml:trace contextRef="#ctx0" brushRef="#br0" timeOffset="-26155.496">10321-1891 22,'0'0'19,"0"0"0,4 16 0,-4-16 1,0 0-2,15 7-1,-15-7 1,23 27-2,-16-12-3,16 21-2,-12-1-3,10 16-2,-5-2-3,5 11-1,-5-4 0,2-2-1,-1-4-1,-2-6 1,-3-9-2,-3-11-3,5 1-7,-14-25-15,0 0-9,0 0 0,-16 2 0,16-2 0</inkml:trace>
          <inkml:trace contextRef="#ctx0" brushRef="#br0" timeOffset="-26675.5257">10215-1502 14,'0'0'26,"0"0"1,0 0-1,16 21-4,-16-21-4,9 24-3,0-2-3,-2-3-4,12 11-2,-5-2-3,9 7-1,-5 5-1,7 6 0,-4 0 0,5 0-1,-5-1 1,-1-3-1,-2-5 1,-4-3-2,2-10-1,-16-24-2,17 23-9,-17-23-10,0 0-8,-5-17-1,-9-6 1,14 23 0</inkml:trace>
          <inkml:trace contextRef="#ctx0" brushRef="#br0" timeOffset="-23612.3504">11077 406 19,'0'0'18,"0"0"-1,0 0-1,0 0 1,0 0-2,0 0-1,0 0-1,0 0-2,0 0 0,0 0-2,0 0-2,23 26 0,-23-26-3,12 22 0,-12-22-2,10 33 0,-4-12 0,3 11 0,-2 3-1,1 10 1,1 6-1,5 9 1,1 7-1,2 5 0,1-3 0,5 1-1,1-3 1,-1 1-1,6-3 0,-3 0-1,-1-3 1,1-1 1,-6 1-1,-1-4 0,-6-2 0,1-3 1,-9-6-2,0-5 2,-1-5-1,-1-7 0,1-5 0,-1-6 0,-3-19-1,7 21 1,-7-21-1,0 0 1,18 2-1,-18-2 0,0 0-1,12-21-3,-12 21-9,0 0-19,11-18 0,-11 18-2,5-19 2</inkml:trace>
          <inkml:trace contextRef="#ctx0" brushRef="#br0" timeOffset="-21832.2487">10614-3757 11,'0'0'15,"0"0"0,0 0-1,0 0 0,0 0-2,0 0 1,0 0-1,0 0-3,0 0-1,0 0 0,0 0-2,0 0 0,0 0-1,0 0 0,0 0-2,0 0-1,0 0 0,0 0 0,0 0-1,0 0 1,0 0 0,0 0 2,0 0 0,16 0 0,-16 0-1,18 27 1,-8-11 0,10 10 0,-6-2-1,5 10-1,-1 6 0,3 8-1,-7-1 1,7 6-1,-1 0 1,-1 1-1,1-1 0,1-2 0,2-9 0,1-5-1,1-7 1,-2-7-1,-4-6 0,-3-6 0,-16-11-2,22 8-1,-22-8-6,0 0-8,0 0-18,0 0 1,-22-29-1,22 29 1</inkml:trace>
          <inkml:trace contextRef="#ctx0" brushRef="#br0" timeOffset="-21005.2014">11130-3240 23,'0'0'24,"5"21"1,-5-21-3,-2 25-3,4-10-2,-2-15-5,5 36-3,-8-21 0,10 14 1,-6-3-2,12 13 0,-6-4-2,10 10 0,-6-2-2,10 4 0,-3-5-2,5 4 0,0-9-1,-2-4 0,2-5-1,-2-3 0,0-8 0,-1-1 1,-20-16-2,28 20 1,-28-20-3,0 0-1,16 12-6,-16-12-13,-14-21-11,14 21-1,-6-23 0,6 23 1</inkml:trace>
          <inkml:trace contextRef="#ctx0" brushRef="#br0" timeOffset="-19365.1076">11103-4243 18,'0'0'19,"0"0"-1,0 0-1,0 0 0,0 0-2,0 0-2,0 0 0,0 0-1,0 0-1,0 0-1,0 0-1,4 17-1,-4-17-1,15 42-1,-6-14-1,12 15-1,-1-1-1,10 7 1,0 0-2,2 7 1,1-6-2,3-3 1,-3-5-2,1-7 1,-8-6-1,-3-8-1,-4-2-6,-19-19-25,0 0-4,0 0 1,0 0-2</inkml:trace>
          <inkml:trace contextRef="#ctx0" brushRef="#br0" timeOffset="-20090.1489">11045-3755 6,'0'0'19,"-7"-16"2,7 16-2,0 0-1,0 0-1,0 0-2,0 0-1,21 25 0,-21-25-2,18 28-2,-11-12-1,14 14-2,-7-2-1,11 9-2,-4 3 0,5 9-2,-3-1 1,4 3-1,1-4-1,-3 1 0,1-8 0,2 0-1,-3-10 1,0-3-1,-2-6 0,-4-4 1,-3-3-1,0-3 0,-16-11-1,0 0 0,18 14-3,-18-14-4,0 0-12,0 0-12,-20-30-2,20 30 0,-17-30 0</inkml:trace>
        </inkml:traceGroup>
      </inkml:traceGroup>
    </inkml:traceGroup>
  </inkml:traceGroup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4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D29DDAE-FED7-4898-B748-02333886E6DD}" emma:medium="tactile" emma:mode="ink">
          <msink:context xmlns:msink="http://schemas.microsoft.com/ink/2010/main" type="inkDrawing"/>
        </emma:interpretation>
      </emma:emma>
    </inkml:annotationXML>
    <inkml:trace contextRef="#ctx0" brushRef="#br0">46 48 58,'0'-3'17,"-3"0"-1,3 3-1,-2 0-1,-4 0-5,3 3-2,0 2-2,0-2-3,0 3-1,3 2-1,0-5 0,3 5 0,6-2 1,-1-3 0,1 0 2,2-1-1,1-2 2,2-2-1,-2-1 1,-1-3 1,-5-2-1,3 2 0,-7-5 0,1 3 0,-6-4-1,1 4 0,-4-3 0,-3 2-1,-2 4-1,-4 2 1,-2 3-1,3 3-1,0 2 0,-1 4 0,4 2 0,2 0-1,3 0 0,6-2 1,6-4-1,6-2 0,2 0-2,-3-9-4,9 4-10,-2-1-16,-4-8 0,3 5 0</inkml:trace>
  </inkml:traceGroup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5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5A3F300-0D99-422C-BD47-D20EE78F34A3}" emma:medium="tactile" emma:mode="ink">
          <msink:context xmlns:msink="http://schemas.microsoft.com/ink/2010/main" type="inkDrawing" rotatedBoundingBox="3244,8104 3264,8548 3162,8553 3142,8108" semanticType="callout" shapeName="Other">
            <msink:sourceLink direction="to" ref="{3F829DAB-63D9-43F9-B4BE-F14AB7AAAF92}"/>
            <msink:sourceLink direction="from" ref="{3F829DAB-63D9-43F9-B4BE-F14AB7AAAF92}"/>
          </msink:context>
        </emma:interpretation>
      </emma:emma>
    </inkml:annotationXML>
    <inkml:trace contextRef="#ctx0" brushRef="#br0">62 13 50,'-8'-6'21,"8"9"-4,-6-6-2,3 3-3,1 3-3,-1-3-1,-3 3-1,3-1-1,-3 7-2,1-3-2,-1-1-1,3 4 0,3-1 0,0-2-1,6 2 0,0-5 0,5 0 0,-2-3 1,2 0 0,0-6 2,1 0 0,-4-2 1,1 2 0,-3-5 0,-4 3-1,-4-1 1,-1 4 0,-9-4-1,1 9-1,-1-3 0,-5 6-1,6-3-1,-3 6 0,5-1 0,1 1-1,5 3-1,3-7-4,5 7-8,4-4-11,-3-2-7,11 6-1,-9-7 1</inkml:trace>
    <inkml:trace contextRef="#ctx0" brushRef="#br0" timeOffset="1218">23 409 63,'2'3'23,"-2"-3"-4,0-3 0,0 6-4,-2-6-6,2 3-3,0 0-2,2 3-1,-2 0-3,3 2 0,3-2 0,0 3-1,2-3 1,1 0 1,-1-1 1,1 1-1,-1-6 1,1 1 1,-3-4 0,-1 0 0,-2-2 0,-3 2 0,-3-5 0,1 3-1,-7-1 0,3 3 0,-2-2-1,-1 5 0,1 0-1,2 6 0,-3-3 0,4 6 0,-1 2 0,3-2-1,0 2 0,0-2 0,3 2 0,0-2 0,3 0 1,0-4-1,0 4 1,0-3 0,3 0 0,-4-3 1,1 3-1,0-3 1,0 0 0,-3 0 0,3 0 0,-3 0 1,0 0 0,0-3 0,-3 3 0,3 0 0,0-3-1,0 0 0,0 3 0,0 0-2,0 0 1,0 3 0,0 0-1,0 0 0,6-1-1,-4 1 1,4 0 1,0 0 0,0-6 0,-1 0 0,1 0 0,3-2 1,-7-1 0,1-2 0,-3-1 0,-3 4 0,1-1-2,-7 3 0,3 6-4,-5-6-4,5 12-8,-2-7-8,2 1-8,6 3-1,0-6 1</inkml:trace>
  </inkml:traceGroup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7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F829DAB-63D9-43F9-B4BE-F14AB7AAAF92}" emma:medium="tactile" emma:mode="ink">
          <msink:context xmlns:msink="http://schemas.microsoft.com/ink/2010/main" type="inkDrawing" rotatedBoundingBox="3626,8565 3703,8492 3749,8540 3671,8613" shapeName="Other">
            <msink:destinationLink direction="to" ref="{45A3F300-0D99-422C-BD47-D20EE78F34A3}"/>
            <msink:destinationLink direction="from" ref="{45A3F300-0D99-422C-BD47-D20EE78F34A3}"/>
          </msink:context>
        </emma:interpretation>
      </emma:emma>
    </inkml:annotationXML>
    <inkml:trace contextRef="#ctx0" brushRef="#br0">74 14 57,'3'-3'25,"-6"-3"-5,0 3 0,0 3-6,-3-3-3,0 6-2,-3-3-2,3 6-3,-3 0-1,0 3-1,0 0-1,3 2-1,0-2 0,4 3 0,2-3-1,0-1 1,2-5 0,4 3 0,3-3 1,0-6 0,0-3 1,3 0 0,-6 1 1,3-4 0,-3-3 0,0 3 0,-6-2-1,3 2 1,-6 0-1,0 3 0,-6 0 0,3 6-1,-3-3 0,0 6-1,0 0 0,3 3 0,0 0-1,0 0 1,6-3-1,0 3 0,3-1 0,3 1 0,3-3 1,0 0-1,0-3 2,3 0-1,-6-3 0,3 0 1,-3-3 0,-3 1 0,0-1-1,-6 0-3,6 6-11,-6 3-20,-3-9 0,3 9 0,-3-3-1</inkml:trace>
  </inkml:traceGroup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58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4E4CF41-D0AD-4AA2-85AA-0617BFD84123}" emma:medium="tactile" emma:mode="ink">
          <msink:context xmlns:msink="http://schemas.microsoft.com/ink/2010/main" type="inkDrawing"/>
        </emma:interpretation>
      </emma:emma>
    </inkml:annotationXML>
    <inkml:trace contextRef="#ctx0" brushRef="#br0">15 54 62,'2'3'24,"-4"-3"-2,2 0-4,0 3-4,0-6-3,0 8-2,0-5-3,0 0-1,0 0 0,0 0-2,0 0 0,0 3 0,-3-3 0,6 6 0,-6-6 0,6 8 0,-6-2 0,3 2-1,0 1 1,0 5 0,0-3-2,0 3 1,-3 0-1,6 3 0,-3-3-1,3 2 1,-3-2-1,2-2 1,1-4-1,0 3 0,0-5 0,0-1 1,-3 1-1,0-6 0,2 3 1,-2-3-2,0 0 0,0-3 0,0 3-2,0-6-2,3 6-2,-6-8-7,9 2-12,-3 4-8,-3-12-1,3 8 1</inkml:trace>
    <inkml:trace contextRef="#ctx0" brushRef="#br0" timeOffset="625">3 46 61,'-3'-6'20,"9"9"-3,-3 0-2,3-3 1,2 5-2,0-8-2,6 9-1,0-6-2,6 6-2,-3-9-1,8 6-2,-5-6-1,2 3 0,3 0-1,-2 0 0,-4 0-1,1 0 1,-3 0-1,0 0-1,-6 0 1,0 0 0,-5 0-1,-1 0 1,1 0-1,-6 0 1,3 0 0,-3 3 0,0-3-1,3 0 1,-6 0 0,3 0-1,0 0 1,0 0-1,0 0 0,0 0 0,0 0 1,0 0-1,0 0 0,0 0 0,0 0 0,0 0 0,0 0 0,0 0 1,0 0-1,0 0 0,0 0 0,0 2 0,0-2 0,0 0 0,-3 3 0,3 3 0,0-3 0,-3 5 0,0 0 0,-2 4 0,-1-1 1,3 3-1,-2 3 0,2-1 0,-3-2 0,4 3 0,-1-3 0,0-3 0,3 3 0,-3-5 0,3-1 0,0-5 0,-3 3 0,3-4 1,0-2-1,0 0 1,0 0-1,0 0 1,0-2 0,0 2 0,0-3 0,-2 0 0,-1-3 0,-3 4 0,-2-4-1,-4 3 1,-2-2-1,-2 2 0,-1-3 0,-6 3 0,1 1 0,-1-1 0,1 3 0,2-3 0,1 3 0,2 0 0,6 0 0,2 0-1,1 0-1,2-3-3,6 9-3,-2-12-7,7 3-16,1 3-6,-1-5 0,7 2 2</inkml:trace>
    <inkml:trace contextRef="#ctx0" brushRef="#br0" timeOffset="1890">545 65 47,'2'3'18,"-4"-6"-3,4 6-3,-2-3-2,0 3-1,0 0-1,0-1-1,0 4 1,0 0-1,3 5 0,-6-3 1,6 6-2,-6 0-1,3 0-1,-2 3-1,2-3-1,-3 3 1,0-3-1,3-3-1,0 0 0,-3-5 0,3 2-1,0-5 0,3 0 0,-3 0-1,0-6-1,6 3-3,-6-6-2,5 1-5,-5-1-6,6-8-11,-1 8-2,-7-10 1</inkml:trace>
    <inkml:trace contextRef="#ctx0" brushRef="#br0" timeOffset="2344">525-2 57,'6'6'20,"-9"-6"-2,8 0-1,1 2-3,0-7-2,8 8-1,-3-6 0,8 6-1,-2-9-2,6 12-2,-4-12-1,4 12-1,-4-9-1,-2 6-2,0-3 1,-3 0-1,-3 5-1,0-5 0,-2 3 1,-3-3-1,-1 3 1,-2-3 0,0 5 0,-3-5 0,0 0 0,0 0 0,0 3 1,-3 3-1,0-1 1,-2 7-1,2-4 0,-3 6 0,0 0 0,4 3-1,-1-3 0,0 3 1,0-1-1,3 1 1,-3-3-1,3 0 1,0-3-1,0 3 1,-2-2-1,2-4 0,-3 0 1,3 1-1,-3-1 0,3-2 1,-3-3-1,3-1 0,0 1 1,0-3-1,0 0 1,0 0 0,0 0 1,-3 0-1,3-3 0,-5 3 0,-4-5 0,1 2 0,-3 0-1,-3 0 0,-3 1 0,-5-1 0,2 0 0,-3 0 0,7 3 0,-1-3-1,3 3 0,3-2-2,2 4-2,4-4-3,5 4-6,-3-7-12,3 2-12,3 0 2,-1-2-1</inkml:trace>
    <inkml:trace contextRef="#ctx0" brushRef="#br0" timeOffset="3625">651 597 49,'-5'-3'19,"7"3"-1,-2 0-1,0 0-3,0 3-1,-2-6-1,4 9-1,-4-9-2,4 6-1,-4 0-1,2 2-2,0 1-1,0 5 0,-3-2-2,3 5 0,0 0 0,0 5-1,0-2 1,0 5-2,0-5 1,3 0 0,-3 0-1,2-3 0,-2-6 0,3 1 0,-3-7 0,0 1-2,3 0-1,-3-6-3,3 3-4,-9-11-9,9-3-10,0 3-5,-3-12 2</inkml:trace>
    <inkml:trace contextRef="#ctx0" brushRef="#br0" timeOffset="4015">662 530 68,'3'3'18,"-3"-3"1,6 0-2,-1 5-3,1-7-1,8 10-1,0-8-1,6 6-2,-1-6-2,9 5-1,-2-5-1,2 3-1,-6-6-2,0 3 0,-2-3 0,-6 3-1,-3-2 0,-5 2 0,0 0 0,-4 0 0,-2 0 1,0 0-1,0 0 1,0 0 0,0 2-1,0-2 0,-2 0 0,2 6 0,-3-3 0,0 2-1,0 1 1,0 2-1,-2 1 0,2 2 1,-3 0-1,4 3 0,-4 0 0,3 0 1,-3 3-1,1-3 0,2 0 0,0 0 0,0-3 0,3-2 0,-2-1 1,2-2-1,0-4 1,0-2-1,0 0 1,0 3 0,0-6 0,0 3 0,-3 0-1,-3-2 1,1 2-1,-7-3 1,1 0-1,-3 0 0,-5 0 0,2-2 1,-3 2-1,3 0 0,-2 0 0,5 1 0,0-1 0,0-3 0,2 6 0,7-3-2,-1 3-1,1-2-2,5 4-2,-3-10-7,8 14-12,4-9-13,2-3 2,0 3 0</inkml:trace>
    <inkml:trace contextRef="#ctx0" brushRef="#br0" timeOffset="5000">1167 575 67,'3'3'28,"-3"-3"-1,0-3-5,0 8-3,-3-7-5,6 4-3,-3-2-3,0 6-3,-3-3-1,6 5 0,-6 1-2,3 5 0,-3 0 0,3 2 0,0 1 0,-2 6-1,2-7 0,-3 1-1,3 0 1,0-6 0,0-2-1,0-1 0,0-2-1,0-6 0,0 2 0,0-7-2,3 2-3,-6-11-5,8 6-8,-5-6-10,0-3-7,6 0 1,-6-5 0</inkml:trace>
    <inkml:trace contextRef="#ctx0" brushRef="#br0" timeOffset="5359">1142 544 60,'-6'-6'26,"9"6"-9,0 3 0,0-6-3,5 9-2,-2-12 0,5 12-1,0-9-1,6 6-1,-3-9-2,3 6-1,0-2-1,-1-1-2,1-3 0,-3 6-1,-5-5-1,-1 5 0,1-3 0,-7 0-1,1 3 1,-3 3-1,0-3 0,0 0 1,0 0-1,0 0 0,0 3 0,0-3 1,0 0-1,3 2 1,-3 1 1,3 3-1,-3-1 1,3 4 0,-3-1-1,2 6 1,1-3 0,0 3-1,-3 3 0,3-3 0,0 3 0,-1 3-1,1-4 1,0 1-1,0-3 1,0 0-1,-1-3 1,-2 1-1,3-4 1,-3-5 0,0 0 0,0-1 1,0-2-1,0-2 0,-5 2 0,-4-3 0,-5-3 0,-3 3-1,-5-5 0,-3 2 1,-6 1-2,3-1 2,-3 1-1,6-1-1,2 3 0,4-2-1,7 5-2,4-6-1,8 6-3,-6-8-13,12 2-18,5 3 0,-2-5 0,2 5 1</inkml:trace>
  </inkml:traceGroup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CCAE371-C89D-4738-80B3-2ED30BA23905}" emma:medium="tactile" emma:mode="ink">
          <msink:context xmlns:msink="http://schemas.microsoft.com/ink/2010/main" type="inkDrawing" rotatedBoundingBox="20583,5620 20683,5579 20707,5639 20607,5679" shapeName="Other"/>
        </emma:interpretation>
      </emma:emma>
    </inkml:annotationXML>
    <inkml:trace contextRef="#ctx0" brushRef="#br0">98 18 54,'0'0'18,"-3"-5"-2,0-1-1,3 4-3,-3-1-1,1 3-4,-4-3-1,6 3-2,-6 0-3,3 3 0,0-3-1,1 3 0,-4-1 0,0 4 0,1-1 0,-4 1 0,3-1 0,1 1 0,-1-1 0,3 1 0,0-1-1,3-2 1,0-1 0,0 1 0,3-3 0,0 3 0,3-3 1,-4 0 0,1 0 0,0 0 0,0 0 1,0 0-1,-3 0 1,3 0 0,-6-3 1,6 3-1,-6-3 0,3 1 1,-3-1-1,3 0 0,-3-2 0,0 5-1,-2-3 0,-1 3-1,0 0 0,0 0 0,4 3 0,-4 0-1,6-1 0,-3 1 0,3 0 0,0 2 0,3-2 0,0 0 1,2-1 0,1-2 0,0 3 0,0-3 1,-1-3-1,4 3 1,-3-5 0,-1 2 0,4-2-1,-4-1 1,1 1 0,0-1 0,-3 1 0,0-1 0,-1 1 1,1 0-1,-6 2 0,3 0 0,-2 0 0,-4 3-1,3 3 0,0 0 0,0 0-1,-2-1 1,2 4-1,0-4 0,3 4 1,-3-3-1,6 2 1,-3-2-1,6 2 1,-4-2 0,1 0 0,3-3 0,-3 2 0,3-2 0,-1 3 1,-2-3-1,-3 0 1,3 0 0,-3-3 0,0 3-1,0-2 1,3-1 0,-6-2 0,6 2 0,-6-3 0,3 1-1,0 2 1,0 0-1,-3 1 1,0-1-2,3 3 1,-3 0 0,3 3-1,-2-3 0,2 2 0,0 1 0,0 0 0,0 2 0,0-2 1,0 0 0,2 0-1,-2-1 1,3-2 0,-3 0-1,3 0-1,-3-2-5,3 2-6,0-3-8,-6-5-11,12 8 1</inkml:trace>
  </inkml:traceGroup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2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522C8F1-041A-4694-863A-42FAA4F0E309}" emma:medium="tactile" emma:mode="ink">
          <msink:context xmlns:msink="http://schemas.microsoft.com/ink/2010/main" type="inkDrawing" rotatedBoundingBox="21109,5607 21236,5593 21242,5645 21115,5659" shapeName="Other"/>
        </emma:interpretation>
      </emma:emma>
    </inkml:annotationXML>
    <inkml:trace contextRef="#ctx0" brushRef="#br0">45 52 54,'0'3'20,"0"-9"-1,0 4-1,0 2-5,-3-3-2,3 0-2,-3-3-1,3 6-3,-6-5-1,4 5-1,-1-3-1,0 3-1,-3-3 0,1 3-1,2 0 0,0 0-1,0 3 1,-2-3-1,5 3 0,0 0 0,0-1 0,0 1 0,0 0 0,3 0 0,-1 0 1,1-3 0,3 2 0,-1 1 0,1-3 0,0 0 1,-1 0 0,-2 0 0,0-3 0,0 1 0,-1-1 1,1 3-1,-3-6 1,3 3 0,-3-2-1,0 2 0,0-3 1,0 4-1,-3-1 0,3 3-1,0 0 0,-3 0 1,1 0-1,2 0-1,-3 3 1,3-1-1,-3 1 0,0 0 1,3 0-1,0 0 0,3-1 0,0 1 1,0 0-1,2 0 1,1-3 0,-1 3 0,4-3 0,-4 0 1,1 0 0,0-3-1,-4 3 2,1-3-1,0 0 0,-3 0 1,0-2-1,-3 2 1,0-3-1,1 4 0,-4-1 0,3 0-1,-2 0 0,-1 3 0,0 0-1,4 0 1,-1 0-1,-3 3 0,3 0 0,1-3 0,2 5 1,-3-5-1,6 6 0,-3-3 0,2 0 1,1-1-1,3 1 1,-1 0 0,4 0 1,-1-3-1,1 0 1,-1-3-1,0 0 1,1 3 1,-4-5 0,1 2-1,-6-3 1,3 1 0,-6-1 0,-3 3 0,-2 0-1,2-2 0,-5 5-1,3-3 0,-3 3 0,2 3 0,1-3 0,2 3-1,1-1 1,2 1-1,0-3 1,0 3-1,3 0 0,-3-3-2,6 0-4,-6 0-7,6-6-16,3 6-3,-6-5-1</inkml:trace>
  </inkml:traceGroup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3.8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8593767-DC46-4422-A57A-7C95C3D17295}" emma:medium="tactile" emma:mode="ink">
          <msink:context xmlns:msink="http://schemas.microsoft.com/ink/2010/main" type="inkDrawing" rotatedBoundingBox="20535,5326 20555,5421 20474,5438 20454,5344" shapeName="Other"/>
        </emma:interpretation>
      </emma:emma>
    </inkml:annotationXML>
    <inkml:trace contextRef="#ctx0" brushRef="#br0">45 61 67,'0'0'15,"0"0"-1,0 0 0,0 0-1,0-3-4,0 6-1,0-6-1,0 6-1,0-3-2,0 0-2,0 2-1,0 1 0,-5 0-1,7 0 0,-4 0-1,2 2 1,0 1-1,2-3 0,-2 3 1,6-4 0,-4-2 0,4 0 0,-1 0 0,-2 0 2,2-2-1,-2-1 1,2-3-1,-5 3 1,3-2-1,-3-1 1,2-3-1,-4 1 1,2 0-1,-3 2 0,0-3 1,1 4-1,-1-1 0,0 0 1,1 4-1,-1-1 0,0 0 0,1 3-1,-1 3-1,0-3 0,1 3 0,-1-3 0,3 5 0,0-2 0,0 0 0,0 3 1,0-4-1,3 1 1,-1 0 0,1-3 0,0 3 1,2-3-1,-2 0 1,2 0 0,-2-3 0,-1 3 1,1-3 0,0 0 0,-3-2 0,0-1 0,-6 0-1,6 4 1,-5-4-1,0 0-1,-3 6 0,2 0 1,-4 3-2,2 0 1,0 3 0,0-1-1,2 1 0,1 0 1,2-1-1,1-2 0,2 0 0,0 0 1,0-3-1,0 0 0,5 3-3,-8-9-10,9 0-13,2 3-6,-8-5 1,10 2-1</inkml:trace>
  </inkml:traceGroup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4.9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D8C1589-FBED-41CC-B3EC-186944DE07D1}" emma:medium="tactile" emma:mode="ink">
          <msink:context xmlns:msink="http://schemas.microsoft.com/ink/2010/main" type="inkDrawing" rotatedBoundingBox="20021,5348 20124,5338 20132,5418 20029,5428" shapeName="Other"/>
        </emma:interpretation>
      </emma:emma>
    </inkml:annotationXML>
    <inkml:trace contextRef="#ctx0" brushRef="#br0">54 3 60,'-3'-3'16,"0"3"0,0 0-1,-3 0-4,4 3-3,-7 0-1,6 3-2,-6-1-3,4 1-1,-1 2 0,3-2-1,0 2 0,3-2 0,0 2 0,0-5 1,6 3-1,-3-1 2,3-5-1,5 6 0,-5-6 1,5 0-1,-2 0 1,0 0 0,-1-3 0,1 0 0,-3-2 0,0 2 1,-1-6-1,-2 4 0,0-4 0,-3 4 0,0-6 0,-3 5-1,0 0 0,-2 1 0,-1 2 0,-3 0-1,0 3 1,1 0-1,-4 3 0,4-3-1,-1 6 1,0-4-1,4 1 0,-1 3 1,3-3-1,-3 2 0,6-2 0,0 0 1,3 2-1,0-2 1,0 0 0,3 0 0,2 0 1,1-3-1,-1 0 1,4 0 0,0 0 0,-4-3 0,1 0 1,-3 3 0,-1-6 0,-2 4 0,-3-4 0,-3 3 0,-2-2-1,-1-1 1,0 3-2,-5-2 0,5 5-3,-6-6-2,6 12-10,-2-4-16,-4-2-2,9 6 0</inkml:trace>
  </inkml:traceGroup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2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695099F-8F1A-4900-82C3-F84A329A1BAE}" emma:medium="tactile" emma:mode="ink">
          <msink:context xmlns:msink="http://schemas.microsoft.com/ink/2010/main" type="inkDrawing"/>
        </emma:interpretation>
      </emma:emma>
    </inkml:annotationXML>
    <inkml:trace contextRef="#ctx0" brushRef="#br0">69 19 53,'-9'-3'11,"3"6"-2,1-3-1,-1 0-3,3 2-1,-3 1-1,3 0-1,0 3 0,3-1-2,-2-3 1,2 4-1,0-3 0,0 0 1,2 0 0,-2-3 1,0 0 1,3 0 1,-3 0 1,3 0 0,-3-3 1,0 3-1,0-6 0,3 3-1,-3-4-1,3 4 0,-3-6-1,3 4 0,-3-1 0,3 0 0,-6 3 0,3 1-1,-3-1 1,3 3-1,-3 0 0,0 3-1,0-1-1,0 1 1,1 0-1,-1 3 0,0-1 0,0 1 0,3 3 0,0-7 1,0 3-1,0 1 0,6 0 1,-3-4 0,-1 1 0,4-3 0,3 0 1,-3 0-1,-1 0 1,1-3 0,0 1 0,0 2 1,-4-6-1,1 3 1,-3-3-1,3 4 1,-6-6-1,0 5 1,1-3-1,-1 1 0,-3 2 0,0 0 0,-2 0-1,2 3 1,-3 6-2,1-3 1,2 2-1,-3 1 1,6 3-1,-2-5 0,2 5 0,3-3 0,0-1 0,3 1 1,-1-3-1,1 0 1,3-1 1,-3-2-1,3-2 1,2 2-1,-2-3 1,0 0 0,0-3 0,-1 1 0,1-1 0,-3 0 0,0 1 1,-3 0-2,0 2 0,0-3-2,0 6-4,-6-3-7,0 3-11,6 9-7,-8-9-1</inkml:trace>
  </inkml:traceGroup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3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C9907FB-83D9-4E59-8C1C-1F67B0C05B36}" emma:medium="tactile" emma:mode="ink">
          <msink:context xmlns:msink="http://schemas.microsoft.com/ink/2010/main" type="inkDrawing"/>
        </emma:interpretation>
      </emma:emma>
    </inkml:annotationXML>
    <inkml:trace contextRef="#ctx0" brushRef="#br0">33 15 69,'-6'-3'16,"6"6"-2,-6-3-1,4 0-3,-1 3-4,0-1-3,0 1-2,-3 3 0,6 3 0,-3-1-1,1-2 1,2 3-2,2-4 1,1 4 0,0-3 0,3-4 1,2 1 1,1 0 0,0 0 1,-1-6 1,1 3 1,-1-3 0,-2 0-1,-3-2 0,3-1 0,-9 0 0,6 1-2,-6-7 1,0 6-2,-3-2 0,3-1 0,1 3 0,-1 1 0,-3 2-1,3 3 1,-3 0-1,4 0-1,-1 3 1,-3 0 0,3 2-1,0 1 0,0 0 0,0-1 0,3 1 0,0-3 0,0 0 0,0 0 1,6 0-1,-3 0 1,3-3 0,2 0 1,1 0-1,-3-3 1,2 0 0,-2 3 1,0-6-1,0 3 1,-4-3 0,-2 1 0,-2-1 0,2 0 0,-6 1 0,0-1-1,0 3 0,3-3-1,-5 6-1,2-3-1,3 9-3,-2-9-7,5 9-15,0 3-6,0-7-1,2 10 1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0" timeString="2012-01-30T01:52:20.0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78CF5F0-09FE-430E-B45F-B1CC7F439AA6}" emma:medium="tactile" emma:mode="ink">
          <msink:context xmlns:msink="http://schemas.microsoft.com/ink/2010/main" type="inkDrawing" rotatedBoundingBox="13895,17957 13910,17957 13910,17972 13895,17972" shapeName="Other"/>
        </emma:interpretation>
      </emma:emma>
    </inkml:annotationXML>
    <inkml:trace contextRef="#ctx0" brushRef="#br0">6296 5883</inkml:trace>
  </inkml:traceGroup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4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07CCDBA-5A66-40B7-8551-F14174361C23}" emma:medium="tactile" emma:mode="ink">
          <msink:context xmlns:msink="http://schemas.microsoft.com/ink/2010/main" type="inkDrawing"/>
        </emma:interpretation>
      </emma:emma>
    </inkml:annotationXML>
    <inkml:trace contextRef="#ctx0" brushRef="#br0">40 6 51,'-9'-6'23,"9"9"-10,0-3-3,0 0-2,0 3 0,0 0-3,0 0-1,0 0-1,0 2 0,0-2 0,0 3-1,0-1-1,3-2 0,-3 0 0,0 0-1,3 0 1,-3-3 0,0 0 0,3 0 0,-3 0 1,3 0 1,-3 0 0,0 0 1,0-3-1,3 3 0,-6-3 1,6 0-1,-6 0 0,3 1-1,0-1 0,-3 0 0,3 0-1,-3 3-1,0 0 0,0 0-1,3 3 0,-3 0 0,0 2-1,3-2 0,0 0 1,-2 3-1,4-3 1,-2-1 1,3 1-1,0-3 1,0 3 0,0-3 1,3 0-1,-3 0 1,0-3 0,0 3 0,0 0 0,0-3 0,-3 1 1,2-1-1,-2 0 1,3-3-1,-3 1 0,0 2 1,-3-6-1,3 6 0,-2-2 0,-4 2-1,0 3-1,3 3 1,-3 0 0,-3-1-2,4 4 1,-1-3-1,3 5 0,-3-5 1,6 6-1,0-6 1,3 2 0,0-2 0,0 0 1,0 0 1,2 0-1,-2-3 1,0 0 0,3 0 1,-3 0-1,3 0 0,-3-6 1,0 6-1,0-6 1,0 3-1,-1 1 1,1-4-1,-3 3 1,0-3 0,-3 4-1,1-1 0,-4 0 0,0 3-1,0 0 0,0 3 0,-3 2 0,4-2-1,-1 3 1,-3 2-1,6-2 0,0 3 0,3-1 0,0-2 0,3-1 0,0 1 0,0-3 1,6 0 0,-3-6 1,2 0-1,4-3 1,0 1 0,-1-1 0,-2 0 0,0 1 0,-3-1 0,0 3 0,-6 0 0,0 3-2,-6 0-1,0 0-2,-3-2-4,3 7-8,-5-5-7,-4 0-7,6 9-3</inkml:trace>
  </inkml:traceGroup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6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8616E61-AA50-4DD4-9DD8-D20BBF67862B}" emma:medium="tactile" emma:mode="ink">
          <msink:context xmlns:msink="http://schemas.microsoft.com/ink/2010/main" type="inkDrawing"/>
        </emma:interpretation>
      </emma:emma>
    </inkml:annotationXML>
    <inkml:trace contextRef="#ctx0" brushRef="#br0">120 30 72,'3'3'23,"-3"-3"-2,-3-3-3,3 6-2,-5-6-5,5 6-4,-9-3-2,3 3-1,0-3-2,0 6 0,-5-6-1,5 3-1,0-1 0,3 1 0,0 0-1,3 0 0,0-3 0,0 3 0,3 0 0,-3-3 0,6 3 1,-3-3 0,3 0 0,0 0 1,-1-3-1,1 3 1,0-3 1,0 0-1,-3 0 1,0 0 0,0-2 0,-1 2 0,-4-6 0,2 3 1,-3-3-1,0 6 0,0-6-1,-3 7 0,0-1 0,-2 3-1,-1 0 0,3 3 0,0-1-1,-3 4 1,4 3-1,-4 0 0,3 3 0,3-4 0,0 1 0,0 0 0,6 3 0,3-6 0,0 2 1,3-2-1,2 3 1,-2-6 0,3 0 0,2 0 1,-2-9-1,-4 6 2,1-6-1,-3 0 0,0-3 0,-3 1 1,0-1-1,-3-3 1,-3 3-1,-3 1 0,0-1 0,-6 3-1,1 3 1,-1 0-1,-2 6 0,2 0 0,-2 0 0,2 3-1,6 0 1,-3-1-1,7 1-1,-4 0 1,9 3 0,0-6 0,-1 3 0,7 0 1,0-4-1,5 1 1,1-3 0,2 0 0,1-3 1,-1 1-1,-5-1 1,2 0 0,-8-3 0,3 0 1,-9 0-1,0 0 0,-3-3 0,-3 4 0,-3-4 0,-2 6 0,-4-3-1,-2 6 0,-1 3 0,-2 0-1,3 6-1,-4-3-4,10 5-6,-1-5-15,0 0-8,12 3-1,0-6 1</inkml:trace>
  </inkml:traceGroup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6:06.0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C6E7A44-9184-4FD0-91E1-7D9A59E2601D}" emma:medium="tactile" emma:mode="ink">
          <msink:context xmlns:msink="http://schemas.microsoft.com/ink/2010/main" type="inkDrawing"/>
        </emma:interpretation>
      </emma:emma>
    </inkml:annotationXML>
    <inkml:trace contextRef="#ctx0" brushRef="#br0">100-1 59,'0'6'12,"-3"-6"-2,3 5-2,-3 1-2,1-3-1,2 0-2,-3 0-2,3 0 0,0-1-1,-3-2 0,3 3-1,0 0 1,3-3-1,-3 0 1,0 3 0,3-3 0,-3 0 0,2 0 0,1 0 1,0 0 0,0-3 0,0 3 1,0-3-1,-1 0 2,-2 3-1,3-5 0,-3 2 1,0 0 0,-3 0-1,1 0 0,-1 0 0,-3 3 0,-2 0-1,2 0 0,-2 3 0,-1 0-1,1 3 0,2-3-1,0 2 0,3 1 1,1 0 0,2 2 0,0-2 0,0 0 0,2 2 1,1-2 0,0 3 0,0-6 0,0 2 1,2-2-1,1 0 1,0-3 0,-3 0 0,2 0 1,1-6-1,-3 3 1,-1-2 1,4 2-1,-3-6 0,-3 4 0,0-1 0,0 0-1,0 0 1,0 4 0,-6-4-1,3 0 0,-2 3 0,-1 0-1,1 3 0,-4 0 0,3 0-1,-2 0 0,2 6 0,-2-6-1,5 6 1,-3-3-1,3 0 0,1 2 0,2-2 0,0 0 0,0 0 0,2 0 1,1 0-1,3-1 1,0 1 1,2-3-1,-2 0 1,2 0-1,-2 0 1,2 0 0,-2-3 0,0 1 0,-4-1 1,1 0-1,-3-3 1,0 3 0,-3-2-1,3-4 0,-2 0 1,-4 4-2,0-1 1,-2 0 0,2 3-1,-5 1 0,2 4 0,-2-2-1,0 9 0,2-3 1,4 2-2,-1 1 0,3 2-2,0-5-8,6 3-16,6-4-5,-9-5 0,11 0-1</inkml:trace>
  </inkml:traceGroup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40.2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831F7E4-A9E6-4B3B-8711-B7B5C069F0F9}" emma:medium="tactile" emma:mode="ink">
          <msink:context xmlns:msink="http://schemas.microsoft.com/ink/2010/main" type="inkDrawing"/>
        </emma:interpretation>
      </emma:emma>
    </inkml:annotationXML>
    <inkml:trace contextRef="#ctx0" brushRef="#br0">612 19 62,'0'0'22,"-5"0"-2,2 0-2,-3 3-4,4-3-2,-1 3-2,-3 0-3,3 2-1,1-2-1,-1 3-2,3-4-1,0 7 0,0-6-1,3 5 0,-1-3-1,-2 1 0,3-3 0,3 2 1,-3-5-1,2 0 1,-2-5 0,2 2 1,-2-3 0,0 1 1,0-3-1,0 2 1,-6-2 0,0 2-1,0-2 0,-2 5 0,-4 3-1,1 0 0,0 3 0,-4 2 0,1 4-1,0 2 0,5-3 0,-2 3 0,5 0-1,1-5 0,4 2 1,4 0-1,-1-5 1,7-3 0,-1 0 0,0 0 1,0-3 0,-2 3 1,-4-5 0,3 2 1,-8 0 0,0 1-1,0-4 1,-2 6-1,-4-6 0,3 4 0,-2-1 0,-1 0-1,1 3 0,-1 3-1,0-3 1,4 3-1,2-1-1,-6-2-3,9 3-3,-6-8-9,9-1-22,-1 6-1,1-5 1,2 2 0</inkml:trace>
    <inkml:trace contextRef="#ctx0" brushRef="#br0" timeOffset="1031">48 0 64,'0'6'20,"-2"-4"-2,-1 4-2,0-1-2,0-2-2,3 6-3,-5-7-2,2 4-3,0-3-1,3 2-2,-3 1 0,3-3 0,0-1 0,0 1 0,0-3-1,3 3 1,0-6 1,0 0 0,-1-2 0,4 2 1,-3-5-1,2 2 2,-2-5 0,0 5-1,-3 1 1,3-1-1,-9 1-1,6 2 1,-5 3-1,-1 0 0,0 0-1,-2 6-1,2-1 0,-2 1 0,3 5 0,2-3 0,0 3-1,3-2 0,0-4 1,3 3-1,2-2 1,4-1 0,-1-2 1,3-3 0,-2 0 0,2-3 0,0 1 1,-3-1 0,-2-3 1,-3 4-1,-1-4 0,-2 1 1,-2-1-1,-1 0 0,0 1-1,0-1 1,-2 1-1,2 2-1,-3 3 1,4 0-1,-1 6 0,0-4 0,3 4 0,0 2-1,3-2 0,-3 2 1,5-2-1,-2-4 1,3 1 0,-3 0 0,-1-3-1,-2-3-1,6 3-6,-12-8-13,6 2-16,0 4-1,0-7 0,0 4 1</inkml:trace>
  </inkml:traceGroup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4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F95F818-93CA-41E0-A336-E6726EECD943}" emma:medium="tactile" emma:mode="ink">
          <msink:context xmlns:msink="http://schemas.microsoft.com/ink/2010/main" type="inkDrawing"/>
        </emma:interpretation>
      </emma:emma>
    </inkml:annotationXML>
    <inkml:trace contextRef="#ctx0" brushRef="#br0">84 1 50,'-3'3'18,"-6"-3"0,3 0-2,1 0-3,-1 0-1,3 3-2,-3 0-1,1 0-1,-1 0-2,3-1-1,-3-2 0,3 6-1,-2-6-1,2 3 1,0-3-1,3 3-1,-3-3 0,3 3-1,0 0-1,0-3 1,0 3-1,3-1 0,0 1 0,0 0 0,0-3 1,-1 3-1,1-3 1,3 0 0,-3-3 1,0 3 0,0-3 0,-1 0 0,-2 1 0,0-1 1,-2 0-1,2 0 0,-6 0 1,3 3-2,0 0 1,-3 0-1,1 0 0,2 3-1,-3 0 0,3 0 0,0 2 0,3 1 0,-3 0 0,3-3-1,3 3 1,-3-1-1,6 1 1,-3 0-1,3-3 1,-1-1 0,1-4 0,3-1 0,-4 0 1,4-3 0,-6-2 0,0 2 0,0-3 1,-3 3 0,0-2-1,-3 2 1,0 0 0,-3 6 0,0-3 0,4 1-1,-4 2 0,0 0 0,0 2 0,1 1-1,2 0 0,0 3 0,0 0 0,0-1 0,0 1 0,3 0-1,0 0 1,0-1-1,6-2 0,-3 0 1,0-3 0,3 0-1,-1-3 1,1-2 0,3 2 0,-4-3 1,-2 0-1,3 0 0,-3 1 1,0-1 0,-3 3-1,0 0 1,0 0-1,-6 0-1,6 6-3,-9-8-6,9 5-26,-5 2-2,-4 1-1,3 0 1</inkml:trace>
  </inkml:traceGroup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2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C5F6AFD-3FCD-4868-B514-14A3B1888D95}" emma:medium="tactile" emma:mode="ink">
          <msink:context xmlns:msink="http://schemas.microsoft.com/ink/2010/main" type="inkDrawing"/>
        </emma:interpretation>
      </emma:emma>
    </inkml:annotationXML>
    <inkml:trace contextRef="#ctx0" brushRef="#br0">59 5 68,'-8'0'25,"5"3"-3,-3-1-4,1 1-4,5 3-4,-6-6-2,3 3-3,0-1-1,3 4-1,0-3-1,0 2 0,0 1-1,6 0-1,-6-1 1,6 1-1,-4-1 0,1-2 1,0-3-1,3 0 0,-4-3 0,1 1 1,0-4 0,0-2 0,-3-1 0,3 1 0,-3-1 0,0 1 1,-6 0-1,3 2 1,-2 3-1,-1 3 1,-2 0-1,2 6 0,-5-1-1,5 4 1,1-4-2,2 4 1,0-1 0,0 1-1,6-4 1,0-2 0,2-3 0,4 3 0,-1-6 1,1 3 0,-1-6 1,0 4 0,-2-4 0,2 3 1,-8-2 1,6 2-1,-9 0 1,3 0-1,-5 3 0,-1 0 0,-2 3-1,-1-3 0,1 3-2,-1-3 0,4 3-2,-1-3-3,6 2-6,-5-2-20,7-5-7,4 5 0,-3-6-1</inkml:trace>
  </inkml:traceGroup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4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573A78E-DBFB-42B4-AA14-5258E6917536}" emma:medium="tactile" emma:mode="ink">
          <msink:context xmlns:msink="http://schemas.microsoft.com/ink/2010/main" type="inkDrawing"/>
        </emma:interpretation>
      </emma:emma>
    </inkml:annotationXML>
    <inkml:trace contextRef="#ctx0" brushRef="#br0">46 48 58,'0'-3'17,"-3"0"-1,3 3-1,-2 0-1,-4 0-5,3 3-2,0 2-2,0-2-3,0 3-1,3 2-1,0-5 0,3 5 0,6-2 1,-1-3 0,1 0 2,2-1-1,1-2 2,2-2-1,-2-1 1,-1-3 1,-5-2-1,3 2 0,-7-5 0,1 3 0,-6-4-1,1 4 0,-4-3 0,-3 2-1,-2 4-1,-4 2 1,-2 3-1,3 3-1,0 2 0,-1 4 0,4 2 0,2 0-1,3 0 0,6-2 1,6-4-1,6-2 0,2 0-2,-3-9-4,9 4-10,-2-1-16,-4-8 0,3 5 0</inkml:trace>
  </inkml:traceGroup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5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2052FA2-1693-4AC7-A834-299471C32C97}" emma:medium="tactile" emma:mode="ink">
          <msink:context xmlns:msink="http://schemas.microsoft.com/ink/2010/main" type="inkDrawing"/>
        </emma:interpretation>
      </emma:emma>
    </inkml:annotationXML>
    <inkml:trace contextRef="#ctx0" brushRef="#br0">62 13 50,'-8'-6'21,"8"9"-4,-6-6-2,3 3-3,1 3-3,-1-3-1,-3 3-1,3-1-1,-3 7-2,1-3-2,-1-1-1,3 4 0,3-1 0,0-2-1,6 2 0,0-5 0,5 0 0,-2-3 1,2 0 0,0-6 2,1 0 0,-4-2 1,1 2 0,-3-5 0,-4 3-1,-4-1 1,-1 4 0,-9-4-1,1 9-1,-1-3 0,-5 6-1,6-3-1,-3 6 0,5-1 0,1 1-1,5 3-1,3-7-4,5 7-8,4-4-11,-3-2-7,11 6-1,-9-7 1</inkml:trace>
    <inkml:trace contextRef="#ctx0" brushRef="#br0" timeOffset="1218">23 409 63,'2'3'23,"-2"-3"-4,0-3 0,0 6-4,-2-6-6,2 3-3,0 0-2,2 3-1,-2 0-3,3 2 0,3-2 0,0 3-1,2-3 1,1 0 1,-1-1 1,1 1-1,-1-6 1,1 1 1,-3-4 0,-1 0 0,-2-2 0,-3 2 0,-3-5 0,1 3-1,-7-1 0,3 3 0,-2-2-1,-1 5 0,1 0-1,2 6 0,-3-3 0,4 6 0,-1 2 0,3-2-1,0 2 0,0-2 0,3 2 0,0-2 0,3 0 1,0-4-1,0 4 1,0-3 0,3 0 0,-4-3 1,1 3-1,0-3 1,0 0 0,-3 0 0,3 0 0,-3 0 1,0 0 0,0-3 0,-3 3 0,3 0 0,0-3-1,0 0 0,0 3 0,0 0-2,0 0 1,0 3 0,0 0-1,0 0 0,6-1-1,-4 1 1,4 0 1,0 0 0,0-6 0,-1 0 0,1 0 0,3-2 1,-7-1 0,1-2 0,-3-1 0,-3 4 0,1-1-2,-7 3 0,3 6-4,-5-6-4,5 12-8,-2-7-8,2 1-8,6 3-1,0-6 1</inkml:trace>
  </inkml:traceGroup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7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FFF3DCC-9ACA-4E01-A008-C59DB45B7429}" emma:medium="tactile" emma:mode="ink">
          <msink:context xmlns:msink="http://schemas.microsoft.com/ink/2010/main" type="inkDrawing"/>
        </emma:interpretation>
      </emma:emma>
    </inkml:annotationXML>
    <inkml:trace contextRef="#ctx0" brushRef="#br0">74 14 57,'3'-3'25,"-6"-3"-5,0 3 0,0 3-6,-3-3-3,0 6-2,-3-3-2,3 6-3,-3 0-1,0 3-1,0 0-1,3 2-1,0-2 0,4 3 0,2-3-1,0-1 1,2-5 0,4 3 0,3-3 1,0-6 0,0-3 1,3 0 0,-6 1 1,3-4 0,-3-3 0,0 3 0,-6-2-1,3 2 1,-6 0-1,0 3 0,-6 0 0,3 6-1,-3-3 0,0 6-1,0 0 0,3 3 0,0 0-1,0 0 1,6-3-1,0 3 0,3-1 0,3 1 0,3-3 1,0 0-1,0-3 2,3 0-1,-6-3 0,3 0 1,-3-3 0,-3 1 0,0-1-1,-6 0-3,6 6-11,-6 3-20,-3-9 0,3 9 0,-3-3-1</inkml:trace>
  </inkml:traceGroup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2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02FD476-959B-4964-8D9E-F8414491D5AB}" emma:medium="tactile" emma:mode="ink">
          <msink:context xmlns:msink="http://schemas.microsoft.com/ink/2010/main" type="inkDrawing"/>
        </emma:interpretation>
      </emma:emma>
    </inkml:annotationXML>
    <inkml:trace contextRef="#ctx0" brushRef="#br0">27 52 57,'-5'0'14,"5"3"-1,-6-3-4,6 3-2,0-3-2,-3 3 0,3 0-1,3 0-2,-3 0 0,3-1 0,0 1 0,-3 0 0,3-3 1,-3 3 1,2 0 1,-2-6 1,0 3-1,0-3 1,0 0 0,-2-2-1,2 2-1,-3-6-1,0 6-1,0-2 0,0 0-1,1-1 0,-1 6 0,0-3 0,0 0-1,3 3 1,-3 0-1,3 0-1,0 0 1,0 6-1,3-6 1,-3 3-1,3 3 0,-3-2 1,3 2 0,0 0 0,-1-3 0,1 0 0,0-1 0,0 1 1,0-3-1,-1 3 1,-2-3 1,3-3-1,-3 0 0,0-2 1,0 2-1,0-6 0,0 2 0,3 1 0,-3-3 0,0 3-1,3 1 1,-6 2 0,6 3 0,-6 0-1,3 3 1,-3-1-1,0 7 0,3-3 0,-5 3 0,2 1-1,0-1 1,0 2-1,3-2 1,0-1-1,3-5 1,0 0-1,0 0 1,2-6 0,4 0 0,-4-5 1,4 2-1,2-6 1,-5 4 0,5-6 0,-6 3-1,-2-1 1,0 1 0,-3 2 0,-3 3 0,-5 4 0,2 2-1,-5 2 1,0 1-1,2 6 0,-2 0-1,3 2 1,2 1 0,1-2-1,2 2 0,3-4 1,3 1-1,5-3 1,-2-1-1,2-5 1,0 0-2,6 0-4,-8-5-8,5-4-17,3 6-2,-8-5-1</inkml:trace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8:08.4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context xml:id="ctx1">
      <inkml:inkSource xml:id="inkSrc1">
        <inkml:traceFormat>
          <inkml:channel name="X" type="integer" max="2631" units="in"/>
          <inkml:channel name="Y" type="integer" max="1652" units="in"/>
        </inkml:traceFormat>
        <inkml:channelProperties>
          <inkml:channelProperty channel="X" name="resolution" value="254.00655" units="1/in"/>
          <inkml:channelProperty channel="Y" name="resolution" value="254.03659" units="1/in"/>
        </inkml:channelProperties>
      </inkml:inkSource>
      <inkml:timestamp xml:id="ts1" timeString="2012-01-30T01:48:40.905"/>
    </inkml:context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9C5BD03-3E93-4EC8-A9E9-988AD6775BF6}" emma:medium="tactile" emma:mode="ink">
          <msink:context xmlns:msink="http://schemas.microsoft.com/ink/2010/main" type="writingRegion" rotatedBoundingBox="609,15351 10743,10007 12262,12887 2127,18231"/>
        </emma:interpretation>
      </emma:emma>
    </inkml:annotationXML>
    <inkml:traceGroup>
      <inkml:annotationXML>
        <emma:emma xmlns:emma="http://www.w3.org/2003/04/emma" version="1.0">
          <emma:interpretation id="{50CCAFFE-CDD3-4024-A66B-7E80CA72DABE}" emma:medium="tactile" emma:mode="ink">
            <msink:context xmlns:msink="http://schemas.microsoft.com/ink/2010/main" type="paragraph" rotatedBoundingBox="609,15351 10743,10007 12262,12887 2127,182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94625F-4D19-41AF-81CA-93616AB30AAB}" emma:medium="tactile" emma:mode="ink">
              <msink:context xmlns:msink="http://schemas.microsoft.com/ink/2010/main" type="line" rotatedBoundingBox="609,15351 10743,10007 12262,12887 2127,18231"/>
            </emma:interpretation>
          </emma:emma>
        </inkml:annotationXML>
        <inkml:traceGroup>
          <inkml:annotationXML>
            <emma:emma xmlns:emma="http://www.w3.org/2003/04/emma" version="1.0">
              <emma:interpretation id="{36BE88D9-A0E4-4EA7-9921-EB40804580D1}" emma:medium="tactile" emma:mode="ink">
                <msink:context xmlns:msink="http://schemas.microsoft.com/ink/2010/main" type="inkWord" rotatedBoundingBox="728,15577 2725,14524 3272,15561 1275,16614"/>
              </emma:interpretation>
              <emma:one-of disjunction-type="recognition" id="oneOf0">
                <emma:interpretation id="interp0" emma:lang="en-US" emma:confidence="0">
                  <emma:literal>Int</emma:literal>
                </emma:interpretation>
                <emma:interpretation id="interp1" emma:lang="en-US" emma:confidence="0">
                  <emma:literal>Init</emma:literal>
                </emma:interpretation>
                <emma:interpretation id="interp2" emma:lang="en-US" emma:confidence="0">
                  <emma:literal>It</emma:literal>
                </emma:interpretation>
                <emma:interpretation id="interp3" emma:lang="en-US" emma:confidence="0">
                  <emma:literal>It.</emma:literal>
                </emma:interpretation>
                <emma:interpretation id="interp4" emma:lang="en-US" emma:confidence="0">
                  <emma:literal>Inns"</emma:literal>
                </emma:interpretation>
              </emma:one-of>
            </emma:emma>
          </inkml:annotationXML>
          <inkml:trace contextRef="#ctx0" brushRef="#br0">-6330 3362 10,'0'-16'26,"0"16"2,0 0 1,0 0-10,0 0-3,0 0 0,-7 28-4,7-28-3,-9 18 0,9-18-2,-5 17-2,5-17-1,-7 26 0,7-26-1,-2 37 0,-1-16 0,4 9 0,-2 0-1,2 5 0,1-1 0,0-1-1,0-3 0,1-2 0,1-5-1,-1-4 1,-3-19-1,0 18-1,0-18 0,0 0-2,0-18-2,-9-6-7,9 24-17,-3-32-7,-6 9 0,2 6-1</inkml:trace>
          <inkml:trace contextRef="#ctx0" brushRef="#br0" timeOffset="377.0216">-6639 3393 22,'0'0'26,"0"0"4,14-17 1,-14 17-14,27-9-3,-27 9 0,37-7-2,-21 0-1,14 12-2,-9-8-4,14 6 0,-5-5-3,6 2-1,-1-1 0,0-3 0,-1 2-1,1 1 0,-1-1 0,-6 0 0,-2 4-2,-10-7-2,5 12-6,-21-7-9,0 0-16,0 0 1,0 0-3,-1 24 3</inkml:trace>
          <inkml:trace contextRef="#ctx0" brushRef="#br0" timeOffset="787.045">-6635 3924 34,'0'0'29,"0"19"2,0-19 0,0 0-17,0 0-2,19-10-1,4 8 0,-5-14-3,13 7-1,-4-8-1,12 5-1,-6-8-2,10 6-1,-4 2-1,-1 3 1,1 4-2,-3 5 1,-6 0-1,-2 3 1,-3 1-1,-4-1 0,-4-1 0,-17-2-2,29 5-1,-29-5-5,17 0-10,-17 0-18,0 0 1,0 0-2,0 0 1</inkml:trace>
          <inkml:trace contextRef="#ctx0" brushRef="#br0" timeOffset="1696.097">-5951 3667 26,'0'0'28,"0"0"0,0 0 0,0 0-11,1 18-2,3-2-2,-4-16-3,-5 26-1,5-26-2,-6 37-1,1-18-2,7 6-1,-8-4-1,8 2 0,-5-5-1,3-1-1,0-17 1,0 21-1,0-21 1,0 0-1,0 0 1,0 0-1,10-30 1,-4 11-1,-1-6 1,2-3-1,2-2 1,1 1-1,1 0 0,1 5 0,1 1 0,-1 5 0,-12 18 0,25-19 0,-25 19 0,23-5 0,-23 5 0,21 3 1,-21-3-1,21 18 1,-21-18-1,18 31 1,-13-11-1,2 1 1,-3 0-1,-1 2 1,-1-4-1,0-3 0,-2-16 0,0 19 0,0-19 0,0 0 0,0 0 0,0 0 0,5-26 0,0 10 0,2-5 0,2-2 0,0 0 0,0 1 0,5 0 0,-3 5-1,-11 17 1,22-21 0,-22 21 0,20 3 0,-20-3 0,16 25 1,-11-4-1,2 5 0,-3 4 1,-1 0-1,1 2 0,-2-2 0,1-4 0,-1-1 1,-2-6-1,0-3 0,0-16 0,2 16-1,-2-16-2,0 0-4,0 0-9,0 0-20,0-30 0,0 30-1,0-34 1</inkml:trace>
          <inkml:trace contextRef="#ctx0" brushRef="#br0" timeOffset="3171.1814">-4964 3434 28,'0'0'30,"0"0"2,0 0-6,0 0-6,-16-9-2,16 9-4,0 0-3,0 0-3,0 0-2,0 0-1,-16 2-2,16-2 0,0 0-2,0 0 1,0 0-1,19 7 0,-19-7 0,27 9 0,-8-4 0,2 5 1,1 1-1,-3 3 1,-1 2-1,-2 5 0,-6 2 0,3 1 0,-8 1 0,-2 1 0,-3-1 0,-3-1 0,-4-1-1,-4-3 1,1-1-1,-5-1 1,-2-3-1,1 1 0,-5-4 1,-2 2-1,3-1 0,3-4 0,1-2 0,16-7 0,-27 10 0,27-10 0,-24 7 0,24-7 0,-23 4 0,23-4 0,-29 1 0,12-1-1,1 2 0,-2-7-1,18 5-1,-32-11-2,32 11-3,-26-24-9,26 24-20,-14-30 0,7 11-1,1 3 2</inkml:trace>
          <inkml:trace contextRef="#ctx0" brushRef="#br0" timeOffset="3644.2085">-5249 3418 34,'-7'17'30,"7"-17"1,0 0-7,0 0-7,0 0-2,0 0-2,0 0-2,-3 18-3,3-18-2,0 0 0,0 0-1,26 9-1,-10-9-1,5 2 0,0-4 0,10 4-1,-1-4 1,7 4-1,0-4 0,5 2 0,-1-5-1,3 1 1,0-3-1,2 0 0,0-5 0,2-1 0,-4-1-1,-4 2 1,-4 0-1,-3 1 1,-1 2-1,-6 4 0,-1 0 0,-4 3 0,-5 2 0,-16 0-1,30 0-3,-30 0-3,27-2-22,-27 2-10,0 0 0,0 0-1</inkml:trace>
        </inkml:traceGroup>
        <inkml:traceGroup>
          <inkml:annotationXML>
            <emma:emma xmlns:emma="http://www.w3.org/2003/04/emma" version="1.0">
              <emma:interpretation id="{8F36F445-37A7-448A-BE8A-56DAF7044D30}" emma:medium="tactile" emma:mode="ink">
                <msink:context xmlns:msink="http://schemas.microsoft.com/ink/2010/main" type="inkWord" rotatedBoundingBox="8354,11529 9047,11164 10458,13839 9765,14204"/>
              </emma:interpretation>
              <emma:one-of disjunction-type="recognition" id="oneOf1">
                <emma:interpretation id="interp5" emma:lang="en-US" emma:confidence="0">
                  <emma:literal>in.</emma:literal>
                </emma:interpretation>
                <emma:interpretation id="interp6" emma:lang="en-US" emma:confidence="0">
                  <emma:literal>air</emma:literal>
                </emma:interpretation>
                <emma:interpretation id="interp7" emma:lang="en-US" emma:confidence="0">
                  <emma:literal>it.</emma:literal>
                </emma:interpretation>
                <emma:interpretation id="interp8" emma:lang="en-US" emma:confidence="0">
                  <emma:literal>i</emma:literal>
                </emma:interpretation>
                <emma:interpretation id="interp9" emma:lang="en-US" emma:confidence="0">
                  <emma:literal>i:</emma:literal>
                </emma:interpretation>
              </emma:one-of>
            </emma:emma>
          </inkml:annotationXML>
          <inkml:trace contextRef="#ctx0" brushRef="#br0" timeOffset="-464307.5569">916-511 14,'0'0'19,"0"0"1,0 0-1,0 0-2,0 0-3,0 0 1,7 16-2,-7-16-2,0 0-3,8 17-1,-8-17-1,9 27-1,-9-27 2,13 37-2,-8-16-1,6 12 0,-6-3-2,5 7-1,-4-4 0,3 4-1,-4-2-1,2 0 1,-2 0-1,4 1 1,-2-3 1,6 0-1,-3-3 1,4-2 0,2-5 0,2 2-1,-18-25 1,30 28 0,-30-28-1,23 14 0,-23-14 0,0 0 1,17 12-1,-17-12 0,0 0-1,2 18-1,-2-18-4,0 0-6,0 23-13,0-23-7,0 0-2,7 19 0,-7-19 2</inkml:trace>
          <inkml:trace contextRef="#ctx1" brushRef="#br1">2416 1982,'0'0,"0"0,0 0,0 0,0 0,0 0</inkml:trace>
          <inkml:trace contextRef="#ctx0" brushRef="#br0" timeOffset="-463232.4954">1391-455 26,'0'0'19,"0"0"1,0 0 0,0 0-5,0 0-2,0 0-3,0 0-2,0 0 0,8 26-1,-8-26-1,11 29-1,-6-14-1,6 10 1,-4-4-1,5 7 0,1-3-2,3 6 1,0-6-1,3 3-1,-1-5 0,3 3 0,-2 2 1,1 1-2,-1 0 1,-3 3 0,0-2-1,-2 2 1,0-6 0,-2 2 0,-3-10-1,5 3 1,-14-21 0,20 26 0,-20-26-1,14 19 1,-14-19-1,0 0 0,14 18 0,-14-18 0,0 0 0,0 0 0,0 0-1,0 0-2,0 0-5,0 0-14,-2-23-11,2 23 1,-1-28-2,1 28 1</inkml:trace>
          <inkml:trace contextRef="#ctx0" brushRef="#br0" timeOffset="-462282.441">1414-889 23,'0'0'22,"0"0"-1,15 18 1,-15-18-4,0 0-2,11 21-2,-11-21 0,14 30-3,-10-13-2,6 10-1,-6-1-3,8 7 1,-3-5-1,5 13-1,-3-10-1,5 6 0,-2-7 0,5 2-1,-3-6 0,4 1 0,-1-5 0,0-1-1,-1-3 0,0 1 1,-6-3-2,2 0 1,-7 0-1,-7-16 1,16 28-1,-16-28 0,13 21 0,-13-21 0,8 16 0,-8-16 0,0 0 0,16 14 0,-16-14-1,0 0 1,0 0 0,0 0-1,20 3-1,-20-3-6,7-15-24,-7 15-4,0 0 1,0 0-1</inkml:trace>
          <inkml:trace contextRef="#ctx0" brushRef="#br0" timeOffset="-466449.6794">17-414 11,'0'0'16,"0"0"-1,0 0-2,0 0-1,0 0 0,0 0-1,0 0 0,0 0-1,0 0 0,2 17-2,-2-17 0,0 0-2,15 28 1,-15-28-2,6 27-1,-6-27-1,3 31 0,1-15-2,1 5 1,-1-2 1,-1 6-1,4-4-1,2 4 0,-2-4 0,2 2-1,-2-4 1,-2-1-1,-5-18 1,11 28-1,-11-28 1,7 24-1,-7-24 0,5 25 1,-5-25-1,4 28 0,-2-12 1,1 0-1,-3-16 1,7 28-1,-7-28 1,12 24 0,-12-24 0,15 20 0,-15-20-1,10 15 1,-10-15-1,0 0 1,11 22-1,-11-22 1,5 17-1,-5-17 0,7 21 0,-7-21 0,13 25 1,-13-25-1,12 23 0,-12-23 0,12 21 1,-12-21-1,9 17 1,-9-17-1,4 18 0,-4-18 0,3 16 0,-3-16 0,2 17 0,-2-17 0,3 18 0,-3-18 0,0 0 0,9 17 1,-9-17-1,0 0 0,9 21 0,-9-21 0,5 18 0,-5-18 0,9 25 0,-9-25 0,6 26 1,-6-26-1,3 26 0,-3-26 0,4 21 0,-4-21 0,1 16 0,-1-16 0,2 16 0,-2-16 0,4 18 0,-4-18 0,3 19 0,-3-19 0,5 21 0,-5-21 0,6 18-1,-6-18 1,0 0 0,0 0 0,10 19 0,-10-19 1,0 0-1,0 0 0,9 18 0,-9-18 0,0 0 0,9 21 1,-9-21-2,0 0 2,11 17-2,-11-17 1,0 0-1,0 0-7,0 0-25,0 0 1,-11-26-1,11 26-1</inkml:trace>
          <inkml:trace contextRef="#ctx0" brushRef="#br0" timeOffset="-480103.4603">17 944 5,'0'0'13,"0"0"-3,0 0 0,0 0-1,0 0-1,0 0 0,0 0 0,0 0 1,0 0 1,0 0-2,16-7 1,-16 7-1,0 0 0,0 0-1,19 16 0,-19-16-1,0 0 0,16 19-1,-16-19 0,12 23-2,-12-23-2,7 28 2,-7-28-3,7 28 1,-7-28-2,9 28 2,-9-28-3,7 26 3,-1-8-1,-6-18 1,10 25 0,-10-25-1,11 24 2,-11-24-2,7 23 1,-7-23-1,0 0 1,9 23-1,-9-23 1,0 0 0,10 21-1,-10-21 1,0 0 0,9 21-1,-9-21 1,0 0-1,14 21 1,-14-21-1,0 0 1,13 21-1,-13-21 1,7 16-1,-7-16 1,0 0-1,9 19 0,-9-19 1,0 0-1,8 18 1,-8-18-1,0 0 1,9 16 0,-9-16-1,0 0 1,9 17-1,-9-17 1,7 16-1,-7-16 1,7 18-1,-7-18 1,9 17 0,-9-17-1,0 0 1,11 23 0,-11-23-1,0 0 1,10 20-1,-10-20 0,0 0 0,7 17 0,-7-17 1,0 0-1,11 16 0,-11-16 0,0 0 0,10 16 1,-10-16-1,0 0 0,0 0 0,9 19 0,-9-19 1,0 0-1,0 0 0,6 16 0,-6-16 0,0 0 0,0 0 0,0 0 0,8 17 0,-8-17 1,0 0-1,0 0 0,0 0 0,7 20 0,-7-20 0,0 0 0,9 16 0,-9-16 0,0 0 0,0 0 1,13 19-1,-13-19 0,0 0 0,0 0 0,0 0 0,0 0 0,0 0 0,0 0-2,0 0-4,0 0-19,-4-18-9,4 18 0,-5-35-2,7 19 2</inkml:trace>
          <inkml:trace contextRef="#ctx0" brushRef="#br0" timeOffset="-477880.3332">-3 0 35,'7'25'23,"-7"-25"-3,0 0-1,-5 23-4,5-23-3,7 33-2,-7-33-3,5 35 0,-5-35-1,8 37 0,-8-37-1,8 37 1,-8-21-2,6 3 0,-6-3-1,3 2 0,-5-3-1,6 5 0,-4-3 0,0 1-1,0 1 0,2 0 0,-2 1 0,5-1 1,-3 0-1,3 3 0,-1-3-1,1 0 1,2-3 0,0 2 0,-7-18 0,12 31 0,-12-31 0,11 30-1,-4-14 1,-2 0-1,1 0 1,-1 1-1,-2-1 0,3 1 1,-1-1-1,-5-16 0,12 28 0,-12-28 1,13 29-1,-8-14 0,-5-15 0,9 28 1,-6-12-1,-3-16 0,8 28 0,-8-28 0,10 28 0,-10-28 0,14 29 0,-14-29 0,11 22 0,-11-22 0,10 22 0,-10-22 0,6 17 1,-6-17-1,0 0 0,10 21 0,-10-21 0,0 0 0,11 21 0,-11-21 0,11 20-1,-11-20-1,7 17 3,-7-17-4,7 20 4,-7-20-4,5 17 3,-5-17-2,5 16 2,-5-16 0,6 16 0,-6-16 0,5 16 0,-5-16 0,0 0 0,9 17 0,-9-17 0,0 0 0,0 0 0,0 0 0,0 0 0,12 16 0,-12-16 0,0 0 0,0 0 0,0 0 0,0 0 0,0 0 0,0 0 0,0 0 0,0 0 0,0 0 0,14 16 0,-14-16 0,0 0 0,0 0 0,0 0-2,0 0-2,0 0-3,0 0-8,0 0-21,0 0 2,-9-18-3,9 18 3</inkml:trace>
          <inkml:trace contextRef="#ctx1" brushRef="#br1" timeOffset="47700.7282">3387-1585,'0'0,"0"0,0 0</inkml:trace>
        </inkml:traceGroup>
      </inkml:traceGroup>
    </inkml:traceGroup>
  </inkml:traceGroup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3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6BC7DD9-0955-4FA6-B3E9-9C0EC04E9B6F}" emma:medium="tactile" emma:mode="ink">
          <msink:context xmlns:msink="http://schemas.microsoft.com/ink/2010/main" type="inkDrawing"/>
        </emma:interpretation>
      </emma:emma>
    </inkml:annotationXML>
    <inkml:trace contextRef="#ctx0" brushRef="#br0">98 33 51,'-8'0'12,"2"3"-2,-2-3-2,2 6-2,-3-1-2,4-2-2,-1 3 0,3 2-1,3-5-1,0 3 1,3-1 1,3-2 0,2 0 1,-2-3 0,2 0 1,4-6 1,-1 1-1,-2-1 1,2-2 0,0-1-1,-2 1 0,-4-1 0,1 4 0,-3-1 0,0 1 0,-6-1-1,-3 0 0,1 4-1,-4-1 0,-2 3-1,-1 0-1,1 5 0,3-2 0,-4 3 0,4 2-1,2-2 1,0 2-1,6 3 0,0-2 1,3-1-1,6-2 1,-4-3 1,7-3 0,-1 0 0,0-3 0,-2-3 1,2-2 0,-5-1-1,0-2-1,-1 3-5,-2-3-6,-3-1-18,6 12-1,-12-5-1</inkml:trace>
    <inkml:trace contextRef="#ctx0" brushRef="#br0" timeOffset="1062">95 444 60,'-8'-3'15,"2"0"-4,-5 3-2,0-2-2,5 2-2,-6 2-1,4 1-1,-1-3-1,4 6-1,-4-3-1,6 2 1,1 1-1,-1-1 1,0 1-1,6 2 0,-3-5 1,5 3 0,1-3 1,3-3 0,2-3 1,0 0 0,1-5 1,2-1 0,0-2 0,-3 0 1,-2 0-1,-1-1 0,-5 1 0,0 0-1,-6 3 0,3-1 0,-5 4-1,-1-1-1,0 3 1,3 0-2,-2 3 1,2 3-1,0 0 0,0 3 0,0-1 0,3 4 0,0-1-1,-2 0 1,4 1-1,-2-4 1,3 4-1,0-6 1,3-1 0,-1 1 0,-2-3 0,0-3 1,0 1 0,0 2 0,0-6 0,-1 6-1,-2-3-4,-2-2-12,-1-4-15,6 9 0,-6-8 0</inkml:trace>
  </inkml:traceGroup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5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79A0568-FE5E-45D3-8656-75AED29722DA}" emma:medium="tactile" emma:mode="ink">
          <msink:context xmlns:msink="http://schemas.microsoft.com/ink/2010/main" type="inkDrawing"/>
        </emma:interpretation>
      </emma:emma>
    </inkml:annotationXML>
    <inkml:trace contextRef="#ctx0" brushRef="#br0">66 60 49,'2'3'18,"-2"-6"0,0 6-3,0-3-2,-2 0-2,2 0-4,-3 0-3,0 3-2,0 0 0,0 0-1,0-1-1,0 1-1,3 0 1,0 3-1,0-6 0,6 3 1,-6 0 1,6-3-1,-3 0 1,0-3 1,-1 0-1,1 3 1,0-3 0,0 0-1,0-3 0,0 4 0,0-1 0,-3-3 0,0 0 1,0-2-1,-3-1 0,0 0 0,-3 1 0,6 2 0,-8-5 0,5 8-1,-6 0 1,3 3-1,-2 3 0,-1 3 0,3 2 0,-3 1 0,4-1-1,-1 1 0,3 2 1,0-2-1,6 2 1,-3-5-1,6-3 1,0 0 0,2 0 0,1-3 1,2-3-1,1-3 1,0 0-1,-1-2 2,1-4-1,-1 4 1,-5-7 0,3 10 0,-7-4 1,1 3 0,-6-2 0,1 5-1,-7 3 1,3 0-2,0 0 0,-2 0 0,-1 6-3,0-3-2,9 8-3,-8-8-8,8 5-9,3 4-9,-6-9 1</inkml:trace>
  </inkml:traceGroup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2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7F7E259-86BD-48FA-A911-AD492A59DC22}" emma:medium="tactile" emma:mode="ink">
          <msink:context xmlns:msink="http://schemas.microsoft.com/ink/2010/main" type="inkDrawing"/>
        </emma:interpretation>
      </emma:emma>
    </inkml:annotationXML>
    <inkml:trace contextRef="#ctx0" brushRef="#br0">46 0 51,'0'0'14,"-5"0"-2,7 0-3,-4 0-2,2 0-3,0 0-2,0 0-1,0 3-1,0-3-1,2 0 0,-2 0-1,0 3 1,3 0 0,-3-3 1,0 0 0,3 3 0,-3-3 2,2 0 0,-2 0 1,0 0 1,0-3 1,0 3 2,-2 0-1,4 0 0,-4-3 1,2 3-2,-3-3 0,0 3-3,1 0 0,-4 3-2,1 0 1,-1 3-2,1 0 0,-3 3-1,5 0 0,-2-3 1,2 3 0,3-3 0,3 0 0,0-3 0,2 0 2,-2-3 0,2 0 1,0 0 1,-2 0 0,0 0 1,0-6-1,-1 6 1,-4-6-1,2 3 0,-3-3 0,3 0-1,-6 0-1,6 0 0,-2 3-1,-1 0 1,0 0-2,3 3 0,0 0 0,0 0-1,0 3 1,0-3-1,0 3 0,3 0 1,0 0 0,-1-3 0,1 3 1,3 0 0,-4-3 0,4 0 1,-6-3 0,5 3 0,-5-3 0,3 3 1,-3-3 0,2 3 0,-4 0 0,2 0 0,0-3 0,-3 3-1,0 0 0,1 0-1,-4 0 0,1 0 0,5 0-1,-6 0 1,6 0-1,-2-3 0,2 6-2,0-6-2,2 9-5,-7-6-8,2 0-11,6 6-2,-8-6 0</inkml:trace>
  </inkml:traceGroup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3.53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939A575-33E6-422A-97F2-202A12A4C77D}" emma:medium="tactile" emma:mode="ink">
          <msink:context xmlns:msink="http://schemas.microsoft.com/ink/2010/main" type="inkDrawing"/>
        </emma:interpretation>
      </emma:emma>
    </inkml:annotationXML>
    <inkml:trace contextRef="#ctx0" brushRef="#br0">38 46 47,'-2'-6'14,"2"6"-1,-3-3 0,3 0-1,0 3-1,0 0-2,0 0-2,0 0-2,0 0-3,-3 0-1,3 0-1,0 3-2,0-3 1,0 0 0,0 3 0,3-3-1,-3 3 1,0-3 1,0 3-1,3-1 2,-1 1-1,1-3 0,-3 0 1,3 0 0,0 0 1,-3 0 0,3-3 0,-1 1-1,1-1 1,0-3 0,0 0 1,-3 1-1,2-1 2,-2 0 0,3 6-1,-3-3 1,-3 3-1,1 3-1,-4 3 0,1-3-1,-1 2-1,3-2-2,-2 0 0,2 3 0,-3-3 1,6 0-1,0-1 1,3 1-1,0 0 1,0-3 1,-1 6 0,4-6 0,-3 3 0,2-3 1,1 0 0,-1 0 0,1-3 0,-3 3 1,-1-6 0,1 3-1,0 0 1,0-2-1,-3 2 0,0-3 1,0 0-1,0 4 0,-3-1-1,0 0 1,3 3-1,-5 0 0,2 0 0,-3 3-1,1 0 0,2-1-1,-2 4 1,2 0-1,3-3 1,0 2-1,0-2 0,3 0 1,-1 3 1,1-6-1,3 3 1,-4-3 0,4 3 0,-3-3 1,-1 0 1,1-3 0,0 3 0,-3-3 1,0 3-1,0-6 0,0 3 0,-3-2-1,3-4 0,-3 3-1,3-2 1,-5-1-1,2 3 0,0 1 0,-2 2-1,-1 3 0,1 0 0,-1 5 0,-2-2-1,2 6 1,-5 2-1,6 1 0,-1-4 0,3 4 0,1-4 1,2 1-1,2-3 1,1-3 1,8 0 0,-2-6 1,4 3 0,-4-6 0,5 0 1,-6 0 1,3 1-1,-3-4 0,-2 3 1,-3-2-1,-3 2 0,-3 0-1,3 1 1,-6-1-2,1 3 1,2-3-1,-3 3-1,-2 3 1,0 3 0,0 0-1,-1 3 0,4 0 0,-4 2 1,4 1-2,-1-1 1,4-2-1,-1 0-1,6 2-2,-1-5-4,4 0-10,2 3-12,-5-12 1,8 9-1</inkml:trace>
  </inkml:traceGroup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5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6089E9D-D759-4885-AB8F-920565B38CAC}" emma:medium="tactile" emma:mode="ink">
          <msink:context xmlns:msink="http://schemas.microsoft.com/ink/2010/main" type="inkDrawing"/>
        </emma:interpretation>
      </emma:emma>
    </inkml:annotationXML>
    <inkml:trace contextRef="#ctx0" brushRef="#br0">43 33 48,'-2'0'9,"2"3"-2,0-3-2,0 3-1,0-3-1,0 3-1,0-3 0,0 3-1,0-3 1,0 0-1,0 0 1,0 0 0,0 0-1,0 0 1,0 0-1,0 0 1,0 0 0,0-3 1,0 3 1,0 0 1,2 0 1,-4-3 1,4 3-1,-4-6 1,2 4-2,-3-4 0,3 0-2,-6 1 0,6-1-2,-5 3 0,2 0-1,-2 0 0,2 3 1,0 6-2,-2-3 1,2 0-1,0 2 0,3-2 0,-2 3 0,2 0 1,0-1-1,2-2 1,-2 0 1,6 0-1,-6-1 1,5 1 0,-2-3 0,0 0 1,0 0-1,-3 0 1,2 0-1,-2 0 1,3 0-1,-3-3 1,0 1-1,0-1 0,5-3 0,-5 3 0,6-2-1,-6-1 1,3 3 0,-1 0 0,-2 1-1,0 2 1,3 0 0,-6 0-1,3 0 1,0 2-1,0-2 0,-2 3 0,2 0 0,-3 0-1,0 3 1,0-1 0,3 4-1,-2-1 1,-1 1-1,3-4 1,-3 4-1,3-4 1,3 1-1,0 0 1,-1-3-1,1-6 1,3 3 0,-4 0 0,4 0 1,-1 0 0,-2-3-1,2 0 1,-2-3 0,0 6 0,0-5 0,-3 2 0,2-3 0,-2 1 0,0-1 0,-2 3 0,2 0 0,-3 0-1,-3 3 1,4 0-2,-4 0 1,4 3-1,-4 3 0,3-3 0,-2 2 0,2 1 0,0 0 1,3-6-1,3 5 0,0-2 0,-3 0 1,3-3-1,-1 3 2,1-6-1,0 6 0,0-3-1,-3-3-5,2 0-14,4 3-10,-9-8-1,8 5 0</inkml:trace>
  </inkml:traceGroup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41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6AC641C-BDA4-4B52-829D-AE9CD7ADA5B9}" emma:medium="tactile" emma:mode="ink">
          <msink:context xmlns:msink="http://schemas.microsoft.com/ink/2010/main" type="inkDrawing"/>
        </emma:interpretation>
      </emma:emma>
    </inkml:annotationXML>
    <inkml:trace contextRef="#ctx0" brushRef="#br0">77 48 59,'-5'-6'28,"5"6"-10,0 0-2,-3-3-1,3 3-5,-3-3-3,0 3-1,0-2-2,1 2 0,-1-6-1,0 6-1,-3 0-1,6 0 0,-5-3 0,5 3 0,-3 0-1,0 0 1,0 0 0,0 3-1,1-3 0,-4 3 0,3 0 0,-3-1 0,4 4 0,-1 0 0,0-1-1,0 1 1,3 2-1,0-2 1,3 0-1,0-1 1,0 1 0,2-3 0,-2 0 0,3-3 1,-1 0 0,4-3 0,-3-3 0,2 1 0,-2-4 0,2 1 0,-2-4 0,2 4 0,-2-1 1,0 1 0,-4-1 0,1 4 0,-3-1 1,0 3-1,-3 0 0,1 1 0,-4 2-1,0 2 0,1 1-1,-1 0 0,0 3 0,1-1-1,-1 4 1,0-1 0,6 1-1,-2-4 1,2 4-1,2-3 1,1-1 0,3-2 0,-1 0 0,1-3 0,0-3 1,-1 3 0,1-3 0,3-2 1,-7-1-1,4 0 1,-6 1 0,3-1 0,-3 3 0,3 0-1,-6 1 1,3-1-1,0 0 1,-3 3-2,3 0-1,0 0-2,0 3-5,-3-6-11,3 3-18,0 3 0,-3 0-1</inkml:trace>
  </inkml:traceGroup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19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45C8A12-2392-4F6A-8880-A75AAB2F7279}" emma:medium="tactile" emma:mode="ink">
          <msink:context xmlns:msink="http://schemas.microsoft.com/ink/2010/main" type="inkDrawing"/>
        </emma:interpretation>
      </emma:emma>
    </inkml:annotationXML>
    <inkml:trace contextRef="#ctx0" brushRef="#br0">56 70 54,'0'0'21,"-2"0"0,-1 0-3,0 0-2,0-3-4,0 3-3,1 0-3,2 0-1,-3-3-2,3 3 0,0 0-1,0 0 0,-3 0 1,3 0 0,0-3 0,0 3 0,-3 0-1,3 0 0,0 0-1,0 0 0,-3-2 0,3 2-1,0 0 0,0 0 1,0 0-1,-2 0 0,2 0 0,0 0 0,0 0 0,0 0-1,0 0 0,0 0 1,2-3-1,-2 3 0,3-6 1,0 1-1,0-1 2,2-2-1,-2-1 1,0 4 1,0-4 0,0 6 1,-6-2 0,3 5-1,-6 0 1,-2 3-1,2-1 0,-2 1-1,-1 0-1,4 0-1,-1 2 1,3-2-1,3 0 0,0-3 0,6 3 0,-3 0 1,2-3 0,1 2 0,0-2 0,-1 0 0,1 0 0,-3 0 1,-1 0-1,-2 0 0,3 0 1,-3 0 0,0-2 0,0 2 0,0-3 1,0 3-1,0-3 1,-3 3-1,3-3 0,-2 3 0,-1-3 0,-3 3 0,3 0-1,1 0 0,-4 0-1,6 0 0,-3 3 0,3-3 0,0 0 0,3 0 0,0 0 0,2 0 1,1 0 0,0-3 0,-4 3 1,4-2-1,-3-1 1,2 3 1,-5-3-1,0 3 0,0-3 0,-2 3 0,-4 0 0,3 0-1,-2 0 0,-1 0-3,3 3-5,-2-6-4,5 9-10,0-1-13,0 1-1,2 0 1</inkml:trace>
  </inkml:traceGroup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0.6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679E633-1643-41DD-9DD8-14A0CECC5122}" emma:medium="tactile" emma:mode="ink">
          <msink:context xmlns:msink="http://schemas.microsoft.com/ink/2010/main" type="inkDrawing"/>
        </emma:interpretation>
      </emma:emma>
    </inkml:annotationXML>
    <inkml:trace contextRef="#ctx0" brushRef="#br0">41 4 49,'0'6'26,"-9"-6"-4,6 0-4,0 0-2,0 0-4,0 3-2,0-3-3,0 3-2,0 0-1,0 2-2,0-2 0,3 3-2,-3 0 0,3 0 0,-3-1-1,3 1 0,3 0 0,0-3 0,0 0 0,3-6 1,0 0 0,3-3 1,-3 0 0,3-2 1,-3-1 1,3 3 1,-9-2-1,6 2 1,-6 0 0,0 3-1,-6-3 0,3 6 0,-3 0-1,0 0-1,-3 0-1,3 6 1,0-3-2,-3 0 1,3 0-1,3 3 0,0-3 0,3 2 0,0-2 0,3 0 0,0 0 1,3-3 0,0 0 0,3 0 1,-3 0 0,0-3 0,0 0 1,0 0 0,-3 0 1,0 1-1,-3-1 0,-3 0-2,0 3-2,-3 0-4,0 6-8,0-1-15,-3-2-6,6 9 0,0-9 0</inkml:trace>
  </inkml:traceGroup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3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33D08F6-310C-4B43-9B37-7D29ED6B9444}" emma:medium="tactile" emma:mode="ink">
          <msink:context xmlns:msink="http://schemas.microsoft.com/ink/2010/main" type="inkDrawing"/>
        </emma:interpretation>
      </emma:emma>
    </inkml:annotationXML>
    <inkml:trace contextRef="#ctx0" brushRef="#br0">67 22 63,'-2'5'19,"-4"-5"-2,0 0-1,1 6-3,-4-3-1,7 2-2,-7-2-3,4 3-1,-1-1-2,0 4-1,4-4-2,-4 1 0,6 0-1,-3 2-1,6-2 1,-3-1-1,6-2 1,-1 0 0,1-3 1,2-3-1,1 0 1,-1-2 0,0-1 1,1 0-1,-4-2 0,-2 2 1,3 1 0,-6-1 0,0 1 0,0 2 0,-3-3 0,3 6 0,-3-3-1,0 0 1,1 3-1,-1 0 0,3 0-1,-3 0 0,3 0 0,0 0-1,0 0 0,0 0 0,0 0 0,0 0 0,0 0 0,3 0 0,0 0 0,-3 0 1,2 0 0,1 3 1,-3-3-1,0 0 1,0 0 0,0 0-1,0-3 1,0 3 1,0 0-1,0 0 1,0 0 0,0 0 0,0 0-1,0 0 1,-3 0-1,3 0 0,0 0-1,0 0-1,3 3 0,-6-3 0,6 0-1,-3 0 1,3 0 0,0 0 0,0 0 1,-1 0 0,1 0 0,3-3 1,-1 3-1,1-5 1,0-1 0,-4 3-1,1-5 1,0 2 0,-6 1 0,3 2 0,-5 3-1,-4 0 0,1 6 0,-3-1 0,2 4-2,-2-4-2,5 6-4,-2-8-6,5 0-14,6 0-6,0-9 0,2 3 1</inkml:trace>
  </inkml:traceGroup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5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A6F2A19-67BA-4269-8E3F-7AF30401D254}" emma:medium="tactile" emma:mode="ink">
          <msink:context xmlns:msink="http://schemas.microsoft.com/ink/2010/main" type="inkDrawing"/>
        </emma:interpretation>
      </emma:emma>
    </inkml:annotationXML>
    <inkml:trace contextRef="#ctx0" brushRef="#br0">110 5 58,'-9'-5'22,"6"8"-9,-5-1-4,2 1 1,-3 3-4,1-4-1,-1 1 0,0 0-1,4 3-1,2-4 0,-3 4-1,6-3-1,0 2 0,0-2 0,0 2 0,3-2-1,0 3 1,0-6 0,-1 2-1,1 1 1,3-6 0,-3 3 1,0-2-1,3-4 1,-4 6 0,1-5 1,0 2 0,-3-3 0,3 4 0,-6-4 0,0 3 0,-2 1 0,2-1 0,-6 0-1,3 3-1,-2-3 1,-1 3-1,0 0 0,4 3 0,-1 0-1,0-3-1,3 3 1,0-1-1,3 1 0,0 0 1,3 2-1,-3 1 0,3-1 1,0-2 0,3 3 0,0-6 0,-1 2 0,4-2 0,-3 0 1,2-2-1,-2-1 1,0 0 1,0-2-1,-4 2 1,-2-3-1,0 4 1,-2-1-1,-1 0 0,-3-2 0,-3 2 0,4 3-1,-4 0 0,3 0 0,-5 0 0,5 3-1,0-1 0,3 4 1,0-3-1,3 2 0,0-2 0,3 0 0,3 2 1,-3-5-1,3 3 1,2-3 0,-2 0 1,-3-3 0,3 3-1,-1-5 1,-2 2 0,-3 0 0,3-2 1,-6 2-1,3-3-1,0 4-2,-3-4-4,1 9-11,-4 2-13,-3-5-4,6 9 1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04.486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51 1543 14,'0'0'19,"0"0"0,0 0-1,0 0-1,0 0-2,0 0-2,0 0-3,0 0-1,-16 2-1,16-2-1,0 0-1,0 0 0,0 0-1,0 0 0,0 0 0,0 0-2,0 0 1,0 0-1,-12-23 0,12 23-1,-4-20 1,4 20-2,-2-30 1,4 15 0,-4-6-1,2 1 1,0-1-1,4 2 1,-2-4-1,1 2 0,-1-2 1,1 4-1,-1-4 0,4 2 0,-5-2 0,1-3 0,-5-1-1,1 1 2,-4 0-2,3-1 1,-2 3-1,-1-1 1,3 2-2,-2 4 1,1-1 1,2 3-1,-1-2 0,3-1 0,0 1 1,1-2-1,-1 0 1,-1-2-1,1-2 0,0 2 1,0-1-1,0 1 0,0 0 1,0 0-1,0-1 0,0 1 0,3 0 1,1 2-1,-2-2 1,1-2-1,1-3 0,-1 4 1,-1-3-1,1 3 1,-1-3-1,2 3 0,-3-2 0,-1 1 0,0 0 1,4 2-1,-2-1 0,1 1 0,1 0 0,-2 2 0,-1 0 0,1-4 1,-2 1-1,-2 1 1,2 0-2,-1-1 2,-3 2-1,-1 1 1,1 2-2,4 19 2,-5-25-1,5 25 0,0 0 0,-4-17-2,4 17-7,0 0-25,0 0-3,16 17-1,-16-17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2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967E547-C143-447E-BAD7-F734608AE86B}" emma:medium="tactile" emma:mode="ink">
          <msink:context xmlns:msink="http://schemas.microsoft.com/ink/2010/main" type="inkDrawing"/>
        </emma:interpretation>
      </emma:emma>
    </inkml:annotationXML>
    <inkml:trace contextRef="#ctx0" brushRef="#br0">95 17 49,'3'2'14,"-6"-2"0,1 3-1,-1 3-2,3-3 0,-3-1-2,0 4-2,3-1 0,-3-2-2,0 5-2,3-5 0,-3 3-1,0-6 0,3 5-1,0-5 0,0 0-1,0 0 0,0 0 0,0 0 0,0-2 0,0-1 0,3 0 0,-3-3 1,0 1-1,0-1 1,3 1 1,-6-1-1,3 1 0,-6-1 0,1 9 1,-1-3-2,-6 6 1,4-4 0,-1 9-1,0-5 0,-2 2-1,5-2 0,3 2 0,3-5 0,3 2 1,3-2 0,0-3 0,5 0 1,-2-3 0,2 1 1,1-1-1,-3-3 1,-1-2 0,-5 2-1,3 1 0,-3-1 0,0-2 0,-6 0 0,3 2 1,-3-2-1,3 2 1,-3 1-1,0 2 1,3 3-1,-3 0 0,3 3 0,-3-3-1,3 5 0,0-2 0,0 3-1,0-6 1,0 2-1,3 1 1,-3-3 0,0 0 0,3 0 0,-3 0 0,0 0 1,0 0-1,0-3 1,0 3-1,0 0 1,0-2-2,0 4-6,-3-4-10,0 2-14,3 8-1,-3-8 1</inkml:trace>
  </inkml:traceGroup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4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20700A8-4AF2-479F-ACDF-E582F7C56650}" emma:medium="tactile" emma:mode="ink">
          <msink:context xmlns:msink="http://schemas.microsoft.com/ink/2010/main" type="inkDrawing"/>
        </emma:interpretation>
      </emma:emma>
    </inkml:annotationXML>
    <inkml:trace contextRef="#ctx0" brushRef="#br0">23 64 47,'-2'6'6,"-1"-3"0,0-1-2,0 4 1,0-3-1,0 0 0,3-1-1,-3-2 0,3 3-2,0-3 0,0 0 0,0 0 0,0-3 0,3 1-1,-3-4 1,6 0 0,-3 1 1,3-1 1,-1-2 0,1 0-1,0-1 1,-3 4 1,0-1 1,2 3 1,-5-2-1,3 5-1,-3-3 1,0 3-1,-3 0-1,0 3-1,1 0 0,-1-1-2,-3 1 0,0 3 0,0-1 1,1 4-2,-1-4 1,0 4-1,3-7 0,0 7 0,6-7 0,-3 4 1,6-6-1,0-3 0,2 0 1,1-2 0,0-1 0,-1 1 1,-5-1-1,6-2 1,-6 2 0,0 3 0,-3 1 0,3-1 0,-3 0 0,0 3 0,0-3-1,-3 3 1,0 0-1,-3 0 1,3 3-1,-6 0 0,7 0 0,-7-1 0,0 4-1,6-3 0,-2 2 0,2-2 0,3 0 0,3 0 1,0 0-1,2-3 1,1 0 1,0-3 0,0 0 1,2 0-1,-5 0 1,3-2-1,-6-1 1,3 3-1,0-5 0,-3 5 1,0-5-1,0 2 1,0 1 0,-3 2-1,3 0 1,-3 3-1,0 3 0,3-3-2,-3 6-3,0-4-5,3 1-7,3 8-12,-6-13-1,9 7 0</inkml:trace>
  </inkml:traceGroup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6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942FD34-ECB0-474F-9A0F-85A9B31C6B9E}" emma:medium="tactile" emma:mode="ink">
          <msink:context xmlns:msink="http://schemas.microsoft.com/ink/2010/main" type="inkDrawing"/>
        </emma:interpretation>
      </emma:emma>
    </inkml:annotationXML>
    <inkml:trace contextRef="#ctx0" brushRef="#br0">37 43 48,'-9'0'23,"9"8"-8,-2-5-3,2 3-2,0-1-2,2-2-4,-2 3-1,3-3-1,0-1 1,0-2-1,3 3 1,-3-6 0,-1 3-1,1-2 1,0-4 0,0 0-1,0-2 1,-3-1-1,3 4 1,-3-4-1,0 3 0,-3 1 0,0 2 0,-3 0 0,1 6-1,-4 3 1,3-1-1,-2 4-1,-1-1 0,0 4 0,4-4 0,5-2 0,0-1 0,5-2 1,1 0 0,3-6 0,2 0 0,-2-2 0,2 2 1,-2-3 0,0 1 0,-4-1-1,1 0 1,-6-2 0,3-1-1,-6 1 1,3 2 0,-6 0 0,6 1-1,-5-1 1,-1 6-1,-3 3 0,3 3 0,-2 2 0,-1-2-1,4 5-3,-1-8-2,6 8-7,-3-8-11,3-6-10,6 3 0,-1-8-1</inkml:trace>
  </inkml:traceGroup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E6169A6-71EF-4777-9611-F69A05220EF5}" emma:medium="tactile" emma:mode="ink">
          <msink:context xmlns:msink="http://schemas.microsoft.com/ink/2010/main" type="inkDrawing"/>
        </emma:interpretation>
      </emma:emma>
    </inkml:annotationXML>
    <inkml:trace contextRef="#ctx0" brushRef="#br0">24 11 66,'3'0'20,"-3"0"-1,0 0 0,0 3-1,-3-6-5,6 6-4,-6 0-1,3-1-3,-3 4-2,0-1 0,0 3-2,0 1 0,3-1-1,0-3 1,0 1-1,3-1 0,0-2 0,3-3 0,3-3 1,-4-2-1,1-3 1,3 2 0,-3-5 1,0 0-1,-3 3 0,-1 0 0,-4 0 0,-1 5 0,0 0 0,-6 3-1,0 3 1,0 0-1,1 2 0,-1 3 0,0 3-1,3-3 1,3 1-1,3-4 1,3 1-1,3-4 1,3 1 0,0 0 1,-1-3-1,1-3 1,0 0 0,0 3 0,-6-5 1,2 2-1,-2-2 0,0 2 0,-6-5 0,3 5 0,-3-2 0,3-1 0,-2 1-1,-1 5 0,-3 0-2,-3 2-3,6 9-5,-6-5-12,1-1-12,5 3-1,0-2 1</inkml:trace>
  </inkml:traceGroup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59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075BE20-923F-44D8-A899-312DBD202D85}" emma:medium="tactile" emma:mode="ink">
          <msink:context xmlns:msink="http://schemas.microsoft.com/ink/2010/main" type="inkDrawing"/>
        </emma:interpretation>
      </emma:emma>
    </inkml:annotationXML>
    <inkml:trace contextRef="#ctx0" brushRef="#br0">6 4 53,'-6'-6'21,"9"6"-12,0 3-4,-3 0 2,3-1 0,-3 1 1,2 6-1,1-4-1,3 7 0,-6-4-1,5 4-1,1-4-1,-4 1-1,1-3-1,0-1 0,0-2 0,-1 0 0,1-3 1,0 0 1,-3-3 0,0 0 0,0 0 0,5 1 0,-5-4 1,3 6-1,-3-9 0,3 9-1,-3-5 0,3 5-1,-3-3 0,-3 6 0,0-1 0,-2 4-1,2 0 0,-3 0-1,4 5 1,-4-5-1,6 2 1,0-2 0,0 0 0,6-1 0,-4-5 1,4 3-1,-1-6 1,1 3 0,-3-3 0,2 1 0,-5-7 0,3 3 0,0-2 0,-3-1 0,2 4-1,-2-4 1,0 3 0,0 1-1,0 2 1,0 3-1,0 0 0,0 3 0,-2-1 0,2 4 0,-3 0-1,3 0 0,-3 2 1,3-2-1,0-1 1,3 1 0,0-3-1,-3 0 2,5 0-1,-2 0 0,-1-3 1,1 0-1,0 0 1,0-3 0,-1-3 0,-2 0 0,0-2 0,0 5 0,0-6 0,0 4-1,-2-1 1,-1 3-1,0 3 0,0 3 0,-2 0-1,2 3-1,1-1-4,-7-2-4,9 6-6,-8-7-5,5-2-10,3 3-3,-5-8 2</inkml:trace>
  </inkml:traceGroup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0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CCAA73D-1B91-4C42-B38D-72845D7EB719}" emma:medium="tactile" emma:mode="ink">
          <msink:context xmlns:msink="http://schemas.microsoft.com/ink/2010/main" type="inkDrawing"/>
        </emma:interpretation>
      </emma:emma>
    </inkml:annotationXML>
    <inkml:trace contextRef="#ctx0" brushRef="#br0">76 5 49,'-8'-3'15,"3"1"0,-1 2-1,1 0-1,-1 2-2,1 1-2,-1 3-2,3-1-1,1 4-2,-1 2-2,3-6 0,-3 4 0,3-1 0,3-2-1,0-1 1,-1-2 0,1-3 0,3 0 0,-1 0 0,-2-3 1,2 3-1,-2-5 0,3 2 0,-4-3 0,1 1-1,-3-4 1,3 4-1,-6-1 0,0 1 0,1-1-1,-1 3 1,-5 3-1,2 3 0,-5 5 0,3-2 0,2 2 0,-2 1 0,0 5 0,5-6 0,1 0 0,2 1 0,2-4 0,1 1 1,5-4 0,0 1 0,3-6 0,-2 3 0,2-5 1,0 2-1,-6-2 1,3 2 0,-2-3 0,-4 6 0,1-3 1,-3 1-1,-3-1 1,1 3-2,-4-3 1,1 3-1,-3 0 0,-3 0-1,2 3 0,1 2-1,-3 1 1,6 0 0,-1 2-1,4-3 0,-1 1 1,6-3 0,2 2-1,0-2 1,1 0 0,2-3 0,0 0 1,-2 0-1,-1-3 1,1 3 0,-3-3 0,-1 3-1,-2 0 1,0 0 0,0 0-1,-2 0-2,4 3-2,-4-8-10,2 2-21,0 6 0,-3-6-1,3 8 1</inkml:trace>
  </inkml:traceGroup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3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A37381A-A420-4C6A-A9F2-FF447479F23E}" emma:medium="tactile" emma:mode="ink">
          <msink:context xmlns:msink="http://schemas.microsoft.com/ink/2010/main" type="inkDrawing"/>
        </emma:interpretation>
      </emma:emma>
    </inkml:annotationXML>
    <inkml:trace contextRef="#ctx0" brushRef="#br0">96 54 64,'-3'-3'20,"3"3"-1,0 0-1,-3 0-3,3 0-4,-3-2-3,1 2-2,-1 0-2,0 0-1,-5-3-1,5 3 0,-6 0-1,4 0-1,-1 0 1,0 3-1,1-3 0,-1 2 0,-3-2 1,7 3-1,-4 0 0,3 2 0,-3 1-1,4-1 1,-1 1-1,3 2 1,0-2-1,3-1 1,-1 1 0,4-4-1,0 1 2,2-3-1,1-5 1,-1-1 0,4 1 0,-4-1 1,3-2-1,-5 0 0,-3-1 0,0-2 0,-3 3 0,0 3 0,-6-6 0,3 5 0,-2 1-1,-1 2 0,-3 3 1,1-3-1,2 6-1,-2 0 1,2-1 0,0 4-1,1-1 1,-1-2-1,6 3 1,-6-1-1,6 1 1,0-4-1,0-2 1,0 3 0,3-3 0,0 0 0,3 0 1,-3-3 0,2 1-1,1-1 1,0-3-1,2 1 2,-5-1-2,3 1 2,-6-3-1,2 5 0,-4-3 0,2 6 0,-3-2 0,0-1-2,0 3-2,-3-3-7,9 6-7,-6 0-14,1-1-2,4 4 0</inkml:trace>
  </inkml:traceGroup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5.06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0CBC35D-C8C9-4369-9D5E-28088BF5A184}" emma:medium="tactile" emma:mode="ink">
          <msink:context xmlns:msink="http://schemas.microsoft.com/ink/2010/main" type="inkDrawing"/>
        </emma:interpretation>
      </emma:emma>
    </inkml:annotationXML>
    <inkml:trace contextRef="#ctx0" brushRef="#br0">39 0 59,'0'0'12,"-5"0"-1,2 0-1,0 0 0,0 6-1,-2-1-1,2 1-1,0 2-1,0-3-2,1 6-1,-1-3 0,0-2-1,3 2-1,3-5-1,0 2 1,-1-2 0,4 0 0,0-3 1,-1 0 1,6-3-1,-5 0 1,2 1 0,0-4 0,1 3 0,-4-5 0,4 3 0,-7-4 0,1 7 0,-3-6-1,3 5 1,-6-5 0,3 5-1,-3 0-1,-2 3 0,-1 0 0,1 0-1,-1 0-1,-2 3 1,2 0-1,1-1 0,2-2 0,0 6 0,3-1 1,-3-5-1,6 6 1,0-4-1,0 1 2,2 0-1,-2 0 0,3-3 1,-1 0 0,1 0-1,-1-3 1,1 3 0,-1-6 0,-2 4 0,0-1 0,0 0 0,-1-2 0,1-1 1,-6 4-1,3-4 0,-2 3 0,-4 1-1,1-1 1,-4 3-1,1 0-1,0 3 1,-4 2 0,1 1-1,3-1 1,-3 3-1,5 0 1,-2-2 0,8 2-1,-3-2 1,6 2 0,0-5-1,2-1 2,4 1-1,-1-3 0,0 0 0,1-3 0,-1 1 1,0-1-1,-2 0 1,-1 0 0,-2-2 0,-3-1-1,0 4 2,-3-4-2,1 6 1,-4-5 0,1-1-2,-4 4-2,1-1-2,5 8-8,-11-5-13,3 0-8,11 6-1,-11-6 1</inkml:trace>
  </inkml:traceGroup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8.54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A03CA02-618C-42D7-95A9-68B76E57AC32}" emma:medium="tactile" emma:mode="ink">
          <msink:context xmlns:msink="http://schemas.microsoft.com/ink/2010/main" type="inkDrawing"/>
        </emma:interpretation>
      </emma:emma>
    </inkml:annotationXML>
    <inkml:trace contextRef="#ctx0" brushRef="#br0">30 70 47,'-2'-3'13,"2"3"-2,-3-3 0,3 3-2,-3-3 0,3 3-2,-3-3 0,1 3-2,2-3 0,-3 3-1,3 0-1,0-3 0,-3 3-2,3 0 1,0 0-2,0 0 0,0 0-1,0 3 0,3-3 0,-3 0 1,3 0 0,-1-3 0,4 3 0,-3 0 1,2 0 1,-2-3-1,2 3 0,-2-3 1,0 3 0,-3 0 0,0 0 0,0-3 1,0 3 0,0-3 0,0 3 0,-3 0-1,3 0 0,0 0-1,-3 3-1,1 0 0,-1 0 0,3 0-1,-3 3 0,3-3 0,0 0 0,3 0 1,2 0-1,1-3 2,2-3-1,0 0 1,1 0-1,-1-3 1,0 0 0,-2 0 0,-1 0 0,1-1 1,-6 1-1,0 0 0,0 0 0,-6 0 0,3 3 0,-5 0-1,3 3 0,-4 0 0,4 0 0,-3 3-1,-1 3 1,4-3-1,-1 0 1,1 3-1,2 0 0,0-3 1,1-1-1,2 0 1,-3 1-1,3-3 1,0 0-1,0 3 1,0-3 0,0 0 0,0 0 0,0 0 0,0-3 1,0 3-1,0 0 2,0 0-1,0 0 0,0-5 1,0 5-1,-3-2 0,3-1-2,0 0-2,-5 0-6,2 3-6,-3 6-13,-2-9-3,8 11 0</inkml:trace>
  </inkml:traceGroup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9.9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EC2E030-CF14-4455-990F-CB376FD7DC4A}" emma:medium="tactile" emma:mode="ink">
          <msink:context xmlns:msink="http://schemas.microsoft.com/ink/2010/main" type="inkDrawing"/>
        </emma:interpretation>
      </emma:emma>
    </inkml:annotationXML>
    <inkml:trace contextRef="#ctx0" brushRef="#br0">20 32 48,'0'0'11,"0"0"0,0 0 1,0 0-2,0 0 0,0 0-1,0 0-2,0 3-2,0 0-1,0-3-1,0 6-2,0-6 0,0 5-1,0-5 0,0 3 0,0 0 0,2-3 1,-2 0 0,3 0 1,-3 0-1,3 0 2,0 0-1,-3 0 0,0-3 0,3 3 0,-3 0 0,2-3-1,-2 3 0,0 0 0,0 0 0,0 0 1,0 0-1,0 0 1,0 0 0,0 0 0,0 0 0,0 0 0,-2 0-1,4 0-1,-4 0 0,2 3-1,0-3 1,0 3-2,0-3 1,0 3 0,2 0-1,-2 0 2,0 0-1,6 0 1,-3-3 1,0 0-1,2 0 1,1 0 0,-1-3-1,4 0 1,-4 0 0,1 0 0,-3-3 0,2 3 0,-2-5 0,0 2-1,-3 0 1,0 1 0,0-1 0,-3 3 0,0 0-1,1 0 1,-4 3-1,0 0 0,1 3 0,-4 0-1,1 0 1,-3 3 0,2-1-1,4-2 0,-4 3 1,7 0-1,-1-1 0,3-2 0,3 0 1,-1 3-1,4-6 1,0 3 0,2-3 1,0 0-1,4 0 1,-4-3-1,0 0 1,1 0 0,-1-3 0,1 1 0,-7-1 0,1 3 0,-3-3 0,0 1 0,-5-1 0,-1 0-1,-5 3 1,2 0-1,-5 0 0,0 0 0,0 3-1,3 0-2,3 3-4,-3-3-6,8 3-9,3 3-9,-3-9 0</inkml:trace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05.262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24 41 10,'-21'-7'12,"21"7"-3,0 0-1,0 0-2,0 0-2,0 0-1,-9-16-3,9 16-7,0 0-8,4-18 0,-4 18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1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857B17E-CEDB-4D3E-87F3-0597F4B7BD89}" emma:medium="tactile" emma:mode="ink">
          <msink:context xmlns:msink="http://schemas.microsoft.com/ink/2010/main" type="inkDrawing"/>
        </emma:interpretation>
      </emma:emma>
    </inkml:annotationXML>
    <inkml:trace contextRef="#ctx0" brushRef="#br0">39 75 59,'3'2'23,"-6"-2"-10,3 0 0,0 0-2,-3-2-3,3 2-3,0 0-2,-3 2 0,3 4-1,0-3-1,-2 2 0,4 1-1,-2 0-1,6-1 2,-3 1-1,2-3 0,1-1 1,5-2 0,-6-2 0,3 2 0,-2-6 1,-1 3-1,1-5 1,-1 2 0,-5-5 0,0 5-1,0-2 1,-5 0-1,2-1 1,-2 4-1,-1-1 0,-2 0 0,2 6-1,-2 0 1,0 0-1,0 3 0,-3 0 1,2 3-2,4-1 1,-3 4 0,2-4-1,3 4 1,3-1 0,0-5-1,3 2 1,3-2 0,-1 0 1,3-3-1,-2-3 1,2 0 0,0-2 1,-2 2-1,-1-3 0,-2-2 1,3-3-1,-6 2 0,0-2 1,0 3 0,-6-1 0,3 1-1,-2 0 0,-1 5 0,1 0 0,-3 6-1,2 0 0,1-1-3,2 7-3,-3-6-6,6 2-9,0 6-10,-2-13-1,10 7 0</inkml:trace>
  </inkml:traceGroup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2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9E8803B-3A04-4ED7-AF6B-675CCCC28F06}" emma:medium="tactile" emma:mode="ink">
          <msink:context xmlns:msink="http://schemas.microsoft.com/ink/2010/main" type="inkDrawing"/>
        </emma:interpretation>
      </emma:emma>
    </inkml:annotationXML>
    <inkml:trace contextRef="#ctx0" brushRef="#br0">17-1 52,'3'8'27,"-9"-8"-7,3 3-5,3 0-2,-3 0-1,3 5-5,-2-2-3,-1 0-1,0 5-1,3-2 0,0-3-1,3 2 0,0-2 0,5 0 1,-5-4-1,5 4 0,-2-6 1,3 3-1,-1-3 1,1-3 0,-4 3 0,4-3-1,-1 0 1,-2 1 0,-3-4-1,2 3 1,-5-3 0,3 1 0,-3 2 0,0-3-1,-3 0 1,0 1-1,1 2 0,-4 0-1,0 3 0,-2 0 0,2 0 0,-2 3 0,2 0-1,0 2 1,1 1-1,2-3 1,0 3-1,3-1 1,0 1-1,0-3 1,6 3-1,-3-4 1,2 4 0,1-3 1,0-3-1,2 3 0,0-6 1,1 3 0,-3-3 0,2-3 0,-2 4 0,-3-4 0,2-3 0,-5 1 1,0-1-1,0 3 1,-5-2-1,-1 2-1,0 0 1,1 3-1,-4 6-1,-2 0 0,0 6-4,-4-3-6,10 5-14,-4 3-9,1-8 0,5 5 0</inkml:trace>
  </inkml:traceGroup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1E70F99-3BE9-4FA9-BD46-B2D2BE3C2F07}" emma:medium="tactile" emma:mode="ink">
          <msink:context xmlns:msink="http://schemas.microsoft.com/ink/2010/main" type="inkDrawing"/>
        </emma:interpretation>
      </emma:emma>
    </inkml:annotationXML>
    <inkml:trace contextRef="#ctx0" brushRef="#br0">98 18 54,'0'0'18,"-3"-5"-2,0-1-1,3 4-3,-3-1-1,1 3-4,-4-3-1,6 3-2,-6 0-3,3 3 0,0-3-1,1 3 0,-4-1 0,0 4 0,1-1 0,-4 1 0,3-1 0,1 1 0,-1-1 0,3 1 0,0-1-1,3-2 1,0-1 0,0 1 0,3-3 0,0 3 0,3-3 1,-4 0 0,1 0 0,0 0 0,0 0 1,0 0-1,-3 0 1,3 0 0,-6-3 1,6 3-1,-6-3 0,3 1 1,-3-1-1,3 0 0,-3-2 0,0 5-1,-2-3 0,-1 3-1,0 0 0,0 0 0,4 3 0,-4 0-1,6-1 0,-3 1 0,3 0 0,0 2 0,3-2 0,0 0 1,2-1 0,1-2 0,0 3 0,0-3 1,-1-3-1,4 3 1,-3-5 0,-1 2 0,4-2-1,-4-1 1,1 1 0,0-1 0,-3 1 0,0-1 0,-1 1 1,1 0-1,-6 2 0,3 0 0,-2 0 0,-4 3-1,3 3 0,0 0 0,0 0-1,-2-1 1,2 4-1,0-4 0,3 4 1,-3-3-1,6 2 1,-3-2-1,6 2 1,-4-2 0,1 0 0,3-3 0,-3 2 0,3-2 0,-1 3 1,-2-3-1,-3 0 1,3 0 0,-3-3 0,0 3-1,0-2 1,3-1 0,-6-2 0,6 2 0,-6-3 0,3 1-1,0 2 1,0 0-1,-3 1 1,0-1-2,3 3 1,-3 0 0,3 3-1,-2-3 0,2 2 0,0 1 0,0 0 0,0 2 0,0-2 1,0 0 0,2 0-1,-2-1 1,3-2 0,-3 0-1,3 0-1,-3-2-5,3 2-6,0-3-8,-6-5-11,12 8 1</inkml:trace>
  </inkml:traceGroup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2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5A0D55F-9EDA-4575-9A1D-014B39D9D577}" emma:medium="tactile" emma:mode="ink">
          <msink:context xmlns:msink="http://schemas.microsoft.com/ink/2010/main" type="inkDrawing"/>
        </emma:interpretation>
      </emma:emma>
    </inkml:annotationXML>
    <inkml:trace contextRef="#ctx0" brushRef="#br0">45 52 54,'0'3'20,"0"-9"-1,0 4-1,0 2-5,-3-3-2,3 0-2,-3-3-1,3 6-3,-6-5-1,4 5-1,-1-3-1,0 3-1,-3-3 0,1 3-1,2 0 0,0 0-1,0 3 1,-2-3-1,5 3 0,0 0 0,0-1 0,0 1 0,0 0 0,3 0 0,-1 0 1,1-3 0,3 2 0,-1 1 0,1-3 0,0 0 1,-1 0 0,-2 0 0,0-3 0,0 1 0,-1-1 1,1 3-1,-3-6 1,3 3 0,-3-2-1,0 2 0,0-3 1,0 4-1,-3-1 0,3 3-1,0 0 0,-3 0 1,1 0-1,2 0-1,-3 3 1,3-1-1,-3 1 0,0 0 1,3 0-1,0 0 0,3-1 0,0 1 1,0 0-1,2 0 1,1-3 0,-1 3 0,4-3 0,-4 0 1,1 0 0,0-3-1,-4 3 2,1-3-1,0 0 0,-3 0 1,0-2-1,-3 2 1,0-3-1,1 4 0,-4-1 0,3 0-1,-2 0 0,-1 3 0,0 0-1,4 0 1,-1 0-1,-3 3 0,3 0 0,1-3 0,2 5 1,-3-5-1,6 6 0,-3-3 0,2 0 1,1-1-1,3 1 1,-1 0 0,4 0 1,-1-3-1,1 0 1,-1-3-1,0 0 1,1 3 1,-4-5 0,1 2-1,-6-3 1,3 1 0,-6-1 0,-3 3 0,-2 0-1,2-2 0,-5 5-1,3-3 0,-3 3 0,2 3 0,1-3 0,2 3-1,1-1 1,2 1-1,0-3 1,0 3-1,3 0 0,-3-3-2,6 0-4,-6 0-7,6-6-16,3 6-3,-6-5-1</inkml:trace>
  </inkml:traceGroup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3.8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EB9B21A-7A3B-4039-A73A-70FADADAC077}" emma:medium="tactile" emma:mode="ink">
          <msink:context xmlns:msink="http://schemas.microsoft.com/ink/2010/main" type="inkDrawing"/>
        </emma:interpretation>
      </emma:emma>
    </inkml:annotationXML>
    <inkml:trace contextRef="#ctx0" brushRef="#br0">45 61 67,'0'0'15,"0"0"-1,0 0 0,0 0-1,0-3-4,0 6-1,0-6-1,0 6-1,0-3-2,0 0-2,0 2-1,0 1 0,-5 0-1,7 0 0,-4 0-1,2 2 1,0 1-1,2-3 0,-2 3 1,6-4 0,-4-2 0,4 0 0,-1 0 0,-2 0 2,2-2-1,-2-1 1,2-3-1,-5 3 1,3-2-1,-3-1 1,2-3-1,-4 1 1,2 0-1,-3 2 0,0-3 1,1 4-1,-1-1 0,0 0 1,1 4-1,-1-1 0,0 0 0,1 3-1,-1 3-1,0-3 0,1 3 0,-1-3 0,3 5 0,0-2 0,0 0 0,0 3 1,0-4-1,3 1 1,-1 0 0,1-3 0,0 3 1,2-3-1,-2 0 1,2 0 0,-2-3 0,-1 3 1,1-3 0,0 0 0,-3-2 0,0-1 0,-6 0-1,6 4 1,-5-4-1,0 0-1,-3 6 0,2 0 1,-4 3-2,2 0 1,0 3 0,0-1-1,2 1 0,1 0 1,2-1-1,1-2 0,2 0 0,0 0 1,0-3-1,0 0 0,5 3-3,-8-9-10,9 0-13,2 3-6,-8-5 1,10 2-1</inkml:trace>
  </inkml:traceGroup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4.9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C520324-DC34-4F82-83BC-D3D4A18F9CA5}" emma:medium="tactile" emma:mode="ink">
          <msink:context xmlns:msink="http://schemas.microsoft.com/ink/2010/main" type="inkDrawing"/>
        </emma:interpretation>
      </emma:emma>
    </inkml:annotationXML>
    <inkml:trace contextRef="#ctx0" brushRef="#br0">54 3 60,'-3'-3'16,"0"3"0,0 0-1,-3 0-4,4 3-3,-7 0-1,6 3-2,-6-1-3,4 1-1,-1 2 0,3-2-1,0 2 0,3-2 0,0 2 0,0-5 1,6 3-1,-3-1 2,3-5-1,5 6 0,-5-6 1,5 0-1,-2 0 1,0 0 0,-1-3 0,1 0 0,-3-2 0,0 2 1,-1-6-1,-2 4 0,0-4 0,-3 4 0,0-6 0,-3 5-1,0 0 0,-2 1 0,-1 2 0,-3 0-1,0 3 1,1 0-1,-4 3 0,4-3-1,-1 6 1,0-4-1,4 1 0,-1 3 1,3-3-1,-3 2 0,6-2 0,0 0 1,3 2-1,0-2 1,0 0 0,3 0 0,2 0 1,1-3-1,-1 0 1,4 0 0,0 0 0,-4-3 0,1 0 1,-3 3 0,-1-6 0,-2 4 0,-3-4 0,-3 3 0,-2-2-1,-1-1 1,0 3-2,-5-2 0,5 5-3,-6-6-2,6 12-10,-2-4-16,-4-2-2,9 6 0</inkml:trace>
  </inkml:traceGroup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2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1997644-9AE7-4BBF-A72F-33980BAC48B4}" emma:medium="tactile" emma:mode="ink">
          <msink:context xmlns:msink="http://schemas.microsoft.com/ink/2010/main" type="inkDrawing"/>
        </emma:interpretation>
      </emma:emma>
    </inkml:annotationXML>
    <inkml:trace contextRef="#ctx0" brushRef="#br0">69 19 53,'-9'-3'11,"3"6"-2,1-3-1,-1 0-3,3 2-1,-3 1-1,3 0-1,0 3 0,3-1-2,-2-3 1,2 4-1,0-3 0,0 0 1,2 0 0,-2-3 1,0 0 1,3 0 1,-3 0 1,3 0 0,-3-3 1,0 3-1,0-6 0,3 3-1,-3-4-1,3 4 0,-3-6-1,3 4 0,-3-1 0,3 0 0,-6 3 0,3 1-1,-3-1 1,3 3-1,-3 0 0,0 3-1,0-1-1,0 1 1,1 0-1,-1 3 0,0-1 0,0 1 0,3 3 0,0-7 1,0 3-1,0 1 0,6 0 1,-3-4 0,-1 1 0,4-3 0,3 0 1,-3 0-1,-1 0 1,1-3 0,0 1 0,0 2 1,-4-6-1,1 3 1,-3-3-1,3 4 1,-6-6-1,0 5 1,1-3-1,-1 1 0,-3 2 0,0 0 0,-2 0-1,2 3 1,-3 6-2,1-3 1,2 2-1,-3 1 1,6 3-1,-2-5 0,2 5 0,3-3 0,0-1 0,3 1 1,-1-3-1,1 0 1,3-1 1,-3-2-1,3-2 1,2 2-1,-2-3 1,0 0 0,0-3 0,-1 1 0,1-1 0,-3 0 0,0 1 1,-3 0-2,0 2 0,0-3-2,0 6-4,-6-3-7,0 3-11,6 9-7,-8-9-1</inkml:trace>
  </inkml:traceGroup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3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2EB1657-46AA-4F25-895F-B14177FBBE03}" emma:medium="tactile" emma:mode="ink">
          <msink:context xmlns:msink="http://schemas.microsoft.com/ink/2010/main" type="inkDrawing"/>
        </emma:interpretation>
      </emma:emma>
    </inkml:annotationXML>
    <inkml:trace contextRef="#ctx0" brushRef="#br0">33 15 69,'-6'-3'16,"6"6"-2,-6-3-1,4 0-3,-1 3-4,0-1-3,0 1-2,-3 3 0,6 3 0,-3-1-1,1-2 1,2 3-2,2-4 1,1 4 0,0-3 0,3-4 1,2 1 1,1 0 0,0 0 1,-1-6 1,1 3 1,-1-3 0,-2 0-1,-3-2 0,3-1 0,-9 0 0,6 1-2,-6-7 1,0 6-2,-3-2 0,3-1 0,1 3 0,-1 1 0,-3 2-1,3 3 1,-3 0-1,4 0-1,-1 3 1,-3 0 0,3 2-1,0 1 0,0 0 0,0-1 0,3 1 0,0-3 0,0 0 0,0 0 1,6 0-1,-3 0 1,3-3 0,2 0 1,1 0-1,-3-3 1,2 0 0,-2 3 1,0-6-1,0 3 1,-4-3 0,-2 1 0,-2-1 0,2 0 0,-6 1 0,0-1-1,0 3 0,3-3-1,-5 6-1,2-3-1,3 9-3,-2-9-7,5 9-15,0 3-6,0-7-1,2 10 1</inkml:trace>
  </inkml:traceGroup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4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39AF257-51A4-4C42-819B-4CED1EABDE7F}" emma:medium="tactile" emma:mode="ink">
          <msink:context xmlns:msink="http://schemas.microsoft.com/ink/2010/main" type="inkDrawing"/>
        </emma:interpretation>
      </emma:emma>
    </inkml:annotationXML>
    <inkml:trace contextRef="#ctx0" brushRef="#br0">40 6 51,'-9'-6'23,"9"9"-10,0-3-3,0 0-2,0 3 0,0 0-3,0 0-1,0 0-1,0 2 0,0-2 0,0 3-1,0-1-1,3-2 0,-3 0 0,0 0-1,3 0 1,-3-3 0,0 0 0,3 0 0,-3 0 1,3 0 1,-3 0 0,0 0 1,0-3-1,3 3 0,-6-3 1,6 0-1,-6 0 0,3 1-1,0-1 0,-3 0 0,3 0-1,-3 3-1,0 0 0,0 0-1,3 3 0,-3 0 0,0 2-1,3-2 0,0 0 1,-2 3-1,4-3 1,-2-1 1,3 1-1,0-3 1,0 3 0,0-3 1,3 0-1,-3 0 1,0-3 0,0 3 0,0 0 0,0-3 0,-3 1 1,2-1-1,-2 0 1,3-3-1,-3 1 0,0 2 1,-3-6-1,3 6 0,-2-2 0,-4 2-1,0 3-1,3 3 1,-3 0 0,-3-1-2,4 4 1,-1-3-1,3 5 0,-3-5 1,6 6-1,0-6 1,3 2 0,0-2 0,0 0 1,0 0 1,2 0-1,-2-3 1,0 0 0,3 0 1,-3 0-1,3 0 0,-3-6 1,0 6-1,0-6 1,0 3-1,-1 1 1,1-4-1,-3 3 1,0-3 0,-3 4-1,1-1 0,-4 0 0,0 3-1,0 0 0,0 3 0,-3 2 0,4-2-1,-1 3 1,-3 2-1,6-2 0,0 3 0,3-1 0,0-2 0,3-1 0,0 1 0,0-3 1,6 0 0,-3-6 1,2 0-1,4-3 1,0 1 0,-1-1 0,-2 0 0,0 1 0,-3-1 0,0 3 0,-6 0 0,0 3-2,-6 0-1,0 0-2,-3-2-4,3 7-8,-5-5-7,-4 0-7,6 9-3</inkml:trace>
  </inkml:traceGroup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6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3F3734B-8513-4EF6-88ED-3B4C7A584B39}" emma:medium="tactile" emma:mode="ink">
          <msink:context xmlns:msink="http://schemas.microsoft.com/ink/2010/main" type="inkDrawing"/>
        </emma:interpretation>
      </emma:emma>
    </inkml:annotationXML>
    <inkml:trace contextRef="#ctx0" brushRef="#br0">120 30 72,'3'3'23,"-3"-3"-2,-3-3-3,3 6-2,-5-6-5,5 6-4,-9-3-2,3 3-1,0-3-2,0 6 0,-5-6-1,5 3-1,0-1 0,3 1 0,0 0-1,3 0 0,0-3 0,0 3 0,3 0 0,-3-3 0,6 3 1,-3-3 0,3 0 0,0 0 1,-1-3-1,1 3 1,0-3 1,0 0-1,-3 0 1,0 0 0,0-2 0,-1 2 0,-4-6 0,2 3 1,-3-3-1,0 6 0,0-6-1,-3 7 0,0-1 0,-2 3-1,-1 0 0,3 3 0,0-1-1,-3 4 1,4 3-1,-4 0 0,3 3 0,3-4 0,0 1 0,0 0 0,6 3 0,3-6 0,0 2 1,3-2-1,2 3 1,-2-6 0,3 0 0,2 0 1,-2-9-1,-4 6 2,1-6-1,-3 0 0,0-3 0,-3 1 1,0-1-1,-3-3 1,-3 3-1,-3 1 0,0-1 0,-6 3-1,1 3 1,-1 0-1,-2 6 0,2 0 0,-2 0 0,2 3-1,6 0 1,-3-1-1,7 1-1,-4 0 1,9 3 0,0-6 0,-1 3 0,7 0 1,0-4-1,5 1 1,1-3 0,2 0 0,1-3 1,-1 1-1,-5-1 1,2 0 0,-8-3 0,3 0 1,-9 0-1,0 0 0,-3-3 0,-3 4 0,-3-4 0,-2 6 0,-4-3-1,-2 6 0,-1 3 0,-2 0-1,3 6-1,-4-3-4,10 5-6,-1-5-15,0 0-8,12 3-1,0-6 1</inkml:trace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06.366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-3 566 27,'7'-30'17,"-7"30"-1,3-16 1,-3 16 0,0 0-3,11-23 0,-11 23-1,12-28-2,-12 28 0,23-37-2,-3 21 0,-8-10-3,11 5-1,-5-11-1,3 11-1,-2-5 0,6 7-1,-11-4 0,7 3 0,-5-1 0,4 5 0,-6-3 0,5 5 0,-1-4 0,1 3-1,-1-1 0,0 2 0,-3 0 0,1 1 0,0 1-1,0 2 1,-16 10-1,23-23 1,-23 23 0,16-18 0,-16 18-1,0 0 1,0 0 0,0 0-1,16-12 0,-16 12-2,0 0-2,0 0-4,-6 17-19,6-17-9,-1 16-2,1-16 1,0 0 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6:06.0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08B7E98-B626-4A7E-88A8-5709333D5820}" emma:medium="tactile" emma:mode="ink">
          <msink:context xmlns:msink="http://schemas.microsoft.com/ink/2010/main" type="inkDrawing"/>
        </emma:interpretation>
      </emma:emma>
    </inkml:annotationXML>
    <inkml:trace contextRef="#ctx0" brushRef="#br0">100-1 59,'0'6'12,"-3"-6"-2,3 5-2,-3 1-2,1-3-1,2 0-2,-3 0-2,3 0 0,0-1-1,-3-2 0,3 3-1,0 0 1,3-3-1,-3 0 1,0 3 0,3-3 0,-3 0 0,2 0 0,1 0 1,0 0 0,0-3 0,0 3 1,0-3-1,-1 0 2,-2 3-1,3-5 0,-3 2 1,0 0 0,-3 0-1,1 0 0,-1 0 0,-3 3 0,-2 0-1,2 0 0,-2 3 0,-1 0-1,1 3 0,2-3-1,0 2 0,3 1 1,1 0 0,2 2 0,0-2 0,0 0 0,2 2 1,1-2 0,0 3 0,0-6 0,0 2 1,2-2-1,1 0 1,0-3 0,-3 0 0,2 0 1,1-6-1,-3 3 1,-1-2 1,4 2-1,-3-6 0,-3 4 0,0-1 0,0 0-1,0 0 1,0 4 0,-6-4-1,3 0 0,-2 3 0,-1 0-1,1 3 0,-4 0 0,3 0-1,-2 0 0,2 6 0,-2-6-1,5 6 1,-3-3-1,3 0 0,1 2 0,2-2 0,0 0 0,0 0 0,2 0 1,1 0-1,3-1 1,0 1 1,2-3-1,-2 0 1,2 0-1,-2 0 1,2 0 0,-2-3 0,0 1 0,-4-1 1,1 0-1,-3-3 1,0 3 0,-3-2-1,3-4 0,-2 0 1,-4 4-2,0-1 1,-2 0 0,2 3-1,-5 1 0,2 4 0,-2-2-1,0 9 0,2-3 1,4 2-2,-1 1 0,3 2-2,0-5-8,6 3-16,6-4-5,-9-5 0,11 0-1</inkml:trace>
  </inkml:traceGroup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47.7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3DDE17F-755D-47E8-9140-D77D664DA2D7}" emma:medium="tactile" emma:mode="ink">
          <msink:context xmlns:msink="http://schemas.microsoft.com/ink/2010/main" type="inkDrawing"/>
        </emma:interpretation>
      </emma:emma>
    </inkml:annotationXML>
    <inkml:trace contextRef="#ctx0" brushRef="#br0">-1 19 47,'7'4'12,"-7"-8"-1,4 4-1,-4-4 0,4 4 0,-4 0 0,0 0-1,0 4 0,0-4-2,4 4 1,-8-8-1,8 11 0,-8-7 0,8 4 0,-4 0 0,3 3-1,-6-3 0,10 4 0,-7-1-2,0 4 0,0 1 0,4 3-1,-4 0 0,4 0-1,-4 0 1,0 4-1,0-4 0,0 4 0,0-8 0,0 4-1,-4-4 1,4 0-1,-4 4 0,4-3 0,-4-5 0,4 4-1,-3-3 1,3-1 0,0-3-1,0 4 1,0-4-1,0-4 0,0 3 1,0-3-1,0 0 0,3 0 1,-3 4-1,0-8 1,0 4-1,0 0 0,0 0 1,0 0-1,0 0 0,0 0 0,0 0 0,0 0 0,0 0 1,4 0-1,-4 0 0,0 0 0,4 0 1,0 0-1,-1 0 0,1 0 1,7 0-1,0 0 0,1-3 1,6 3-1,-3 0 0,4 0 0,0-4 1,0 0-1,-4 4 0,0 0 0,-4 0 0,0-4 0,-4 4 1,-3 0-1,0 0 0,-4 0 0,4 0 0,-4 0 0,0 0 0,0 0 0,3 0 0,-3 0 0,4 0 0,4 0 0,-5 0 0,5-4 1,-4 4-1,3 0 0,-7-3 1,4 3 0,0 0 0,-4 0 0,0 0 0,0 0 0,-4-4-1,8 0 1,-4 0-1,0-3 0,0-1 0,0-3 0,0 4 0,0-5 0,3-3 0,-3 4 0,4-11 0,0 6 0,-4-6 0,4 3 0,-4 0 0,3 1 0,-3-1 0,0 0 0,-3 8 0,3-1 0,0 5 0,-8 3 0,8 0 0,-4 1 0,4 3 0,-7 0 0,7 0 0,-8 0 0,12 0 0,0 0 0,-4 0 0,0 0 0,0 0 0,0 0 0,0 0 0,0 0 0,-4 0 0,-3 0 0,3 0 0,-4 0 0,1 0 0,-4 0 0,-4 3 0,-4-3 0,-3 0 0,-1 0 0,-3 0 0,3 0 0,1 0 0,-1 0 0,9 0 0,-1 0 0,7 0 0,1 0 0,3 0 0,0 0-2,4 4-2,0-11-3,4 14-6,-12-11-18,12 4-9,4 0 0,-1-7 1</inkml:trace>
    <inkml:trace contextRef="#ctx0" brushRef="#br0" timeOffset="1750">504 19 52,'4'4'15,"-8"-4"1,4 0-2,0 3-1,0-3-1,4 4-1,-8 0-2,8 3 0,-8-3-1,8 7 0,-8 1-2,8 3 0,-8-4-1,4 4-1,-3 0 0,3 0-2,0 0 1,0 0-1,3-4 0,-3 1-1,4-5 0,0 1 0,0-4 0,-1-1-1,-3-3 1,4 4 1,-4-4-1,0 0 0,0 0 0,4 0 0,-8 0 0,8 0-1,-4-4 1,4 4 0,-4 0-1,3-3 1,1 3-1,3 0 0,1-4 0,-1 4 0,5 0 0,-5-4 1,4 4-1,4 4 0,-3-4 0,3 0 0,0 0 1,0 0-1,0 0 0,0-4 0,-1 4 1,-2 0-1,-5 0 0,1 0 1,-5 0-1,1 0 1,-4 0-1,4 0 1,-4 0-1,0 0 0,0-4 1,0 4-1,-4 0 0,8 0 1,-8 0-1,4 0 1,0 0-1,4 0 1,-4 0 0,0 0 0,0-3-1,0 3 1,0-4 0,0 0 0,0-4-1,0 1 1,0 3-2,4-11 2,-8 4-2,4-4 2,0 0-1,0 0 0,0 0 0,0 0 0,0 0 0,0 3 0,0 1 0,4 4 0,-4-1 1,0 1-1,0 7 0,0-4 0,0 0 0,0 4 0,0 0 0,0 0 0,0 0 0,0 0 0,0 0 0,0 0 0,0 0 0,0 0 0,0 0 0,0 0 0,0 0 0,0 0 1,0 0-1,0 0 0,-4 0 1,0 0-1,4 0 0,-4 0 1,-3 0-1,-4 0 0,-1 0-1,-6 0 1,-1 4-1,-7-4-1,3 7-3,-3-10-4,11 14-11,-4-4-18,4-3 1,8 4-1,0-8 1</inkml:trace>
    <inkml:trace contextRef="#ctx0" brushRef="#br0" timeOffset="3313">665 500 59,'-3'0'15,"6"4"0,-3-1-2,4 1 0,-4 7 0,0-7-1,4 11-2,-4-7-1,4 7-1,-8-4-2,8 4-1,-8 0 0,8 0-1,-8 0-1,4-3 0,-4 3-1,4-4-1,0-4 0,0 1 0,0-1 0,0-3 0,0 0 0,0 0-1,4-1 1,0-3 0,-4 0 0,0 4 0,0-4-1,3 0 1,-3 0-1,0 0 1,0 0-1,0 0 0,4 0 1,-4 0-1,8 0 1,-1 0 0,0-4-1,8 4 1,0 0 0,0-3 0,4 3 0,0-4-1,0 4 1,-1 0-1,-3 0 1,-3-4-1,-1 4 0,-4 0 1,1-4-1,-5 4 1,-3 0 0,4 0-1,-4 0 1,0 0 0,0 0 0,0 0 0,0-3 0,0 3 1,0-4-1,0 4 0,0-4 0,4-3 0,-8 3-1,4-4 1,4 1-1,-4-4 0,0 3 0,4-3 0,-4-4 0,3 7 0,1 1 0,0-5 0,-4 5 1,4-1-1,-4 1 0,3 3 0,-3 0 0,0 1 0,0-1 0,0 0 1,0 0-1,0 1 0,0 3 0,0 0 1,0 0-1,0 0 1,0 0-1,0 0 1,0-4 0,0 8-1,-7-8 1,3 4-1,-3-4 1,-1 4-1,-7 0 0,0 0 0,0-4 1,-3 0-2,3 1 1,-4 3-1,4-4 0,0 0-2,4 4 0,-1-4-3,9 12-4,-9-19-9,16 11-14,-4 3-4,0-6 0,8 6 1</inkml:trace>
    <inkml:trace contextRef="#ctx0" brushRef="#br0" timeOffset="4672">1197 556 59,'0'0'14,"4"0"-1,-4 0-2,0 4-1,0-4-1,0 0-1,0 4-1,-4-4-1,8 7-1,-8-3 0,8 7 0,-8-7 0,4 7 0,-8 1 0,12 3-1,-8-4-1,4 4 0,-7-4 0,7 1-1,0-1 0,0 4 0,-4-4-1,8 0 0,-4-7 0,0 4 0,0-1 1,4-3-1,-1 0 0,1-4 1,0 0-1,3 4 1,1-8-1,-4 4 0,3 0 0,1 0 0,3 0-1,0 0 1,-3-4-1,3 4 1,4 0-1,4 0 1,-4-4 0,3 4-1,1 0 1,0 0 0,-4-4 0,0 4-1,-4-3 1,-4 3 0,-3 0-1,0 0 1,0 0 0,-4 0-1,0-4 1,0 8 0,0-8 0,0 4 0,0 0 1,0 0-1,-4-4-1,4 0 1,0-3 0,-4-1-1,0 1 1,4-4-1,-3-4 0,-1 0 0,4 0-1,-4 3 1,4-3 0,4 0 0,-4 4 0,4-4 0,-1 4 0,-3-1 0,4 1 1,0 4-1,-4-1 0,0 0 1,0 5-1,0-1 0,-4 4 1,4-4-1,0 4 0,0 0 1,-4 0-1,4 0 0,-3 0 1,-1 0-1,-4 0 0,-3 0 1,-4 4-1,0-4 0,0 0 0,-3-4 0,3 4 0,-4 0 0,8 0 0,-1-4-1,5 4-1,-4 0-2,7 4-2,-7-11-8,14 10-13,-3-3-10,-3 0 0,3 0 0</inkml:trace>
  </inkml:traceGroup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5.8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BA6A43E-C027-4659-8F4A-C937E5D0367C}" emma:medium="tactile" emma:mode="ink">
          <msink:context xmlns:msink="http://schemas.microsoft.com/ink/2010/main" type="inkDrawing"/>
        </emma:interpretation>
      </emma:emma>
    </inkml:annotationXML>
    <inkml:trace contextRef="#ctx0" brushRef="#br0">37 57 70,'4'0'24,"-4"0"-2,-4-4-1,8 8-2,-8-8-3,8 8-3,-4-8-3,3 8-3,-6-4-2,6 8-1,-3-8-2,0 3 0,4 1-1,0 0-1,-4 0 0,7-4 1,-7 4-1,8-4 1,-8-4 0,3 0 0,-3 0 1,0-3-1,-3-1 1,-1 4 0,-3 1-1,-1 3 1,1 0-1,-5 7-1,5-3 1,-4 3-1,7 5-1,0-5 1,1 5 0,3-1-1,3-3 1,5 3-1,-5-3 1,5-5 0,3-3-1,-3 0 2,3 0-1,-4-7 0,1-4 1,3-5-1,-7 1 1,3-4 0,-3 4 0,-4-4 0,0 4 0,0 4 0,0 3 0,-4 4 0,0 4-1,1 4-1,3 7-2,-8-11-4,8 16-11,-7-5-18,3-3-2,0-1 0,1-3 0</inkml:trace>
  </inkml:traceGroup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6.64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5EE1DA4-6F44-41C2-8764-71BC73E5A773}" emma:medium="tactile" emma:mode="ink">
          <msink:context xmlns:msink="http://schemas.microsoft.com/ink/2010/main" type="inkDrawing"/>
        </emma:interpretation>
      </emma:emma>
    </inkml:annotationXML>
    <inkml:trace contextRef="#ctx0" brushRef="#br0">59 466 69,'0'0'33,"0"-4"0,-4 1-13,8 6-2,-11-6-3,10 6-6,-10-3-3,11 4-2,-8 0-1,4 0-2,4-1 0,-4 5 0,3-1-1,1-3 0,0 0 0,3 3 1,-4-7-1,1 0 1,3-4-1,-3 1 1,0-5 0,-4 1 0,0-1 1,0-3-1,-8 0 0,1 0 0,0 3 0,0 1-1,-4 3 1,0 4-1,0 4 0,0 7 1,7 0-1,-3 4 0,4 4-1,3-4 1,3 3 0,4-3 0,1-7 0,6-4 0,1-4 0,3-4 0,-4-11 1,4 4-1,-3-4 1,-8-4-1,0 4 0,-7 0-2,0 8-3,-14-4-5,10 14-11,-10 1-16,-1 0 0,1 3 1</inkml:trace>
    <inkml:trace contextRef="#ctx0" brushRef="#br0" timeOffset="656">48 44 67,'-11'0'30,"11"8"0,-3-1-12,-5-3-6,8 7-2,-7-3-3,11 3-1,-4-4-2,0 4-1,0-3-1,3-1-1,1 1 0,3-8 1,-3 0-1,3-4 1,-3-3 0,3-5 0,4-3 0,-4 4 1,0-7-1,-3-1 1,-4 0-1,4 4 1,-12 4-1,5 7-1,-8 4 1,0 4-1,0 7 1,-3 4-2,3 0-2,0 4-1,7 0-3,-3-12-5,11 4-11,3-3-14,0-12 0,4 4 0</inkml:trace>
  </inkml:traceGroup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7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83507BC-E05E-4ECA-9AA5-FCAE995234F1}" emma:medium="tactile" emma:mode="ink">
          <msink:context xmlns:msink="http://schemas.microsoft.com/ink/2010/main" type="inkDrawing"/>
        </emma:interpretation>
      </emma:emma>
    </inkml:annotationXML>
    <inkml:trace contextRef="#ctx0" brushRef="#br0">25 55 67,'7'4'29,"-10"-4"-7,3-4-6,3 8-1,-6-8-3,6 8-2,-6-4-2,6 4-3,-3-8-1,4 11-2,-4-7-1,0 0 0,0 4 0,4-4 0,-4 0 0,4 4 0,-4-8 0,4 0 2,-4 4-1,0-3 1,0-5-1,4 1 1,-8-1-1,4 1 0,-4-4 0,4 0-1,-8 3 0,4 5 0,1 3-1,-5 3 1,0 1-1,4 7 1,0 0-1,1 4 0,-1 0-1,8 0 1,-1 0 0,1-4 0,0-4 0,4-3 1,0-1-1,-1-6 1,1-5-1,-4 1 0,4 0-2,-8-5-4,7 5-9,-11 3-22,1-7 1,3 8 0,-8-5 0</inkml:trace>
  </inkml:traceGroup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9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4E50D69-BCE6-41FF-8251-53F8B057D6EF}" emma:medium="tactile" emma:mode="ink">
          <msink:context xmlns:msink="http://schemas.microsoft.com/ink/2010/main" type="inkDrawing"/>
        </emma:interpretation>
      </emma:emma>
    </inkml:annotationXML>
    <inkml:trace contextRef="#ctx0" brushRef="#br0">79 11 53,'4'3'26,"-11"-6"-7,7 3 0,-7 0-3,-1-4-2,5 8-3,-8-4-1,7 3-3,-3 1-2,0 0-2,0 3-1,3 0-1,0 0 0,4 4 0,0 0-1,4-3 0,0 3 0,3-4 1,0-3 0,0-4 0,1 0 0,2-4 0,-2-3 0,-1-4 1,-4 0-1,5 0 1,-8 0 0,0 0 0,-4 0 0,0 4 0,-3-1 0,0 8 0,-4-3 0,4 6-1,-4 1 0,0 0 0,4 7-1,0-4 0,0 4 0,3 0-1,4 0 1,0-4-1,4 0 1,3 1-1,4-8-3,-4-8-9,7 1-15,1 0-7,-8-8 0,4 4 0</inkml:trace>
  </inkml:traceGroup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E0ABC92-DBC5-43EB-9D0C-64C8D8CAAFEA}" emma:medium="tactile" emma:mode="ink">
          <msink:context xmlns:msink="http://schemas.microsoft.com/ink/2010/main" type="inkDrawing"/>
        </emma:interpretation>
      </emma:emma>
    </inkml:annotationXML>
    <inkml:trace contextRef="#ctx0" brushRef="#br0">72 450 74,'4'0'30,"-4"-4"-6,0 0-4,4 4-3,-12-7-6,12 10-3,-8-6-2,0 3-2,-4 3-1,4 1-1,-3 4-1,3-1 0,-4-3-1,4 7 1,0-4-1,4 4 0,0-3-1,0-4 2,8-4-1,0 0 0,-4-4 1,7-4-1,1 1 1,-1-8 0,1 0 0,-4-3 0,0-1 0,-5 4 0,-3-3 1,0 6-1,-3 1 1,-5 11-1,-4 0 0,-3 11 1,-1 1-2,1 6 1,-1 1-1,1 3-1,7-3-1,0-4-2,12-4-5,-4-15-8,16 0-16,3-3-2,-7-8-1,11 0 1</inkml:trace>
    <inkml:trace contextRef="#ctx0" brushRef="#br0" timeOffset="641">45 22 54,'0'4'29,"0"-4"-7,-4-4-1,4 8-4,-4-8-2,4 11-4,-4-7-2,4 8-3,-8-1-2,5 4-1,-1 0-1,0 4-2,4-3 1,-4-1-1,4 0 0,4 0 0,-4-7 0,4-4 1,0-4 0,3 0 0,-3-7 0,4 4 0,-4-8 1,4 0 0,-5 0 0,1 0-1,-4 0 1,0 4 0,-4 0 0,1 7 0,-1 1-1,-4 3 1,0 0-1,0 7-1,1 0 0,3 1 0,0 3 0,0 0-1,4 0 1,0-3-1,8-1-2,-8-7-2,11 8-8,-7-8-12,0-8-11,8 4 1,-8-7-1</inkml:trace>
  </inkml:traceGroup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2.07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FDC5894-A694-49E9-AECF-140CCA5F9C57}" emma:medium="tactile" emma:mode="ink">
          <msink:context xmlns:msink="http://schemas.microsoft.com/ink/2010/main" type="inkDrawing"/>
        </emma:interpretation>
      </emma:emma>
    </inkml:annotationXML>
    <inkml:trace contextRef="#ctx0" brushRef="#br0">49 21 52,'-4'-7'29,"8"10"-2,-4-3-8,-4 0-2,8 8-4,-8-8-2,8 11-3,-8-7-3,4 10-1,-7-7 0,7 4-2,-4 0 0,4-4-1,-4 1-1,4-1 0,0-3 0,0-4 0,4 4 1,-4-8-1,4 0 1,3 4 0,-3-7 1,-1 3 0,1-3 0,-1-1 0,1 1 0,0 0 0,-8-1 0,0 2-1,1 2 1,-1-3-1,-3 7 0,0-4 0,3 4 0,-3 0-1,-1 0 1,5 4-1,-1 3 0,4 0-1,0 0 1,0 0 0,4 4 0,3-3 0,0-1 0,1 1 0,-1-8 0,0 3 1,0-6-1,-3 3 1,0-8 0,-1 1 0,1-4 0,0 0-1,-1 0 1,-3 0 0,4 0 0,-4 0 0,0 0 0,0 7 0,-4-3-1,-3 7 1,0 7 0,-4-3-1,0 3 1,4 1-1,-4 3-1,3-4 1,1 1 0,0-5-1,3 0 0,0-3 0,8 8-2,-8-16-3,12 16-4,-12-16-11,4 5-16,7 0 0,1-8 0</inkml:trace>
  </inkml:traceGroup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7.5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8F91E3C-3C09-449B-8CD2-B7BB1B201BDF}" emma:medium="tactile" emma:mode="ink">
          <msink:context xmlns:msink="http://schemas.microsoft.com/ink/2010/main" type="inkDrawing"/>
        </emma:interpretation>
      </emma:emma>
    </inkml:annotationXML>
    <inkml:trace contextRef="#ctx0" brushRef="#br0">22 41 58,'4'0'16,"-8"-3"0,4 6-2,-4-3-3,4 0-1,-3 4-1,-1-4-2,4 7-1,-4-3-1,4 7-1,-4-7-1,4 7 0,0-8-1,0 1-1,0 0 0,4-1 0,0-6 0,0-5 0,-1 1 1,5-4 0,-5 0 1,5 4 0,-4-8 2,-1 11-1,-3-7 0,0 11 0,0-3-1,0 6 0,-3-3-1,3 0 0,-4 4-2,4-4 0,-4 0 0,4 4 0,0-4 0,0 0 0,0 0 0,0 0-1,0 3 1,0 1 0,0-4-1,0 0 1,0 4 0,0-4 0,0 0 0,4-4 1,-4 4-1,4-4 1,-4 1 0,0-1 0,0-3 0,3 7 0,-6-8 0,3 8 1,-4-3-1,0-1 0,-3 4 0,3 0-1,-3 0 0,3 0 0,0 4-1,0-4 1,1 0-1,3 3 0,3-3 1,-3 0-2,4 4-1,-4-4-3,8 7-8,-12-7-12,4-3-8,4 6-1,-4-6 1</inkml:trace>
  </inkml:traceGroup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8.50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0B86363-04F4-4605-A664-92E55D461147}" emma:medium="tactile" emma:mode="ink">
          <msink:context xmlns:msink="http://schemas.microsoft.com/ink/2010/main" type="inkDrawing"/>
        </emma:interpretation>
      </emma:emma>
    </inkml:annotationXML>
    <inkml:trace contextRef="#ctx0" brushRef="#br0">105 0 61,'0'7'25,"-4"-7"-7,0 4-4,1 0-1,-1-4-5,0 7-1,-3-7-2,3 3-2,0 1 1,1 0-3,-1-4 1,4 3-1,0-3-1,0 0 1,0 0 0,0-3 1,0 3 1,0-4 0,0 0 0,0 1 0,-4-1 0,4 1 1,-3-1-1,3 0 0,0 1-1,-4 3 0,4-4 0,0 4-1,-4 0 0,4 0 0,0 0-1,0 4 1,0-4-2,0 0 2,0 3-2,0-3 1,4 4 0,-4 0-1,0-1 1,4 1 0,-4-1 0,3-3 0,1 4 0,-4-4 0,4 0 0,-4 0 0,3 0 1,-3 0 0,0-4 0,0 4 1,-3-3-1,-1 3 0,0-7 0,-3 3-1,0 4 0,-5-4 0,5 8-1,0 0 1,-1 3-1,1-4 0,3 8 0,4 0 0,0 0 0,4 0 1,3-4 0,-3-3 0,3 3 0,-3-7 0,3 0 1,-3 0 0,0-7 0,-4 3 0,4-3 0,-4-4 0,0 4 0,0-4 0,0 4-1,0-1 1,-4 5-2,4-4-1,0 7-4,-8-8-11,8 5-17,0 6-1,-7-10 1,7 7-1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50.94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61 2 16,'0'0'24,"0"0"1,0 0-1,-16 0-4,16 0-2,0 0-2,0 0-4,-9 26-3,9-26-1,-5 28-3,0-10-1,5 8-1,-6-3 0,3 9 0,-1-2 0,3 7 0,-6-4-1,7 7 2,-4-3-2,4 5 1,0 1 0,2 2-1,-2-4 0,5 1-1,-1-5 1,-1 0-1,1-6 0,-1 3 0,1-11 0,1-1 0,-3 1-1,1 0 1,-1-2 0,0 0-1,0 0 1,-2 0-1,0 0 1,0-1-1,0-3 1,0-1-1,0-16 0,-2 27 1,2-27-1,2 19 1,-2-19-1,0 0 1,0 17-1,0-17 1,0 0-1,0 0 0,0 0 1,0 0 0,0 0-1,0 0 1,0 0 0,0 0-1,0 0 1,0 0 0,0 0-1,0 0 0,0 0 1,0 0-1,0-17 0,0 17-1,-4-19 2,4 3-1,-3-4 0,1-2 0,-2-3 0,1-1-1,1-6 2,2-1-2,0-1 1,0-6 1,0-2-2,2-1 2,0 1-2,-1 0 1,-1 2 0,2 1 0,0 0-1,-2 8 1,0-1 0,0 4 0,-2-2 0,2 2 0,-2 3 0,1 1 0,-1 1 0,2 4 0,-2 3 0,2 16 0,-4-23 0,4 23 0,-3-16 0,3 16 0,0 0 0,-4-19 0,4 19 0,0 0 0,-1-20 0,1 20 0,0 0 0,0 0 0,0 0 0,0 0 0,0 0-1,0 0 1,0 0 0,0 0 0,0 0 0,0 0 0,0 0 0,0 0 0,0 0 0,1-19 0,-1 19 0,0 0 0,4-19 0,-4 19 0,3-19 0,-3 19 0,6-18 1,-6 18-1,0 0 0,0 0 0,3-16 0,-3 16 0,0 0 0,0 0 0,0 0 0,0 0 0,0 0 0,0 0 0,0 0 0,2 18 0,-2-18 0,0 28 0,0-2 0,-2 6 1,1 6-1,-1 8 0,-2 2 0,1 4 0,1 10 1,-2-1-1,3-3 1,1-3-1,0-3 1,3-4-2,1-4 2,-1-2-1,1-10 0,1-2 0,0-1 0,-1 0 0,-4-3 0,0 0 1,-2-3-2,0-4 2,1-3-1,1-16 0,-6 23 0,6-23 0,0 0 0,0 0-1,0 0 1,0 0 0,0 0 0,0 0-1,0 0 1,0 0 0,0 0-2,0 0-3,0 0-28,16-16-5,-16 16 1,-5-23-1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9.5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5D54C60-F0FD-4E6A-B9CC-60A02EA8624C}" emma:medium="tactile" emma:mode="ink">
          <msink:context xmlns:msink="http://schemas.microsoft.com/ink/2010/main" type="inkDrawing"/>
        </emma:interpretation>
      </emma:emma>
    </inkml:annotationXML>
    <inkml:trace contextRef="#ctx0" brushRef="#br0">31 74 56,'4'-3'13,"-4"-5"-1,0 8 0,0-4-2,0-3 0,0 7-1,0-4 0,0 0-2,0 1 1,4 6 0,-8-6 0,8 6-2,-8-3-1,4 0-1,0 4-2,0-4 0,0 4-1,0-4-1,0 4 0,0-1-1,0-3 1,0 0 0,0 4 0,0-4 0,0 0 1,4 0 0,-4-4 1,0 4-1,0-7 1,0 3 0,0-3 0,0-1-1,0 1 1,0-1-1,-4 1 0,4 3 1,-4-3-1,0 7 0,0 0 0,0 3 0,1 5 0,-1-1-1,0 1 0,0-1 0,4 4-1,-4-3 1,8-4 0,0-1 0,0 1 0,0 0 0,3-4 0,1-4 1,-4 0-1,4-3-1,-1 3-3,-7-7-6,8 0-13,0 3-10,-4-3-1,-1 4 0</inkml:trace>
  </inkml:traceGroup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0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C02C183-42E8-4BB4-A55C-CCDBD7EEED66}" emma:medium="tactile" emma:mode="ink">
          <msink:context xmlns:msink="http://schemas.microsoft.com/ink/2010/main" type="inkDrawing"/>
        </emma:interpretation>
      </emma:emma>
    </inkml:annotationXML>
    <inkml:trace contextRef="#ctx0" brushRef="#br0">27 35 59,'-12'-4'28,"16"11"1,-12-7-5,4 0-11,4 4-5,-4-4-1,4 4-3,-3-1-1,6-3 0,1 4 0,0 0-1,0-4 1,4 7-1,-4-7 1,4 0 0,-4 0 0,8 0-1,-8-4 1,4 1 0,-4-5 0,0 5-1,0-5 1,0 1-1,-4-1 0,4 1 0,-8 0 0,4 7-1,-4-8 1,0 8-2,0 4 1,-4 0 0,4 3-1,-4 0 0,4 1-1,4 3 1,0-4-1,0 4 1,4-3 0,0-5 0,4 1 0,-4 0 1,0-4-1,4 0 1,-4-4 0,0 0 0,-4-3 0,4 0 0,-4-4 0,0 3-1,3 1 1,-3-1-2,0 5-2,-3-1-2,6 15-5,-14-7-12,3 7-16,4 4 2,-4-4-2,4 3 2</inkml:trace>
  </inkml:traceGroup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4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E4B1954-A0B1-434E-BCB1-B86533652FE7}" emma:medium="tactile" emma:mode="ink">
          <msink:context xmlns:msink="http://schemas.microsoft.com/ink/2010/main" type="inkDrawing"/>
        </emma:interpretation>
      </emma:emma>
    </inkml:annotationXML>
    <inkml:trace contextRef="#ctx0" brushRef="#br0">68 19 50,'8'4'27,"-20"-8"-4,9 1-5,-1 3-1,-4-4-4,5 4-3,-5 0-1,0 7-3,1-3-2,-1 4-1,1-4-1,3 7 0,0-3-2,4-1 1,0 1-1,4 0 1,-4-1-1,7-3 1,1-4 0,-4 0 0,3-4 1,1 1 0,-4-9 0,0 8 1,-1-7-1,1-1 1,-4 1-1,0 3 0,0-3 0,0 7 0,-7-4 0,7 8-1,-4 0 0,0 4 0,0 4 0,-3-1-1,3 5 0,0-1 0,0 5 0,0-5-1,4 1 1,4-9 0,0 1 0,0-4 0,3-4-1,-3-3-2,8-1-4,-12-7-11,3 0-17,5 7-1,-12-7 0,4 7 1</inkml:trace>
  </inkml:traceGroup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4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9BD6806-497F-48CB-BF19-04F7FC562A72}" emma:medium="tactile" emma:mode="ink">
          <msink:context xmlns:msink="http://schemas.microsoft.com/ink/2010/main" type="inkDrawing"/>
        </emma:interpretation>
      </emma:emma>
    </inkml:annotationXML>
    <inkml:trace contextRef="#ctx0" brushRef="#br0">59 16 58,'-7'-4'29,"10"4"-3,-3 4-7,-3-4-3,6 7-4,-6-3-3,3 4-3,-4-1-2,4 1-1,-4-1-1,1 5 0,-1-1-1,4 0-1,0-3 1,0-1-1,4 1 0,-1-4 0,1-4 1,3 0 0,0-8 0,4 1 0,-4-1 0,0-3 1,-3-4-1,0 0 1,-4 0 0,0 3-1,-4-3 0,-3 8 0,-7 3 0,3 4-1,0 0 0,0 4 0,-3 3 0,7 4-1,0 1 1,-1-5-1,8 5 1,0-5 0,4 1-1,3-1 1,-3-3 0,3 0 1,-4-4-1,5 0 1,-5 0-1,-3 0-2,4 0-4,-8-12-8,8 5-16,-1-1-4,-3-3 0,4 0 0</inkml:trace>
  </inkml:traceGroup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5.6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9613225-0DD2-48C1-B73E-03EBCE7E5737}" emma:medium="tactile" emma:mode="ink">
          <msink:context xmlns:msink="http://schemas.microsoft.com/ink/2010/main" type="inkDrawing"/>
        </emma:interpretation>
      </emma:emma>
    </inkml:annotationXML>
    <inkml:trace contextRef="#ctx0" brushRef="#br0">13 5 51,'-7'-4'29,"11"8"-1,-8-1-7,4-3-4,0 8-4,-7-8-5,7 7-3,0-3-2,0-1 0,0 4-2,3-3 0,5 3 0,-5 1 0,5-1 0,-1-3 0,4-1 1,-5 1 0,2-8 0,2 1 0,-6-5 0,3 5 0,-3-8 1,0 3-1,-8-2 0,8 2-1,-8 1 1,4 3-1,-4 1 0,1-1 0,-5 4-1,5 0 1,-4 4-1,3-1 0,0 5 0,1-5 0,0 1 0,3 0-1,0-1 1,-4-3-1,4 4 1,0-4-2,4 0-5,-4-7-10,3-1-17,4 5 0,-7-5 0,7 1-1</inkml:trace>
  </inkml:traceGroup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6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C4E4A5A-DA3F-4C01-8AC9-DA15BCC1303F}" emma:medium="tactile" emma:mode="ink">
          <msink:context xmlns:msink="http://schemas.microsoft.com/ink/2010/main" type="inkDrawing"/>
        </emma:interpretation>
      </emma:emma>
    </inkml:annotationXML>
    <inkml:trace contextRef="#ctx0" brushRef="#br0">66 49 67,'3'0'21,"-6"-7"-3,3-1-3,0 4-2,-4-3-2,8 3-1,-8-4-2,4 5-1,-4-1-1,4 4-1,-4-4-1,4 8-1,-4-4-1,-4 4-1,0-1 1,4 5-2,-3 0 1,-1-1 0,0 5-1,4-1 0,0-3 1,4 3-1,4-3 0,0-1 0,4 1 0,0-4 0,-1-4 1,-3 4 0,4-8 0,-4 4 0,0-8 0,0 4 0,-4-3 0,4-1 0,-4-3 0,0 3 0,4 0-1,-4 1 1,0 3-2,0 0-1,4 8-6,-12-8-9,8 4-15,4 4-3,-8 0 1,8 0-1</inkml:trace>
  </inkml:traceGroup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5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3895932-C201-4647-8DF4-0AB896C4A59D}" emma:medium="tactile" emma:mode="ink">
          <msink:context xmlns:msink="http://schemas.microsoft.com/ink/2010/main" type="inkDrawing"/>
        </emma:interpretation>
      </emma:emma>
    </inkml:annotationXML>
    <inkml:trace contextRef="#ctx0" brushRef="#br0">47 22 46,'0'0'21,"-5"-5"-1,5 2-3,-3 0-1,1 0-3,-1 0-2,0 0-2,3 3-2,-3-3 0,3 3-2,0 0 0,0 0-2,-2 3 0,-1 0-1,0 3 0,3 0-1,-3 2-1,1-2 0,2 6 0,0-4 0,2 4 0,1-3-1,0-1 1,2-2 0,4 0 0,-1-3 0,0-3 0,0 0 1,3-3-1,-3 0 1,-3-6 0,1 3 0,-3-2 0,-1-1 0,-2 0 0,-2 4 0,-4-1 0,-2 3 0,-3 0 0,0 6 0,0 0 0,-2 3-1,2-1 0,3 1 0,2 0-1,1-3-3,5 3-3,-3-6-9,9-3-15,4 6-4,-4-9 2</inkml:trace>
  </inkml:traceGroup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6.67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1DBD399-731D-48C9-86E4-C2DEF06A4A51}" emma:medium="tactile" emma:mode="ink">
          <msink:context xmlns:msink="http://schemas.microsoft.com/ink/2010/main" type="inkDrawing"/>
        </emma:interpretation>
      </emma:emma>
    </inkml:annotationXML>
    <inkml:trace contextRef="#ctx0" brushRef="#br0">72 436 62,'-3'-2'19,"3"4"-3,0-2-3,-3 3-2,3 3 0,-3-1-3,3 1-2,-3 0-2,3 2-2,-2-2-1,4-1 0,-2-2 0,6 0-1,0-3 1,0-3 0,-1-3 0,4 1 1,-3-4 0,0 1 0,-4-3 0,1 2 0,-6-2-1,3 3 1,-8-1-1,2 4 0,-3 2 0,-2 0 0,-1 3-1,1 3 0,-1 3 1,1 2-1,2-2-1,1-1 1,2 4-1,3-4 0,3 1 1,3-1 0,3-2 0,-1 0 1,7-3-1,-1 0 2,1-6-1,-1 6 1,-2-5 0,0 2 1,-4 0 0,-2 0-1,-3 1 0,-3-1-1,1 0-2,-4 0-7,3 3-13,0 0-12,-3-3 0,6 3-1</inkml:trace>
    <inkml:trace contextRef="#ctx0" brushRef="#br0" timeOffset="735">98 53 62,'-9'-3'26,"9"0"-9,-3 3-3,0-3-1,3 6-2,-5-6-2,2 9-2,-3-6-1,3 3-2,-3 0-2,6 2-1,-2-2-1,2 0 0,0 0 0,2-1 0,-2-2 0,3 3 1,0-6 0,3 3 0,-3-5 0,0-1 0,2 1 1,-2-4-1,-3 1 1,6-1-1,-6 1 0,0 2-1,0-2 1,-3 5 0,0-2 0,-2 5 0,-1 0-1,-3 0 0,3 5 1,-2 1-1,2 2-1,-3-2 1,4 2 0,2-2-1,3-1 1,3 1 0,0-6 0,2 0 0,4 0 1,-3-3-1,-1 0 2,1 1-1,0-1-1,-3 0-4,0 3-8,-3 0-17,-6-3-4,9 6 0,-12-11 0</inkml:trace>
  </inkml:traceGroup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8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961DBBB-68EE-4F0A-ACFF-9C6147B54455}" emma:medium="tactile" emma:mode="ink">
          <msink:context xmlns:msink="http://schemas.microsoft.com/ink/2010/main" type="inkDrawing"/>
        </emma:interpretation>
      </emma:emma>
    </inkml:annotationXML>
    <inkml:trace contextRef="#ctx0" brushRef="#br0">45 42 52,'-11'0'22,"5"6"-9,-2-3-3,2 3-1,0 0-3,4-3 1,-4 0-1,6 0 0,0-1-1,3-2-1,2 0 0,-2 0 0,8 0 1,-5-2 0,8-1 0,-6-3 0,4 3 0,-4-3-1,3 0-1,-5-3 1,-1 7-2,-2-7 1,0 6-1,-6-6 0,0 3 0,-2 1-1,-6 2 0,2 0 0,-2 3 0,-3 3-1,3 0 0,0 0 0,2 2 0,4 1 0,-1-3 1,6 3-1,3-3 0,0 0 0,5 0 0,-2-1 1,2-2 0,-2 0-1,-1 0 2,1 0-1,-1 0 0,-5-2 1,3 2 0,-3 0-1,0 0 0,-3 0-3,3 0-5,3 2-13,-3 4-15,-3-3-1,6 6 1</inkml:trace>
  </inkml:traceGroup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4.4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6EA1214-0788-4A1B-A534-410F5CA5F16C}" emma:medium="tactile" emma:mode="ink">
          <msink:context xmlns:msink="http://schemas.microsoft.com/ink/2010/main" type="inkDrawing"/>
        </emma:interpretation>
      </emma:emma>
    </inkml:annotationXML>
    <inkml:trace contextRef="#ctx0" brushRef="#br0">1039 407 66,'-3'-3'30,"3"3"-4,0 0-8,-3 0-4,6 0-5,-6 0-4,3 3-1,0 0-3,0 0 1,0-1-1,0-2 0,0 3 0,3 0 1,-3-3 0,3 3-1,-3-3 1,2 0 1,-2 0 0,3 0 0,-3-3 1,3 3-1,-6-3 1,3 0-1,0 1-1,0-1 1,-3-3-1,1 0-1,2 6-1,-6-2 0,0 4 0,-2 1 0,-3 0-1,2 3 1,1-1-1,0-2 0,5 3 1,-3-1-1,6 1 1,6-6 0,-1 3 0,1-6 0,2 0 0,1 0 1,-4 1 0,4-1 0,-6-3-1,2 3 1,-5-2 0,3 5 0,-3-3 0,0 0 0,-3 3-1,0 0 0,1 0 0,-4 0-1,3 3 1,-5-3-1,5 3 0,-3 0 0,1-1 1,2 1-1,3 0 0,0 0 1,3-3 0,0 3 0,-1-3 0,7 0 0,-6-3 1,2 0-1,1 0 1,-3 0 0,-1-2-1,1 2 1,0-3 0,-3 1-1,-3 2 0,3-3-3,-3 3-2,-8-2-5,11 8-12,-8-1-15,-1-2 0,1 3 1</inkml:trace>
    <inkml:trace contextRef="#ctx0" brushRef="#br0" timeOffset="1047">476 410 57,'3'3'29,"-3"-1"-5,0-2-8,0 0 1,0 0-5,3 3-4,-3-3-3,2 6-2,1-3 0,3-1 0,-3-2 0,8 6 1,-6-6-1,7 0 1,-7 0 0,6 0 0,-5-6-1,2 6 1,-5-8-1,3 5-1,-3-2 0,-3-1 0,-3-3-1,0 4 0,-5-1 0,-1 3-1,-2 1 0,0-1 0,-3 3 0,3 3-1,-3-1 1,2 4-1,4-3 0,0 2 1,2 1-1,3 0 0,3-3 1,3-1 0,3-2 0,-1 3 1,1-3-1,-1 0 1,1 0 0,0 0 0,-1-3-1,-2 3 1,3-2 0,-4 2 0,-2-3 0,3 0 0,-3 0 0,3 3-1,-3 0 1,0-3-1,0 0 0,-3 3-1,3 3-1,0-6-1,0 6-3,-5-6-7,7 3-15,1 0-9,-6-5 0,6 5 0</inkml:trace>
    <inkml:trace contextRef="#ctx0" brushRef="#br0" timeOffset="1859">524 3 46,'-9'-5'28,"6"7"-5,1-2-4,2 0-4,0 6-1,-3-6-4,8 3-2,-7 0-2,4 2-2,-2-2 0,0 5 0,0-2-3,0 0 1,0-1-1,0 1 0,3-1-1,-3-2 1,3 0-1,0 0 1,-3-3 0,3 3 1,-3-3-1,2 0 1,-2 0 0,0 0 0,0-3 0,0 0 0,0 0 0,0 0-1,0-2 0,0-1-1,0 1 1,0 2-1,-2 0 1,-1 0-1,0 3 0,0 0-1,-2 0 1,-1 3-1,3 3 0,-5-4 1,5 7-1,-3-4 1,6 1 0,-2 3-1,4-4 2,1 1-1,0-3 0,5-1 1,1-2-1,-1-2 0,3-1 0,1-3 1,-1 1-1,-3-4 1,3 1-1,-2-1 1,-4 1-1,1 2 1,0 1 0,-4-1 0,-4 0-1,2 4 1,-3-1-1,-6 3 0,4 0 0,-4 3 0,-2-1-1,3 4 1,-1-3-1,1 2 0,2-2 0,1 0 1,2 0-1,3 0 1,-3-3 0,3 0 0,0 0 0,0 0-1,3 2-1,-6-4-6,9 4-12,-6-2-16,0-2 1,3 2-1</inkml:trace>
    <inkml:trace contextRef="#ctx0" brushRef="#br0" timeOffset="2875">39 28 48,'-5'-5'28,"8"8"-4,-6-3-5,0 0-5,0 2-4,0-2-3,1 3-2,-1-3-1,-3 6-1,3-1-1,1 1 0,-4-3 0,6 2 0,-3-2 0,3 3-1,0-3 1,3 0 0,0-3 0,5 0 1,-5 0 0,8 0 0,-5-3 0,8 3 1,-6-9-2,6 6 1,-3-2-1,1-1 0,-7 1 1,4-1-2,-7-2 1,1 5 0,-6 0 0,1-3-1,-4 6 0,-2 0-1,-1 0 0,1 0 0,-3 3 0,2 0-1,-2 3 1,5-4-1,1 7 0,-1-6 1,3 2 0,3 1-1,0-3 1,0-1 0,3 4 0,3-6 0,-1 0 1,4 0-1,-1-6 1,3 6-1,1-5 1,2-1-1,-6 1 1,3-1-1,0-2 1,-2 2 0,-6 0 0,-1 4 0,1-4 0,-6 6-1,-2-3 1,-1 6-1,-2 0 0,-3 0-1,-1 2-2,-2-5-3,9 11-6,-9-8-14,8 0-11,6 0 0,0-3 0</inkml:trace>
    <inkml:trace contextRef="#ctx0" brushRef="#br0" timeOffset="19094">442 1164 52,'-2'-3'16,"2"6"-2,0-3-2,0-3 0,0 3-1,-3 0 0,6 0 0,-6-3-2,6 6 0,-3-6-1,0 6-1,0-3-1,0 6-1,0-6 0,0 8-1,-3-5 0,3 8-1,-3-3 1,6 6-1,-6-5-1,3 5 1,0-3-2,0 0 1,3 0-1,0-2-1,-3-1 1,5-2 0,-5 0-1,3-1 1,0-2 0,-3-3-1,3 3 1,-3-3 0,0 0 0,0 0 0,0 0 0,0 3-1,0-3 1,0 0-1,0 0 0,0 0 0,0 0 0,0 0 0,2 0 0,1-3 0,-3 3 1,3 0-1,0 0 1,2 0-1,1-3 1,0 3 0,-1-3-1,4 3 1,2 0 0,0 0 0,3 0 0,0-3 0,3 3 0,0-2-1,-3-1 1,2 0 0,-2 0-1,-2 0 0,-1 1 1,-3 2-1,-2-3 1,-1 3-1,1 0 1,-3 0 0,-3-3 0,3 6 0,-3-3 0,0 0 1,-3-3-1,3 3 0,-3 0-1,3 0 1,0-6-1,-3 3 0,0-2 0,-2-4 0,2 4 0,0-6 0,0-1 0,-2-2-1,5 0 1,0-2 0,0 2 0,3-3 0,-1 6 0,-2 2 0,3 1 0,-3 2 1,3 6-1,-3-3 0,3 3 0,-3 3 0,0-3 1,0-3-1,0 3 0,-3 0 1,3 0-1,0-2 1,0 2-1,-3 0 1,3 0-1,0 0 1,0 0-1,-3 0 0,-2 0 1,2 0-1,-8 0 0,-6 0 0,-3 2 0,-5 1 0,-3-3 0,-3 3 0,3-3-1,-2 0 1,7 3-3,1 0-1,11-3-2,-1-9-5,18 9-17,0-5-13,5-4 1,3 1-1</inkml:trace>
    <inkml:trace contextRef="#ctx0" brushRef="#br0" timeOffset="20672">941 1141 64,'0'0'26,"0"0"-3,0 0-1,0 0-3,2 9-3,-4-6-4,4 8-2,-4-3-3,4 6-2,-2-3-2,3 6-1,-3-3 0,3 0-1,0-3-1,-3 1 0,5-4 0,-5 1-1,6-7 1,-6 1-2,3-3-1,-6-3-4,6 3-6,-9-5-8,3-4-9,3 6-6,-5-11 1</inkml:trace>
    <inkml:trace contextRef="#ctx0" brushRef="#br0" timeOffset="20984">977 1080 49,'6'5'28,"-6"-5"-3,2-3-5,7 6-3,-4-6-2,9 6-2,-2-6-2,7 3-1,-8-5-4,9 5 0,-6-3-3,0 3-1,-3-3 0,0 3-1,-2 0 1,-4 3-1,-2-3 0,0 6 1,0-6-1,0 2 1,-1 1 0,1 0-1,-3 0 1,3 0 0,-3 0-1,3-1 1,-3 1 0,3 0 1,-3 0-1,0 5 0,-3 1 0,0 2 0,0 3 0,0 3-1,-2 2 0,-1 1 0,3-1-1,1 1 0,-1-9 1,3 0-1,0-2 0,0-6 0,0 0 0,0-3 1,0 0-1,-3-3 1,0 0 0,-2-3 0,-7 1-1,-2 2 1,-5-3-1,-4 3 1,-2 1-1,-3-1-1,3 0 0,0 3-2,5 0-1,1-3-3,10 6-6,-2-9-13,8 6-14,3 0 0,6 0 0</inkml:trace>
    <inkml:trace contextRef="#ctx0" brushRef="#br0" timeOffset="21984">1055 1612 55,'-2'0'21,"4"0"1,-2 0-3,0 0-1,0 3-2,-2-6-1,4 12-4,-7-6-2,5 8-3,-3-3-1,6 3-1,-6 3-1,3 3 0,0-3-1,0 3-1,3 0 0,-3-3 0,0 0 0,-3 0-1,3-3 1,0-2-1,-3-4 0,3 1 1,0-3-1,0-1 0,0-2 0,0 0 0,0 0 0,0 0 0,3 0 1,-3-2-1,3-1 0,0 3 1,-1-6-1,7 6 1,-4-5-1,7 2 1,-1-3 0,0 3-1,3-2 1,3 2 0,-3-3 0,0 3-1,0 1 1,-3-1-1,-3 0 0,1 3 1,-1 0-1,-5 0 0,2 0 0,-2 3 0,0 0 1,3-3-1,-1 2 0,1 1 0,-3-3 1,-1 3-1,1-3 1,0 0 0,-3-3 0,0 3 0,-3-5 0,0 2 0,1-6 0,-4-2 0,0 3-1,1-6 0,-1 3 1,1-3-1,-1-3 0,3 3 0,0 0 0,1 0 0,2 0 0,0 0 0,2 2 0,-2 1 0,0 6 0,3-4 1,-3 6-1,3 1 0,-3 2 1,0-3-1,0 3 1,0 0 0,-3 0 0,3 3 0,-3-3-1,1 2 1,-7 4 0,1 0-1,-3-1 0,-6 4 0,0-1 0,3-2 0,-3 2 0,1-5-2,7 3-1,-2-9-2,8 6-3,-2-15-10,10 4-21,1-1 0,2-2 0,3-3 1</inkml:trace>
    <inkml:trace contextRef="#ctx0" brushRef="#br0" timeOffset="23219">1570 1635 49,'3'5'18,"-8"-7"-1,2 2-2,0 2-2,0-2-1,0 3 0,1-6-1,2 6 0,-3-6-1,6 6 0,-6-3-3,6 6 1,-6-6-2,6 5-1,-6 1-1,6 5 1,-9-2-2,6 2 0,0 0-1,0 3 0,-3 0 0,6 3-1,-3-6 0,0 6-1,3-9 1,0 4-1,-1-7 0,4 1 0,-3-1 0,0-5 0,2 0 0,-2 0 1,0 0-1,0-2 0,-1-1 1,-2 3-1,6-3 0,-3 0 1,2 3-1,1-5 0,0 2 0,2 0 1,0 0-1,1 0 0,2 0 0,-6 1 0,4-1 1,-4 3-1,-2-3 0,0 3 0,0 0 0,0 0 1,-3 0-1,2 0 0,1 0 0,0 0 0,0 0 0,5 0 0,-2-3 1,2 3-1,-2 0 0,2-3 0,-2 1 1,-3 2 0,2-3-1,-2-3 1,-3 1 0,-3-1 0,3 0 0,0-5 0,-3 3 0,3-3-1,0-1 0,-2-2 0,4 3 0,-2-3 0,3 3 0,-3 0 0,3 0 1,0-1-1,0 1 0,-1 3 0,-2-1 1,3 4-1,-3 2 0,0-3 0,0 6 0,0-3 1,0 3-1,3 3 1,-6-3-1,3 0 1,0 0 0,0 0-1,0 3 1,-3-3 0,3 3-1,-2-3 1,-7 5-1,4-5 0,-7 3 1,1 0-1,-6 3 0,1-6 0,-4 2 0,0 1 0,1 0 0,2-3 0,0 3 0,3-3-1,3 0 0,0 0 0,5 0-3,1-3-2,8 9-8,-9-6-23,6-3-3,3 3 0,0-3 0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29T22:35:09.7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61BE8F6-D1D0-42D0-89B5-22EE1ECBCA99}" emma:medium="tactile" emma:mode="ink">
          <msink:context xmlns:msink="http://schemas.microsoft.com/ink/2010/main" type="inkDrawing" rotatedBoundingBox="6387,12041 16054,9691 17388,15176 7721,17526" hotPoints="16907,12358 12210,16280 6206,15102 10903,11180" semanticType="underline" shapeName="Ellipse">
            <msink:sourceLink direction="with" ref="{1F524E52-A036-49CA-9CF2-274F6F9CB993}"/>
            <msink:sourceLink direction="with" ref="{94716C4D-6093-429F-9355-4784154C7ABD}"/>
            <msink:sourceLink direction="with" ref="{B2EFE1AC-C2BF-47F4-BF8E-C11A61D16529}"/>
            <msink:sourceLink direction="with" ref="{2F775ADA-F797-4031-8919-49104FC37F95}"/>
            <msink:sourceLink direction="with" ref="{B5E14A83-718B-4833-B760-E418A212434A}"/>
            <msink:sourceLink direction="with" ref="{3CBB5B9E-6501-43D7-A216-DD5EE4659D27}"/>
          </msink:context>
        </emma:interpretation>
      </emma:emma>
    </inkml:annotationXML>
    <inkml:trace contextRef="#ctx0" brushRef="#br0">3898-267 10,'0'0'26,"0"0"3,-12 22 1,12-22-8,-23-1-4,23 1-2,-23 1-5,23-1-1,-23-3-3,23 3-3,-21-7 0,21 7 0,-18-4-1,18 4-1,-17-7 1,17 7-1,-18-5 0,18 5 0,-16-5 0,16 5-1,-16-4 0,16 4 0,-18-5-1,18 5 1,0 0 0,-21-7-1,21 7 1,0 0 0,-17-5-1,17 5 1,0 0 0,0 0-1,-20-13 1,20 13-1,0 0 1,-19-21 0,19 21-1,-16-17 1,16 17-1,-25-14 0,25 14 1,-28-16-1,10 7 0,2 4 1,-3 0-1,1 1 0,1 0 0,-1 1 1,0 1-1,1-1 0,-1-1 0,0 1 0,3 1 1,15 2-1,-32-9 0,16 4 0,16 5 0,-28-5 0,12 1 1,0 2-1,0-1 0,0 1 0,0 0 1,0 1-1,0-3 0,1-1 0,-1 1 0,16 4 0,-34-10 1,16 4-1,-1 3 0,0 1 0,-3-1 0,1 1 0,0 0 0,-4 0 0,4-1 1,-4 1-1,3-1 0,-1-1 0,0 1 0,0-1 0,0-1 0,-2 1 0,2 1 0,0-1 0,2 1 0,-2-1 0,0 1 0,2-1 0,-2 1 0,4 1 0,-3-2 0,1 3 0,2-1 1,-2 0-1,-1-1 0,1 1 0,0 2 0,0-2 0,-2 2 0,2-2 0,-2 2 0,2 2 0,-2-2 0,1 2 0,3 0 0,-2-1 0,0 1 0,-2 0 0,0 0 0,-4 1 0,1 1 0,-2 1 0,-4 2 0,0-2 0,-2 2 0,-1-1 1,2 1-1,-3 0 0,3-2 0,-1 0 0,-1-1 0,0 1 0,-1 0 0,1 4 0,-2-2 0,0 4 0,-2-1 0,2-1 0,0 3 0,2-1 0,1 1 0,1-1 1,1-1-1,0-1 0,2-2 0,4 3 0,-1-3 0,2 6 0,-1-3-1,5 1 2,-2-1-2,5 3 1,-1-3 0,1 1 0,0 1 1,2-5-1,1 4 0,-1-3 0,16-8 0,-29 18 0,14-7 0,-3-1 0,0 1 0,1-1 0,-3 1 0,1-1 0,-4 4 0,0 0 0,0 0 0,-2 2 0,0 0 0,1 2 0,-3 1 0,3 2 0,1-2-1,-2 1-1,4-1 1,3-1 0,0-3 0,1 3 0,1 0 0,0 1 0,-2 0 1,2 2 0,-1 6 0,-1 1 0,1 2-1,-1 0 1,0-1 0,2 0 0,0-1 0,-1-2 0,1-3 0,0 0 0,-2 0 0,2 1 0,-3 1 0,1 3 0,-3 0 0,-2 4 0,0-1 0,0 3 0,-1 1 0,1-4 0,2 3 0,1 1 0,1-3 0,3 1 0,2-1 0,0-4 0,1 2 0,3-1 0,-3 1 0,1 0 0,0 0 0,-1 0 0,1 0 0,-1 1 0,3-1-1,-2 2 1,3-2 0,-2 0-2,2 0 2,0-2-2,1 0 2,1 2-2,-2-2 2,0 3-2,-2-3 2,1 2 0,-3 2 0,3 1 1,-3 3-1,1-1 0,0 2 0,-2-1 0,-1 3 0,1-2 0,2 0 0,-2-4 1,2 2-1,-3-1 0,1 1 0,2-2 0,0 1 0,-3-1 0,1 1 0,0 2 0,0 0 0,2-1 0,-1-4 1,3 1 0,1 0-1,0 1 1,4-1-1,-2 1-1,3-1 1,1 1-1,-1 2 1,2 2-2,-1 0 2,-2-2-2,1 0 2,2-1 1,1-3-1,1 1 0,0-4 0,1-2 1,3 1-1,1 1 0,0 0 1,2 4-1,-1-1 0,-3 3 1,3-1-1,-3 0 1,1 1-1,-1-3 1,2-2-1,-1-1 0,1-2 0,1 0 1,-3-3-1,4 2 1,-1-4-1,1 2 0,0-2 1,-2 2-1,-2-2 0,3 2 1,-1-2-1,-1 0 0,3 2 0,-4-2 0,2-4 0,1 1-1,1-2 1,-7-16 0,16 26 0,-16-26 0,12 23 0,-12-23 0,12 21 0,-12-21 0,16 21 0,-16-21 0,18 23 0,-18-23 0,19 26 0,-8-10 0,0 0 0,-1 0 0,2 1 0,-3-1 0,2 0 0,-2 0 0,-9-16 0,23 28 0,-23-28 0,24 30 0,-11-15 0,-1 3 0,2 0 0,2 1 1,-2 0-1,0 2 0,0 2 0,1 0 0,0 0 0,1-2 0,0 2 0,0 0 0,0-4 0,-2 2 0,2 0 0,-2 0 1,0 2-1,0-4 0,1 1 0,0-1 0,1 2 0,0-3 0,-2-1 0,2-3 0,-2 2 0,-14-16 1,27 30-1,-27-30 0,21 30 0,-10-14 0,-11-16 0,23 30 0,-23-30 0,22 29 0,-22-29 0,29 29 0,-29-29 0,30 28 0,-30-28 0,30 24 0,-13-11 0,-1-1 1,2 2-1,0-2 0,-1 2 0,1 0-1,0-1 1,1 1-1,-1-4 1,3 3-1,-5-5 1,1 1-1,1 0 1,-2-2 0,0 0 0,0 0-1,-16-7 1,28 16 0,-10-9 0,-3 2 0,3-2 0,0 0 0,-2 0 0,3-2 0,0 0 0,1 1 0,-1-1 0,2 2 1,1 0-1,-1 2 0,2-1 0,0 3 0,1-2 0,-1 1 0,2-1 0,0 0 0,-2-2 0,1 2 0,1-4 0,-2 4 0,0-2 1,0 0-1,0 0 0,0 2 1,-2-2-1,-1 1 0,-1-2 0,0 1 1,-1 0-1,0-2 0,-18-5 1,28 9-1,-12-4 0,-16-5 0,30 9 0,-14-6 0,0 1 0,1-1 1,1 1-2,0-1 2,-1-1-1,1 0-1,-2-2 2,1 0-1,-17 0 0,29-2 0,-29 2 0,24-3-1,-24 3 2,25-2-1,-25 2 0,23-2 0,-23 2 0,25 2 0,-25-2 0,28 0 0,-12 0 0,1 0 0,1-2 0,0 2 0,-1 0 0,1-2 0,0 2 0,-1-1 0,-17 1 0,29-2 0,-29 2 0,23-2 0,-23 2 0,21 0 0,-21 0 0,19 2 0,-19-2 0,21 2 0,-21-2 0,23 1 0,-23-1 0,23-1 0,-23 1 0,25-4 0,-25 4 0,23-5 0,-23 5 0,25-7 0,-25 7 0,24-9 0,-24 9 0,23-7 0,-23 7 0,23-7 0,-23 7 0,25-7 0,-25 7 0,21-5 0,-21 5 0,21-9 0,-21 9 0,18-7 0,-18 7 0,0 0 0,21-12 0,-21 12 0,0 0 0,20-9 0,-20 9 0,0 0 0,15-7 0,-15 7 1,0 0-1,16-2 0,-16 2 0,0 0 0,0 0 0,0 0 0,0 0 0,16-2 0,-16 2 0,0 0 0,0 0 0,0 0 0,0 0 1,0 0-1,0 0 0,0 0 0,0 0 1,0 0-1,0 0 0,0 0 0,0 0 0,0 0 0,0 0 0,0 0-1,0 0 1,0 0 0,0 0 0,0 0 0,0 0 0,0 0 0,0 0 0,0 0 0,0 0 0,0 0 0,0 0 0,0 0 0,0 0 0,0 0 0,16 2 0,-16-2 0,0 0 0,0 0 0,0 0-1,18-11 2,-18 11-2,0 0 2,23-10-1,-23 10 0,21-7 0,-21 7 0,21-9 0,-21 9 0,16-7 0,-16 7 0,18-7 0,-18 7 0,0 0 0,15-7 0,-15 7 0,0 0 0,18-5 0,-18 5 0,0 0 0,16-7 0,-16 7-1,0 0 1,21-7 0,-21 7 0,18-7 0,-18 7 0,19-9 0,-19 9 0,21-9 0,-21 9 0,22-12 0,-22 12 0,21-14 0,-21 14 0,21-13 0,-21 13 0,23-14 0,-23 14 0,23-10 0,-23 10 0,26-11 0,-26 11 0,30-10 0,-12 5 1,-2-3-1,-16 8 0,28-17 1,-12 10-1,-16 7 0,30-16 1,-14 9-1,-16 7-1,26-12 2,-26 12 0,29-9-1,-29 9 1,28-7-1,-28 7 1,23-7-1,-23 7 1,18-7-1,-18 7 0,17-5 0,-17 5 0,0 0 0,21-11 0,-21 11 0,0 0 0,16-7 0,-16 7 0,0 0 0,0 0 0,16-7 0,-16 7 0,0 0 0,0 0 0,0 0 0,0 0-1,0 0 2,0 0-1,0 0 0,0 0 0,16-5 0,-16 5 0,0 0 0,0 0 0,0 0 0,0 0 0,0 0 0,0 0 0,0 0 0,0 0 0,0 0 0,0 0 0,0 0 0,0 0 0,0 0 0,0 0 0,0 0 0,0 0 0,0 0 0,0 0 1,0 0-1,0 0 0,0 0 0,0 0 0,0 0 0,0 0 0,0 0-1,0 0 1,0 0 0,0 0 1,7 16-1,-7-16-1,0 0-1,0 0-4,0 0-21,0 0-11,-21 5 1,21-5-3,-14-28 2</inkml:trace>
    <inkml:trace contextRef="#ctx0" brushRef="#br0" timeOffset="17958.0271">3056 659 17,'4'21'25,"-25"-25"0,21 4-2,-16 14-5,16-14-1,-20 18-4,4-11-2,11 10-2,-13-6-2,10 12-1,-8-6-2,7 11-1,-5-5 0,5 7-1,-2-2 0,-1 2 0,0-2-1,3 2 1,-4-5 0,3-1 0,-1-4-1,4 1 1,-3-4-1,1 1 0,0-2 0,2 1 0,-2 1-1,2 1 1,0 1-1,-2-1 1,0-2-1,2 3 0,2 3 1,-2-6-3,2 4 3,-1-1-3,1-1 2,0 2-1,-1 0 1,3 0-2,-2-2 2,1 4 0,1-2 0,-3 1 1,4-3-1,1 0 0,-1 1 0,2-3 1,0 1-1,2-1 0,-2 1 0,1-1 1,-1 3-1,2 1 0,-2 0 1,0 0-1,-2 0 0,2 0 1,-1-2-1,1-1 0,-2 0 0,2-3 1,0 1-1,-2 0 0,2-16 0,0 33 0,0-15 0,0 0 1,0-1-1,0 1 0,0-1 0,0 1 0,0-1 0,2-1 1,-2-16-1,2 30 0,-2-14 0,1 0 0,1 0 0,0-1 0,0 3 0,0 0 0,-1-3 0,-1 1 0,0 0 0,0 2 1,2-3-1,2 1 1,-4-16 0,1 28-1,-1-28 1,6 30 0,-1-11-1,0 1-1,-1-1 1,-1 2-2,3 0 2,-3 2-2,1-4 2,1 4-2,0-7 2,-5-16 0,9 30 0,-4-14 0,-5-16 0,7 30 0,-1-13 0,-3 3 0,-1-1 0,0 0 0,0 1 0,-1-3 0,3 2 0,-1-1 0,1 0 1,-1-3-1,1 1 0,-2 0 0,0 0 0,1 0 0,-3-16 0,2 28 0,-2-28 0,2 28 0,-2-28 0,3 25 0,-3-25 0,5 26 0,-1-10 0,-4-16 0,3 31 0,-1-11 0,2-3 0,-1 1 0,1-2 0,-1 1 1,1-1-1,-1 0 0,-3-16 0,11 28 0,-4-12 0,-2 0 0,1-1 0,-1 3 0,0-2 0,1 0 1,-5-1-1,6 1 0,-7-16 0,7 25 0,-7-25 0,9 23 0,-9-23 0,13 21 0,-13-21 1,15 21-1,-15-21 0,16 17 1,-16-17-1,0 0 0,23 21 0,-23-21 0,16 9 0,-16-9 0,0 0 0,21 13 0,-21-13 0,20 10 0,-20-10 0,16 11 1,-16-11-1,16 12 0,-16-12 0,21 16 0,-21-16 0,19 16 0,-19-16 0,20 19 0,-20-19 0,19 25 0,-19-25 0,19 21-1,-19-21 1,18 21 0,-18-21 1,20 21-2,-20-21 2,15 16-1,-15-16 0,16 21 1,-16-21-1,16 21 0,-16-21 0,20 21 0,-20-21 0,24 17 0,-24-17 0,23 14 1,-23-14-1,28 15 1,-28-15-1,27 15 1,-27-15-1,25 18 0,-25-18 1,21 21-1,-21-21 0,23 21 0,-23-21 0,21 21 0,-21-21 0,18 23 0,-18-23 0,19 19 1,-19-19-1,16 21 0,-16-21 0,12 20 0,-12-20 0,21 16 0,-21-16 0,18 12 0,-18-12 0,18 9 0,-18-9 0,17 8 0,-17-8 0,0 0 0,0 0 0,18 16 0,-18-16 0,0 0 0,0 0 0,21 20 0,-21-20 0,0 0 0,21 12 0,-21-12 0,16 10 0,-16-10 0,23 16 0,-23-16 0,23 21 0,-23-21 1,27 27-1,-11-13 0,-1 0 0,3 0 0,3 0 0,-3 0 0,1-2 0,3 1 0,-1-1 0,0 0 0,0-3 0,-1-2 0,-5-2 0,1 2 0,-16-7 0,25 6 0,-25-6 0,19 0 0,-19 0 0,0 0 0,16 1 0,-16-1 0,0 0 0,20 0 0,-20 0 0,0 0 0,0 0 0,19 2 0,-19-2 0,0 0 0,21 5 0,-21-5 0,20 2 0,-20-2 0,28 2 0,-9 0 0,3-2 0,4 0 0,1 0 0,-1 0 0,4 0 0,0 3 0,0 1 0,0 1 0,-2 0 0,-1 2 1,-1 0-1,-1 2 0,1 0 0,-3-2 0,-1 2 0,-3-2 0,0 0 0,-1 0 0,5-2 0,-2 2 0,-1 0 0,-1-2 0,0-1 0,1 1 0,-1-1 0,-1-1 0,-2-1 0,-16-2 0,30 5 0,-30-5 0,28 2 0,-28-2 0,28 2 0,-28-2 0,27 1 0,-27-1 0,26-1 0,-26 1 0,29 0 0,-14 0 0,3 1 0,3 1 0,-3-4 0,3 2 0,0 0 0,4-1 0,0-1 0,5 0 0,0 0 1,-2 1-1,4-1 0,-4 0 0,4 0 0,-2 1 0,-2 1 0,-3-2 0,-2 0 0,0 0 0,-2 1 0,0 1 0,2-2 0,-2 2 0,-1-2 0,-1 0 0,2 1 0,0 1 0,0-2 0,1 0 0,-3 0 0,2 1 0,-1-1 0,1 0 0,4-1 0,-1-1 0,1 0 0,-2-1-1,2 0 1,-2 0 0,1-1 0,-1 1 0,-3 0 0,-1 0 0,-1 1 0,-2-1 0,0 1 0,1 1 0,-1-3 0,-16 6 0,32-7 0,-16 4 0,0-1 0,1-1 0,1 0 0,3 0 0,2-1 0,-2-1 0,-1 0 0,-3 4 0,3-2 0,-1 3 0,2-2 0,-1 6 0,-3-6 0,1 4 0,3-1 0,2-3 0,-2 4 0,-3-2 0,1-1 0,-3-4 0,0 3 0,0-3 0,2 2 0,-2-2 0,1 0 0,1 0 0,0 0 0,-1 0 0,-1 0 1,0 2-2,0 1 2,0-1-1,-16 5 0,24-11 0,-24 11 0,25-8-1,-25 8 1,23-11 0,-23 11 1,21-7-1,-21 7 0,16-7 0,-16 7 0,16-7 0,-16 7 0,18-9 0,-18 9 0,16-12 0,-16 12 0,17-12 0,-17 12 0,20-13 0,-20 13 0,21-14 0,-21 14 0,28-16 0,-28 16 1,32-19-1,-14 7 0,-1 1 0,3-1 0,-3 0 0,-1-1 0,2 3 0,-1-1 0,-1 2 0,-16 9 0,30-15 0,-14 6 0,2 2 0,0-4 0,3 1 1,2-4-1,0 0 0,3-2 0,4-2 0,-2 1 0,1-1 0,2 4 1,-4 0-1,-2 0 0,1 3 0,1-1 0,-1 0 0,4-1 1,-2-2-1,-1-6 0,3-2 1,0-2 0,0 0 0,2 1-1,-6-1 1,0 1 0,-1 3 0,-4 3 0,-1 2-1,1 0 1,0-1-1,-1-1 1,-1-3-1,0 2 0,1 0 0,1 1 0,-3 2 0,1 0 0,-19 16 0,28-21 0,-28 21 0,25-21 0,-25 21 0,26-31 0,-10 11 0,0-3 0,2-1 0,-4-1 0,2 2 0,-2 2 0,-2 0 0,-12 21 0,20-28 0,-20 28 0,10-26 0,-3 8 1,4-3-1,1-4 0,1-3 0,1-2 0,2 2 0,-2 0 0,4 2 0,-1 5 0,-6 3 0,5 2 0,-16 16 0,23-30 0,-9 15 0,2-3 0,-2-5 0,2 0 0,0 1 0,-4-1 0,-2 2 0,-1 3 0,2 0 0,-11 18 0,12-24 0,-6 8 1,1 0 0,1-3-1,8 1 1,0-1-1,-2 1 2,2-1-2,-3 0 1,-13 19-1,24-23 0,-24 23 0,18-14 0,-18 14 0,12-19 1,-12 19-1,18-27 0,-6 11 0,-12 16 0,23-29 1,-23 29-1,18-29 1,-18 29-1,9-17 0,-9 17 0,10-20 0,-10 20 1,7-26-1,0 9 0,1-3 0,2 1 0,2-2 0,-3 3 1,-2 2-1,-7 16 0,16-22 0,-16 22 0,0 0 0,16-20 0,-16 20 0,12-26 0,-4 8 1,0-3-1,1-5 0,2 0 0,-1-3 0,1 5 0,-6-1 0,4 6 0,-4 1 0,-5 18 0,16-30 1,-10 15-1,-1-5 0,2 1 0,0-2 1,0 0-1,0-2 0,0 2 0,-2 2 0,3 1 0,-5 2 0,2 0 0,-5 16 0,13-30 0,-6 15 1,-2-3-1,0 1 0,1-1 0,-1-1 0,0 1 1,2 0 0,-7 18 0,4-29-1,-4 29 1,5-30-1,-3 14 3,3-2-3,2 1 0,-5-3 0,7-1 0,-2 2 0,0-2 0,-5 3 0,7 3 0,-9 15 0,3-29 0,-3 29 0,4-26 0,-4 10 0,0 16 0,3-33 0,-1 15 0,3-3 0,-8 0 0,3 2 0,1-1 0,-2 5 0,1-5 0,-2 5 0,2-3 0,0 0 0,2-1 0,-6 1 0,4 3 0,-3-3 0,1 1 0,7 1 0,-5 16 0,-7-28 0,7 28 0,-7-20 0,7 20 0,-5-21 0,5 21 0,-11-24 0,11 24 0,-12-27 0,10 11 0,-3 1 0,-4-1 0,4 0 0,5 16 0,-16-25 0,16 25 0,-13-21 0,13 21 0,-16-21 0,16 21 0,-12-17 0,12 17 0,-12-18 0,12 18 0,-13-18 0,13 18 0,-10-17 0,10 17 0,-9-16 0,9 16 0,-9-17 0,9 17 0,-14-18 0,14 18 0,-14-18 0,14 18 0,-12-24 0,12 24 0,-18-27 0,7 12 0,1-1 0,-3 0 0,13 16 0,-17-28 0,17 28 0,-25-25 0,25 25 0,-23-23 0,23 23 0,-18-21 0,18 21 0,-21-24 0,21 24 0,-23-25 0,23 25 0,-19-21 0,19 21 0,-20-19 0,20 19 0,-24-18 0,24 18 0,-20-17 0,20 17 0,-19-20 0,19 20 0,-27-23 0,27 23 0,-28-24 0,28 24 0,-30-23 0,30 23 0,-25-19 0,25 19 0,-26-18 0,26 18 0,-25-18 0,25 18 0,-24-17 0,8 6 0,-6-1 0,5 0 0,-3 1 0,-1-1 0,0-2 0,-2 0 0,-3 0 0,1 3 0,2 1 0,-4-1 0,3 1 0,-4-3 0,1 3 0,1-1 0,-1 1 0,-1-3 0,0 1 0,3 1 0,-2 1 0,4 1 0,-3 2 0,0 0 0,3 2 0,-2 1 0,2 1 0,-2-1 0,2 3 0,2-3 0,0 2 0,3-1 0,1 1 0,17 2 0,-30-7 0,14 3 0,16 4 0,-27-5 0,11 3 0,-7-1 0,2-1 0,-4-1 0,-1 2 0,-2-1 0,0 1 0,-1-3 0,3-1 0,-1 4 0,-3-4 0,-1 0 0,2 0 0,-1-2 0,0 2 0,0 0 0,-3-2 0,1 2 0,2 0 0,0 0 0,0 0 0,0 2 0,0-2 0,-2 0 0,0 3 0,2-1 0,0 1 0,2-1 0,-2 2 0,4-1 0,-6 0 0,4 1 0,-1-1 0,3 1 0,-2 1 0,-1 0 0,-2 1 0,-1-1 0,0 0 0,-1 0 0,4 1 0,-1-1 0,-1-2 0,0 1 0,0-1 0,-1 1 0,4 1 0,-2 0 0,-2-1 0,-2 1 0,1 0 0,-1 1 0,3 2 0,-1-2 0,-2 1 0,6-2 0,-4 0 0,4-1 0,1 1 0,-3-2 0,-1 2 0,4 1 0,-1-1 0,0 0 0,-1 4 0,-1-2 0,2 2 0,7-1 0,0-1 0,0 0 0,0 2 0,3-4 0,0 2 0,18 0 0,-24-1 0,24 1 0,-23 1 0,23-1 0,-23 0 0,23 0 0,-20 6 0,20-6 0,-23 7 0,23-7 0,-26 10 0,26-10 0,-27 11 0,27-11 0,-28 12 0,10-5 0,1-2 0,-6 1 0,5 1 0,-3 0 0,0 0 0,0 0 0,-4 0 0,4 0 0,0 0 0,-1 0 0,5-2 0,1-1 0,-2-1 0,-1-3 0,1 2 0,0-4 0,1 4 0,1-2 0,-4 0 0,1 2 0,-4 0 0,2 1 0,2 2 0,-4 1 0,1-1 0,3 0 0,-2 0 0,0-3 0,3 2 0,-1-4 0,1 0 0,0 1 0,-3-1 0,-4 2 0,2 2 0,-1 1 0,-1 2 0,-2 2 0,1 0 0,1-2 0,2-2 0,2 0 0,0-1 0,3-1 0,2-3 0,-1 0 0,1 0 0,16 0 0,-27-2 0,27 2 0,-23 4 0,23-4 0,-21 2 0,21-2 0,-19 3 0,19-3 0,-18 5 0,18-5 0,-17 8 0,17-8 0,-27 7 0,11-4 0,-1 2 0,-1 2 0,-2 2 0,-2 2 0,-5-1 0,4 3 0,0-1 0,0 2 0,4 0 0,-1-4 0,3 1 0,1-4 0,16-7 0,-25 11 0,25-11 0,-21 7 0,21-7 0,-21 1 0,21-1 0,-25 4 0,25-4 0,-19 7 0,19-7 0,-20 12 0,20-12 0,-23 11 0,23-11 0,-16 12 0,16-12 0,0 0 0,-17 14 0,17-14 0,0 0 0,0 0 0,-16 2 0,16-2 0,0 0 0,0 0 0,-18-11 0,18 11 0,-14-21 0,14 21-22,-7-26-19,-5 5-2,-4 1 2,-5-2-2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53.92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53 1890 19,'0'0'20,"0"0"1,0 0-1,0 0 0,0 0-3,0 0-2,0 0-2,0 0-3,-16-5-2,16 5-1,0 0-2,0 0-2,0 0 1,0 0-2,-11-20 1,11 20-1,-7-22 0,7 22 0,-7-32 0,5 16-1,-3-5 0,3 2 0,-1-6 0,3 2 0,-2-1 0,4-4-1,-2-2 1,3-2 0,1 2 0,1 0 0,-1-1 0,1 3 0,-1-2 0,-1 5 1,-1 0-2,0 1 2,-4-4-1,2 0 0,-2 0 1,0-2-1,1-2 0,-1 4-1,0-2 1,2 2-1,-2 3 0,0 1 0,2-1 1,-1 6-1,-1-4 0,2 2 0,0-2 0,0 0 0,0 0 0,0 1 0,0 0 0,0 0 0,0 0 0,2 1 0,-2 0 0,-2 2 0,2 0 0,-2-1 0,2 1 0,-2 0 0,2-1 0,0 3 0,-1-1 0,2 2 0,-1 1 1,0-1-1,2 0 0,-2 16 0,0-28 0,0 28 0,2-27 0,-2 27 0,-2-28 0,4 11 0,-4-1 0,0 1-1,2 1 2,-1 0-1,1 16 0,-4-28 0,4 28 0,-3-25 0,3 25 1,0-21-1,0 21 1,1-24-1,-1 24 0,4-27 0,-4 27 1,3-26-2,-3 26 2,6-25-1,-6 25 0,1-23 0,-1 23 0,4-22 0,-4 22 0,5-21 0,-5 21 1,6-23-1,-6 23 0,5-23 0,-5 23 1,3-21-1,-3 21 1,4-16-1,-4 16 0,0-16 1,0 16-1,0 0 1,0-19-1,0 19 1,0 0-1,0 0 0,-2-16 1,2 16-1,0 0 0,0 0 0,0 0 1,0 0-1,0 0 0,0 0 0,0 0 0,0 0 0,0 0 0,0 0 0,0 0 0,0 0 0,2-18 0,-2 18 0,0 0 0,0 0 0,0 0 0,0 0 0,0 0 0,0 0 0,9-17 0,-9 17 0,0 0 0,0 0 0,0 0 0,0 0 0,0 0 0,0 0 0,0 0 0,0 0 0,0 0 0,0 0 0,0 0 0,0 0 0,0 0 0,0 0 0,0 0 0,0 0 0,0 0-1,2-16-2,-2 16-6,0 0-17,0 0-11,0 0 0,-18 9 0,18-9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0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524D0B4-FD5F-4D84-92EF-45B372510663}" emma:medium="tactile" emma:mode="ink">
          <msink:context xmlns:msink="http://schemas.microsoft.com/ink/2010/main" type="inkDrawing"/>
        </emma:interpretation>
      </emma:emma>
    </inkml:annotationXML>
    <inkml:trace contextRef="#ctx0" brushRef="#br0">99 65 64,'0'3'19,"0"-6"-2,0 3-2,0 0-1,0-2-2,0 4-2,-3-4-2,3 4-1,-3-4-2,3 4-1,-3-2-2,3 3 0,-3 0-1,0-1-1,1 1 1,-1 0-1,0-1-1,3 1 1,-3 0-1,3-3 1,0 0-1,0 0 1,0 0 0,0 0 0,0-3 1,0 6 1,0-6 0,3 0 0,-6-2 0,3 2 0,0-2 0,-3 0-1,-2 2 1,-1-3-1,0 6-1,-2 0 1,-3 3-1,2 0 0,1 0 0,-1 2-1,4 0 1,2 1-1,3-1 1,0-2-1,8 0 1,1-1 0,5-2 0,3 0 1,-3-5 0,6-1 0,-1-2 0,1-2 0,-6-1 1,0 0-1,-5-3 1,-4 6-1,-5-3 1,-5 6-1,-7 2 0,-4 6 0,-7 0 0,3 5-1,-2 0-1,-1 0-3,12 6-5,-3-12-4,14 6-10,0-5-12,8-6 0,4 3 0</inkml:trace>
  </inkml:traceGroup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1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3464454-99CA-486C-B17F-DC4B65B0E269}" emma:medium="tactile" emma:mode="ink">
          <msink:context xmlns:msink="http://schemas.microsoft.com/ink/2010/main" type="inkDrawing"/>
        </emma:interpretation>
      </emma:emma>
    </inkml:annotationXML>
    <inkml:trace contextRef="#ctx0" brushRef="#br0">54 16 52,'0'-2'20,"-6"-4"-2,0 4 0,3-1-3,-5 0-3,5 3-2,-6 0-2,6 3-2,-3 0-1,4 2-3,-1-2 0,0 5-1,3-3-1,-3 0 1,6 1-1,-3-1 1,6 1 0,-1-4 0,1-2 1,6 0-1,-4-5 1,4 2 0,-3-5 1,2 5 0,-5-5 1,0 3-1,-6-3 1,0 5-1,-3 1 0,0-1 0,-3 0-1,1 3-1,2 0-1,-3 0 0,0 3 0,3 0 0,0 5-3,-3-6-3,6 9-11,-5-3-14,5-2-4,3-1 0,-1-5 0</inkml:trace>
  </inkml:traceGroup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1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9328394-569B-4AF1-B28E-0E2FC2755FBF}" emma:medium="tactile" emma:mode="ink">
          <msink:context xmlns:msink="http://schemas.microsoft.com/ink/2010/main" type="inkDrawing"/>
        </emma:interpretation>
      </emma:emma>
    </inkml:annotationXML>
    <inkml:trace contextRef="#ctx0" brushRef="#br0">44 44 65,'-6'-3'19,"6"0"0,-3 3-1,0-6-3,6 9-3,-8-6-3,5 6-1,-3-3-2,0 6-2,-3-3-2,4 6-2,-4-3 0,3 2 0,3-2 0,0 0 0,3-3 0,3 0 0,-1-6 1,1 3-1,2-6 1,1 0 0,-4-3 1,4 1-1,-7-4 1,1 3 0,-3 1-1,0-1 1,-5 0 0,-1 6-1,0 0 1,-2 3-1,0 3-1,-1 3 1,4 3-1,-4-3 0,6-1 0,1 1-1,-1 0 1,3-3-1,0 3-1,0-9-5,5 6-10,-2 3-17,-3-12 1,3 9-1</inkml:trace>
  </inkml:traceGroup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2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48B456E-C258-4307-88DF-86F3E94CF5BD}" emma:medium="tactile" emma:mode="ink">
          <msink:context xmlns:msink="http://schemas.microsoft.com/ink/2010/main" type="inkDrawing"/>
        </emma:interpretation>
      </emma:emma>
    </inkml:annotationXML>
    <inkml:trace contextRef="#ctx0" brushRef="#br0">37 2 58,'-2'-3'18,"4"6"-1,-2-3-2,-2 0-1,4 2-2,-4-2-2,2 6-2,-3 0-2,3 3-3,-3 0 0,3 2-2,0-3 0,0 1 0,3-1 0,-3-2 0,3 0 1,2-6 0,0 0 0,1-3 1,-1-3-1,1 0 1,-3-2-1,0 0 1,-1-1-1,-2 3-1,-2-2 1,2 5-1,-6 0 0,0 6 0,-2-3 0,0 6 0,0 2-1,-3 1 0,5-1 0,-2 3-1,5-2 1,0 0-1,3 0 1,0-4 0,6-2 1,0 0-1,-1-3 1,4-3 0,-4 0 0,3 1 1,-3-4-1,-2 3 1,0-3-1,2 0 1,-5 0 0,0 3-1,-2-2 1,2-1-1,-3 3 0,0-2-1,0 2-1,-2 0-2,5 6-5,-3-3-13,1 0-15,4 6 0,1-6 0</inkml:trace>
  </inkml:traceGroup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4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1CDB87A-7157-4BCF-BE63-E19DFF47F081}" emma:medium="tactile" emma:mode="ink">
          <msink:context xmlns:msink="http://schemas.microsoft.com/ink/2010/main" type="inkDrawing"/>
        </emma:interpretation>
      </emma:emma>
    </inkml:annotationXML>
    <inkml:trace contextRef="#ctx0" brushRef="#br0">108 13 48,'-11'-5'23,"14"5"-11,-3 0-4,0 2 0,0-2 0,0 0-1,0 0-1,0-2-1,5 4 1,-5-2 0,6 3 0,-9-6 1,8 6 0,-5-8 0,6 10-1,-9-10-1,3 5 0,-3-3-1,-2 0-1,-1 1 0,-5 2-1,-2 0-1,2 2-1,-6 1 0,3 2 0,0 3-1,6-2 1,-3 2-1,8 0 1,6 0-1,3-6 1,2 1 0,8 0 0,-2-6 1,3 0 0,-3 1 0,2-4 1,-5 1 0,0 2 0,-8-2 1,0 2-1,-6-2 0,3 2 0,-3 1-1,0-1 0,1 3-2,-7-5-1,7 10-3,-9-10-8,11 7-14,-3 1-8,-5-3-1,-1 5 1</inkml:trace>
  </inkml:traceGroup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5.64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6B58CD3-7CBA-46FD-BCC3-2366A272E39C}" emma:medium="tactile" emma:mode="ink">
          <msink:context xmlns:msink="http://schemas.microsoft.com/ink/2010/main" type="inkDrawing"/>
        </emma:interpretation>
      </emma:emma>
    </inkml:annotationXML>
    <inkml:trace contextRef="#ctx0" brushRef="#br0">43 17 57,'-5'6'22,"-6"-6"-9,3 6-4,-1-3-1,4 1-1,2 2-1,0 0-1,3 0 0,3-3-1,2 2 1,1-5 0,2 3 0,1-6 0,4 6-1,-5-6 0,1 1 0,-1-1-1,-2 0 0,-1-3 0,-2 0-1,-3 0 1,0 4-1,-3-6 0,3 2 0,-5 0-1,-1 1-1,-2 2 1,-1 0-1,1 3 0,0 3-1,0 2 1,0 4-1,2 0 1,0-4-1,4 3 0,-1 1 0,3-3 1,3-3 0,-1-1 0,1 1 0,3-6 1,-1 1 0,1-4 0,0-3-3,2 6-5,-6-7-9,1-5-16,2 9-2,-5-5 1</inkml:trace>
  </inkml:traceGroup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6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AC64D33-8A3F-4062-AC01-2E97BA07CD96}" emma:medium="tactile" emma:mode="ink">
          <msink:context xmlns:msink="http://schemas.microsoft.com/ink/2010/main" type="inkDrawing"/>
        </emma:interpretation>
      </emma:emma>
    </inkml:annotationXML>
    <inkml:trace contextRef="#ctx0" brushRef="#br0">113 47 62,'-3'-3'18,"3"-3"-2,-3 1 0,3 2-1,-5-3-3,5 6-2,-3-5-2,0 7 0,-2-4-3,-1 7-1,1-5-1,-1 9-1,1-7 0,-4 7-2,4-4 0,-1 4 0,6-4 0,-2-2 0,4 0 0,-2 0 0,6 0 0,-1-3 1,1-3 0,-1 3 0,4-6 0,-1 3 0,-3-2 1,4-1-1,-7 1 1,1-4 0,-3 4-1,0-4 1,-8 4-1,2-4 0,-5 6 0,3-2-1,-6 5 0,3 0 0,3 0 0,-6 8-1,6-5 1,0 8-1,2-2 0,1 2 0,7-3 1,-4 3-1,7-5 1,1 0 0,-1-1 0,4-2 0,-4-3 1,6 0 0,-5-3-1,-1 0 0,3-2-3,-8-9-6,6 8-11,-9 3-10,-5-5-4,2 5 0</inkml:trace>
  </inkml:traceGroup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7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F241CA2-27E9-4D3A-BB0E-8060A92E3DB6}" emma:medium="tactile" emma:mode="ink">
          <msink:context xmlns:msink="http://schemas.microsoft.com/ink/2010/main" type="inkDrawing"/>
        </emma:interpretation>
      </emma:emma>
    </inkml:annotationXML>
    <inkml:trace contextRef="#ctx0" brushRef="#br0">12 39 53,'-9'-6'23,"9"9"-9,-3 0-4,3 0-3,0 2-2,0-2 0,0 6-2,0-4 0,6 4-1,-6-6 1,3 2 0,3-2 1,0 0 0,-1-3 1,1-3 0,0 0 0,2 1 0,-2-7 0,3 3-1,-6-2-1,2 2 1,-2-2-2,0 2 0,-3 0 0,0 4 0,-6-1 0,1 3-1,-1 0 0,0 0-2,-2 5 1,-1-2 0,0 3 0,1 0-1,2-1 0,0-2 1,3 0 0,0 3-1,3-4 1,0 1 1,6-3 0,-3 0 0,3-3 1,2 1 0,-2-1 0,3 0 1,-1-6-1,1 4 0,-3-1 0,2-2 1,-5 2-1,3-3 0,-9 7-1,6-4 2,-9 3-2,3 0 0,-2 3-1,-7 6 0,6-3-1,-2 0 0,5 2 1,-6 4-1,6-6 0,-2 2 0,5-2 0,0 3 1,0-6-1,3 3 1,-3-3-1,0 2 1,2-2 0,1 0 1,-3 0-1,0 0 0,0 0 0,0-2 1,3-1-1,-3 0 1,3 0-1,-3-3 1,3 4 0,-3-1-1,3 0 0,-3 3 0,-3 3-1,-3 0-1,3 5-3,-2-5-6,5 5-11,-3 1-13,0-3-1,6-1 2</inkml:trace>
  </inkml:traceGroup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9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5733628-6BC2-4882-97A6-29E8947D6718}" emma:medium="tactile" emma:mode="ink">
          <msink:context xmlns:msink="http://schemas.microsoft.com/ink/2010/main" type="inkDrawing"/>
        </emma:interpretation>
      </emma:emma>
    </inkml:annotationXML>
    <inkml:trace contextRef="#ctx0" brushRef="#br0">118 50 56,'5'2'28,"-8"-7"-8,3 2-2,0 6-2,0-9-3,0 9-2,-2-6-3,4 3-1,-2 0-3,0 0-2,0 0-2,0 0 0,0 3-1,0-3 0,0 0 0,0 0 0,0 0 1,0 0 1,0-3 0,0 3 0,0 0 1,0 0 1,0 0-1,0-3 1,-5-2-1,2 2-1,-3-5 0,-2 5 0,-3-6-1,2 7-1,-5-4 1,0 3 0,3 6 0,0-3 0,0 6 0,2 2-1,4 0 1,2 4 0,6-4 0,0 3 1,5-8-1,0 5 1,4-5 0,2 0 0,-3-3 1,-3 0 1,1-3-1,-1 3 1,-8-3-1,3 1 1,-6-1-1,0 0 1,-2 0-2,2 0 0,-3 1 0,1-4-1,2 6-1,-3-3 0,6 3-4,-5-5-7,10 7-14,-5 1-11,-5-3 0,5 6 0</inkml:trace>
  </inkml:traceGroup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0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1857A92-0146-413F-9489-1E71122D9EEF}" emma:medium="tactile" emma:mode="ink">
          <msink:context xmlns:msink="http://schemas.microsoft.com/ink/2010/main" type="inkDrawing"/>
        </emma:interpretation>
      </emma:emma>
    </inkml:annotationXML>
    <inkml:trace contextRef="#ctx0" brushRef="#br0">70 3 55,'-6'-3'19,"4"6"-1,-4-3-2,3 0-2,0 3-4,-6-3-2,6 5-3,-6-2-1,6 3-3,-3 0 0,3-1-1,1 1 1,2 0 0,0-1 2,5-2-1,1-3 2,3 3-1,0-6 2,3 3-1,-9-3 1,8 1-1,-5-1 1,0 0-1,-6-3 0,3 3-1,-6 0 1,3 1-1,-3-4-1,0 0 0,-6 0-1,4 4 0,-4-1-1,0 3 1,-3 3-1,3-1 0,1 1-1,-1 3 0,6 0-3,-3-1-3,9 4-8,-3-6-15,3-3-6,6 3 0,-1-9 0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55.60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34 2021 15,'0'0'16,"0"0"0,0 0 0,0 0-2,0 0-1,0 0-1,0 0-2,0 0-1,0 0-1,0 0-1,-5-21-1,5 21 0,0 0-1,-7-21 0,3 5-2,4 16 1,-5-31-1,8 12 1,-4-8-1,4 3-1,-3-12 0,6 7 0,-6-8 1,5 0-1,-5-2 0,2 2-1,-4-3 2,2 1-1,-5 0 0,3 3 1,-2-7-1,4 8 1,-2-5 0,2 3-1,0-2 0,2 6 0,0-2 0,2 1-1,-4-1 0,1 0 0,1-2 0,-2 2 0,-2-2 0,2-2-1,-1-1 1,1 1-1,-2-1 1,2 7-1,0 1 0,0 0 0,2 2 1,-1 4-1,1 0 1,2 1-1,-3 1 0,1 1 1,-2-2-1,0-1 1,-3 1-1,1-1 0,-2 3 0,1 0 0,-3 0 0,5 2 1,-3 0-1,2 5 1,1-3-1,-1 1 0,2 3 1,-2-1-1,2-2 0,-2 2 0,2 16 0,0-30 0,0 30 0,0-28 0,0 28 0,2-21 0,-2 21 1,2-17-1,-2 17 0,3-18 0,-3 18 0,4-16 0,-4 16 0,7-17 0,-7 17 0,0 0 0,4-16 0,-4 16 0,0 0 0,0 0-1,0 0-3,3-18 0,-3 18-3,5-21-4,11 16-7,-14-13-10,3-3-7,-5 21 0,14-35 0,-14 35 3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F99589D-445F-434A-93D0-EB580127C440}" emma:medium="tactile" emma:mode="ink">
          <msink:context xmlns:msink="http://schemas.microsoft.com/ink/2010/main" type="inkDrawing" rotatedBoundingBox="21474,9317 21557,9358 21527,9420 21444,9379" semanticType="callout" shapeName="Other">
            <msink:sourceLink direction="with" ref="{0A954E99-6FE9-46E8-95AE-24B40BF61C25}"/>
          </msink:context>
        </emma:interpretation>
      </emma:emma>
    </inkml:annotationXML>
    <inkml:trace contextRef="#ctx0" brushRef="#br0">56 49 69,'0'0'22,"0"-3"-1,0-2-3,0 8-2,-3-6-3,6 3-3,-6 0-3,6 3-3,-3-6 0,0 6-2,0-3-1,0 2 0,0-2-1,0 6 1,0-3-1,0-1 1,3 4 0,0-3 0,-3-1 0,3 4 0,-1-6 1,1 0 0,0-3 0,0 0-1,0-2 1,0-1 0,0-2 0,0 3 0,-3-3 0,0-1-1,-6 4 0,0 2 0,-3 0-1,4 3 1,-7 3-1,3 3 0,-2-1 0,2 1 0,3-1 0,1 0 0,2 1-1,3-3 1,0-1 0,0 1-1,3 0 1,-1-3 1,-2 0-1,6 3 1,-6-6 0,3 0 0,0 0 0,0-2 0,-3-3 0,3 0 0,-3-1 0,0 1-1,0 3 1,-3-1-1,0 1 0,0 2-1,0 3-2,-3 0-1,6 8-6,-8-10-10,8 2-15,0 5-2,-3-5 0</inkml:trace>
  </inkml:traceGroup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2.4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A954E99-6FE9-46E8-95AE-24B40BF61C25}" emma:medium="tactile" emma:mode="ink">
          <msink:context xmlns:msink="http://schemas.microsoft.com/ink/2010/main" type="inkDrawing" rotatedBoundingBox="20898,9337 21021,9275 21056,9344 20933,9406" shapeName="Other">
            <msink:destinationLink direction="with" ref="{CF99589D-445F-434A-93D0-EB580127C440}"/>
          </msink:context>
        </emma:interpretation>
      </emma:emma>
    </inkml:annotationXML>
    <inkml:trace contextRef="#ctx0" brushRef="#br0">92 57 74,'6'6'31,"-12"-9"-1,3-3-15,6 9-3,-9-9-1,9 6-3,-6-2-2,3 2-2,-3 0 0,3 2-1,-3-2-2,1 6 0,-1 0 0,0-1-2,0 1 1,0-3-1,3 3 1,0-1 0,0-2-1,3-3 2,0 0-1,3-3 1,-1-2 0,1-1 0,-1 0 0,-1-2 1,-1-1-1,0 1 0,-3 3 0,-3-1 0,-4 1 0,2 2-1,-1 0 1,1 0-1,-1 3-1,0 0 1,1 3-1,-1 0 1,6 3-1,-3-4 0,3 4 0,3-1 1,0 0-1,0 4 1,2-6 0,1 2 0,0-5 1,2 0-1,-2-5 1,3 2 0,-3-6 0,-1 4 0,1-6 0,0 3 0,-3-3 0,-3 2 0,-3 3 0,-6 4-1,-2 2 1,-7 5-1,1 1 1,-3 2-2,6 4 0,-4-4-2,7 8-5,3-13-11,8 0-18,11 0 1,3-9-1</inkml:trace>
  </inkml:traceGroup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40.2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AB00EFF-337A-4909-BA3E-E23E8B807FD9}" emma:medium="tactile" emma:mode="ink">
          <msink:context xmlns:msink="http://schemas.microsoft.com/ink/2010/main" type="inkDrawing"/>
        </emma:interpretation>
      </emma:emma>
    </inkml:annotationXML>
    <inkml:trace contextRef="#ctx0" brushRef="#br0">612 19 62,'0'0'22,"-5"0"-2,2 0-2,-3 3-4,4-3-2,-1 3-2,-3 0-3,3 2-1,1-2-1,-1 3-2,3-4-1,0 7 0,0-6-1,3 5 0,-1-3-1,-2 1 0,3-3 0,3 2 1,-3-5-1,2 0 1,-2-5 0,2 2 1,-2-3 0,0 1 1,0-3-1,0 2 1,-6-2 0,0 2-1,0-2 0,-2 5 0,-4 3-1,1 0 0,0 3 0,-4 2 0,1 4-1,0 2 0,5-3 0,-2 3 0,5 0-1,1-5 0,4 2 1,4 0-1,-1-5 1,7-3 0,-1 0 0,0 0 1,0-3 0,-2 3 1,-4-5 0,3 2 1,-8 0 0,0 1-1,0-4 1,-2 6-1,-4-6 0,3 4 0,-2-1 0,-1 0-1,1 3 0,-1 3-1,0-3 1,4 3-1,2-1-1,-6-2-3,9 3-3,-6-8-9,9-1-22,-1 6-1,1-5 1,2 2 0</inkml:trace>
    <inkml:trace contextRef="#ctx0" brushRef="#br0" timeOffset="1031">48 0 64,'0'6'20,"-2"-4"-2,-1 4-2,0-1-2,0-2-2,3 6-3,-5-7-2,2 4-3,0-3-1,3 2-2,-3 1 0,3-3 0,0-1 0,0 1 0,0-3-1,3 3 1,0-6 1,0 0 0,-1-2 0,4 2 1,-3-5-1,2 2 2,-2-5 0,0 5-1,-3 1 1,3-1-1,-9 1-1,6 2 1,-5 3-1,-1 0 0,0 0-1,-2 6-1,2-1 0,-2 1 0,3 5 0,2-3 0,0 3-1,3-2 0,0-4 1,3 3-1,2-2 1,4-1 0,-1-2 1,3-3 0,-2 0 0,2-3 0,0 1 1,-3-1 0,-2-3 1,-3 4-1,-1-4 0,-2 1 1,-2-1-1,-1 0 0,0 1-1,0-1 1,-2 1-1,2 2-1,-3 3 1,4 0-1,-1 6 0,0-4 0,3 4 0,0 2-1,3-2 0,-3 2 1,5-2-1,-2-4 1,3 1 0,-3 0 0,-1-3-1,-2-3-1,6 3-6,-12-8-13,6 2-16,0 4-1,0-7 0,0 4 1</inkml:trace>
  </inkml:traceGroup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4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BA95971-899A-493D-9076-30605DB8418F}" emma:medium="tactile" emma:mode="ink">
          <msink:context xmlns:msink="http://schemas.microsoft.com/ink/2010/main" type="inkDrawing"/>
        </emma:interpretation>
      </emma:emma>
    </inkml:annotationXML>
    <inkml:trace contextRef="#ctx0" brushRef="#br0">84 1 50,'-3'3'18,"-6"-3"0,3 0-2,1 0-3,-1 0-1,3 3-2,-3 0-1,1 0-1,-1 0-2,3-1-1,-3-2 0,3 6-1,-2-6-1,2 3 1,0-3-1,3 3-1,-3-3 0,3 3-1,0 0-1,0-3 1,0 3-1,3-1 0,0 1 0,0 0 0,0-3 1,-1 3-1,1-3 1,3 0 0,-3-3 1,0 3 0,0-3 0,-1 0 0,-2 1 0,0-1 1,-2 0-1,2 0 0,-6 0 1,3 3-2,0 0 1,-3 0-1,1 0 0,2 3-1,-3 0 0,3 0 0,0 2 0,3 1 0,-3 0 0,3-3-1,3 3 1,-3-1-1,6 1 1,-3 0-1,3-3 1,-1-1 0,1-4 0,3-1 0,-4 0 1,4-3 0,-6-2 0,0 2 0,0-3 1,-3 3 0,0-2-1,-3 2 1,0 0 0,-3 6 0,0-3 0,4 1-1,-4 2 0,0 0 0,0 2 0,1 1-1,2 0 0,0 3 0,0 0 0,0-1 0,0 1 0,3 0-1,0 0 1,0-1-1,6-2 0,-3 0 1,0-3 0,3 0-1,-1-3 1,1-2 0,3 2 0,-4-3 1,-2 0-1,3 0 0,-3 1 1,0-1 0,-3 3-1,0 0 1,0 0-1,-6 0-1,6 6-3,-9-8-6,9 5-26,-5 2-2,-4 1-1,3 0 1</inkml:trace>
  </inkml:traceGroup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1:32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BC36F6D-B850-4492-AB5E-FB226BBBBAAB}" emma:medium="tactile" emma:mode="ink">
          <msink:context xmlns:msink="http://schemas.microsoft.com/ink/2010/main" type="inkDrawing"/>
        </emma:interpretation>
      </emma:emma>
    </inkml:annotationXML>
    <inkml:trace contextRef="#ctx0" brushRef="#br0">59 5 68,'-8'0'25,"5"3"-3,-3-1-4,1 1-4,5 3-4,-6-6-2,3 3-3,0-1-1,3 4-1,0-3-1,0 2 0,0 1-1,6 0-1,-6-1 1,6 1-1,-4-1 0,1-2 1,0-3-1,3 0 0,-4-3 0,1 1 1,0-4 0,0-2 0,-3-1 0,3 1 0,-3-1 0,0 1 1,-6 0-1,3 2 1,-2 3-1,-1 3 1,-2 0-1,2 6 0,-5-1-1,5 4 1,1-4-2,2 4 1,0-1 0,0 1-1,6-4 1,0-2 0,2-3 0,4 3 0,-1-6 1,1 3 0,-1-6 1,0 4 0,-2-4 0,2 3 1,-8-2 1,6 2-1,-9 0 1,3 0-1,-5 3 0,-1 0 0,-2 3-1,-1-3 0,1 3-2,-1-3 0,4 3-2,-1-3-3,6 2-6,-5-2-20,7-5-7,4 5 0,-3-6-1</inkml:trace>
  </inkml:traceGroup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4.6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C829850-DBAE-49D7-A1F8-E180FD0844AB}" emma:medium="tactile" emma:mode="ink">
          <msink:context xmlns:msink="http://schemas.microsoft.com/ink/2010/main" type="inkDrawing"/>
        </emma:interpretation>
      </emma:emma>
    </inkml:annotationXML>
    <inkml:trace contextRef="#ctx0" brushRef="#br0">46 48 58,'0'-3'17,"-3"0"-1,3 3-1,-2 0-1,-4 0-5,3 3-2,0 2-2,0-2-3,0 3-1,3 2-1,0-5 0,3 5 0,6-2 1,-1-3 0,1 0 2,2-1-1,1-2 2,2-2-1,-2-1 1,-1-3 1,-5-2-1,3 2 0,-7-5 0,1 3 0,-6-4-1,1 4 0,-4-3 0,-3 2-1,-2 4-1,-4 2 1,-2 3-1,3 3-1,0 2 0,-1 4 0,4 2 0,2 0-1,3 0 0,6-2 1,6-4-1,6-2 0,2 0-2,-3-9-4,9 4-10,-2-1-16,-4-8 0,3 5 0</inkml:trace>
  </inkml:traceGroup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5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1F16E57-075B-4145-B57F-582EB06D875A}" emma:medium="tactile" emma:mode="ink">
          <msink:context xmlns:msink="http://schemas.microsoft.com/ink/2010/main" type="inkDrawing"/>
        </emma:interpretation>
      </emma:emma>
    </inkml:annotationXML>
    <inkml:trace contextRef="#ctx0" brushRef="#br0">62 13 50,'-8'-6'21,"8"9"-4,-6-6-2,3 3-3,1 3-3,-1-3-1,-3 3-1,3-1-1,-3 7-2,1-3-2,-1-1-1,3 4 0,3-1 0,0-2-1,6 2 0,0-5 0,5 0 0,-2-3 1,2 0 0,0-6 2,1 0 0,-4-2 1,1 2 0,-3-5 0,-4 3-1,-4-1 1,-1 4 0,-9-4-1,1 9-1,-1-3 0,-5 6-1,6-3-1,-3 6 0,5-1 0,1 1-1,5 3-1,3-7-4,5 7-8,4-4-11,-3-2-7,11 6-1,-9-7 1</inkml:trace>
    <inkml:trace contextRef="#ctx0" brushRef="#br0" timeOffset="1218">23 409 63,'2'3'23,"-2"-3"-4,0-3 0,0 6-4,-2-6-6,2 3-3,0 0-2,2 3-1,-2 0-3,3 2 0,3-2 0,0 3-1,2-3 1,1 0 1,-1-1 1,1 1-1,-1-6 1,1 1 1,-3-4 0,-1 0 0,-2-2 0,-3 2 0,-3-5 0,1 3-1,-7-1 0,3 3 0,-2-2-1,-1 5 0,1 0-1,2 6 0,-3-3 0,4 6 0,-1 2 0,3-2-1,0 2 0,0-2 0,3 2 0,0-2 0,3 0 1,0-4-1,0 4 1,0-3 0,3 0 0,-4-3 1,1 3-1,0-3 1,0 0 0,-3 0 0,3 0 0,-3 0 1,0 0 0,0-3 0,-3 3 0,3 0 0,0-3-1,0 0 0,0 3 0,0 0-2,0 0 1,0 3 0,0 0-1,0 0 0,6-1-1,-4 1 1,4 0 1,0 0 0,0-6 0,-1 0 0,1 0 0,3-2 1,-7-1 0,1-2 0,-3-1 0,-3 4 0,1-1-2,-7 3 0,3 6-4,-5-6-4,5 12-8,-2-7-8,2 1-8,6 3-1,0-6 1</inkml:trace>
  </inkml:traceGroup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2:37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2976E9D-E8C9-416B-937A-13B66E30CB3A}" emma:medium="tactile" emma:mode="ink">
          <msink:context xmlns:msink="http://schemas.microsoft.com/ink/2010/main" type="inkDrawing"/>
        </emma:interpretation>
      </emma:emma>
    </inkml:annotationXML>
    <inkml:trace contextRef="#ctx0" brushRef="#br0">74 14 57,'3'-3'25,"-6"-3"-5,0 3 0,0 3-6,-3-3-3,0 6-2,-3-3-2,3 6-3,-3 0-1,0 3-1,0 0-1,3 2-1,0-2 0,4 3 0,2-3-1,0-1 1,2-5 0,4 3 0,3-3 1,0-6 0,0-3 1,3 0 0,-6 1 1,3-4 0,-3-3 0,0 3 0,-6-2-1,3 2 1,-6 0-1,0 3 0,-6 0 0,3 6-1,-3-3 0,0 6-1,0 0 0,3 3 0,0 0-1,0 0 1,6-3-1,0 3 0,3-1 0,3 1 0,3-3 1,0 0-1,0-3 2,3 0-1,-6-3 0,3 0 1,-3-3 0,-3 1 0,0-1-1,-6 0-3,6 6-11,-6 3-20,-3-9 0,3 9 0,-3-3-1</inkml:trace>
  </inkml:traceGroup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2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9EBDD98-5F4F-4060-88D2-FC8385675564}" emma:medium="tactile" emma:mode="ink">
          <msink:context xmlns:msink="http://schemas.microsoft.com/ink/2010/main" type="inkDrawing"/>
        </emma:interpretation>
      </emma:emma>
    </inkml:annotationXML>
    <inkml:trace contextRef="#ctx0" brushRef="#br0">27 52 57,'-5'0'14,"5"3"-1,-6-3-4,6 3-2,0-3-2,-3 3 0,3 0-1,3 0-2,-3 0 0,3-1 0,0 1 0,-3 0 0,3-3 1,-3 3 1,2 0 1,-2-6 1,0 3-1,0-3 1,0 0 0,-2-2-1,2 2-1,-3-6-1,0 6-1,0-2 0,0 0-1,1-1 0,-1 6 0,0-3 0,0 0-1,3 3 1,-3 0-1,3 0-1,0 0 1,0 6-1,3-6 1,-3 3-1,3 3 0,-3-2 1,3 2 0,0 0 0,-1-3 0,1 0 0,0-1 0,0 1 1,0-3-1,-1 3 1,-2-3 1,3-3-1,-3 0 0,0-2 1,0 2-1,0-6 0,0 2 0,3 1 0,-3-3 0,0 3-1,3 1 1,-6 2 0,6 3 0,-6 0-1,3 3 1,-3-1-1,0 7 0,3-3 0,-5 3 0,2 1-1,0-1 1,0 2-1,3-2 1,0-1-1,3-5 1,0 0-1,0 0 1,2-6 0,4 0 0,-4-5 1,4 2-1,2-6 1,-5 4 0,5-6 0,-6 3-1,-2-1 1,0 1 0,-3 2 0,-3 3 0,-5 4 0,2 2-1,-5 2 1,0 1-1,2 6 0,-2 0-1,3 2 1,2 1 0,1-2-1,2 2 0,3-4 1,3 1-1,5-3 1,-2-1-1,2-5 1,0 0-2,6 0-4,-8-5-8,5-4-17,3 6-2,-8-5-1</inkml:trace>
  </inkml:traceGroup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3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6045258-F2E0-48B1-BA1E-9ACC8C5F8922}" emma:medium="tactile" emma:mode="ink">
          <msink:context xmlns:msink="http://schemas.microsoft.com/ink/2010/main" type="inkDrawing"/>
        </emma:interpretation>
      </emma:emma>
    </inkml:annotationXML>
    <inkml:trace contextRef="#ctx0" brushRef="#br0">98 33 51,'-8'0'12,"2"3"-2,-2-3-2,2 6-2,-3-1-2,4-2-2,-1 3 0,3 2-1,3-5-1,0 3 1,3-1 1,3-2 0,2 0 1,-2-3 0,2 0 1,4-6 1,-1 1-1,-2-1 1,2-2 0,0-1-1,-2 1 0,-4-1 0,1 4 0,-3-1 0,0 1 0,-6-1-1,-3 0 0,1 4-1,-4-1 0,-2 3-1,-1 0-1,1 5 0,3-2 0,-4 3 0,4 2-1,2-2 1,0 2-1,6 3 0,0-2 1,3-1-1,6-2 1,-4-3 1,7-3 0,-1 0 0,0-3 0,-2-3 1,2-2 0,-5-1-1,0-2-1,-1 3-5,-2-3-6,-3-1-18,6 12-1,-12-5-1</inkml:trace>
    <inkml:trace contextRef="#ctx0" brushRef="#br0" timeOffset="1062">95 444 60,'-8'-3'15,"2"0"-4,-5 3-2,0-2-2,5 2-2,-6 2-1,4 1-1,-1-3-1,4 6-1,-4-3-1,6 2 1,1 1-1,-1-1 1,0 1-1,6 2 0,-3-5 1,5 3 0,1-3 1,3-3 0,2-3 1,0 0 0,1-5 1,2-1 0,0-2 0,-3 0 1,-2 0-1,-1-1 0,-5 1 0,0 0-1,-6 3 0,3-1 0,-5 4-1,-1-1-1,0 3 1,3 0-2,-2 3 1,2 3-1,0 0 0,0 3 0,0-1 0,3 4 0,0-1-1,-2 0 1,4 1-1,-2-4 1,3 4-1,0-6 1,3-1 0,-1 1 0,-2-3 0,0-3 1,0 1 0,0 2 0,0-6 0,-1 6-1,-2-3-4,-2-2-12,-1-4-15,6 9 0,-6-8 0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6:57.42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0 481 25,'0'0'25,"0"0"1,0 0-5,0 0-3,0 0-2,0 0-6,0 0-1,0 0-2,0 0 0,0 0 0,0 0 0,0 0-1,30-11 1,-22-5-2,12 8 1,-4-13-2,10 3 1,-5-8-2,9 3 0,-5-4 0,5 3-1,-3-1 1,1 2-2,-5 2 1,1 4-1,-1-3 0,2 3 0,-2-2 0,2 1-1,1-5 1,3 2 0,-1-4-1,0 3 1,-7 2 0,-1 3-1,-20 17 1,26-21 0,-26 21 0,0 0 0,0 0 0,0 0 0,0 0 0,0 0-1,0 0 1,0 0 0,0 0-1,0 0 0,0 0 1,-16 21-1,16-21 0,-25 24 0,10-8 0,-1-2 1,-2 0-2,-1 2 2,-3-2-1,1 4 0,0-1 0,-2 1 0,0 1 0,-2 0 0,1 1 0,3-1 0,-1-1 0,3-2 0,1-2 0,2-2 0,16-12 0,-24 16 0,24-16-1,-16 8-2,16-8-3,0 0-16,0 0-16,0 0-2,-7-15 2,7 15-2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25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31C494C-03CD-4913-A48B-1EBF9A11BC1F}" emma:medium="tactile" emma:mode="ink">
          <msink:context xmlns:msink="http://schemas.microsoft.com/ink/2010/main" type="inkDrawing"/>
        </emma:interpretation>
      </emma:emma>
    </inkml:annotationXML>
    <inkml:trace contextRef="#ctx0" brushRef="#br0">66 60 49,'2'3'18,"-2"-6"0,0 6-3,0-3-2,-2 0-2,2 0-4,-3 0-3,0 3-2,0 0 0,0 0-1,0-1-1,0 1-1,3 0 1,0 3-1,0-6 0,6 3 1,-6 0 1,6-3-1,-3 0 1,0-3 1,-1 0-1,1 3 1,0-3 0,0 0-1,0-3 0,0 4 0,0-1 0,-3-3 0,0 0 1,0-2-1,-3-1 0,0 0 0,-3 1 0,6 2 0,-8-5 0,5 8-1,-6 0 1,3 3-1,-2 3 0,-1 3 0,3 2 0,-3 1 0,4-1-1,-1 1 0,3 2 1,0-2-1,6 2 1,-3-5-1,6-3 1,0 0 0,2 0 0,1-3 1,2-3-1,1-3 1,0 0-1,-1-2 2,1-4-1,-1 4 1,-5-7 0,3 10 0,-7-4 1,1 3 0,-6-2 0,1 5-1,-7 3 1,3 0-2,0 0 0,-2 0 0,-1 6-3,0-3-2,9 8-3,-8-8-8,8 5-9,3 4-9,-6-9 1</inkml:trace>
  </inkml:traceGroup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2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58AD836-1BBF-439C-B24B-9869FA505926}" emma:medium="tactile" emma:mode="ink">
          <msink:context xmlns:msink="http://schemas.microsoft.com/ink/2010/main" type="inkDrawing"/>
        </emma:interpretation>
      </emma:emma>
    </inkml:annotationXML>
    <inkml:trace contextRef="#ctx0" brushRef="#br0">46 0 51,'0'0'14,"-5"0"-2,7 0-3,-4 0-2,2 0-3,0 0-2,0 0-1,0 3-1,0-3-1,2 0 0,-2 0-1,0 3 1,3 0 0,-3-3 1,0 0 0,3 3 0,-3-3 2,2 0 0,-2 0 1,0 0 1,0-3 1,0 3 2,-2 0-1,4 0 0,-4-3 1,2 3-2,-3-3 0,0 3-3,1 0 0,-4 3-2,1 0 1,-1 3-2,1 0 0,-3 3-1,5 0 0,-2-3 1,2 3 0,3-3 0,3 0 0,0-3 0,2 0 2,-2-3 0,2 0 1,0 0 1,-2 0 0,0 0 1,0-6-1,-1 6 1,-4-6-1,2 3 0,-3-3 0,3 0-1,-6 0-1,6 0 0,-2 3-1,-1 0 1,0 0-2,3 3 0,0 0 0,0 0-1,0 3 1,0-3-1,0 3 0,3 0 1,0 0 0,-1-3 0,1 3 1,3 0 0,-4-3 0,4 0 1,-6-3 0,5 3 0,-5-3 0,3 3 1,-3-3 0,2 3 0,-4 0 0,2 0 0,0-3 0,-3 3-1,0 0 0,1 0-1,-4 0 0,1 0 0,5 0-1,-6 0 1,6 0-1,-2-3 0,2 6-2,0-6-2,2 9-5,-7-6-8,2 0-11,6 6-2,-8-6 0</inkml:trace>
  </inkml:traceGroup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3.53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1E5B100-3E13-464D-BC6B-AA68118DE9B9}" emma:medium="tactile" emma:mode="ink">
          <msink:context xmlns:msink="http://schemas.microsoft.com/ink/2010/main" type="inkDrawing"/>
        </emma:interpretation>
      </emma:emma>
    </inkml:annotationXML>
    <inkml:trace contextRef="#ctx0" brushRef="#br0">38 46 47,'-2'-6'14,"2"6"-1,-3-3 0,3 0-1,0 3-1,0 0-2,0 0-2,0 0-2,0 0-3,-3 0-1,3 0-1,0 3-2,0-3 1,0 0 0,0 3 0,3-3-1,-3 3 1,0-3 1,0 3-1,3-1 2,-1 1-1,1-3 0,-3 0 1,3 0 0,0 0 1,-3 0 0,3-3 0,-1 1-1,1-1 1,0-3 0,0 0 1,-3 1-1,2-1 2,-2 0 0,3 6-1,-3-3 1,-3 3-1,1 3-1,-4 3 0,1-3-1,-1 2-1,3-2-2,-2 0 0,2 3 0,-3-3 1,6 0-1,0-1 1,3 1-1,0 0 1,0-3 1,-1 6 0,4-6 0,-3 3 0,2-3 1,1 0 0,-1 0 0,1-3 0,-3 3 1,-1-6 0,1 3-1,0 0 1,0-2-1,-3 2 0,0-3 1,0 0-1,0 4 0,-3-1-1,0 0 1,3 3-1,-5 0 0,2 0 0,-3 3-1,1 0 0,2-1-1,-2 4 1,2 0-1,3-3 1,0 2-1,0-2 0,3 0 1,-1 3 1,1-6-1,3 3 1,-4-3 0,4 3 0,-3-3 1,-1 0 1,1-3 0,0 3 0,-3-3 1,0 3-1,0-6 0,0 3 0,-3-2-1,3-4 0,-3 3-1,3-2 1,-5-1-1,2 3 0,0 1 0,-2 2-1,-1 3 0,1 0 0,-1 5 0,-2-2-1,2 6 1,-5 2-1,6 1 0,-1-4 0,3 4 0,1-4 1,2 1-1,2-3 1,1-3 1,8 0 0,-2-6 1,4 3 0,-4-6 0,5 0 1,-6 0 1,3 1-1,-3-4 0,-2 3 1,-3-2-1,-3 2 0,-3 0-1,3 1 1,-6-1-2,1 3 1,2-3-1,-3 3-1,-2 3 1,0 3 0,0 0-1,-1 3 0,4 0 0,-4 2 1,4 1-2,-1-1 1,4-2-1,-1 0-1,6 2-2,-1-5-4,4 0-10,2 3-12,-5-12 1,8 9-1</inkml:trace>
  </inkml:traceGroup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35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24EA5F6-AD8D-41F7-BAF5-B3FF04C1AA06}" emma:medium="tactile" emma:mode="ink">
          <msink:context xmlns:msink="http://schemas.microsoft.com/ink/2010/main" type="inkDrawing"/>
        </emma:interpretation>
      </emma:emma>
    </inkml:annotationXML>
    <inkml:trace contextRef="#ctx0" brushRef="#br0">43 33 48,'-2'0'9,"2"3"-2,0-3-2,0 3-1,0-3-1,0 3-1,0-3 0,0 3-1,0-3 1,0 0-1,0 0 1,0 0 0,0 0-1,0 0 1,0 0-1,0 0 1,0 0 0,0-3 1,0 3 1,0 0 1,2 0 1,-4-3 1,4 3-1,-4-6 1,2 4-2,-3-4 0,3 0-2,-6 1 0,6-1-2,-5 3 0,2 0-1,-2 0 0,2 3 1,0 6-2,-2-3 1,2 0-1,0 2 0,3-2 0,-2 3 0,2 0 1,0-1-1,2-2 1,-2 0 1,6 0-1,-6-1 1,5 1 0,-2-3 0,0 0 1,0 0-1,-3 0 1,2 0-1,-2 0 1,3 0-1,-3-3 1,0 1-1,0-1 0,5-3 0,-5 3 0,6-2-1,-6-1 1,3 3 0,-1 0 0,-2 1-1,0 2 1,3 0 0,-6 0-1,3 0 1,0 2-1,0-2 0,-2 3 0,2 0 0,-3 0-1,0 3 1,0-1 0,3 4-1,-2-1 1,-1 1-1,3-4 1,-3 4-1,3-4 1,3 1-1,0 0 1,-1-3-1,1-6 1,3 3 0,-4 0 0,4 0 1,-1 0 0,-2-3-1,2 0 1,-2-3 0,0 6 0,0-5 0,-3 2 0,2-3 0,-2 1 0,0-1 0,-2 3 0,2 0 0,-3 0-1,-3 3 1,4 0-2,-4 0 1,4 3-1,-4 3 0,3-3 0,-2 2 0,2 1 0,0 0 1,3-6-1,3 5 0,0-2 0,-3 0 1,3-3-1,-1 3 2,1-6-1,0 6 0,0-3-1,-3-3-5,2 0-14,4 3-10,-9-8-1,8 5 0</inkml:trace>
  </inkml:traceGroup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3:41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6995474-E20F-41F6-B7F1-4512E857467A}" emma:medium="tactile" emma:mode="ink">
          <msink:context xmlns:msink="http://schemas.microsoft.com/ink/2010/main" type="inkDrawing"/>
        </emma:interpretation>
      </emma:emma>
    </inkml:annotationXML>
    <inkml:trace contextRef="#ctx0" brushRef="#br0">77 48 59,'-5'-6'28,"5"6"-10,0 0-2,-3-3-1,3 3-5,-3-3-3,0 3-1,0-2-2,1 2 0,-1-6-1,0 6-1,-3 0-1,6 0 0,-5-3 0,5 3 0,-3 0-1,0 0 1,0 0 0,0 3-1,1-3 0,-4 3 0,3 0 0,-3-1 0,4 4 0,-1 0 0,0-1-1,0 1 1,3 2-1,0-2 1,3 0-1,0-1 1,0 1 0,2-3 0,-2 0 0,3-3 1,-1 0 0,4-3 0,-3-3 0,2 1 0,-2-4 0,2 1 0,-2-4 0,2 4 0,-2-1 1,0 1 0,-4-1 0,1 4 0,-3-1 1,0 3-1,-3 0 0,1 1 0,-4 2-1,0 2 0,1 1-1,-1 0 0,0 3 0,1-1-1,-1 4 1,0-1 0,6 1-1,-2-4 1,2 4-1,2-3 1,1-1 0,3-2 0,-1 0 0,1-3 0,0-3 1,-1 3 0,1-3 0,3-2 1,-7-1-1,4 0 1,-6 1 0,3-1 0,-3 3 0,3 0-1,-6 1 1,3-1-1,0 0 1,-3 3-2,3 0-1,0 0-2,0 3-5,-3-6-11,3 3-18,0 3 0,-3 0-1</inkml:trace>
  </inkml:traceGroup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19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AE8FAEB-DDF0-4E2B-B333-A383522850EB}" emma:medium="tactile" emma:mode="ink">
          <msink:context xmlns:msink="http://schemas.microsoft.com/ink/2010/main" type="inkDrawing"/>
        </emma:interpretation>
      </emma:emma>
    </inkml:annotationXML>
    <inkml:trace contextRef="#ctx0" brushRef="#br0">56 70 54,'0'0'21,"-2"0"0,-1 0-3,0 0-2,0-3-4,0 3-3,1 0-3,2 0-1,-3-3-2,3 3 0,0 0-1,0 0 0,-3 0 1,3 0 0,0-3 0,0 3 0,-3 0-1,3 0 0,0 0-1,0 0 0,-3-2 0,3 2-1,0 0 0,0 0 1,0 0-1,-2 0 0,2 0 0,0 0 0,0 0 0,0 0-1,0 0 0,0 0 1,2-3-1,-2 3 0,3-6 1,0 1-1,0-1 2,2-2-1,-2-1 1,0 4 1,0-4 0,0 6 1,-6-2 0,3 5-1,-6 0 1,-2 3-1,2-1 0,-2 1-1,-1 0-1,4 0-1,-1 2 1,3-2-1,3 0 0,0-3 0,6 3 0,-3 0 1,2-3 0,1 2 0,0-2 0,-1 0 0,1 0 0,-3 0 1,-1 0-1,-2 0 0,3 0 1,-3 0 0,0-2 0,0 2 0,0-3 1,0 3-1,0-3 1,-3 3-1,3-3 0,-2 3 0,-1-3 0,-3 3 0,3 0-1,1 0 0,-4 0-1,6 0 0,-3 3 0,3-3 0,0 0 0,3 0 0,0 0 0,2 0 1,1 0 0,0-3 0,-4 3 1,4-2-1,-3-1 1,2 3 1,-5-3-1,0 3 0,0-3 0,-2 3 0,-4 0 0,3 0-1,-2 0 0,-1 0-3,3 3-5,-2-6-4,5 9-10,0-1-13,0 1-1,2 0 1</inkml:trace>
  </inkml:traceGroup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0.65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4C4B2A0-E948-4A5E-8BB8-48B6091CFB7E}" emma:medium="tactile" emma:mode="ink">
          <msink:context xmlns:msink="http://schemas.microsoft.com/ink/2010/main" type="inkDrawing"/>
        </emma:interpretation>
      </emma:emma>
    </inkml:annotationXML>
    <inkml:trace contextRef="#ctx0" brushRef="#br0">41 4 49,'0'6'26,"-9"-6"-4,6 0-4,0 0-2,0 0-4,0 3-2,0-3-3,0 3-2,0 0-1,0 2-2,0-2 0,3 3-2,-3 0 0,3 0 0,-3-1-1,3 1 0,3 0 0,0-3 0,0 0 0,3-6 1,0 0 0,3-3 1,-3 0 0,3-2 1,-3-1 1,3 3 1,-9-2-1,6 2 1,-6 0 0,0 3-1,-6-3 0,3 6 0,-3 0-1,0 0-1,-3 0-1,3 6 1,0-3-2,-3 0 1,3 0-1,3 3 0,0-3 0,3 2 0,0-2 0,3 0 0,0 0 1,3-3 0,0 0 0,3 0 1,-3 0 0,0-3 0,0 0 1,0 0 0,-3 0 1,0 1-1,-3-1 0,-3 0-2,0 3-2,-3 0-4,0 6-8,0-1-15,-3-2-6,6 9 0,0-9 0</inkml:trace>
  </inkml:traceGroup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3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924D1CE-6942-4650-A18D-6F65F2E599E0}" emma:medium="tactile" emma:mode="ink">
          <msink:context xmlns:msink="http://schemas.microsoft.com/ink/2010/main" type="inkDrawing"/>
        </emma:interpretation>
      </emma:emma>
    </inkml:annotationXML>
    <inkml:trace contextRef="#ctx0" brushRef="#br0">67 22 63,'-2'5'19,"-4"-5"-2,0 0-1,1 6-3,-4-3-1,7 2-2,-7-2-3,4 3-1,-1-1-2,0 4-1,4-4-2,-4 1 0,6 0-1,-3 2-1,6-2 1,-3-1-1,6-2 1,-1 0 0,1-3 1,2-3-1,1 0 1,-1-2 0,0-1 1,1 0-1,-4-2 0,-2 2 1,3 1 0,-6-1 0,0 1 0,0 2 0,-3-3 0,3 6 0,-3-3-1,0 0 1,1 3-1,-1 0 0,3 0-1,-3 0 0,3 0 0,0 0-1,0 0 0,0 0 0,0 0 0,0 0 0,0 0 0,3 0 0,0 0 0,-3 0 1,2 0 0,1 3 1,-3-3-1,0 0 1,0 0 0,0 0-1,0-3 1,0 3 1,0 0-1,0 0 1,0 0 0,0 0 0,0 0-1,0 0 1,-3 0-1,3 0 0,0 0-1,0 0-1,3 3 0,-6-3 0,6 0-1,-3 0 1,3 0 0,0 0 0,0 0 1,-1 0 0,1 0 0,3-3 1,-1 3-1,1-5 1,0-1 0,-4 3-1,1-5 1,0 2 0,-6 1 0,3 2 0,-5 3-1,-4 0 0,1 6 0,-3-1 0,2 4-2,-2-4-2,5 6-4,-2-8-6,5 0-14,6 0-6,0-9 0,2 3 1</inkml:trace>
  </inkml:traceGroup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25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7224991-0E63-4983-AC12-3FEC545CAED9}" emma:medium="tactile" emma:mode="ink">
          <msink:context xmlns:msink="http://schemas.microsoft.com/ink/2010/main" type="inkDrawing"/>
        </emma:interpretation>
      </emma:emma>
    </inkml:annotationXML>
    <inkml:trace contextRef="#ctx0" brushRef="#br0">110 5 58,'-9'-5'22,"6"8"-9,-5-1-4,2 1 1,-3 3-4,1-4-1,-1 1 0,0 0-1,4 3-1,2-4 0,-3 4-1,6-3-1,0 2 0,0-2 0,0 2 0,3-2-1,0 3 1,0-6 0,-1 2-1,1 1 1,3-6 0,-3 3 1,0-2-1,3-4 1,-4 6 0,1-5 1,0 2 0,-3-3 0,3 4 0,-6-4 0,0 3 0,-2 1 0,2-1 0,-6 0-1,3 3-1,-2-3 1,-1 3-1,0 0 0,4 3 0,-1 0-1,0-3-1,3 3 1,0-1-1,3 1 0,0 0 1,3 2-1,-3 1 0,3-1 1,0-2 0,3 3 0,0-6 0,-1 2 0,4-2 0,-3 0 1,2-2-1,-2-1 1,0 0 1,0-2-1,-4 2 1,-2-3-1,0 4 1,-2-1-1,-1 0 0,-3-2 0,-3 2 0,4 3-1,-4 0 0,3 0 0,-5 0 0,5 3-1,0-1 0,3 4 1,0-3-1,3 2 0,0-2 0,3 0 0,3 2 1,-3-5-1,3 3 1,2-3 0,-2 0 1,-3-3 0,3 3-1,-1-5 1,-2 2 0,-3 0 0,3-2 1,-6 2-1,3-3-1,0 4-2,-3-4-4,1 9-11,-4 2-13,-3-5-4,6 9 1</inkml:trace>
  </inkml:traceGroup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2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18037D4-5AF6-45F7-97F1-43DC0C0631E5}" emma:medium="tactile" emma:mode="ink">
          <msink:context xmlns:msink="http://schemas.microsoft.com/ink/2010/main" type="inkDrawing"/>
        </emma:interpretation>
      </emma:emma>
    </inkml:annotationXML>
    <inkml:trace contextRef="#ctx0" brushRef="#br0">95 17 49,'3'2'14,"-6"-2"0,1 3-1,-1 3-2,3-3 0,-3-1-2,0 4-2,3-1 0,-3-2-2,0 5-2,3-5 0,-3 3-1,0-6 0,3 5-1,0-5 0,0 0-1,0 0 0,0 0 0,0 0 0,0-2 0,0-1 0,3 0 0,-3-3 1,0 1-1,0-1 1,3 1 1,-6-1-1,3 1 0,-6-1 0,1 9 1,-1-3-2,-6 6 1,4-4 0,-1 9-1,0-5 0,-2 2-1,5-2 0,3 2 0,3-5 0,3 2 1,3-2 0,0-3 0,5 0 1,-2-3 0,2 1 1,1-1-1,-3-3 1,-1-2 0,-5 2-1,3 1 0,-3-1 0,0-2 0,-6 0 0,3 2 1,-3-2-1,3 2 1,-3 1-1,0 2 1,3 3-1,-3 0 0,3 3 0,-3-3-1,3 5 0,0-2 0,0 3-1,0-6 1,0 2-1,3 1 1,-3-3 0,0 0 0,3 0 0,-3 0 0,0 0 1,0 0-1,0-3 1,0 3-1,0 0 1,0-2-2,0 4-6,-3-4-10,0 2-14,3 8-1,-3-8 1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02.87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-1 116 34,'0'0'25,"0"0"-4,0 0 0,6 15-4,-6-15-5,3 20-3,-3-20-1,2 23-1,-2-23-1,5 26-1,-5-26 1,7 33-1,-7-13-1,7 6 0,-7 2-1,7 4 0,-5 3-1,5 2 0,-1 1-1,-1 3 0,0 1-1,-1 4 1,-3-1 0,3 3 0,-2-6-1,0 0 1,-2-1-1,0-3 1,0-4-1,1-3 0,1-4 0,2-3-1,-1-1 1,1 0-1,-4 0 1,1-2-1,1-4 1,-2-17 1,0 29-1,0-29 0,0 15 0,0-15 0,0 0 0,0 0 0,0 0 0,0 0 1,0 0-1,0 0 1,0 0 0,-2-19-1,2 0 1,2-4 0,-2-5 0,2-6 0,0-6 0,3-6 0,0-6-1,4-5 1,-2-1 0,4-1-1,-1-3 0,-1 2-1,2 2 2,-2 4-2,-4 1 2,2 6-2,-4 1 2,1 6-1,-2 6 0,-2 4 0,0 6 0,0 4 0,0 3 0,0 1 0,0 16 0,0-25 0,0 25 1,0-24-1,0 24 0,0-23 0,0 23 0,0-18 0,0 18 0,0 0 0,-4-15 0,4 15 0,0 0 0,0 0 1,0 0-1,0 0 0,0 0 0,0 0 1,-7 19-1,7-19 0,-5 25 0,1-10 1,1 5-1,-2 3 1,-1-1-1,3 6 1,-3 1-1,1 2 1,0 6-1,0 4 1,-3 6 0,1 4 0,-1 3-1,2 4 1,-1 4-1,-2 1 1,2 0 0,0-3 0,4-5-1,3-4 0,0-6 0,3-4-1,-1-6 1,3-5 0,-3-4-1,3-3 1,-1-4 0,-2-3 0,-2-16 0,1 26 1,-1-26-1,-3 20-1,3-20 1,0 0 0,0 0 0,0 0 0,0 19 0,0-19-1,0 0 0,0 0-4,0 0-13,18-14-18,-18 14-1,10-21 1,-5 3-3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4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B545217-75CB-4AC9-BCCE-284BCD79454F}" emma:medium="tactile" emma:mode="ink">
          <msink:context xmlns:msink="http://schemas.microsoft.com/ink/2010/main" type="inkDrawing"/>
        </emma:interpretation>
      </emma:emma>
    </inkml:annotationXML>
    <inkml:trace contextRef="#ctx0" brushRef="#br0">23 64 47,'-2'6'6,"-1"-3"0,0-1-2,0 4 1,0-3-1,0 0 0,3-1-1,-3-2 0,3 3-2,0-3 0,0 0 0,0 0 0,0-3 0,3 1-1,-3-4 1,6 0 0,-3 1 1,3-1 1,-1-2 0,1 0-1,0-1 1,-3 4 1,0-1 1,2 3 1,-5-2-1,3 5-1,-3-3 1,0 3-1,-3 0-1,0 3-1,1 0 0,-1-1-2,-3 1 0,0 3 0,0-1 1,1 4-2,-1-4 1,0 4-1,3-7 0,0 7 0,6-7 0,-3 4 1,6-6-1,0-3 0,2 0 1,1-2 0,0-1 0,-1 1 1,-5-1-1,6-2 1,-6 2 0,0 3 0,-3 1 0,3-1 0,-3 0 0,0 3 0,0-3-1,-3 3 1,0 0-1,-3 0 1,3 3-1,-6 0 0,7 0 0,-7-1 0,0 4-1,6-3 0,-2 2 0,2-2 0,3 0 0,3 0 1,0 0-1,2-3 1,1 0 1,0-3 0,0 0 1,2 0-1,-5 0 1,3-2-1,-6-1 1,3 3-1,0-5 0,-3 5 1,0-5-1,0 2 1,0 1 0,-3 2-1,3 0 1,-3 3-1,0 3 0,3-3-2,-3 6-3,0-4-5,3 1-7,3 8-12,-6-13-1,9 7 0</inkml:trace>
  </inkml:traceGroup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6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32CBAE3-868C-48C3-8E36-8888A6661CC5}" emma:medium="tactile" emma:mode="ink">
          <msink:context xmlns:msink="http://schemas.microsoft.com/ink/2010/main" type="inkDrawing"/>
        </emma:interpretation>
      </emma:emma>
    </inkml:annotationXML>
    <inkml:trace contextRef="#ctx0" brushRef="#br0">37 43 48,'-9'0'23,"9"8"-8,-2-5-3,2 3-2,0-1-2,2-2-4,-2 3-1,3-3-1,0-1 1,0-2-1,3 3 1,-3-6 0,-1 3-1,1-2 1,0-4 0,0 0-1,0-2 1,-3-1-1,3 4 1,-3-4-1,0 3 0,-3 1 0,0 2 0,-3 0 0,1 6-1,-4 3 1,3-1-1,-2 4-1,-1-1 0,0 4 0,4-4 0,5-2 0,0-1 0,5-2 1,1 0 0,3-6 0,2 0 0,-2-2 0,2 2 1,-2-3 0,0 1 0,-4-1-1,1 0 1,-6-2 0,3-1-1,-6 1 1,3 2 0,-6 0 0,6 1-1,-5-1 1,-1 6-1,-3 3 0,3 3 0,-2 2 0,-1-2-1,4 5-3,-1-8-2,6 8-7,-3-8-11,3-6-10,6 3 0,-1-8-1</inkml:trace>
  </inkml:traceGroup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4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7F8B915-C25C-46A4-AE2E-B1020488DAF8}" emma:medium="tactile" emma:mode="ink">
          <msink:context xmlns:msink="http://schemas.microsoft.com/ink/2010/main" type="inkDrawing"/>
        </emma:interpretation>
      </emma:emma>
    </inkml:annotationXML>
    <inkml:trace contextRef="#ctx0" brushRef="#br0">24 11 66,'3'0'20,"-3"0"-1,0 0 0,0 3-1,-3-6-5,6 6-4,-6 0-1,3-1-3,-3 4-2,0-1 0,0 3-2,0 1 0,3-1-1,0-3 1,0 1-1,3-1 0,0-2 0,3-3 0,3-3 1,-4-2-1,1-3 1,3 2 0,-3-5 1,0 0-1,-3 3 0,-1 0 0,-4 0 0,-1 5 0,0 0 0,-6 3-1,0 3 1,0 0-1,1 2 0,-1 3 0,0 3-1,3-3 1,3 1-1,3-4 1,3 1-1,3-4 1,3 1 0,0 0 1,-1-3-1,1-3 1,0 0 0,0 3 0,-6-5 1,2 2-1,-2-2 0,0 2 0,-6-5 0,3 5 0,-3-2 0,3-1 0,-2 1-1,-1 5 0,-3 0-2,-3 2-3,6 9-5,-6-5-12,1-1-12,5 3-1,0-2 1</inkml:trace>
  </inkml:traceGroup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4:59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8A27D75-5D9E-4301-B312-CF2B15029459}" emma:medium="tactile" emma:mode="ink">
          <msink:context xmlns:msink="http://schemas.microsoft.com/ink/2010/main" type="inkDrawing"/>
        </emma:interpretation>
      </emma:emma>
    </inkml:annotationXML>
    <inkml:trace contextRef="#ctx0" brushRef="#br0">6 4 53,'-6'-6'21,"9"6"-12,0 3-4,-3 0 2,3-1 0,-3 1 1,2 6-1,1-4-1,3 7 0,-6-4-1,5 4-1,1-4-1,-4 1-1,1-3-1,0-1 0,0-2 0,-1 0 0,1-3 1,0 0 1,-3-3 0,0 0 0,0 0 0,5 1 0,-5-4 1,3 6-1,-3-9 0,3 9-1,-3-5 0,3 5-1,-3-3 0,-3 6 0,0-1 0,-2 4-1,2 0 0,-3 0-1,4 5 1,-4-5-1,6 2 1,0-2 0,0 0 0,6-1 0,-4-5 1,4 3-1,-1-6 1,1 3 0,-3-3 0,2 1 0,-5-7 0,3 3 0,0-2 0,-3-1 0,2 4-1,-2-4 1,0 3 0,0 1-1,0 2 1,0 3-1,0 0 0,0 3 0,-2-1 0,2 4 0,-3 0-1,3 0 0,-3 2 1,3-2-1,0-1 1,3 1 0,0-3-1,-3 0 2,5 0-1,-2 0 0,-1-3 1,1 0-1,0 0 1,0-3 0,-1-3 0,-2 0 0,0-2 0,0 5 0,0-6 0,0 4-1,-2-1 1,-1 3-1,0 3 0,0 3 0,-2 0-1,2 3-1,1-1-4,-7-2-4,9 6-6,-8-7-5,5-2-10,3 3-3,-5-8 2</inkml:trace>
  </inkml:traceGroup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0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3F3DB39-EAF8-4C1D-A259-E873EA8A9ADE}" emma:medium="tactile" emma:mode="ink">
          <msink:context xmlns:msink="http://schemas.microsoft.com/ink/2010/main" type="inkDrawing"/>
        </emma:interpretation>
      </emma:emma>
    </inkml:annotationXML>
    <inkml:trace contextRef="#ctx0" brushRef="#br0">76 5 49,'-8'-3'15,"3"1"0,-1 2-1,1 0-1,-1 2-2,1 1-2,-1 3-2,3-1-1,1 4-2,-1 2-2,3-6 0,-3 4 0,3-1 0,3-2-1,0-1 1,-1-2 0,1-3 0,3 0 0,-1 0 0,-2-3 1,2 3-1,-2-5 0,3 2 0,-4-3 0,1 1-1,-3-4 1,3 4-1,-6-1 0,0 1 0,1-1-1,-1 3 1,-5 3-1,2 3 0,-5 5 0,3-2 0,2 2 0,-2 1 0,0 5 0,5-6 0,1 0 0,2 1 0,2-4 0,1 1 1,5-4 0,0 1 0,3-6 0,-2 3 0,2-5 1,0 2-1,-6-2 1,3 2 0,-2-3 0,-4 6 0,1-3 1,-3 1-1,-3-1 1,1 3-2,-4-3 1,1 3-1,-3 0 0,-3 0-1,2 3 0,1 2-1,-3 1 1,6 0 0,-1 2-1,4-3 0,-1 1 1,6-3 0,2 2-1,0-2 1,1 0 0,2-3 0,0 0 1,-2 0-1,-1-3 1,1 3 0,-3-3 0,-1 3-1,-2 0 1,0 0 0,0 0-1,-2 0-2,4 3-2,-4-8-10,2 2-21,0 6 0,-3-6-1,3 8 1</inkml:trace>
  </inkml:traceGroup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3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97D00D3-408D-4DA4-A7D6-B63FDDFD2DB4}" emma:medium="tactile" emma:mode="ink">
          <msink:context xmlns:msink="http://schemas.microsoft.com/ink/2010/main" type="inkDrawing"/>
        </emma:interpretation>
      </emma:emma>
    </inkml:annotationXML>
    <inkml:trace contextRef="#ctx0" brushRef="#br0">96 54 64,'-3'-3'20,"3"3"-1,0 0-1,-3 0-3,3 0-4,-3-2-3,1 2-2,-1 0-2,0 0-1,-5-3-1,5 3 0,-6 0-1,4 0-1,-1 0 1,0 3-1,1-3 0,-1 2 0,-3-2 1,7 3-1,-4 0 0,3 2 0,-3 1-1,4-1 1,-1 1-1,3 2 1,0-2-1,3-1 1,-1 1 0,4-4-1,0 1 2,2-3-1,1-5 1,-1-1 0,4 1 0,-4-1 1,3-2-1,-5 0 0,-3-1 0,0-2 0,-3 3 0,0 3 0,-6-6 0,3 5 0,-2 1-1,-1 2 0,-3 3 1,1-3-1,2 6-1,-2 0 1,2-1 0,0 4-1,1-1 1,-1-2-1,6 3 1,-6-1-1,6 1 1,0-4-1,0-2 1,0 3 0,3-3 0,0 0 0,3 0 1,-3-3 0,2 1-1,1-1 1,0-3-1,2 1 2,-5-1-2,3 1 2,-6-3-1,2 5 0,-4-3 0,2 6 0,-3-2 0,0-1-2,0 3-2,-3-3-7,9 6-7,-6 0-14,1-1-2,4 4 0</inkml:trace>
  </inkml:traceGroup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05.06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7E62E1C-045F-4890-92F2-1069465C6ADB}" emma:medium="tactile" emma:mode="ink">
          <msink:context xmlns:msink="http://schemas.microsoft.com/ink/2010/main" type="inkDrawing"/>
        </emma:interpretation>
      </emma:emma>
    </inkml:annotationXML>
    <inkml:trace contextRef="#ctx0" brushRef="#br0">39 0 59,'0'0'12,"-5"0"-1,2 0-1,0 0 0,0 6-1,-2-1-1,2 1-1,0 2-1,0-3-2,1 6-1,-1-3 0,0-2-1,3 2-1,3-5-1,0 2 1,-1-2 0,4 0 0,0-3 1,-1 0 1,6-3-1,-5 0 1,2 1 0,0-4 0,1 3 0,-4-5 0,4 3 0,-7-4 0,1 7 0,-3-6-1,3 5 1,-6-5 0,3 5-1,-3 0-1,-2 3 0,-1 0 0,1 0-1,-1 0-1,-2 3 1,2 0-1,1-1 0,2-2 0,0 6 0,3-1 1,-3-5-1,6 6 1,0-4-1,0 1 2,2 0-1,-2 0 0,3-3 1,-1 0 0,1 0-1,-1-3 1,1 3 0,-1-6 0,-2 4 0,0-1 0,0 0 0,-1-2 0,1-1 1,-6 4-1,3-4 0,-2 3 0,-4 1-1,1-1 1,-4 3-1,1 0-1,0 3 1,-4 2 0,1 1-1,3-1 1,-3 3-1,5 0 1,-2-2 0,8 2-1,-3-2 1,6 2 0,0-5-1,2-1 2,4 1-1,-1-3 0,0 0 0,1-3 0,-1 1 1,0-1-1,-2 0 1,-1 0 0,-2-2 0,-3-1-1,0 4 2,-3-4-2,1 6 1,-4-5 0,1-1-2,-4 4-2,1-1-2,5 8-8,-11-5-13,3 0-8,11 6-1,-11-6 1</inkml:trace>
  </inkml:traceGroup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8.54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76586BF-BE50-490B-BC5E-44EC7C04EB03}" emma:medium="tactile" emma:mode="ink">
          <msink:context xmlns:msink="http://schemas.microsoft.com/ink/2010/main" type="inkDrawing"/>
        </emma:interpretation>
      </emma:emma>
    </inkml:annotationXML>
    <inkml:trace contextRef="#ctx0" brushRef="#br0">30 70 47,'-2'-3'13,"2"3"-2,-3-3 0,3 3-2,-3-3 0,3 3-2,-3-3 0,1 3-2,2-3 0,-3 3-1,3 0-1,0-3 0,-3 3-2,3 0 1,0 0-2,0 0 0,0 0-1,0 3 0,3-3 0,-3 0 1,3 0 0,-1-3 0,4 3 0,-3 0 1,2 0 1,-2-3-1,2 3 0,-2-3 1,0 3 0,-3 0 0,0 0 0,0-3 1,0 3 0,0-3 0,0 3 0,-3 0-1,3 0 0,0 0-1,-3 3-1,1 0 0,-1 0 0,3 0-1,-3 3 0,3-3 0,0 0 0,3 0 1,2 0-1,1-3 2,2-3-1,0 0 1,1 0-1,-1-3 1,0 0 0,-2 0 0,-1 0 0,1-1 1,-6 1-1,0 0 0,0 0 0,-6 0 0,3 3 0,-5 0-1,3 3 0,-4 0 0,4 0 0,-3 3-1,-1 3 1,4-3-1,-1 0 1,1 3-1,2 0 0,0-3 1,1-1-1,2 0 1,-3 1-1,3-3 1,0 0-1,0 3 1,0-3 0,0 0 0,0 0 0,0 0 0,0-3 1,0 3-1,0 0 2,0 0-1,0 0 0,0-5 1,0 5-1,-3-2 0,3-1-2,0 0-2,-5 0-6,2 3-6,-3 6-13,-2-9-3,8 11 0</inkml:trace>
  </inkml:traceGroup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19.93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0F539FD-D8C3-4C86-9929-FCD71FEF7D1B}" emma:medium="tactile" emma:mode="ink">
          <msink:context xmlns:msink="http://schemas.microsoft.com/ink/2010/main" type="inkDrawing"/>
        </emma:interpretation>
      </emma:emma>
    </inkml:annotationXML>
    <inkml:trace contextRef="#ctx0" brushRef="#br0">20 32 48,'0'0'11,"0"0"0,0 0 1,0 0-2,0 0 0,0 0-1,0 0-2,0 3-2,0 0-1,0-3-1,0 6-2,0-6 0,0 5-1,0-5 0,0 3 0,0 0 0,2-3 1,-2 0 0,3 0 1,-3 0-1,3 0 2,0 0-1,-3 0 0,0-3 0,3 3 0,-3 0 0,2-3-1,-2 3 0,0 0 0,0 0 0,0 0 1,0 0-1,0 0 1,0 0 0,0 0 0,0 0 0,0 0 0,-2 0-1,4 0-1,-4 0 0,2 3-1,0-3 1,0 3-2,0-3 1,0 3 0,2 0-1,-2 0 2,0 0-1,6 0 1,-3-3 1,0 0-1,2 0 1,1 0 0,-1-3-1,4 0 1,-4 0 0,1 0 0,-3-3 0,2 3 0,-2-5 0,0 2-1,-3 0 1,0 1 0,0-1 0,-3 3 0,0 0-1,1 0 1,-4 3-1,0 0 0,1 3 0,-4 0-1,1 0 1,-3 3 0,2-1-1,4-2 0,-4 3 1,7 0-1,-1-1 0,3-2 0,3 0 1,-1 3-1,4-6 1,0 3 0,2-3 1,0 0-1,4 0 1,-4-3-1,0 0 1,1 0 0,-1-3 0,1 1 0,-7-1 0,1 3 0,-3-3 0,0 1 0,-5-1 0,-1 0-1,-5 3 1,2 0-1,-5 0 0,0 0 0,0 3-1,3 0-2,3 3-4,-3-3-6,8 3-9,3 3-9,-3-9 0</inkml:trace>
  </inkml:traceGroup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1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1D06804-8D55-40AA-B4DD-871CA0278C7F}" emma:medium="tactile" emma:mode="ink">
          <msink:context xmlns:msink="http://schemas.microsoft.com/ink/2010/main" type="inkDrawing"/>
        </emma:interpretation>
      </emma:emma>
    </inkml:annotationXML>
    <inkml:trace contextRef="#ctx0" brushRef="#br0">39 75 59,'3'2'23,"-6"-2"-10,3 0 0,0 0-2,-3-2-3,3 2-3,0 0-2,-3 2 0,3 4-1,0-3-1,-2 2 0,4 1-1,-2 0-1,6-1 2,-3 1-1,2-3 0,1-1 1,5-2 0,-6-2 0,3 2 0,-2-6 1,-1 3-1,1-5 1,-1 2 0,-5-5 0,0 5-1,0-2 1,-5 0-1,2-1 1,-2 4-1,-1-1 0,-2 0 0,2 6-1,-2 0 1,0 0-1,0 3 0,-3 0 1,2 3-2,4-1 1,-3 4 0,2-4-1,3 4 1,3-1 0,0-5-1,3 2 1,3-2 0,-1 0 1,3-3-1,-2-3 1,2 0 0,0-2 1,-2 2-1,-1-3 0,-2-2 1,3-3-1,-6 2 0,0-2 1,0 3 0,-6-1 0,3 1-1,-2 0 0,-1 5 0,1 0 0,-3 6-1,2 0 0,1-1-3,2 7-3,-3-6-6,6 2-9,0 6-10,-2-13-1,10 7 0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08.35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-2 152 24,'-3'-28'20,"3"28"1,0 0 0,0 0-4,0 0-3,0 0-4,0 0-1,0 0-2,0 0-1,0 0-1,0 0 0,5 20 0,0-1 2,-5 4-2,9 14 0,-7 0-2,5 12 1,-4 2-2,1 7 0,-2 2-1,-1 5 0,-1-4 0,0 4 0,-1-3 0,-1-4 0,0-6-1,2-4 1,-2-8-1,2-5 1,2-7-1,0-7 0,0-5 0,-2-16 0,3 20 0,-3-20 0,0 0 0,0 0 0,0 0 1,11-23-1,-11 7 1,3-5-1,-4-6 1,2-1-1,1-5 1,-2-6-2,0-5 2,0-1-2,2-6 2,0 0-2,1-5 1,1-1 0,1 1 0,-5-2 0,3 2 0,-3 3 0,-1 4 0,-1 5 0,0 4 0,-3 1 0,0 6 1,1 4-2,-3 5 1,5 1 1,0 5-1,1 3 0,1 15 1,-4-23 0,4 23 0,0 0-1,-3-18 1,3 18-1,0 0 1,0 0-1,0 0 1,0 0-1,1 21 0,3-3 1,-2 5-1,-1 7 1,1 10-1,-2 7 1,0 6-1,2 7 1,-2 3-1,2 6 1,0 3-1,-2 3 1,0-1 0,1 3 0,-1 1-1,4-3 1,-2-3-1,-1-7 1,3-7-1,-1-10 0,1-10 0,1-9 1,-3-10-1,-2-19 0,7 21 0,-7-21 0,0 0 0,0 0 0,2-30 0,-4 6 0,2-8 0,-2-9 0,1-9 0,1-12 0,1-1 0,1-6-1,2 2 1,1 1-1,-2 2 1,1 5 0,0 4 0,-1 4 0,-1 4 0,3-2 0,-3-1 0,0 3 0,-1 1 0,-1 2 0,0 2 0,-1 7 0,-1 3 0,2 10 0,-2 4 0,2 18 0,-7-25 0,7 25 0,-2-15 0,2 15-1,0 0 1,0 0 0,0 0 0,0 0 0,0 0 1,0 0-1,0 0 0,0 35 1,0 0-1,-1 9 0,-3 8 1,4 12-1,-2 6 0,2 6 1,0 3-1,2 1 1,-2-6-1,0-3 1,0-3-1,0-6 1,2-3-1,0-8 0,-1-7 0,1-7 1,0-7-2,1-5 2,1-8-2,-4-17 1,7 21 0,-7-21 0,0 0 0,0 0 0,11-24 0,-8 1 0,1-5 0,-1-7 0,1-11 1,-3-9-2,-1-3 1,0-3 0,2-6 0,-4-1-1,1 1 1,-3-5 0,-3 7 0,2 2 0,-2 3 0,3 5-1,-1 6 1,1 7 0,1 5 0,1 9-1,0 3 1,2 6 0,0 3 0,0 16 0,2-19 0,-2 19 0,0 0 0,0 0 0,0 0 1,0 0-1,0 0 0,0 0 0,0 0 0,-5 16 0,1 7 0,4 8-1,-2 17 2,1 10-1,-1 8 0,-2 10 1,3 5-1,1 3 1,-2-1-1,4-1 2,1-6-2,2-8 1,1-6-1,1-8 1,-2-6-1,4-8 0,-4-6 1,2-6-1,-1-7 0,-3-5 0,-3-16 0,5 22 0,-5-22 0,0 0-1,0 0-3,0 0-12,6-15-21,-6 15-1,14-16 0,-14 16-1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22.3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8EEE7EE-08A4-453C-B24E-6F904A156A62}" emma:medium="tactile" emma:mode="ink">
          <msink:context xmlns:msink="http://schemas.microsoft.com/ink/2010/main" type="inkDrawing"/>
        </emma:interpretation>
      </emma:emma>
    </inkml:annotationXML>
    <inkml:trace contextRef="#ctx0" brushRef="#br0">17-1 52,'3'8'27,"-9"-8"-7,3 3-5,3 0-2,-3 0-1,3 5-5,-2-2-3,-1 0-1,0 5-1,3-2 0,0-3-1,3 2 0,0-2 0,5 0 1,-5-4-1,5 4 0,-2-6 1,3 3-1,-1-3 1,1-3 0,-4 3 0,4-3-1,-1 0 1,-2 1 0,-3-4-1,2 3 1,-5-3 0,3 1 0,-3 2 0,0-3-1,-3 0 1,0 1-1,1 2 0,-4 0-1,0 3 0,-2 0 0,2 0 0,-2 3 0,2 0-1,0 2 1,1 1-1,2-3 1,0 3-1,3-1 1,0 1-1,0-3 1,6 3-1,-3-4 1,2 4 0,1-3 1,0-3-1,2 3 0,0-6 1,1 3 0,-3-3 0,2-3 0,-2 4 0,-3-4 0,2-3 0,-5 1 1,0-1-1,0 3 1,-5-2-1,-1 2-1,0 0 1,1 3-1,-4 6-1,-2 0 0,0 6-4,-4-3-6,10 5-14,-4 3-9,1-8 0,5 5 0</inkml:trace>
  </inkml:traceGroup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F950193-FB33-470D-959E-DD5A2DB139C4}" emma:medium="tactile" emma:mode="ink">
          <msink:context xmlns:msink="http://schemas.microsoft.com/ink/2010/main" type="inkDrawing"/>
        </emma:interpretation>
      </emma:emma>
    </inkml:annotationXML>
    <inkml:trace contextRef="#ctx0" brushRef="#br0">98 18 54,'0'0'18,"-3"-5"-2,0-1-1,3 4-3,-3-1-1,1 3-4,-4-3-1,6 3-2,-6 0-3,3 3 0,0-3-1,1 3 0,-4-1 0,0 4 0,1-1 0,-4 1 0,3-1 0,1 1 0,-1-1 0,3 1 0,0-1-1,3-2 1,0-1 0,0 1 0,3-3 0,0 3 0,3-3 1,-4 0 0,1 0 0,0 0 0,0 0 1,0 0-1,-3 0 1,3 0 0,-6-3 1,6 3-1,-6-3 0,3 1 1,-3-1-1,3 0 0,-3-2 0,0 5-1,-2-3 0,-1 3-1,0 0 0,0 0 0,4 3 0,-4 0-1,6-1 0,-3 1 0,3 0 0,0 2 0,3-2 0,0 0 1,2-1 0,1-2 0,0 3 0,0-3 1,-1-3-1,4 3 1,-3-5 0,-1 2 0,4-2-1,-4-1 1,1 1 0,0-1 0,-3 1 0,0-1 0,-1 1 1,1 0-1,-6 2 0,3 0 0,-2 0 0,-4 3-1,3 3 0,0 0 0,0 0-1,-2-1 1,2 4-1,0-4 0,3 4 1,-3-3-1,6 2 1,-3-2-1,6 2 1,-4-2 0,1 0 0,3-3 0,-3 2 0,3-2 0,-1 3 1,-2-3-1,-3 0 1,3 0 0,-3-3 0,0 3-1,0-2 1,3-1 0,-6-2 0,6 2 0,-6-3 0,3 1-1,0 2 1,0 0-1,-3 1 1,0-1-2,3 3 1,-3 0 0,3 3-1,-2-3 0,2 2 0,0 1 0,0 0 0,0 2 0,0-2 1,0 0 0,2 0-1,-2-1 1,3-2 0,-3 0-1,3 0-1,-3-2-5,3 2-6,0-3-8,-6-5-11,12 8 1</inkml:trace>
  </inkml:traceGroup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2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175E0F8-2D0F-4BD1-BFAE-0EDA290A4BFF}" emma:medium="tactile" emma:mode="ink">
          <msink:context xmlns:msink="http://schemas.microsoft.com/ink/2010/main" type="inkDrawing"/>
        </emma:interpretation>
      </emma:emma>
    </inkml:annotationXML>
    <inkml:trace contextRef="#ctx0" brushRef="#br0">45 52 54,'0'3'20,"0"-9"-1,0 4-1,0 2-5,-3-3-2,3 0-2,-3-3-1,3 6-3,-6-5-1,4 5-1,-1-3-1,0 3-1,-3-3 0,1 3-1,2 0 0,0 0-1,0 3 1,-2-3-1,5 3 0,0 0 0,0-1 0,0 1 0,0 0 0,3 0 0,-1 0 1,1-3 0,3 2 0,-1 1 0,1-3 0,0 0 1,-1 0 0,-2 0 0,0-3 0,0 1 0,-1-1 1,1 3-1,-3-6 1,3 3 0,-3-2-1,0 2 0,0-3 1,0 4-1,-3-1 0,3 3-1,0 0 0,-3 0 1,1 0-1,2 0-1,-3 3 1,3-1-1,-3 1 0,0 0 1,3 0-1,0 0 0,3-1 0,0 1 1,0 0-1,2 0 1,1-3 0,-1 3 0,4-3 0,-4 0 1,1 0 0,0-3-1,-4 3 2,1-3-1,0 0 0,-3 0 1,0-2-1,-3 2 1,0-3-1,1 4 0,-4-1 0,3 0-1,-2 0 0,-1 3 0,0 0-1,4 0 1,-1 0-1,-3 3 0,3 0 0,1-3 0,2 5 1,-3-5-1,6 6 0,-3-3 0,2 0 1,1-1-1,3 1 1,-1 0 0,4 0 1,-1-3-1,1 0 1,-1-3-1,0 0 1,1 3 1,-4-5 0,1 2-1,-6-3 1,3 1 0,-6-1 0,-3 3 0,-2 0-1,2-2 0,-5 5-1,3-3 0,-3 3 0,2 3 0,1-3 0,2 3-1,1-1 1,2 1-1,0-3 1,0 3-1,3 0 0,-3-3-2,6 0-4,-6 0-7,6-6-16,3 6-3,-6-5-1</inkml:trace>
  </inkml:traceGroup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3.8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F05A041-5DE1-476A-97CF-96A16BC1AE84}" emma:medium="tactile" emma:mode="ink">
          <msink:context xmlns:msink="http://schemas.microsoft.com/ink/2010/main" type="inkDrawing"/>
        </emma:interpretation>
      </emma:emma>
    </inkml:annotationXML>
    <inkml:trace contextRef="#ctx0" brushRef="#br0">45 61 67,'0'0'15,"0"0"-1,0 0 0,0 0-1,0-3-4,0 6-1,0-6-1,0 6-1,0-3-2,0 0-2,0 2-1,0 1 0,-5 0-1,7 0 0,-4 0-1,2 2 1,0 1-1,2-3 0,-2 3 1,6-4 0,-4-2 0,4 0 0,-1 0 0,-2 0 2,2-2-1,-2-1 1,2-3-1,-5 3 1,3-2-1,-3-1 1,2-3-1,-4 1 1,2 0-1,-3 2 0,0-3 1,1 4-1,-1-1 0,0 0 1,1 4-1,-1-1 0,0 0 0,1 3-1,-1 3-1,0-3 0,1 3 0,-1-3 0,3 5 0,0-2 0,0 0 0,0 3 1,0-4-1,3 1 1,-1 0 0,1-3 0,0 3 1,2-3-1,-2 0 1,2 0 0,-2-3 0,-1 3 1,1-3 0,0 0 0,-3-2 0,0-1 0,-6 0-1,6 4 1,-5-4-1,0 0-1,-3 6 0,2 0 1,-4 3-2,2 0 1,0 3 0,0-1-1,2 1 0,1 0 1,2-1-1,1-2 0,2 0 0,0 0 1,0-3-1,0 0 0,5 3-3,-8-9-10,9 0-13,2 3-6,-8-5 1,10 2-1</inkml:trace>
  </inkml:traceGroup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34.9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F189BDF-7942-471A-A8A0-F5211C5A60CE}" emma:medium="tactile" emma:mode="ink">
          <msink:context xmlns:msink="http://schemas.microsoft.com/ink/2010/main" type="inkDrawing"/>
        </emma:interpretation>
      </emma:emma>
    </inkml:annotationXML>
    <inkml:trace contextRef="#ctx0" brushRef="#br0">54 3 60,'-3'-3'16,"0"3"0,0 0-1,-3 0-4,4 3-3,-7 0-1,6 3-2,-6-1-3,4 1-1,-1 2 0,3-2-1,0 2 0,3-2 0,0 2 0,0-5 1,6 3-1,-3-1 2,3-5-1,5 6 0,-5-6 1,5 0-1,-2 0 1,0 0 0,-1-3 0,1 0 0,-3-2 0,0 2 1,-1-6-1,-2 4 0,0-4 0,-3 4 0,0-6 0,-3 5-1,0 0 0,-2 1 0,-1 2 0,-3 0-1,0 3 1,1 0-1,-4 3 0,4-3-1,-1 6 1,0-4-1,4 1 0,-1 3 1,3-3-1,-3 2 0,6-2 0,0 0 1,3 2-1,0-2 1,0 0 0,3 0 0,2 0 1,1-3-1,-1 0 1,4 0 0,0 0 0,-4-3 0,1 0 1,-3 3 0,-1-6 0,-2 4 0,-3-4 0,-3 3 0,-2-2-1,-1-1 1,0 3-2,-5-2 0,5 5-3,-6-6-2,6 12-10,-2-4-16,-4-2-2,9 6 0</inkml:trace>
  </inkml:traceGroup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2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6B1E30D-95B9-4D39-8C8E-4B925DAD6EE0}" emma:medium="tactile" emma:mode="ink">
          <msink:context xmlns:msink="http://schemas.microsoft.com/ink/2010/main" type="inkDrawing"/>
        </emma:interpretation>
      </emma:emma>
    </inkml:annotationXML>
    <inkml:trace contextRef="#ctx0" brushRef="#br0">69 19 53,'-9'-3'11,"3"6"-2,1-3-1,-1 0-3,3 2-1,-3 1-1,3 0-1,0 3 0,3-1-2,-2-3 1,2 4-1,0-3 0,0 0 1,2 0 0,-2-3 1,0 0 1,3 0 1,-3 0 1,3 0 0,-3-3 1,0 3-1,0-6 0,3 3-1,-3-4-1,3 4 0,-3-6-1,3 4 0,-3-1 0,3 0 0,-6 3 0,3 1-1,-3-1 1,3 3-1,-3 0 0,0 3-1,0-1-1,0 1 1,1 0-1,-1 3 0,0-1 0,0 1 0,3 3 0,0-7 1,0 3-1,0 1 0,6 0 1,-3-4 0,-1 1 0,4-3 0,3 0 1,-3 0-1,-1 0 1,1-3 0,0 1 0,0 2 1,-4-6-1,1 3 1,-3-3-1,3 4 1,-6-6-1,0 5 1,1-3-1,-1 1 0,-3 2 0,0 0 0,-2 0-1,2 3 1,-3 6-2,1-3 1,2 2-1,-3 1 1,6 3-1,-2-5 0,2 5 0,3-3 0,0-1 0,3 1 1,-1-3-1,1 0 1,3-1 1,-3-2-1,3-2 1,2 2-1,-2-3 1,0 0 0,0-3 0,-1 1 0,1-1 0,-3 0 0,0 1 1,-3 0-2,0 2 0,0-3-2,0 6-4,-6-3-7,0 3-11,6 9-7,-8-9-1</inkml:trace>
  </inkml:traceGroup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3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05C97B4-A84A-4C8D-8E86-F54B51606CB8}" emma:medium="tactile" emma:mode="ink">
          <msink:context xmlns:msink="http://schemas.microsoft.com/ink/2010/main" type="inkDrawing"/>
        </emma:interpretation>
      </emma:emma>
    </inkml:annotationXML>
    <inkml:trace contextRef="#ctx0" brushRef="#br0">33 15 69,'-6'-3'16,"6"6"-2,-6-3-1,4 0-3,-1 3-4,0-1-3,0 1-2,-3 3 0,6 3 0,-3-1-1,1-2 1,2 3-2,2-4 1,1 4 0,0-3 0,3-4 1,2 1 1,1 0 0,0 0 1,-1-6 1,1 3 1,-1-3 0,-2 0-1,-3-2 0,3-1 0,-9 0 0,6 1-2,-6-7 1,0 6-2,-3-2 0,3-1 0,1 3 0,-1 1 0,-3 2-1,3 3 1,-3 0-1,4 0-1,-1 3 1,-3 0 0,3 2-1,0 1 0,0 0 0,0-1 0,3 1 0,0-3 0,0 0 0,0 0 1,6 0-1,-3 0 1,3-3 0,2 0 1,1 0-1,-3-3 1,2 0 0,-2 3 1,0-6-1,0 3 1,-4-3 0,-2 1 0,-2-1 0,2 0 0,-6 1 0,0-1-1,0 3 0,3-3-1,-5 6-1,2-3-1,3 9-3,-2-9-7,5 9-15,0 3-6,0-7-1,2 10 1</inkml:trace>
  </inkml:traceGroup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4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FCAFC62-FBCA-495C-BEDE-26782030C9B8}" emma:medium="tactile" emma:mode="ink">
          <msink:context xmlns:msink="http://schemas.microsoft.com/ink/2010/main" type="inkDrawing"/>
        </emma:interpretation>
      </emma:emma>
    </inkml:annotationXML>
    <inkml:trace contextRef="#ctx0" brushRef="#br0">40 6 51,'-9'-6'23,"9"9"-10,0-3-3,0 0-2,0 3 0,0 0-3,0 0-1,0 0-1,0 2 0,0-2 0,0 3-1,0-1-1,3-2 0,-3 0 0,0 0-1,3 0 1,-3-3 0,0 0 0,3 0 0,-3 0 1,3 0 1,-3 0 0,0 0 1,0-3-1,3 3 0,-6-3 1,6 0-1,-6 0 0,3 1-1,0-1 0,-3 0 0,3 0-1,-3 3-1,0 0 0,0 0-1,3 3 0,-3 0 0,0 2-1,3-2 0,0 0 1,-2 3-1,4-3 1,-2-1 1,3 1-1,0-3 1,0 3 0,0-3 1,3 0-1,-3 0 1,0-3 0,0 3 0,0 0 0,0-3 0,-3 1 1,2-1-1,-2 0 1,3-3-1,-3 1 0,0 2 1,-3-6-1,3 6 0,-2-2 0,-4 2-1,0 3-1,3 3 1,-3 0 0,-3-1-2,4 4 1,-1-3-1,3 5 0,-3-5 1,6 6-1,0-6 1,3 2 0,0-2 0,0 0 1,0 0 1,2 0-1,-2-3 1,0 0 0,3 0 1,-3 0-1,3 0 0,-3-6 1,0 6-1,0-6 1,0 3-1,-1 1 1,1-4-1,-3 3 1,0-3 0,-3 4-1,1-1 0,-4 0 0,0 3-1,0 0 0,0 3 0,-3 2 0,4-2-1,-1 3 1,-3 2-1,6-2 0,0 3 0,3-1 0,0-2 0,3-1 0,0 1 0,0-3 1,6 0 0,-3-6 1,2 0-1,4-3 1,0 1 0,-1-1 0,-2 0 0,0 1 0,-3-1 0,0 3 0,-6 0 0,0 3-2,-6 0-1,0 0-2,-3-2-4,3 7-8,-5-5-7,-4 0-7,6 9-3</inkml:trace>
  </inkml:traceGroup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05:56.28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6F79A12-A7D8-4511-931A-0BAACF923777}" emma:medium="tactile" emma:mode="ink">
          <msink:context xmlns:msink="http://schemas.microsoft.com/ink/2010/main" type="inkDrawing"/>
        </emma:interpretation>
      </emma:emma>
    </inkml:annotationXML>
    <inkml:trace contextRef="#ctx0" brushRef="#br0">120 30 72,'3'3'23,"-3"-3"-2,-3-3-3,3 6-2,-5-6-5,5 6-4,-9-3-2,3 3-1,0-3-2,0 6 0,-5-6-1,5 3-1,0-1 0,3 1 0,0 0-1,3 0 0,0-3 0,0 3 0,3 0 0,-3-3 0,6 3 1,-3-3 0,3 0 0,0 0 1,-1-3-1,1 3 1,0-3 1,0 0-1,-3 0 1,0 0 0,0-2 0,-1 2 0,-4-6 0,2 3 1,-3-3-1,0 6 0,0-6-1,-3 7 0,0-1 0,-2 3-1,-1 0 0,3 3 0,0-1-1,-3 4 1,4 3-1,-4 0 0,3 3 0,3-4 0,0 1 0,0 0 0,6 3 0,3-6 0,0 2 1,3-2-1,2 3 1,-2-6 0,3 0 0,2 0 1,-2-9-1,-4 6 2,1-6-1,-3 0 0,0-3 0,-3 1 1,0-1-1,-3-3 1,-3 3-1,-3 1 0,0-1 0,-6 3-1,1 3 1,-1 0-1,-2 6 0,2 0 0,-2 0 0,2 3-1,6 0 1,-3-1-1,7 1-1,-4 0 1,9 3 0,0-6 0,-1 3 0,7 0 1,0-4-1,5 1 1,1-3 0,2 0 0,1-3 1,-1 1-1,-5-1 1,2 0 0,-8-3 0,3 0 1,-9 0-1,0 0 0,-3-3 0,-3 4 0,-3-4 0,-2 6 0,-4-3-1,-2 6 0,-1 3 0,-2 0-1,3 6-1,-4-3-4,10 5-6,-1-5-15,0 0-8,12 3-1,0-6 1</inkml:trace>
  </inkml:traceGroup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5.8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7F32003-D276-4AFE-B02D-A293D7016C07}" emma:medium="tactile" emma:mode="ink">
          <msink:context xmlns:msink="http://schemas.microsoft.com/ink/2010/main" type="inkDrawing"/>
        </emma:interpretation>
      </emma:emma>
    </inkml:annotationXML>
    <inkml:trace contextRef="#ctx0" brushRef="#br0">37 57 70,'4'0'24,"-4"0"-2,-4-4-1,8 8-2,-8-8-3,8 8-3,-4-8-3,3 8-3,-6-4-2,6 8-1,-3-8-2,0 3 0,4 1-1,0 0-1,-4 0 0,7-4 1,-7 4-1,8-4 1,-8-4 0,3 0 0,-3 0 1,0-3-1,-3-1 1,-1 4 0,-3 1-1,-1 3 1,1 0-1,-5 7-1,5-3 1,-4 3-1,7 5-1,0-5 1,1 5 0,3-1-1,3-3 1,5 3-1,-5-3 1,5-5 0,3-3-1,-3 0 2,3 0-1,-4-7 0,1-4 1,3-5-1,-7 1 1,3-4 0,-3 4 0,-4-4 0,0 4 0,0 4 0,0 3 0,-4 4 0,0 4-1,1 4-1,3 7-2,-8-11-4,8 16-11,-7-5-18,3-3-2,0-1 0,1-3 0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16.04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95 2674 9,'0'0'16,"0"0"-1,0 0 2,0 0-3,0 0 1,0 0-4,0 0 1,0 0-2,0 0 2,0 0-4,0 0 0,0 0-1,-7-25 0,7 25-1,-2-30 0,4 13-1,-4-8-2,5 1 0,-1-3-1,0 3 1,2-8-2,-1 2 1,-1-7-1,1 2 0,-1-4-1,-4-1 0,-1-2 1,-2-2-1,-3 2 1,1-2-1,0 2 0,0 3-1,0 4 1,2 5 0,1 5 0,4 6-1,0 19 1,4-19 1,-4 19-1,0 0 1,0 0-1,3 24 1,-3-24-1,-1 37 1,-1-12 0,2 5-1,0 5 0,-2 7 1,4 0-1,1 6 1,-1-1-1,5-1 0,-1-4 0,1-3 1,0-10-1,0-6 0,-2-7 0,-5-16 1,0 0-1,0 0 1,0 0-1,0 0 1,7-32 0,-9 6-1,-3-7 1,2-9-2,1-9 2,-2-9-1,-1-5 0,1-4-1,1-5 1,1-1 0,-1 1 0,-1-1 0,-1 8 0,-2 4-1,0 6 1,1 8 0,-1 7 0,2 9 0,1 6 0,-1 10 0,5 17 0,-5-20 0,5 20 0,0 0 0,5 16 1,-5-16-1,2 39 1,1-8-1,1 8 1,0 8-1,-3 6 1,3 7-1,-6-2 1,4 2-1,-4-4 1,4-5-1,-2-7 1,3-7-1,1-9 0,-2-7 1,-2-21-1,7 19 0,-7-19 0,0 0 0,10-16 1,-6-5-1,-4-5 0,2-11 0,-1-5 1,-1-13-2,2-10 1,-2-10 0,0-11-1,0-6 1,0-6-1,-3-2 1,-3-2-1,1 2 1,0 7-1,-4 10 1,0 13 0,2 12 0,-2 14 0,2 12 0,4 11 0,3 21 0,0 0 1,-8 16-1,7 12 0,-1 9 1,0 14-1,2 5 1,0 7-1,2 4 1,-4-5-1,4-1 1,-4-5-1,6-3 0,-3-12 1,-1-5 0,0-7-1,0-8 1,2-4-1,-2-17 0,0 0 1,0 0-1,0 0 0,9-21 0,-5-3 0,-1-10-1,1-10 1,1-7 0,-1-9 0,1-5 0,-2-3 0,-1-2-1,0-1 1,0 3 0,-4 3 0,2 5 0,-2 6 0,-3-1 0,1 4 0,1-2-1,1 4 0,-2 2 0,4 5 0,0 1 1,0 8-1,2 5 0,0 5 1,0 7-1,-2 16 1,0 0 0,5-18 0,-5 18 0,0 0 0,0 0 1,0 0-1,2 20 0,-2-20 1,-2 33 0,2-5 0,0 9 0,0 0 1,0 4-1,0-1 0,2-1 1,0-4-2,-1-5 1,-1-11 0,4-3-1,-4-16 0,2 17 1,-2-17-1,0 0 1,0 0-1,0 0 1,3-21 0,-1 5-1,0-6 1,1-10-1,-1-7 0,2-1-1,-3-4 1,1 0-1,2 2 0,-3 1 0,-1 5 1,-1 7-1,-3 3 1,-1 3 0,1 6 1,4 17-1,-5-27 0,5 27 0,0 0 0,-11-19 0,11 19 0,0 0 0,0 0 0,0 0 0,0 0-1,2-16-4,-2 16-14,27-14-18,-19-7 0,7 3 0,-7-6-1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6.64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2A994E2-3AAA-4C01-9DB6-54F8FF9F409A}" emma:medium="tactile" emma:mode="ink">
          <msink:context xmlns:msink="http://schemas.microsoft.com/ink/2010/main" type="inkDrawing"/>
        </emma:interpretation>
      </emma:emma>
    </inkml:annotationXML>
    <inkml:trace contextRef="#ctx0" brushRef="#br0">59 466 69,'0'0'33,"0"-4"0,-4 1-13,8 6-2,-11-6-3,10 6-6,-10-3-3,11 4-2,-8 0-1,4 0-2,4-1 0,-4 5 0,3-1-1,1-3 0,0 0 0,3 3 1,-4-7-1,1 0 1,3-4-1,-3 1 1,0-5 0,-4 1 0,0-1 1,0-3-1,-8 0 0,1 0 0,0 3 0,0 1-1,-4 3 1,0 4-1,0 4 0,0 7 1,7 0-1,-3 4 0,4 4-1,3-4 1,3 3 0,4-3 0,1-7 0,6-4 0,1-4 0,3-4 0,-4-11 1,4 4-1,-3-4 1,-8-4-1,0 4 0,-7 0-2,0 8-3,-14-4-5,10 14-11,-10 1-16,-1 0 0,1 3 1</inkml:trace>
    <inkml:trace contextRef="#ctx0" brushRef="#br0" timeOffset="656">48 44 67,'-11'0'30,"11"8"0,-3-1-12,-5-3-6,8 7-2,-7-3-3,11 3-1,-4-4-2,0 4-1,0-3-1,3-1-1,1 1 0,3-8 1,-3 0-1,3-4 1,-3-3 0,3-5 0,4-3 0,-4 4 1,0-7-1,-3-1 1,-4 0-1,4 4 1,-12 4-1,5 7-1,-8 4 1,0 4-1,0 7 1,-3 4-2,3 0-2,0 4-1,7 0-3,-3-12-5,11 4-11,3-3-14,0-12 0,4 4 0</inkml:trace>
  </inkml:traceGroup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7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D87BECB-BC49-427E-BAE4-988BF1A12DBF}" emma:medium="tactile" emma:mode="ink">
          <msink:context xmlns:msink="http://schemas.microsoft.com/ink/2010/main" type="inkDrawing"/>
        </emma:interpretation>
      </emma:emma>
    </inkml:annotationXML>
    <inkml:trace contextRef="#ctx0" brushRef="#br0">25 55 67,'7'4'29,"-10"-4"-7,3-4-6,3 8-1,-6-8-3,6 8-2,-6-4-2,6 4-3,-3-8-1,4 11-2,-4-7-1,0 0 0,0 4 0,4-4 0,-4 0 0,4 4 0,-4-8 0,4 0 2,-4 4-1,0-3 1,0-5-1,4 1 1,-8-1-1,4 1 0,-4-4 0,4 0-1,-8 3 0,4 5 0,1 3-1,-5 3 1,0 1-1,4 7 1,0 0-1,1 4 0,-1 0-1,8 0 1,-1 0 0,1-4 0,0-4 0,4-3 1,0-1-1,-1-6 1,1-5-1,-4 1 0,4 0-2,-8-5-4,7 5-9,-11 3-22,1-7 1,3 8 0,-8-5 0</inkml:trace>
  </inkml:traceGroup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9.9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96A78FF-D5A1-468F-A3AA-09FEA265E117}" emma:medium="tactile" emma:mode="ink">
          <msink:context xmlns:msink="http://schemas.microsoft.com/ink/2010/main" type="inkDrawing"/>
        </emma:interpretation>
      </emma:emma>
    </inkml:annotationXML>
    <inkml:trace contextRef="#ctx0" brushRef="#br0">79 11 53,'4'3'26,"-11"-6"-7,7 3 0,-7 0-3,-1-4-2,5 8-3,-8-4-1,7 3-3,-3 1-2,0 0-2,0 3-1,3 0-1,0 0 0,4 4 0,0 0-1,4-3 0,0 3 0,3-4 1,0-3 0,0-4 0,1 0 0,2-4 0,-2-3 0,-1-4 1,-4 0-1,5 0 1,-8 0 0,0 0 0,-4 0 0,0 4 0,-3-1 0,0 8 0,-4-3 0,4 6-1,-4 1 0,0 0 0,4 7-1,0-4 0,0 4 0,3 0-1,4 0 1,0-4-1,4 0 1,3 1-1,4-8-3,-4-8-9,7 1-15,1 0-7,-8-8 0,4 4 0</inkml:trace>
  </inkml:traceGroup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0.73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0FB57F2-53AA-4CAC-BFDB-029A4874B1EB}" emma:medium="tactile" emma:mode="ink">
          <msink:context xmlns:msink="http://schemas.microsoft.com/ink/2010/main" type="inkDrawing"/>
        </emma:interpretation>
      </emma:emma>
    </inkml:annotationXML>
    <inkml:trace contextRef="#ctx0" brushRef="#br0">72 450 74,'4'0'30,"-4"-4"-6,0 0-4,4 4-3,-12-7-6,12 10-3,-8-6-2,0 3-2,-4 3-1,4 1-1,-3 4-1,3-1 0,-4-3-1,4 7 1,0-4-1,4 4 0,0-3-1,0-4 2,8-4-1,0 0 0,-4-4 1,7-4-1,1 1 1,-1-8 0,1 0 0,-4-3 0,0-1 0,-5 4 0,-3-3 1,0 6-1,-3 1 1,-5 11-1,-4 0 0,-3 11 1,-1 1-2,1 6 1,-1 1-1,1 3-1,7-3-1,0-4-2,12-4-5,-4-15-8,16 0-16,3-3-2,-7-8-1,11 0 1</inkml:trace>
    <inkml:trace contextRef="#ctx0" brushRef="#br0" timeOffset="641">45 22 54,'0'4'29,"0"-4"-7,-4-4-1,4 8-4,-4-8-2,4 11-4,-4-7-2,4 8-3,-8-1-2,5 4-1,-1 0-1,0 4-2,4-3 1,-4-1-1,4 0 0,4 0 0,-4-7 0,4-4 1,0-4 0,3 0 0,-3-7 0,4 4 0,-4-8 1,4 0 0,-5 0 0,1 0-1,-4 0 1,0 4 0,-4 0 0,1 7 0,-1 1-1,-4 3 1,0 0-1,0 7-1,1 0 0,3 1 0,0 3 0,0 0-1,4 0 1,0-3-1,8-1-2,-8-7-2,11 8-8,-7-8-12,0-8-11,8 4 1,-8-7-1</inkml:trace>
  </inkml:traceGroup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2.07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C191187-5427-40B0-8F17-C19701C83EE8}" emma:medium="tactile" emma:mode="ink">
          <msink:context xmlns:msink="http://schemas.microsoft.com/ink/2010/main" type="inkDrawing"/>
        </emma:interpretation>
      </emma:emma>
    </inkml:annotationXML>
    <inkml:trace contextRef="#ctx0" brushRef="#br0">49 21 52,'-4'-7'29,"8"10"-2,-4-3-8,-4 0-2,8 8-4,-8-8-2,8 11-3,-8-7-3,4 10-1,-7-7 0,7 4-2,-4 0 0,4-4-1,-4 1-1,4-1 0,0-3 0,0-4 0,4 4 1,-4-8-1,4 0 1,3 4 0,-3-7 1,-1 3 0,1-3 0,-1-1 0,1 1 0,0 0 0,-8-1 0,0 2-1,1 2 1,-1-3-1,-3 7 0,0-4 0,3 4 0,-3 0-1,-1 0 1,5 4-1,-1 3 0,4 0-1,0 0 1,0 0 0,4 4 0,3-3 0,0-1 0,1 1 0,-1-8 0,0 3 1,0-6-1,-3 3 1,0-8 0,-1 1 0,1-4 0,0 0-1,-1 0 1,-3 0 0,4 0 0,-4 0 0,0 0 0,0 7 0,-4-3-1,-3 7 1,0 7 0,-4-3-1,0 3 1,4 1-1,-4 3-1,3-4 1,1 1 0,0-5-1,3 0 0,0-3 0,8 8-2,-8-16-3,12 16-4,-12-16-11,4 5-16,7 0 0,1-8 0</inkml:trace>
  </inkml:traceGroup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7.5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2D0B2EF-D37A-446A-81F9-2744CC534A01}" emma:medium="tactile" emma:mode="ink">
          <msink:context xmlns:msink="http://schemas.microsoft.com/ink/2010/main" type="inkDrawing"/>
        </emma:interpretation>
      </emma:emma>
    </inkml:annotationXML>
    <inkml:trace contextRef="#ctx0" brushRef="#br0">22 41 58,'4'0'16,"-8"-3"0,4 6-2,-4-3-3,4 0-1,-3 4-1,-1-4-2,4 7-1,-4-3-1,4 7-1,-4-7-1,4 7 0,0-8-1,0 1-1,0 0 0,4-1 0,0-6 0,0-5 0,-1 1 1,5-4 0,-5 0 1,5 4 0,-4-8 2,-1 11-1,-3-7 0,0 11 0,0-3-1,0 6 0,-3-3-1,3 0 0,-4 4-2,4-4 0,-4 0 0,4 4 0,0-4 0,0 0 0,0 0 0,0 0-1,0 3 1,0 1 0,0-4-1,0 0 1,0 4 0,0-4 0,0 0 0,4-4 1,-4 4-1,4-4 1,-4 1 0,0-1 0,0-3 0,3 7 0,-6-8 0,3 8 1,-4-3-1,0-1 0,-3 4 0,3 0-1,-3 0 0,3 0 0,0 4-1,0-4 1,1 0-1,3 3 0,3-3 1,-3 0-2,4 4-1,-4-4-3,8 7-8,-12-7-12,4-3-8,4 6-1,-4-6 1</inkml:trace>
  </inkml:traceGroup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8.50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2BFB51C-9594-4CF2-97FD-23381F6F1582}" emma:medium="tactile" emma:mode="ink">
          <msink:context xmlns:msink="http://schemas.microsoft.com/ink/2010/main" type="inkDrawing"/>
        </emma:interpretation>
      </emma:emma>
    </inkml:annotationXML>
    <inkml:trace contextRef="#ctx0" brushRef="#br0">105 0 61,'0'7'25,"-4"-7"-7,0 4-4,1 0-1,-1-4-5,0 7-1,-3-7-2,3 3-2,0 1 1,1 0-3,-1-4 1,4 3-1,0-3-1,0 0 1,0 0 0,0-3 1,0 3 1,0-4 0,0 0 0,0 1 0,-4-1 0,4 1 1,-3-1-1,3 0 0,0 1-1,-4 3 0,4-4 0,0 4-1,-4 0 0,4 0 0,0 0-1,0 4 1,0-4-2,0 0 2,0 3-2,0-3 1,4 4 0,-4 0-1,0-1 1,4 1 0,-4-1 0,3-3 0,1 4 0,-4-4 0,4 0 0,-4 0 0,3 0 1,-3 0 0,0-4 0,0 4 1,-3-3-1,-1 3 0,0-7 0,-3 3-1,0 4 0,-5-4 0,5 8-1,0 0 1,-1 3-1,1-4 0,3 8 0,4 0 0,0 0 0,4 0 1,3-4 0,-3-3 0,3 3 0,-3-7 0,3 0 1,-3 0 0,0-7 0,-4 3 0,4-3 0,-4-4 0,0 4 0,0-4 0,0 4-1,0-1 1,-4 5-2,4-4-1,0 7-4,-8-8-11,8 5-17,0 6-1,-7-10 1,7 7-1</inkml:trace>
  </inkml:traceGroup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0:59.5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F34D760-1349-4BFE-9632-B471C72EC83E}" emma:medium="tactile" emma:mode="ink">
          <msink:context xmlns:msink="http://schemas.microsoft.com/ink/2010/main" type="inkDrawing"/>
        </emma:interpretation>
      </emma:emma>
    </inkml:annotationXML>
    <inkml:trace contextRef="#ctx0" brushRef="#br0">31 74 56,'4'-3'13,"-4"-5"-1,0 8 0,0-4-2,0-3 0,0 7-1,0-4 0,0 0-2,0 1 1,4 6 0,-8-6 0,8 6-2,-8-3-1,4 0-1,0 4-2,0-4 0,0 4-1,0-4-1,0 4 0,0-1-1,0-3 1,0 0 0,0 4 0,0-4 0,0 0 1,4 0 0,-4-4 1,0 4-1,0-7 1,0 3 0,0-3 0,0-1-1,0 1 1,0-1-1,-4 1 0,4 3 1,-4-3-1,0 7 0,0 0 0,0 3 0,1 5 0,-1-1-1,0 1 0,0-1 0,4 4-1,-4-3 1,8-4 0,0-1 0,0 1 0,0 0 0,3-4 0,1-4 1,-4 0-1,4-3-1,-1 3-3,-7-7-6,8 0-13,0 3-10,-4-3-1,-1 4 0</inkml:trace>
  </inkml:traceGroup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00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73D86C0-E3C5-4041-B6FE-121CEAC6B21F}" emma:medium="tactile" emma:mode="ink">
          <msink:context xmlns:msink="http://schemas.microsoft.com/ink/2010/main" type="inkDrawing"/>
        </emma:interpretation>
      </emma:emma>
    </inkml:annotationXML>
    <inkml:trace contextRef="#ctx0" brushRef="#br0">27 35 59,'-12'-4'28,"16"11"1,-12-7-5,4 0-11,4 4-5,-4-4-1,4 4-3,-3-1-1,6-3 0,1 4 0,0 0-1,0-4 1,4 7-1,-4-7 1,4 0 0,-4 0 0,8 0-1,-8-4 1,4 1 0,-4-5 0,0 5-1,0-5 1,0 1-1,-4-1 0,4 1 0,-8 0 0,4 7-1,-4-8 1,0 8-2,0 4 1,-4 0 0,4 3-1,-4 0 0,4 1-1,4 3 1,0-4-1,0 4 1,4-3 0,0-5 0,4 1 0,-4 0 1,0-4-1,4 0 1,-4-4 0,0 0 0,-4-3 0,4 0 0,-4-4 0,0 3-1,3 1 1,-3-1-2,0 5-2,-3-1-2,6 15-5,-14-7-12,3 7-16,4 4 2,-4-4-2,4 3 2</inkml:trace>
  </inkml:traceGroup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4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A6C2B8E-48BE-4CA7-BB60-3F69F5FFBAE3}" emma:medium="tactile" emma:mode="ink">
          <msink:context xmlns:msink="http://schemas.microsoft.com/ink/2010/main" type="inkDrawing"/>
        </emma:interpretation>
      </emma:emma>
    </inkml:annotationXML>
    <inkml:trace contextRef="#ctx0" brushRef="#br0">68 19 50,'8'4'27,"-20"-8"-4,9 1-5,-1 3-1,-4-4-4,5 4-3,-5 0-1,0 7-3,1-3-2,-1 4-1,1-4-1,3 7 0,0-3-2,4-1 1,0 1-1,4 0 1,-4-1-1,7-3 1,1-4 0,-4 0 0,3-4 1,1 1 0,-4-9 0,0 8 1,-1-7-1,1-1 1,-4 1-1,0 3 0,0-3 0,0 7 0,-7-4 0,7 8-1,-4 0 0,0 4 0,0 4 0,-3-1-1,3 5 0,0-1 0,0 5 0,0-5-1,4 1 1,4-9 0,0 1 0,0-4 0,3-4-1,-3-3-2,8-1-4,-12-7-11,3 0-17,5 7-1,-12-7 0,4 7 1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17.52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67 630 24,'0'0'19,"0"0"1,0 0 3,0 0-4,0 0 1,-16-4-4,16 4-3,0 0-4,0 0 0,0 0-3,12-26-1,4 14 0,-2-10-1,13 0 1,-4-12-1,9 3 0,-4-6-1,7 3 0,-5-3-1,2 8-1,-4-5 0,-1 10 0,-1-1 0,-1 6 0,-6 1 0,3 4-1,-5 0 1,-1 2-1,-16 12 0,23-16 0,-23 16 0,0 0 1,0 0-1,18-11 0,-18 11 1,0 0 0,0 0-1,0 0 1,0 0-1,0 0 1,0 0-1,0 0 0,0 0 0,0 0 0,-20 2 0,20-2 0,0 0 0,-26 18 0,26-18 0,-23 19 1,23-19-1,-28 26 0,13-8 0,0 1 0,-7 2 0,1 4 0,-5 6 1,-3 3 0,-4 1 0,3 2-1,-2-4 1,4 1 0,3-6 0,0 0 0,3-11-1,6-1 0,0-3 0,16-13 0,-27 19 0,27-19 0,-23 12 0,23-12 0,0 0 1,-19 9-1,19-9 0,0 0 0,0 0 0,0 0 0,0 0 0,0 0 0,0 0 0,0 0 0,0 0 0,0 0 0,0 0 0,0 0 0,0 0 0,0 0 0,0 0 0,0 0 0,0 0 0,0 0 0,-5-16 0,5 16 0,0 0-1,16-23 1,-4 8 0,2-12 0,11-3-1,3-5 0,5-5 0,6-6 0,9-3 1,0-2-1,1-2 1,0 8-1,-3 1 2,-3 5-1,-6 6 1,-5 6 0,-13 6-1,-1 5 0,-18 16 1,17-19-1,-17 19-1,0 0-1,0 0-2,2-21-8,-2 21-25,0 0-2,0 0 2,0 0-3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4.8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5B37252-0F93-4294-8D16-1A684CF6EF60}" emma:medium="tactile" emma:mode="ink">
          <msink:context xmlns:msink="http://schemas.microsoft.com/ink/2010/main" type="inkDrawing"/>
        </emma:interpretation>
      </emma:emma>
    </inkml:annotationXML>
    <inkml:trace contextRef="#ctx0" brushRef="#br0">59 16 58,'-7'-4'29,"10"4"-3,-3 4-7,-3-4-3,6 7-4,-6-3-3,3 4-3,-4-1-2,4 1-1,-4-1-1,1 5 0,-1-1-1,4 0-1,0-3 1,0-1-1,4 1 0,-1-4 0,1-4 1,3 0 0,0-8 0,4 1 0,-4-1 0,0-3 1,-3-4-1,0 0 1,-4 0 0,0 3-1,-4-3 0,-3 8 0,-7 3 0,3 4-1,0 0 0,0 4 0,-3 3 0,7 4-1,0 1 1,-1-5-1,8 5 1,0-5 0,4 1-1,3-1 1,-3-3 0,3 0 1,-4-4-1,5 0 1,-5 0-1,-3 0-2,4 0-4,-8-12-8,8 5-16,-1-1-4,-3-3 0,4 0 0</inkml:trace>
  </inkml:traceGroup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5.6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6C415D0-022C-4BCA-AD14-16F67953F90C}" emma:medium="tactile" emma:mode="ink">
          <msink:context xmlns:msink="http://schemas.microsoft.com/ink/2010/main" type="inkDrawing"/>
        </emma:interpretation>
      </emma:emma>
    </inkml:annotationXML>
    <inkml:trace contextRef="#ctx0" brushRef="#br0">13 5 51,'-7'-4'29,"11"8"-1,-8-1-7,4-3-4,0 8-4,-7-8-5,7 7-3,0-3-2,0-1 0,0 4-2,3-3 0,5 3 0,-5 1 0,5-1 0,-1-3 0,4-1 1,-5 1 0,2-8 0,2 1 0,-6-5 0,3 5 0,-3-8 1,0 3-1,-8-2 0,8 2-1,-8 1 1,4 3-1,-4 1 0,1-1 0,-5 4-1,5 0 1,-4 4-1,3-1 0,0 5 0,1-5 0,0 1 0,3 0-1,0-1 1,-4-3-1,4 4 1,0-4-2,4 0-5,-4-7-10,3-1-17,4 5 0,-7-5 0,7 1-1</inkml:trace>
  </inkml:traceGroup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16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37EC1DC-FF41-43C4-95F8-EFE255771536}" emma:medium="tactile" emma:mode="ink">
          <msink:context xmlns:msink="http://schemas.microsoft.com/ink/2010/main" type="inkDrawing"/>
        </emma:interpretation>
      </emma:emma>
    </inkml:annotationXML>
    <inkml:trace contextRef="#ctx0" brushRef="#br0">66 49 67,'3'0'21,"-6"-7"-3,3-1-3,0 4-2,-4-3-2,8 3-1,-8-4-2,4 5-1,-4-1-1,4 4-1,-4-4-1,4 8-1,-4-4-1,-4 4-1,0-1 1,4 5-2,-3 0 1,-1-1 0,0 5-1,4-1 0,0-3 1,4 3-1,4-3 0,0-1 0,4 1 0,0-4 0,-1-4 1,-3 4 0,4-8 0,-4 4 0,0-8 0,0 4 0,-4-3 0,4-1 0,-4-3 0,0 3 0,4 0-1,-4 1 1,0 3-2,0 0-1,4 8-6,-12-8-9,8 4-15,4 4-3,-8 0 1,8 0-1</inkml:trace>
  </inkml:traceGroup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5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083E43F-D2BD-4814-B8B5-00FD64BE8BDA}" emma:medium="tactile" emma:mode="ink">
          <msink:context xmlns:msink="http://schemas.microsoft.com/ink/2010/main" type="inkDrawing"/>
        </emma:interpretation>
      </emma:emma>
    </inkml:annotationXML>
    <inkml:trace contextRef="#ctx0" brushRef="#br0">47 22 46,'0'0'21,"-5"-5"-1,5 2-3,-3 0-1,1 0-3,-1 0-2,0 0-2,3 3-2,-3-3 0,3 3-2,0 0 0,0 0-2,-2 3 0,-1 0-1,0 3 0,3 0-1,-3 2-1,1-2 0,2 6 0,0-4 0,2 4 0,1-3-1,0-1 1,2-2 0,4 0 0,-1-3 0,0-3 0,0 0 1,3-3-1,-3 0 1,-3-6 0,1 3 0,-3-2 0,-1-1 0,-2 0 0,-2 4 0,-4-1 0,-2 3 0,-3 0 0,0 6 0,0 0 0,-2 3-1,2-1 0,3 1 0,2 0-1,1-3-3,5 3-3,-3-6-9,9-3-15,4 6-4,-4-9 2</inkml:trace>
  </inkml:traceGroup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6.67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042CBEB-A56D-4D1A-94B6-EF509370DCC5}" emma:medium="tactile" emma:mode="ink">
          <msink:context xmlns:msink="http://schemas.microsoft.com/ink/2010/main" type="inkDrawing"/>
        </emma:interpretation>
      </emma:emma>
    </inkml:annotationXML>
    <inkml:trace contextRef="#ctx0" brushRef="#br0">72 436 62,'-3'-2'19,"3"4"-3,0-2-3,-3 3-2,3 3 0,-3-1-3,3 1-2,-3 0-2,3 2-2,-2-2-1,4-1 0,-2-2 0,6 0-1,0-3 1,0-3 0,-1-3 0,4 1 1,-3-4 0,0 1 0,-4-3 0,1 2 0,-6-2-1,3 3 1,-8-1-1,2 4 0,-3 2 0,-2 0 0,-1 3-1,1 3 0,-1 3 1,1 2-1,2-2-1,1-1 1,2 4-1,3-4 0,3 1 1,3-1 0,3-2 0,-1 0 1,7-3-1,-1 0 2,1-6-1,-1 6 1,-2-5 0,0 2 1,-4 0 0,-2 0-1,-3 1 0,-3-1-1,1 0-2,-4 0-7,3 3-13,0 0-12,-3-3 0,6 3-1</inkml:trace>
    <inkml:trace contextRef="#ctx0" brushRef="#br0" timeOffset="735">98 53 62,'-9'-3'26,"9"0"-9,-3 3-3,0-3-1,3 6-2,-5-6-2,2 9-2,-3-6-1,3 3-2,-3 0-2,6 2-1,-2-2-1,2 0 0,0 0 0,2-1 0,-2-2 0,3 3 1,0-6 0,3 3 0,-3-5 0,0-1 0,2 1 1,-2-4-1,-3 1 1,6-1-1,-6 1 0,0 2-1,0-2 1,-3 5 0,0-2 0,-2 5 0,-1 0-1,-3 0 0,3 5 1,-2 1-1,2 2-1,-3-2 1,4 2 0,2-2-1,3-1 1,3 1 0,0-6 0,2 0 0,4 0 1,-3-3-1,-1 0 2,1 1-1,0-1-1,-3 0-4,0 3-8,-3 0-17,-6-3-4,9 6 0,-12-11 0</inkml:trace>
  </inkml:traceGroup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38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6B3D300-4073-48C7-BDC0-F179C6609D5C}" emma:medium="tactile" emma:mode="ink">
          <msink:context xmlns:msink="http://schemas.microsoft.com/ink/2010/main" type="inkDrawing"/>
        </emma:interpretation>
      </emma:emma>
    </inkml:annotationXML>
    <inkml:trace contextRef="#ctx0" brushRef="#br0">45 42 52,'-11'0'22,"5"6"-9,-2-3-3,2 3-1,0 0-3,4-3 1,-4 0-1,6 0 0,0-1-1,3-2-1,2 0 0,-2 0 0,8 0 1,-5-2 0,8-1 0,-6-3 0,4 3 0,-4-3-1,3 0-1,-5-3 1,-1 7-2,-2-7 1,0 6-1,-6-6 0,0 3 0,-2 1-1,-6 2 0,2 0 0,-2 3 0,-3 3-1,3 0 0,0 0 0,2 2 0,4 1 0,-1-3 1,6 3-1,3-3 0,0 0 0,5 0 0,-2-1 1,2-2 0,-2 0-1,-1 0 2,1 0-1,-1 0 0,-5-2 1,3 2 0,-3 0-1,0 0 0,-3 0-3,3 0-5,3 2-13,-3 4-15,-3-3-1,6 6 1</inkml:trace>
  </inkml:traceGroup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4.4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4E9639D-9C06-47E2-A05F-0B93D814BD93}" emma:medium="tactile" emma:mode="ink">
          <msink:context xmlns:msink="http://schemas.microsoft.com/ink/2010/main" type="inkDrawing"/>
        </emma:interpretation>
      </emma:emma>
    </inkml:annotationXML>
    <inkml:trace contextRef="#ctx0" brushRef="#br0">1039 407 66,'-3'-3'30,"3"3"-4,0 0-8,-3 0-4,6 0-5,-6 0-4,3 3-1,0 0-3,0 0 1,0-1-1,0-2 0,0 3 0,3 0 1,-3-3 0,3 3-1,-3-3 1,2 0 1,-2 0 0,3 0 0,-3-3 1,3 3-1,-6-3 1,3 0-1,0 1-1,0-1 1,-3-3-1,1 0-1,2 6-1,-6-2 0,0 4 0,-2 1 0,-3 0-1,2 3 1,1-1-1,0-2 0,5 3 1,-3-1-1,6 1 1,6-6 0,-1 3 0,1-6 0,2 0 0,1 0 1,-4 1 0,4-1 0,-6-3-1,2 3 1,-5-2 0,3 5 0,-3-3 0,0 0 0,-3 3-1,0 0 0,1 0 0,-4 0-1,3 3 1,-5-3-1,5 3 0,-3 0 0,1-1 1,2 1-1,3 0 0,0 0 1,3-3 0,0 3 0,-1-3 0,7 0 0,-6-3 1,2 0-1,1 0 1,-3 0 0,-1-2-1,1 2 1,0-3 0,-3 1-1,-3 2 0,3-3-3,-3 3-2,-8-2-5,11 8-12,-8-1-15,-1-2 0,1 3 1</inkml:trace>
    <inkml:trace contextRef="#ctx0" brushRef="#br0" timeOffset="1047">476 410 57,'3'3'29,"-3"-1"-5,0-2-8,0 0 1,0 0-5,3 3-4,-3-3-3,2 6-2,1-3 0,3-1 0,-3-2 0,8 6 1,-6-6-1,7 0 1,-7 0 0,6 0 0,-5-6-1,2 6 1,-5-8-1,3 5-1,-3-2 0,-3-1 0,-3-3-1,0 4 0,-5-1 0,-1 3-1,-2 1 0,0-1 0,-3 3 0,3 3-1,-3-1 1,2 4-1,4-3 0,0 2 1,2 1-1,3 0 0,3-3 1,3-1 0,3-2 0,-1 3 1,1-3-1,-1 0 1,1 0 0,0 0 0,-1-3-1,-2 3 1,3-2 0,-4 2 0,-2-3 0,3 0 0,-3 0 0,3 3-1,-3 0 1,0-3-1,0 0 0,-3 3-1,3 3-1,0-6-1,0 6-3,-5-6-7,7 3-15,1 0-9,-6-5 0,6 5 0</inkml:trace>
    <inkml:trace contextRef="#ctx0" brushRef="#br0" timeOffset="1859">524 3 46,'-9'-5'28,"6"7"-5,1-2-4,2 0-4,0 6-1,-3-6-4,8 3-2,-7 0-2,4 2-2,-2-2 0,0 5 0,0-2-3,0 0 1,0-1-1,0 1 0,3-1-1,-3-2 1,3 0-1,0 0 1,-3-3 0,3 3 1,-3-3-1,2 0 1,-2 0 0,0 0 0,0-3 0,0 0 0,0 0 0,0 0-1,0-2 0,0-1-1,0 1 1,0 2-1,-2 0 1,-1 0-1,0 3 0,0 0-1,-2 0 1,-1 3-1,3 3 0,-5-4 1,5 7-1,-3-4 1,6 1 0,-2 3-1,4-4 2,1 1-1,0-3 0,5-1 1,1-2-1,-1-2 0,3-1 0,1-3 1,-1 1-1,-3-4 1,3 1-1,-2-1 1,-4 1-1,1 2 1,0 1 0,-4-1 0,-4 0-1,2 4 1,-3-1-1,-6 3 0,4 0 0,-4 3 0,-2-1-1,3 4 1,-1-3-1,1 2 0,2-2 0,1 0 1,2 0-1,3 0 1,-3-3 0,3 0 0,0 0 0,0 0-1,3 2-1,-6-4-6,9 4-12,-6-2-16,0-2 1,3 2-1</inkml:trace>
    <inkml:trace contextRef="#ctx0" brushRef="#br0" timeOffset="2875">39 28 48,'-5'-5'28,"8"8"-4,-6-3-5,0 0-5,0 2-4,0-2-3,1 3-2,-1-3-1,-3 6-1,3-1-1,1 1 0,-4-3 0,6 2 0,-3-2 0,3 3-1,0-3 1,3 0 0,0-3 0,5 0 1,-5 0 0,8 0 0,-5-3 0,8 3 1,-6-9-2,6 6 1,-3-2-1,1-1 0,-7 1 1,4-1-2,-7-2 1,1 5 0,-6 0 0,1-3-1,-4 6 0,-2 0-1,-1 0 0,1 0 0,-3 3 0,2 0-1,-2 3 1,5-4-1,1 7 0,-1-6 1,3 2 0,3 1-1,0-3 1,0-1 0,3 4 0,3-6 0,-1 0 1,4 0-1,-1-6 1,3 6-1,1-5 1,2-1-1,-6 1 1,3-1-1,0-2 1,-2 2 0,-6 0 0,-1 4 0,1-4 0,-6 6-1,-2-3 1,-1 6-1,-2 0 0,-3 0-1,-1 2-2,-2-5-3,9 11-6,-9-8-14,8 0-11,6 0 0,0-3 0</inkml:trace>
    <inkml:trace contextRef="#ctx0" brushRef="#br0" timeOffset="19094">442 1164 52,'-2'-3'16,"2"6"-2,0-3-2,0-3 0,0 3-1,-3 0 0,6 0 0,-6-3-2,6 6 0,-3-6-1,0 6-1,0-3-1,0 6-1,0-6 0,0 8-1,-3-5 0,3 8-1,-3-3 1,6 6-1,-6-5-1,3 5 1,0-3-2,0 0 1,3 0-1,0-2-1,-3-1 1,5-2 0,-5 0-1,3-1 1,0-2 0,-3-3-1,3 3 1,-3-3 0,0 0 0,0 0 0,0 0 0,0 3-1,0-3 1,0 0-1,0 0 0,0 0 0,0 0 0,0 0 0,2 0 0,1-3 0,-3 3 1,3 0-1,0 0 1,2 0-1,1-3 1,0 3 0,-1-3-1,4 3 1,2 0 0,0 0 0,3 0 0,0-3 0,3 3 0,0-2-1,-3-1 1,2 0 0,-2 0-1,-2 0 0,-1 1 1,-3 2-1,-2-3 1,-1 3-1,1 0 1,-3 0 0,-3-3 0,3 6 0,-3-3 0,0 0 1,-3-3-1,3 3 0,-3 0-1,3 0 1,0-6-1,-3 3 0,0-2 0,-2-4 0,2 4 0,0-6 0,0-1 0,-2-2-1,5 0 1,0-2 0,0 2 0,3-3 0,-1 6 0,-2 2 0,3 1 0,-3 2 1,3 6-1,-3-3 0,3 3 0,-3 3 0,0-3 1,0-3-1,0 3 0,-3 0 1,3 0-1,0-2 1,0 2-1,-3 0 1,3 0-1,0 0 1,0 0-1,-3 0 0,-2 0 1,2 0-1,-8 0 0,-6 0 0,-3 2 0,-5 1 0,-3-3 0,-3 3 0,3-3-1,-2 0 1,7 3-3,1 0-1,11-3-2,-1-9-5,18 9-17,0-5-13,5-4 1,3 1-1</inkml:trace>
    <inkml:trace contextRef="#ctx0" brushRef="#br0" timeOffset="20672">941 1141 64,'0'0'26,"0"0"-3,0 0-1,0 0-3,2 9-3,-4-6-4,4 8-2,-4-3-3,4 6-2,-2-3-2,3 6-1,-3-3 0,3 0-1,0-3-1,-3 1 0,5-4 0,-5 1-1,6-7 1,-6 1-2,3-3-1,-6-3-4,6 3-6,-9-5-8,3-4-9,3 6-6,-5-11 1</inkml:trace>
    <inkml:trace contextRef="#ctx0" brushRef="#br0" timeOffset="20984">977 1080 49,'6'5'28,"-6"-5"-3,2-3-5,7 6-3,-4-6-2,9 6-2,-2-6-2,7 3-1,-8-5-4,9 5 0,-6-3-3,0 3-1,-3-3 0,0 3-1,-2 0 1,-4 3-1,-2-3 0,0 6 1,0-6-1,0 2 1,-1 1 0,1 0-1,-3 0 1,3 0 0,-3 0-1,3-1 1,-3 1 0,3 0 1,-3 0-1,0 5 0,-3 1 0,0 2 0,0 3 0,0 3-1,-2 2 0,-1 1 0,3-1-1,1 1 0,-1-9 1,3 0-1,0-2 0,0-6 0,0 0 0,0-3 1,0 0-1,-3-3 1,0 0 0,-2-3 0,-7 1-1,-2 2 1,-5-3-1,-4 3 1,-2 1-1,-3-1-1,3 0 0,0 3-2,5 0-1,1-3-3,10 6-6,-2-9-13,8 6-14,3 0 0,6 0 0</inkml:trace>
    <inkml:trace contextRef="#ctx0" brushRef="#br0" timeOffset="21984">1055 1612 55,'-2'0'21,"4"0"1,-2 0-3,0 0-1,0 3-2,-2-6-1,4 12-4,-7-6-2,5 8-3,-3-3-1,6 3-1,-6 3-1,3 3 0,0-3-1,0 3-1,3 0 0,-3-3 0,0 0 0,-3 0-1,3-3 1,0-2-1,-3-4 0,3 1 1,0-3-1,0-1 0,0-2 0,0 0 0,0 0 0,0 0 0,3 0 1,-3-2-1,3-1 0,0 3 1,-1-6-1,7 6 1,-4-5-1,7 2 1,-1-3 0,0 3-1,3-2 1,3 2 0,-3-3 0,0 3-1,0 1 1,-3-1-1,-3 0 0,1 3 1,-1 0-1,-5 0 0,2 0 0,-2 3 0,0 0 1,3-3-1,-1 2 0,1 1 0,-3-3 1,-1 3-1,1-3 1,0 0 0,-3-3 0,0 3 0,-3-5 0,0 2 0,1-6 0,-4-2 0,0 3-1,1-6 0,-1 3 1,1-3-1,-1-3 0,3 3 0,0 0 0,1 0 0,2 0 0,0 0 0,2 2 0,-2 1 0,0 6 0,3-4 1,-3 6-1,3 1 0,-3 2 1,0-3-1,0 3 1,0 0 0,-3 0 0,3 3 0,-3-3-1,1 2 1,-7 4 0,1 0-1,-3-1 0,-6 4 0,0-1 0,3-2 0,-3 2 0,1-5-2,7 3-1,-2-9-2,8 6-3,-2-15-10,10 4-21,1-1 0,2-2 0,3-3 1</inkml:trace>
    <inkml:trace contextRef="#ctx0" brushRef="#br0" timeOffset="23219">1570 1635 49,'3'5'18,"-8"-7"-1,2 2-2,0 2-2,0-2-1,0 3 0,1-6-1,2 6 0,-3-6-1,6 6 0,-6-3-3,6 6 1,-6-6-2,6 5-1,-6 1-1,6 5 1,-9-2-2,6 2 0,0 0-1,0 3 0,-3 0 0,6 3-1,-3-6 0,0 6-1,3-9 1,0 4-1,-1-7 0,4 1 0,-3-1 0,0-5 0,2 0 0,-2 0 1,0 0-1,0-2 0,-1-1 1,-2 3-1,6-3 0,-3 0 1,2 3-1,1-5 0,0 2 0,2 0 1,0 0-1,1 0 0,2 0 0,-6 1 0,4-1 1,-4 3-1,-2-3 0,0 3 0,0 0 0,0 0 1,-3 0-1,2 0 0,1 0 0,0 0 0,0 0 0,5 0 0,-2-3 1,2 3-1,-2 0 0,2-3 0,-2 1 1,-3 2 0,2-3-1,-2-3 1,-3 1 0,-3-1 0,3 0 0,0-5 0,-3 3 0,3-3-1,0-1 0,-2-2 0,4 3 0,-2-3 0,3 3 0,-3 0 0,3 0 1,0-1-1,0 1 0,-1 3 0,-2-1 1,3 4-1,-3 2 0,0-3 0,0 6 0,0-3 1,0 3-1,3 3 1,-6-3-1,3 0 1,0 0 0,0 0-1,0 3 1,-3-3 0,3 3-1,-2-3 1,-7 5-1,4-5 0,-7 3 1,1 0-1,-6 3 0,1-6 0,-4 2 0,0 1 0,1 0 0,2-3 0,0 3 0,3-3-1,3 0 0,0 0 0,5 0-3,1-3-2,8 9-8,-9-6-23,6-3-3,3 3 0,0-3 0</inkml:trace>
  </inkml:traceGroup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0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89D20A5-F140-4436-97D0-E17BAB69AEA2}" emma:medium="tactile" emma:mode="ink">
          <msink:context xmlns:msink="http://schemas.microsoft.com/ink/2010/main" type="inkDrawing"/>
        </emma:interpretation>
      </emma:emma>
    </inkml:annotationXML>
    <inkml:trace contextRef="#ctx0" brushRef="#br0">99 65 64,'0'3'19,"0"-6"-2,0 3-2,0 0-1,0-2-2,0 4-2,-3-4-2,3 4-1,-3-4-2,3 4-1,-3-2-2,3 3 0,-3 0-1,0-1-1,1 1 1,-1 0-1,0-1-1,3 1 1,-3 0-1,3-3 1,0 0-1,0 0 1,0 0 0,0 0 0,0-3 1,0 6 1,0-6 0,3 0 0,-6-2 0,3 2 0,0-2 0,-3 0-1,-2 2 1,-1-3-1,0 6-1,-2 0 1,-3 3-1,2 0 0,1 0 0,-1 2-1,4 0 1,2 1-1,3-1 1,0-2-1,8 0 1,1-1 0,5-2 0,3 0 1,-3-5 0,6-1 0,-1-2 0,1-2 0,-6-1 1,0 0-1,-5-3 1,-4 6-1,-5-3 1,-5 6-1,-7 2 0,-4 6 0,-7 0 0,3 5-1,-2 0-1,-1 0-3,12 6-5,-3-12-4,14 6-10,0-5-12,8-6 0,4 3 0</inkml:trace>
  </inkml:traceGroup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1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DE04259-FF2C-4F27-8D22-BB927C31916A}" emma:medium="tactile" emma:mode="ink">
          <msink:context xmlns:msink="http://schemas.microsoft.com/ink/2010/main" type="inkDrawing"/>
        </emma:interpretation>
      </emma:emma>
    </inkml:annotationXML>
    <inkml:trace contextRef="#ctx0" brushRef="#br0">54 16 52,'0'-2'20,"-6"-4"-2,0 4 0,3-1-3,-5 0-3,5 3-2,-6 0-2,6 3-2,-3 0-1,4 2-3,-1-2 0,0 5-1,3-3-1,-3 0 1,6 1-1,-3-1 1,6 1 0,-1-4 0,1-2 1,6 0-1,-4-5 1,4 2 0,-3-5 1,2 5 0,-5-5 1,0 3-1,-6-3 1,0 5-1,-3 1 0,0-1 0,-3 0-1,1 3-1,2 0-1,-3 0 0,0 3 0,3 0 0,0 5-3,-3-6-3,6 9-11,-5-3-14,5-2-4,3-1 0,-1-5 0</inkml:trace>
  </inkml:traceGroup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1.92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E69292F-A73F-483D-8339-F99C641F1D37}" emma:medium="tactile" emma:mode="ink">
          <msink:context xmlns:msink="http://schemas.microsoft.com/ink/2010/main" type="inkDrawing"/>
        </emma:interpretation>
      </emma:emma>
    </inkml:annotationXML>
    <inkml:trace contextRef="#ctx0" brushRef="#br0">44 44 65,'-6'-3'19,"6"0"0,-3 3-1,0-6-3,6 9-3,-8-6-3,5 6-1,-3-3-2,0 6-2,-3-3-2,4 6-2,-4-3 0,3 2 0,3-2 0,0 0 0,3-3 0,3 0 0,-1-6 1,1 3-1,2-6 1,1 0 0,-4-3 1,4 1-1,-7-4 1,1 3 0,-3 1-1,0-1 1,-5 0 0,-1 6-1,0 0 1,-2 3-1,0 3-1,-1 3 1,4 3-1,-4-3 0,6-1 0,1 1-1,-1 0 1,3-3-1,0 3-1,0-9-5,5 6-10,-2 3-17,-3-12 1,3 9-1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20.60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64 23 44,'0'0'30,"0"0"-5,0 0-3,0 0-4,0 0-6,-9 22-5,0-4-2,8 12-1,-10 3 0,8 18-1,-4 2-1,3 8 0,-1 3-1,5 4 2,0-3-2,5 2 1,2-9 0,5-4-1,-5-4 0,2-6 0,0-8 1,0-2-3,-2-6 3,-2-5-3,-1-6 2,-4-17-1,3 23 1,-3-23-1,0 0 1,0 0-1,-7-17 1,6-1 0,-3-5-1,-3-7 2,3-5-4,-1-10 3,5-6-2,-2-6 0,2-2 0,-1-6-1,2 1 1,-1-4 0,2 3 1,-2 9-2,-2 1 3,1 8-1,-3 6 0,1 4 1,-5 7-1,3 9 0,0 4 1,5 17-1,-7-21 1,7 21-1,0 0 1,0 0 0,0 0-1,2 31 1,-1-3-1,-1 9 1,2 9 0,-4 10 0,2 6-1,-1 8 1,1 9-1,-4 5 1,2-3 1,1 0-1,-1-5 0,4-3 0,-2-6 1,3-2-2,-1-14 2,3-5-2,-3-7 0,3-11 1,-5-5-1,5-8 0,-5-15 0,0 0 1,0 0-1,0 0 0,4-28 0,-2 5 0,-4-10 1,2-4-1,2-7 0,-4-3 1,6-2-2,-8-6 1,6-3-1,-2-2 1,-2-5-2,0-5 2,-3-2-1,-2-4-1,3 6 2,-3 5-2,2 7 3,-2 11-2,5 6 2,-3 11-1,3 11 0,2 19 0,-3-21 0,3 21 0,0 0 0,0 0 0,0 0 0,7-16 0,-7 16 0,0 0 0,0 0 0,0 0 1,0 0-1,0 32 1,-4-8-1,4 13 1,-3 7-1,3 12 1,-2 9-1,0 8 1,4 4 0,0 4 0,-1-1 1,5 0-1,-1-5 0,4-3 1,-4-7-1,4-9 0,-7-6-1,5-8 1,-4-9-1,4-5 1,-7-8-1,0-20-1,4 17 0,-4-17-3,0 0-6,0 0-26,3-26-2,-3 26 1,0-28-1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2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734A3BA-B7C8-4D93-B205-4F67CD6A8BA6}" emma:medium="tactile" emma:mode="ink">
          <msink:context xmlns:msink="http://schemas.microsoft.com/ink/2010/main" type="inkDrawing"/>
        </emma:interpretation>
      </emma:emma>
    </inkml:annotationXML>
    <inkml:trace contextRef="#ctx0" brushRef="#br0">37 2 58,'-2'-3'18,"4"6"-1,-2-3-2,-2 0-1,4 2-2,-4-2-2,2 6-2,-3 0-2,3 3-3,-3 0 0,3 2-2,0-3 0,0 1 0,3-1 0,-3-2 0,3 0 1,2-6 0,0 0 0,1-3 1,-1-3-1,1 0 1,-3-2-1,0 0 1,-1-1-1,-2 3-1,-2-2 1,2 5-1,-6 0 0,0 6 0,-2-3 0,0 6 0,0 2-1,-3 1 0,5-1 0,-2 3-1,5-2 1,0 0-1,3 0 1,0-4 0,6-2 1,0 0-1,-1-3 1,4-3 0,-4 0 0,3 1 1,-3-4-1,-2 3 1,0-3-1,2 0 1,-5 0 0,0 3-1,-2-2 1,2-1-1,-3 3 0,0-2-1,0 2-1,-2 0-2,5 6-5,-3-3-13,1 0-15,4 6 0,1-6 0</inkml:trace>
  </inkml:traceGroup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4.7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09CC8AD-D725-4AFD-ABCA-FEECC917C9C1}" emma:medium="tactile" emma:mode="ink">
          <msink:context xmlns:msink="http://schemas.microsoft.com/ink/2010/main" type="inkDrawing"/>
        </emma:interpretation>
      </emma:emma>
    </inkml:annotationXML>
    <inkml:trace contextRef="#ctx0" brushRef="#br0">108 13 48,'-11'-5'23,"14"5"-11,-3 0-4,0 2 0,0-2 0,0 0-1,0 0-1,0-2-1,5 4 1,-5-2 0,6 3 0,-9-6 1,8 6 0,-5-8 0,6 10-1,-9-10-1,3 5 0,-3-3-1,-2 0-1,-1 1 0,-5 2-1,-2 0-1,2 2-1,-6 1 0,3 2 0,0 3-1,6-2 1,-3 2-1,8 0 1,6 0-1,3-6 1,2 1 0,8 0 0,-2-6 1,3 0 0,-3 1 0,2-4 1,-5 1 0,0 2 0,-8-2 1,0 2-1,-6-2 0,3 2 0,-3 1-1,0-1 0,1 3-2,-7-5-1,7 10-3,-9-10-8,11 7-14,-3 1-8,-5-3-1,-1 5 1</inkml:trace>
  </inkml:traceGroup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5.64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B649C19-5D0E-4CE4-844A-5D06CB67FF0C}" emma:medium="tactile" emma:mode="ink">
          <msink:context xmlns:msink="http://schemas.microsoft.com/ink/2010/main" type="inkDrawing"/>
        </emma:interpretation>
      </emma:emma>
    </inkml:annotationXML>
    <inkml:trace contextRef="#ctx0" brushRef="#br0">43 17 57,'-5'6'22,"-6"-6"-9,3 6-4,-1-3-1,4 1-1,2 2-1,0 0-1,3 0 0,3-3-1,2 2 1,1-5 0,2 3 0,1-6 0,4 6-1,-5-6 0,1 1 0,-1-1-1,-2 0 0,-1-3 0,-2 0-1,-3 0 1,0 4-1,-3-6 0,3 2 0,-5 0-1,-1 1-1,-2 2 1,-1 0-1,1 3 0,0 3-1,0 2 1,0 4-1,2 0 1,0-4-1,4 3 0,-1 1 0,3-3 1,3-3 0,-1-1 0,1 1 0,3-6 1,-1 1 0,1-4 0,0-3-3,2 6-5,-6-7-9,1-5-16,2 9-2,-5-5 1</inkml:trace>
  </inkml:traceGroup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6.29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9921F5F-B291-492A-B98F-6A0B5D85A42D}" emma:medium="tactile" emma:mode="ink">
          <msink:context xmlns:msink="http://schemas.microsoft.com/ink/2010/main" type="inkDrawing"/>
        </emma:interpretation>
      </emma:emma>
    </inkml:annotationXML>
    <inkml:trace contextRef="#ctx0" brushRef="#br0">113 47 62,'-3'-3'18,"3"-3"-2,-3 1 0,3 2-1,-5-3-3,5 6-2,-3-5-2,0 7 0,-2-4-3,-1 7-1,1-5-1,-1 9-1,1-7 0,-4 7-2,4-4 0,-1 4 0,6-4 0,-2-2 0,4 0 0,-2 0 0,6 0 0,-1-3 1,1-3 0,-1 3 0,4-6 0,-1 3 0,-3-2 1,4-1-1,-7 1 1,1-4 0,-3 4-1,0-4 1,-8 4-1,2-4 0,-5 6 0,3-2-1,-6 5 0,3 0 0,3 0 0,-6 8-1,6-5 1,0 8-1,2-2 0,1 2 0,7-3 1,-4 3-1,7-5 1,1 0 0,-1-1 0,4-2 0,-4-3 1,6 0 0,-5-3-1,-1 0 0,3-2-3,-8-9-6,6 8-11,-9 3-10,-5-5-4,2 5 0</inkml:trace>
  </inkml:traceGroup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7.10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3D81AAE3-14D9-42DE-BA36-9E7AC6EE9F8E}" emma:medium="tactile" emma:mode="ink">
          <msink:context xmlns:msink="http://schemas.microsoft.com/ink/2010/main" type="inkDrawing"/>
        </emma:interpretation>
      </emma:emma>
    </inkml:annotationXML>
    <inkml:trace contextRef="#ctx0" brushRef="#br0">12 39 53,'-9'-6'23,"9"9"-9,-3 0-4,3 0-3,0 2-2,0-2 0,0 6-2,0-4 0,6 4-1,-6-6 1,3 2 0,3-2 1,0 0 0,-1-3 1,1-3 0,0 0 0,2 1 0,-2-7 0,3 3-1,-6-2-1,2 2 1,-2-2-2,0 2 0,-3 0 0,0 4 0,-6-1 0,1 3-1,-1 0 0,0 0-2,-2 5 1,-1-2 0,0 3 0,1 0-1,2-1 0,0-2 1,3 0 0,0 3-1,3-4 1,0 1 1,6-3 0,-3 0 0,3-3 1,2 1 0,-2-1 0,3 0 1,-1-6-1,1 4 0,-3-1 0,2-2 1,-5 2-1,3-3 0,-9 7-1,6-4 2,-9 3-2,3 0 0,-2 3-1,-7 6 0,6-3-1,-2 0 0,5 2 1,-6 4-1,6-6 0,-2 2 0,5-2 0,0 3 1,0-6-1,3 3 1,-3-3-1,0 2 1,2-2 0,1 0 1,-3 0-1,0 0 0,0 0 0,0-2 1,3-1-1,-3 0 1,3 0-1,-3-3 1,3 4 0,-3-1-1,3 0 0,-3 3 0,-3 3-1,-3 0-1,3 5-3,-2-5-6,5 5-11,-3 1-13,0-3-1,6-1 2</inkml:trace>
  </inkml:traceGroup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49.31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09173A0-FEAC-4CC9-9072-31D2364769E8}" emma:medium="tactile" emma:mode="ink">
          <msink:context xmlns:msink="http://schemas.microsoft.com/ink/2010/main" type="inkDrawing"/>
        </emma:interpretation>
      </emma:emma>
    </inkml:annotationXML>
    <inkml:trace contextRef="#ctx0" brushRef="#br0">118 50 56,'5'2'28,"-8"-7"-8,3 2-2,0 6-2,0-9-3,0 9-2,-2-6-3,4 3-1,-2 0-3,0 0-2,0 0-2,0 0 0,0 3-1,0-3 0,0 0 0,0 0 0,0 0 1,0 0 1,0-3 0,0 3 0,0 0 1,0 0 1,0 0-1,0-3 1,-5-2-1,2 2-1,-3-5 0,-2 5 0,-3-6-1,2 7-1,-5-4 1,0 3 0,3 6 0,0-3 0,0 6 0,2 2-1,4 0 1,2 4 0,6-4 0,0 3 1,5-8-1,0 5 1,4-5 0,2 0 0,-3-3 1,-3 0 1,1-3-1,-1 3 1,-8-3-1,3 1 1,-6-1-1,0 0 1,-2 0-2,2 0 0,-3 1 0,1-4-1,2 6-1,-3-3 0,6 3-4,-5-5-7,10 7-14,-5 1-11,-5-3 0,5 6 0</inkml:trace>
  </inkml:traceGroup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1:50.25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BEF728FF-6D89-4D1E-ACB8-C0F18BC14AAF}" emma:medium="tactile" emma:mode="ink">
          <msink:context xmlns:msink="http://schemas.microsoft.com/ink/2010/main" type="inkDrawing"/>
        </emma:interpretation>
      </emma:emma>
    </inkml:annotationXML>
    <inkml:trace contextRef="#ctx0" brushRef="#br0">70 3 55,'-6'-3'19,"4"6"-1,-4-3-2,3 0-2,0 3-4,-6-3-2,6 5-3,-6-2-1,6 3-3,-3 0 0,3-1-1,1 1 1,2 0 0,0-1 2,5-2-1,1-3 2,3 3-1,0-6 2,3 3-1,-9-3 1,8 1-1,-5-1 1,0 0-1,-6-3 0,3 3-1,-6 0 1,3 1-1,-3-4-1,0 0 0,-6 0-1,4 4 0,-4-1-1,0 3 1,-3 3-1,3-1 0,1 1-1,-1 3 0,6 0-3,-3-1-3,9 4-8,-3-6-15,3-3-6,6 3 0,-1-9 0</inkml:trace>
  </inkml:traceGroup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3:33.2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C207452-E16C-42FD-BE8A-8635111462A7}" emma:medium="tactile" emma:mode="ink">
          <msink:context xmlns:msink="http://schemas.microsoft.com/ink/2010/main" type="inkDrawing"/>
        </emma:interpretation>
      </emma:emma>
    </inkml:annotationXML>
    <inkml:trace contextRef="#ctx0" brushRef="#br0">137 52 49,'-4'-4'15,"4"4"1,0 0-1,0 0 1,0 0-2,0-4-1,4 8-2,-8-8-1,8 8-2,-8-4-2,8 0-1,-8 0-1,4 0-2,0 0 0,0 0-1,-5-4 0,1 4-1,4 0 0,-4-5 0,-1 5 1,5 0-1,-4 0 0,4 0 0,0 0-1,-5 0 1,5-4 0,0 4 0,0 0 0,0 0 0,0-4 0,0-1 0,-4 1 1,4 0-1,-4-1 0,-1 1 1,1 0-1,-5 4 0,5-5 0,-5 5 0,0 0 0,0 5 0,1-1 0,3-4 0,-4 9-1,1-5 1,3 0 0,1 5-1,-1-5 0,1 1 1,4 3-1,0-4 0,0 5 0,4-5 1,1 5-1,4-5 1,-1 5 0,6-5-1,-6-4 1,5 4 0,1-4 0,-6 0 0,1 0 0,-4 0 1,3-4-1,-3 4 1,-1 0-1,-4 0 1,0 0 0,0 0 0,0-4 0,0 4 0,0 0 0,0 0 0,0 0 0,0 0 0,0 0 0,0 0-1,0 0 1,0 4 0,0-4-1,-4 0 0,4 0 0,0 4-1,-5 1 1,5-5-1,-4 4 0,4 0 0,0 1 0,-4-1 0,8 0 1,-4 1-1,4-5 1,1 0-1,-1 0 2,1 0-1,-1-5 1,0 5-1,-4-4 1,5 0 1,-5-1-1,0 5 0,0-4 0,0 0 0,0 4 0,0-5-1,0 1 1,0 4-1,0 0 0,0 0 1,0 0-1,0 0 0,0 0 0,0 4 1,0-4-1,0 0 0,0 0 0,0 0-1,0 0 1,0 0-1,0 0-1,0 0 1,0 0 0,0 0-1,0 5 1,4-5 1,-4 0-1,5 0 1,-1 0 1,0 0-1,-4 0 1,5 0 0,-5-5 0,4 10 0,-8-10 0,8 5 0,-8 0-1,4 0-5,0 5-9,-5 3-18,-3-8-2,3 5 1,-8-10-1</inkml:trace>
  </inkml:traceGroup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02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8C7B2D2-9820-42BE-88E6-0836B566176E}" emma:medium="tactile" emma:mode="ink">
          <msink:context xmlns:msink="http://schemas.microsoft.com/ink/2010/main" type="inkDrawing"/>
        </emma:interpretation>
      </emma:emma>
    </inkml:annotationXML>
    <inkml:trace contextRef="#ctx0" brushRef="#br0">19 0 58,'2'2'15,"-2"-2"-2,0 6-2,0-1-1,-2 0-2,-1 3-3,0 0-2,1 0-1,-1 2-1,0-4-1,3 2 0,3-3-1,0-3 1,-1-2 0,4-2 0,-1-1 1,0-5 0,1 3 0,-1-3 1,-2 0-1,2 0 1,-2 3 0,-3 0 0,0 2 0,0-2-1,-6 2 1,1 3 0,2 0-1,-5 3 1,3-3-2,0 5 1,-1-2-1,1-1 0,2 1-1,-2 2 1,5-2-1,0 0 1,0 2-1,3-2 1,-1-1-1,1-2 2,0 3-1,-1-1 0,-2-2 0,3 0 1,-3 0-1,0 0-2,0 0-6,-3-5-15,6 8-4,-8-11 1</inkml:trace>
  </inkml:traceGroup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7.390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EE91ACB-F2EF-41DF-8C8F-CA1F840C837F}" emma:medium="tactile" emma:mode="ink">
          <msink:context xmlns:msink="http://schemas.microsoft.com/ink/2010/main" type="inkDrawing"/>
        </emma:interpretation>
      </emma:emma>
    </inkml:annotationXML>
    <inkml:trace contextRef="#ctx0" brushRef="#br0">170 24 63,'-11'-9'26,"8"9"-9,-5 0-3,2-3-2,1 6-2,-1-6-3,3 6 0,-3-3-3,4 3 1,-1-3-2,3 0 0,-3 0-1,6 3 0,-6 0 0,3-3-1,0 2 0,0 1 0,-3-3 1,3 3 0,-3-3-1,1 0 1,-1 0-1,0-3 0,-3 0 0,1 1 0,0-4 0,2 0 0,-8 0-1,5 3 1,-2 0 0,-1 3 0,1 3-1,-3 3 1,2 3 0,1-1-1,2 4 0,1 0 0,5-1 0,2 1 0,4-6 0,2 2 0,4-8 0,2 0 1,0 0-1,0-5 1,-3-1 1,0 3-1,-3-6 1,-2 3 1,-4-2-1,-2 2 1,-5 3-1,2 0 0,-5 0 0,2 3-1,-2 0 0,0 0-1,2 0-1,1 0-1,-1 3-4,0-6-7,6 6-16,0-3-8,-5 0 1,5 3 0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22.22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112 1120 13,'0'0'27,"0"0"0,0 0-2,0 0-6,-20-22-3,20 22-2,-7-18-2,7 18-3,-10-26-4,10 26 1,-11-37-2,11 14-1,-7-5-1,5-2 1,-3-7-2,2-2 1,-3-5 0,8-1-1,-4-4 1,4-2-1,-2-7 1,2 1-3,0-1 3,1-3-1,2-2 0,-1 1-1,-4 2 1,2 8-1,-4 2 1,0 8 1,-5 5-1,5 11 0,-3 5 0,5 21 1,-11-25-1,11 25 0,0 0 0,0 0 0,0 0-1,0 0 1,-19 16-1,19 7 0,-5 7 1,3 12-1,-3 9 0,6 10 1,-2 10-2,2 6 2,5 2-1,-5 4 1,5 3-1,-1-2 1,2-3 1,-2-4-2,4-6 2,-2-3-1,-1-6 0,-1-4 0,4-9 0,0-3-2,-2-8 1,1-4 0,-2-8 1,-3-7-1,-3-19 0,11 25 0,-11-25 0,0 0 0,0 0 1,3-19-1,-4-3 0,-3-4 0,-3-7 0,2-11 1,-2-7-2,-2-7 2,4-7-3,1-2 2,4 0-1,0 2 0,2 6 0,-2 2-1,3 8 3,-1 10-3,2 10 2,-3 6 0,-2 5 0,1 18 0,3-16 0,-3 16 1,0 0-1,0 0-1,0 0 1,0 0 0,-7 20 0,7 2 0,-3 10 0,-1 10 0,0 11 0,1 10 2,1 4-1,4 3 0,0 1 0,-4-6-1,4-7 1,-2-9-1,7-7-4,-11-24-15,4-18-20,9 19 2,-9-19-1,19-25-1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8.187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CE0C863-987F-41AE-AA32-BB0F3FE38783}" emma:medium="tactile" emma:mode="ink">
          <msink:context xmlns:msink="http://schemas.microsoft.com/ink/2010/main" type="inkDrawing"/>
        </emma:interpretation>
      </emma:emma>
    </inkml:annotationXML>
    <inkml:trace contextRef="#ctx0" brushRef="#br0">5 439 51,'2'6'32,"-7"-9"0,5 6 0,0 2-14,-3-8-7,6 6-3,-3 0-3,3 0-2,-1 2-2,1-2 1,3 3-1,-1-1 0,1 1 0,2-3 1,-2 0-1,2-3 0,-2 0 0,-1-3 1,1-3-1,-1 1 1,-2-4 0,0 4-1,-3-4 1,0 4 0,0-4-1,-3 4 1,0-1-1,0 3 0,-2 3-1,2-3 1,-2 6-1,-1 0 0,0 3 0,1-1 0,-1 4 0,1-4-1,2 4 1,0-1-1,3 0 1,3-2-1,0 0 1,2-6 0,1 0 0,2 0 0,1-6 0,2 0 1,-3-5 0,-3 3-1,1-3 1,0-1 0,-6 1-1,0-3-1,-3 9-1,-3-6-3,6 11-9,-8-6-15,2 0-8,1 4 1,-1-4-1</inkml:trace>
    <inkml:trace contextRef="#ctx0" brushRef="#br0" timeOffset="703">79 31 74,'0'6'32,"-5"-9"-1,2 0-11,6 9-6,-6-9-3,6 8-4,-6-7-2,3 4-1,-3-2-1,6 3 0,-6 0-2,3 0 0,0 0-1,0-3 1,0 5-1,0-5 0,3 3 0,-3-3 0,0 0 1,3 0 0,-3-3 0,0 0 1,0 1 0,0-4 1,0 0-1,0 4 1,-6-4-1,4 0 0,-4 4 0,-2 2-1,2 0-1,-2 2 0,2 1 0,1 3 0,-1 2 0,6-2-1,0-1 1,3 1-1,3-3 1,2 2 0,-3-5 0,4 0 1,-1 0-1,0-2 1,-2-1 1,-1 0 0,-2-3-1,-3 4 1,0-1 0,0 0-1,-3-3 0,3 4-2,-2-1-3,-1-6-3,6 9-10,-6-2-19,0-7-3,3 4 0,-3-4 1</inkml:trace>
  </inkml:traceGroup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9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835B01B-9882-4694-91D1-A2CDDB52878E}" emma:medium="tactile" emma:mode="ink">
          <msink:context xmlns:msink="http://schemas.microsoft.com/ink/2010/main" type="inkDrawing"/>
        </emma:interpretation>
      </emma:emma>
    </inkml:annotationXML>
    <inkml:trace contextRef="#ctx0" brushRef="#br0">76 1 67,'-10'0'24,"-2"0"-4,6 4 0,-5-4-2,2 9-1,-3-9-4,6 9-3,-3-9-2,9 10-3,-2-7-2,4 6-1,1-3-1,3 1 0,0-1 0,6 0-1,-3-3 1,-4 0 0,4 1 0,0-1 1,-6-3 0,0 0 0,0 0 1,0 0-1,-3-3 1,0-1 0,0-2-1,0 3 1,-3-3-2,3 3 0,0 0 0,-3-4 0,3 4-1,0 0 1,0 3 0,0 0-1,0 0 0,0 3 0,0 0-1,0 4 1,3-4 0,0 3-1,1-3 1,5 0 0,0 0 0,0-3 0,2 0 0,-2-3 0,0 0 1,0-3-1,-4 0 1,-2-1 0,-3-2-1,0 6 1,-3-7-1,1 1 1,-1 6-1,-3-3 0,3 3-2,-3-4-2,6 14-7,-9-11-20,9 1-8,0 3 0,6-6 0</inkml:trace>
  </inkml:traceGroup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22.1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CF60A70-E8D6-4706-978C-DC4A61996DC3}" emma:medium="tactile" emma:mode="ink">
          <msink:context xmlns:msink="http://schemas.microsoft.com/ink/2010/main" type="inkDrawing"/>
        </emma:interpretation>
      </emma:emma>
    </inkml:annotationXML>
    <inkml:trace contextRef="#ctx0" brushRef="#br0">43 53 47,'-5'-2'5,"5"4"0,0-2-2,0 0-1,0 0-1,0 0 1,0 0 1,0 0 0,0-2 0,2 2 1,4-3-1,-6-3 0,5 1 0,-5 0 0,6-1 0,-4 1-2,-2-3 1,-2 3-1,-4-1 1,4 4-1,-7 2 0,4 2 0,-6 1 0,8 2 0,-2 1-1,-3 2 1,5-3-1,0 3 0,1-3 0,2 1 0,2-1 1,1-2-1,0 0 1,2-1-1,-2-2 1,0 0 1,2 0-1,-2-2 2,5-1-1,-3 0 0,4 1 1,-4-1-1,3-3 1,-2 1 1,2 0-1,-6 2 1,1 0 0,-3 1-1,0 2 0,-3 0 0,-5 2 0,3 4-2,-3-1-1,2-2-1,-5 2 0,6 1 0,-3-1-1,5-2 1,3-1 0,0-4 1,8 2 0,0 0 0,3-3 0,-3 0 1,3-2 0,-3-1 1,3 1 0,-5 0 0,-3-1-1,-1-2 1,-4 6-1,-1-4 1,0 4-2,-2 2-1,-1 0-1,1 2-3,-6-2-2,5 6-7,-2 2-6,3-11-8,8 14-1</inkml:trace>
  </inkml:traceGroup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5:23.1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CE4875B-AE6A-49C0-ADE3-4CAE56F08BC6}" emma:medium="tactile" emma:mode="ink">
          <msink:context xmlns:msink="http://schemas.microsoft.com/ink/2010/main" type="inkDrawing"/>
        </emma:interpretation>
      </emma:emma>
    </inkml:annotationXML>
    <inkml:trace contextRef="#ctx0" brushRef="#br0">98 45 55,'-8'-5'13,"5"8"-5,-6-3 1,1 0-1,-1 2-1,1-2-1,-1 3 0,-2 0 0,5 3-2,-3-4 0,4 7-1,-1-4-2,0 4-1,6-4-1,-3 4 1,6-4 0,-3-2 0,6 0 0,0-3 1,2-3 0,4 0 0,-4-2 1,1-1 0,2-2-1,-2-1 1,-4 1 0,4-3-1,-6 0 1,3 2 0,-6 1 1,0-1-1,-3 1 0,0 3 0,-3 2 0,0 3-1,-2 3 1,2 2-2,-2 1-1,-1 2-1,3 0-3,-2 1-3,5-1-7,3 1-9,-3-7-5,12 7 0</inkml:trace>
    <inkml:trace contextRef="#ctx0" brushRef="#br0" timeOffset="703">55 515 67,'-2'-3'10,"-1"3"-3,3-3 0,-3 3-1,3 0-1,0 0-2,0 0 0,3 0-1,0 0-1,-1 0 1,4-5 0,3 2 1,-4-5 0,4-1 1,0 4 0,-1-4 0,-2-2 1,0 5-1,-1 1 1,-5-4-1,0 4 0,-3 2 0,1 3-2,-4-3 1,3 3-2,-6 0-1,4 3 0,2 0 0,-3 0-1,0-1 0,4 1 0,2-3 0,0 3 0,0 0 1,2-3-1,4 3 1,0-3 1,0-3-1,5 3 1,-2-3 0,2 0 1,-2-2-1,-1 2 2,-2-3 0,0 4-1,-6-4 1,0 6-1,-9 0 0,3 3 0,-5 2-1,-1-2-2,4 5-2,-4-5-5,7 6-6,-1-4-10,0-8-7,15 12-2</inkml:trace>
  </inkml:traceGroup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08.32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3CBDC95-7A86-4798-8F35-6BF785EDE171}" emma:medium="tactile" emma:mode="ink">
          <msink:context xmlns:msink="http://schemas.microsoft.com/ink/2010/main" type="inkDrawing"/>
        </emma:interpretation>
      </emma:emma>
    </inkml:annotationXML>
    <inkml:trace contextRef="#ctx0" brushRef="#br0">43 59 50,'0'5'9,"0"-5"0,0 3-1,3-3 0,-3 0 1,5 3-1,-5 3 1,3-1-3,0 4-1,-3 2-1,0-3-1,0 1-1,0 2-1,3-6-1,-3-2 1,3 0 1,-3-9 0,2 4 1,-2-7 0,3 4 1,-3-4 0,6 4 1,-6-4-1,0 9 0,0-5 0,0 5-1,-3 0 1,3 0-1,-3-3 0,3 3-1,-3-3 0,1 6-1,2-6 0,-3 6 0,0-3 0,3 0-1,0 3-1,0-3 1,0 0 0,0 0-1,0 0 0,0 0 0,0 0 1,0-3 0,0 3 0,0 0 0,0-3 1,0 3 0,0 0 0,-3-3 1,3 0-1,0-2 0,-3 2 0,1-3 0,-1 1 0,0-1-1,-3 3 1,1 1-1,-1 2 0,1 2 0,-1 1-1,0 0 0,4 0 0,-1 2 0,0 1 0,3 0 0,0-1-1,0-2 1,3 3 0,0-4 1,-3-2-1,2 3 1,-2-3 0,3-3 0,-3 3 0,6-2 1,-3-4 0,2 0 0,-2-2 0,3-6 0,-4 3 0,4 0 0,-6-1 1,3 1-1,-3 3-1,0 5 1,0 6-1,-6 2 1,3 4-1,-2-1-1,2 3 0,-5-2-1,5-4 1,0 4 0,0-6 0,3-3 0,0 0-1,-3-3-5,6 6-10,-3-3-8,-3-3-7,9 0 1</inkml:trace>
  </inkml:traceGroup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09.359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48CFAC7-5883-43C7-8613-21D2FCC1CBC7}" emma:medium="tactile" emma:mode="ink">
          <msink:context xmlns:msink="http://schemas.microsoft.com/ink/2010/main" type="inkDrawing"/>
        </emma:interpretation>
      </emma:emma>
    </inkml:annotationXML>
    <inkml:trace contextRef="#ctx0" brushRef="#br0">87 55 59,'-17'0'24,"8"2"-9,-2 4-3,5-3-1,0-1-2,3 1-2,0-3-1,3 0-3,0 3 0,0-3-2,0 0 0,3 0-2,-3 0 1,3 0 1,-3 0 1,3-3 0,0 0 0,0-2 1,0-1 0,-3-2 0,3 0 0,-3-3 0,0 3-1,-3 0 1,3 2-1,-9 1 0,6 2 0,-3 3 0,1 3-1,-4 2 0,3 1-1,1 2 0,2-3-1,0 6 0,3-5 1,0 2-1,3-3 1,3-2-1,-1 0 1,1-3 1,0 0-1,2 0 1,-2-6 0,0 4-1,0-4 1,-4 1 0,4-1 0,-6 1 0,6-1 0,-6-2 1,0 5-1,-3-2 0,0 2 0,-3 3 0,1 0 0,-1 3-1,0 0 0,-2 5-2,-1-5-2,6 5-6,-3-5-10,1-3-12,10 5-2,-5-8 2</inkml:trace>
  </inkml:traceGroup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0.20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113CE61-47BE-4533-B542-A8875B6DD404}" emma:medium="tactile" emma:mode="ink">
          <msink:context xmlns:msink="http://schemas.microsoft.com/ink/2010/main" type="inkDrawing"/>
        </emma:interpretation>
      </emma:emma>
    </inkml:annotationXML>
    <inkml:trace contextRef="#ctx0" brushRef="#br0">10 0 52,'-3'6'12,"-3"-3"-2,6 2-2,-2-2 1,2 3-2,0-1 0,0-2-2,2 2 1,-2 1-1,3-1-1,0-2 0,-3 3-2,3-3 0,-1-1 0,-2-2 0,6 0 0,-6 0 1,3-2 1,-1-4-1,-2 0 1,3 1 1,0 2 0,-3-2 0,3 2-2,-6 3 0,3 0 0,-3 3-1,0-1 0,-2 4-1,2-3-1,0 2-1,3-2 0,0 3 0,0-4 1,3 1-1,0 0 0,2 0 1,1-1 0,-1-2 1,4 3 0,-4-6-1,1 3 1,-1-2 0,-2-1 0,2 3 1,-2-3-1,0 0 1,-3 1-1,0-1 1,0 3 0,0 0-1,0 0 0,-3 0 0,0 3 0,3-1-1,-5-2 0,5 6 0,-3-6-1,0 5 0,3-2 0,0 3 0,0-3 0,3 2 1,0-2-1,0 2 1,2-2-1,1 0 1,-4 0 0,4 0 0,-1-3 0,1 0 1,-3 0-1,-3-3 1,2 0 0,-2-5 0,0 2 1,0-2-1,-2-1 1,2-2-1,-3 3 0,0 0 0,0-1 0,1 7-1,-1-1 1,3 3-2,-3 0 0,3 0-1,0 0-3,3 5-7,-6-5-14,0 0-8,6 6 0,-6-6 1</inkml:trace>
  </inkml:traceGroup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4.51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72A4819-FD1E-4DC7-840C-6F256A5EE138}" emma:medium="tactile" emma:mode="ink">
          <msink:context xmlns:msink="http://schemas.microsoft.com/ink/2010/main" type="inkDrawing"/>
        </emma:interpretation>
      </emma:emma>
    </inkml:annotationXML>
    <inkml:trace contextRef="#ctx0" brushRef="#br0">29 72 64,'-11'-6'23,"8"9"-11,0-6-2,3 0-2,0 3-1,0-3-1,3 0 0,-3 1 1,3-1 1,-3 0 0,3 3-1,-3-3 1,3 3-1,-6-3 0,6 6-1,-3-3-1,0 3-1,0-6-2,0 6-1,0-3 0,0 3-1,0 0 0,0-3 0,2 5 0,-2-2-1,3 0 1,-3 0 0,3 0 0,0 0 0,-3 0 0,3-3 0,-3 0 0,2 0 0,-2 0 0,0-3 1,0 0 0,0 0 0,-2-3 0,2 0 0,-3 1 1,0-1-1,0-3 1,0 6-1,-2 1 0,2 2 0,0 0 0,-2 2 0,5 1-1,-3 3 0,0-3 0,3 3-1,0-1 1,3-2-1,0 0 1,-1 0-1,1-3 1,0 0 0,3-3 0,-1-3 1,1 1-1,-1-1 1,-2-3-1,0 4 1,0-4 0,0 3 0,-3-2 0,0 5 1,-3-3-1,0 6 0,-3 0 0,1 3-1,-1 3 0,1-4-2,-1 7-3,-2-9-9,5 6-17,0 0-6,0-6-1,6 0 1</inkml:trace>
  </inkml:traceGroup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5.906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25D7E77-17B1-4716-B633-126B4B38220A}" emma:medium="tactile" emma:mode="ink">
          <msink:context xmlns:msink="http://schemas.microsoft.com/ink/2010/main" type="inkDrawing"/>
        </emma:interpretation>
      </emma:emma>
    </inkml:annotationXML>
    <inkml:trace contextRef="#ctx0" brushRef="#br0">51 49 52,'3'9'25,"-14"-12"0,11 6-14,-3 0-3,0 0-3,3-3-1,3 0 0,0 0 0,0-3 0,5 0 1,-2-3 0,5 6 1,-8-8 0,9 5 0,-10-6 0,7 4-2,-9-1 0,3 3 0,-6-3 0,0 1-1,-3 2-1,1 0 0,-7 3-1,4 0 0,-4 3 0,-2 5 0,5-2-1,-2 3 0,2-1 0,4 4-1,2-7 1,3 4 0,6-6 0,-4-1 0,7-2 1,2-2-1,-2-4 2,2 0-1,-2 3 0,0-2 1,-4-4 0,1 6-1,-3-2 1,-3-1 0,-3 3-1,0 0 1,0 0-1,-2 3-2,5 0-3,-9-5-5,12 10-11,-9-5-12,0-2-4,12 2 0,-9-6 0</inkml:trace>
  </inkml:traceGroup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6.531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65F2FF50-B940-45F1-A230-BD66600786E8}" emma:medium="tactile" emma:mode="ink">
          <msink:context xmlns:msink="http://schemas.microsoft.com/ink/2010/main" type="inkDrawing"/>
        </emma:interpretation>
      </emma:emma>
    </inkml:annotationXML>
    <inkml:trace contextRef="#ctx0" brushRef="#br0">77 52 71,'-14'-3'30,"9"3"-9,-4 6-4,1-6-3,2 6-3,-2-6-2,8 3-3,-5 0-3,5-3 0,0 0-2,0 3 0,0-3 0,2 0 0,-2 0 0,0 0 0,0 0 1,3 0-1,-6 0 1,6 0 0,-6 0 0,6 0 1,-6-3-1,3 3 0,-2-3 1,-1 0-1,-3-3 1,6 3-1,-5 0-1,2 3 0,-2-2 0,5-1 0,0 3-1,0 3 0,0-3 0,0 2 0,0 1-1,2 0 1,4 0 0,-3-3 0,2 3-1,1 0 1,-1-6 0,3 0 1,-2 0-1,0 0 0,-4-5 1,4 2-1,-6-3 1,0 0 0,0 3 0,-6 1-1,4-1 1,-4 3 0,0 3-1,-2 3 1,3 3-1,-4-1 0,4 4 0,2 0-1,0 0 1,1-1 0,2-5-1,0 3 1,0-3-1,2-3-1,1 3-2,-3-9-7,6 6-14,-4 0-12,-4-6 1,4 3-1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3.92127E-7" units="1/dev"/>
        </inkml:channelProperties>
      </inkml:inkSource>
      <inkml:timestamp xml:id="ts0" timeString="2012-01-30T01:57:26.36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172 1658 18,'0'0'21,"0"0"-1,-13 16 1,13-16 0,0 0-2,0 0-3,0 0-3,0 0-2,0 0-4,0 0 0,-19-5-2,19 5-1,0 0-2,-18-22 1,18 22-1,-9-24-1,3 8 1,3 0-1,-3-7 1,5 2-1,-1-5 0,4 0 1,-4-4-1,4 0 1,-1-4-2,-1-4 2,2-1-2,-4-1 0,1-2 0,-1 1-1,0-1 1,0 2-1,-3-1 3,2 4-3,-1 0 3,2-1-1,-1-5 0,3 3 0,0-7 0,-2 2-1,0-3 1,2 1 0,-5 1-1,3 4 0,-3 2 0,0 6 1,-1 1-1,-3 3 0,2 2 0,1 1 1,3 1-1,-1 0 2,1-2-3,-4-1 3,3 3-2,6-4 1,-4 4-1,2 0 1,-2 3-2,2 2 0,0-1 1,2 5-1,-2-1 2,0 18-2,0-28 1,0 28 0,0-28 0,0 28 0,-5-24 0,5 24 0,0-18 0,0 18 0,0 0 0,0 0 0,0 0 0,0 0 0,0 0 0,10 16 0,-8 7 0,2 10 2,-1 9-1,-1 11-2,-2 10 2,2 9-2,-4 9 2,0 7-2,-1 1 2,-3-1-3,3 0 2,1-7 0,4-3 0,1-9 0,1-4 0,1-5 2,2-6-3,4-6 3,-3-3-1,1-4-1,-4-4 1,0-2-1,0-11 1,-1-3-2,-4-3 2,0-18-2,-2 25 1,2-25 0,0 0 0,0 19 0,0-19 0,0 0-1,0 0 1,0 0 0,0 0 0,0 0 0,0 0 0,0 0 0,0 0 0,0 0 0,0 0 0,0 0 0,6-23 0,-6 7 1,0-1-2,0-3 2,0 1-2,0 1 2,3 3-2,-3 15 2,4-21-2,-4 21 1,0 0 0,0 0 0,0 0 0,-2 17-1,2-17 2,0 33-2,0-11 2,2 2-2,-1 4 2,1 0-2,0 4 1,0 0 0,-1-1 0,1-3 1,-2-5-2,0-3 2,0-20-1,4 26 0,-4-26 0,0 0 0,0 0 0,0 0 0,0 0 0,0 0 0,0 0 0,0 0 0,0 0 0,-2 16 0,2-16 0,0 0 0,0 0 0,0 0 0,0 0 0,2 16 0,-2-16 0,0 0 0,0 0 0,0 0 0,0 0 0,0 0 0,0 0 0,0 0 1,0 0-1,0 0 0,0 0 0,0 0 0,0 0 0,0 0 0,-4-16 0,4 16 0,0-16-1,0 16 1,2-35 0,-2 8 0,-2-4 0,0-6 1,1-7-1,1-7 1,0-3-2,0-1 0,0-1 1,-4 0-1,4 1 0,0 2 0,-2 2 1,1 6-1,1 1 1,-2 0 0,0 0 0,0-3 0,-1 0 0,3-1 0,0 3 0,2-1 0,-2 4 1,1 0-2,1 3 1,0 2 0,1 4 0,1 3 0,-1 0 0,-1 2 2,0 2-2,-2 1 2,-2 2-3,0 4 3,1 3-3,-1 0 3,2 16-3,-5-23 0,5 23-4,-7-16-5,7 16-22,0 0-6,0 0 2,21-5-3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7.45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388D3ED-98F7-462D-8A3F-7C50D8DF8C6B}" emma:medium="tactile" emma:mode="ink">
          <msink:context xmlns:msink="http://schemas.microsoft.com/ink/2010/main" type="inkDrawing"/>
        </emma:interpretation>
      </emma:emma>
    </inkml:annotationXML>
    <inkml:trace contextRef="#ctx0" brushRef="#br0">66 6 46,'3'3'28,"-6"-6"-3,3 3-4,-3 0-2,-2-3-4,5 6-3,-9-6-4,9 6-2,-9-6-2,7 6 0,-6-3-2,2 5 0,1-2-1,-1 3 1,0 0-1,4-1 0,-1 3-1,0-3 1,3 1 0,0-3-1,3 0 0,0 0 1,2-3 0,-2 3 0,3-6 1,-1 0-1,1-3 1,-3 3 0,-1-2 0,1-4 0,-1 2 0,1 1 0,-6-3 0,1 4-1,2 2 1,-5 0-1,-1 3-1,3 0 1,-5 6-1,5-1 0,-3 1 0,4 3 0,-1-2-1,3 2 1,3-4 0,-1 1-1,1 0 1,3-3 0,-3-3 0,2 2 1,-2-2 0,0-2 0,-3 2 0,0-3 0,-3 3-1,0-3-2,3 3-4,-8-6-13,5 0-18,3 6 0,-3-2-1,3-1 1</inkml:trace>
  </inkml:traceGroup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19.71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383D06C-012C-446A-B9D1-1417BD58FA63}" emma:medium="tactile" emma:mode="ink">
          <msink:context xmlns:msink="http://schemas.microsoft.com/ink/2010/main" type="inkDrawing"/>
        </emma:interpretation>
      </emma:emma>
    </inkml:annotationXML>
    <inkml:trace contextRef="#ctx0" brushRef="#br0">20 70 68,'0'3'30,"-3"-6"0,0 1-11,3 4-7,-3-4-3,6 4-2,-3-2-4,0 0 0,0 0-1,3 0 0,-3-2-1,0 2 1,0-3 0,3 0 0,0 0 0,-1 0 0,1-2 1,0 2-1,-3-3 1,6 6 0,-9-2-1,6 2 0,-6-3 0,6 6 0,-6-3-1,3 0-1,0 2 0,0 4 0,3-3-1,-1 2 0,4 1 1,0-3-1,-1 0 1,4-3 0,-1-3 0,0-3 1,1 1-1,-4-1 1,1-5 0,-3 5 1,-3-5-1,-3 5 1,0-2-1,-2 5 0,-4 0 0,-2 3 0,3 3-1,-4 3 0,1 2-2,0 1-2,5 7-5,-8-10-10,9 0-16,2 5-2,0-8 0,3-1 1</inkml:trace>
  </inkml:traceGroup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0.468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CD9FFEA2-5E17-46B6-8277-952B3913F7E8}" emma:medium="tactile" emma:mode="ink">
          <msink:context xmlns:msink="http://schemas.microsoft.com/ink/2010/main" type="inkDrawing"/>
        </emma:interpretation>
      </emma:emma>
    </inkml:annotationXML>
    <inkml:trace contextRef="#ctx0" brushRef="#br0">13 51 62,'-8'-3'27,"8"3"-2,-3 0-2,0-3-4,6 6-3,-6-6-4,6 6-2,-6-3-3,6 0-2,-3 0-2,3 3-1,-3-3-1,3 0-1,2 0 0,1 0 1,2-3 0,1 0-1,-4 0 1,4 1 0,-4-4 0,4 3 0,-6-2 1,-1-1-1,1 3 0,-3-2 0,-3 2 1,3 0-1,-2 0 0,-4 0 0,0 3-1,4 3 1,-4 0-1,3 0 0,0 2 0,1 1-1,-1 0 0,3-1 1,3 1-1,-1-3 1,1-1 0,0-2-1,3 0 1,-4-2-2,4-1-2,-6-6-7,6 7-15,-1-4-10,-5-2-1,6-1 1</inkml:trace>
  </inkml:traceGroup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1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324E0B8-3746-4F1D-9027-4FCC13A8291C}" emma:medium="tactile" emma:mode="ink">
          <msink:context xmlns:msink="http://schemas.microsoft.com/ink/2010/main" type="inkDrawing"/>
        </emma:interpretation>
      </emma:emma>
    </inkml:annotationXML>
    <inkml:trace contextRef="#ctx0" brushRef="#br0">33 0 52,'-11'0'29,"11"8"2,-11-3-9,5-5-7,6 3-4,-2-3-1,2 3-3,-3-3-2,6 2-1,-3 1-2,2 0 0,-2-1-1,3 4 1,0-1-1,0 1 1,2-4-1,1 1 0,-1-3 0,1 0 0,-1-3 1,3 1-1,-2-4 1,0 1 0,-4-3 1,4 0-1,-6-1 1,0 4-1,-3 0 1,0 5-1,-5 0 0,0 2-1,2 1 0,-2 2 0,2 4-1,1-4-1,-1 3-1,6-3-1,3 4-7,-3-7-12,3 1-15,5 2 1,-2-5-1,5 0 1</inkml:trace>
  </inkml:traceGroup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3.562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D93D495-C072-41B6-9819-88FAF2C9B290}" emma:medium="tactile" emma:mode="ink">
          <msink:context xmlns:msink="http://schemas.microsoft.com/ink/2010/main" type="inkDrawing"/>
        </emma:interpretation>
      </emma:emma>
    </inkml:annotationXML>
    <inkml:trace contextRef="#ctx0" brushRef="#br0">43 14 66,'-9'-6'31,"6"3"-6,1 3-4,-4-5-3,3 7-3,-3-4-3,6 4-3,-6-2-3,4 6-2,-1 0-1,0 0-1,3 0-1,0 0-1,0 2 0,0-2 0,3-3 0,0 0 0,2-3 1,-2 0-1,3-6 1,-3 3 0,0-3 1,0 1-1,-3-1 1,0 0-1,-3 0 1,0 3-1,-3 0 0,3 3 0,0 0-3,-2-3-2,5 9-6,-3-12-8,6 3-19,-3 3 0,2-2 0,1 2 1</inkml:trace>
  </inkml:traceGroup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4.09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A30D7C6-EC1F-42FC-8841-3E28E57BE594}" emma:medium="tactile" emma:mode="ink">
          <msink:context xmlns:msink="http://schemas.microsoft.com/ink/2010/main" type="inkDrawing"/>
        </emma:interpretation>
      </emma:emma>
    </inkml:annotationXML>
    <inkml:trace contextRef="#ctx0" brushRef="#br0">127 24 48,'-17'-6'23,"9"6"-8,-6-3-1,6 3-1,-1 3-1,-2-3 0,6 6-1,-4-6 0,9 6-2,-5-6-1,5 6-1,-6-3-1,6 3-2,-5-3 0,5 3-1,-3-3-2,3 0 1,-3 0-2,3 0 1,0-3-1,0 0 0,0-3 1,3 3 0,0-9 0,2 3 0,-5-3 1,6 3-1,-3-6 2,-1 6-1,-2-3 0,0 6-1,-5 0 1,2 6-1,-3 0 0,1 3-1,-1 3 0,1-3 0,-1 3-1,6-3 0,-3 0 1,3-3-1,0 0 0,3 0 1,-3 0 0,3-3 0,0 0 0,-3 0 0,0 0 1,0 0-1,-3-3 1,3 0 0,0-3 0,-3 6 1,3-6-1,0 0 0,0 3 0,0 0 0,-3 0-1,1 3 0,2 0 0,-3 0-3,0 6-2,3-9-4,6 9-11,-1-9-16,1-3-2,5-3 1,0-6 1</inkml:trace>
  </inkml:traceGroup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4.843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1ED890E0-CB93-4536-8E10-1F763E7441E2}" emma:medium="tactile" emma:mode="ink">
          <msink:context xmlns:msink="http://schemas.microsoft.com/ink/2010/main" type="inkDrawing"/>
        </emma:interpretation>
      </emma:emma>
    </inkml:annotationXML>
    <inkml:trace contextRef="#ctx0" brushRef="#br0">71 5 59,'-3'12'29,"-6"-12"1,3 3-8,3 8-8,-8-8-3,11 6-2,-6-7-2,6 7-2,-6-3-2,6 0 0,-2-4-2,2 4 0,0-6-1,2 0 1,-2 3 0,0-3-1,0-3 1,3 3 0,0 0 0,-3 0 1,0 0-1,0 0 1,0-3-1,0 0 1,-3 1-1,3-1 1,-3-3-1,1 0 0,-1 0 1,0 1-2,-3 2 1,3 0 0,0 3-1,0 0 1,3 3-1,-3 0 0,3 0-1,0 2 1,0 1-1,0 0 1,0 2-1,3-5 1,3 0 0,-3 0 0,3-3 0,0 0 1,-4-6 0,4 1 0,-3-4 0,0 0 0,-3 1 0,3-4 0,-6 1 0,6 2 0,-3 3 1,-3 4-1,0-1-1,-3 6 1,1 2-2,-4 1-1,9 3-5,-12-6-5,12 8-7,-3-8-12,6-9-6,6 3 0,-3-8 1</inkml:trace>
  </inkml:traceGroup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25.76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31A3BBC-C226-4F82-9A32-3CC3B49BC683}" emma:medium="tactile" emma:mode="ink">
          <msink:context xmlns:msink="http://schemas.microsoft.com/ink/2010/main" type="inkDrawing"/>
        </emma:interpretation>
      </emma:emma>
    </inkml:annotationXML>
    <inkml:trace contextRef="#ctx0" brushRef="#br0">17 67 55,'0'8'26,"-6"-10"2,9 2-8,-3 0-7,-3-3-3,6 6-2,-6-6 0,6 6 0,-6-9-1,6 9 0,-6-6-1,6 3-1,-3 0-1,0 0 0,0 0 0,0 0-1,0 0-1,0 0 0,0 0-2,0 0 1,0 0-2,0 0 1,0 0-1,0 0 0,3 3 0,-3-3 0,3 3 1,2-3-1,1 0 1,-1 2 1,1-4-1,5 2 1,-5-6 0,2 1 0,-2-1 0,2-2-1,-5 0 1,3-1 0,-6-2 0,2 3 0,-4 3 0,-1-1 0,-3 4 0,-2 4 0,-3 4-1,-1-1 1,-2 6-1,3 0 0,3 0-1,-3 0 1,8 0 0,0-3 0,6-2-1,0-1 1,2-2 0,4 0 0,-4-3 1,4 0 0,-4 0 0,-2 0 0,0-3 1,0 3-1,-3 0 1,0 0-2,0 0 0,0-3-4,0 9-7,-3-12-19,3 4-8,3 2-1,-3-9 1</inkml:trace>
  </inkml:traceGroup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1.484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2258F76-390A-498C-98EF-FC857064DE47}" emma:medium="tactile" emma:mode="ink">
          <msink:context xmlns:msink="http://schemas.microsoft.com/ink/2010/main" type="inkDrawing"/>
        </emma:interpretation>
      </emma:emma>
    </inkml:annotationXML>
    <inkml:trace contextRef="#ctx0" brushRef="#br0">85 26 49,'-10'-11'23,"4"8"-9,-3 1-3,4-1-1,-4 3 0,1-3-1,2 6-1,-2 0-1,0 5-1,2-5-1,0 2-1,3 1-2,1 2 0,2-3-1,5 1 0,1-3 0,5-1 0,0-4 1,6-1 0,-6-3 0,4-2 1,-2 0 0,-2 0 0,-2-1 1,-4 4 0,-5-1-1,-2 4 0,-10 2-1,4 8 1,-8-5-1,4 5-1,-5-3-1,6 4-1,0-1-1,6-3-2,2 1-7,0-6-11,9-3-12,2 3 0,-3-3 0</inkml:trace>
  </inkml:traceGroup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75" units="cm"/>
          <inkml:channel name="Y" type="integer" max="7256" units="cm"/>
          <inkml:channel name="F" type="integer" max="255" units="dev"/>
        </inkml:traceFormat>
        <inkml:channelProperties>
          <inkml:channelProperty channel="X" name="resolution" value="393.67676" units="1/cm"/>
          <inkml:channelProperty channel="Y" name="resolution" value="393.66321" units="1/cm"/>
          <inkml:channelProperty channel="F" name="resolution" value="INF" units="1/dev"/>
        </inkml:channelProperties>
      </inkml:inkSource>
      <inkml:timestamp xml:id="ts0" timeString="2007-11-10T02:14:32.125"/>
    </inkml:context>
    <inkml:brush xml:id="br0">
      <inkml:brushProperty name="width" value="0.05292" units="cm"/>
      <inkml:brushProperty name="height" value="0.05292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9402985-C33C-46F0-A2DC-DBF3EE8368FC}" emma:medium="tactile" emma:mode="ink">
          <msink:context xmlns:msink="http://schemas.microsoft.com/ink/2010/main" type="inkDrawing"/>
        </emma:interpretation>
      </emma:emma>
    </inkml:annotationXML>
    <inkml:trace contextRef="#ctx0" brushRef="#br0">2 79 63,'3'5'29,"-6"-7"-5,0 2-9,6 2-4,-6-4-3,6 4-2,-6-2-1,6 0-1,-6-2 0,6 4 0,-3-4 0,3 2 0,0-6 1,-1 6-1,-2-8 1,6 5-1,-6-6 0,3 4-1,-3-1-1,0 1 0,0-1-1,0 6 0,-3-3 0,0 3-1,-2 0 1,5 3-1,-6 3 0,6-1-1,-3 1 1,3-1-1,3 1 1,0-3-1,0 2 1,2-2 0,4-3 0,-4 0 0,1 0 1,-1-3 1,-2 1-1,0-1 0,-3-3 1,-3 1-1,0 2-2,-2-6-2,8 7-9,-15-7-14,10-2-10,4 5-1,1-8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8D6D2-6748-4BDE-B723-F91CFB63DA69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B0025-EA54-4435-85B4-5B905E27D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0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18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67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4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7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1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94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74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1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2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2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78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C74B8-DD1F-45CC-99F6-7823ADE62A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20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3CA64-9C71-4128-992B-B761E2CAD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17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759F0-5C82-49A8-854B-534B8D7172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80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D9D3D-800E-45F6-9B97-89AEDD41C6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69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D6F20-1C6F-4B7B-ACA4-9DE36668A3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68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FA7DF-6DA9-4F8A-BE42-52A2EF1A71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99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1451C-817E-44C9-97BC-A5547F57BF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5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28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68332-409D-4FA7-A8B5-C94C672B1C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39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D930A-DD22-4726-9179-7EFD8DCA2D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57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7C0CB-DC70-4DA7-B35D-CAF5AA96EB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14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9797A-5A8F-4340-A0D7-247DFDF272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0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40844-A7F2-486D-95A6-C511BE740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7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705A9-8EAC-4250-929C-5EB246746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01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E336C-F84E-45DF-9D64-42E8BDEDF5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44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DF851-D37F-430A-9602-0628EDE856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94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B3729-9C09-4D2B-9AA4-EBF27D62AF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86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4F860-305D-47A0-A77C-9854181321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0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48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7A2C4-65BA-4867-932C-22269F7B7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19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417DD-3004-4F41-92BC-E732F7413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14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3FF5F-8513-46E2-9EBE-CDB1624089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5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D4413-BB3C-4FAF-818C-5EE059107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04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3F976-56D1-4917-A008-586D608465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37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40844-A7F2-486D-95A6-C511BE740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37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705A9-8EAC-4250-929C-5EB246746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09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E336C-F84E-45DF-9D64-42E8BDEDF5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06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DF851-D37F-430A-9602-0628EDE856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97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B3729-9C09-4D2B-9AA4-EBF27D62AF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4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24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4F860-305D-47A0-A77C-9854181321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91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7A2C4-65BA-4867-932C-22269F7B7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52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417DD-3004-4F41-92BC-E732F7413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35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3FF5F-8513-46E2-9EBE-CDB1624089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2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D4413-BB3C-4FAF-818C-5EE059107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93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3F976-56D1-4917-A008-586D608465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4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E6EB7-167D-458B-BF02-9706A66BF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36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6AEB5-62DD-4BB5-8161-45AFEA6D4A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62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24DA9-63B4-41F2-A36E-F221963C49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11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96A84-5177-4AE8-97C5-16B831F589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6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068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E69B-DE95-4FCF-AA4B-84BB56906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10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3FB4F-5051-4A90-AAAA-3FD91A7DFE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34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6846D-AC12-40D1-90A1-578BDE5BA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6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7A805-7961-4616-8064-5CD615C51F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246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19736-D05F-4273-B971-28EA1FDCB0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87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4C31-C2C5-4BCA-A814-38924F574D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02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D9EBB-B299-44F0-933D-FB1306B512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99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E6EB7-167D-458B-BF02-9706A66BF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919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6AEB5-62DD-4BB5-8161-45AFEA6D4A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360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24DA9-63B4-41F2-A36E-F221963C49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3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693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96A84-5177-4AE8-97C5-16B831F589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668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E69B-DE95-4FCF-AA4B-84BB56906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9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3FB4F-5051-4A90-AAAA-3FD91A7DFE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02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6846D-AC12-40D1-90A1-578BDE5BA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4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7A805-7961-4616-8064-5CD615C51F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15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19736-D05F-4273-B971-28EA1FDCB0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040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4C31-C2C5-4BCA-A814-38924F574D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49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D9EBB-B299-44F0-933D-FB1306B512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1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E6EB7-167D-458B-BF02-9706A66BF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518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6AEB5-62DD-4BB5-8161-45AFEA6D4A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1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199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24DA9-63B4-41F2-A36E-F221963C49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416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96A84-5177-4AE8-97C5-16B831F589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9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E69B-DE95-4FCF-AA4B-84BB56906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953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3FB4F-5051-4A90-AAAA-3FD91A7DFE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59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6846D-AC12-40D1-90A1-578BDE5BA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990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7A805-7961-4616-8064-5CD615C51F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744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19736-D05F-4273-B971-28EA1FDCB0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572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4C31-C2C5-4BCA-A814-38924F574D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56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D9EBB-B299-44F0-933D-FB1306B512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95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E6EB7-167D-458B-BF02-9706A66BF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64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6AEB5-62DD-4BB5-8161-45AFEA6D4A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741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24DA9-63B4-41F2-A36E-F221963C49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645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96A84-5177-4AE8-97C5-16B831F589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885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E69B-DE95-4FCF-AA4B-84BB569067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67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3FB4F-5051-4A90-AAAA-3FD91A7DFE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456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6846D-AC12-40D1-90A1-578BDE5BA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023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7A805-7961-4616-8064-5CD615C51F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077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19736-D05F-4273-B971-28EA1FDCB0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875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44C31-C2C5-4BCA-A814-38924F574D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130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D9EBB-B299-44F0-933D-FB1306B512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0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9A958-25EC-4B79-AB9D-8848CA318F26}" type="datetimeFigureOut">
              <a:rPr lang="en-US" smtClean="0"/>
              <a:t>3/10/2012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651EE-F588-4DD3-AEB8-9419FB023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1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5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1548E7-A9ED-4770-8E85-6D3793BAD13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9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C4D31D-529A-4270-BD98-EB269E5509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6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C4D31D-529A-4270-BD98-EB269E5509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9669ED-1550-420B-8D26-E723F137802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2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9669ED-1550-420B-8D26-E723F137802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7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9669ED-1550-420B-8D26-E723F137802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5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9669ED-1550-420B-8D26-E723F137802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customXml" Target="../ink/ink14.xml"/><Relationship Id="rId18" Type="http://schemas.openxmlformats.org/officeDocument/2006/relationships/image" Target="../media/image24.emf"/><Relationship Id="rId26" Type="http://schemas.openxmlformats.org/officeDocument/2006/relationships/image" Target="../media/image28.emf"/><Relationship Id="rId3" Type="http://schemas.openxmlformats.org/officeDocument/2006/relationships/customXml" Target="../ink/ink9.xml"/><Relationship Id="rId21" Type="http://schemas.openxmlformats.org/officeDocument/2006/relationships/customXml" Target="../ink/ink18.xml"/><Relationship Id="rId7" Type="http://schemas.openxmlformats.org/officeDocument/2006/relationships/customXml" Target="../ink/ink11.xml"/><Relationship Id="rId12" Type="http://schemas.openxmlformats.org/officeDocument/2006/relationships/image" Target="../media/image21.emf"/><Relationship Id="rId17" Type="http://schemas.openxmlformats.org/officeDocument/2006/relationships/customXml" Target="../ink/ink16.xml"/><Relationship Id="rId25" Type="http://schemas.openxmlformats.org/officeDocument/2006/relationships/customXml" Target="../ink/ink20.xml"/><Relationship Id="rId2" Type="http://schemas.openxmlformats.org/officeDocument/2006/relationships/image" Target="../media/image8.png"/><Relationship Id="rId16" Type="http://schemas.openxmlformats.org/officeDocument/2006/relationships/image" Target="../media/image23.emf"/><Relationship Id="rId20" Type="http://schemas.openxmlformats.org/officeDocument/2006/relationships/image" Target="../media/image25.emf"/><Relationship Id="rId29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customXml" Target="../ink/ink13.xml"/><Relationship Id="rId24" Type="http://schemas.openxmlformats.org/officeDocument/2006/relationships/image" Target="../media/image27.emf"/><Relationship Id="rId32" Type="http://schemas.openxmlformats.org/officeDocument/2006/relationships/image" Target="../media/image31.emf"/><Relationship Id="rId5" Type="http://schemas.openxmlformats.org/officeDocument/2006/relationships/customXml" Target="../ink/ink10.xml"/><Relationship Id="rId15" Type="http://schemas.openxmlformats.org/officeDocument/2006/relationships/customXml" Target="../ink/ink15.xml"/><Relationship Id="rId23" Type="http://schemas.openxmlformats.org/officeDocument/2006/relationships/customXml" Target="../ink/ink19.xml"/><Relationship Id="rId28" Type="http://schemas.openxmlformats.org/officeDocument/2006/relationships/image" Target="../media/image29.emf"/><Relationship Id="rId10" Type="http://schemas.openxmlformats.org/officeDocument/2006/relationships/image" Target="../media/image20.emf"/><Relationship Id="rId19" Type="http://schemas.openxmlformats.org/officeDocument/2006/relationships/customXml" Target="../ink/ink17.xml"/><Relationship Id="rId31" Type="http://schemas.openxmlformats.org/officeDocument/2006/relationships/customXml" Target="../ink/ink23.xml"/><Relationship Id="rId4" Type="http://schemas.openxmlformats.org/officeDocument/2006/relationships/image" Target="../media/image16.emf"/><Relationship Id="rId9" Type="http://schemas.openxmlformats.org/officeDocument/2006/relationships/customXml" Target="../ink/ink12.xml"/><Relationship Id="rId14" Type="http://schemas.openxmlformats.org/officeDocument/2006/relationships/image" Target="../media/image22.emf"/><Relationship Id="rId22" Type="http://schemas.openxmlformats.org/officeDocument/2006/relationships/image" Target="../media/image26.emf"/><Relationship Id="rId27" Type="http://schemas.openxmlformats.org/officeDocument/2006/relationships/customXml" Target="../ink/ink21.xml"/><Relationship Id="rId30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customXml" Target="../ink/ink28.xml"/><Relationship Id="rId18" Type="http://schemas.openxmlformats.org/officeDocument/2006/relationships/image" Target="../media/image56.emf"/><Relationship Id="rId26" Type="http://schemas.openxmlformats.org/officeDocument/2006/relationships/image" Target="../media/image60.emf"/><Relationship Id="rId39" Type="http://schemas.openxmlformats.org/officeDocument/2006/relationships/customXml" Target="../ink/ink41.xml"/><Relationship Id="rId21" Type="http://schemas.openxmlformats.org/officeDocument/2006/relationships/customXml" Target="../ink/ink32.xml"/><Relationship Id="rId34" Type="http://schemas.openxmlformats.org/officeDocument/2006/relationships/image" Target="../media/image64.emf"/><Relationship Id="rId42" Type="http://schemas.openxmlformats.org/officeDocument/2006/relationships/image" Target="../media/image68.emf"/><Relationship Id="rId7" Type="http://schemas.openxmlformats.org/officeDocument/2006/relationships/customXml" Target="../ink/ink25.xml"/><Relationship Id="rId12" Type="http://schemas.openxmlformats.org/officeDocument/2006/relationships/image" Target="../media/image53.emf"/><Relationship Id="rId17" Type="http://schemas.openxmlformats.org/officeDocument/2006/relationships/customXml" Target="../ink/ink30.xml"/><Relationship Id="rId25" Type="http://schemas.openxmlformats.org/officeDocument/2006/relationships/customXml" Target="../ink/ink34.xml"/><Relationship Id="rId33" Type="http://schemas.openxmlformats.org/officeDocument/2006/relationships/customXml" Target="../ink/ink38.xml"/><Relationship Id="rId38" Type="http://schemas.openxmlformats.org/officeDocument/2006/relationships/image" Target="../media/image66.emf"/><Relationship Id="rId2" Type="http://schemas.openxmlformats.org/officeDocument/2006/relationships/image" Target="../media/image7.png"/><Relationship Id="rId16" Type="http://schemas.openxmlformats.org/officeDocument/2006/relationships/image" Target="../media/image55.emf"/><Relationship Id="rId20" Type="http://schemas.openxmlformats.org/officeDocument/2006/relationships/image" Target="../media/image57.emf"/><Relationship Id="rId29" Type="http://schemas.openxmlformats.org/officeDocument/2006/relationships/customXml" Target="../ink/ink36.xml"/><Relationship Id="rId41" Type="http://schemas.openxmlformats.org/officeDocument/2006/relationships/customXml" Target="../ink/ink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emf"/><Relationship Id="rId11" Type="http://schemas.openxmlformats.org/officeDocument/2006/relationships/customXml" Target="../ink/ink27.xml"/><Relationship Id="rId24" Type="http://schemas.openxmlformats.org/officeDocument/2006/relationships/image" Target="../media/image59.emf"/><Relationship Id="rId32" Type="http://schemas.openxmlformats.org/officeDocument/2006/relationships/image" Target="../media/image63.emf"/><Relationship Id="rId37" Type="http://schemas.openxmlformats.org/officeDocument/2006/relationships/customXml" Target="../ink/ink40.xml"/><Relationship Id="rId40" Type="http://schemas.openxmlformats.org/officeDocument/2006/relationships/image" Target="../media/image67.emf"/><Relationship Id="rId5" Type="http://schemas.openxmlformats.org/officeDocument/2006/relationships/customXml" Target="../ink/ink24.xml"/><Relationship Id="rId15" Type="http://schemas.openxmlformats.org/officeDocument/2006/relationships/customXml" Target="../ink/ink29.xml"/><Relationship Id="rId23" Type="http://schemas.openxmlformats.org/officeDocument/2006/relationships/customXml" Target="../ink/ink33.xml"/><Relationship Id="rId28" Type="http://schemas.openxmlformats.org/officeDocument/2006/relationships/image" Target="../media/image61.emf"/><Relationship Id="rId36" Type="http://schemas.openxmlformats.org/officeDocument/2006/relationships/image" Target="../media/image65.emf"/><Relationship Id="rId10" Type="http://schemas.openxmlformats.org/officeDocument/2006/relationships/image" Target="../media/image52.emf"/><Relationship Id="rId19" Type="http://schemas.openxmlformats.org/officeDocument/2006/relationships/customXml" Target="../ink/ink31.xml"/><Relationship Id="rId31" Type="http://schemas.openxmlformats.org/officeDocument/2006/relationships/customXml" Target="../ink/ink37.xml"/><Relationship Id="rId44" Type="http://schemas.openxmlformats.org/officeDocument/2006/relationships/image" Target="../media/image69.emf"/><Relationship Id="rId4" Type="http://schemas.openxmlformats.org/officeDocument/2006/relationships/image" Target="../media/image199.png"/><Relationship Id="rId9" Type="http://schemas.openxmlformats.org/officeDocument/2006/relationships/customXml" Target="../ink/ink26.xml"/><Relationship Id="rId14" Type="http://schemas.openxmlformats.org/officeDocument/2006/relationships/image" Target="../media/image54.emf"/><Relationship Id="rId22" Type="http://schemas.openxmlformats.org/officeDocument/2006/relationships/image" Target="../media/image58.emf"/><Relationship Id="rId27" Type="http://schemas.openxmlformats.org/officeDocument/2006/relationships/customXml" Target="../ink/ink35.xml"/><Relationship Id="rId30" Type="http://schemas.openxmlformats.org/officeDocument/2006/relationships/image" Target="../media/image62.emf"/><Relationship Id="rId35" Type="http://schemas.openxmlformats.org/officeDocument/2006/relationships/customXml" Target="../ink/ink39.xml"/><Relationship Id="rId43" Type="http://schemas.openxmlformats.org/officeDocument/2006/relationships/customXml" Target="../ink/ink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customXml" Target="../ink/ink49.xml"/><Relationship Id="rId18" Type="http://schemas.openxmlformats.org/officeDocument/2006/relationships/image" Target="../media/image78.emf"/><Relationship Id="rId26" Type="http://schemas.openxmlformats.org/officeDocument/2006/relationships/image" Target="../media/image82.emf"/><Relationship Id="rId3" Type="http://schemas.openxmlformats.org/officeDocument/2006/relationships/customXml" Target="../ink/ink44.xml"/><Relationship Id="rId21" Type="http://schemas.openxmlformats.org/officeDocument/2006/relationships/customXml" Target="../ink/ink53.xml"/><Relationship Id="rId34" Type="http://schemas.openxmlformats.org/officeDocument/2006/relationships/image" Target="../media/image86.emf"/><Relationship Id="rId7" Type="http://schemas.openxmlformats.org/officeDocument/2006/relationships/customXml" Target="../ink/ink46.xml"/><Relationship Id="rId12" Type="http://schemas.openxmlformats.org/officeDocument/2006/relationships/image" Target="../media/image75.emf"/><Relationship Id="rId17" Type="http://schemas.openxmlformats.org/officeDocument/2006/relationships/customXml" Target="../ink/ink51.xml"/><Relationship Id="rId25" Type="http://schemas.openxmlformats.org/officeDocument/2006/relationships/customXml" Target="../ink/ink55.xml"/><Relationship Id="rId33" Type="http://schemas.openxmlformats.org/officeDocument/2006/relationships/customXml" Target="../ink/ink59.xml"/><Relationship Id="rId2" Type="http://schemas.openxmlformats.org/officeDocument/2006/relationships/image" Target="../media/image9.png"/><Relationship Id="rId16" Type="http://schemas.openxmlformats.org/officeDocument/2006/relationships/image" Target="../media/image77.emf"/><Relationship Id="rId20" Type="http://schemas.openxmlformats.org/officeDocument/2006/relationships/image" Target="../media/image79.emf"/><Relationship Id="rId29" Type="http://schemas.openxmlformats.org/officeDocument/2006/relationships/customXml" Target="../ink/ink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emf"/><Relationship Id="rId11" Type="http://schemas.openxmlformats.org/officeDocument/2006/relationships/customXml" Target="../ink/ink48.xml"/><Relationship Id="rId24" Type="http://schemas.openxmlformats.org/officeDocument/2006/relationships/image" Target="../media/image81.emf"/><Relationship Id="rId32" Type="http://schemas.openxmlformats.org/officeDocument/2006/relationships/image" Target="../media/image85.emf"/><Relationship Id="rId5" Type="http://schemas.openxmlformats.org/officeDocument/2006/relationships/customXml" Target="../ink/ink45.xml"/><Relationship Id="rId15" Type="http://schemas.openxmlformats.org/officeDocument/2006/relationships/customXml" Target="../ink/ink50.xml"/><Relationship Id="rId23" Type="http://schemas.openxmlformats.org/officeDocument/2006/relationships/customXml" Target="../ink/ink54.xml"/><Relationship Id="rId28" Type="http://schemas.openxmlformats.org/officeDocument/2006/relationships/image" Target="../media/image83.emf"/><Relationship Id="rId36" Type="http://schemas.openxmlformats.org/officeDocument/2006/relationships/image" Target="../media/image87.emf"/><Relationship Id="rId10" Type="http://schemas.openxmlformats.org/officeDocument/2006/relationships/image" Target="../media/image74.emf"/><Relationship Id="rId19" Type="http://schemas.openxmlformats.org/officeDocument/2006/relationships/customXml" Target="../ink/ink52.xml"/><Relationship Id="rId31" Type="http://schemas.openxmlformats.org/officeDocument/2006/relationships/customXml" Target="../ink/ink58.xml"/><Relationship Id="rId4" Type="http://schemas.openxmlformats.org/officeDocument/2006/relationships/image" Target="../media/image71.emf"/><Relationship Id="rId9" Type="http://schemas.openxmlformats.org/officeDocument/2006/relationships/customXml" Target="../ink/ink47.xml"/><Relationship Id="rId14" Type="http://schemas.openxmlformats.org/officeDocument/2006/relationships/image" Target="../media/image76.emf"/><Relationship Id="rId22" Type="http://schemas.openxmlformats.org/officeDocument/2006/relationships/image" Target="../media/image80.emf"/><Relationship Id="rId27" Type="http://schemas.openxmlformats.org/officeDocument/2006/relationships/customXml" Target="../ink/ink56.xml"/><Relationship Id="rId30" Type="http://schemas.openxmlformats.org/officeDocument/2006/relationships/image" Target="../media/image84.emf"/><Relationship Id="rId35" Type="http://schemas.openxmlformats.org/officeDocument/2006/relationships/customXml" Target="../ink/ink6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customXml" Target="../ink/ink61.xml"/><Relationship Id="rId7" Type="http://schemas.openxmlformats.org/officeDocument/2006/relationships/customXml" Target="../ink/ink6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emf"/><Relationship Id="rId5" Type="http://schemas.openxmlformats.org/officeDocument/2006/relationships/customXml" Target="../ink/ink62.xml"/><Relationship Id="rId10" Type="http://schemas.openxmlformats.org/officeDocument/2006/relationships/image" Target="../media/image92.emf"/><Relationship Id="rId4" Type="http://schemas.openxmlformats.org/officeDocument/2006/relationships/image" Target="../media/image89.emf"/><Relationship Id="rId9" Type="http://schemas.openxmlformats.org/officeDocument/2006/relationships/customXml" Target="../ink/ink6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12.png"/><Relationship Id="rId7" Type="http://schemas.openxmlformats.org/officeDocument/2006/relationships/customXml" Target="../ink/ink66.xml"/><Relationship Id="rId12" Type="http://schemas.openxmlformats.org/officeDocument/2006/relationships/customXml" Target="../ink/ink6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emf"/><Relationship Id="rId11" Type="http://schemas.openxmlformats.org/officeDocument/2006/relationships/image" Target="../media/image98.png"/><Relationship Id="rId5" Type="http://schemas.openxmlformats.org/officeDocument/2006/relationships/customXml" Target="../ink/ink65.xml"/><Relationship Id="rId10" Type="http://schemas.openxmlformats.org/officeDocument/2006/relationships/image" Target="../media/image67.emf"/><Relationship Id="rId4" Type="http://schemas.openxmlformats.org/officeDocument/2006/relationships/image" Target="../media/image95.png"/><Relationship Id="rId9" Type="http://schemas.openxmlformats.org/officeDocument/2006/relationships/customXml" Target="../ink/ink6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0.xml"/><Relationship Id="rId13" Type="http://schemas.openxmlformats.org/officeDocument/2006/relationships/image" Target="../media/image101.emf"/><Relationship Id="rId18" Type="http://schemas.openxmlformats.org/officeDocument/2006/relationships/image" Target="../media/image104.png"/><Relationship Id="rId3" Type="http://schemas.openxmlformats.org/officeDocument/2006/relationships/image" Target="../media/image12.png"/><Relationship Id="rId7" Type="http://schemas.openxmlformats.org/officeDocument/2006/relationships/image" Target="../media/image98.png"/><Relationship Id="rId12" Type="http://schemas.openxmlformats.org/officeDocument/2006/relationships/customXml" Target="../ink/ink72.xml"/><Relationship Id="rId17" Type="http://schemas.openxmlformats.org/officeDocument/2006/relationships/image" Target="../media/image103.emf"/><Relationship Id="rId2" Type="http://schemas.openxmlformats.org/officeDocument/2006/relationships/image" Target="../media/image11.png"/><Relationship Id="rId16" Type="http://schemas.openxmlformats.org/officeDocument/2006/relationships/customXml" Target="../ink/ink7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emf"/><Relationship Id="rId11" Type="http://schemas.openxmlformats.org/officeDocument/2006/relationships/image" Target="../media/image100.emf"/><Relationship Id="rId5" Type="http://schemas.openxmlformats.org/officeDocument/2006/relationships/customXml" Target="../ink/ink69.xml"/><Relationship Id="rId15" Type="http://schemas.openxmlformats.org/officeDocument/2006/relationships/image" Target="../media/image102.emf"/><Relationship Id="rId10" Type="http://schemas.openxmlformats.org/officeDocument/2006/relationships/customXml" Target="../ink/ink71.xml"/><Relationship Id="rId4" Type="http://schemas.openxmlformats.org/officeDocument/2006/relationships/image" Target="../media/image95.png"/><Relationship Id="rId9" Type="http://schemas.openxmlformats.org/officeDocument/2006/relationships/image" Target="../media/image99.emf"/><Relationship Id="rId14" Type="http://schemas.openxmlformats.org/officeDocument/2006/relationships/customXml" Target="../ink/ink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emf"/><Relationship Id="rId18" Type="http://schemas.openxmlformats.org/officeDocument/2006/relationships/customXml" Target="../ink/ink81.xml"/><Relationship Id="rId26" Type="http://schemas.openxmlformats.org/officeDocument/2006/relationships/customXml" Target="../ink/ink85.xml"/><Relationship Id="rId39" Type="http://schemas.openxmlformats.org/officeDocument/2006/relationships/image" Target="../media/image117.emf"/><Relationship Id="rId21" Type="http://schemas.openxmlformats.org/officeDocument/2006/relationships/image" Target="../media/image103.emf"/><Relationship Id="rId34" Type="http://schemas.openxmlformats.org/officeDocument/2006/relationships/customXml" Target="../ink/ink89.xml"/><Relationship Id="rId42" Type="http://schemas.openxmlformats.org/officeDocument/2006/relationships/customXml" Target="../ink/ink93.xml"/><Relationship Id="rId47" Type="http://schemas.openxmlformats.org/officeDocument/2006/relationships/image" Target="../media/image121.emf"/><Relationship Id="rId50" Type="http://schemas.openxmlformats.org/officeDocument/2006/relationships/customXml" Target="../ink/ink97.xml"/><Relationship Id="rId55" Type="http://schemas.openxmlformats.org/officeDocument/2006/relationships/image" Target="../media/image125.emf"/><Relationship Id="rId7" Type="http://schemas.openxmlformats.org/officeDocument/2006/relationships/image" Target="../media/image98.png"/><Relationship Id="rId2" Type="http://schemas.openxmlformats.org/officeDocument/2006/relationships/image" Target="../media/image11.png"/><Relationship Id="rId16" Type="http://schemas.openxmlformats.org/officeDocument/2006/relationships/customXml" Target="../ink/ink80.xml"/><Relationship Id="rId20" Type="http://schemas.openxmlformats.org/officeDocument/2006/relationships/customXml" Target="../ink/ink82.xml"/><Relationship Id="rId29" Type="http://schemas.openxmlformats.org/officeDocument/2006/relationships/image" Target="../media/image112.emf"/><Relationship Id="rId41" Type="http://schemas.openxmlformats.org/officeDocument/2006/relationships/image" Target="../media/image118.emf"/><Relationship Id="rId54" Type="http://schemas.openxmlformats.org/officeDocument/2006/relationships/customXml" Target="../ink/ink9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emf"/><Relationship Id="rId11" Type="http://schemas.openxmlformats.org/officeDocument/2006/relationships/image" Target="../media/image102.emf"/><Relationship Id="rId24" Type="http://schemas.openxmlformats.org/officeDocument/2006/relationships/customXml" Target="../ink/ink84.xml"/><Relationship Id="rId32" Type="http://schemas.openxmlformats.org/officeDocument/2006/relationships/customXml" Target="../ink/ink88.xml"/><Relationship Id="rId37" Type="http://schemas.openxmlformats.org/officeDocument/2006/relationships/image" Target="../media/image116.emf"/><Relationship Id="rId40" Type="http://schemas.openxmlformats.org/officeDocument/2006/relationships/customXml" Target="../ink/ink92.xml"/><Relationship Id="rId45" Type="http://schemas.openxmlformats.org/officeDocument/2006/relationships/image" Target="../media/image120.emf"/><Relationship Id="rId53" Type="http://schemas.openxmlformats.org/officeDocument/2006/relationships/image" Target="../media/image124.emf"/><Relationship Id="rId58" Type="http://schemas.openxmlformats.org/officeDocument/2006/relationships/customXml" Target="../ink/ink101.xml"/><Relationship Id="rId5" Type="http://schemas.openxmlformats.org/officeDocument/2006/relationships/customXml" Target="../ink/ink75.xml"/><Relationship Id="rId15" Type="http://schemas.openxmlformats.org/officeDocument/2006/relationships/image" Target="../media/image107.emf"/><Relationship Id="rId23" Type="http://schemas.openxmlformats.org/officeDocument/2006/relationships/image" Target="../media/image109.emf"/><Relationship Id="rId28" Type="http://schemas.openxmlformats.org/officeDocument/2006/relationships/customXml" Target="../ink/ink86.xml"/><Relationship Id="rId36" Type="http://schemas.openxmlformats.org/officeDocument/2006/relationships/customXml" Target="../ink/ink90.xml"/><Relationship Id="rId49" Type="http://schemas.openxmlformats.org/officeDocument/2006/relationships/image" Target="../media/image122.emf"/><Relationship Id="rId57" Type="http://schemas.openxmlformats.org/officeDocument/2006/relationships/image" Target="../media/image126.emf"/><Relationship Id="rId61" Type="http://schemas.openxmlformats.org/officeDocument/2006/relationships/image" Target="../media/image128.emf"/><Relationship Id="rId10" Type="http://schemas.openxmlformats.org/officeDocument/2006/relationships/customXml" Target="../ink/ink77.xml"/><Relationship Id="rId19" Type="http://schemas.openxmlformats.org/officeDocument/2006/relationships/image" Target="../media/image99.emf"/><Relationship Id="rId31" Type="http://schemas.openxmlformats.org/officeDocument/2006/relationships/image" Target="../media/image113.emf"/><Relationship Id="rId44" Type="http://schemas.openxmlformats.org/officeDocument/2006/relationships/customXml" Target="../ink/ink94.xml"/><Relationship Id="rId52" Type="http://schemas.openxmlformats.org/officeDocument/2006/relationships/customXml" Target="../ink/ink98.xml"/><Relationship Id="rId60" Type="http://schemas.openxmlformats.org/officeDocument/2006/relationships/customXml" Target="../ink/ink102.xml"/><Relationship Id="rId4" Type="http://schemas.openxmlformats.org/officeDocument/2006/relationships/image" Target="../media/image95.png"/><Relationship Id="rId9" Type="http://schemas.openxmlformats.org/officeDocument/2006/relationships/image" Target="../media/image105.emf"/><Relationship Id="rId14" Type="http://schemas.openxmlformats.org/officeDocument/2006/relationships/customXml" Target="../ink/ink79.xml"/><Relationship Id="rId22" Type="http://schemas.openxmlformats.org/officeDocument/2006/relationships/customXml" Target="../ink/ink83.xml"/><Relationship Id="rId27" Type="http://schemas.openxmlformats.org/officeDocument/2006/relationships/image" Target="../media/image111.emf"/><Relationship Id="rId30" Type="http://schemas.openxmlformats.org/officeDocument/2006/relationships/customXml" Target="../ink/ink87.xml"/><Relationship Id="rId35" Type="http://schemas.openxmlformats.org/officeDocument/2006/relationships/image" Target="../media/image115.emf"/><Relationship Id="rId43" Type="http://schemas.openxmlformats.org/officeDocument/2006/relationships/image" Target="../media/image119.emf"/><Relationship Id="rId48" Type="http://schemas.openxmlformats.org/officeDocument/2006/relationships/customXml" Target="../ink/ink96.xml"/><Relationship Id="rId56" Type="http://schemas.openxmlformats.org/officeDocument/2006/relationships/customXml" Target="../ink/ink100.xml"/><Relationship Id="rId8" Type="http://schemas.openxmlformats.org/officeDocument/2006/relationships/customXml" Target="../ink/ink76.xml"/><Relationship Id="rId51" Type="http://schemas.openxmlformats.org/officeDocument/2006/relationships/image" Target="../media/image123.emf"/><Relationship Id="rId3" Type="http://schemas.openxmlformats.org/officeDocument/2006/relationships/image" Target="../media/image12.png"/><Relationship Id="rId12" Type="http://schemas.openxmlformats.org/officeDocument/2006/relationships/customXml" Target="../ink/ink78.xml"/><Relationship Id="rId17" Type="http://schemas.openxmlformats.org/officeDocument/2006/relationships/image" Target="../media/image108.emf"/><Relationship Id="rId25" Type="http://schemas.openxmlformats.org/officeDocument/2006/relationships/image" Target="../media/image110.emf"/><Relationship Id="rId33" Type="http://schemas.openxmlformats.org/officeDocument/2006/relationships/image" Target="../media/image114.emf"/><Relationship Id="rId38" Type="http://schemas.openxmlformats.org/officeDocument/2006/relationships/customXml" Target="../ink/ink91.xml"/><Relationship Id="rId46" Type="http://schemas.openxmlformats.org/officeDocument/2006/relationships/customXml" Target="../ink/ink95.xml"/><Relationship Id="rId59" Type="http://schemas.openxmlformats.org/officeDocument/2006/relationships/image" Target="../media/image127.emf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emf"/><Relationship Id="rId18" Type="http://schemas.openxmlformats.org/officeDocument/2006/relationships/customXml" Target="../ink/ink109.xml"/><Relationship Id="rId26" Type="http://schemas.openxmlformats.org/officeDocument/2006/relationships/customXml" Target="../ink/ink113.xml"/><Relationship Id="rId39" Type="http://schemas.openxmlformats.org/officeDocument/2006/relationships/image" Target="../media/image120.emf"/><Relationship Id="rId21" Type="http://schemas.openxmlformats.org/officeDocument/2006/relationships/image" Target="../media/image129.emf"/><Relationship Id="rId34" Type="http://schemas.openxmlformats.org/officeDocument/2006/relationships/customXml" Target="../ink/ink117.xml"/><Relationship Id="rId42" Type="http://schemas.openxmlformats.org/officeDocument/2006/relationships/customXml" Target="../ink/ink121.xml"/><Relationship Id="rId47" Type="http://schemas.openxmlformats.org/officeDocument/2006/relationships/image" Target="../media/image124.emf"/><Relationship Id="rId50" Type="http://schemas.openxmlformats.org/officeDocument/2006/relationships/customXml" Target="../ink/ink125.xml"/><Relationship Id="rId55" Type="http://schemas.openxmlformats.org/officeDocument/2006/relationships/image" Target="../media/image128.emf"/><Relationship Id="rId63" Type="http://schemas.openxmlformats.org/officeDocument/2006/relationships/image" Target="../media/image133.emf"/><Relationship Id="rId68" Type="http://schemas.openxmlformats.org/officeDocument/2006/relationships/customXml" Target="../ink/ink134.xml"/><Relationship Id="rId76" Type="http://schemas.openxmlformats.org/officeDocument/2006/relationships/customXml" Target="../ink/ink138.xml"/><Relationship Id="rId7" Type="http://schemas.openxmlformats.org/officeDocument/2006/relationships/image" Target="../media/image98.png"/><Relationship Id="rId71" Type="http://schemas.openxmlformats.org/officeDocument/2006/relationships/image" Target="../media/image137.emf"/><Relationship Id="rId2" Type="http://schemas.openxmlformats.org/officeDocument/2006/relationships/image" Target="../media/image11.png"/><Relationship Id="rId16" Type="http://schemas.openxmlformats.org/officeDocument/2006/relationships/customXml" Target="../ink/ink108.xml"/><Relationship Id="rId29" Type="http://schemas.openxmlformats.org/officeDocument/2006/relationships/image" Target="../media/image115.emf"/><Relationship Id="rId11" Type="http://schemas.openxmlformats.org/officeDocument/2006/relationships/image" Target="../media/image102.emf"/><Relationship Id="rId24" Type="http://schemas.openxmlformats.org/officeDocument/2006/relationships/customXml" Target="../ink/ink112.xml"/><Relationship Id="rId32" Type="http://schemas.openxmlformats.org/officeDocument/2006/relationships/customXml" Target="../ink/ink116.xml"/><Relationship Id="rId37" Type="http://schemas.openxmlformats.org/officeDocument/2006/relationships/image" Target="../media/image119.emf"/><Relationship Id="rId40" Type="http://schemas.openxmlformats.org/officeDocument/2006/relationships/customXml" Target="../ink/ink120.xml"/><Relationship Id="rId45" Type="http://schemas.openxmlformats.org/officeDocument/2006/relationships/image" Target="../media/image123.emf"/><Relationship Id="rId53" Type="http://schemas.openxmlformats.org/officeDocument/2006/relationships/image" Target="../media/image127.emf"/><Relationship Id="rId58" Type="http://schemas.openxmlformats.org/officeDocument/2006/relationships/customXml" Target="../ink/ink129.xml"/><Relationship Id="rId66" Type="http://schemas.openxmlformats.org/officeDocument/2006/relationships/customXml" Target="../ink/ink133.xml"/><Relationship Id="rId74" Type="http://schemas.openxmlformats.org/officeDocument/2006/relationships/customXml" Target="../ink/ink137.xml"/><Relationship Id="rId79" Type="http://schemas.openxmlformats.org/officeDocument/2006/relationships/image" Target="../media/image141.emf"/><Relationship Id="rId5" Type="http://schemas.openxmlformats.org/officeDocument/2006/relationships/customXml" Target="../ink/ink103.xml"/><Relationship Id="rId61" Type="http://schemas.openxmlformats.org/officeDocument/2006/relationships/image" Target="../media/image132.emf"/><Relationship Id="rId10" Type="http://schemas.openxmlformats.org/officeDocument/2006/relationships/customXml" Target="../ink/ink105.xml"/><Relationship Id="rId19" Type="http://schemas.openxmlformats.org/officeDocument/2006/relationships/image" Target="../media/image99.emf"/><Relationship Id="rId31" Type="http://schemas.openxmlformats.org/officeDocument/2006/relationships/image" Target="../media/image116.emf"/><Relationship Id="rId44" Type="http://schemas.openxmlformats.org/officeDocument/2006/relationships/customXml" Target="../ink/ink122.xml"/><Relationship Id="rId52" Type="http://schemas.openxmlformats.org/officeDocument/2006/relationships/customXml" Target="../ink/ink126.xml"/><Relationship Id="rId60" Type="http://schemas.openxmlformats.org/officeDocument/2006/relationships/customXml" Target="../ink/ink130.xml"/><Relationship Id="rId65" Type="http://schemas.openxmlformats.org/officeDocument/2006/relationships/image" Target="../media/image134.emf"/><Relationship Id="rId73" Type="http://schemas.openxmlformats.org/officeDocument/2006/relationships/image" Target="../media/image138.emf"/><Relationship Id="rId78" Type="http://schemas.openxmlformats.org/officeDocument/2006/relationships/customXml" Target="../ink/ink139.xml"/><Relationship Id="rId4" Type="http://schemas.openxmlformats.org/officeDocument/2006/relationships/image" Target="../media/image95.png"/><Relationship Id="rId9" Type="http://schemas.openxmlformats.org/officeDocument/2006/relationships/image" Target="../media/image105.emf"/><Relationship Id="rId14" Type="http://schemas.openxmlformats.org/officeDocument/2006/relationships/customXml" Target="../ink/ink107.xml"/><Relationship Id="rId22" Type="http://schemas.openxmlformats.org/officeDocument/2006/relationships/customXml" Target="../ink/ink111.xml"/><Relationship Id="rId27" Type="http://schemas.openxmlformats.org/officeDocument/2006/relationships/image" Target="../media/image114.emf"/><Relationship Id="rId30" Type="http://schemas.openxmlformats.org/officeDocument/2006/relationships/customXml" Target="../ink/ink115.xml"/><Relationship Id="rId35" Type="http://schemas.openxmlformats.org/officeDocument/2006/relationships/image" Target="../media/image118.emf"/><Relationship Id="rId43" Type="http://schemas.openxmlformats.org/officeDocument/2006/relationships/image" Target="../media/image122.emf"/><Relationship Id="rId48" Type="http://schemas.openxmlformats.org/officeDocument/2006/relationships/customXml" Target="../ink/ink124.xml"/><Relationship Id="rId56" Type="http://schemas.openxmlformats.org/officeDocument/2006/relationships/customXml" Target="../ink/ink128.xml"/><Relationship Id="rId64" Type="http://schemas.openxmlformats.org/officeDocument/2006/relationships/customXml" Target="../ink/ink132.xml"/><Relationship Id="rId69" Type="http://schemas.openxmlformats.org/officeDocument/2006/relationships/image" Target="../media/image136.emf"/><Relationship Id="rId77" Type="http://schemas.openxmlformats.org/officeDocument/2006/relationships/image" Target="../media/image140.emf"/><Relationship Id="rId8" Type="http://schemas.openxmlformats.org/officeDocument/2006/relationships/customXml" Target="../ink/ink104.xml"/><Relationship Id="rId51" Type="http://schemas.openxmlformats.org/officeDocument/2006/relationships/image" Target="../media/image126.emf"/><Relationship Id="rId72" Type="http://schemas.openxmlformats.org/officeDocument/2006/relationships/customXml" Target="../ink/ink136.xml"/><Relationship Id="rId3" Type="http://schemas.openxmlformats.org/officeDocument/2006/relationships/image" Target="../media/image12.png"/><Relationship Id="rId12" Type="http://schemas.openxmlformats.org/officeDocument/2006/relationships/customXml" Target="../ink/ink106.xml"/><Relationship Id="rId17" Type="http://schemas.openxmlformats.org/officeDocument/2006/relationships/image" Target="../media/image108.emf"/><Relationship Id="rId25" Type="http://schemas.openxmlformats.org/officeDocument/2006/relationships/image" Target="../media/image113.emf"/><Relationship Id="rId33" Type="http://schemas.openxmlformats.org/officeDocument/2006/relationships/image" Target="../media/image117.emf"/><Relationship Id="rId38" Type="http://schemas.openxmlformats.org/officeDocument/2006/relationships/customXml" Target="../ink/ink119.xml"/><Relationship Id="rId46" Type="http://schemas.openxmlformats.org/officeDocument/2006/relationships/customXml" Target="../ink/ink123.xml"/><Relationship Id="rId59" Type="http://schemas.openxmlformats.org/officeDocument/2006/relationships/image" Target="../media/image131.emf"/><Relationship Id="rId67" Type="http://schemas.openxmlformats.org/officeDocument/2006/relationships/image" Target="../media/image135.emf"/><Relationship Id="rId20" Type="http://schemas.openxmlformats.org/officeDocument/2006/relationships/customXml" Target="../ink/ink110.xml"/><Relationship Id="rId41" Type="http://schemas.openxmlformats.org/officeDocument/2006/relationships/image" Target="../media/image121.emf"/><Relationship Id="rId54" Type="http://schemas.openxmlformats.org/officeDocument/2006/relationships/customXml" Target="../ink/ink127.xml"/><Relationship Id="rId62" Type="http://schemas.openxmlformats.org/officeDocument/2006/relationships/customXml" Target="../ink/ink131.xml"/><Relationship Id="rId70" Type="http://schemas.openxmlformats.org/officeDocument/2006/relationships/customXml" Target="../ink/ink135.xml"/><Relationship Id="rId75" Type="http://schemas.openxmlformats.org/officeDocument/2006/relationships/image" Target="../media/image139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emf"/><Relationship Id="rId15" Type="http://schemas.openxmlformats.org/officeDocument/2006/relationships/image" Target="../media/image107.emf"/><Relationship Id="rId23" Type="http://schemas.openxmlformats.org/officeDocument/2006/relationships/image" Target="../media/image112.emf"/><Relationship Id="rId28" Type="http://schemas.openxmlformats.org/officeDocument/2006/relationships/customXml" Target="../ink/ink114.xml"/><Relationship Id="rId36" Type="http://schemas.openxmlformats.org/officeDocument/2006/relationships/customXml" Target="../ink/ink118.xml"/><Relationship Id="rId49" Type="http://schemas.openxmlformats.org/officeDocument/2006/relationships/image" Target="../media/image125.emf"/><Relationship Id="rId57" Type="http://schemas.openxmlformats.org/officeDocument/2006/relationships/image" Target="../media/image1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0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customXml" Target="../ink/ink141.xml"/><Relationship Id="rId7" Type="http://schemas.openxmlformats.org/officeDocument/2006/relationships/customXml" Target="../ink/ink143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emf"/><Relationship Id="rId5" Type="http://schemas.openxmlformats.org/officeDocument/2006/relationships/customXml" Target="../ink/ink142.xml"/><Relationship Id="rId4" Type="http://schemas.openxmlformats.org/officeDocument/2006/relationships/image" Target="../media/image1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4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0.xml"/><Relationship Id="rId18" Type="http://schemas.openxmlformats.org/officeDocument/2006/relationships/image" Target="../media/image57.emf"/><Relationship Id="rId26" Type="http://schemas.openxmlformats.org/officeDocument/2006/relationships/image" Target="../media/image61.emf"/><Relationship Id="rId39" Type="http://schemas.openxmlformats.org/officeDocument/2006/relationships/customXml" Target="../ink/ink163.xml"/><Relationship Id="rId21" Type="http://schemas.openxmlformats.org/officeDocument/2006/relationships/customXml" Target="../ink/ink154.xml"/><Relationship Id="rId34" Type="http://schemas.openxmlformats.org/officeDocument/2006/relationships/image" Target="../media/image65.emf"/><Relationship Id="rId42" Type="http://schemas.openxmlformats.org/officeDocument/2006/relationships/image" Target="../media/image153.emf"/><Relationship Id="rId47" Type="http://schemas.openxmlformats.org/officeDocument/2006/relationships/customXml" Target="../ink/ink167.xml"/><Relationship Id="rId50" Type="http://schemas.openxmlformats.org/officeDocument/2006/relationships/image" Target="../media/image157.emf"/><Relationship Id="rId55" Type="http://schemas.openxmlformats.org/officeDocument/2006/relationships/customXml" Target="../ink/ink171.xml"/><Relationship Id="rId7" Type="http://schemas.openxmlformats.org/officeDocument/2006/relationships/customXml" Target="../ink/ink147.xml"/><Relationship Id="rId2" Type="http://schemas.openxmlformats.org/officeDocument/2006/relationships/image" Target="../media/image7.png"/><Relationship Id="rId16" Type="http://schemas.openxmlformats.org/officeDocument/2006/relationships/image" Target="../media/image56.emf"/><Relationship Id="rId20" Type="http://schemas.openxmlformats.org/officeDocument/2006/relationships/image" Target="../media/image58.emf"/><Relationship Id="rId29" Type="http://schemas.openxmlformats.org/officeDocument/2006/relationships/customXml" Target="../ink/ink158.xml"/><Relationship Id="rId41" Type="http://schemas.openxmlformats.org/officeDocument/2006/relationships/customXml" Target="../ink/ink164.xml"/><Relationship Id="rId54" Type="http://schemas.openxmlformats.org/officeDocument/2006/relationships/image" Target="../media/image159.emf"/><Relationship Id="rId62" Type="http://schemas.openxmlformats.org/officeDocument/2006/relationships/image" Target="../media/image16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emf"/><Relationship Id="rId11" Type="http://schemas.openxmlformats.org/officeDocument/2006/relationships/customXml" Target="../ink/ink149.xml"/><Relationship Id="rId24" Type="http://schemas.openxmlformats.org/officeDocument/2006/relationships/image" Target="../media/image60.emf"/><Relationship Id="rId32" Type="http://schemas.openxmlformats.org/officeDocument/2006/relationships/image" Target="../media/image64.emf"/><Relationship Id="rId37" Type="http://schemas.openxmlformats.org/officeDocument/2006/relationships/customXml" Target="../ink/ink162.xml"/><Relationship Id="rId40" Type="http://schemas.openxmlformats.org/officeDocument/2006/relationships/image" Target="../media/image152.emf"/><Relationship Id="rId45" Type="http://schemas.openxmlformats.org/officeDocument/2006/relationships/customXml" Target="../ink/ink166.xml"/><Relationship Id="rId53" Type="http://schemas.openxmlformats.org/officeDocument/2006/relationships/customXml" Target="../ink/ink170.xml"/><Relationship Id="rId58" Type="http://schemas.openxmlformats.org/officeDocument/2006/relationships/image" Target="../media/image161.emf"/><Relationship Id="rId5" Type="http://schemas.openxmlformats.org/officeDocument/2006/relationships/customXml" Target="../ink/ink146.xml"/><Relationship Id="rId15" Type="http://schemas.openxmlformats.org/officeDocument/2006/relationships/customXml" Target="../ink/ink151.xml"/><Relationship Id="rId23" Type="http://schemas.openxmlformats.org/officeDocument/2006/relationships/customXml" Target="../ink/ink155.xml"/><Relationship Id="rId28" Type="http://schemas.openxmlformats.org/officeDocument/2006/relationships/image" Target="../media/image62.emf"/><Relationship Id="rId36" Type="http://schemas.openxmlformats.org/officeDocument/2006/relationships/image" Target="../media/image66.emf"/><Relationship Id="rId49" Type="http://schemas.openxmlformats.org/officeDocument/2006/relationships/customXml" Target="../ink/ink168.xml"/><Relationship Id="rId57" Type="http://schemas.openxmlformats.org/officeDocument/2006/relationships/customXml" Target="../ink/ink172.xml"/><Relationship Id="rId61" Type="http://schemas.openxmlformats.org/officeDocument/2006/relationships/customXml" Target="../ink/ink174.xml"/><Relationship Id="rId10" Type="http://schemas.openxmlformats.org/officeDocument/2006/relationships/image" Target="../media/image53.emf"/><Relationship Id="rId19" Type="http://schemas.openxmlformats.org/officeDocument/2006/relationships/customXml" Target="../ink/ink153.xml"/><Relationship Id="rId31" Type="http://schemas.openxmlformats.org/officeDocument/2006/relationships/customXml" Target="../ink/ink159.xml"/><Relationship Id="rId44" Type="http://schemas.openxmlformats.org/officeDocument/2006/relationships/image" Target="../media/image154.emf"/><Relationship Id="rId52" Type="http://schemas.openxmlformats.org/officeDocument/2006/relationships/image" Target="../media/image158.emf"/><Relationship Id="rId60" Type="http://schemas.openxmlformats.org/officeDocument/2006/relationships/image" Target="../media/image162.emf"/><Relationship Id="rId4" Type="http://schemas.openxmlformats.org/officeDocument/2006/relationships/image" Target="../media/image50.emf"/><Relationship Id="rId9" Type="http://schemas.openxmlformats.org/officeDocument/2006/relationships/customXml" Target="../ink/ink148.xml"/><Relationship Id="rId14" Type="http://schemas.openxmlformats.org/officeDocument/2006/relationships/image" Target="../media/image55.emf"/><Relationship Id="rId22" Type="http://schemas.openxmlformats.org/officeDocument/2006/relationships/image" Target="../media/image59.emf"/><Relationship Id="rId27" Type="http://schemas.openxmlformats.org/officeDocument/2006/relationships/customXml" Target="../ink/ink157.xml"/><Relationship Id="rId30" Type="http://schemas.openxmlformats.org/officeDocument/2006/relationships/image" Target="../media/image63.emf"/><Relationship Id="rId35" Type="http://schemas.openxmlformats.org/officeDocument/2006/relationships/customXml" Target="../ink/ink161.xml"/><Relationship Id="rId43" Type="http://schemas.openxmlformats.org/officeDocument/2006/relationships/customXml" Target="../ink/ink165.xml"/><Relationship Id="rId48" Type="http://schemas.openxmlformats.org/officeDocument/2006/relationships/image" Target="../media/image156.emf"/><Relationship Id="rId56" Type="http://schemas.openxmlformats.org/officeDocument/2006/relationships/image" Target="../media/image160.emf"/><Relationship Id="rId8" Type="http://schemas.openxmlformats.org/officeDocument/2006/relationships/image" Target="../media/image52.emf"/><Relationship Id="rId51" Type="http://schemas.openxmlformats.org/officeDocument/2006/relationships/customXml" Target="../ink/ink169.xml"/><Relationship Id="rId3" Type="http://schemas.openxmlformats.org/officeDocument/2006/relationships/customXml" Target="../ink/ink145.xml"/><Relationship Id="rId12" Type="http://schemas.openxmlformats.org/officeDocument/2006/relationships/image" Target="../media/image54.emf"/><Relationship Id="rId17" Type="http://schemas.openxmlformats.org/officeDocument/2006/relationships/customXml" Target="../ink/ink152.xml"/><Relationship Id="rId25" Type="http://schemas.openxmlformats.org/officeDocument/2006/relationships/customXml" Target="../ink/ink156.xml"/><Relationship Id="rId33" Type="http://schemas.openxmlformats.org/officeDocument/2006/relationships/customXml" Target="../ink/ink160.xml"/><Relationship Id="rId38" Type="http://schemas.openxmlformats.org/officeDocument/2006/relationships/image" Target="../media/image151.emf"/><Relationship Id="rId46" Type="http://schemas.openxmlformats.org/officeDocument/2006/relationships/image" Target="../media/image155.emf"/><Relationship Id="rId59" Type="http://schemas.openxmlformats.org/officeDocument/2006/relationships/customXml" Target="../ink/ink1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7.png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3" Type="http://schemas.openxmlformats.org/officeDocument/2006/relationships/package" Target="../embeddings/Microsoft_Excel_Worksheet2.xlsx"/><Relationship Id="rId7" Type="http://schemas.openxmlformats.org/officeDocument/2006/relationships/customXml" Target="../ink/ink175.xml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9.png"/><Relationship Id="rId11" Type="http://schemas.openxmlformats.org/officeDocument/2006/relationships/customXml" Target="../ink/ink177.xml"/><Relationship Id="rId10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customXml" Target="../ink/ink17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2.png"/><Relationship Id="rId4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72" Type="http://schemas.openxmlformats.org/officeDocument/2006/relationships/image" Target="../media/image335.emf"/><Relationship Id="rId80" Type="http://schemas.openxmlformats.org/officeDocument/2006/relationships/image" Target="../media/image39.emf"/><Relationship Id="rId3" Type="http://schemas.openxmlformats.org/officeDocument/2006/relationships/customXml" Target="../ink/ink178.xml"/><Relationship Id="rId68" Type="http://schemas.openxmlformats.org/officeDocument/2006/relationships/image" Target="../media/image333.emf"/><Relationship Id="rId76" Type="http://schemas.openxmlformats.org/officeDocument/2006/relationships/image" Target="../media/image37.emf"/><Relationship Id="rId7" Type="http://schemas.openxmlformats.org/officeDocument/2006/relationships/customXml" Target="../ink/ink180.xml"/><Relationship Id="rId71" Type="http://schemas.openxmlformats.org/officeDocument/2006/relationships/customXml" Target="../ink/ink182.xml"/><Relationship Id="rId2" Type="http://schemas.openxmlformats.org/officeDocument/2006/relationships/image" Target="../media/image10.png"/><Relationship Id="rId70" Type="http://schemas.openxmlformats.org/officeDocument/2006/relationships/image" Target="../media/image334.emf"/><Relationship Id="rId75" Type="http://schemas.openxmlformats.org/officeDocument/2006/relationships/customXml" Target="../ink/ink18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10.emf"/><Relationship Id="rId74" Type="http://schemas.openxmlformats.org/officeDocument/2006/relationships/image" Target="../media/image3610.emf"/><Relationship Id="rId79" Type="http://schemas.openxmlformats.org/officeDocument/2006/relationships/customXml" Target="../ink/ink186.xml"/><Relationship Id="rId5" Type="http://schemas.openxmlformats.org/officeDocument/2006/relationships/customXml" Target="../ink/ink179.xml"/><Relationship Id="rId73" Type="http://schemas.openxmlformats.org/officeDocument/2006/relationships/customXml" Target="../ink/ink183.xml"/><Relationship Id="rId78" Type="http://schemas.openxmlformats.org/officeDocument/2006/relationships/image" Target="../media/image38.emf"/><Relationship Id="rId4" Type="http://schemas.openxmlformats.org/officeDocument/2006/relationships/image" Target="../media/image550.emf"/><Relationship Id="rId69" Type="http://schemas.openxmlformats.org/officeDocument/2006/relationships/customXml" Target="../ink/ink181.xml"/><Relationship Id="rId77" Type="http://schemas.openxmlformats.org/officeDocument/2006/relationships/customXml" Target="../ink/ink185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.emf"/><Relationship Id="rId21" Type="http://schemas.openxmlformats.org/officeDocument/2006/relationships/customXml" Target="../ink/ink196.xml"/><Relationship Id="rId34" Type="http://schemas.openxmlformats.org/officeDocument/2006/relationships/image" Target="../media/image98.emf"/><Relationship Id="rId42" Type="http://schemas.openxmlformats.org/officeDocument/2006/relationships/image" Target="../media/image145.emf"/><Relationship Id="rId47" Type="http://schemas.openxmlformats.org/officeDocument/2006/relationships/customXml" Target="../ink/ink209.xml"/><Relationship Id="rId50" Type="http://schemas.openxmlformats.org/officeDocument/2006/relationships/image" Target="../media/image165.emf"/><Relationship Id="rId55" Type="http://schemas.openxmlformats.org/officeDocument/2006/relationships/customXml" Target="../ink/ink213.xml"/><Relationship Id="rId63" Type="http://schemas.openxmlformats.org/officeDocument/2006/relationships/customXml" Target="../ink/ink217.xml"/><Relationship Id="rId68" Type="http://schemas.openxmlformats.org/officeDocument/2006/relationships/image" Target="../media/image175.emf"/><Relationship Id="rId76" Type="http://schemas.openxmlformats.org/officeDocument/2006/relationships/image" Target="../media/image179.emf"/><Relationship Id="rId84" Type="http://schemas.openxmlformats.org/officeDocument/2006/relationships/image" Target="../media/image183.emf"/><Relationship Id="rId89" Type="http://schemas.openxmlformats.org/officeDocument/2006/relationships/customXml" Target="../ink/ink230.xml"/><Relationship Id="rId97" Type="http://schemas.openxmlformats.org/officeDocument/2006/relationships/customXml" Target="../ink/ink234.xml"/><Relationship Id="rId7" Type="http://schemas.openxmlformats.org/officeDocument/2006/relationships/customXml" Target="../ink/ink189.xml"/><Relationship Id="rId71" Type="http://schemas.openxmlformats.org/officeDocument/2006/relationships/customXml" Target="../ink/ink221.xml"/><Relationship Id="rId92" Type="http://schemas.openxmlformats.org/officeDocument/2006/relationships/image" Target="../media/image187.emf"/><Relationship Id="rId2" Type="http://schemas.openxmlformats.org/officeDocument/2006/relationships/image" Target="../media/image10.png"/><Relationship Id="rId16" Type="http://schemas.openxmlformats.org/officeDocument/2006/relationships/image" Target="../media/image46.emf"/><Relationship Id="rId29" Type="http://schemas.openxmlformats.org/officeDocument/2006/relationships/customXml" Target="../ink/ink200.xml"/><Relationship Id="rId11" Type="http://schemas.openxmlformats.org/officeDocument/2006/relationships/customXml" Target="../ink/ink191.xml"/><Relationship Id="rId24" Type="http://schemas.openxmlformats.org/officeDocument/2006/relationships/image" Target="../media/image70.emf"/><Relationship Id="rId32" Type="http://schemas.openxmlformats.org/officeDocument/2006/relationships/image" Target="../media/image95.emf"/><Relationship Id="rId37" Type="http://schemas.openxmlformats.org/officeDocument/2006/relationships/customXml" Target="../ink/ink204.xml"/><Relationship Id="rId40" Type="http://schemas.openxmlformats.org/officeDocument/2006/relationships/image" Target="../media/image143.emf"/><Relationship Id="rId45" Type="http://schemas.openxmlformats.org/officeDocument/2006/relationships/customXml" Target="../ink/ink208.xml"/><Relationship Id="rId53" Type="http://schemas.openxmlformats.org/officeDocument/2006/relationships/customXml" Target="../ink/ink212.xml"/><Relationship Id="rId58" Type="http://schemas.openxmlformats.org/officeDocument/2006/relationships/image" Target="../media/image169.emf"/><Relationship Id="rId66" Type="http://schemas.openxmlformats.org/officeDocument/2006/relationships/image" Target="../media/image174.emf"/><Relationship Id="rId74" Type="http://schemas.openxmlformats.org/officeDocument/2006/relationships/image" Target="../media/image178.emf"/><Relationship Id="rId79" Type="http://schemas.openxmlformats.org/officeDocument/2006/relationships/customXml" Target="../ink/ink225.xml"/><Relationship Id="rId87" Type="http://schemas.openxmlformats.org/officeDocument/2006/relationships/customXml" Target="../ink/ink229.xml"/><Relationship Id="rId5" Type="http://schemas.openxmlformats.org/officeDocument/2006/relationships/customXml" Target="../ink/ink188.xml"/><Relationship Id="rId61" Type="http://schemas.openxmlformats.org/officeDocument/2006/relationships/customXml" Target="../ink/ink216.xml"/><Relationship Id="rId82" Type="http://schemas.openxmlformats.org/officeDocument/2006/relationships/image" Target="../media/image182.emf"/><Relationship Id="rId90" Type="http://schemas.openxmlformats.org/officeDocument/2006/relationships/image" Target="../media/image186.emf"/><Relationship Id="rId95" Type="http://schemas.openxmlformats.org/officeDocument/2006/relationships/customXml" Target="../ink/ink233.xml"/><Relationship Id="rId19" Type="http://schemas.openxmlformats.org/officeDocument/2006/relationships/customXml" Target="../ink/ink195.xml"/><Relationship Id="rId14" Type="http://schemas.openxmlformats.org/officeDocument/2006/relationships/image" Target="../media/image45.emf"/><Relationship Id="rId22" Type="http://schemas.openxmlformats.org/officeDocument/2006/relationships/image" Target="../media/image49.emf"/><Relationship Id="rId27" Type="http://schemas.openxmlformats.org/officeDocument/2006/relationships/customXml" Target="../ink/ink199.xml"/><Relationship Id="rId30" Type="http://schemas.openxmlformats.org/officeDocument/2006/relationships/image" Target="../media/image94.emf"/><Relationship Id="rId35" Type="http://schemas.openxmlformats.org/officeDocument/2006/relationships/customXml" Target="../ink/ink203.xml"/><Relationship Id="rId43" Type="http://schemas.openxmlformats.org/officeDocument/2006/relationships/customXml" Target="../ink/ink207.xml"/><Relationship Id="rId48" Type="http://schemas.openxmlformats.org/officeDocument/2006/relationships/image" Target="../media/image164.emf"/><Relationship Id="rId56" Type="http://schemas.openxmlformats.org/officeDocument/2006/relationships/image" Target="../media/image168.emf"/><Relationship Id="rId64" Type="http://schemas.openxmlformats.org/officeDocument/2006/relationships/image" Target="../media/image173.emf"/><Relationship Id="rId69" Type="http://schemas.openxmlformats.org/officeDocument/2006/relationships/customXml" Target="../ink/ink220.xml"/><Relationship Id="rId77" Type="http://schemas.openxmlformats.org/officeDocument/2006/relationships/customXml" Target="../ink/ink224.xml"/><Relationship Id="rId8" Type="http://schemas.openxmlformats.org/officeDocument/2006/relationships/image" Target="../media/image42.emf"/><Relationship Id="rId51" Type="http://schemas.openxmlformats.org/officeDocument/2006/relationships/customXml" Target="../ink/ink211.xml"/><Relationship Id="rId72" Type="http://schemas.openxmlformats.org/officeDocument/2006/relationships/image" Target="../media/image177.emf"/><Relationship Id="rId80" Type="http://schemas.openxmlformats.org/officeDocument/2006/relationships/image" Target="../media/image181.emf"/><Relationship Id="rId85" Type="http://schemas.openxmlformats.org/officeDocument/2006/relationships/customXml" Target="../ink/ink228.xml"/><Relationship Id="rId93" Type="http://schemas.openxmlformats.org/officeDocument/2006/relationships/customXml" Target="../ink/ink232.xml"/><Relationship Id="rId98" Type="http://schemas.openxmlformats.org/officeDocument/2006/relationships/image" Target="../media/image190.emf"/><Relationship Id="rId3" Type="http://schemas.openxmlformats.org/officeDocument/2006/relationships/customXml" Target="../ink/ink187.xml"/><Relationship Id="rId12" Type="http://schemas.openxmlformats.org/officeDocument/2006/relationships/image" Target="../media/image44.emf"/><Relationship Id="rId17" Type="http://schemas.openxmlformats.org/officeDocument/2006/relationships/customXml" Target="../ink/ink194.xml"/><Relationship Id="rId25" Type="http://schemas.openxmlformats.org/officeDocument/2006/relationships/customXml" Target="../ink/ink198.xml"/><Relationship Id="rId33" Type="http://schemas.openxmlformats.org/officeDocument/2006/relationships/customXml" Target="../ink/ink202.xml"/><Relationship Id="rId38" Type="http://schemas.openxmlformats.org/officeDocument/2006/relationships/image" Target="../media/image142.emf"/><Relationship Id="rId46" Type="http://schemas.openxmlformats.org/officeDocument/2006/relationships/image" Target="../media/image149.emf"/><Relationship Id="rId59" Type="http://schemas.openxmlformats.org/officeDocument/2006/relationships/customXml" Target="../ink/ink215.xml"/><Relationship Id="rId67" Type="http://schemas.openxmlformats.org/officeDocument/2006/relationships/customXml" Target="../ink/ink219.xml"/><Relationship Id="rId20" Type="http://schemas.openxmlformats.org/officeDocument/2006/relationships/image" Target="../media/image48.emf"/><Relationship Id="rId41" Type="http://schemas.openxmlformats.org/officeDocument/2006/relationships/customXml" Target="../ink/ink206.xml"/><Relationship Id="rId54" Type="http://schemas.openxmlformats.org/officeDocument/2006/relationships/image" Target="../media/image167.emf"/><Relationship Id="rId62" Type="http://schemas.openxmlformats.org/officeDocument/2006/relationships/image" Target="../media/image172.emf"/><Relationship Id="rId70" Type="http://schemas.openxmlformats.org/officeDocument/2006/relationships/image" Target="../media/image176.emf"/><Relationship Id="rId75" Type="http://schemas.openxmlformats.org/officeDocument/2006/relationships/customXml" Target="../ink/ink223.xml"/><Relationship Id="rId83" Type="http://schemas.openxmlformats.org/officeDocument/2006/relationships/customXml" Target="../ink/ink227.xml"/><Relationship Id="rId88" Type="http://schemas.openxmlformats.org/officeDocument/2006/relationships/image" Target="../media/image185.emf"/><Relationship Id="rId91" Type="http://schemas.openxmlformats.org/officeDocument/2006/relationships/customXml" Target="../ink/ink231.xml"/><Relationship Id="rId96" Type="http://schemas.openxmlformats.org/officeDocument/2006/relationships/image" Target="../media/image189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emf"/><Relationship Id="rId15" Type="http://schemas.openxmlformats.org/officeDocument/2006/relationships/customXml" Target="../ink/ink193.xml"/><Relationship Id="rId23" Type="http://schemas.openxmlformats.org/officeDocument/2006/relationships/customXml" Target="../ink/ink197.xml"/><Relationship Id="rId28" Type="http://schemas.openxmlformats.org/officeDocument/2006/relationships/image" Target="../media/image93.emf"/><Relationship Id="rId36" Type="http://schemas.openxmlformats.org/officeDocument/2006/relationships/image" Target="../media/image104.emf"/><Relationship Id="rId49" Type="http://schemas.openxmlformats.org/officeDocument/2006/relationships/customXml" Target="../ink/ink210.xml"/><Relationship Id="rId57" Type="http://schemas.openxmlformats.org/officeDocument/2006/relationships/customXml" Target="../ink/ink214.xml"/><Relationship Id="rId10" Type="http://schemas.openxmlformats.org/officeDocument/2006/relationships/image" Target="../media/image43.emf"/><Relationship Id="rId31" Type="http://schemas.openxmlformats.org/officeDocument/2006/relationships/customXml" Target="../ink/ink201.xml"/><Relationship Id="rId44" Type="http://schemas.openxmlformats.org/officeDocument/2006/relationships/image" Target="../media/image148.emf"/><Relationship Id="rId52" Type="http://schemas.openxmlformats.org/officeDocument/2006/relationships/image" Target="../media/image166.emf"/><Relationship Id="rId60" Type="http://schemas.openxmlformats.org/officeDocument/2006/relationships/image" Target="../media/image171.emf"/><Relationship Id="rId65" Type="http://schemas.openxmlformats.org/officeDocument/2006/relationships/customXml" Target="../ink/ink218.xml"/><Relationship Id="rId73" Type="http://schemas.openxmlformats.org/officeDocument/2006/relationships/customXml" Target="../ink/ink222.xml"/><Relationship Id="rId78" Type="http://schemas.openxmlformats.org/officeDocument/2006/relationships/image" Target="../media/image180.emf"/><Relationship Id="rId81" Type="http://schemas.openxmlformats.org/officeDocument/2006/relationships/customXml" Target="../ink/ink226.xml"/><Relationship Id="rId86" Type="http://schemas.openxmlformats.org/officeDocument/2006/relationships/image" Target="../media/image184.emf"/><Relationship Id="rId94" Type="http://schemas.openxmlformats.org/officeDocument/2006/relationships/image" Target="../media/image188.emf"/><Relationship Id="rId4" Type="http://schemas.openxmlformats.org/officeDocument/2006/relationships/image" Target="../media/image40.emf"/><Relationship Id="rId9" Type="http://schemas.openxmlformats.org/officeDocument/2006/relationships/customXml" Target="../ink/ink190.xml"/><Relationship Id="rId13" Type="http://schemas.openxmlformats.org/officeDocument/2006/relationships/customXml" Target="../ink/ink192.xml"/><Relationship Id="rId18" Type="http://schemas.openxmlformats.org/officeDocument/2006/relationships/image" Target="../media/image47.emf"/><Relationship Id="rId39" Type="http://schemas.openxmlformats.org/officeDocument/2006/relationships/customXml" Target="../ink/ink20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emf"/><Relationship Id="rId13" Type="http://schemas.openxmlformats.org/officeDocument/2006/relationships/customXml" Target="../ink/ink240.xml"/><Relationship Id="rId3" Type="http://schemas.openxmlformats.org/officeDocument/2006/relationships/customXml" Target="../ink/ink235.xml"/><Relationship Id="rId7" Type="http://schemas.openxmlformats.org/officeDocument/2006/relationships/customXml" Target="../ink/ink237.xml"/><Relationship Id="rId12" Type="http://schemas.openxmlformats.org/officeDocument/2006/relationships/image" Target="../media/image195.emf"/><Relationship Id="rId2" Type="http://schemas.openxmlformats.org/officeDocument/2006/relationships/image" Target="../media/image10.png"/><Relationship Id="rId16" Type="http://schemas.openxmlformats.org/officeDocument/2006/relationships/image" Target="../media/image197.e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2.emf"/><Relationship Id="rId11" Type="http://schemas.openxmlformats.org/officeDocument/2006/relationships/customXml" Target="../ink/ink239.xml"/><Relationship Id="rId5" Type="http://schemas.openxmlformats.org/officeDocument/2006/relationships/customXml" Target="../ink/ink236.xml"/><Relationship Id="rId15" Type="http://schemas.openxmlformats.org/officeDocument/2006/relationships/customXml" Target="../ink/ink241.xml"/><Relationship Id="rId10" Type="http://schemas.openxmlformats.org/officeDocument/2006/relationships/image" Target="../media/image194.emf"/><Relationship Id="rId4" Type="http://schemas.openxmlformats.org/officeDocument/2006/relationships/image" Target="../media/image191.emf"/><Relationship Id="rId9" Type="http://schemas.openxmlformats.org/officeDocument/2006/relationships/customXml" Target="../ink/ink238.xml"/><Relationship Id="rId14" Type="http://schemas.openxmlformats.org/officeDocument/2006/relationships/image" Target="../media/image19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03.em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6.xml"/><Relationship Id="rId6" Type="http://schemas.openxmlformats.org/officeDocument/2006/relationships/customXml" Target="../ink/ink243.xml"/><Relationship Id="rId5" Type="http://schemas.openxmlformats.org/officeDocument/2006/relationships/image" Target="../media/image202.emf"/><Relationship Id="rId4" Type="http://schemas.openxmlformats.org/officeDocument/2006/relationships/customXml" Target="../ink/ink2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0" Type="http://schemas.openxmlformats.org/officeDocument/2006/relationships/image" Target="../media/image5.emf"/><Relationship Id="rId9" Type="http://schemas.openxmlformats.org/officeDocument/2006/relationships/customXml" Target="../ink/ink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7" Type="http://schemas.openxmlformats.org/officeDocument/2006/relationships/image" Target="../media/image205.em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6.xml"/><Relationship Id="rId6" Type="http://schemas.openxmlformats.org/officeDocument/2006/relationships/customXml" Target="../ink/ink245.xml"/><Relationship Id="rId5" Type="http://schemas.openxmlformats.org/officeDocument/2006/relationships/image" Target="../media/image202.emf"/><Relationship Id="rId4" Type="http://schemas.openxmlformats.org/officeDocument/2006/relationships/customXml" Target="../ink/ink24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8.xml"/><Relationship Id="rId3" Type="http://schemas.openxmlformats.org/officeDocument/2006/relationships/image" Target="../media/image206.png"/><Relationship Id="rId7" Type="http://schemas.openxmlformats.org/officeDocument/2006/relationships/image" Target="../media/image203.em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6.xml"/><Relationship Id="rId6" Type="http://schemas.openxmlformats.org/officeDocument/2006/relationships/customXml" Target="../ink/ink247.xml"/><Relationship Id="rId11" Type="http://schemas.openxmlformats.org/officeDocument/2006/relationships/image" Target="../media/image209.emf"/><Relationship Id="rId5" Type="http://schemas.openxmlformats.org/officeDocument/2006/relationships/image" Target="../media/image207.emf"/><Relationship Id="rId10" Type="http://schemas.openxmlformats.org/officeDocument/2006/relationships/customXml" Target="../ink/ink249.xml"/><Relationship Id="rId4" Type="http://schemas.openxmlformats.org/officeDocument/2006/relationships/customXml" Target="../ink/ink246.xml"/><Relationship Id="rId9" Type="http://schemas.openxmlformats.org/officeDocument/2006/relationships/image" Target="../media/image208.emf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5.xml"/><Relationship Id="rId18" Type="http://schemas.openxmlformats.org/officeDocument/2006/relationships/image" Target="../media/image217.emf"/><Relationship Id="rId26" Type="http://schemas.openxmlformats.org/officeDocument/2006/relationships/image" Target="../media/image221.emf"/><Relationship Id="rId39" Type="http://schemas.openxmlformats.org/officeDocument/2006/relationships/customXml" Target="../ink/ink268.xml"/><Relationship Id="rId21" Type="http://schemas.openxmlformats.org/officeDocument/2006/relationships/customXml" Target="../ink/ink259.xml"/><Relationship Id="rId34" Type="http://schemas.openxmlformats.org/officeDocument/2006/relationships/image" Target="../media/image225.emf"/><Relationship Id="rId42" Type="http://schemas.openxmlformats.org/officeDocument/2006/relationships/image" Target="../media/image229.emf"/><Relationship Id="rId47" Type="http://schemas.openxmlformats.org/officeDocument/2006/relationships/customXml" Target="../ink/ink272.xml"/><Relationship Id="rId50" Type="http://schemas.openxmlformats.org/officeDocument/2006/relationships/image" Target="../media/image233.emf"/><Relationship Id="rId55" Type="http://schemas.openxmlformats.org/officeDocument/2006/relationships/customXml" Target="../ink/ink276.xml"/><Relationship Id="rId7" Type="http://schemas.openxmlformats.org/officeDocument/2006/relationships/customXml" Target="../ink/ink252.xml"/><Relationship Id="rId12" Type="http://schemas.openxmlformats.org/officeDocument/2006/relationships/image" Target="../media/image214.emf"/><Relationship Id="rId17" Type="http://schemas.openxmlformats.org/officeDocument/2006/relationships/customXml" Target="../ink/ink257.xml"/><Relationship Id="rId25" Type="http://schemas.openxmlformats.org/officeDocument/2006/relationships/customXml" Target="../ink/ink261.xml"/><Relationship Id="rId33" Type="http://schemas.openxmlformats.org/officeDocument/2006/relationships/customXml" Target="../ink/ink265.xml"/><Relationship Id="rId38" Type="http://schemas.openxmlformats.org/officeDocument/2006/relationships/image" Target="../media/image227.emf"/><Relationship Id="rId46" Type="http://schemas.openxmlformats.org/officeDocument/2006/relationships/image" Target="../media/image231.emf"/><Relationship Id="rId2" Type="http://schemas.openxmlformats.org/officeDocument/2006/relationships/image" Target="../media/image10.png"/><Relationship Id="rId16" Type="http://schemas.openxmlformats.org/officeDocument/2006/relationships/image" Target="../media/image216.emf"/><Relationship Id="rId20" Type="http://schemas.openxmlformats.org/officeDocument/2006/relationships/image" Target="../media/image218.emf"/><Relationship Id="rId29" Type="http://schemas.openxmlformats.org/officeDocument/2006/relationships/customXml" Target="../ink/ink263.xml"/><Relationship Id="rId41" Type="http://schemas.openxmlformats.org/officeDocument/2006/relationships/customXml" Target="../ink/ink269.xml"/><Relationship Id="rId54" Type="http://schemas.openxmlformats.org/officeDocument/2006/relationships/image" Target="../media/image23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1.emf"/><Relationship Id="rId11" Type="http://schemas.openxmlformats.org/officeDocument/2006/relationships/customXml" Target="../ink/ink254.xml"/><Relationship Id="rId24" Type="http://schemas.openxmlformats.org/officeDocument/2006/relationships/image" Target="../media/image220.emf"/><Relationship Id="rId32" Type="http://schemas.openxmlformats.org/officeDocument/2006/relationships/image" Target="../media/image224.emf"/><Relationship Id="rId37" Type="http://schemas.openxmlformats.org/officeDocument/2006/relationships/customXml" Target="../ink/ink267.xml"/><Relationship Id="rId40" Type="http://schemas.openxmlformats.org/officeDocument/2006/relationships/image" Target="../media/image228.emf"/><Relationship Id="rId45" Type="http://schemas.openxmlformats.org/officeDocument/2006/relationships/customXml" Target="../ink/ink271.xml"/><Relationship Id="rId53" Type="http://schemas.openxmlformats.org/officeDocument/2006/relationships/customXml" Target="../ink/ink275.xml"/><Relationship Id="rId58" Type="http://schemas.openxmlformats.org/officeDocument/2006/relationships/image" Target="../media/image237.emf"/><Relationship Id="rId5" Type="http://schemas.openxmlformats.org/officeDocument/2006/relationships/customXml" Target="../ink/ink251.xml"/><Relationship Id="rId15" Type="http://schemas.openxmlformats.org/officeDocument/2006/relationships/customXml" Target="../ink/ink256.xml"/><Relationship Id="rId23" Type="http://schemas.openxmlformats.org/officeDocument/2006/relationships/customXml" Target="../ink/ink260.xml"/><Relationship Id="rId28" Type="http://schemas.openxmlformats.org/officeDocument/2006/relationships/image" Target="../media/image222.emf"/><Relationship Id="rId36" Type="http://schemas.openxmlformats.org/officeDocument/2006/relationships/image" Target="../media/image226.emf"/><Relationship Id="rId49" Type="http://schemas.openxmlformats.org/officeDocument/2006/relationships/customXml" Target="../ink/ink273.xml"/><Relationship Id="rId57" Type="http://schemas.openxmlformats.org/officeDocument/2006/relationships/customXml" Target="../ink/ink277.xml"/><Relationship Id="rId10" Type="http://schemas.openxmlformats.org/officeDocument/2006/relationships/image" Target="../media/image213.emf"/><Relationship Id="rId19" Type="http://schemas.openxmlformats.org/officeDocument/2006/relationships/customXml" Target="../ink/ink258.xml"/><Relationship Id="rId31" Type="http://schemas.openxmlformats.org/officeDocument/2006/relationships/customXml" Target="../ink/ink264.xml"/><Relationship Id="rId44" Type="http://schemas.openxmlformats.org/officeDocument/2006/relationships/image" Target="../media/image230.emf"/><Relationship Id="rId52" Type="http://schemas.openxmlformats.org/officeDocument/2006/relationships/image" Target="../media/image234.emf"/><Relationship Id="rId4" Type="http://schemas.openxmlformats.org/officeDocument/2006/relationships/image" Target="../media/image210.emf"/><Relationship Id="rId9" Type="http://schemas.openxmlformats.org/officeDocument/2006/relationships/customXml" Target="../ink/ink253.xml"/><Relationship Id="rId14" Type="http://schemas.openxmlformats.org/officeDocument/2006/relationships/image" Target="../media/image215.emf"/><Relationship Id="rId22" Type="http://schemas.openxmlformats.org/officeDocument/2006/relationships/image" Target="../media/image219.emf"/><Relationship Id="rId27" Type="http://schemas.openxmlformats.org/officeDocument/2006/relationships/customXml" Target="../ink/ink262.xml"/><Relationship Id="rId30" Type="http://schemas.openxmlformats.org/officeDocument/2006/relationships/image" Target="../media/image223.emf"/><Relationship Id="rId35" Type="http://schemas.openxmlformats.org/officeDocument/2006/relationships/customXml" Target="../ink/ink266.xml"/><Relationship Id="rId43" Type="http://schemas.openxmlformats.org/officeDocument/2006/relationships/customXml" Target="../ink/ink270.xml"/><Relationship Id="rId48" Type="http://schemas.openxmlformats.org/officeDocument/2006/relationships/image" Target="../media/image232.emf"/><Relationship Id="rId56" Type="http://schemas.openxmlformats.org/officeDocument/2006/relationships/image" Target="../media/image236.emf"/><Relationship Id="rId8" Type="http://schemas.openxmlformats.org/officeDocument/2006/relationships/image" Target="../media/image212.emf"/><Relationship Id="rId51" Type="http://schemas.openxmlformats.org/officeDocument/2006/relationships/customXml" Target="../ink/ink274.xml"/><Relationship Id="rId3" Type="http://schemas.openxmlformats.org/officeDocument/2006/relationships/customXml" Target="../ink/ink25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emf"/><Relationship Id="rId13" Type="http://schemas.openxmlformats.org/officeDocument/2006/relationships/customXml" Target="../ink/ink283.xml"/><Relationship Id="rId18" Type="http://schemas.openxmlformats.org/officeDocument/2006/relationships/image" Target="../media/image613.emf"/><Relationship Id="rId3" Type="http://schemas.openxmlformats.org/officeDocument/2006/relationships/customXml" Target="../ink/ink278.xml"/><Relationship Id="rId7" Type="http://schemas.openxmlformats.org/officeDocument/2006/relationships/customXml" Target="../ink/ink280.xml"/><Relationship Id="rId12" Type="http://schemas.openxmlformats.org/officeDocument/2006/relationships/image" Target="../media/image610.emf"/><Relationship Id="rId17" Type="http://schemas.openxmlformats.org/officeDocument/2006/relationships/customXml" Target="../ink/ink285.xml"/><Relationship Id="rId2" Type="http://schemas.openxmlformats.org/officeDocument/2006/relationships/image" Target="../media/image39.png"/><Relationship Id="rId16" Type="http://schemas.openxmlformats.org/officeDocument/2006/relationships/image" Target="../media/image612.emf"/><Relationship Id="rId20" Type="http://schemas.openxmlformats.org/officeDocument/2006/relationships/image" Target="../media/image61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7.emf"/><Relationship Id="rId11" Type="http://schemas.openxmlformats.org/officeDocument/2006/relationships/customXml" Target="../ink/ink282.xml"/><Relationship Id="rId5" Type="http://schemas.openxmlformats.org/officeDocument/2006/relationships/customXml" Target="../ink/ink279.xml"/><Relationship Id="rId15" Type="http://schemas.openxmlformats.org/officeDocument/2006/relationships/customXml" Target="../ink/ink284.xml"/><Relationship Id="rId10" Type="http://schemas.openxmlformats.org/officeDocument/2006/relationships/image" Target="../media/image609.emf"/><Relationship Id="rId19" Type="http://schemas.openxmlformats.org/officeDocument/2006/relationships/customXml" Target="../ink/ink286.xml"/><Relationship Id="rId4" Type="http://schemas.openxmlformats.org/officeDocument/2006/relationships/image" Target="../media/image606.emf"/><Relationship Id="rId9" Type="http://schemas.openxmlformats.org/officeDocument/2006/relationships/customXml" Target="../ink/ink281.xml"/><Relationship Id="rId14" Type="http://schemas.openxmlformats.org/officeDocument/2006/relationships/image" Target="../media/image61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9.xml"/><Relationship Id="rId13" Type="http://schemas.openxmlformats.org/officeDocument/2006/relationships/image" Target="../media/image242.emf"/><Relationship Id="rId3" Type="http://schemas.openxmlformats.org/officeDocument/2006/relationships/image" Target="../media/image239.png"/><Relationship Id="rId7" Type="http://schemas.openxmlformats.org/officeDocument/2006/relationships/image" Target="../media/image352.emf"/><Relationship Id="rId12" Type="http://schemas.openxmlformats.org/officeDocument/2006/relationships/customXml" Target="../ink/ink291.xml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88.xml"/><Relationship Id="rId11" Type="http://schemas.openxmlformats.org/officeDocument/2006/relationships/image" Target="../media/image241.emf"/><Relationship Id="rId5" Type="http://schemas.openxmlformats.org/officeDocument/2006/relationships/image" Target="../media/image351.emf"/><Relationship Id="rId10" Type="http://schemas.openxmlformats.org/officeDocument/2006/relationships/customXml" Target="../ink/ink290.xml"/><Relationship Id="rId4" Type="http://schemas.openxmlformats.org/officeDocument/2006/relationships/customXml" Target="../ink/ink287.xml"/><Relationship Id="rId9" Type="http://schemas.openxmlformats.org/officeDocument/2006/relationships/image" Target="../media/image24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0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4.xml"/><Relationship Id="rId13" Type="http://schemas.openxmlformats.org/officeDocument/2006/relationships/image" Target="../media/image367.emf"/><Relationship Id="rId18" Type="http://schemas.openxmlformats.org/officeDocument/2006/relationships/customXml" Target="../ink/ink299.xml"/><Relationship Id="rId26" Type="http://schemas.openxmlformats.org/officeDocument/2006/relationships/customXml" Target="../ink/ink303.xml"/><Relationship Id="rId3" Type="http://schemas.openxmlformats.org/officeDocument/2006/relationships/image" Target="../media/image244.png"/><Relationship Id="rId21" Type="http://schemas.openxmlformats.org/officeDocument/2006/relationships/image" Target="../media/image371.emf"/><Relationship Id="rId34" Type="http://schemas.openxmlformats.org/officeDocument/2006/relationships/customXml" Target="../ink/ink307.xml"/><Relationship Id="rId7" Type="http://schemas.openxmlformats.org/officeDocument/2006/relationships/image" Target="../media/image364.emf"/><Relationship Id="rId12" Type="http://schemas.openxmlformats.org/officeDocument/2006/relationships/customXml" Target="../ink/ink296.xml"/><Relationship Id="rId17" Type="http://schemas.openxmlformats.org/officeDocument/2006/relationships/image" Target="../media/image369.emf"/><Relationship Id="rId25" Type="http://schemas.openxmlformats.org/officeDocument/2006/relationships/image" Target="../media/image373.emf"/><Relationship Id="rId33" Type="http://schemas.openxmlformats.org/officeDocument/2006/relationships/image" Target="../media/image377.emf"/><Relationship Id="rId2" Type="http://schemas.openxmlformats.org/officeDocument/2006/relationships/image" Target="../media/image349.png"/><Relationship Id="rId16" Type="http://schemas.openxmlformats.org/officeDocument/2006/relationships/customXml" Target="../ink/ink298.xml"/><Relationship Id="rId20" Type="http://schemas.openxmlformats.org/officeDocument/2006/relationships/customXml" Target="../ink/ink300.xml"/><Relationship Id="rId29" Type="http://schemas.openxmlformats.org/officeDocument/2006/relationships/image" Target="../media/image375.emf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93.xml"/><Relationship Id="rId11" Type="http://schemas.openxmlformats.org/officeDocument/2006/relationships/image" Target="../media/image366.emf"/><Relationship Id="rId24" Type="http://schemas.openxmlformats.org/officeDocument/2006/relationships/customXml" Target="../ink/ink302.xml"/><Relationship Id="rId32" Type="http://schemas.openxmlformats.org/officeDocument/2006/relationships/customXml" Target="../ink/ink306.xml"/><Relationship Id="rId5" Type="http://schemas.openxmlformats.org/officeDocument/2006/relationships/image" Target="../media/image363.emf"/><Relationship Id="rId15" Type="http://schemas.openxmlformats.org/officeDocument/2006/relationships/image" Target="../media/image368.emf"/><Relationship Id="rId23" Type="http://schemas.openxmlformats.org/officeDocument/2006/relationships/image" Target="../media/image372.emf"/><Relationship Id="rId28" Type="http://schemas.openxmlformats.org/officeDocument/2006/relationships/customXml" Target="../ink/ink304.xml"/><Relationship Id="rId10" Type="http://schemas.openxmlformats.org/officeDocument/2006/relationships/customXml" Target="../ink/ink295.xml"/><Relationship Id="rId19" Type="http://schemas.openxmlformats.org/officeDocument/2006/relationships/image" Target="../media/image370.emf"/><Relationship Id="rId31" Type="http://schemas.openxmlformats.org/officeDocument/2006/relationships/image" Target="../media/image376.emf"/><Relationship Id="rId4" Type="http://schemas.openxmlformats.org/officeDocument/2006/relationships/customXml" Target="../ink/ink292.xml"/><Relationship Id="rId9" Type="http://schemas.openxmlformats.org/officeDocument/2006/relationships/image" Target="../media/image365.emf"/><Relationship Id="rId14" Type="http://schemas.openxmlformats.org/officeDocument/2006/relationships/customXml" Target="../ink/ink297.xml"/><Relationship Id="rId22" Type="http://schemas.openxmlformats.org/officeDocument/2006/relationships/customXml" Target="../ink/ink301.xml"/><Relationship Id="rId27" Type="http://schemas.openxmlformats.org/officeDocument/2006/relationships/image" Target="../media/image374.emf"/><Relationship Id="rId30" Type="http://schemas.openxmlformats.org/officeDocument/2006/relationships/customXml" Target="../ink/ink305.xml"/><Relationship Id="rId35" Type="http://schemas.openxmlformats.org/officeDocument/2006/relationships/image" Target="../media/image378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0.xml"/><Relationship Id="rId13" Type="http://schemas.openxmlformats.org/officeDocument/2006/relationships/image" Target="../media/image363.emf"/><Relationship Id="rId18" Type="http://schemas.openxmlformats.org/officeDocument/2006/relationships/customXml" Target="../ink/ink315.xml"/><Relationship Id="rId3" Type="http://schemas.openxmlformats.org/officeDocument/2006/relationships/image" Target="../media/image362.png"/><Relationship Id="rId21" Type="http://schemas.openxmlformats.org/officeDocument/2006/relationships/image" Target="../media/image382.emf"/><Relationship Id="rId7" Type="http://schemas.openxmlformats.org/officeDocument/2006/relationships/image" Target="../media/image365.emf"/><Relationship Id="rId12" Type="http://schemas.openxmlformats.org/officeDocument/2006/relationships/customXml" Target="../ink/ink312.xml"/><Relationship Id="rId17" Type="http://schemas.openxmlformats.org/officeDocument/2006/relationships/image" Target="../media/image380.emf"/><Relationship Id="rId2" Type="http://schemas.openxmlformats.org/officeDocument/2006/relationships/image" Target="../media/image349.png"/><Relationship Id="rId16" Type="http://schemas.openxmlformats.org/officeDocument/2006/relationships/customXml" Target="../ink/ink314.xml"/><Relationship Id="rId20" Type="http://schemas.openxmlformats.org/officeDocument/2006/relationships/customXml" Target="../ink/ink316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09.xml"/><Relationship Id="rId11" Type="http://schemas.openxmlformats.org/officeDocument/2006/relationships/image" Target="../media/image373.emf"/><Relationship Id="rId5" Type="http://schemas.openxmlformats.org/officeDocument/2006/relationships/image" Target="../media/image364.emf"/><Relationship Id="rId15" Type="http://schemas.openxmlformats.org/officeDocument/2006/relationships/image" Target="../media/image379.emf"/><Relationship Id="rId10" Type="http://schemas.openxmlformats.org/officeDocument/2006/relationships/customXml" Target="../ink/ink311.xml"/><Relationship Id="rId19" Type="http://schemas.openxmlformats.org/officeDocument/2006/relationships/image" Target="../media/image381.emf"/><Relationship Id="rId4" Type="http://schemas.openxmlformats.org/officeDocument/2006/relationships/customXml" Target="../ink/ink308.xml"/><Relationship Id="rId9" Type="http://schemas.openxmlformats.org/officeDocument/2006/relationships/image" Target="../media/image367.emf"/><Relationship Id="rId14" Type="http://schemas.openxmlformats.org/officeDocument/2006/relationships/customXml" Target="../ink/ink313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22.xml"/><Relationship Id="rId18" Type="http://schemas.openxmlformats.org/officeDocument/2006/relationships/image" Target="../media/image57.emf"/><Relationship Id="rId26" Type="http://schemas.openxmlformats.org/officeDocument/2006/relationships/image" Target="../media/image61.emf"/><Relationship Id="rId39" Type="http://schemas.openxmlformats.org/officeDocument/2006/relationships/customXml" Target="../ink/ink335.xml"/><Relationship Id="rId21" Type="http://schemas.openxmlformats.org/officeDocument/2006/relationships/customXml" Target="../ink/ink326.xml"/><Relationship Id="rId34" Type="http://schemas.openxmlformats.org/officeDocument/2006/relationships/image" Target="../media/image65.emf"/><Relationship Id="rId42" Type="http://schemas.openxmlformats.org/officeDocument/2006/relationships/image" Target="../media/image153.emf"/><Relationship Id="rId47" Type="http://schemas.openxmlformats.org/officeDocument/2006/relationships/customXml" Target="../ink/ink339.xml"/><Relationship Id="rId50" Type="http://schemas.openxmlformats.org/officeDocument/2006/relationships/image" Target="../media/image157.emf"/><Relationship Id="rId55" Type="http://schemas.openxmlformats.org/officeDocument/2006/relationships/customXml" Target="../ink/ink343.xml"/><Relationship Id="rId63" Type="http://schemas.openxmlformats.org/officeDocument/2006/relationships/customXml" Target="../ink/ink347.xml"/><Relationship Id="rId68" Type="http://schemas.openxmlformats.org/officeDocument/2006/relationships/image" Target="../media/image346.emf"/><Relationship Id="rId7" Type="http://schemas.openxmlformats.org/officeDocument/2006/relationships/customXml" Target="../ink/ink319.xml"/><Relationship Id="rId71" Type="http://schemas.openxmlformats.org/officeDocument/2006/relationships/customXml" Target="../ink/ink351.xml"/><Relationship Id="rId2" Type="http://schemas.openxmlformats.org/officeDocument/2006/relationships/image" Target="../media/image7.png"/><Relationship Id="rId16" Type="http://schemas.openxmlformats.org/officeDocument/2006/relationships/image" Target="../media/image56.emf"/><Relationship Id="rId29" Type="http://schemas.openxmlformats.org/officeDocument/2006/relationships/customXml" Target="../ink/ink330.xml"/><Relationship Id="rId11" Type="http://schemas.openxmlformats.org/officeDocument/2006/relationships/customXml" Target="../ink/ink321.xml"/><Relationship Id="rId24" Type="http://schemas.openxmlformats.org/officeDocument/2006/relationships/image" Target="../media/image60.emf"/><Relationship Id="rId32" Type="http://schemas.openxmlformats.org/officeDocument/2006/relationships/image" Target="../media/image64.emf"/><Relationship Id="rId37" Type="http://schemas.openxmlformats.org/officeDocument/2006/relationships/customXml" Target="../ink/ink334.xml"/><Relationship Id="rId40" Type="http://schemas.openxmlformats.org/officeDocument/2006/relationships/image" Target="../media/image152.emf"/><Relationship Id="rId45" Type="http://schemas.openxmlformats.org/officeDocument/2006/relationships/customXml" Target="../ink/ink338.xml"/><Relationship Id="rId53" Type="http://schemas.openxmlformats.org/officeDocument/2006/relationships/customXml" Target="../ink/ink342.xml"/><Relationship Id="rId58" Type="http://schemas.openxmlformats.org/officeDocument/2006/relationships/image" Target="../media/image326.emf"/><Relationship Id="rId66" Type="http://schemas.openxmlformats.org/officeDocument/2006/relationships/image" Target="../media/image345.emf"/><Relationship Id="rId74" Type="http://schemas.openxmlformats.org/officeDocument/2006/relationships/image" Target="../media/image67.emf"/><Relationship Id="rId5" Type="http://schemas.openxmlformats.org/officeDocument/2006/relationships/customXml" Target="../ink/ink318.xml"/><Relationship Id="rId15" Type="http://schemas.openxmlformats.org/officeDocument/2006/relationships/customXml" Target="../ink/ink323.xml"/><Relationship Id="rId23" Type="http://schemas.openxmlformats.org/officeDocument/2006/relationships/customXml" Target="../ink/ink327.xml"/><Relationship Id="rId28" Type="http://schemas.openxmlformats.org/officeDocument/2006/relationships/image" Target="../media/image62.emf"/><Relationship Id="rId36" Type="http://schemas.openxmlformats.org/officeDocument/2006/relationships/image" Target="../media/image66.emf"/><Relationship Id="rId49" Type="http://schemas.openxmlformats.org/officeDocument/2006/relationships/customXml" Target="../ink/ink340.xml"/><Relationship Id="rId57" Type="http://schemas.openxmlformats.org/officeDocument/2006/relationships/customXml" Target="../ink/ink344.xml"/><Relationship Id="rId61" Type="http://schemas.openxmlformats.org/officeDocument/2006/relationships/customXml" Target="../ink/ink346.xml"/><Relationship Id="rId10" Type="http://schemas.openxmlformats.org/officeDocument/2006/relationships/image" Target="../media/image53.emf"/><Relationship Id="rId19" Type="http://schemas.openxmlformats.org/officeDocument/2006/relationships/customXml" Target="../ink/ink325.xml"/><Relationship Id="rId31" Type="http://schemas.openxmlformats.org/officeDocument/2006/relationships/customXml" Target="../ink/ink331.xml"/><Relationship Id="rId44" Type="http://schemas.openxmlformats.org/officeDocument/2006/relationships/image" Target="../media/image154.emf"/><Relationship Id="rId52" Type="http://schemas.openxmlformats.org/officeDocument/2006/relationships/image" Target="../media/image158.emf"/><Relationship Id="rId60" Type="http://schemas.openxmlformats.org/officeDocument/2006/relationships/image" Target="../media/image342.emf"/><Relationship Id="rId65" Type="http://schemas.openxmlformats.org/officeDocument/2006/relationships/customXml" Target="../ink/ink348.xml"/><Relationship Id="rId73" Type="http://schemas.openxmlformats.org/officeDocument/2006/relationships/customXml" Target="../ink/ink352.xml"/><Relationship Id="rId4" Type="http://schemas.openxmlformats.org/officeDocument/2006/relationships/image" Target="../media/image50.emf"/><Relationship Id="rId9" Type="http://schemas.openxmlformats.org/officeDocument/2006/relationships/customXml" Target="../ink/ink320.xml"/><Relationship Id="rId14" Type="http://schemas.openxmlformats.org/officeDocument/2006/relationships/image" Target="../media/image55.emf"/><Relationship Id="rId22" Type="http://schemas.openxmlformats.org/officeDocument/2006/relationships/image" Target="../media/image59.emf"/><Relationship Id="rId27" Type="http://schemas.openxmlformats.org/officeDocument/2006/relationships/customXml" Target="../ink/ink329.xml"/><Relationship Id="rId30" Type="http://schemas.openxmlformats.org/officeDocument/2006/relationships/image" Target="../media/image63.emf"/><Relationship Id="rId35" Type="http://schemas.openxmlformats.org/officeDocument/2006/relationships/customXml" Target="../ink/ink333.xml"/><Relationship Id="rId43" Type="http://schemas.openxmlformats.org/officeDocument/2006/relationships/customXml" Target="../ink/ink337.xml"/><Relationship Id="rId48" Type="http://schemas.openxmlformats.org/officeDocument/2006/relationships/image" Target="../media/image156.emf"/><Relationship Id="rId56" Type="http://schemas.openxmlformats.org/officeDocument/2006/relationships/image" Target="../media/image161.emf"/><Relationship Id="rId64" Type="http://schemas.openxmlformats.org/officeDocument/2006/relationships/image" Target="../media/image344.emf"/><Relationship Id="rId69" Type="http://schemas.openxmlformats.org/officeDocument/2006/relationships/customXml" Target="../ink/ink350.xml"/><Relationship Id="rId8" Type="http://schemas.openxmlformats.org/officeDocument/2006/relationships/image" Target="../media/image52.emf"/><Relationship Id="rId51" Type="http://schemas.openxmlformats.org/officeDocument/2006/relationships/customXml" Target="../ink/ink341.xml"/><Relationship Id="rId72" Type="http://schemas.openxmlformats.org/officeDocument/2006/relationships/image" Target="../media/image348.emf"/><Relationship Id="rId3" Type="http://schemas.openxmlformats.org/officeDocument/2006/relationships/customXml" Target="../ink/ink317.xml"/><Relationship Id="rId12" Type="http://schemas.openxmlformats.org/officeDocument/2006/relationships/image" Target="../media/image54.emf"/><Relationship Id="rId17" Type="http://schemas.openxmlformats.org/officeDocument/2006/relationships/customXml" Target="../ink/ink324.xml"/><Relationship Id="rId25" Type="http://schemas.openxmlformats.org/officeDocument/2006/relationships/customXml" Target="../ink/ink328.xml"/><Relationship Id="rId33" Type="http://schemas.openxmlformats.org/officeDocument/2006/relationships/customXml" Target="../ink/ink332.xml"/><Relationship Id="rId38" Type="http://schemas.openxmlformats.org/officeDocument/2006/relationships/image" Target="../media/image151.emf"/><Relationship Id="rId46" Type="http://schemas.openxmlformats.org/officeDocument/2006/relationships/image" Target="../media/image155.emf"/><Relationship Id="rId59" Type="http://schemas.openxmlformats.org/officeDocument/2006/relationships/customXml" Target="../ink/ink345.xml"/><Relationship Id="rId67" Type="http://schemas.openxmlformats.org/officeDocument/2006/relationships/customXml" Target="../ink/ink349.xml"/><Relationship Id="rId20" Type="http://schemas.openxmlformats.org/officeDocument/2006/relationships/image" Target="../media/image58.emf"/><Relationship Id="rId41" Type="http://schemas.openxmlformats.org/officeDocument/2006/relationships/customXml" Target="../ink/ink336.xml"/><Relationship Id="rId54" Type="http://schemas.openxmlformats.org/officeDocument/2006/relationships/image" Target="../media/image160.emf"/><Relationship Id="rId62" Type="http://schemas.openxmlformats.org/officeDocument/2006/relationships/image" Target="../media/image343.emf"/><Relationship Id="rId70" Type="http://schemas.openxmlformats.org/officeDocument/2006/relationships/image" Target="../media/image34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emf"/></Relationships>
</file>

<file path=ppt/slides/_rels/slide4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330.emf"/><Relationship Id="rId26" Type="http://schemas.openxmlformats.org/officeDocument/2006/relationships/image" Target="../media/image15370.emf"/><Relationship Id="rId39" Type="http://schemas.openxmlformats.org/officeDocument/2006/relationships/customXml" Target="../ink/ink365.xml"/><Relationship Id="rId117" Type="http://schemas.openxmlformats.org/officeDocument/2006/relationships/customXml" Target="../ink/ink383.xml"/><Relationship Id="rId21" Type="http://schemas.openxmlformats.org/officeDocument/2006/relationships/customXml" Target="../ink/ink356.xml"/><Relationship Id="rId34" Type="http://schemas.openxmlformats.org/officeDocument/2006/relationships/image" Target="../media/image15410.emf"/><Relationship Id="rId55" Type="http://schemas.openxmlformats.org/officeDocument/2006/relationships/customXml" Target="../ink/ink367.xml"/><Relationship Id="rId63" Type="http://schemas.openxmlformats.org/officeDocument/2006/relationships/customXml" Target="../ink/ink371.xml"/><Relationship Id="rId68" Type="http://schemas.openxmlformats.org/officeDocument/2006/relationships/image" Target="../media/image15580.emf"/><Relationship Id="rId76" Type="http://schemas.openxmlformats.org/officeDocument/2006/relationships/image" Target="../media/image15620.emf"/><Relationship Id="rId71" Type="http://schemas.openxmlformats.org/officeDocument/2006/relationships/customXml" Target="../ink/ink375.xml"/><Relationship Id="rId2" Type="http://schemas.openxmlformats.org/officeDocument/2006/relationships/image" Target="../media/image7.png"/><Relationship Id="rId16" Type="http://schemas.openxmlformats.org/officeDocument/2006/relationships/image" Target="../media/image15320.emf"/><Relationship Id="rId20" Type="http://schemas.openxmlformats.org/officeDocument/2006/relationships/image" Target="../media/image15340.emf"/><Relationship Id="rId29" Type="http://schemas.openxmlformats.org/officeDocument/2006/relationships/customXml" Target="../ink/ink360.xml"/><Relationship Id="rId54" Type="http://schemas.openxmlformats.org/officeDocument/2006/relationships/image" Target="../media/image15510.emf"/><Relationship Id="rId62" Type="http://schemas.openxmlformats.org/officeDocument/2006/relationships/image" Target="../media/image15550.emf"/><Relationship Id="rId70" Type="http://schemas.openxmlformats.org/officeDocument/2006/relationships/image" Target="../media/image15590.emf"/><Relationship Id="rId75" Type="http://schemas.openxmlformats.org/officeDocument/2006/relationships/customXml" Target="../ink/ink377.xml"/><Relationship Id="rId83" Type="http://schemas.openxmlformats.org/officeDocument/2006/relationships/customXml" Target="../ink/ink381.xml"/><Relationship Id="rId1" Type="http://schemas.openxmlformats.org/officeDocument/2006/relationships/slideLayout" Target="../slideLayouts/slideLayout28.xml"/><Relationship Id="rId24" Type="http://schemas.openxmlformats.org/officeDocument/2006/relationships/image" Target="../media/image15360.emf"/><Relationship Id="rId32" Type="http://schemas.openxmlformats.org/officeDocument/2006/relationships/image" Target="../media/image15400.emf"/><Relationship Id="rId37" Type="http://schemas.openxmlformats.org/officeDocument/2006/relationships/customXml" Target="../ink/ink364.xml"/><Relationship Id="rId53" Type="http://schemas.openxmlformats.org/officeDocument/2006/relationships/customXml" Target="../ink/ink366.xml"/><Relationship Id="rId58" Type="http://schemas.openxmlformats.org/officeDocument/2006/relationships/image" Target="../media/image15530.emf"/><Relationship Id="rId66" Type="http://schemas.openxmlformats.org/officeDocument/2006/relationships/image" Target="../media/image15570.emf"/><Relationship Id="rId74" Type="http://schemas.openxmlformats.org/officeDocument/2006/relationships/image" Target="../media/image15610.emf"/><Relationship Id="rId79" Type="http://schemas.openxmlformats.org/officeDocument/2006/relationships/customXml" Target="../ink/ink379.xml"/><Relationship Id="rId115" Type="http://schemas.openxmlformats.org/officeDocument/2006/relationships/customXml" Target="../ink/ink382.xml"/><Relationship Id="rId23" Type="http://schemas.openxmlformats.org/officeDocument/2006/relationships/customXml" Target="../ink/ink357.xml"/><Relationship Id="rId28" Type="http://schemas.openxmlformats.org/officeDocument/2006/relationships/image" Target="../media/image15380.emf"/><Relationship Id="rId36" Type="http://schemas.openxmlformats.org/officeDocument/2006/relationships/image" Target="../media/image15420.emf"/><Relationship Id="rId57" Type="http://schemas.openxmlformats.org/officeDocument/2006/relationships/customXml" Target="../ink/ink368.xml"/><Relationship Id="rId61" Type="http://schemas.openxmlformats.org/officeDocument/2006/relationships/customXml" Target="../ink/ink370.xml"/><Relationship Id="rId82" Type="http://schemas.openxmlformats.org/officeDocument/2006/relationships/image" Target="../media/image15650.emf"/><Relationship Id="rId114" Type="http://schemas.openxmlformats.org/officeDocument/2006/relationships/image" Target="../media/image1890.emf"/><Relationship Id="rId19" Type="http://schemas.openxmlformats.org/officeDocument/2006/relationships/customXml" Target="../ink/ink355.xml"/><Relationship Id="rId31" Type="http://schemas.openxmlformats.org/officeDocument/2006/relationships/customXml" Target="../ink/ink361.xml"/><Relationship Id="rId52" Type="http://schemas.openxmlformats.org/officeDocument/2006/relationships/image" Target="../media/image15500.emf"/><Relationship Id="rId60" Type="http://schemas.openxmlformats.org/officeDocument/2006/relationships/image" Target="../media/image15540.emf"/><Relationship Id="rId65" Type="http://schemas.openxmlformats.org/officeDocument/2006/relationships/customXml" Target="../ink/ink372.xml"/><Relationship Id="rId73" Type="http://schemas.openxmlformats.org/officeDocument/2006/relationships/customXml" Target="../ink/ink376.xml"/><Relationship Id="rId78" Type="http://schemas.openxmlformats.org/officeDocument/2006/relationships/image" Target="../media/image15630.emf"/><Relationship Id="rId81" Type="http://schemas.openxmlformats.org/officeDocument/2006/relationships/customXml" Target="../ink/ink380.xml"/><Relationship Id="rId22" Type="http://schemas.openxmlformats.org/officeDocument/2006/relationships/image" Target="../media/image15350.emf"/><Relationship Id="rId27" Type="http://schemas.openxmlformats.org/officeDocument/2006/relationships/customXml" Target="../ink/ink359.xml"/><Relationship Id="rId30" Type="http://schemas.openxmlformats.org/officeDocument/2006/relationships/image" Target="../media/image15390.emf"/><Relationship Id="rId35" Type="http://schemas.openxmlformats.org/officeDocument/2006/relationships/customXml" Target="../ink/ink363.xml"/><Relationship Id="rId56" Type="http://schemas.openxmlformats.org/officeDocument/2006/relationships/image" Target="../media/image15520.emf"/><Relationship Id="rId64" Type="http://schemas.openxmlformats.org/officeDocument/2006/relationships/image" Target="../media/image15560.emf"/><Relationship Id="rId69" Type="http://schemas.openxmlformats.org/officeDocument/2006/relationships/customXml" Target="../ink/ink374.xml"/><Relationship Id="rId77" Type="http://schemas.openxmlformats.org/officeDocument/2006/relationships/customXml" Target="../ink/ink378.xml"/><Relationship Id="rId118" Type="http://schemas.openxmlformats.org/officeDocument/2006/relationships/image" Target="../media/image1910.emf"/><Relationship Id="rId72" Type="http://schemas.openxmlformats.org/officeDocument/2006/relationships/image" Target="../media/image15600.emf"/><Relationship Id="rId80" Type="http://schemas.openxmlformats.org/officeDocument/2006/relationships/image" Target="../media/image15640.emf"/><Relationship Id="rId3" Type="http://schemas.openxmlformats.org/officeDocument/2006/relationships/customXml" Target="../ink/ink353.xml"/><Relationship Id="rId17" Type="http://schemas.openxmlformats.org/officeDocument/2006/relationships/customXml" Target="../ink/ink354.xml"/><Relationship Id="rId25" Type="http://schemas.openxmlformats.org/officeDocument/2006/relationships/customXml" Target="../ink/ink358.xml"/><Relationship Id="rId33" Type="http://schemas.openxmlformats.org/officeDocument/2006/relationships/customXml" Target="../ink/ink362.xml"/><Relationship Id="rId38" Type="http://schemas.openxmlformats.org/officeDocument/2006/relationships/image" Target="../media/image15430.emf"/><Relationship Id="rId59" Type="http://schemas.openxmlformats.org/officeDocument/2006/relationships/customXml" Target="../ink/ink369.xml"/><Relationship Id="rId67" Type="http://schemas.openxmlformats.org/officeDocument/2006/relationships/customXml" Target="../ink/ink373.xml"/><Relationship Id="rId116" Type="http://schemas.openxmlformats.org/officeDocument/2006/relationships/image" Target="../media/image190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0.emf"/><Relationship Id="rId13" Type="http://schemas.openxmlformats.org/officeDocument/2006/relationships/customXml" Target="../ink/ink389.xml"/><Relationship Id="rId18" Type="http://schemas.openxmlformats.org/officeDocument/2006/relationships/image" Target="../media/image3180.emf"/><Relationship Id="rId39" Type="http://schemas.openxmlformats.org/officeDocument/2006/relationships/customXml" Target="../ink/ink398.xml"/><Relationship Id="rId3" Type="http://schemas.openxmlformats.org/officeDocument/2006/relationships/customXml" Target="../ink/ink384.xml"/><Relationship Id="rId21" Type="http://schemas.openxmlformats.org/officeDocument/2006/relationships/customXml" Target="../ink/ink393.xml"/><Relationship Id="rId34" Type="http://schemas.openxmlformats.org/officeDocument/2006/relationships/image" Target="../media/image383.emf"/><Relationship Id="rId42" Type="http://schemas.openxmlformats.org/officeDocument/2006/relationships/image" Target="../media/image387.emf"/><Relationship Id="rId7" Type="http://schemas.openxmlformats.org/officeDocument/2006/relationships/customXml" Target="../ink/ink386.xml"/><Relationship Id="rId12" Type="http://schemas.openxmlformats.org/officeDocument/2006/relationships/image" Target="../media/image3150.emf"/><Relationship Id="rId17" Type="http://schemas.openxmlformats.org/officeDocument/2006/relationships/customXml" Target="../ink/ink391.xml"/><Relationship Id="rId25" Type="http://schemas.openxmlformats.org/officeDocument/2006/relationships/customXml" Target="../ink/ink394.xml"/><Relationship Id="rId33" Type="http://schemas.openxmlformats.org/officeDocument/2006/relationships/customXml" Target="../ink/ink395.xml"/><Relationship Id="rId38" Type="http://schemas.openxmlformats.org/officeDocument/2006/relationships/image" Target="../media/image385.emf"/><Relationship Id="rId46" Type="http://schemas.openxmlformats.org/officeDocument/2006/relationships/image" Target="../media/image389.emf"/><Relationship Id="rId2" Type="http://schemas.openxmlformats.org/officeDocument/2006/relationships/image" Target="../media/image9.png"/><Relationship Id="rId16" Type="http://schemas.openxmlformats.org/officeDocument/2006/relationships/image" Target="../media/image3170.emf"/><Relationship Id="rId20" Type="http://schemas.openxmlformats.org/officeDocument/2006/relationships/image" Target="../media/image3190.emf"/><Relationship Id="rId41" Type="http://schemas.openxmlformats.org/officeDocument/2006/relationships/customXml" Target="../ink/ink39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20.emf"/><Relationship Id="rId11" Type="http://schemas.openxmlformats.org/officeDocument/2006/relationships/customXml" Target="../ink/ink388.xml"/><Relationship Id="rId24" Type="http://schemas.openxmlformats.org/officeDocument/2006/relationships/image" Target="../media/image3210.emf"/><Relationship Id="rId32" Type="http://schemas.openxmlformats.org/officeDocument/2006/relationships/image" Target="../media/image3250.emf"/><Relationship Id="rId37" Type="http://schemas.openxmlformats.org/officeDocument/2006/relationships/customXml" Target="../ink/ink397.xml"/><Relationship Id="rId40" Type="http://schemas.openxmlformats.org/officeDocument/2006/relationships/image" Target="../media/image386.emf"/><Relationship Id="rId45" Type="http://schemas.openxmlformats.org/officeDocument/2006/relationships/customXml" Target="../ink/ink401.xml"/><Relationship Id="rId5" Type="http://schemas.openxmlformats.org/officeDocument/2006/relationships/customXml" Target="../ink/ink385.xml"/><Relationship Id="rId15" Type="http://schemas.openxmlformats.org/officeDocument/2006/relationships/customXml" Target="../ink/ink390.xml"/><Relationship Id="rId36" Type="http://schemas.openxmlformats.org/officeDocument/2006/relationships/image" Target="../media/image384.emf"/><Relationship Id="rId10" Type="http://schemas.openxmlformats.org/officeDocument/2006/relationships/image" Target="../media/image3140.emf"/><Relationship Id="rId19" Type="http://schemas.openxmlformats.org/officeDocument/2006/relationships/customXml" Target="../ink/ink392.xml"/><Relationship Id="rId44" Type="http://schemas.openxmlformats.org/officeDocument/2006/relationships/image" Target="../media/image388.emf"/><Relationship Id="rId4" Type="http://schemas.openxmlformats.org/officeDocument/2006/relationships/image" Target="../media/image3110.emf"/><Relationship Id="rId9" Type="http://schemas.openxmlformats.org/officeDocument/2006/relationships/customXml" Target="../ink/ink387.xml"/><Relationship Id="rId14" Type="http://schemas.openxmlformats.org/officeDocument/2006/relationships/image" Target="../media/image3160.emf"/><Relationship Id="rId35" Type="http://schemas.openxmlformats.org/officeDocument/2006/relationships/customXml" Target="../ink/ink396.xml"/><Relationship Id="rId43" Type="http://schemas.openxmlformats.org/officeDocument/2006/relationships/customXml" Target="../ink/ink40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2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6.emf"/><Relationship Id="rId5" Type="http://schemas.openxmlformats.org/officeDocument/2006/relationships/customXml" Target="../ink/ink403.xml"/><Relationship Id="rId4" Type="http://schemas.openxmlformats.org/officeDocument/2006/relationships/image" Target="../media/image204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emf"/><Relationship Id="rId3" Type="http://schemas.openxmlformats.org/officeDocument/2006/relationships/customXml" Target="../ink/ink404.xml"/><Relationship Id="rId7" Type="http://schemas.openxmlformats.org/officeDocument/2006/relationships/customXml" Target="../ink/ink406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9.emf"/><Relationship Id="rId5" Type="http://schemas.openxmlformats.org/officeDocument/2006/relationships/customXml" Target="../ink/ink405.xml"/><Relationship Id="rId10" Type="http://schemas.openxmlformats.org/officeDocument/2006/relationships/image" Target="../media/image244.emf"/><Relationship Id="rId4" Type="http://schemas.openxmlformats.org/officeDocument/2006/relationships/image" Target="../media/image238.emf"/><Relationship Id="rId9" Type="http://schemas.openxmlformats.org/officeDocument/2006/relationships/customXml" Target="../ink/ink40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emf"/><Relationship Id="rId3" Type="http://schemas.openxmlformats.org/officeDocument/2006/relationships/customXml" Target="../ink/ink408.xml"/><Relationship Id="rId7" Type="http://schemas.openxmlformats.org/officeDocument/2006/relationships/customXml" Target="../ink/ink410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6.emf"/><Relationship Id="rId5" Type="http://schemas.openxmlformats.org/officeDocument/2006/relationships/customXml" Target="../ink/ink409.xml"/><Relationship Id="rId4" Type="http://schemas.openxmlformats.org/officeDocument/2006/relationships/image" Target="../media/image245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emf"/><Relationship Id="rId13" Type="http://schemas.openxmlformats.org/officeDocument/2006/relationships/customXml" Target="../ink/ink416.xml"/><Relationship Id="rId18" Type="http://schemas.openxmlformats.org/officeDocument/2006/relationships/image" Target="../media/image252.emf"/><Relationship Id="rId3" Type="http://schemas.openxmlformats.org/officeDocument/2006/relationships/customXml" Target="../ink/ink411.xml"/><Relationship Id="rId7" Type="http://schemas.openxmlformats.org/officeDocument/2006/relationships/customXml" Target="../ink/ink413.xml"/><Relationship Id="rId12" Type="http://schemas.openxmlformats.org/officeDocument/2006/relationships/image" Target="../media/image250.emf"/><Relationship Id="rId17" Type="http://schemas.openxmlformats.org/officeDocument/2006/relationships/customXml" Target="../ink/ink418.xml"/><Relationship Id="rId2" Type="http://schemas.openxmlformats.org/officeDocument/2006/relationships/image" Target="../media/image202.png"/><Relationship Id="rId16" Type="http://schemas.openxmlformats.org/officeDocument/2006/relationships/image" Target="../media/image246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8.emf"/><Relationship Id="rId11" Type="http://schemas.openxmlformats.org/officeDocument/2006/relationships/customXml" Target="../ink/ink415.xml"/><Relationship Id="rId5" Type="http://schemas.openxmlformats.org/officeDocument/2006/relationships/customXml" Target="../ink/ink412.xml"/><Relationship Id="rId15" Type="http://schemas.openxmlformats.org/officeDocument/2006/relationships/customXml" Target="../ink/ink417.xml"/><Relationship Id="rId10" Type="http://schemas.openxmlformats.org/officeDocument/2006/relationships/image" Target="../media/image247.emf"/><Relationship Id="rId4" Type="http://schemas.openxmlformats.org/officeDocument/2006/relationships/image" Target="../media/image245.emf"/><Relationship Id="rId9" Type="http://schemas.openxmlformats.org/officeDocument/2006/relationships/customXml" Target="../ink/ink414.xml"/><Relationship Id="rId14" Type="http://schemas.openxmlformats.org/officeDocument/2006/relationships/image" Target="../media/image251.emf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24.xml"/><Relationship Id="rId18" Type="http://schemas.openxmlformats.org/officeDocument/2006/relationships/image" Target="../media/image260.emf"/><Relationship Id="rId26" Type="http://schemas.openxmlformats.org/officeDocument/2006/relationships/image" Target="../media/image264.emf"/><Relationship Id="rId39" Type="http://schemas.openxmlformats.org/officeDocument/2006/relationships/customXml" Target="../ink/ink437.xml"/><Relationship Id="rId21" Type="http://schemas.openxmlformats.org/officeDocument/2006/relationships/customXml" Target="../ink/ink428.xml"/><Relationship Id="rId34" Type="http://schemas.openxmlformats.org/officeDocument/2006/relationships/image" Target="../media/image268.emf"/><Relationship Id="rId42" Type="http://schemas.openxmlformats.org/officeDocument/2006/relationships/image" Target="../media/image272.emf"/><Relationship Id="rId47" Type="http://schemas.openxmlformats.org/officeDocument/2006/relationships/customXml" Target="../ink/ink441.xml"/><Relationship Id="rId50" Type="http://schemas.openxmlformats.org/officeDocument/2006/relationships/image" Target="../media/image276.emf"/><Relationship Id="rId55" Type="http://schemas.openxmlformats.org/officeDocument/2006/relationships/customXml" Target="../ink/ink445.xml"/><Relationship Id="rId63" Type="http://schemas.openxmlformats.org/officeDocument/2006/relationships/customXml" Target="../ink/ink449.xml"/><Relationship Id="rId68" Type="http://schemas.openxmlformats.org/officeDocument/2006/relationships/image" Target="../media/image285.emf"/><Relationship Id="rId7" Type="http://schemas.openxmlformats.org/officeDocument/2006/relationships/customXml" Target="../ink/ink421.xml"/><Relationship Id="rId2" Type="http://schemas.openxmlformats.org/officeDocument/2006/relationships/image" Target="../media/image201.png"/><Relationship Id="rId16" Type="http://schemas.openxmlformats.org/officeDocument/2006/relationships/image" Target="../media/image259.emf"/><Relationship Id="rId29" Type="http://schemas.openxmlformats.org/officeDocument/2006/relationships/customXml" Target="../ink/ink4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4.emf"/><Relationship Id="rId11" Type="http://schemas.openxmlformats.org/officeDocument/2006/relationships/customXml" Target="../ink/ink423.xml"/><Relationship Id="rId24" Type="http://schemas.openxmlformats.org/officeDocument/2006/relationships/image" Target="../media/image263.emf"/><Relationship Id="rId32" Type="http://schemas.openxmlformats.org/officeDocument/2006/relationships/image" Target="../media/image267.emf"/><Relationship Id="rId37" Type="http://schemas.openxmlformats.org/officeDocument/2006/relationships/customXml" Target="../ink/ink436.xml"/><Relationship Id="rId40" Type="http://schemas.openxmlformats.org/officeDocument/2006/relationships/image" Target="../media/image271.emf"/><Relationship Id="rId45" Type="http://schemas.openxmlformats.org/officeDocument/2006/relationships/customXml" Target="../ink/ink440.xml"/><Relationship Id="rId53" Type="http://schemas.openxmlformats.org/officeDocument/2006/relationships/customXml" Target="../ink/ink444.xml"/><Relationship Id="rId58" Type="http://schemas.openxmlformats.org/officeDocument/2006/relationships/image" Target="../media/image280.emf"/><Relationship Id="rId66" Type="http://schemas.openxmlformats.org/officeDocument/2006/relationships/image" Target="../media/image284.emf"/><Relationship Id="rId5" Type="http://schemas.openxmlformats.org/officeDocument/2006/relationships/customXml" Target="../ink/ink420.xml"/><Relationship Id="rId15" Type="http://schemas.openxmlformats.org/officeDocument/2006/relationships/customXml" Target="../ink/ink425.xml"/><Relationship Id="rId23" Type="http://schemas.openxmlformats.org/officeDocument/2006/relationships/customXml" Target="../ink/ink429.xml"/><Relationship Id="rId28" Type="http://schemas.openxmlformats.org/officeDocument/2006/relationships/image" Target="../media/image265.emf"/><Relationship Id="rId36" Type="http://schemas.openxmlformats.org/officeDocument/2006/relationships/image" Target="../media/image269.emf"/><Relationship Id="rId49" Type="http://schemas.openxmlformats.org/officeDocument/2006/relationships/customXml" Target="../ink/ink442.xml"/><Relationship Id="rId57" Type="http://schemas.openxmlformats.org/officeDocument/2006/relationships/customXml" Target="../ink/ink446.xml"/><Relationship Id="rId61" Type="http://schemas.openxmlformats.org/officeDocument/2006/relationships/customXml" Target="../ink/ink448.xml"/><Relationship Id="rId10" Type="http://schemas.openxmlformats.org/officeDocument/2006/relationships/image" Target="../media/image256.emf"/><Relationship Id="rId19" Type="http://schemas.openxmlformats.org/officeDocument/2006/relationships/customXml" Target="../ink/ink427.xml"/><Relationship Id="rId31" Type="http://schemas.openxmlformats.org/officeDocument/2006/relationships/customXml" Target="../ink/ink433.xml"/><Relationship Id="rId44" Type="http://schemas.openxmlformats.org/officeDocument/2006/relationships/image" Target="../media/image273.emf"/><Relationship Id="rId52" Type="http://schemas.openxmlformats.org/officeDocument/2006/relationships/image" Target="../media/image277.emf"/><Relationship Id="rId60" Type="http://schemas.openxmlformats.org/officeDocument/2006/relationships/image" Target="../media/image281.emf"/><Relationship Id="rId65" Type="http://schemas.openxmlformats.org/officeDocument/2006/relationships/customXml" Target="../ink/ink450.xml"/><Relationship Id="rId4" Type="http://schemas.openxmlformats.org/officeDocument/2006/relationships/image" Target="../media/image253.emf"/><Relationship Id="rId9" Type="http://schemas.openxmlformats.org/officeDocument/2006/relationships/customXml" Target="../ink/ink422.xml"/><Relationship Id="rId14" Type="http://schemas.openxmlformats.org/officeDocument/2006/relationships/image" Target="../media/image258.emf"/><Relationship Id="rId22" Type="http://schemas.openxmlformats.org/officeDocument/2006/relationships/image" Target="../media/image262.emf"/><Relationship Id="rId27" Type="http://schemas.openxmlformats.org/officeDocument/2006/relationships/customXml" Target="../ink/ink431.xml"/><Relationship Id="rId30" Type="http://schemas.openxmlformats.org/officeDocument/2006/relationships/image" Target="../media/image266.emf"/><Relationship Id="rId35" Type="http://schemas.openxmlformats.org/officeDocument/2006/relationships/customXml" Target="../ink/ink435.xml"/><Relationship Id="rId43" Type="http://schemas.openxmlformats.org/officeDocument/2006/relationships/customXml" Target="../ink/ink439.xml"/><Relationship Id="rId48" Type="http://schemas.openxmlformats.org/officeDocument/2006/relationships/image" Target="../media/image275.emf"/><Relationship Id="rId56" Type="http://schemas.openxmlformats.org/officeDocument/2006/relationships/image" Target="../media/image279.emf"/><Relationship Id="rId64" Type="http://schemas.openxmlformats.org/officeDocument/2006/relationships/image" Target="../media/image283.emf"/><Relationship Id="rId69" Type="http://schemas.openxmlformats.org/officeDocument/2006/relationships/customXml" Target="../ink/ink452.xml"/><Relationship Id="rId8" Type="http://schemas.openxmlformats.org/officeDocument/2006/relationships/image" Target="../media/image255.emf"/><Relationship Id="rId51" Type="http://schemas.openxmlformats.org/officeDocument/2006/relationships/customXml" Target="../ink/ink443.xml"/><Relationship Id="rId3" Type="http://schemas.openxmlformats.org/officeDocument/2006/relationships/customXml" Target="../ink/ink419.xml"/><Relationship Id="rId12" Type="http://schemas.openxmlformats.org/officeDocument/2006/relationships/image" Target="../media/image257.emf"/><Relationship Id="rId17" Type="http://schemas.openxmlformats.org/officeDocument/2006/relationships/customXml" Target="../ink/ink426.xml"/><Relationship Id="rId25" Type="http://schemas.openxmlformats.org/officeDocument/2006/relationships/customXml" Target="../ink/ink430.xml"/><Relationship Id="rId33" Type="http://schemas.openxmlformats.org/officeDocument/2006/relationships/customXml" Target="../ink/ink434.xml"/><Relationship Id="rId38" Type="http://schemas.openxmlformats.org/officeDocument/2006/relationships/image" Target="../media/image270.emf"/><Relationship Id="rId46" Type="http://schemas.openxmlformats.org/officeDocument/2006/relationships/image" Target="../media/image274.emf"/><Relationship Id="rId59" Type="http://schemas.openxmlformats.org/officeDocument/2006/relationships/customXml" Target="../ink/ink447.xml"/><Relationship Id="rId67" Type="http://schemas.openxmlformats.org/officeDocument/2006/relationships/customXml" Target="../ink/ink451.xml"/><Relationship Id="rId20" Type="http://schemas.openxmlformats.org/officeDocument/2006/relationships/image" Target="../media/image261.emf"/><Relationship Id="rId41" Type="http://schemas.openxmlformats.org/officeDocument/2006/relationships/customXml" Target="../ink/ink438.xml"/><Relationship Id="rId54" Type="http://schemas.openxmlformats.org/officeDocument/2006/relationships/image" Target="../media/image278.emf"/><Relationship Id="rId62" Type="http://schemas.openxmlformats.org/officeDocument/2006/relationships/image" Target="../media/image282.emf"/><Relationship Id="rId70" Type="http://schemas.openxmlformats.org/officeDocument/2006/relationships/image" Target="../media/image286.emf"/></Relationships>
</file>

<file path=ppt/slides/_rels/slide5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41.emf"/><Relationship Id="rId117" Type="http://schemas.openxmlformats.org/officeDocument/2006/relationships/customXml" Target="../ink/ink499.xml"/><Relationship Id="rId21" Type="http://schemas.openxmlformats.org/officeDocument/2006/relationships/customXml" Target="../ink/ink460.xml"/><Relationship Id="rId63" Type="http://schemas.openxmlformats.org/officeDocument/2006/relationships/customXml" Target="../ink/ink473.xml"/><Relationship Id="rId68" Type="http://schemas.openxmlformats.org/officeDocument/2006/relationships/image" Target="../media/image1603.emf"/><Relationship Id="rId84" Type="http://schemas.openxmlformats.org/officeDocument/2006/relationships/image" Target="../media/image1611.emf"/><Relationship Id="rId89" Type="http://schemas.openxmlformats.org/officeDocument/2006/relationships/customXml" Target="../ink/ink486.xml"/><Relationship Id="rId112" Type="http://schemas.openxmlformats.org/officeDocument/2006/relationships/image" Target="../media/image421.emf"/><Relationship Id="rId133" Type="http://schemas.openxmlformats.org/officeDocument/2006/relationships/customXml" Target="../ink/ink507.xml"/><Relationship Id="rId138" Type="http://schemas.openxmlformats.org/officeDocument/2006/relationships/image" Target="../media/image300.emf"/><Relationship Id="rId16" Type="http://schemas.openxmlformats.org/officeDocument/2006/relationships/image" Target="../media/image1536.emf"/><Relationship Id="rId107" Type="http://schemas.openxmlformats.org/officeDocument/2006/relationships/customXml" Target="../ink/ink495.xml"/><Relationship Id="rId11" Type="http://schemas.openxmlformats.org/officeDocument/2006/relationships/customXml" Target="../ink/ink455.xml"/><Relationship Id="rId32" Type="http://schemas.openxmlformats.org/officeDocument/2006/relationships/image" Target="../media/image1544.emf"/><Relationship Id="rId37" Type="http://schemas.openxmlformats.org/officeDocument/2006/relationships/customXml" Target="../ink/ink465.xml"/><Relationship Id="rId53" Type="http://schemas.openxmlformats.org/officeDocument/2006/relationships/customXml" Target="../ink/ink468.xml"/><Relationship Id="rId58" Type="http://schemas.openxmlformats.org/officeDocument/2006/relationships/image" Target="../media/image1598.emf"/><Relationship Id="rId74" Type="http://schemas.openxmlformats.org/officeDocument/2006/relationships/image" Target="../media/image1606.emf"/><Relationship Id="rId79" Type="http://schemas.openxmlformats.org/officeDocument/2006/relationships/customXml" Target="../ink/ink481.xml"/><Relationship Id="rId102" Type="http://schemas.openxmlformats.org/officeDocument/2006/relationships/image" Target="../media/image1620.emf"/><Relationship Id="rId123" Type="http://schemas.openxmlformats.org/officeDocument/2006/relationships/customXml" Target="../ink/ink502.xml"/><Relationship Id="rId128" Type="http://schemas.openxmlformats.org/officeDocument/2006/relationships/image" Target="../media/image295.emf"/><Relationship Id="rId144" Type="http://schemas.openxmlformats.org/officeDocument/2006/relationships/image" Target="../media/image287.emf"/><Relationship Id="rId149" Type="http://schemas.openxmlformats.org/officeDocument/2006/relationships/customXml" Target="../ink/ink515.xml"/><Relationship Id="rId90" Type="http://schemas.openxmlformats.org/officeDocument/2006/relationships/image" Target="../media/image1614.emf"/><Relationship Id="rId95" Type="http://schemas.openxmlformats.org/officeDocument/2006/relationships/customXml" Target="../ink/ink489.xml"/><Relationship Id="rId19" Type="http://schemas.openxmlformats.org/officeDocument/2006/relationships/customXml" Target="../ink/ink459.xml"/><Relationship Id="rId14" Type="http://schemas.openxmlformats.org/officeDocument/2006/relationships/image" Target="../media/image1535.emf"/><Relationship Id="rId22" Type="http://schemas.openxmlformats.org/officeDocument/2006/relationships/image" Target="../media/image1539.emf"/><Relationship Id="rId27" Type="http://schemas.openxmlformats.org/officeDocument/2006/relationships/customXml" Target="../ink/ink463.xml"/><Relationship Id="rId48" Type="http://schemas.openxmlformats.org/officeDocument/2006/relationships/image" Target="../media/image1593.emf"/><Relationship Id="rId56" Type="http://schemas.openxmlformats.org/officeDocument/2006/relationships/image" Target="../media/image1597.emf"/><Relationship Id="rId64" Type="http://schemas.openxmlformats.org/officeDocument/2006/relationships/image" Target="../media/image1601.emf"/><Relationship Id="rId69" Type="http://schemas.openxmlformats.org/officeDocument/2006/relationships/customXml" Target="../ink/ink476.xml"/><Relationship Id="rId77" Type="http://schemas.openxmlformats.org/officeDocument/2006/relationships/customXml" Target="../ink/ink480.xml"/><Relationship Id="rId100" Type="http://schemas.openxmlformats.org/officeDocument/2006/relationships/image" Target="../media/image1619.emf"/><Relationship Id="rId105" Type="http://schemas.openxmlformats.org/officeDocument/2006/relationships/customXml" Target="../ink/ink494.xml"/><Relationship Id="rId113" Type="http://schemas.openxmlformats.org/officeDocument/2006/relationships/image" Target="../media/image203.png"/><Relationship Id="rId118" Type="http://schemas.openxmlformats.org/officeDocument/2006/relationships/image" Target="../media/image290.emf"/><Relationship Id="rId126" Type="http://schemas.openxmlformats.org/officeDocument/2006/relationships/image" Target="../media/image294.emf"/><Relationship Id="rId134" Type="http://schemas.openxmlformats.org/officeDocument/2006/relationships/image" Target="../media/image298.emf"/><Relationship Id="rId139" Type="http://schemas.openxmlformats.org/officeDocument/2006/relationships/customXml" Target="../ink/ink510.xml"/><Relationship Id="rId147" Type="http://schemas.openxmlformats.org/officeDocument/2006/relationships/customXml" Target="../ink/ink514.xml"/><Relationship Id="rId8" Type="http://schemas.openxmlformats.org/officeDocument/2006/relationships/image" Target="../media/image1532.emf"/><Relationship Id="rId51" Type="http://schemas.openxmlformats.org/officeDocument/2006/relationships/customXml" Target="../ink/ink467.xml"/><Relationship Id="rId72" Type="http://schemas.openxmlformats.org/officeDocument/2006/relationships/image" Target="../media/image1605.emf"/><Relationship Id="rId80" Type="http://schemas.openxmlformats.org/officeDocument/2006/relationships/image" Target="../media/image1609.emf"/><Relationship Id="rId85" Type="http://schemas.openxmlformats.org/officeDocument/2006/relationships/customXml" Target="../ink/ink484.xml"/><Relationship Id="rId93" Type="http://schemas.openxmlformats.org/officeDocument/2006/relationships/customXml" Target="../ink/ink488.xml"/><Relationship Id="rId98" Type="http://schemas.openxmlformats.org/officeDocument/2006/relationships/image" Target="../media/image1618.emf"/><Relationship Id="rId121" Type="http://schemas.openxmlformats.org/officeDocument/2006/relationships/customXml" Target="../ink/ink501.xml"/><Relationship Id="rId142" Type="http://schemas.openxmlformats.org/officeDocument/2006/relationships/image" Target="../media/image302.emf"/><Relationship Id="rId150" Type="http://schemas.openxmlformats.org/officeDocument/2006/relationships/image" Target="../media/image304.emf"/><Relationship Id="rId3" Type="http://schemas.openxmlformats.org/officeDocument/2006/relationships/customXml" Target="../ink/ink453.xml"/><Relationship Id="rId12" Type="http://schemas.openxmlformats.org/officeDocument/2006/relationships/image" Target="../media/image1534.emf"/><Relationship Id="rId17" Type="http://schemas.openxmlformats.org/officeDocument/2006/relationships/customXml" Target="../ink/ink458.xml"/><Relationship Id="rId25" Type="http://schemas.openxmlformats.org/officeDocument/2006/relationships/customXml" Target="../ink/ink462.xml"/><Relationship Id="rId33" Type="http://schemas.openxmlformats.org/officeDocument/2006/relationships/customXml" Target="../ink/ink464.xml"/><Relationship Id="rId59" Type="http://schemas.openxmlformats.org/officeDocument/2006/relationships/customXml" Target="../ink/ink471.xml"/><Relationship Id="rId67" Type="http://schemas.openxmlformats.org/officeDocument/2006/relationships/customXml" Target="../ink/ink475.xml"/><Relationship Id="rId103" Type="http://schemas.openxmlformats.org/officeDocument/2006/relationships/customXml" Target="../ink/ink493.xml"/><Relationship Id="rId108" Type="http://schemas.openxmlformats.org/officeDocument/2006/relationships/image" Target="../media/image419.emf"/><Relationship Id="rId116" Type="http://schemas.openxmlformats.org/officeDocument/2006/relationships/image" Target="../media/image289.emf"/><Relationship Id="rId124" Type="http://schemas.openxmlformats.org/officeDocument/2006/relationships/image" Target="../media/image293.emf"/><Relationship Id="rId129" Type="http://schemas.openxmlformats.org/officeDocument/2006/relationships/customXml" Target="../ink/ink505.xml"/><Relationship Id="rId137" Type="http://schemas.openxmlformats.org/officeDocument/2006/relationships/customXml" Target="../ink/ink509.xml"/><Relationship Id="rId20" Type="http://schemas.openxmlformats.org/officeDocument/2006/relationships/image" Target="../media/image1538.emf"/><Relationship Id="rId54" Type="http://schemas.openxmlformats.org/officeDocument/2006/relationships/image" Target="../media/image1596.emf"/><Relationship Id="rId62" Type="http://schemas.openxmlformats.org/officeDocument/2006/relationships/image" Target="../media/image1600.emf"/><Relationship Id="rId70" Type="http://schemas.openxmlformats.org/officeDocument/2006/relationships/image" Target="../media/image1604.emf"/><Relationship Id="rId75" Type="http://schemas.openxmlformats.org/officeDocument/2006/relationships/customXml" Target="../ink/ink479.xml"/><Relationship Id="rId83" Type="http://schemas.openxmlformats.org/officeDocument/2006/relationships/customXml" Target="../ink/ink483.xml"/><Relationship Id="rId88" Type="http://schemas.openxmlformats.org/officeDocument/2006/relationships/image" Target="../media/image1613.emf"/><Relationship Id="rId91" Type="http://schemas.openxmlformats.org/officeDocument/2006/relationships/customXml" Target="../ink/ink487.xml"/><Relationship Id="rId96" Type="http://schemas.openxmlformats.org/officeDocument/2006/relationships/image" Target="../media/image1617.emf"/><Relationship Id="rId111" Type="http://schemas.openxmlformats.org/officeDocument/2006/relationships/customXml" Target="../ink/ink497.xml"/><Relationship Id="rId132" Type="http://schemas.openxmlformats.org/officeDocument/2006/relationships/image" Target="../media/image297.emf"/><Relationship Id="rId140" Type="http://schemas.openxmlformats.org/officeDocument/2006/relationships/image" Target="../media/image301.emf"/><Relationship Id="rId145" Type="http://schemas.openxmlformats.org/officeDocument/2006/relationships/customXml" Target="../ink/ink513.xml"/><Relationship Id="rId1" Type="http://schemas.openxmlformats.org/officeDocument/2006/relationships/slideLayout" Target="../slideLayouts/slideLayout17.xml"/><Relationship Id="rId15" Type="http://schemas.openxmlformats.org/officeDocument/2006/relationships/customXml" Target="../ink/ink457.xml"/><Relationship Id="rId23" Type="http://schemas.openxmlformats.org/officeDocument/2006/relationships/customXml" Target="../ink/ink461.xml"/><Relationship Id="rId36" Type="http://schemas.openxmlformats.org/officeDocument/2006/relationships/image" Target="../media/image1561.emf"/><Relationship Id="rId49" Type="http://schemas.openxmlformats.org/officeDocument/2006/relationships/customXml" Target="../ink/ink466.xml"/><Relationship Id="rId57" Type="http://schemas.openxmlformats.org/officeDocument/2006/relationships/customXml" Target="../ink/ink470.xml"/><Relationship Id="rId106" Type="http://schemas.openxmlformats.org/officeDocument/2006/relationships/image" Target="../media/image418.emf"/><Relationship Id="rId114" Type="http://schemas.openxmlformats.org/officeDocument/2006/relationships/image" Target="../media/image205.png"/><Relationship Id="rId119" Type="http://schemas.openxmlformats.org/officeDocument/2006/relationships/customXml" Target="../ink/ink500.xml"/><Relationship Id="rId127" Type="http://schemas.openxmlformats.org/officeDocument/2006/relationships/customXml" Target="../ink/ink504.xml"/><Relationship Id="rId10" Type="http://schemas.openxmlformats.org/officeDocument/2006/relationships/image" Target="../media/image1533.emf"/><Relationship Id="rId52" Type="http://schemas.openxmlformats.org/officeDocument/2006/relationships/image" Target="../media/image1595.emf"/><Relationship Id="rId60" Type="http://schemas.openxmlformats.org/officeDocument/2006/relationships/image" Target="../media/image1599.emf"/><Relationship Id="rId65" Type="http://schemas.openxmlformats.org/officeDocument/2006/relationships/customXml" Target="../ink/ink474.xml"/><Relationship Id="rId73" Type="http://schemas.openxmlformats.org/officeDocument/2006/relationships/customXml" Target="../ink/ink478.xml"/><Relationship Id="rId78" Type="http://schemas.openxmlformats.org/officeDocument/2006/relationships/image" Target="../media/image1608.emf"/><Relationship Id="rId81" Type="http://schemas.openxmlformats.org/officeDocument/2006/relationships/customXml" Target="../ink/ink482.xml"/><Relationship Id="rId86" Type="http://schemas.openxmlformats.org/officeDocument/2006/relationships/image" Target="../media/image1612.emf"/><Relationship Id="rId94" Type="http://schemas.openxmlformats.org/officeDocument/2006/relationships/image" Target="../media/image1616.emf"/><Relationship Id="rId99" Type="http://schemas.openxmlformats.org/officeDocument/2006/relationships/customXml" Target="../ink/ink491.xml"/><Relationship Id="rId101" Type="http://schemas.openxmlformats.org/officeDocument/2006/relationships/customXml" Target="../ink/ink492.xml"/><Relationship Id="rId122" Type="http://schemas.openxmlformats.org/officeDocument/2006/relationships/image" Target="../media/image292.emf"/><Relationship Id="rId130" Type="http://schemas.openxmlformats.org/officeDocument/2006/relationships/image" Target="../media/image296.emf"/><Relationship Id="rId135" Type="http://schemas.openxmlformats.org/officeDocument/2006/relationships/customXml" Target="../ink/ink508.xml"/><Relationship Id="rId143" Type="http://schemas.openxmlformats.org/officeDocument/2006/relationships/customXml" Target="../ink/ink512.xml"/><Relationship Id="rId148" Type="http://schemas.openxmlformats.org/officeDocument/2006/relationships/image" Target="../media/image303.emf"/><Relationship Id="rId9" Type="http://schemas.openxmlformats.org/officeDocument/2006/relationships/customXml" Target="../ink/ink454.xml"/><Relationship Id="rId13" Type="http://schemas.openxmlformats.org/officeDocument/2006/relationships/customXml" Target="../ink/ink456.xml"/><Relationship Id="rId18" Type="http://schemas.openxmlformats.org/officeDocument/2006/relationships/image" Target="../media/image1537.emf"/><Relationship Id="rId109" Type="http://schemas.openxmlformats.org/officeDocument/2006/relationships/customXml" Target="../ink/ink496.xml"/><Relationship Id="rId50" Type="http://schemas.openxmlformats.org/officeDocument/2006/relationships/image" Target="../media/image1594.emf"/><Relationship Id="rId55" Type="http://schemas.openxmlformats.org/officeDocument/2006/relationships/customXml" Target="../ink/ink469.xml"/><Relationship Id="rId76" Type="http://schemas.openxmlformats.org/officeDocument/2006/relationships/image" Target="../media/image1607.emf"/><Relationship Id="rId97" Type="http://schemas.openxmlformats.org/officeDocument/2006/relationships/customXml" Target="../ink/ink490.xml"/><Relationship Id="rId104" Type="http://schemas.openxmlformats.org/officeDocument/2006/relationships/image" Target="../media/image417.emf"/><Relationship Id="rId120" Type="http://schemas.openxmlformats.org/officeDocument/2006/relationships/image" Target="../media/image291.emf"/><Relationship Id="rId125" Type="http://schemas.openxmlformats.org/officeDocument/2006/relationships/customXml" Target="../ink/ink503.xml"/><Relationship Id="rId141" Type="http://schemas.openxmlformats.org/officeDocument/2006/relationships/customXml" Target="../ink/ink511.xml"/><Relationship Id="rId146" Type="http://schemas.openxmlformats.org/officeDocument/2006/relationships/image" Target="../media/image288.emf"/><Relationship Id="rId71" Type="http://schemas.openxmlformats.org/officeDocument/2006/relationships/customXml" Target="../ink/ink477.xml"/><Relationship Id="rId92" Type="http://schemas.openxmlformats.org/officeDocument/2006/relationships/image" Target="../media/image1615.emf"/><Relationship Id="rId2" Type="http://schemas.openxmlformats.org/officeDocument/2006/relationships/image" Target="../media/image7.png"/><Relationship Id="rId24" Type="http://schemas.openxmlformats.org/officeDocument/2006/relationships/image" Target="../media/image1540.emf"/><Relationship Id="rId66" Type="http://schemas.openxmlformats.org/officeDocument/2006/relationships/image" Target="../media/image1602.emf"/><Relationship Id="rId87" Type="http://schemas.openxmlformats.org/officeDocument/2006/relationships/customXml" Target="../ink/ink485.xml"/><Relationship Id="rId110" Type="http://schemas.openxmlformats.org/officeDocument/2006/relationships/image" Target="../media/image420.emf"/><Relationship Id="rId115" Type="http://schemas.openxmlformats.org/officeDocument/2006/relationships/customXml" Target="../ink/ink498.xml"/><Relationship Id="rId131" Type="http://schemas.openxmlformats.org/officeDocument/2006/relationships/customXml" Target="../ink/ink506.xml"/><Relationship Id="rId136" Type="http://schemas.openxmlformats.org/officeDocument/2006/relationships/image" Target="../media/image299.emf"/><Relationship Id="rId61" Type="http://schemas.openxmlformats.org/officeDocument/2006/relationships/customXml" Target="../ink/ink472.xml"/><Relationship Id="rId82" Type="http://schemas.openxmlformats.org/officeDocument/2006/relationships/image" Target="../media/image1610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emf"/><Relationship Id="rId13" Type="http://schemas.openxmlformats.org/officeDocument/2006/relationships/customXml" Target="../ink/ink521.xml"/><Relationship Id="rId18" Type="http://schemas.openxmlformats.org/officeDocument/2006/relationships/image" Target="../media/image310.emf"/><Relationship Id="rId3" Type="http://schemas.openxmlformats.org/officeDocument/2006/relationships/customXml" Target="../ink/ink516.xml"/><Relationship Id="rId21" Type="http://schemas.openxmlformats.org/officeDocument/2006/relationships/customXml" Target="../ink/ink525.xml"/><Relationship Id="rId7" Type="http://schemas.openxmlformats.org/officeDocument/2006/relationships/customXml" Target="../ink/ink518.xml"/><Relationship Id="rId12" Type="http://schemas.openxmlformats.org/officeDocument/2006/relationships/image" Target="../media/image307.emf"/><Relationship Id="rId17" Type="http://schemas.openxmlformats.org/officeDocument/2006/relationships/customXml" Target="../ink/ink523.xml"/><Relationship Id="rId2" Type="http://schemas.openxmlformats.org/officeDocument/2006/relationships/image" Target="../media/image201.png"/><Relationship Id="rId16" Type="http://schemas.openxmlformats.org/officeDocument/2006/relationships/image" Target="../media/image309.emf"/><Relationship Id="rId20" Type="http://schemas.openxmlformats.org/officeDocument/2006/relationships/image" Target="../media/image311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40.emf"/><Relationship Id="rId11" Type="http://schemas.openxmlformats.org/officeDocument/2006/relationships/customXml" Target="../ink/ink520.xml"/><Relationship Id="rId24" Type="http://schemas.openxmlformats.org/officeDocument/2006/relationships/image" Target="../media/image313.emf"/><Relationship Id="rId5" Type="http://schemas.openxmlformats.org/officeDocument/2006/relationships/customXml" Target="../ink/ink517.xml"/><Relationship Id="rId15" Type="http://schemas.openxmlformats.org/officeDocument/2006/relationships/customXml" Target="../ink/ink522.xml"/><Relationship Id="rId23" Type="http://schemas.openxmlformats.org/officeDocument/2006/relationships/customXml" Target="../ink/ink526.xml"/><Relationship Id="rId10" Type="http://schemas.openxmlformats.org/officeDocument/2006/relationships/image" Target="../media/image306.emf"/><Relationship Id="rId19" Type="http://schemas.openxmlformats.org/officeDocument/2006/relationships/customXml" Target="../ink/ink524.xml"/><Relationship Id="rId4" Type="http://schemas.openxmlformats.org/officeDocument/2006/relationships/image" Target="../media/image3030.emf"/><Relationship Id="rId9" Type="http://schemas.openxmlformats.org/officeDocument/2006/relationships/customXml" Target="../ink/ink519.xml"/><Relationship Id="rId14" Type="http://schemas.openxmlformats.org/officeDocument/2006/relationships/image" Target="../media/image308.emf"/><Relationship Id="rId22" Type="http://schemas.openxmlformats.org/officeDocument/2006/relationships/image" Target="../media/image3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9.png"/></Relationships>
</file>

<file path=ppt/slides/_rels/slide6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41.emf"/><Relationship Id="rId117" Type="http://schemas.openxmlformats.org/officeDocument/2006/relationships/customXml" Target="../ink/ink571.xml"/><Relationship Id="rId21" Type="http://schemas.openxmlformats.org/officeDocument/2006/relationships/customXml" Target="../ink/ink534.xml"/><Relationship Id="rId50" Type="http://schemas.openxmlformats.org/officeDocument/2006/relationships/image" Target="../media/image1594.emf"/><Relationship Id="rId55" Type="http://schemas.openxmlformats.org/officeDocument/2006/relationships/customXml" Target="../ink/ink542.xml"/><Relationship Id="rId63" Type="http://schemas.openxmlformats.org/officeDocument/2006/relationships/customXml" Target="../ink/ink546.xml"/><Relationship Id="rId68" Type="http://schemas.openxmlformats.org/officeDocument/2006/relationships/image" Target="../media/image1603.emf"/><Relationship Id="rId76" Type="http://schemas.openxmlformats.org/officeDocument/2006/relationships/image" Target="../media/image1607.emf"/><Relationship Id="rId84" Type="http://schemas.openxmlformats.org/officeDocument/2006/relationships/image" Target="../media/image1611.emf"/><Relationship Id="rId89" Type="http://schemas.openxmlformats.org/officeDocument/2006/relationships/customXml" Target="../ink/ink559.xml"/><Relationship Id="rId97" Type="http://schemas.openxmlformats.org/officeDocument/2006/relationships/customXml" Target="../ink/ink563.xml"/><Relationship Id="rId104" Type="http://schemas.openxmlformats.org/officeDocument/2006/relationships/image" Target="../media/image417.emf"/><Relationship Id="rId112" Type="http://schemas.openxmlformats.org/officeDocument/2006/relationships/image" Target="../media/image421.emf"/><Relationship Id="rId120" Type="http://schemas.openxmlformats.org/officeDocument/2006/relationships/image" Target="../media/image314.emf"/><Relationship Id="rId71" Type="http://schemas.openxmlformats.org/officeDocument/2006/relationships/customXml" Target="../ink/ink550.xml"/><Relationship Id="rId92" Type="http://schemas.openxmlformats.org/officeDocument/2006/relationships/image" Target="../media/image1615.emf"/><Relationship Id="rId2" Type="http://schemas.openxmlformats.org/officeDocument/2006/relationships/image" Target="../media/image7.png"/><Relationship Id="rId16" Type="http://schemas.openxmlformats.org/officeDocument/2006/relationships/image" Target="../media/image1536.emf"/><Relationship Id="rId107" Type="http://schemas.openxmlformats.org/officeDocument/2006/relationships/customXml" Target="../ink/ink568.xml"/><Relationship Id="rId11" Type="http://schemas.openxmlformats.org/officeDocument/2006/relationships/customXml" Target="../ink/ink529.xml"/><Relationship Id="rId24" Type="http://schemas.openxmlformats.org/officeDocument/2006/relationships/image" Target="../media/image1540.emf"/><Relationship Id="rId32" Type="http://schemas.openxmlformats.org/officeDocument/2006/relationships/image" Target="../media/image1544.emf"/><Relationship Id="rId53" Type="http://schemas.openxmlformats.org/officeDocument/2006/relationships/customXml" Target="../ink/ink541.xml"/><Relationship Id="rId58" Type="http://schemas.openxmlformats.org/officeDocument/2006/relationships/image" Target="../media/image1598.emf"/><Relationship Id="rId66" Type="http://schemas.openxmlformats.org/officeDocument/2006/relationships/image" Target="../media/image1602.emf"/><Relationship Id="rId74" Type="http://schemas.openxmlformats.org/officeDocument/2006/relationships/image" Target="../media/image1606.emf"/><Relationship Id="rId79" Type="http://schemas.openxmlformats.org/officeDocument/2006/relationships/customXml" Target="../ink/ink554.xml"/><Relationship Id="rId87" Type="http://schemas.openxmlformats.org/officeDocument/2006/relationships/customXml" Target="../ink/ink558.xml"/><Relationship Id="rId102" Type="http://schemas.openxmlformats.org/officeDocument/2006/relationships/image" Target="../media/image1620.emf"/><Relationship Id="rId110" Type="http://schemas.openxmlformats.org/officeDocument/2006/relationships/image" Target="../media/image420.emf"/><Relationship Id="rId115" Type="http://schemas.openxmlformats.org/officeDocument/2006/relationships/image" Target="../media/image318.emf"/><Relationship Id="rId61" Type="http://schemas.openxmlformats.org/officeDocument/2006/relationships/customXml" Target="../ink/ink545.xml"/><Relationship Id="rId82" Type="http://schemas.openxmlformats.org/officeDocument/2006/relationships/image" Target="../media/image1610.emf"/><Relationship Id="rId90" Type="http://schemas.openxmlformats.org/officeDocument/2006/relationships/image" Target="../media/image1614.emf"/><Relationship Id="rId95" Type="http://schemas.openxmlformats.org/officeDocument/2006/relationships/customXml" Target="../ink/ink562.xml"/><Relationship Id="rId19" Type="http://schemas.openxmlformats.org/officeDocument/2006/relationships/customXml" Target="../ink/ink533.xml"/><Relationship Id="rId14" Type="http://schemas.openxmlformats.org/officeDocument/2006/relationships/image" Target="../media/image1535.emf"/><Relationship Id="rId22" Type="http://schemas.openxmlformats.org/officeDocument/2006/relationships/image" Target="../media/image1539.emf"/><Relationship Id="rId27" Type="http://schemas.openxmlformats.org/officeDocument/2006/relationships/customXml" Target="../ink/ink537.xml"/><Relationship Id="rId48" Type="http://schemas.openxmlformats.org/officeDocument/2006/relationships/image" Target="../media/image1593.emf"/><Relationship Id="rId56" Type="http://schemas.openxmlformats.org/officeDocument/2006/relationships/image" Target="../media/image1597.emf"/><Relationship Id="rId64" Type="http://schemas.openxmlformats.org/officeDocument/2006/relationships/image" Target="../media/image1601.emf"/><Relationship Id="rId69" Type="http://schemas.openxmlformats.org/officeDocument/2006/relationships/customXml" Target="../ink/ink549.xml"/><Relationship Id="rId77" Type="http://schemas.openxmlformats.org/officeDocument/2006/relationships/customXml" Target="../ink/ink553.xml"/><Relationship Id="rId100" Type="http://schemas.openxmlformats.org/officeDocument/2006/relationships/image" Target="../media/image1619.emf"/><Relationship Id="rId105" Type="http://schemas.openxmlformats.org/officeDocument/2006/relationships/customXml" Target="../ink/ink567.xml"/><Relationship Id="rId113" Type="http://schemas.openxmlformats.org/officeDocument/2006/relationships/image" Target="../media/image210.png"/><Relationship Id="rId118" Type="http://schemas.openxmlformats.org/officeDocument/2006/relationships/image" Target="../media/image320.emf"/><Relationship Id="rId8" Type="http://schemas.openxmlformats.org/officeDocument/2006/relationships/image" Target="../media/image1532.emf"/><Relationship Id="rId51" Type="http://schemas.openxmlformats.org/officeDocument/2006/relationships/customXml" Target="../ink/ink540.xml"/><Relationship Id="rId72" Type="http://schemas.openxmlformats.org/officeDocument/2006/relationships/image" Target="../media/image1605.emf"/><Relationship Id="rId80" Type="http://schemas.openxmlformats.org/officeDocument/2006/relationships/image" Target="../media/image1609.emf"/><Relationship Id="rId85" Type="http://schemas.openxmlformats.org/officeDocument/2006/relationships/customXml" Target="../ink/ink557.xml"/><Relationship Id="rId93" Type="http://schemas.openxmlformats.org/officeDocument/2006/relationships/customXml" Target="../ink/ink561.xml"/><Relationship Id="rId98" Type="http://schemas.openxmlformats.org/officeDocument/2006/relationships/image" Target="../media/image1618.emf"/><Relationship Id="rId121" Type="http://schemas.openxmlformats.org/officeDocument/2006/relationships/customXml" Target="../ink/ink573.xml"/><Relationship Id="rId3" Type="http://schemas.openxmlformats.org/officeDocument/2006/relationships/customXml" Target="../ink/ink527.xml"/><Relationship Id="rId12" Type="http://schemas.openxmlformats.org/officeDocument/2006/relationships/image" Target="../media/image1534.emf"/><Relationship Id="rId17" Type="http://schemas.openxmlformats.org/officeDocument/2006/relationships/customXml" Target="../ink/ink532.xml"/><Relationship Id="rId25" Type="http://schemas.openxmlformats.org/officeDocument/2006/relationships/customXml" Target="../ink/ink536.xml"/><Relationship Id="rId33" Type="http://schemas.openxmlformats.org/officeDocument/2006/relationships/customXml" Target="../ink/ink538.xml"/><Relationship Id="rId59" Type="http://schemas.openxmlformats.org/officeDocument/2006/relationships/customXml" Target="../ink/ink544.xml"/><Relationship Id="rId67" Type="http://schemas.openxmlformats.org/officeDocument/2006/relationships/customXml" Target="../ink/ink548.xml"/><Relationship Id="rId103" Type="http://schemas.openxmlformats.org/officeDocument/2006/relationships/customXml" Target="../ink/ink566.xml"/><Relationship Id="rId116" Type="http://schemas.openxmlformats.org/officeDocument/2006/relationships/image" Target="../media/image211.png"/><Relationship Id="rId20" Type="http://schemas.openxmlformats.org/officeDocument/2006/relationships/image" Target="../media/image1538.emf"/><Relationship Id="rId54" Type="http://schemas.openxmlformats.org/officeDocument/2006/relationships/image" Target="../media/image1596.emf"/><Relationship Id="rId62" Type="http://schemas.openxmlformats.org/officeDocument/2006/relationships/image" Target="../media/image1600.emf"/><Relationship Id="rId70" Type="http://schemas.openxmlformats.org/officeDocument/2006/relationships/image" Target="../media/image1604.emf"/><Relationship Id="rId75" Type="http://schemas.openxmlformats.org/officeDocument/2006/relationships/customXml" Target="../ink/ink552.xml"/><Relationship Id="rId83" Type="http://schemas.openxmlformats.org/officeDocument/2006/relationships/customXml" Target="../ink/ink556.xml"/><Relationship Id="rId88" Type="http://schemas.openxmlformats.org/officeDocument/2006/relationships/image" Target="../media/image1613.emf"/><Relationship Id="rId91" Type="http://schemas.openxmlformats.org/officeDocument/2006/relationships/customXml" Target="../ink/ink560.xml"/><Relationship Id="rId96" Type="http://schemas.openxmlformats.org/officeDocument/2006/relationships/image" Target="../media/image1617.emf"/><Relationship Id="rId111" Type="http://schemas.openxmlformats.org/officeDocument/2006/relationships/customXml" Target="../ink/ink569.xml"/><Relationship Id="rId1" Type="http://schemas.openxmlformats.org/officeDocument/2006/relationships/slideLayout" Target="../slideLayouts/slideLayout17.xml"/><Relationship Id="rId15" Type="http://schemas.openxmlformats.org/officeDocument/2006/relationships/customXml" Target="../ink/ink531.xml"/><Relationship Id="rId23" Type="http://schemas.openxmlformats.org/officeDocument/2006/relationships/customXml" Target="../ink/ink535.xml"/><Relationship Id="rId49" Type="http://schemas.openxmlformats.org/officeDocument/2006/relationships/customXml" Target="../ink/ink539.xml"/><Relationship Id="rId57" Type="http://schemas.openxmlformats.org/officeDocument/2006/relationships/customXml" Target="../ink/ink543.xml"/><Relationship Id="rId106" Type="http://schemas.openxmlformats.org/officeDocument/2006/relationships/image" Target="../media/image418.emf"/><Relationship Id="rId114" Type="http://schemas.openxmlformats.org/officeDocument/2006/relationships/customXml" Target="../ink/ink570.xml"/><Relationship Id="rId119" Type="http://schemas.openxmlformats.org/officeDocument/2006/relationships/customXml" Target="../ink/ink572.xml"/><Relationship Id="rId10" Type="http://schemas.openxmlformats.org/officeDocument/2006/relationships/image" Target="../media/image1533.emf"/><Relationship Id="rId52" Type="http://schemas.openxmlformats.org/officeDocument/2006/relationships/image" Target="../media/image1595.emf"/><Relationship Id="rId60" Type="http://schemas.openxmlformats.org/officeDocument/2006/relationships/image" Target="../media/image1599.emf"/><Relationship Id="rId65" Type="http://schemas.openxmlformats.org/officeDocument/2006/relationships/customXml" Target="../ink/ink547.xml"/><Relationship Id="rId73" Type="http://schemas.openxmlformats.org/officeDocument/2006/relationships/customXml" Target="../ink/ink551.xml"/><Relationship Id="rId78" Type="http://schemas.openxmlformats.org/officeDocument/2006/relationships/image" Target="../media/image1608.emf"/><Relationship Id="rId81" Type="http://schemas.openxmlformats.org/officeDocument/2006/relationships/customXml" Target="../ink/ink555.xml"/><Relationship Id="rId86" Type="http://schemas.openxmlformats.org/officeDocument/2006/relationships/image" Target="../media/image1612.emf"/><Relationship Id="rId94" Type="http://schemas.openxmlformats.org/officeDocument/2006/relationships/image" Target="../media/image1616.emf"/><Relationship Id="rId99" Type="http://schemas.openxmlformats.org/officeDocument/2006/relationships/customXml" Target="../ink/ink564.xml"/><Relationship Id="rId101" Type="http://schemas.openxmlformats.org/officeDocument/2006/relationships/customXml" Target="../ink/ink565.xml"/><Relationship Id="rId122" Type="http://schemas.openxmlformats.org/officeDocument/2006/relationships/image" Target="../media/image315.emf"/><Relationship Id="rId9" Type="http://schemas.openxmlformats.org/officeDocument/2006/relationships/customXml" Target="../ink/ink528.xml"/><Relationship Id="rId13" Type="http://schemas.openxmlformats.org/officeDocument/2006/relationships/customXml" Target="../ink/ink530.xml"/><Relationship Id="rId18" Type="http://schemas.openxmlformats.org/officeDocument/2006/relationships/image" Target="../media/image1537.emf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77.xml"/><Relationship Id="rId18" Type="http://schemas.openxmlformats.org/officeDocument/2006/relationships/image" Target="../media/image1537.emf"/><Relationship Id="rId26" Type="http://schemas.openxmlformats.org/officeDocument/2006/relationships/image" Target="../media/image1541.emf"/><Relationship Id="rId21" Type="http://schemas.openxmlformats.org/officeDocument/2006/relationships/customXml" Target="../ink/ink581.xml"/><Relationship Id="rId50" Type="http://schemas.openxmlformats.org/officeDocument/2006/relationships/image" Target="../media/image1594.emf"/><Relationship Id="rId55" Type="http://schemas.openxmlformats.org/officeDocument/2006/relationships/customXml" Target="../ink/ink589.xml"/><Relationship Id="rId63" Type="http://schemas.openxmlformats.org/officeDocument/2006/relationships/customXml" Target="../ink/ink593.xml"/><Relationship Id="rId68" Type="http://schemas.openxmlformats.org/officeDocument/2006/relationships/image" Target="../media/image1603.emf"/><Relationship Id="rId76" Type="http://schemas.openxmlformats.org/officeDocument/2006/relationships/image" Target="../media/image1607.emf"/><Relationship Id="rId84" Type="http://schemas.openxmlformats.org/officeDocument/2006/relationships/image" Target="../media/image1611.emf"/><Relationship Id="rId89" Type="http://schemas.openxmlformats.org/officeDocument/2006/relationships/customXml" Target="../ink/ink606.xml"/><Relationship Id="rId97" Type="http://schemas.openxmlformats.org/officeDocument/2006/relationships/customXml" Target="../ink/ink610.xml"/><Relationship Id="rId112" Type="http://schemas.openxmlformats.org/officeDocument/2006/relationships/image" Target="../media/image421.emf"/><Relationship Id="rId120" Type="http://schemas.openxmlformats.org/officeDocument/2006/relationships/image" Target="../media/image314.emf"/><Relationship Id="rId71" Type="http://schemas.openxmlformats.org/officeDocument/2006/relationships/customXml" Target="../ink/ink597.xml"/><Relationship Id="rId92" Type="http://schemas.openxmlformats.org/officeDocument/2006/relationships/image" Target="../media/image1615.emf"/><Relationship Id="rId2" Type="http://schemas.openxmlformats.org/officeDocument/2006/relationships/image" Target="../media/image7.png"/><Relationship Id="rId16" Type="http://schemas.openxmlformats.org/officeDocument/2006/relationships/image" Target="../media/image1536.emf"/><Relationship Id="rId107" Type="http://schemas.openxmlformats.org/officeDocument/2006/relationships/customXml" Target="../ink/ink614.xml"/><Relationship Id="rId11" Type="http://schemas.openxmlformats.org/officeDocument/2006/relationships/customXml" Target="../ink/ink576.xml"/><Relationship Id="rId24" Type="http://schemas.openxmlformats.org/officeDocument/2006/relationships/image" Target="../media/image1540.emf"/><Relationship Id="rId32" Type="http://schemas.openxmlformats.org/officeDocument/2006/relationships/image" Target="../media/image1544.emf"/><Relationship Id="rId53" Type="http://schemas.openxmlformats.org/officeDocument/2006/relationships/customXml" Target="../ink/ink588.xml"/><Relationship Id="rId58" Type="http://schemas.openxmlformats.org/officeDocument/2006/relationships/image" Target="../media/image1598.emf"/><Relationship Id="rId66" Type="http://schemas.openxmlformats.org/officeDocument/2006/relationships/image" Target="../media/image1602.emf"/><Relationship Id="rId74" Type="http://schemas.openxmlformats.org/officeDocument/2006/relationships/image" Target="../media/image1606.emf"/><Relationship Id="rId79" Type="http://schemas.openxmlformats.org/officeDocument/2006/relationships/customXml" Target="../ink/ink601.xml"/><Relationship Id="rId87" Type="http://schemas.openxmlformats.org/officeDocument/2006/relationships/customXml" Target="../ink/ink605.xml"/><Relationship Id="rId102" Type="http://schemas.openxmlformats.org/officeDocument/2006/relationships/image" Target="../media/image1620.emf"/><Relationship Id="rId110" Type="http://schemas.openxmlformats.org/officeDocument/2006/relationships/image" Target="../media/image420.emf"/><Relationship Id="rId115" Type="http://schemas.openxmlformats.org/officeDocument/2006/relationships/customXml" Target="../ink/ink616.xml"/><Relationship Id="rId123" Type="http://schemas.openxmlformats.org/officeDocument/2006/relationships/customXml" Target="../ink/ink619.xml"/><Relationship Id="rId61" Type="http://schemas.openxmlformats.org/officeDocument/2006/relationships/customXml" Target="../ink/ink592.xml"/><Relationship Id="rId82" Type="http://schemas.openxmlformats.org/officeDocument/2006/relationships/image" Target="../media/image1610.emf"/><Relationship Id="rId90" Type="http://schemas.openxmlformats.org/officeDocument/2006/relationships/image" Target="../media/image1614.emf"/><Relationship Id="rId95" Type="http://schemas.openxmlformats.org/officeDocument/2006/relationships/customXml" Target="../ink/ink609.xml"/><Relationship Id="rId19" Type="http://schemas.openxmlformats.org/officeDocument/2006/relationships/customXml" Target="../ink/ink580.xml"/><Relationship Id="rId14" Type="http://schemas.openxmlformats.org/officeDocument/2006/relationships/image" Target="../media/image1535.emf"/><Relationship Id="rId22" Type="http://schemas.openxmlformats.org/officeDocument/2006/relationships/image" Target="../media/image1539.emf"/><Relationship Id="rId27" Type="http://schemas.openxmlformats.org/officeDocument/2006/relationships/customXml" Target="../ink/ink584.xml"/><Relationship Id="rId48" Type="http://schemas.openxmlformats.org/officeDocument/2006/relationships/image" Target="../media/image1593.emf"/><Relationship Id="rId56" Type="http://schemas.openxmlformats.org/officeDocument/2006/relationships/image" Target="../media/image1597.emf"/><Relationship Id="rId64" Type="http://schemas.openxmlformats.org/officeDocument/2006/relationships/image" Target="../media/image1601.emf"/><Relationship Id="rId69" Type="http://schemas.openxmlformats.org/officeDocument/2006/relationships/customXml" Target="../ink/ink596.xml"/><Relationship Id="rId77" Type="http://schemas.openxmlformats.org/officeDocument/2006/relationships/customXml" Target="../ink/ink600.xml"/><Relationship Id="rId100" Type="http://schemas.openxmlformats.org/officeDocument/2006/relationships/image" Target="../media/image1619.emf"/><Relationship Id="rId113" Type="http://schemas.openxmlformats.org/officeDocument/2006/relationships/image" Target="../media/image210.png"/><Relationship Id="rId118" Type="http://schemas.openxmlformats.org/officeDocument/2006/relationships/image" Target="../media/image320.emf"/><Relationship Id="rId8" Type="http://schemas.openxmlformats.org/officeDocument/2006/relationships/image" Target="../media/image1532.emf"/><Relationship Id="rId51" Type="http://schemas.openxmlformats.org/officeDocument/2006/relationships/customXml" Target="../ink/ink587.xml"/><Relationship Id="rId72" Type="http://schemas.openxmlformats.org/officeDocument/2006/relationships/image" Target="../media/image1605.emf"/><Relationship Id="rId80" Type="http://schemas.openxmlformats.org/officeDocument/2006/relationships/image" Target="../media/image1609.emf"/><Relationship Id="rId85" Type="http://schemas.openxmlformats.org/officeDocument/2006/relationships/customXml" Target="../ink/ink604.xml"/><Relationship Id="rId93" Type="http://schemas.openxmlformats.org/officeDocument/2006/relationships/customXml" Target="../ink/ink608.xml"/><Relationship Id="rId98" Type="http://schemas.openxmlformats.org/officeDocument/2006/relationships/image" Target="../media/image1618.emf"/><Relationship Id="rId121" Type="http://schemas.openxmlformats.org/officeDocument/2006/relationships/customXml" Target="../ink/ink618.xml"/><Relationship Id="rId3" Type="http://schemas.openxmlformats.org/officeDocument/2006/relationships/customXml" Target="../ink/ink574.xml"/><Relationship Id="rId12" Type="http://schemas.openxmlformats.org/officeDocument/2006/relationships/image" Target="../media/image1534.emf"/><Relationship Id="rId17" Type="http://schemas.openxmlformats.org/officeDocument/2006/relationships/customXml" Target="../ink/ink579.xml"/><Relationship Id="rId25" Type="http://schemas.openxmlformats.org/officeDocument/2006/relationships/customXml" Target="../ink/ink583.xml"/><Relationship Id="rId33" Type="http://schemas.openxmlformats.org/officeDocument/2006/relationships/customXml" Target="../ink/ink585.xml"/><Relationship Id="rId59" Type="http://schemas.openxmlformats.org/officeDocument/2006/relationships/customXml" Target="../ink/ink591.xml"/><Relationship Id="rId67" Type="http://schemas.openxmlformats.org/officeDocument/2006/relationships/customXml" Target="../ink/ink595.xml"/><Relationship Id="rId103" Type="http://schemas.openxmlformats.org/officeDocument/2006/relationships/customXml" Target="../ink/ink613.xml"/><Relationship Id="rId124" Type="http://schemas.openxmlformats.org/officeDocument/2006/relationships/image" Target="../media/image316.emf"/><Relationship Id="rId20" Type="http://schemas.openxmlformats.org/officeDocument/2006/relationships/image" Target="../media/image1538.emf"/><Relationship Id="rId54" Type="http://schemas.openxmlformats.org/officeDocument/2006/relationships/image" Target="../media/image1596.emf"/><Relationship Id="rId62" Type="http://schemas.openxmlformats.org/officeDocument/2006/relationships/image" Target="../media/image1600.emf"/><Relationship Id="rId70" Type="http://schemas.openxmlformats.org/officeDocument/2006/relationships/image" Target="../media/image1604.emf"/><Relationship Id="rId75" Type="http://schemas.openxmlformats.org/officeDocument/2006/relationships/customXml" Target="../ink/ink599.xml"/><Relationship Id="rId83" Type="http://schemas.openxmlformats.org/officeDocument/2006/relationships/customXml" Target="../ink/ink603.xml"/><Relationship Id="rId88" Type="http://schemas.openxmlformats.org/officeDocument/2006/relationships/image" Target="../media/image1613.emf"/><Relationship Id="rId91" Type="http://schemas.openxmlformats.org/officeDocument/2006/relationships/customXml" Target="../ink/ink607.xml"/><Relationship Id="rId96" Type="http://schemas.openxmlformats.org/officeDocument/2006/relationships/image" Target="../media/image1617.emf"/><Relationship Id="rId111" Type="http://schemas.openxmlformats.org/officeDocument/2006/relationships/customXml" Target="../ink/ink615.xml"/><Relationship Id="rId1" Type="http://schemas.openxmlformats.org/officeDocument/2006/relationships/slideLayout" Target="../slideLayouts/slideLayout17.xml"/><Relationship Id="rId15" Type="http://schemas.openxmlformats.org/officeDocument/2006/relationships/customXml" Target="../ink/ink578.xml"/><Relationship Id="rId23" Type="http://schemas.openxmlformats.org/officeDocument/2006/relationships/customXml" Target="../ink/ink582.xml"/><Relationship Id="rId49" Type="http://schemas.openxmlformats.org/officeDocument/2006/relationships/customXml" Target="../ink/ink586.xml"/><Relationship Id="rId57" Type="http://schemas.openxmlformats.org/officeDocument/2006/relationships/customXml" Target="../ink/ink590.xml"/><Relationship Id="rId106" Type="http://schemas.openxmlformats.org/officeDocument/2006/relationships/image" Target="../media/image418.emf"/><Relationship Id="rId114" Type="http://schemas.openxmlformats.org/officeDocument/2006/relationships/image" Target="../media/image211.png"/><Relationship Id="rId119" Type="http://schemas.openxmlformats.org/officeDocument/2006/relationships/customXml" Target="../ink/ink617.xml"/><Relationship Id="rId10" Type="http://schemas.openxmlformats.org/officeDocument/2006/relationships/image" Target="../media/image1533.emf"/><Relationship Id="rId52" Type="http://schemas.openxmlformats.org/officeDocument/2006/relationships/image" Target="../media/image1595.emf"/><Relationship Id="rId60" Type="http://schemas.openxmlformats.org/officeDocument/2006/relationships/image" Target="../media/image1599.emf"/><Relationship Id="rId65" Type="http://schemas.openxmlformats.org/officeDocument/2006/relationships/customXml" Target="../ink/ink594.xml"/><Relationship Id="rId73" Type="http://schemas.openxmlformats.org/officeDocument/2006/relationships/customXml" Target="../ink/ink598.xml"/><Relationship Id="rId78" Type="http://schemas.openxmlformats.org/officeDocument/2006/relationships/image" Target="../media/image1608.emf"/><Relationship Id="rId81" Type="http://schemas.openxmlformats.org/officeDocument/2006/relationships/customXml" Target="../ink/ink602.xml"/><Relationship Id="rId86" Type="http://schemas.openxmlformats.org/officeDocument/2006/relationships/image" Target="../media/image1612.emf"/><Relationship Id="rId94" Type="http://schemas.openxmlformats.org/officeDocument/2006/relationships/image" Target="../media/image1616.emf"/><Relationship Id="rId99" Type="http://schemas.openxmlformats.org/officeDocument/2006/relationships/customXml" Target="../ink/ink611.xml"/><Relationship Id="rId101" Type="http://schemas.openxmlformats.org/officeDocument/2006/relationships/customXml" Target="../ink/ink612.xml"/><Relationship Id="rId122" Type="http://schemas.openxmlformats.org/officeDocument/2006/relationships/image" Target="../media/image315.emf"/><Relationship Id="rId9" Type="http://schemas.openxmlformats.org/officeDocument/2006/relationships/customXml" Target="../ink/ink57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3.xml"/><Relationship Id="rId13" Type="http://schemas.openxmlformats.org/officeDocument/2006/relationships/image" Target="../media/image324.emf"/><Relationship Id="rId18" Type="http://schemas.openxmlformats.org/officeDocument/2006/relationships/customXml" Target="../ink/ink628.xml"/><Relationship Id="rId3" Type="http://schemas.openxmlformats.org/officeDocument/2006/relationships/image" Target="../media/image317.emf"/><Relationship Id="rId21" Type="http://schemas.openxmlformats.org/officeDocument/2006/relationships/image" Target="../media/image329.emf"/><Relationship Id="rId7" Type="http://schemas.openxmlformats.org/officeDocument/2006/relationships/image" Target="../media/image321.emf"/><Relationship Id="rId12" Type="http://schemas.openxmlformats.org/officeDocument/2006/relationships/customXml" Target="../ink/ink625.xml"/><Relationship Id="rId17" Type="http://schemas.openxmlformats.org/officeDocument/2006/relationships/image" Target="../media/image327.emf"/><Relationship Id="rId2" Type="http://schemas.openxmlformats.org/officeDocument/2006/relationships/customXml" Target="../ink/ink620.xml"/><Relationship Id="rId16" Type="http://schemas.openxmlformats.org/officeDocument/2006/relationships/customXml" Target="../ink/ink627.xml"/><Relationship Id="rId20" Type="http://schemas.openxmlformats.org/officeDocument/2006/relationships/customXml" Target="../ink/ink62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622.xml"/><Relationship Id="rId11" Type="http://schemas.openxmlformats.org/officeDocument/2006/relationships/image" Target="../media/image323.emf"/><Relationship Id="rId5" Type="http://schemas.openxmlformats.org/officeDocument/2006/relationships/image" Target="../media/image319.emf"/><Relationship Id="rId15" Type="http://schemas.openxmlformats.org/officeDocument/2006/relationships/image" Target="../media/image325.emf"/><Relationship Id="rId10" Type="http://schemas.openxmlformats.org/officeDocument/2006/relationships/customXml" Target="../ink/ink624.xml"/><Relationship Id="rId19" Type="http://schemas.openxmlformats.org/officeDocument/2006/relationships/image" Target="../media/image328.emf"/><Relationship Id="rId4" Type="http://schemas.openxmlformats.org/officeDocument/2006/relationships/customXml" Target="../ink/ink621.xml"/><Relationship Id="rId9" Type="http://schemas.openxmlformats.org/officeDocument/2006/relationships/image" Target="../media/image322.emf"/><Relationship Id="rId14" Type="http://schemas.openxmlformats.org/officeDocument/2006/relationships/customXml" Target="../ink/ink62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33.xml"/><Relationship Id="rId13" Type="http://schemas.openxmlformats.org/officeDocument/2006/relationships/image" Target="../media/image328.emf"/><Relationship Id="rId18" Type="http://schemas.openxmlformats.org/officeDocument/2006/relationships/customXml" Target="../ink/ink638.xml"/><Relationship Id="rId3" Type="http://schemas.openxmlformats.org/officeDocument/2006/relationships/image" Target="../media/image330.emf"/><Relationship Id="rId21" Type="http://schemas.openxmlformats.org/officeDocument/2006/relationships/image" Target="../media/image338.emf"/><Relationship Id="rId7" Type="http://schemas.openxmlformats.org/officeDocument/2006/relationships/image" Target="../media/image321.emf"/><Relationship Id="rId12" Type="http://schemas.openxmlformats.org/officeDocument/2006/relationships/customXml" Target="../ink/ink635.xml"/><Relationship Id="rId17" Type="http://schemas.openxmlformats.org/officeDocument/2006/relationships/image" Target="../media/image336.emf"/><Relationship Id="rId25" Type="http://schemas.openxmlformats.org/officeDocument/2006/relationships/image" Target="../media/image340.emf"/><Relationship Id="rId2" Type="http://schemas.openxmlformats.org/officeDocument/2006/relationships/customXml" Target="../ink/ink630.xml"/><Relationship Id="rId16" Type="http://schemas.openxmlformats.org/officeDocument/2006/relationships/customXml" Target="../ink/ink637.xml"/><Relationship Id="rId20" Type="http://schemas.openxmlformats.org/officeDocument/2006/relationships/customXml" Target="../ink/ink63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632.xml"/><Relationship Id="rId11" Type="http://schemas.openxmlformats.org/officeDocument/2006/relationships/image" Target="../media/image331.emf"/><Relationship Id="rId24" Type="http://schemas.openxmlformats.org/officeDocument/2006/relationships/customXml" Target="../ink/ink641.xml"/><Relationship Id="rId5" Type="http://schemas.openxmlformats.org/officeDocument/2006/relationships/image" Target="../media/image319.emf"/><Relationship Id="rId15" Type="http://schemas.openxmlformats.org/officeDocument/2006/relationships/image" Target="../media/image332.emf"/><Relationship Id="rId23" Type="http://schemas.openxmlformats.org/officeDocument/2006/relationships/image" Target="../media/image339.emf"/><Relationship Id="rId10" Type="http://schemas.openxmlformats.org/officeDocument/2006/relationships/customXml" Target="../ink/ink634.xml"/><Relationship Id="rId19" Type="http://schemas.openxmlformats.org/officeDocument/2006/relationships/image" Target="../media/image337.emf"/><Relationship Id="rId4" Type="http://schemas.openxmlformats.org/officeDocument/2006/relationships/customXml" Target="../ink/ink631.xml"/><Relationship Id="rId9" Type="http://schemas.openxmlformats.org/officeDocument/2006/relationships/image" Target="../media/image325.emf"/><Relationship Id="rId14" Type="http://schemas.openxmlformats.org/officeDocument/2006/relationships/customXml" Target="../ink/ink636.xml"/><Relationship Id="rId22" Type="http://schemas.openxmlformats.org/officeDocument/2006/relationships/customXml" Target="../ink/ink64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45.xml"/><Relationship Id="rId13" Type="http://schemas.openxmlformats.org/officeDocument/2006/relationships/image" Target="../media/image328.emf"/><Relationship Id="rId18" Type="http://schemas.openxmlformats.org/officeDocument/2006/relationships/customXml" Target="../ink/ink650.xml"/><Relationship Id="rId26" Type="http://schemas.openxmlformats.org/officeDocument/2006/relationships/customXml" Target="../ink/ink654.xml"/><Relationship Id="rId39" Type="http://schemas.openxmlformats.org/officeDocument/2006/relationships/image" Target="../media/image357.emf"/><Relationship Id="rId3" Type="http://schemas.openxmlformats.org/officeDocument/2006/relationships/image" Target="../media/image330.emf"/><Relationship Id="rId21" Type="http://schemas.openxmlformats.org/officeDocument/2006/relationships/image" Target="../media/image338.emf"/><Relationship Id="rId34" Type="http://schemas.openxmlformats.org/officeDocument/2006/relationships/customXml" Target="../ink/ink658.xml"/><Relationship Id="rId7" Type="http://schemas.openxmlformats.org/officeDocument/2006/relationships/image" Target="../media/image321.emf"/><Relationship Id="rId12" Type="http://schemas.openxmlformats.org/officeDocument/2006/relationships/customXml" Target="../ink/ink647.xml"/><Relationship Id="rId17" Type="http://schemas.openxmlformats.org/officeDocument/2006/relationships/image" Target="../media/image341.emf"/><Relationship Id="rId25" Type="http://schemas.openxmlformats.org/officeDocument/2006/relationships/image" Target="../media/image340.emf"/><Relationship Id="rId33" Type="http://schemas.openxmlformats.org/officeDocument/2006/relationships/image" Target="../media/image354.emf"/><Relationship Id="rId38" Type="http://schemas.openxmlformats.org/officeDocument/2006/relationships/customXml" Target="../ink/ink660.xml"/><Relationship Id="rId2" Type="http://schemas.openxmlformats.org/officeDocument/2006/relationships/customXml" Target="../ink/ink642.xml"/><Relationship Id="rId16" Type="http://schemas.openxmlformats.org/officeDocument/2006/relationships/customXml" Target="../ink/ink649.xml"/><Relationship Id="rId20" Type="http://schemas.openxmlformats.org/officeDocument/2006/relationships/customXml" Target="../ink/ink651.xml"/><Relationship Id="rId29" Type="http://schemas.openxmlformats.org/officeDocument/2006/relationships/image" Target="../media/image350.emf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644.xml"/><Relationship Id="rId11" Type="http://schemas.openxmlformats.org/officeDocument/2006/relationships/image" Target="../media/image331.emf"/><Relationship Id="rId24" Type="http://schemas.openxmlformats.org/officeDocument/2006/relationships/customXml" Target="../ink/ink653.xml"/><Relationship Id="rId32" Type="http://schemas.openxmlformats.org/officeDocument/2006/relationships/customXml" Target="../ink/ink657.xml"/><Relationship Id="rId37" Type="http://schemas.openxmlformats.org/officeDocument/2006/relationships/image" Target="../media/image356.emf"/><Relationship Id="rId5" Type="http://schemas.openxmlformats.org/officeDocument/2006/relationships/image" Target="../media/image319.emf"/><Relationship Id="rId15" Type="http://schemas.openxmlformats.org/officeDocument/2006/relationships/image" Target="../media/image332.emf"/><Relationship Id="rId23" Type="http://schemas.openxmlformats.org/officeDocument/2006/relationships/image" Target="../media/image339.emf"/><Relationship Id="rId28" Type="http://schemas.openxmlformats.org/officeDocument/2006/relationships/customXml" Target="../ink/ink655.xml"/><Relationship Id="rId36" Type="http://schemas.openxmlformats.org/officeDocument/2006/relationships/customXml" Target="../ink/ink659.xml"/><Relationship Id="rId10" Type="http://schemas.openxmlformats.org/officeDocument/2006/relationships/customXml" Target="../ink/ink646.xml"/><Relationship Id="rId19" Type="http://schemas.openxmlformats.org/officeDocument/2006/relationships/image" Target="../media/image337.emf"/><Relationship Id="rId31" Type="http://schemas.openxmlformats.org/officeDocument/2006/relationships/image" Target="../media/image353.emf"/><Relationship Id="rId4" Type="http://schemas.openxmlformats.org/officeDocument/2006/relationships/customXml" Target="../ink/ink643.xml"/><Relationship Id="rId9" Type="http://schemas.openxmlformats.org/officeDocument/2006/relationships/image" Target="../media/image325.emf"/><Relationship Id="rId14" Type="http://schemas.openxmlformats.org/officeDocument/2006/relationships/customXml" Target="../ink/ink648.xml"/><Relationship Id="rId22" Type="http://schemas.openxmlformats.org/officeDocument/2006/relationships/customXml" Target="../ink/ink652.xml"/><Relationship Id="rId27" Type="http://schemas.openxmlformats.org/officeDocument/2006/relationships/image" Target="../media/image349.emf"/><Relationship Id="rId30" Type="http://schemas.openxmlformats.org/officeDocument/2006/relationships/customXml" Target="../ink/ink656.xml"/><Relationship Id="rId35" Type="http://schemas.openxmlformats.org/officeDocument/2006/relationships/image" Target="../media/image355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4.xml"/><Relationship Id="rId13" Type="http://schemas.openxmlformats.org/officeDocument/2006/relationships/image" Target="../media/image341.emf"/><Relationship Id="rId18" Type="http://schemas.openxmlformats.org/officeDocument/2006/relationships/customXml" Target="../ink/ink669.xml"/><Relationship Id="rId26" Type="http://schemas.openxmlformats.org/officeDocument/2006/relationships/customXml" Target="../ink/ink673.xml"/><Relationship Id="rId39" Type="http://schemas.openxmlformats.org/officeDocument/2006/relationships/image" Target="../media/image338.emf"/><Relationship Id="rId3" Type="http://schemas.openxmlformats.org/officeDocument/2006/relationships/image" Target="../media/image330.emf"/><Relationship Id="rId21" Type="http://schemas.openxmlformats.org/officeDocument/2006/relationships/image" Target="../media/image350.emf"/><Relationship Id="rId34" Type="http://schemas.openxmlformats.org/officeDocument/2006/relationships/customXml" Target="../ink/ink677.xml"/><Relationship Id="rId42" Type="http://schemas.openxmlformats.org/officeDocument/2006/relationships/customXml" Target="../ink/ink681.xml"/><Relationship Id="rId7" Type="http://schemas.openxmlformats.org/officeDocument/2006/relationships/image" Target="../media/image325.emf"/><Relationship Id="rId12" Type="http://schemas.openxmlformats.org/officeDocument/2006/relationships/customXml" Target="../ink/ink666.xml"/><Relationship Id="rId17" Type="http://schemas.openxmlformats.org/officeDocument/2006/relationships/image" Target="../media/image340.emf"/><Relationship Id="rId25" Type="http://schemas.openxmlformats.org/officeDocument/2006/relationships/image" Target="../media/image354.emf"/><Relationship Id="rId33" Type="http://schemas.openxmlformats.org/officeDocument/2006/relationships/image" Target="../media/image360.emf"/><Relationship Id="rId38" Type="http://schemas.openxmlformats.org/officeDocument/2006/relationships/customXml" Target="../ink/ink679.xml"/><Relationship Id="rId2" Type="http://schemas.openxmlformats.org/officeDocument/2006/relationships/customXml" Target="../ink/ink661.xml"/><Relationship Id="rId16" Type="http://schemas.openxmlformats.org/officeDocument/2006/relationships/customXml" Target="../ink/ink668.xml"/><Relationship Id="rId20" Type="http://schemas.openxmlformats.org/officeDocument/2006/relationships/customXml" Target="../ink/ink670.xml"/><Relationship Id="rId29" Type="http://schemas.openxmlformats.org/officeDocument/2006/relationships/image" Target="../media/image358.emf"/><Relationship Id="rId41" Type="http://schemas.openxmlformats.org/officeDocument/2006/relationships/image" Target="../media/image390.emf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663.xml"/><Relationship Id="rId11" Type="http://schemas.openxmlformats.org/officeDocument/2006/relationships/image" Target="../media/image332.emf"/><Relationship Id="rId24" Type="http://schemas.openxmlformats.org/officeDocument/2006/relationships/customXml" Target="../ink/ink672.xml"/><Relationship Id="rId32" Type="http://schemas.openxmlformats.org/officeDocument/2006/relationships/customXml" Target="../ink/ink676.xml"/><Relationship Id="rId37" Type="http://schemas.openxmlformats.org/officeDocument/2006/relationships/image" Target="../media/image362.emf"/><Relationship Id="rId40" Type="http://schemas.openxmlformats.org/officeDocument/2006/relationships/customXml" Target="../ink/ink680.xml"/><Relationship Id="rId5" Type="http://schemas.openxmlformats.org/officeDocument/2006/relationships/image" Target="../media/image319.emf"/><Relationship Id="rId15" Type="http://schemas.openxmlformats.org/officeDocument/2006/relationships/image" Target="../media/image339.emf"/><Relationship Id="rId23" Type="http://schemas.openxmlformats.org/officeDocument/2006/relationships/image" Target="../media/image353.emf"/><Relationship Id="rId28" Type="http://schemas.openxmlformats.org/officeDocument/2006/relationships/customXml" Target="../ink/ink674.xml"/><Relationship Id="rId36" Type="http://schemas.openxmlformats.org/officeDocument/2006/relationships/customXml" Target="../ink/ink678.xml"/><Relationship Id="rId10" Type="http://schemas.openxmlformats.org/officeDocument/2006/relationships/customXml" Target="../ink/ink665.xml"/><Relationship Id="rId19" Type="http://schemas.openxmlformats.org/officeDocument/2006/relationships/image" Target="../media/image349.emf"/><Relationship Id="rId31" Type="http://schemas.openxmlformats.org/officeDocument/2006/relationships/image" Target="../media/image359.emf"/><Relationship Id="rId4" Type="http://schemas.openxmlformats.org/officeDocument/2006/relationships/customXml" Target="../ink/ink662.xml"/><Relationship Id="rId9" Type="http://schemas.openxmlformats.org/officeDocument/2006/relationships/image" Target="../media/image331.emf"/><Relationship Id="rId14" Type="http://schemas.openxmlformats.org/officeDocument/2006/relationships/customXml" Target="../ink/ink667.xml"/><Relationship Id="rId22" Type="http://schemas.openxmlformats.org/officeDocument/2006/relationships/customXml" Target="../ink/ink671.xml"/><Relationship Id="rId27" Type="http://schemas.openxmlformats.org/officeDocument/2006/relationships/image" Target="../media/image356.emf"/><Relationship Id="rId30" Type="http://schemas.openxmlformats.org/officeDocument/2006/relationships/customXml" Target="../ink/ink675.xml"/><Relationship Id="rId35" Type="http://schemas.openxmlformats.org/officeDocument/2006/relationships/image" Target="../media/image361.emf"/><Relationship Id="rId43" Type="http://schemas.openxmlformats.org/officeDocument/2006/relationships/image" Target="../media/image391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emf"/><Relationship Id="rId13" Type="http://schemas.openxmlformats.org/officeDocument/2006/relationships/customXml" Target="../ink/ink687.xml"/><Relationship Id="rId18" Type="http://schemas.openxmlformats.org/officeDocument/2006/relationships/image" Target="../media/image399.emf"/><Relationship Id="rId3" Type="http://schemas.openxmlformats.org/officeDocument/2006/relationships/customXml" Target="../ink/ink682.xml"/><Relationship Id="rId21" Type="http://schemas.openxmlformats.org/officeDocument/2006/relationships/customXml" Target="../ink/ink691.xml"/><Relationship Id="rId7" Type="http://schemas.openxmlformats.org/officeDocument/2006/relationships/customXml" Target="../ink/ink684.xml"/><Relationship Id="rId12" Type="http://schemas.openxmlformats.org/officeDocument/2006/relationships/image" Target="../media/image396.emf"/><Relationship Id="rId17" Type="http://schemas.openxmlformats.org/officeDocument/2006/relationships/customXml" Target="../ink/ink689.xml"/><Relationship Id="rId2" Type="http://schemas.openxmlformats.org/officeDocument/2006/relationships/image" Target="../media/image391.png"/><Relationship Id="rId16" Type="http://schemas.openxmlformats.org/officeDocument/2006/relationships/image" Target="../media/image398.emf"/><Relationship Id="rId20" Type="http://schemas.openxmlformats.org/officeDocument/2006/relationships/image" Target="../media/image40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3.emf"/><Relationship Id="rId11" Type="http://schemas.openxmlformats.org/officeDocument/2006/relationships/customXml" Target="../ink/ink686.xml"/><Relationship Id="rId5" Type="http://schemas.openxmlformats.org/officeDocument/2006/relationships/customXml" Target="../ink/ink683.xml"/><Relationship Id="rId15" Type="http://schemas.openxmlformats.org/officeDocument/2006/relationships/customXml" Target="../ink/ink688.xml"/><Relationship Id="rId10" Type="http://schemas.openxmlformats.org/officeDocument/2006/relationships/image" Target="../media/image395.emf"/><Relationship Id="rId19" Type="http://schemas.openxmlformats.org/officeDocument/2006/relationships/customXml" Target="../ink/ink690.xml"/><Relationship Id="rId4" Type="http://schemas.openxmlformats.org/officeDocument/2006/relationships/image" Target="../media/image392.emf"/><Relationship Id="rId9" Type="http://schemas.openxmlformats.org/officeDocument/2006/relationships/customXml" Target="../ink/ink685.xml"/><Relationship Id="rId14" Type="http://schemas.openxmlformats.org/officeDocument/2006/relationships/image" Target="../media/image397.emf"/><Relationship Id="rId22" Type="http://schemas.openxmlformats.org/officeDocument/2006/relationships/image" Target="../media/image401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emf"/><Relationship Id="rId13" Type="http://schemas.openxmlformats.org/officeDocument/2006/relationships/customXml" Target="../ink/ink696.xml"/><Relationship Id="rId26" Type="http://schemas.openxmlformats.org/officeDocument/2006/relationships/image" Target="../media/image403.emf"/><Relationship Id="rId3" Type="http://schemas.openxmlformats.org/officeDocument/2006/relationships/customXml" Target="../ink/ink692.xml"/><Relationship Id="rId21" Type="http://schemas.openxmlformats.org/officeDocument/2006/relationships/customXml" Target="../ink/ink699.xml"/><Relationship Id="rId34" Type="http://schemas.openxmlformats.org/officeDocument/2006/relationships/image" Target="../media/image407.emf"/><Relationship Id="rId7" Type="http://schemas.openxmlformats.org/officeDocument/2006/relationships/customXml" Target="../ink/ink693.xml"/><Relationship Id="rId12" Type="http://schemas.openxmlformats.org/officeDocument/2006/relationships/image" Target="../media/image396.emf"/><Relationship Id="rId17" Type="http://schemas.openxmlformats.org/officeDocument/2006/relationships/customXml" Target="../ink/ink698.xml"/><Relationship Id="rId25" Type="http://schemas.openxmlformats.org/officeDocument/2006/relationships/customXml" Target="../ink/ink701.xml"/><Relationship Id="rId33" Type="http://schemas.openxmlformats.org/officeDocument/2006/relationships/customXml" Target="../ink/ink705.xml"/><Relationship Id="rId2" Type="http://schemas.openxmlformats.org/officeDocument/2006/relationships/image" Target="../media/image391.png"/><Relationship Id="rId16" Type="http://schemas.openxmlformats.org/officeDocument/2006/relationships/image" Target="../media/image398.emf"/><Relationship Id="rId20" Type="http://schemas.openxmlformats.org/officeDocument/2006/relationships/image" Target="../media/image400.emf"/><Relationship Id="rId29" Type="http://schemas.openxmlformats.org/officeDocument/2006/relationships/customXml" Target="../ink/ink70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3.emf"/><Relationship Id="rId11" Type="http://schemas.openxmlformats.org/officeDocument/2006/relationships/customXml" Target="../ink/ink695.xml"/><Relationship Id="rId24" Type="http://schemas.openxmlformats.org/officeDocument/2006/relationships/image" Target="../media/image402.emf"/><Relationship Id="rId32" Type="http://schemas.openxmlformats.org/officeDocument/2006/relationships/image" Target="../media/image406.emf"/><Relationship Id="rId15" Type="http://schemas.openxmlformats.org/officeDocument/2006/relationships/customXml" Target="../ink/ink697.xml"/><Relationship Id="rId23" Type="http://schemas.openxmlformats.org/officeDocument/2006/relationships/customXml" Target="../ink/ink700.xml"/><Relationship Id="rId28" Type="http://schemas.openxmlformats.org/officeDocument/2006/relationships/image" Target="../media/image404.emf"/><Relationship Id="rId36" Type="http://schemas.openxmlformats.org/officeDocument/2006/relationships/image" Target="../media/image408.emf"/><Relationship Id="rId10" Type="http://schemas.openxmlformats.org/officeDocument/2006/relationships/image" Target="../media/image395.emf"/><Relationship Id="rId31" Type="http://schemas.openxmlformats.org/officeDocument/2006/relationships/customXml" Target="../ink/ink704.xml"/><Relationship Id="rId9" Type="http://schemas.openxmlformats.org/officeDocument/2006/relationships/customXml" Target="../ink/ink694.xml"/><Relationship Id="rId14" Type="http://schemas.openxmlformats.org/officeDocument/2006/relationships/image" Target="../media/image397.emf"/><Relationship Id="rId22" Type="http://schemas.openxmlformats.org/officeDocument/2006/relationships/image" Target="../media/image401.emf"/><Relationship Id="rId27" Type="http://schemas.openxmlformats.org/officeDocument/2006/relationships/customXml" Target="../ink/ink702.xml"/><Relationship Id="rId30" Type="http://schemas.openxmlformats.org/officeDocument/2006/relationships/image" Target="../media/image405.emf"/><Relationship Id="rId35" Type="http://schemas.openxmlformats.org/officeDocument/2006/relationships/customXml" Target="../ink/ink70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emf"/><Relationship Id="rId13" Type="http://schemas.openxmlformats.org/officeDocument/2006/relationships/customXml" Target="../ink/ink712.xml"/><Relationship Id="rId18" Type="http://schemas.openxmlformats.org/officeDocument/2006/relationships/image" Target="../media/image4050.emf"/><Relationship Id="rId26" Type="http://schemas.openxmlformats.org/officeDocument/2006/relationships/image" Target="../media/image409.emf"/><Relationship Id="rId39" Type="http://schemas.openxmlformats.org/officeDocument/2006/relationships/customXml" Target="../ink/ink725.xml"/><Relationship Id="rId3" Type="http://schemas.openxmlformats.org/officeDocument/2006/relationships/customXml" Target="../ink/ink707.xml"/><Relationship Id="rId21" Type="http://schemas.openxmlformats.org/officeDocument/2006/relationships/customXml" Target="../ink/ink716.xml"/><Relationship Id="rId34" Type="http://schemas.openxmlformats.org/officeDocument/2006/relationships/image" Target="../media/image411.emf"/><Relationship Id="rId42" Type="http://schemas.openxmlformats.org/officeDocument/2006/relationships/image" Target="../media/image415.emf"/><Relationship Id="rId7" Type="http://schemas.openxmlformats.org/officeDocument/2006/relationships/customXml" Target="../ink/ink709.xml"/><Relationship Id="rId12" Type="http://schemas.openxmlformats.org/officeDocument/2006/relationships/image" Target="../media/image4030.emf"/><Relationship Id="rId17" Type="http://schemas.openxmlformats.org/officeDocument/2006/relationships/customXml" Target="../ink/ink714.xml"/><Relationship Id="rId25" Type="http://schemas.openxmlformats.org/officeDocument/2006/relationships/customXml" Target="../ink/ink718.xml"/><Relationship Id="rId33" Type="http://schemas.openxmlformats.org/officeDocument/2006/relationships/customXml" Target="../ink/ink722.xml"/><Relationship Id="rId38" Type="http://schemas.openxmlformats.org/officeDocument/2006/relationships/image" Target="../media/image413.emf"/><Relationship Id="rId2" Type="http://schemas.openxmlformats.org/officeDocument/2006/relationships/image" Target="../media/image391.png"/><Relationship Id="rId16" Type="http://schemas.openxmlformats.org/officeDocument/2006/relationships/image" Target="../media/image4040.emf"/><Relationship Id="rId20" Type="http://schemas.openxmlformats.org/officeDocument/2006/relationships/image" Target="../media/image4060.emf"/><Relationship Id="rId29" Type="http://schemas.openxmlformats.org/officeDocument/2006/relationships/customXml" Target="../ink/ink720.xml"/><Relationship Id="rId41" Type="http://schemas.openxmlformats.org/officeDocument/2006/relationships/customXml" Target="../ink/ink7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4.emf"/><Relationship Id="rId11" Type="http://schemas.openxmlformats.org/officeDocument/2006/relationships/customXml" Target="../ink/ink711.xml"/><Relationship Id="rId24" Type="http://schemas.openxmlformats.org/officeDocument/2006/relationships/image" Target="../media/image4080.emf"/><Relationship Id="rId32" Type="http://schemas.openxmlformats.org/officeDocument/2006/relationships/image" Target="../media/image410.emf"/><Relationship Id="rId37" Type="http://schemas.openxmlformats.org/officeDocument/2006/relationships/customXml" Target="../ink/ink724.xml"/><Relationship Id="rId40" Type="http://schemas.openxmlformats.org/officeDocument/2006/relationships/image" Target="../media/image414.emf"/><Relationship Id="rId5" Type="http://schemas.openxmlformats.org/officeDocument/2006/relationships/customXml" Target="../ink/ink708.xml"/><Relationship Id="rId15" Type="http://schemas.openxmlformats.org/officeDocument/2006/relationships/customXml" Target="../ink/ink713.xml"/><Relationship Id="rId23" Type="http://schemas.openxmlformats.org/officeDocument/2006/relationships/customXml" Target="../ink/ink717.xml"/><Relationship Id="rId28" Type="http://schemas.openxmlformats.org/officeDocument/2006/relationships/image" Target="../media/image397.emf"/><Relationship Id="rId36" Type="http://schemas.openxmlformats.org/officeDocument/2006/relationships/image" Target="../media/image412.emf"/><Relationship Id="rId10" Type="http://schemas.openxmlformats.org/officeDocument/2006/relationships/image" Target="../media/image4020.emf"/><Relationship Id="rId19" Type="http://schemas.openxmlformats.org/officeDocument/2006/relationships/customXml" Target="../ink/ink715.xml"/><Relationship Id="rId31" Type="http://schemas.openxmlformats.org/officeDocument/2006/relationships/customXml" Target="../ink/ink721.xml"/><Relationship Id="rId44" Type="http://schemas.openxmlformats.org/officeDocument/2006/relationships/image" Target="../media/image416.emf"/><Relationship Id="rId4" Type="http://schemas.openxmlformats.org/officeDocument/2006/relationships/image" Target="../media/image393.emf"/><Relationship Id="rId9" Type="http://schemas.openxmlformats.org/officeDocument/2006/relationships/customXml" Target="../ink/ink710.xml"/><Relationship Id="rId14" Type="http://schemas.openxmlformats.org/officeDocument/2006/relationships/image" Target="../media/image401.emf"/><Relationship Id="rId22" Type="http://schemas.openxmlformats.org/officeDocument/2006/relationships/image" Target="../media/image4070.emf"/><Relationship Id="rId27" Type="http://schemas.openxmlformats.org/officeDocument/2006/relationships/customXml" Target="../ink/ink719.xml"/><Relationship Id="rId30" Type="http://schemas.openxmlformats.org/officeDocument/2006/relationships/image" Target="../media/image400.emf"/><Relationship Id="rId35" Type="http://schemas.openxmlformats.org/officeDocument/2006/relationships/customXml" Target="../ink/ink723.xml"/><Relationship Id="rId43" Type="http://schemas.openxmlformats.org/officeDocument/2006/relationships/customXml" Target="../ink/ink727.xml"/></Relationships>
</file>

<file path=ppt/slides/_rels/slide71.xml.rels><?xml version="1.0" encoding="UTF-8" standalone="yes"?>
<Relationships xmlns="http://schemas.openxmlformats.org/package/2006/relationships"><Relationship Id="rId39" Type="http://schemas.openxmlformats.org/officeDocument/2006/relationships/customXml" Target="../ink/ink732.xml"/><Relationship Id="rId51" Type="http://schemas.openxmlformats.org/officeDocument/2006/relationships/customXml" Target="../ink/ink738.xml"/><Relationship Id="rId3" Type="http://schemas.openxmlformats.org/officeDocument/2006/relationships/customXml" Target="../ink/ink728.xml"/><Relationship Id="rId34" Type="http://schemas.openxmlformats.org/officeDocument/2006/relationships/image" Target="../media/image411.emf"/><Relationship Id="rId42" Type="http://schemas.openxmlformats.org/officeDocument/2006/relationships/image" Target="../media/image415.emf"/><Relationship Id="rId47" Type="http://schemas.openxmlformats.org/officeDocument/2006/relationships/customXml" Target="../ink/ink736.xml"/><Relationship Id="rId50" Type="http://schemas.openxmlformats.org/officeDocument/2006/relationships/image" Target="../media/image424.emf"/><Relationship Id="rId55" Type="http://schemas.openxmlformats.org/officeDocument/2006/relationships/customXml" Target="../ink/ink740.xml"/><Relationship Id="rId63" Type="http://schemas.openxmlformats.org/officeDocument/2006/relationships/customXml" Target="../ink/ink744.xml"/><Relationship Id="rId68" Type="http://schemas.openxmlformats.org/officeDocument/2006/relationships/image" Target="../media/image431.emf"/><Relationship Id="rId38" Type="http://schemas.openxmlformats.org/officeDocument/2006/relationships/image" Target="../media/image413.emf"/><Relationship Id="rId46" Type="http://schemas.openxmlformats.org/officeDocument/2006/relationships/image" Target="../media/image422.emf"/><Relationship Id="rId59" Type="http://schemas.openxmlformats.org/officeDocument/2006/relationships/customXml" Target="../ink/ink742.xml"/><Relationship Id="rId67" Type="http://schemas.openxmlformats.org/officeDocument/2006/relationships/customXml" Target="../ink/ink746.xml"/><Relationship Id="rId2" Type="http://schemas.openxmlformats.org/officeDocument/2006/relationships/image" Target="../media/image391.png"/><Relationship Id="rId41" Type="http://schemas.openxmlformats.org/officeDocument/2006/relationships/customXml" Target="../ink/ink733.xml"/><Relationship Id="rId54" Type="http://schemas.openxmlformats.org/officeDocument/2006/relationships/image" Target="../media/image404.emf"/><Relationship Id="rId62" Type="http://schemas.openxmlformats.org/officeDocument/2006/relationships/image" Target="../media/image428.emf"/><Relationship Id="rId70" Type="http://schemas.openxmlformats.org/officeDocument/2006/relationships/image" Target="../media/image432.emf"/><Relationship Id="rId1" Type="http://schemas.openxmlformats.org/officeDocument/2006/relationships/slideLayout" Target="../slideLayouts/slideLayout13.xml"/><Relationship Id="rId40" Type="http://schemas.openxmlformats.org/officeDocument/2006/relationships/image" Target="../media/image414.emf"/><Relationship Id="rId45" Type="http://schemas.openxmlformats.org/officeDocument/2006/relationships/customXml" Target="../ink/ink735.xml"/><Relationship Id="rId53" Type="http://schemas.openxmlformats.org/officeDocument/2006/relationships/customXml" Target="../ink/ink739.xml"/><Relationship Id="rId58" Type="http://schemas.openxmlformats.org/officeDocument/2006/relationships/image" Target="../media/image426.emf"/><Relationship Id="rId66" Type="http://schemas.openxmlformats.org/officeDocument/2006/relationships/image" Target="../media/image430.emf"/><Relationship Id="rId5" Type="http://schemas.openxmlformats.org/officeDocument/2006/relationships/customXml" Target="../ink/ink729.xml"/><Relationship Id="rId15" Type="http://schemas.openxmlformats.org/officeDocument/2006/relationships/customXml" Target="../ink/ink730.xml"/><Relationship Id="rId49" Type="http://schemas.openxmlformats.org/officeDocument/2006/relationships/customXml" Target="../ink/ink737.xml"/><Relationship Id="rId57" Type="http://schemas.openxmlformats.org/officeDocument/2006/relationships/customXml" Target="../ink/ink741.xml"/><Relationship Id="rId61" Type="http://schemas.openxmlformats.org/officeDocument/2006/relationships/customXml" Target="../ink/ink743.xml"/><Relationship Id="rId44" Type="http://schemas.openxmlformats.org/officeDocument/2006/relationships/image" Target="../media/image416.emf"/><Relationship Id="rId52" Type="http://schemas.openxmlformats.org/officeDocument/2006/relationships/image" Target="../media/image425.emf"/><Relationship Id="rId60" Type="http://schemas.openxmlformats.org/officeDocument/2006/relationships/image" Target="../media/image427.emf"/><Relationship Id="rId65" Type="http://schemas.openxmlformats.org/officeDocument/2006/relationships/customXml" Target="../ink/ink745.xml"/><Relationship Id="rId4" Type="http://schemas.openxmlformats.org/officeDocument/2006/relationships/image" Target="../media/image393.emf"/><Relationship Id="rId14" Type="http://schemas.openxmlformats.org/officeDocument/2006/relationships/image" Target="../media/image401.emf"/><Relationship Id="rId35" Type="http://schemas.openxmlformats.org/officeDocument/2006/relationships/customXml" Target="../ink/ink731.xml"/><Relationship Id="rId43" Type="http://schemas.openxmlformats.org/officeDocument/2006/relationships/customXml" Target="../ink/ink734.xml"/><Relationship Id="rId48" Type="http://schemas.openxmlformats.org/officeDocument/2006/relationships/image" Target="../media/image423.emf"/><Relationship Id="rId56" Type="http://schemas.openxmlformats.org/officeDocument/2006/relationships/image" Target="../media/image405.emf"/><Relationship Id="rId64" Type="http://schemas.openxmlformats.org/officeDocument/2006/relationships/image" Target="../media/image429.emf"/><Relationship Id="rId69" Type="http://schemas.openxmlformats.org/officeDocument/2006/relationships/customXml" Target="../ink/ink74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48.xml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49.xml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6.emf"/><Relationship Id="rId5" Type="http://schemas.openxmlformats.org/officeDocument/2006/relationships/customXml" Target="../ink/ink750.xml"/><Relationship Id="rId4" Type="http://schemas.openxmlformats.org/officeDocument/2006/relationships/image" Target="../media/image435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emf"/><Relationship Id="rId13" Type="http://schemas.openxmlformats.org/officeDocument/2006/relationships/customXml" Target="../ink/ink756.xml"/><Relationship Id="rId18" Type="http://schemas.openxmlformats.org/officeDocument/2006/relationships/image" Target="../media/image443.emf"/><Relationship Id="rId3" Type="http://schemas.openxmlformats.org/officeDocument/2006/relationships/customXml" Target="../ink/ink751.xml"/><Relationship Id="rId21" Type="http://schemas.openxmlformats.org/officeDocument/2006/relationships/customXml" Target="../ink/ink760.xml"/><Relationship Id="rId7" Type="http://schemas.openxmlformats.org/officeDocument/2006/relationships/customXml" Target="../ink/ink753.xml"/><Relationship Id="rId12" Type="http://schemas.openxmlformats.org/officeDocument/2006/relationships/image" Target="../media/image440.emf"/><Relationship Id="rId17" Type="http://schemas.openxmlformats.org/officeDocument/2006/relationships/customXml" Target="../ink/ink758.xml"/><Relationship Id="rId2" Type="http://schemas.openxmlformats.org/officeDocument/2006/relationships/image" Target="../media/image433.png"/><Relationship Id="rId16" Type="http://schemas.openxmlformats.org/officeDocument/2006/relationships/image" Target="../media/image442.emf"/><Relationship Id="rId20" Type="http://schemas.openxmlformats.org/officeDocument/2006/relationships/image" Target="../media/image44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7.emf"/><Relationship Id="rId11" Type="http://schemas.openxmlformats.org/officeDocument/2006/relationships/customXml" Target="../ink/ink755.xml"/><Relationship Id="rId5" Type="http://schemas.openxmlformats.org/officeDocument/2006/relationships/customXml" Target="../ink/ink752.xml"/><Relationship Id="rId15" Type="http://schemas.openxmlformats.org/officeDocument/2006/relationships/customXml" Target="../ink/ink757.xml"/><Relationship Id="rId10" Type="http://schemas.openxmlformats.org/officeDocument/2006/relationships/image" Target="../media/image439.emf"/><Relationship Id="rId19" Type="http://schemas.openxmlformats.org/officeDocument/2006/relationships/customXml" Target="../ink/ink759.xml"/><Relationship Id="rId4" Type="http://schemas.openxmlformats.org/officeDocument/2006/relationships/image" Target="../media/image435.emf"/><Relationship Id="rId9" Type="http://schemas.openxmlformats.org/officeDocument/2006/relationships/customXml" Target="../ink/ink754.xml"/><Relationship Id="rId14" Type="http://schemas.openxmlformats.org/officeDocument/2006/relationships/image" Target="../media/image441.emf"/><Relationship Id="rId22" Type="http://schemas.openxmlformats.org/officeDocument/2006/relationships/image" Target="../media/image445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emf"/><Relationship Id="rId13" Type="http://schemas.openxmlformats.org/officeDocument/2006/relationships/customXml" Target="../ink/ink766.xml"/><Relationship Id="rId18" Type="http://schemas.openxmlformats.org/officeDocument/2006/relationships/image" Target="../media/image447.emf"/><Relationship Id="rId26" Type="http://schemas.openxmlformats.org/officeDocument/2006/relationships/image" Target="../media/image450.emf"/><Relationship Id="rId3" Type="http://schemas.openxmlformats.org/officeDocument/2006/relationships/customXml" Target="../ink/ink761.xml"/><Relationship Id="rId21" Type="http://schemas.openxmlformats.org/officeDocument/2006/relationships/customXml" Target="../ink/ink770.xml"/><Relationship Id="rId7" Type="http://schemas.openxmlformats.org/officeDocument/2006/relationships/customXml" Target="../ink/ink763.xml"/><Relationship Id="rId12" Type="http://schemas.openxmlformats.org/officeDocument/2006/relationships/image" Target="../media/image440.emf"/><Relationship Id="rId17" Type="http://schemas.openxmlformats.org/officeDocument/2006/relationships/customXml" Target="../ink/ink768.xml"/><Relationship Id="rId25" Type="http://schemas.openxmlformats.org/officeDocument/2006/relationships/customXml" Target="../ink/ink772.xml"/><Relationship Id="rId2" Type="http://schemas.openxmlformats.org/officeDocument/2006/relationships/image" Target="../media/image433.png"/><Relationship Id="rId16" Type="http://schemas.openxmlformats.org/officeDocument/2006/relationships/image" Target="../media/image446.emf"/><Relationship Id="rId20" Type="http://schemas.openxmlformats.org/officeDocument/2006/relationships/image" Target="../media/image444.emf"/><Relationship Id="rId29" Type="http://schemas.openxmlformats.org/officeDocument/2006/relationships/customXml" Target="../ink/ink77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7.emf"/><Relationship Id="rId11" Type="http://schemas.openxmlformats.org/officeDocument/2006/relationships/customXml" Target="../ink/ink765.xml"/><Relationship Id="rId24" Type="http://schemas.openxmlformats.org/officeDocument/2006/relationships/image" Target="../media/image449.emf"/><Relationship Id="rId5" Type="http://schemas.openxmlformats.org/officeDocument/2006/relationships/customXml" Target="../ink/ink762.xml"/><Relationship Id="rId15" Type="http://schemas.openxmlformats.org/officeDocument/2006/relationships/customXml" Target="../ink/ink767.xml"/><Relationship Id="rId23" Type="http://schemas.openxmlformats.org/officeDocument/2006/relationships/customXml" Target="../ink/ink771.xml"/><Relationship Id="rId28" Type="http://schemas.openxmlformats.org/officeDocument/2006/relationships/image" Target="../media/image451.emf"/><Relationship Id="rId10" Type="http://schemas.openxmlformats.org/officeDocument/2006/relationships/image" Target="../media/image439.emf"/><Relationship Id="rId19" Type="http://schemas.openxmlformats.org/officeDocument/2006/relationships/customXml" Target="../ink/ink769.xml"/><Relationship Id="rId4" Type="http://schemas.openxmlformats.org/officeDocument/2006/relationships/image" Target="../media/image435.emf"/><Relationship Id="rId9" Type="http://schemas.openxmlformats.org/officeDocument/2006/relationships/customXml" Target="../ink/ink764.xml"/><Relationship Id="rId14" Type="http://schemas.openxmlformats.org/officeDocument/2006/relationships/image" Target="../media/image441.emf"/><Relationship Id="rId22" Type="http://schemas.openxmlformats.org/officeDocument/2006/relationships/image" Target="../media/image448.emf"/><Relationship Id="rId27" Type="http://schemas.openxmlformats.org/officeDocument/2006/relationships/customXml" Target="../ink/ink773.xml"/><Relationship Id="rId30" Type="http://schemas.openxmlformats.org/officeDocument/2006/relationships/image" Target="../media/image452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75.xml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5.emf"/><Relationship Id="rId5" Type="http://schemas.openxmlformats.org/officeDocument/2006/relationships/customXml" Target="../ink/ink776.xml"/><Relationship Id="rId4" Type="http://schemas.openxmlformats.org/officeDocument/2006/relationships/image" Target="../media/image454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emf"/><Relationship Id="rId13" Type="http://schemas.openxmlformats.org/officeDocument/2006/relationships/customXml" Target="../ink/ink782.xml"/><Relationship Id="rId18" Type="http://schemas.openxmlformats.org/officeDocument/2006/relationships/image" Target="../media/image462.emf"/><Relationship Id="rId3" Type="http://schemas.openxmlformats.org/officeDocument/2006/relationships/customXml" Target="../ink/ink777.xml"/><Relationship Id="rId21" Type="http://schemas.openxmlformats.org/officeDocument/2006/relationships/customXml" Target="../ink/ink786.xml"/><Relationship Id="rId7" Type="http://schemas.openxmlformats.org/officeDocument/2006/relationships/customXml" Target="../ink/ink779.xml"/><Relationship Id="rId12" Type="http://schemas.openxmlformats.org/officeDocument/2006/relationships/image" Target="../media/image459.emf"/><Relationship Id="rId17" Type="http://schemas.openxmlformats.org/officeDocument/2006/relationships/customXml" Target="../ink/ink784.xml"/><Relationship Id="rId2" Type="http://schemas.openxmlformats.org/officeDocument/2006/relationships/image" Target="../media/image453.png"/><Relationship Id="rId16" Type="http://schemas.openxmlformats.org/officeDocument/2006/relationships/image" Target="../media/image461.emf"/><Relationship Id="rId20" Type="http://schemas.openxmlformats.org/officeDocument/2006/relationships/image" Target="../media/image463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5.emf"/><Relationship Id="rId11" Type="http://schemas.openxmlformats.org/officeDocument/2006/relationships/customXml" Target="../ink/ink781.xml"/><Relationship Id="rId5" Type="http://schemas.openxmlformats.org/officeDocument/2006/relationships/customXml" Target="../ink/ink778.xml"/><Relationship Id="rId15" Type="http://schemas.openxmlformats.org/officeDocument/2006/relationships/customXml" Target="../ink/ink783.xml"/><Relationship Id="rId10" Type="http://schemas.openxmlformats.org/officeDocument/2006/relationships/image" Target="../media/image458.emf"/><Relationship Id="rId19" Type="http://schemas.openxmlformats.org/officeDocument/2006/relationships/customXml" Target="../ink/ink785.xml"/><Relationship Id="rId4" Type="http://schemas.openxmlformats.org/officeDocument/2006/relationships/image" Target="../media/image456.emf"/><Relationship Id="rId9" Type="http://schemas.openxmlformats.org/officeDocument/2006/relationships/customXml" Target="../ink/ink780.xml"/><Relationship Id="rId14" Type="http://schemas.openxmlformats.org/officeDocument/2006/relationships/image" Target="../media/image460.emf"/><Relationship Id="rId22" Type="http://schemas.openxmlformats.org/officeDocument/2006/relationships/image" Target="../media/image464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88.xml"/><Relationship Id="rId13" Type="http://schemas.openxmlformats.org/officeDocument/2006/relationships/image" Target="../media/image472.emf"/><Relationship Id="rId18" Type="http://schemas.openxmlformats.org/officeDocument/2006/relationships/customXml" Target="../ink/ink793.xml"/><Relationship Id="rId26" Type="http://schemas.openxmlformats.org/officeDocument/2006/relationships/customXml" Target="../ink/ink797.xml"/><Relationship Id="rId39" Type="http://schemas.openxmlformats.org/officeDocument/2006/relationships/image" Target="../media/image485.emf"/><Relationship Id="rId3" Type="http://schemas.openxmlformats.org/officeDocument/2006/relationships/image" Target="../media/image213.wmf"/><Relationship Id="rId21" Type="http://schemas.openxmlformats.org/officeDocument/2006/relationships/image" Target="../media/image476.emf"/><Relationship Id="rId34" Type="http://schemas.openxmlformats.org/officeDocument/2006/relationships/customXml" Target="../ink/ink801.xml"/><Relationship Id="rId7" Type="http://schemas.openxmlformats.org/officeDocument/2006/relationships/image" Target="../media/image469.emf"/><Relationship Id="rId12" Type="http://schemas.openxmlformats.org/officeDocument/2006/relationships/customXml" Target="../ink/ink790.xml"/><Relationship Id="rId17" Type="http://schemas.openxmlformats.org/officeDocument/2006/relationships/image" Target="../media/image474.emf"/><Relationship Id="rId25" Type="http://schemas.openxmlformats.org/officeDocument/2006/relationships/image" Target="../media/image478.emf"/><Relationship Id="rId33" Type="http://schemas.openxmlformats.org/officeDocument/2006/relationships/image" Target="../media/image482.emf"/><Relationship Id="rId38" Type="http://schemas.openxmlformats.org/officeDocument/2006/relationships/customXml" Target="../ink/ink803.xml"/><Relationship Id="rId2" Type="http://schemas.openxmlformats.org/officeDocument/2006/relationships/image" Target="../media/image212.jpeg"/><Relationship Id="rId16" Type="http://schemas.openxmlformats.org/officeDocument/2006/relationships/customXml" Target="../ink/ink792.xml"/><Relationship Id="rId20" Type="http://schemas.openxmlformats.org/officeDocument/2006/relationships/customXml" Target="../ink/ink794.xml"/><Relationship Id="rId29" Type="http://schemas.openxmlformats.org/officeDocument/2006/relationships/image" Target="../media/image480.emf"/><Relationship Id="rId41" Type="http://schemas.openxmlformats.org/officeDocument/2006/relationships/image" Target="../media/image486.emf"/><Relationship Id="rId1" Type="http://schemas.openxmlformats.org/officeDocument/2006/relationships/slideLayout" Target="../slideLayouts/slideLayout62.xml"/><Relationship Id="rId6" Type="http://schemas.openxmlformats.org/officeDocument/2006/relationships/customXml" Target="../ink/ink787.xml"/><Relationship Id="rId11" Type="http://schemas.openxmlformats.org/officeDocument/2006/relationships/image" Target="../media/image471.emf"/><Relationship Id="rId24" Type="http://schemas.openxmlformats.org/officeDocument/2006/relationships/customXml" Target="../ink/ink796.xml"/><Relationship Id="rId32" Type="http://schemas.openxmlformats.org/officeDocument/2006/relationships/customXml" Target="../ink/ink800.xml"/><Relationship Id="rId37" Type="http://schemas.openxmlformats.org/officeDocument/2006/relationships/image" Target="../media/image484.emf"/><Relationship Id="rId40" Type="http://schemas.openxmlformats.org/officeDocument/2006/relationships/customXml" Target="../ink/ink804.xml"/><Relationship Id="rId5" Type="http://schemas.openxmlformats.org/officeDocument/2006/relationships/image" Target="../media/image215.wmf"/><Relationship Id="rId15" Type="http://schemas.openxmlformats.org/officeDocument/2006/relationships/image" Target="../media/image473.emf"/><Relationship Id="rId23" Type="http://schemas.openxmlformats.org/officeDocument/2006/relationships/image" Target="../media/image477.emf"/><Relationship Id="rId28" Type="http://schemas.openxmlformats.org/officeDocument/2006/relationships/customXml" Target="../ink/ink798.xml"/><Relationship Id="rId36" Type="http://schemas.openxmlformats.org/officeDocument/2006/relationships/customXml" Target="../ink/ink802.xml"/><Relationship Id="rId10" Type="http://schemas.openxmlformats.org/officeDocument/2006/relationships/customXml" Target="../ink/ink789.xml"/><Relationship Id="rId19" Type="http://schemas.openxmlformats.org/officeDocument/2006/relationships/image" Target="../media/image475.emf"/><Relationship Id="rId31" Type="http://schemas.openxmlformats.org/officeDocument/2006/relationships/image" Target="../media/image481.emf"/><Relationship Id="rId4" Type="http://schemas.openxmlformats.org/officeDocument/2006/relationships/image" Target="../media/image214.wmf"/><Relationship Id="rId9" Type="http://schemas.openxmlformats.org/officeDocument/2006/relationships/image" Target="../media/image470.emf"/><Relationship Id="rId14" Type="http://schemas.openxmlformats.org/officeDocument/2006/relationships/customXml" Target="../ink/ink791.xml"/><Relationship Id="rId22" Type="http://schemas.openxmlformats.org/officeDocument/2006/relationships/customXml" Target="../ink/ink795.xml"/><Relationship Id="rId27" Type="http://schemas.openxmlformats.org/officeDocument/2006/relationships/image" Target="../media/image479.emf"/><Relationship Id="rId30" Type="http://schemas.openxmlformats.org/officeDocument/2006/relationships/customXml" Target="../ink/ink799.xml"/><Relationship Id="rId35" Type="http://schemas.openxmlformats.org/officeDocument/2006/relationships/image" Target="../media/image483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06.xml"/><Relationship Id="rId3" Type="http://schemas.openxmlformats.org/officeDocument/2006/relationships/image" Target="../media/image213.wmf"/><Relationship Id="rId7" Type="http://schemas.openxmlformats.org/officeDocument/2006/relationships/image" Target="../media/image487.emf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3.xml"/><Relationship Id="rId6" Type="http://schemas.openxmlformats.org/officeDocument/2006/relationships/customXml" Target="../ink/ink805.xml"/><Relationship Id="rId5" Type="http://schemas.openxmlformats.org/officeDocument/2006/relationships/image" Target="../media/image215.wmf"/><Relationship Id="rId4" Type="http://schemas.openxmlformats.org/officeDocument/2006/relationships/image" Target="../media/image214.wmf"/><Relationship Id="rId9" Type="http://schemas.openxmlformats.org/officeDocument/2006/relationships/image" Target="../media/image48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08.xml"/><Relationship Id="rId13" Type="http://schemas.openxmlformats.org/officeDocument/2006/relationships/image" Target="../media/image491.emf"/><Relationship Id="rId18" Type="http://schemas.openxmlformats.org/officeDocument/2006/relationships/customXml" Target="../ink/ink813.xml"/><Relationship Id="rId26" Type="http://schemas.openxmlformats.org/officeDocument/2006/relationships/customXml" Target="../ink/ink817.xml"/><Relationship Id="rId39" Type="http://schemas.openxmlformats.org/officeDocument/2006/relationships/image" Target="../media/image504.emf"/><Relationship Id="rId3" Type="http://schemas.openxmlformats.org/officeDocument/2006/relationships/image" Target="../media/image213.wmf"/><Relationship Id="rId21" Type="http://schemas.openxmlformats.org/officeDocument/2006/relationships/image" Target="../media/image495.emf"/><Relationship Id="rId34" Type="http://schemas.openxmlformats.org/officeDocument/2006/relationships/customXml" Target="../ink/ink821.xml"/><Relationship Id="rId7" Type="http://schemas.openxmlformats.org/officeDocument/2006/relationships/image" Target="../media/image487.emf"/><Relationship Id="rId12" Type="http://schemas.openxmlformats.org/officeDocument/2006/relationships/customXml" Target="../ink/ink810.xml"/><Relationship Id="rId17" Type="http://schemas.openxmlformats.org/officeDocument/2006/relationships/image" Target="../media/image493.emf"/><Relationship Id="rId25" Type="http://schemas.openxmlformats.org/officeDocument/2006/relationships/image" Target="../media/image497.emf"/><Relationship Id="rId33" Type="http://schemas.openxmlformats.org/officeDocument/2006/relationships/image" Target="../media/image501.emf"/><Relationship Id="rId38" Type="http://schemas.openxmlformats.org/officeDocument/2006/relationships/customXml" Target="../ink/ink823.xml"/><Relationship Id="rId2" Type="http://schemas.openxmlformats.org/officeDocument/2006/relationships/image" Target="../media/image212.jpeg"/><Relationship Id="rId16" Type="http://schemas.openxmlformats.org/officeDocument/2006/relationships/customXml" Target="../ink/ink812.xml"/><Relationship Id="rId20" Type="http://schemas.openxmlformats.org/officeDocument/2006/relationships/customXml" Target="../ink/ink814.xml"/><Relationship Id="rId29" Type="http://schemas.openxmlformats.org/officeDocument/2006/relationships/image" Target="../media/image499.emf"/><Relationship Id="rId41" Type="http://schemas.openxmlformats.org/officeDocument/2006/relationships/image" Target="../media/image505.emf"/><Relationship Id="rId1" Type="http://schemas.openxmlformats.org/officeDocument/2006/relationships/slideLayout" Target="../slideLayouts/slideLayout84.xml"/><Relationship Id="rId6" Type="http://schemas.openxmlformats.org/officeDocument/2006/relationships/customXml" Target="../ink/ink807.xml"/><Relationship Id="rId11" Type="http://schemas.openxmlformats.org/officeDocument/2006/relationships/image" Target="../media/image490.emf"/><Relationship Id="rId24" Type="http://schemas.openxmlformats.org/officeDocument/2006/relationships/customXml" Target="../ink/ink816.xml"/><Relationship Id="rId32" Type="http://schemas.openxmlformats.org/officeDocument/2006/relationships/customXml" Target="../ink/ink820.xml"/><Relationship Id="rId37" Type="http://schemas.openxmlformats.org/officeDocument/2006/relationships/image" Target="../media/image503.emf"/><Relationship Id="rId40" Type="http://schemas.openxmlformats.org/officeDocument/2006/relationships/customXml" Target="../ink/ink824.xml"/><Relationship Id="rId5" Type="http://schemas.openxmlformats.org/officeDocument/2006/relationships/image" Target="../media/image215.wmf"/><Relationship Id="rId15" Type="http://schemas.openxmlformats.org/officeDocument/2006/relationships/image" Target="../media/image492.emf"/><Relationship Id="rId23" Type="http://schemas.openxmlformats.org/officeDocument/2006/relationships/image" Target="../media/image496.emf"/><Relationship Id="rId28" Type="http://schemas.openxmlformats.org/officeDocument/2006/relationships/customXml" Target="../ink/ink818.xml"/><Relationship Id="rId36" Type="http://schemas.openxmlformats.org/officeDocument/2006/relationships/customXml" Target="../ink/ink822.xml"/><Relationship Id="rId10" Type="http://schemas.openxmlformats.org/officeDocument/2006/relationships/customXml" Target="../ink/ink809.xml"/><Relationship Id="rId19" Type="http://schemas.openxmlformats.org/officeDocument/2006/relationships/image" Target="../media/image494.emf"/><Relationship Id="rId31" Type="http://schemas.openxmlformats.org/officeDocument/2006/relationships/image" Target="../media/image500.emf"/><Relationship Id="rId4" Type="http://schemas.openxmlformats.org/officeDocument/2006/relationships/image" Target="../media/image214.wmf"/><Relationship Id="rId9" Type="http://schemas.openxmlformats.org/officeDocument/2006/relationships/image" Target="../media/image489.emf"/><Relationship Id="rId14" Type="http://schemas.openxmlformats.org/officeDocument/2006/relationships/customXml" Target="../ink/ink811.xml"/><Relationship Id="rId22" Type="http://schemas.openxmlformats.org/officeDocument/2006/relationships/customXml" Target="../ink/ink815.xml"/><Relationship Id="rId27" Type="http://schemas.openxmlformats.org/officeDocument/2006/relationships/image" Target="../media/image498.emf"/><Relationship Id="rId30" Type="http://schemas.openxmlformats.org/officeDocument/2006/relationships/customXml" Target="../ink/ink819.xml"/><Relationship Id="rId35" Type="http://schemas.openxmlformats.org/officeDocument/2006/relationships/image" Target="../media/image502.emf"/></Relationships>
</file>

<file path=ppt/slides/_rels/slide8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57.emf"/><Relationship Id="rId299" Type="http://schemas.openxmlformats.org/officeDocument/2006/relationships/customXml" Target="../ink/ink1013.xml"/><Relationship Id="rId303" Type="http://schemas.openxmlformats.org/officeDocument/2006/relationships/customXml" Target="../ink/ink1015.xml"/><Relationship Id="rId21" Type="http://schemas.openxmlformats.org/officeDocument/2006/relationships/customXml" Target="../ink/ink834.xml"/><Relationship Id="rId42" Type="http://schemas.openxmlformats.org/officeDocument/2006/relationships/customXml" Target="../ink/ink846.xml"/><Relationship Id="rId63" Type="http://schemas.openxmlformats.org/officeDocument/2006/relationships/customXml" Target="../ink/ink858.xml"/><Relationship Id="rId84" Type="http://schemas.openxmlformats.org/officeDocument/2006/relationships/image" Target="../media/image544.emf"/><Relationship Id="rId138" Type="http://schemas.openxmlformats.org/officeDocument/2006/relationships/customXml" Target="../ink/ink900.xml"/><Relationship Id="rId159" Type="http://schemas.openxmlformats.org/officeDocument/2006/relationships/image" Target="../media/image578.emf"/><Relationship Id="rId324" Type="http://schemas.openxmlformats.org/officeDocument/2006/relationships/image" Target="../media/image637.emf"/><Relationship Id="rId345" Type="http://schemas.openxmlformats.org/officeDocument/2006/relationships/customXml" Target="../ink/ink1036.xml"/><Relationship Id="rId366" Type="http://schemas.openxmlformats.org/officeDocument/2006/relationships/image" Target="../media/image658.emf"/><Relationship Id="rId170" Type="http://schemas.openxmlformats.org/officeDocument/2006/relationships/customXml" Target="../ink/ink920.xml"/><Relationship Id="rId191" Type="http://schemas.openxmlformats.org/officeDocument/2006/relationships/customXml" Target="../ink/ink941.xml"/><Relationship Id="rId205" Type="http://schemas.openxmlformats.org/officeDocument/2006/relationships/customXml" Target="../ink/ink955.xml"/><Relationship Id="rId226" Type="http://schemas.openxmlformats.org/officeDocument/2006/relationships/customXml" Target="../ink/ink976.xml"/><Relationship Id="rId247" Type="http://schemas.openxmlformats.org/officeDocument/2006/relationships/customXml" Target="../ink/ink987.xml"/><Relationship Id="rId107" Type="http://schemas.openxmlformats.org/officeDocument/2006/relationships/image" Target="../media/image552.emf"/><Relationship Id="rId268" Type="http://schemas.openxmlformats.org/officeDocument/2006/relationships/image" Target="../media/image600.emf"/><Relationship Id="rId289" Type="http://schemas.openxmlformats.org/officeDocument/2006/relationships/customXml" Target="../ink/ink1008.xml"/><Relationship Id="rId11" Type="http://schemas.openxmlformats.org/officeDocument/2006/relationships/customXml" Target="../ink/ink829.xml"/><Relationship Id="rId32" Type="http://schemas.openxmlformats.org/officeDocument/2006/relationships/image" Target="../media/image521.emf"/><Relationship Id="rId53" Type="http://schemas.openxmlformats.org/officeDocument/2006/relationships/customXml" Target="../ink/ink853.xml"/><Relationship Id="rId74" Type="http://schemas.openxmlformats.org/officeDocument/2006/relationships/image" Target="../media/image539.emf"/><Relationship Id="rId128" Type="http://schemas.openxmlformats.org/officeDocument/2006/relationships/customXml" Target="../ink/ink895.xml"/><Relationship Id="rId149" Type="http://schemas.openxmlformats.org/officeDocument/2006/relationships/image" Target="../media/image573.emf"/><Relationship Id="rId314" Type="http://schemas.openxmlformats.org/officeDocument/2006/relationships/image" Target="../media/image632.emf"/><Relationship Id="rId335" Type="http://schemas.openxmlformats.org/officeDocument/2006/relationships/customXml" Target="../ink/ink1031.xml"/><Relationship Id="rId356" Type="http://schemas.openxmlformats.org/officeDocument/2006/relationships/image" Target="../media/image653.emf"/><Relationship Id="rId377" Type="http://schemas.openxmlformats.org/officeDocument/2006/relationships/customXml" Target="../ink/ink1052.xml"/><Relationship Id="rId5" Type="http://schemas.openxmlformats.org/officeDocument/2006/relationships/customXml" Target="../ink/ink826.xml"/><Relationship Id="rId95" Type="http://schemas.openxmlformats.org/officeDocument/2006/relationships/customXml" Target="../ink/ink876.xml"/><Relationship Id="rId160" Type="http://schemas.openxmlformats.org/officeDocument/2006/relationships/customXml" Target="../ink/ink911.xml"/><Relationship Id="rId181" Type="http://schemas.openxmlformats.org/officeDocument/2006/relationships/customXml" Target="../ink/ink931.xml"/><Relationship Id="rId216" Type="http://schemas.openxmlformats.org/officeDocument/2006/relationships/customXml" Target="../ink/ink966.xml"/><Relationship Id="rId237" Type="http://schemas.openxmlformats.org/officeDocument/2006/relationships/customXml" Target="../ink/ink982.xml"/><Relationship Id="rId258" Type="http://schemas.openxmlformats.org/officeDocument/2006/relationships/image" Target="../media/image595.emf"/><Relationship Id="rId279" Type="http://schemas.openxmlformats.org/officeDocument/2006/relationships/customXml" Target="../ink/ink1003.xml"/><Relationship Id="rId22" Type="http://schemas.openxmlformats.org/officeDocument/2006/relationships/image" Target="../media/image516.emf"/><Relationship Id="rId43" Type="http://schemas.openxmlformats.org/officeDocument/2006/relationships/customXml" Target="../ink/ink847.xml"/><Relationship Id="rId64" Type="http://schemas.openxmlformats.org/officeDocument/2006/relationships/image" Target="../media/image534.emf"/><Relationship Id="rId118" Type="http://schemas.openxmlformats.org/officeDocument/2006/relationships/customXml" Target="../ink/ink890.xml"/><Relationship Id="rId139" Type="http://schemas.openxmlformats.org/officeDocument/2006/relationships/image" Target="../media/image568.emf"/><Relationship Id="rId290" Type="http://schemas.openxmlformats.org/officeDocument/2006/relationships/image" Target="../media/image620.emf"/><Relationship Id="rId304" Type="http://schemas.openxmlformats.org/officeDocument/2006/relationships/image" Target="../media/image627.emf"/><Relationship Id="rId325" Type="http://schemas.openxmlformats.org/officeDocument/2006/relationships/customXml" Target="../ink/ink1026.xml"/><Relationship Id="rId346" Type="http://schemas.openxmlformats.org/officeDocument/2006/relationships/image" Target="../media/image648.emf"/><Relationship Id="rId367" Type="http://schemas.openxmlformats.org/officeDocument/2006/relationships/customXml" Target="../ink/ink1047.xml"/><Relationship Id="rId85" Type="http://schemas.openxmlformats.org/officeDocument/2006/relationships/customXml" Target="../ink/ink869.xml"/><Relationship Id="rId150" Type="http://schemas.openxmlformats.org/officeDocument/2006/relationships/customXml" Target="../ink/ink906.xml"/><Relationship Id="rId171" Type="http://schemas.openxmlformats.org/officeDocument/2006/relationships/customXml" Target="../ink/ink921.xml"/><Relationship Id="rId192" Type="http://schemas.openxmlformats.org/officeDocument/2006/relationships/customXml" Target="../ink/ink942.xml"/><Relationship Id="rId206" Type="http://schemas.openxmlformats.org/officeDocument/2006/relationships/customXml" Target="../ink/ink956.xml"/><Relationship Id="rId227" Type="http://schemas.openxmlformats.org/officeDocument/2006/relationships/customXml" Target="../ink/ink977.xml"/><Relationship Id="rId248" Type="http://schemas.openxmlformats.org/officeDocument/2006/relationships/image" Target="../media/image590.emf"/><Relationship Id="rId269" Type="http://schemas.openxmlformats.org/officeDocument/2006/relationships/customXml" Target="../ink/ink998.xml"/><Relationship Id="rId12" Type="http://schemas.openxmlformats.org/officeDocument/2006/relationships/image" Target="../media/image511.emf"/><Relationship Id="rId33" Type="http://schemas.openxmlformats.org/officeDocument/2006/relationships/customXml" Target="../ink/ink840.xml"/><Relationship Id="rId108" Type="http://schemas.openxmlformats.org/officeDocument/2006/relationships/customXml" Target="../ink/ink885.xml"/><Relationship Id="rId129" Type="http://schemas.openxmlformats.org/officeDocument/2006/relationships/image" Target="../media/image563.emf"/><Relationship Id="rId280" Type="http://schemas.openxmlformats.org/officeDocument/2006/relationships/image" Target="../media/image615.emf"/><Relationship Id="rId315" Type="http://schemas.openxmlformats.org/officeDocument/2006/relationships/customXml" Target="../ink/ink1021.xml"/><Relationship Id="rId336" Type="http://schemas.openxmlformats.org/officeDocument/2006/relationships/image" Target="../media/image643.emf"/><Relationship Id="rId357" Type="http://schemas.openxmlformats.org/officeDocument/2006/relationships/customXml" Target="../ink/ink1042.xml"/><Relationship Id="rId54" Type="http://schemas.openxmlformats.org/officeDocument/2006/relationships/image" Target="../media/image529.emf"/><Relationship Id="rId75" Type="http://schemas.openxmlformats.org/officeDocument/2006/relationships/customXml" Target="../ink/ink864.xml"/><Relationship Id="rId96" Type="http://schemas.openxmlformats.org/officeDocument/2006/relationships/customXml" Target="../ink/ink877.xml"/><Relationship Id="rId140" Type="http://schemas.openxmlformats.org/officeDocument/2006/relationships/customXml" Target="../ink/ink901.xml"/><Relationship Id="rId161" Type="http://schemas.openxmlformats.org/officeDocument/2006/relationships/image" Target="../media/image579.emf"/><Relationship Id="rId182" Type="http://schemas.openxmlformats.org/officeDocument/2006/relationships/customXml" Target="../ink/ink932.xml"/><Relationship Id="rId217" Type="http://schemas.openxmlformats.org/officeDocument/2006/relationships/customXml" Target="../ink/ink967.xml"/><Relationship Id="rId378" Type="http://schemas.openxmlformats.org/officeDocument/2006/relationships/image" Target="../media/image664.emf"/><Relationship Id="rId6" Type="http://schemas.openxmlformats.org/officeDocument/2006/relationships/image" Target="../media/image508.emf"/><Relationship Id="rId238" Type="http://schemas.openxmlformats.org/officeDocument/2006/relationships/image" Target="../media/image585.emf"/><Relationship Id="rId259" Type="http://schemas.openxmlformats.org/officeDocument/2006/relationships/customXml" Target="../ink/ink993.xml"/><Relationship Id="rId23" Type="http://schemas.openxmlformats.org/officeDocument/2006/relationships/customXml" Target="../ink/ink835.xml"/><Relationship Id="rId119" Type="http://schemas.openxmlformats.org/officeDocument/2006/relationships/image" Target="../media/image558.emf"/><Relationship Id="rId270" Type="http://schemas.openxmlformats.org/officeDocument/2006/relationships/image" Target="../media/image601.emf"/><Relationship Id="rId291" Type="http://schemas.openxmlformats.org/officeDocument/2006/relationships/customXml" Target="../ink/ink1009.xml"/><Relationship Id="rId305" Type="http://schemas.openxmlformats.org/officeDocument/2006/relationships/customXml" Target="../ink/ink1016.xml"/><Relationship Id="rId326" Type="http://schemas.openxmlformats.org/officeDocument/2006/relationships/image" Target="../media/image638.emf"/><Relationship Id="rId347" Type="http://schemas.openxmlformats.org/officeDocument/2006/relationships/customXml" Target="../ink/ink1037.xml"/><Relationship Id="rId44" Type="http://schemas.openxmlformats.org/officeDocument/2006/relationships/customXml" Target="../ink/ink848.xml"/><Relationship Id="rId65" Type="http://schemas.openxmlformats.org/officeDocument/2006/relationships/customXml" Target="../ink/ink859.xml"/><Relationship Id="rId86" Type="http://schemas.openxmlformats.org/officeDocument/2006/relationships/image" Target="../media/image545.emf"/><Relationship Id="rId130" Type="http://schemas.openxmlformats.org/officeDocument/2006/relationships/customXml" Target="../ink/ink896.xml"/><Relationship Id="rId151" Type="http://schemas.openxmlformats.org/officeDocument/2006/relationships/image" Target="../media/image574.emf"/><Relationship Id="rId368" Type="http://schemas.openxmlformats.org/officeDocument/2006/relationships/image" Target="../media/image659.emf"/><Relationship Id="rId172" Type="http://schemas.openxmlformats.org/officeDocument/2006/relationships/customXml" Target="../ink/ink922.xml"/><Relationship Id="rId193" Type="http://schemas.openxmlformats.org/officeDocument/2006/relationships/customXml" Target="../ink/ink943.xml"/><Relationship Id="rId207" Type="http://schemas.openxmlformats.org/officeDocument/2006/relationships/customXml" Target="../ink/ink957.xml"/><Relationship Id="rId228" Type="http://schemas.openxmlformats.org/officeDocument/2006/relationships/image" Target="../media/image580.emf"/><Relationship Id="rId249" Type="http://schemas.openxmlformats.org/officeDocument/2006/relationships/customXml" Target="../ink/ink988.xml"/><Relationship Id="rId13" Type="http://schemas.openxmlformats.org/officeDocument/2006/relationships/customXml" Target="../ink/ink830.xml"/><Relationship Id="rId109" Type="http://schemas.openxmlformats.org/officeDocument/2006/relationships/image" Target="../media/image553.emf"/><Relationship Id="rId260" Type="http://schemas.openxmlformats.org/officeDocument/2006/relationships/image" Target="../media/image596.emf"/><Relationship Id="rId281" Type="http://schemas.openxmlformats.org/officeDocument/2006/relationships/customXml" Target="../ink/ink1004.xml"/><Relationship Id="rId316" Type="http://schemas.openxmlformats.org/officeDocument/2006/relationships/image" Target="../media/image633.emf"/><Relationship Id="rId337" Type="http://schemas.openxmlformats.org/officeDocument/2006/relationships/customXml" Target="../ink/ink1032.xml"/><Relationship Id="rId34" Type="http://schemas.openxmlformats.org/officeDocument/2006/relationships/image" Target="../media/image522.emf"/><Relationship Id="rId55" Type="http://schemas.openxmlformats.org/officeDocument/2006/relationships/customXml" Target="../ink/ink854.xml"/><Relationship Id="rId76" Type="http://schemas.openxmlformats.org/officeDocument/2006/relationships/image" Target="../media/image540.emf"/><Relationship Id="rId97" Type="http://schemas.openxmlformats.org/officeDocument/2006/relationships/customXml" Target="../ink/ink878.xml"/><Relationship Id="rId120" Type="http://schemas.openxmlformats.org/officeDocument/2006/relationships/customXml" Target="../ink/ink891.xml"/><Relationship Id="rId141" Type="http://schemas.openxmlformats.org/officeDocument/2006/relationships/image" Target="../media/image569.emf"/><Relationship Id="rId358" Type="http://schemas.openxmlformats.org/officeDocument/2006/relationships/image" Target="../media/image654.emf"/><Relationship Id="rId379" Type="http://schemas.openxmlformats.org/officeDocument/2006/relationships/customXml" Target="../ink/ink1053.xml"/><Relationship Id="rId7" Type="http://schemas.openxmlformats.org/officeDocument/2006/relationships/customXml" Target="../ink/ink827.xml"/><Relationship Id="rId162" Type="http://schemas.openxmlformats.org/officeDocument/2006/relationships/customXml" Target="../ink/ink912.xml"/><Relationship Id="rId183" Type="http://schemas.openxmlformats.org/officeDocument/2006/relationships/customXml" Target="../ink/ink933.xml"/><Relationship Id="rId218" Type="http://schemas.openxmlformats.org/officeDocument/2006/relationships/customXml" Target="../ink/ink968.xml"/><Relationship Id="rId239" Type="http://schemas.openxmlformats.org/officeDocument/2006/relationships/customXml" Target="../ink/ink983.xml"/><Relationship Id="rId250" Type="http://schemas.openxmlformats.org/officeDocument/2006/relationships/image" Target="../media/image591.emf"/><Relationship Id="rId271" Type="http://schemas.openxmlformats.org/officeDocument/2006/relationships/customXml" Target="../ink/ink999.xml"/><Relationship Id="rId292" Type="http://schemas.openxmlformats.org/officeDocument/2006/relationships/image" Target="../media/image621.emf"/><Relationship Id="rId306" Type="http://schemas.openxmlformats.org/officeDocument/2006/relationships/image" Target="../media/image628.emf"/><Relationship Id="rId24" Type="http://schemas.openxmlformats.org/officeDocument/2006/relationships/image" Target="../media/image517.emf"/><Relationship Id="rId45" Type="http://schemas.openxmlformats.org/officeDocument/2006/relationships/customXml" Target="../ink/ink849.xml"/><Relationship Id="rId66" Type="http://schemas.openxmlformats.org/officeDocument/2006/relationships/image" Target="../media/image535.emf"/><Relationship Id="rId87" Type="http://schemas.openxmlformats.org/officeDocument/2006/relationships/customXml" Target="../ink/ink870.xml"/><Relationship Id="rId110" Type="http://schemas.openxmlformats.org/officeDocument/2006/relationships/customXml" Target="../ink/ink886.xml"/><Relationship Id="rId131" Type="http://schemas.openxmlformats.org/officeDocument/2006/relationships/image" Target="../media/image564.emf"/><Relationship Id="rId327" Type="http://schemas.openxmlformats.org/officeDocument/2006/relationships/customXml" Target="../ink/ink1027.xml"/><Relationship Id="rId348" Type="http://schemas.openxmlformats.org/officeDocument/2006/relationships/image" Target="../media/image649.emf"/><Relationship Id="rId369" Type="http://schemas.openxmlformats.org/officeDocument/2006/relationships/customXml" Target="../ink/ink1048.xml"/><Relationship Id="rId152" Type="http://schemas.openxmlformats.org/officeDocument/2006/relationships/customXml" Target="../ink/ink907.xml"/><Relationship Id="rId173" Type="http://schemas.openxmlformats.org/officeDocument/2006/relationships/customXml" Target="../ink/ink923.xml"/><Relationship Id="rId194" Type="http://schemas.openxmlformats.org/officeDocument/2006/relationships/customXml" Target="../ink/ink944.xml"/><Relationship Id="rId208" Type="http://schemas.openxmlformats.org/officeDocument/2006/relationships/customXml" Target="../ink/ink958.xml"/><Relationship Id="rId229" Type="http://schemas.openxmlformats.org/officeDocument/2006/relationships/customXml" Target="../ink/ink978.xml"/><Relationship Id="rId380" Type="http://schemas.openxmlformats.org/officeDocument/2006/relationships/image" Target="../media/image665.emf"/><Relationship Id="rId240" Type="http://schemas.openxmlformats.org/officeDocument/2006/relationships/image" Target="../media/image586.emf"/><Relationship Id="rId261" Type="http://schemas.openxmlformats.org/officeDocument/2006/relationships/customXml" Target="../ink/ink994.xml"/><Relationship Id="rId14" Type="http://schemas.openxmlformats.org/officeDocument/2006/relationships/image" Target="../media/image512.emf"/><Relationship Id="rId35" Type="http://schemas.openxmlformats.org/officeDocument/2006/relationships/customXml" Target="../ink/ink841.xml"/><Relationship Id="rId56" Type="http://schemas.openxmlformats.org/officeDocument/2006/relationships/image" Target="../media/image530.emf"/><Relationship Id="rId77" Type="http://schemas.openxmlformats.org/officeDocument/2006/relationships/customXml" Target="../ink/ink865.xml"/><Relationship Id="rId100" Type="http://schemas.openxmlformats.org/officeDocument/2006/relationships/customXml" Target="../ink/ink881.xml"/><Relationship Id="rId282" Type="http://schemas.openxmlformats.org/officeDocument/2006/relationships/image" Target="../media/image616.emf"/><Relationship Id="rId317" Type="http://schemas.openxmlformats.org/officeDocument/2006/relationships/customXml" Target="../ink/ink1022.xml"/><Relationship Id="rId338" Type="http://schemas.openxmlformats.org/officeDocument/2006/relationships/image" Target="../media/image644.emf"/><Relationship Id="rId359" Type="http://schemas.openxmlformats.org/officeDocument/2006/relationships/customXml" Target="../ink/ink1043.xml"/><Relationship Id="rId8" Type="http://schemas.openxmlformats.org/officeDocument/2006/relationships/image" Target="../media/image509.emf"/><Relationship Id="rId98" Type="http://schemas.openxmlformats.org/officeDocument/2006/relationships/customXml" Target="../ink/ink879.xml"/><Relationship Id="rId121" Type="http://schemas.openxmlformats.org/officeDocument/2006/relationships/image" Target="../media/image559.emf"/><Relationship Id="rId142" Type="http://schemas.openxmlformats.org/officeDocument/2006/relationships/customXml" Target="../ink/ink902.xml"/><Relationship Id="rId163" Type="http://schemas.openxmlformats.org/officeDocument/2006/relationships/customXml" Target="../ink/ink913.xml"/><Relationship Id="rId184" Type="http://schemas.openxmlformats.org/officeDocument/2006/relationships/customXml" Target="../ink/ink934.xml"/><Relationship Id="rId219" Type="http://schemas.openxmlformats.org/officeDocument/2006/relationships/customXml" Target="../ink/ink969.xml"/><Relationship Id="rId370" Type="http://schemas.openxmlformats.org/officeDocument/2006/relationships/image" Target="../media/image660.emf"/><Relationship Id="rId230" Type="http://schemas.openxmlformats.org/officeDocument/2006/relationships/image" Target="../media/image581.emf"/><Relationship Id="rId251" Type="http://schemas.openxmlformats.org/officeDocument/2006/relationships/customXml" Target="../ink/ink989.xml"/><Relationship Id="rId25" Type="http://schemas.openxmlformats.org/officeDocument/2006/relationships/customXml" Target="../ink/ink836.xml"/><Relationship Id="rId46" Type="http://schemas.openxmlformats.org/officeDocument/2006/relationships/image" Target="../media/image525.emf"/><Relationship Id="rId67" Type="http://schemas.openxmlformats.org/officeDocument/2006/relationships/customXml" Target="../ink/ink860.xml"/><Relationship Id="rId272" Type="http://schemas.openxmlformats.org/officeDocument/2006/relationships/image" Target="../media/image602.emf"/><Relationship Id="rId293" Type="http://schemas.openxmlformats.org/officeDocument/2006/relationships/customXml" Target="../ink/ink1010.xml"/><Relationship Id="rId307" Type="http://schemas.openxmlformats.org/officeDocument/2006/relationships/customXml" Target="../ink/ink1017.xml"/><Relationship Id="rId328" Type="http://schemas.openxmlformats.org/officeDocument/2006/relationships/image" Target="../media/image639.emf"/><Relationship Id="rId349" Type="http://schemas.openxmlformats.org/officeDocument/2006/relationships/customXml" Target="../ink/ink1038.xml"/><Relationship Id="rId88" Type="http://schemas.openxmlformats.org/officeDocument/2006/relationships/image" Target="../media/image546.emf"/><Relationship Id="rId111" Type="http://schemas.openxmlformats.org/officeDocument/2006/relationships/image" Target="../media/image554.emf"/><Relationship Id="rId132" Type="http://schemas.openxmlformats.org/officeDocument/2006/relationships/customXml" Target="../ink/ink897.xml"/><Relationship Id="rId153" Type="http://schemas.openxmlformats.org/officeDocument/2006/relationships/image" Target="../media/image575.emf"/><Relationship Id="rId174" Type="http://schemas.openxmlformats.org/officeDocument/2006/relationships/customXml" Target="../ink/ink924.xml"/><Relationship Id="rId195" Type="http://schemas.openxmlformats.org/officeDocument/2006/relationships/customXml" Target="../ink/ink945.xml"/><Relationship Id="rId209" Type="http://schemas.openxmlformats.org/officeDocument/2006/relationships/customXml" Target="../ink/ink959.xml"/><Relationship Id="rId360" Type="http://schemas.openxmlformats.org/officeDocument/2006/relationships/image" Target="../media/image655.emf"/><Relationship Id="rId220" Type="http://schemas.openxmlformats.org/officeDocument/2006/relationships/customXml" Target="../ink/ink970.xml"/><Relationship Id="rId241" Type="http://schemas.openxmlformats.org/officeDocument/2006/relationships/customXml" Target="../ink/ink984.xml"/><Relationship Id="rId15" Type="http://schemas.openxmlformats.org/officeDocument/2006/relationships/customXml" Target="../ink/ink831.xml"/><Relationship Id="rId36" Type="http://schemas.openxmlformats.org/officeDocument/2006/relationships/image" Target="../media/image523.emf"/><Relationship Id="rId57" Type="http://schemas.openxmlformats.org/officeDocument/2006/relationships/customXml" Target="../ink/ink855.xml"/><Relationship Id="rId262" Type="http://schemas.openxmlformats.org/officeDocument/2006/relationships/image" Target="../media/image597.emf"/><Relationship Id="rId283" Type="http://schemas.openxmlformats.org/officeDocument/2006/relationships/customXml" Target="../ink/ink1005.xml"/><Relationship Id="rId318" Type="http://schemas.openxmlformats.org/officeDocument/2006/relationships/image" Target="../media/image634.emf"/><Relationship Id="rId339" Type="http://schemas.openxmlformats.org/officeDocument/2006/relationships/customXml" Target="../ink/ink1033.xml"/><Relationship Id="rId78" Type="http://schemas.openxmlformats.org/officeDocument/2006/relationships/image" Target="../media/image541.emf"/><Relationship Id="rId99" Type="http://schemas.openxmlformats.org/officeDocument/2006/relationships/customXml" Target="../ink/ink880.xml"/><Relationship Id="rId101" Type="http://schemas.openxmlformats.org/officeDocument/2006/relationships/image" Target="../media/image548.emf"/><Relationship Id="rId122" Type="http://schemas.openxmlformats.org/officeDocument/2006/relationships/customXml" Target="../ink/ink892.xml"/><Relationship Id="rId143" Type="http://schemas.openxmlformats.org/officeDocument/2006/relationships/image" Target="../media/image570.emf"/><Relationship Id="rId164" Type="http://schemas.openxmlformats.org/officeDocument/2006/relationships/customXml" Target="../ink/ink914.xml"/><Relationship Id="rId185" Type="http://schemas.openxmlformats.org/officeDocument/2006/relationships/customXml" Target="../ink/ink935.xml"/><Relationship Id="rId350" Type="http://schemas.openxmlformats.org/officeDocument/2006/relationships/image" Target="../media/image650.emf"/><Relationship Id="rId371" Type="http://schemas.openxmlformats.org/officeDocument/2006/relationships/customXml" Target="../ink/ink1049.xml"/><Relationship Id="rId9" Type="http://schemas.openxmlformats.org/officeDocument/2006/relationships/customXml" Target="../ink/ink828.xml"/><Relationship Id="rId210" Type="http://schemas.openxmlformats.org/officeDocument/2006/relationships/customXml" Target="../ink/ink960.xml"/><Relationship Id="rId26" Type="http://schemas.openxmlformats.org/officeDocument/2006/relationships/image" Target="../media/image518.emf"/><Relationship Id="rId231" Type="http://schemas.openxmlformats.org/officeDocument/2006/relationships/customXml" Target="../ink/ink979.xml"/><Relationship Id="rId252" Type="http://schemas.openxmlformats.org/officeDocument/2006/relationships/image" Target="../media/image592.emf"/><Relationship Id="rId273" Type="http://schemas.openxmlformats.org/officeDocument/2006/relationships/customXml" Target="../ink/ink1000.xml"/><Relationship Id="rId294" Type="http://schemas.openxmlformats.org/officeDocument/2006/relationships/image" Target="../media/image622.emf"/><Relationship Id="rId308" Type="http://schemas.openxmlformats.org/officeDocument/2006/relationships/image" Target="../media/image629.emf"/><Relationship Id="rId329" Type="http://schemas.openxmlformats.org/officeDocument/2006/relationships/customXml" Target="../ink/ink1028.xml"/><Relationship Id="rId47" Type="http://schemas.openxmlformats.org/officeDocument/2006/relationships/customXml" Target="../ink/ink850.xml"/><Relationship Id="rId68" Type="http://schemas.openxmlformats.org/officeDocument/2006/relationships/image" Target="../media/image536.emf"/><Relationship Id="rId89" Type="http://schemas.openxmlformats.org/officeDocument/2006/relationships/customXml" Target="../ink/ink871.xml"/><Relationship Id="rId112" Type="http://schemas.openxmlformats.org/officeDocument/2006/relationships/customXml" Target="../ink/ink887.xml"/><Relationship Id="rId133" Type="http://schemas.openxmlformats.org/officeDocument/2006/relationships/image" Target="../media/image565.emf"/><Relationship Id="rId154" Type="http://schemas.openxmlformats.org/officeDocument/2006/relationships/customXml" Target="../ink/ink908.xml"/><Relationship Id="rId175" Type="http://schemas.openxmlformats.org/officeDocument/2006/relationships/customXml" Target="../ink/ink925.xml"/><Relationship Id="rId340" Type="http://schemas.openxmlformats.org/officeDocument/2006/relationships/image" Target="../media/image645.emf"/><Relationship Id="rId361" Type="http://schemas.openxmlformats.org/officeDocument/2006/relationships/customXml" Target="../ink/ink1044.xml"/><Relationship Id="rId196" Type="http://schemas.openxmlformats.org/officeDocument/2006/relationships/customXml" Target="../ink/ink946.xml"/><Relationship Id="rId200" Type="http://schemas.openxmlformats.org/officeDocument/2006/relationships/customXml" Target="../ink/ink950.xml"/><Relationship Id="rId16" Type="http://schemas.openxmlformats.org/officeDocument/2006/relationships/image" Target="../media/image513.emf"/><Relationship Id="rId221" Type="http://schemas.openxmlformats.org/officeDocument/2006/relationships/customXml" Target="../ink/ink971.xml"/><Relationship Id="rId242" Type="http://schemas.openxmlformats.org/officeDocument/2006/relationships/image" Target="../media/image587.emf"/><Relationship Id="rId263" Type="http://schemas.openxmlformats.org/officeDocument/2006/relationships/customXml" Target="../ink/ink995.xml"/><Relationship Id="rId284" Type="http://schemas.openxmlformats.org/officeDocument/2006/relationships/image" Target="../media/image617.emf"/><Relationship Id="rId319" Type="http://schemas.openxmlformats.org/officeDocument/2006/relationships/customXml" Target="../ink/ink1023.xml"/><Relationship Id="rId37" Type="http://schemas.openxmlformats.org/officeDocument/2006/relationships/customXml" Target="../ink/ink842.xml"/><Relationship Id="rId58" Type="http://schemas.openxmlformats.org/officeDocument/2006/relationships/image" Target="../media/image531.emf"/><Relationship Id="rId79" Type="http://schemas.openxmlformats.org/officeDocument/2006/relationships/customXml" Target="../ink/ink866.xml"/><Relationship Id="rId102" Type="http://schemas.openxmlformats.org/officeDocument/2006/relationships/customXml" Target="../ink/ink882.xml"/><Relationship Id="rId123" Type="http://schemas.openxmlformats.org/officeDocument/2006/relationships/image" Target="../media/image560.emf"/><Relationship Id="rId144" Type="http://schemas.openxmlformats.org/officeDocument/2006/relationships/customXml" Target="../ink/ink903.xml"/><Relationship Id="rId330" Type="http://schemas.openxmlformats.org/officeDocument/2006/relationships/image" Target="../media/image640.emf"/><Relationship Id="rId90" Type="http://schemas.openxmlformats.org/officeDocument/2006/relationships/image" Target="../media/image547.emf"/><Relationship Id="rId165" Type="http://schemas.openxmlformats.org/officeDocument/2006/relationships/customXml" Target="../ink/ink915.xml"/><Relationship Id="rId186" Type="http://schemas.openxmlformats.org/officeDocument/2006/relationships/customXml" Target="../ink/ink936.xml"/><Relationship Id="rId351" Type="http://schemas.openxmlformats.org/officeDocument/2006/relationships/customXml" Target="../ink/ink1039.xml"/><Relationship Id="rId372" Type="http://schemas.openxmlformats.org/officeDocument/2006/relationships/image" Target="../media/image661.emf"/><Relationship Id="rId211" Type="http://schemas.openxmlformats.org/officeDocument/2006/relationships/customXml" Target="../ink/ink961.xml"/><Relationship Id="rId232" Type="http://schemas.openxmlformats.org/officeDocument/2006/relationships/image" Target="../media/image582.emf"/><Relationship Id="rId253" Type="http://schemas.openxmlformats.org/officeDocument/2006/relationships/customXml" Target="../ink/ink990.xml"/><Relationship Id="rId274" Type="http://schemas.openxmlformats.org/officeDocument/2006/relationships/image" Target="../media/image603.emf"/><Relationship Id="rId295" Type="http://schemas.openxmlformats.org/officeDocument/2006/relationships/customXml" Target="../ink/ink1011.xml"/><Relationship Id="rId309" Type="http://schemas.openxmlformats.org/officeDocument/2006/relationships/customXml" Target="../ink/ink1018.xml"/><Relationship Id="rId27" Type="http://schemas.openxmlformats.org/officeDocument/2006/relationships/customXml" Target="../ink/ink837.xml"/><Relationship Id="rId48" Type="http://schemas.openxmlformats.org/officeDocument/2006/relationships/image" Target="../media/image526.emf"/><Relationship Id="rId69" Type="http://schemas.openxmlformats.org/officeDocument/2006/relationships/customXml" Target="../ink/ink861.xml"/><Relationship Id="rId113" Type="http://schemas.openxmlformats.org/officeDocument/2006/relationships/image" Target="../media/image555.emf"/><Relationship Id="rId134" Type="http://schemas.openxmlformats.org/officeDocument/2006/relationships/customXml" Target="../ink/ink898.xml"/><Relationship Id="rId320" Type="http://schemas.openxmlformats.org/officeDocument/2006/relationships/image" Target="../media/image635.emf"/><Relationship Id="rId80" Type="http://schemas.openxmlformats.org/officeDocument/2006/relationships/image" Target="../media/image542.emf"/><Relationship Id="rId155" Type="http://schemas.openxmlformats.org/officeDocument/2006/relationships/image" Target="../media/image576.emf"/><Relationship Id="rId176" Type="http://schemas.openxmlformats.org/officeDocument/2006/relationships/customXml" Target="../ink/ink926.xml"/><Relationship Id="rId197" Type="http://schemas.openxmlformats.org/officeDocument/2006/relationships/customXml" Target="../ink/ink947.xml"/><Relationship Id="rId341" Type="http://schemas.openxmlformats.org/officeDocument/2006/relationships/customXml" Target="../ink/ink1034.xml"/><Relationship Id="rId362" Type="http://schemas.openxmlformats.org/officeDocument/2006/relationships/image" Target="../media/image656.emf"/><Relationship Id="rId201" Type="http://schemas.openxmlformats.org/officeDocument/2006/relationships/customXml" Target="../ink/ink951.xml"/><Relationship Id="rId222" Type="http://schemas.openxmlformats.org/officeDocument/2006/relationships/customXml" Target="../ink/ink972.xml"/><Relationship Id="rId243" Type="http://schemas.openxmlformats.org/officeDocument/2006/relationships/customXml" Target="../ink/ink985.xml"/><Relationship Id="rId264" Type="http://schemas.openxmlformats.org/officeDocument/2006/relationships/image" Target="../media/image598.emf"/><Relationship Id="rId285" Type="http://schemas.openxmlformats.org/officeDocument/2006/relationships/customXml" Target="../ink/ink1006.xml"/><Relationship Id="rId17" Type="http://schemas.openxmlformats.org/officeDocument/2006/relationships/customXml" Target="../ink/ink832.xml"/><Relationship Id="rId38" Type="http://schemas.openxmlformats.org/officeDocument/2006/relationships/image" Target="../media/image524.emf"/><Relationship Id="rId59" Type="http://schemas.openxmlformats.org/officeDocument/2006/relationships/customXml" Target="../ink/ink856.xml"/><Relationship Id="rId103" Type="http://schemas.openxmlformats.org/officeDocument/2006/relationships/image" Target="../media/image549.emf"/><Relationship Id="rId124" Type="http://schemas.openxmlformats.org/officeDocument/2006/relationships/customXml" Target="../ink/ink893.xml"/><Relationship Id="rId310" Type="http://schemas.openxmlformats.org/officeDocument/2006/relationships/image" Target="../media/image630.emf"/><Relationship Id="rId70" Type="http://schemas.openxmlformats.org/officeDocument/2006/relationships/image" Target="../media/image537.emf"/><Relationship Id="rId91" Type="http://schemas.openxmlformats.org/officeDocument/2006/relationships/customXml" Target="../ink/ink872.xml"/><Relationship Id="rId145" Type="http://schemas.openxmlformats.org/officeDocument/2006/relationships/image" Target="../media/image571.emf"/><Relationship Id="rId166" Type="http://schemas.openxmlformats.org/officeDocument/2006/relationships/customXml" Target="../ink/ink916.xml"/><Relationship Id="rId187" Type="http://schemas.openxmlformats.org/officeDocument/2006/relationships/customXml" Target="../ink/ink937.xml"/><Relationship Id="rId331" Type="http://schemas.openxmlformats.org/officeDocument/2006/relationships/customXml" Target="../ink/ink1029.xml"/><Relationship Id="rId352" Type="http://schemas.openxmlformats.org/officeDocument/2006/relationships/image" Target="../media/image651.emf"/><Relationship Id="rId373" Type="http://schemas.openxmlformats.org/officeDocument/2006/relationships/customXml" Target="../ink/ink1050.xml"/><Relationship Id="rId1" Type="http://schemas.openxmlformats.org/officeDocument/2006/relationships/slideLayout" Target="../slideLayouts/slideLayout95.xml"/><Relationship Id="rId212" Type="http://schemas.openxmlformats.org/officeDocument/2006/relationships/customXml" Target="../ink/ink962.xml"/><Relationship Id="rId233" Type="http://schemas.openxmlformats.org/officeDocument/2006/relationships/customXml" Target="../ink/ink980.xml"/><Relationship Id="rId254" Type="http://schemas.openxmlformats.org/officeDocument/2006/relationships/image" Target="../media/image593.emf"/><Relationship Id="rId28" Type="http://schemas.openxmlformats.org/officeDocument/2006/relationships/image" Target="../media/image519.emf"/><Relationship Id="rId49" Type="http://schemas.openxmlformats.org/officeDocument/2006/relationships/customXml" Target="../ink/ink851.xml"/><Relationship Id="rId114" Type="http://schemas.openxmlformats.org/officeDocument/2006/relationships/customXml" Target="../ink/ink888.xml"/><Relationship Id="rId275" Type="http://schemas.openxmlformats.org/officeDocument/2006/relationships/customXml" Target="../ink/ink1001.xml"/><Relationship Id="rId296" Type="http://schemas.openxmlformats.org/officeDocument/2006/relationships/image" Target="../media/image623.emf"/><Relationship Id="rId300" Type="http://schemas.openxmlformats.org/officeDocument/2006/relationships/image" Target="../media/image625.emf"/><Relationship Id="rId60" Type="http://schemas.openxmlformats.org/officeDocument/2006/relationships/image" Target="../media/image532.emf"/><Relationship Id="rId81" Type="http://schemas.openxmlformats.org/officeDocument/2006/relationships/customXml" Target="../ink/ink867.xml"/><Relationship Id="rId135" Type="http://schemas.openxmlformats.org/officeDocument/2006/relationships/image" Target="../media/image566.emf"/><Relationship Id="rId156" Type="http://schemas.openxmlformats.org/officeDocument/2006/relationships/customXml" Target="../ink/ink909.xml"/><Relationship Id="rId177" Type="http://schemas.openxmlformats.org/officeDocument/2006/relationships/customXml" Target="../ink/ink927.xml"/><Relationship Id="rId198" Type="http://schemas.openxmlformats.org/officeDocument/2006/relationships/customXml" Target="../ink/ink948.xml"/><Relationship Id="rId321" Type="http://schemas.openxmlformats.org/officeDocument/2006/relationships/customXml" Target="../ink/ink1024.xml"/><Relationship Id="rId342" Type="http://schemas.openxmlformats.org/officeDocument/2006/relationships/image" Target="../media/image646.emf"/><Relationship Id="rId363" Type="http://schemas.openxmlformats.org/officeDocument/2006/relationships/customXml" Target="../ink/ink1045.xml"/><Relationship Id="rId202" Type="http://schemas.openxmlformats.org/officeDocument/2006/relationships/customXml" Target="../ink/ink952.xml"/><Relationship Id="rId223" Type="http://schemas.openxmlformats.org/officeDocument/2006/relationships/customXml" Target="../ink/ink973.xml"/><Relationship Id="rId244" Type="http://schemas.openxmlformats.org/officeDocument/2006/relationships/image" Target="../media/image588.emf"/><Relationship Id="rId18" Type="http://schemas.openxmlformats.org/officeDocument/2006/relationships/image" Target="../media/image514.emf"/><Relationship Id="rId39" Type="http://schemas.openxmlformats.org/officeDocument/2006/relationships/customXml" Target="../ink/ink843.xml"/><Relationship Id="rId265" Type="http://schemas.openxmlformats.org/officeDocument/2006/relationships/customXml" Target="../ink/ink996.xml"/><Relationship Id="rId286" Type="http://schemas.openxmlformats.org/officeDocument/2006/relationships/image" Target="../media/image618.emf"/><Relationship Id="rId50" Type="http://schemas.openxmlformats.org/officeDocument/2006/relationships/image" Target="../media/image527.emf"/><Relationship Id="rId104" Type="http://schemas.openxmlformats.org/officeDocument/2006/relationships/customXml" Target="../ink/ink883.xml"/><Relationship Id="rId125" Type="http://schemas.openxmlformats.org/officeDocument/2006/relationships/image" Target="../media/image561.emf"/><Relationship Id="rId146" Type="http://schemas.openxmlformats.org/officeDocument/2006/relationships/customXml" Target="../ink/ink904.xml"/><Relationship Id="rId167" Type="http://schemas.openxmlformats.org/officeDocument/2006/relationships/customXml" Target="../ink/ink917.xml"/><Relationship Id="rId188" Type="http://schemas.openxmlformats.org/officeDocument/2006/relationships/customXml" Target="../ink/ink938.xml"/><Relationship Id="rId311" Type="http://schemas.openxmlformats.org/officeDocument/2006/relationships/customXml" Target="../ink/ink1019.xml"/><Relationship Id="rId332" Type="http://schemas.openxmlformats.org/officeDocument/2006/relationships/image" Target="../media/image641.emf"/><Relationship Id="rId353" Type="http://schemas.openxmlformats.org/officeDocument/2006/relationships/customXml" Target="../ink/ink1040.xml"/><Relationship Id="rId374" Type="http://schemas.openxmlformats.org/officeDocument/2006/relationships/image" Target="../media/image662.emf"/><Relationship Id="rId71" Type="http://schemas.openxmlformats.org/officeDocument/2006/relationships/customXml" Target="../ink/ink862.xml"/><Relationship Id="rId92" Type="http://schemas.openxmlformats.org/officeDocument/2006/relationships/customXml" Target="../ink/ink873.xml"/><Relationship Id="rId213" Type="http://schemas.openxmlformats.org/officeDocument/2006/relationships/customXml" Target="../ink/ink963.xml"/><Relationship Id="rId234" Type="http://schemas.openxmlformats.org/officeDocument/2006/relationships/image" Target="../media/image583.emf"/><Relationship Id="rId2" Type="http://schemas.openxmlformats.org/officeDocument/2006/relationships/image" Target="../media/image216.jpeg"/><Relationship Id="rId29" Type="http://schemas.openxmlformats.org/officeDocument/2006/relationships/customXml" Target="../ink/ink838.xml"/><Relationship Id="rId255" Type="http://schemas.openxmlformats.org/officeDocument/2006/relationships/customXml" Target="../ink/ink991.xml"/><Relationship Id="rId276" Type="http://schemas.openxmlformats.org/officeDocument/2006/relationships/image" Target="../media/image604.emf"/><Relationship Id="rId297" Type="http://schemas.openxmlformats.org/officeDocument/2006/relationships/customXml" Target="../ink/ink1012.xml"/><Relationship Id="rId40" Type="http://schemas.openxmlformats.org/officeDocument/2006/relationships/customXml" Target="../ink/ink844.xml"/><Relationship Id="rId115" Type="http://schemas.openxmlformats.org/officeDocument/2006/relationships/image" Target="../media/image556.emf"/><Relationship Id="rId136" Type="http://schemas.openxmlformats.org/officeDocument/2006/relationships/customXml" Target="../ink/ink899.xml"/><Relationship Id="rId157" Type="http://schemas.openxmlformats.org/officeDocument/2006/relationships/image" Target="../media/image577.emf"/><Relationship Id="rId178" Type="http://schemas.openxmlformats.org/officeDocument/2006/relationships/customXml" Target="../ink/ink928.xml"/><Relationship Id="rId301" Type="http://schemas.openxmlformats.org/officeDocument/2006/relationships/customXml" Target="../ink/ink1014.xml"/><Relationship Id="rId322" Type="http://schemas.openxmlformats.org/officeDocument/2006/relationships/image" Target="../media/image636.emf"/><Relationship Id="rId343" Type="http://schemas.openxmlformats.org/officeDocument/2006/relationships/customXml" Target="../ink/ink1035.xml"/><Relationship Id="rId364" Type="http://schemas.openxmlformats.org/officeDocument/2006/relationships/image" Target="../media/image657.emf"/><Relationship Id="rId61" Type="http://schemas.openxmlformats.org/officeDocument/2006/relationships/customXml" Target="../ink/ink857.xml"/><Relationship Id="rId82" Type="http://schemas.openxmlformats.org/officeDocument/2006/relationships/image" Target="../media/image543.emf"/><Relationship Id="rId199" Type="http://schemas.openxmlformats.org/officeDocument/2006/relationships/customXml" Target="../ink/ink949.xml"/><Relationship Id="rId203" Type="http://schemas.openxmlformats.org/officeDocument/2006/relationships/customXml" Target="../ink/ink953.xml"/><Relationship Id="rId19" Type="http://schemas.openxmlformats.org/officeDocument/2006/relationships/customXml" Target="../ink/ink833.xml"/><Relationship Id="rId224" Type="http://schemas.openxmlformats.org/officeDocument/2006/relationships/customXml" Target="../ink/ink974.xml"/><Relationship Id="rId245" Type="http://schemas.openxmlformats.org/officeDocument/2006/relationships/customXml" Target="../ink/ink986.xml"/><Relationship Id="rId266" Type="http://schemas.openxmlformats.org/officeDocument/2006/relationships/image" Target="../media/image599.emf"/><Relationship Id="rId287" Type="http://schemas.openxmlformats.org/officeDocument/2006/relationships/customXml" Target="../ink/ink1007.xml"/><Relationship Id="rId30" Type="http://schemas.openxmlformats.org/officeDocument/2006/relationships/image" Target="../media/image520.emf"/><Relationship Id="rId105" Type="http://schemas.openxmlformats.org/officeDocument/2006/relationships/image" Target="../media/image551.emf"/><Relationship Id="rId126" Type="http://schemas.openxmlformats.org/officeDocument/2006/relationships/customXml" Target="../ink/ink894.xml"/><Relationship Id="rId147" Type="http://schemas.openxmlformats.org/officeDocument/2006/relationships/image" Target="../media/image572.emf"/><Relationship Id="rId168" Type="http://schemas.openxmlformats.org/officeDocument/2006/relationships/customXml" Target="../ink/ink918.xml"/><Relationship Id="rId312" Type="http://schemas.openxmlformats.org/officeDocument/2006/relationships/image" Target="../media/image631.emf"/><Relationship Id="rId333" Type="http://schemas.openxmlformats.org/officeDocument/2006/relationships/customXml" Target="../ink/ink1030.xml"/><Relationship Id="rId354" Type="http://schemas.openxmlformats.org/officeDocument/2006/relationships/image" Target="../media/image652.emf"/><Relationship Id="rId51" Type="http://schemas.openxmlformats.org/officeDocument/2006/relationships/customXml" Target="../ink/ink852.xml"/><Relationship Id="rId72" Type="http://schemas.openxmlformats.org/officeDocument/2006/relationships/image" Target="../media/image538.emf"/><Relationship Id="rId93" Type="http://schemas.openxmlformats.org/officeDocument/2006/relationships/customXml" Target="../ink/ink874.xml"/><Relationship Id="rId189" Type="http://schemas.openxmlformats.org/officeDocument/2006/relationships/customXml" Target="../ink/ink939.xml"/><Relationship Id="rId375" Type="http://schemas.openxmlformats.org/officeDocument/2006/relationships/customXml" Target="../ink/ink1051.xml"/><Relationship Id="rId3" Type="http://schemas.openxmlformats.org/officeDocument/2006/relationships/customXml" Target="../ink/ink825.xml"/><Relationship Id="rId214" Type="http://schemas.openxmlformats.org/officeDocument/2006/relationships/customXml" Target="../ink/ink964.xml"/><Relationship Id="rId235" Type="http://schemas.openxmlformats.org/officeDocument/2006/relationships/customXml" Target="../ink/ink981.xml"/><Relationship Id="rId256" Type="http://schemas.openxmlformats.org/officeDocument/2006/relationships/image" Target="../media/image594.emf"/><Relationship Id="rId277" Type="http://schemas.openxmlformats.org/officeDocument/2006/relationships/customXml" Target="../ink/ink1002.xml"/><Relationship Id="rId298" Type="http://schemas.openxmlformats.org/officeDocument/2006/relationships/image" Target="../media/image624.emf"/><Relationship Id="rId116" Type="http://schemas.openxmlformats.org/officeDocument/2006/relationships/customXml" Target="../ink/ink889.xml"/><Relationship Id="rId137" Type="http://schemas.openxmlformats.org/officeDocument/2006/relationships/image" Target="../media/image567.emf"/><Relationship Id="rId158" Type="http://schemas.openxmlformats.org/officeDocument/2006/relationships/customXml" Target="../ink/ink910.xml"/><Relationship Id="rId302" Type="http://schemas.openxmlformats.org/officeDocument/2006/relationships/image" Target="../media/image626.emf"/><Relationship Id="rId323" Type="http://schemas.openxmlformats.org/officeDocument/2006/relationships/customXml" Target="../ink/ink1025.xml"/><Relationship Id="rId344" Type="http://schemas.openxmlformats.org/officeDocument/2006/relationships/image" Target="../media/image647.emf"/><Relationship Id="rId20" Type="http://schemas.openxmlformats.org/officeDocument/2006/relationships/image" Target="../media/image515.emf"/><Relationship Id="rId41" Type="http://schemas.openxmlformats.org/officeDocument/2006/relationships/customXml" Target="../ink/ink845.xml"/><Relationship Id="rId62" Type="http://schemas.openxmlformats.org/officeDocument/2006/relationships/image" Target="../media/image533.emf"/><Relationship Id="rId83" Type="http://schemas.openxmlformats.org/officeDocument/2006/relationships/customXml" Target="../ink/ink868.xml"/><Relationship Id="rId179" Type="http://schemas.openxmlformats.org/officeDocument/2006/relationships/customXml" Target="../ink/ink929.xml"/><Relationship Id="rId365" Type="http://schemas.openxmlformats.org/officeDocument/2006/relationships/customXml" Target="../ink/ink1046.xml"/><Relationship Id="rId190" Type="http://schemas.openxmlformats.org/officeDocument/2006/relationships/customXml" Target="../ink/ink940.xml"/><Relationship Id="rId204" Type="http://schemas.openxmlformats.org/officeDocument/2006/relationships/customXml" Target="../ink/ink954.xml"/><Relationship Id="rId225" Type="http://schemas.openxmlformats.org/officeDocument/2006/relationships/customXml" Target="../ink/ink975.xml"/><Relationship Id="rId246" Type="http://schemas.openxmlformats.org/officeDocument/2006/relationships/image" Target="../media/image589.emf"/><Relationship Id="rId267" Type="http://schemas.openxmlformats.org/officeDocument/2006/relationships/customXml" Target="../ink/ink997.xml"/><Relationship Id="rId288" Type="http://schemas.openxmlformats.org/officeDocument/2006/relationships/image" Target="../media/image619.emf"/><Relationship Id="rId106" Type="http://schemas.openxmlformats.org/officeDocument/2006/relationships/customXml" Target="../ink/ink884.xml"/><Relationship Id="rId127" Type="http://schemas.openxmlformats.org/officeDocument/2006/relationships/image" Target="../media/image562.emf"/><Relationship Id="rId313" Type="http://schemas.openxmlformats.org/officeDocument/2006/relationships/customXml" Target="../ink/ink1020.xml"/><Relationship Id="rId10" Type="http://schemas.openxmlformats.org/officeDocument/2006/relationships/image" Target="../media/image510.emf"/><Relationship Id="rId31" Type="http://schemas.openxmlformats.org/officeDocument/2006/relationships/customXml" Target="../ink/ink839.xml"/><Relationship Id="rId52" Type="http://schemas.openxmlformats.org/officeDocument/2006/relationships/image" Target="../media/image528.emf"/><Relationship Id="rId73" Type="http://schemas.openxmlformats.org/officeDocument/2006/relationships/customXml" Target="../ink/ink863.xml"/><Relationship Id="rId94" Type="http://schemas.openxmlformats.org/officeDocument/2006/relationships/customXml" Target="../ink/ink875.xml"/><Relationship Id="rId148" Type="http://schemas.openxmlformats.org/officeDocument/2006/relationships/customXml" Target="../ink/ink905.xml"/><Relationship Id="rId169" Type="http://schemas.openxmlformats.org/officeDocument/2006/relationships/customXml" Target="../ink/ink919.xml"/><Relationship Id="rId334" Type="http://schemas.openxmlformats.org/officeDocument/2006/relationships/image" Target="../media/image642.emf"/><Relationship Id="rId355" Type="http://schemas.openxmlformats.org/officeDocument/2006/relationships/customXml" Target="../ink/ink1041.xml"/><Relationship Id="rId376" Type="http://schemas.openxmlformats.org/officeDocument/2006/relationships/image" Target="../media/image663.emf"/><Relationship Id="rId4" Type="http://schemas.openxmlformats.org/officeDocument/2006/relationships/image" Target="../media/image507.emf"/><Relationship Id="rId180" Type="http://schemas.openxmlformats.org/officeDocument/2006/relationships/customXml" Target="../ink/ink930.xml"/><Relationship Id="rId215" Type="http://schemas.openxmlformats.org/officeDocument/2006/relationships/customXml" Target="../ink/ink965.xml"/><Relationship Id="rId236" Type="http://schemas.openxmlformats.org/officeDocument/2006/relationships/image" Target="../media/image584.emf"/><Relationship Id="rId257" Type="http://schemas.openxmlformats.org/officeDocument/2006/relationships/customXml" Target="../ink/ink992.xml"/><Relationship Id="rId278" Type="http://schemas.openxmlformats.org/officeDocument/2006/relationships/image" Target="../media/image605.emf"/></Relationships>
</file>

<file path=ppt/slides/_rels/slide8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57.emf"/><Relationship Id="rId299" Type="http://schemas.openxmlformats.org/officeDocument/2006/relationships/customXml" Target="../ink/ink1242.xml"/><Relationship Id="rId21" Type="http://schemas.openxmlformats.org/officeDocument/2006/relationships/customXml" Target="../ink/ink1063.xml"/><Relationship Id="rId42" Type="http://schemas.openxmlformats.org/officeDocument/2006/relationships/customXml" Target="../ink/ink1075.xml"/><Relationship Id="rId63" Type="http://schemas.openxmlformats.org/officeDocument/2006/relationships/customXml" Target="../ink/ink1087.xml"/><Relationship Id="rId84" Type="http://schemas.openxmlformats.org/officeDocument/2006/relationships/image" Target="../media/image544.emf"/><Relationship Id="rId138" Type="http://schemas.openxmlformats.org/officeDocument/2006/relationships/customXml" Target="../ink/ink1129.xml"/><Relationship Id="rId159" Type="http://schemas.openxmlformats.org/officeDocument/2006/relationships/image" Target="../media/image578.emf"/><Relationship Id="rId324" Type="http://schemas.openxmlformats.org/officeDocument/2006/relationships/image" Target="../media/image637.emf"/><Relationship Id="rId345" Type="http://schemas.openxmlformats.org/officeDocument/2006/relationships/customXml" Target="../ink/ink1265.xml"/><Relationship Id="rId366" Type="http://schemas.openxmlformats.org/officeDocument/2006/relationships/image" Target="../media/image659.emf"/><Relationship Id="rId387" Type="http://schemas.openxmlformats.org/officeDocument/2006/relationships/customXml" Target="../ink/ink1286.xml"/><Relationship Id="rId170" Type="http://schemas.openxmlformats.org/officeDocument/2006/relationships/customXml" Target="../ink/ink1149.xml"/><Relationship Id="rId191" Type="http://schemas.openxmlformats.org/officeDocument/2006/relationships/customXml" Target="../ink/ink1170.xml"/><Relationship Id="rId205" Type="http://schemas.openxmlformats.org/officeDocument/2006/relationships/customXml" Target="../ink/ink1184.xml"/><Relationship Id="rId226" Type="http://schemas.openxmlformats.org/officeDocument/2006/relationships/customXml" Target="../ink/ink1205.xml"/><Relationship Id="rId247" Type="http://schemas.openxmlformats.org/officeDocument/2006/relationships/customXml" Target="../ink/ink1216.xml"/><Relationship Id="rId107" Type="http://schemas.openxmlformats.org/officeDocument/2006/relationships/image" Target="../media/image552.emf"/><Relationship Id="rId268" Type="http://schemas.openxmlformats.org/officeDocument/2006/relationships/image" Target="../media/image600.emf"/><Relationship Id="rId289" Type="http://schemas.openxmlformats.org/officeDocument/2006/relationships/customXml" Target="../ink/ink1237.xml"/><Relationship Id="rId11" Type="http://schemas.openxmlformats.org/officeDocument/2006/relationships/customXml" Target="../ink/ink1058.xml"/><Relationship Id="rId32" Type="http://schemas.openxmlformats.org/officeDocument/2006/relationships/image" Target="../media/image521.emf"/><Relationship Id="rId53" Type="http://schemas.openxmlformats.org/officeDocument/2006/relationships/customXml" Target="../ink/ink1082.xml"/><Relationship Id="rId74" Type="http://schemas.openxmlformats.org/officeDocument/2006/relationships/image" Target="../media/image539.emf"/><Relationship Id="rId128" Type="http://schemas.openxmlformats.org/officeDocument/2006/relationships/customXml" Target="../ink/ink1124.xml"/><Relationship Id="rId149" Type="http://schemas.openxmlformats.org/officeDocument/2006/relationships/image" Target="../media/image573.emf"/><Relationship Id="rId314" Type="http://schemas.openxmlformats.org/officeDocument/2006/relationships/image" Target="../media/image632.emf"/><Relationship Id="rId335" Type="http://schemas.openxmlformats.org/officeDocument/2006/relationships/customXml" Target="../ink/ink1260.xml"/><Relationship Id="rId356" Type="http://schemas.openxmlformats.org/officeDocument/2006/relationships/image" Target="../media/image653.emf"/><Relationship Id="rId377" Type="http://schemas.openxmlformats.org/officeDocument/2006/relationships/customXml" Target="../ink/ink1281.xml"/><Relationship Id="rId5" Type="http://schemas.openxmlformats.org/officeDocument/2006/relationships/customXml" Target="../ink/ink1055.xml"/><Relationship Id="rId95" Type="http://schemas.openxmlformats.org/officeDocument/2006/relationships/customXml" Target="../ink/ink1105.xml"/><Relationship Id="rId160" Type="http://schemas.openxmlformats.org/officeDocument/2006/relationships/customXml" Target="../ink/ink1140.xml"/><Relationship Id="rId181" Type="http://schemas.openxmlformats.org/officeDocument/2006/relationships/customXml" Target="../ink/ink1160.xml"/><Relationship Id="rId216" Type="http://schemas.openxmlformats.org/officeDocument/2006/relationships/customXml" Target="../ink/ink1195.xml"/><Relationship Id="rId237" Type="http://schemas.openxmlformats.org/officeDocument/2006/relationships/customXml" Target="../ink/ink1211.xml"/><Relationship Id="rId258" Type="http://schemas.openxmlformats.org/officeDocument/2006/relationships/image" Target="../media/image595.emf"/><Relationship Id="rId279" Type="http://schemas.openxmlformats.org/officeDocument/2006/relationships/customXml" Target="../ink/ink1232.xml"/><Relationship Id="rId22" Type="http://schemas.openxmlformats.org/officeDocument/2006/relationships/image" Target="../media/image516.emf"/><Relationship Id="rId43" Type="http://schemas.openxmlformats.org/officeDocument/2006/relationships/customXml" Target="../ink/ink1076.xml"/><Relationship Id="rId64" Type="http://schemas.openxmlformats.org/officeDocument/2006/relationships/image" Target="../media/image534.emf"/><Relationship Id="rId118" Type="http://schemas.openxmlformats.org/officeDocument/2006/relationships/customXml" Target="../ink/ink1119.xml"/><Relationship Id="rId139" Type="http://schemas.openxmlformats.org/officeDocument/2006/relationships/image" Target="../media/image568.emf"/><Relationship Id="rId290" Type="http://schemas.openxmlformats.org/officeDocument/2006/relationships/image" Target="../media/image620.emf"/><Relationship Id="rId304" Type="http://schemas.openxmlformats.org/officeDocument/2006/relationships/image" Target="../media/image627.emf"/><Relationship Id="rId325" Type="http://schemas.openxmlformats.org/officeDocument/2006/relationships/customXml" Target="../ink/ink1255.xml"/><Relationship Id="rId346" Type="http://schemas.openxmlformats.org/officeDocument/2006/relationships/image" Target="../media/image648.emf"/><Relationship Id="rId367" Type="http://schemas.openxmlformats.org/officeDocument/2006/relationships/customXml" Target="../ink/ink1276.xml"/><Relationship Id="rId388" Type="http://schemas.openxmlformats.org/officeDocument/2006/relationships/image" Target="../media/image674.emf"/><Relationship Id="rId85" Type="http://schemas.openxmlformats.org/officeDocument/2006/relationships/customXml" Target="../ink/ink1098.xml"/><Relationship Id="rId150" Type="http://schemas.openxmlformats.org/officeDocument/2006/relationships/customXml" Target="../ink/ink1135.xml"/><Relationship Id="rId171" Type="http://schemas.openxmlformats.org/officeDocument/2006/relationships/customXml" Target="../ink/ink1150.xml"/><Relationship Id="rId192" Type="http://schemas.openxmlformats.org/officeDocument/2006/relationships/customXml" Target="../ink/ink1171.xml"/><Relationship Id="rId206" Type="http://schemas.openxmlformats.org/officeDocument/2006/relationships/customXml" Target="../ink/ink1185.xml"/><Relationship Id="rId227" Type="http://schemas.openxmlformats.org/officeDocument/2006/relationships/customXml" Target="../ink/ink1206.xml"/><Relationship Id="rId248" Type="http://schemas.openxmlformats.org/officeDocument/2006/relationships/image" Target="../media/image590.emf"/><Relationship Id="rId269" Type="http://schemas.openxmlformats.org/officeDocument/2006/relationships/customXml" Target="../ink/ink1227.xml"/><Relationship Id="rId12" Type="http://schemas.openxmlformats.org/officeDocument/2006/relationships/image" Target="../media/image511.emf"/><Relationship Id="rId33" Type="http://schemas.openxmlformats.org/officeDocument/2006/relationships/customXml" Target="../ink/ink1069.xml"/><Relationship Id="rId108" Type="http://schemas.openxmlformats.org/officeDocument/2006/relationships/customXml" Target="../ink/ink1114.xml"/><Relationship Id="rId129" Type="http://schemas.openxmlformats.org/officeDocument/2006/relationships/image" Target="../media/image563.emf"/><Relationship Id="rId280" Type="http://schemas.openxmlformats.org/officeDocument/2006/relationships/image" Target="../media/image615.emf"/><Relationship Id="rId315" Type="http://schemas.openxmlformats.org/officeDocument/2006/relationships/customXml" Target="../ink/ink1250.xml"/><Relationship Id="rId336" Type="http://schemas.openxmlformats.org/officeDocument/2006/relationships/image" Target="../media/image643.emf"/><Relationship Id="rId357" Type="http://schemas.openxmlformats.org/officeDocument/2006/relationships/customXml" Target="../ink/ink1271.xml"/><Relationship Id="rId54" Type="http://schemas.openxmlformats.org/officeDocument/2006/relationships/image" Target="../media/image529.emf"/><Relationship Id="rId75" Type="http://schemas.openxmlformats.org/officeDocument/2006/relationships/customXml" Target="../ink/ink1093.xml"/><Relationship Id="rId96" Type="http://schemas.openxmlformats.org/officeDocument/2006/relationships/customXml" Target="../ink/ink1106.xml"/><Relationship Id="rId140" Type="http://schemas.openxmlformats.org/officeDocument/2006/relationships/customXml" Target="../ink/ink1130.xml"/><Relationship Id="rId161" Type="http://schemas.openxmlformats.org/officeDocument/2006/relationships/image" Target="../media/image579.emf"/><Relationship Id="rId182" Type="http://schemas.openxmlformats.org/officeDocument/2006/relationships/customXml" Target="../ink/ink1161.xml"/><Relationship Id="rId217" Type="http://schemas.openxmlformats.org/officeDocument/2006/relationships/customXml" Target="../ink/ink1196.xml"/><Relationship Id="rId378" Type="http://schemas.openxmlformats.org/officeDocument/2006/relationships/image" Target="../media/image665.emf"/><Relationship Id="rId6" Type="http://schemas.openxmlformats.org/officeDocument/2006/relationships/image" Target="../media/image508.emf"/><Relationship Id="rId238" Type="http://schemas.openxmlformats.org/officeDocument/2006/relationships/image" Target="../media/image585.emf"/><Relationship Id="rId259" Type="http://schemas.openxmlformats.org/officeDocument/2006/relationships/customXml" Target="../ink/ink1222.xml"/><Relationship Id="rId23" Type="http://schemas.openxmlformats.org/officeDocument/2006/relationships/customXml" Target="../ink/ink1064.xml"/><Relationship Id="rId119" Type="http://schemas.openxmlformats.org/officeDocument/2006/relationships/image" Target="../media/image558.emf"/><Relationship Id="rId270" Type="http://schemas.openxmlformats.org/officeDocument/2006/relationships/image" Target="../media/image601.emf"/><Relationship Id="rId291" Type="http://schemas.openxmlformats.org/officeDocument/2006/relationships/customXml" Target="../ink/ink1238.xml"/><Relationship Id="rId305" Type="http://schemas.openxmlformats.org/officeDocument/2006/relationships/customXml" Target="../ink/ink1245.xml"/><Relationship Id="rId326" Type="http://schemas.openxmlformats.org/officeDocument/2006/relationships/image" Target="../media/image638.emf"/><Relationship Id="rId347" Type="http://schemas.openxmlformats.org/officeDocument/2006/relationships/customXml" Target="../ink/ink1266.xml"/><Relationship Id="rId44" Type="http://schemas.openxmlformats.org/officeDocument/2006/relationships/customXml" Target="../ink/ink1077.xml"/><Relationship Id="rId65" Type="http://schemas.openxmlformats.org/officeDocument/2006/relationships/customXml" Target="../ink/ink1088.xml"/><Relationship Id="rId86" Type="http://schemas.openxmlformats.org/officeDocument/2006/relationships/image" Target="../media/image545.emf"/><Relationship Id="rId130" Type="http://schemas.openxmlformats.org/officeDocument/2006/relationships/customXml" Target="../ink/ink1125.xml"/><Relationship Id="rId151" Type="http://schemas.openxmlformats.org/officeDocument/2006/relationships/image" Target="../media/image574.emf"/><Relationship Id="rId368" Type="http://schemas.openxmlformats.org/officeDocument/2006/relationships/image" Target="../media/image660.emf"/><Relationship Id="rId389" Type="http://schemas.openxmlformats.org/officeDocument/2006/relationships/customXml" Target="../ink/ink1287.xml"/><Relationship Id="rId172" Type="http://schemas.openxmlformats.org/officeDocument/2006/relationships/customXml" Target="../ink/ink1151.xml"/><Relationship Id="rId193" Type="http://schemas.openxmlformats.org/officeDocument/2006/relationships/customXml" Target="../ink/ink1172.xml"/><Relationship Id="rId207" Type="http://schemas.openxmlformats.org/officeDocument/2006/relationships/customXml" Target="../ink/ink1186.xml"/><Relationship Id="rId228" Type="http://schemas.openxmlformats.org/officeDocument/2006/relationships/image" Target="../media/image580.emf"/><Relationship Id="rId249" Type="http://schemas.openxmlformats.org/officeDocument/2006/relationships/customXml" Target="../ink/ink1217.xml"/><Relationship Id="rId13" Type="http://schemas.openxmlformats.org/officeDocument/2006/relationships/customXml" Target="../ink/ink1059.xml"/><Relationship Id="rId109" Type="http://schemas.openxmlformats.org/officeDocument/2006/relationships/image" Target="../media/image553.emf"/><Relationship Id="rId260" Type="http://schemas.openxmlformats.org/officeDocument/2006/relationships/image" Target="../media/image596.emf"/><Relationship Id="rId281" Type="http://schemas.openxmlformats.org/officeDocument/2006/relationships/customXml" Target="../ink/ink1233.xml"/><Relationship Id="rId316" Type="http://schemas.openxmlformats.org/officeDocument/2006/relationships/image" Target="../media/image633.emf"/><Relationship Id="rId337" Type="http://schemas.openxmlformats.org/officeDocument/2006/relationships/customXml" Target="../ink/ink1261.xml"/><Relationship Id="rId34" Type="http://schemas.openxmlformats.org/officeDocument/2006/relationships/image" Target="../media/image522.emf"/><Relationship Id="rId55" Type="http://schemas.openxmlformats.org/officeDocument/2006/relationships/customXml" Target="../ink/ink1083.xml"/><Relationship Id="rId76" Type="http://schemas.openxmlformats.org/officeDocument/2006/relationships/image" Target="../media/image540.emf"/><Relationship Id="rId97" Type="http://schemas.openxmlformats.org/officeDocument/2006/relationships/customXml" Target="../ink/ink1107.xml"/><Relationship Id="rId120" Type="http://schemas.openxmlformats.org/officeDocument/2006/relationships/customXml" Target="../ink/ink1120.xml"/><Relationship Id="rId141" Type="http://schemas.openxmlformats.org/officeDocument/2006/relationships/image" Target="../media/image569.emf"/><Relationship Id="rId358" Type="http://schemas.openxmlformats.org/officeDocument/2006/relationships/image" Target="../media/image666.emf"/><Relationship Id="rId379" Type="http://schemas.openxmlformats.org/officeDocument/2006/relationships/customXml" Target="../ink/ink1282.xml"/><Relationship Id="rId7" Type="http://schemas.openxmlformats.org/officeDocument/2006/relationships/customXml" Target="../ink/ink1056.xml"/><Relationship Id="rId162" Type="http://schemas.openxmlformats.org/officeDocument/2006/relationships/customXml" Target="../ink/ink1141.xml"/><Relationship Id="rId183" Type="http://schemas.openxmlformats.org/officeDocument/2006/relationships/customXml" Target="../ink/ink1162.xml"/><Relationship Id="rId218" Type="http://schemas.openxmlformats.org/officeDocument/2006/relationships/customXml" Target="../ink/ink1197.xml"/><Relationship Id="rId239" Type="http://schemas.openxmlformats.org/officeDocument/2006/relationships/customXml" Target="../ink/ink1212.xml"/><Relationship Id="rId390" Type="http://schemas.openxmlformats.org/officeDocument/2006/relationships/image" Target="../media/image675.emf"/><Relationship Id="rId250" Type="http://schemas.openxmlformats.org/officeDocument/2006/relationships/image" Target="../media/image591.emf"/><Relationship Id="rId271" Type="http://schemas.openxmlformats.org/officeDocument/2006/relationships/customXml" Target="../ink/ink1228.xml"/><Relationship Id="rId292" Type="http://schemas.openxmlformats.org/officeDocument/2006/relationships/image" Target="../media/image621.emf"/><Relationship Id="rId306" Type="http://schemas.openxmlformats.org/officeDocument/2006/relationships/image" Target="../media/image628.emf"/><Relationship Id="rId24" Type="http://schemas.openxmlformats.org/officeDocument/2006/relationships/image" Target="../media/image517.emf"/><Relationship Id="rId45" Type="http://schemas.openxmlformats.org/officeDocument/2006/relationships/customXml" Target="../ink/ink1078.xml"/><Relationship Id="rId66" Type="http://schemas.openxmlformats.org/officeDocument/2006/relationships/image" Target="../media/image535.emf"/><Relationship Id="rId87" Type="http://schemas.openxmlformats.org/officeDocument/2006/relationships/customXml" Target="../ink/ink1099.xml"/><Relationship Id="rId110" Type="http://schemas.openxmlformats.org/officeDocument/2006/relationships/customXml" Target="../ink/ink1115.xml"/><Relationship Id="rId131" Type="http://schemas.openxmlformats.org/officeDocument/2006/relationships/image" Target="../media/image564.emf"/><Relationship Id="rId327" Type="http://schemas.openxmlformats.org/officeDocument/2006/relationships/customXml" Target="../ink/ink1256.xml"/><Relationship Id="rId348" Type="http://schemas.openxmlformats.org/officeDocument/2006/relationships/image" Target="../media/image649.emf"/><Relationship Id="rId369" Type="http://schemas.openxmlformats.org/officeDocument/2006/relationships/customXml" Target="../ink/ink1277.xml"/><Relationship Id="rId152" Type="http://schemas.openxmlformats.org/officeDocument/2006/relationships/customXml" Target="../ink/ink1136.xml"/><Relationship Id="rId173" Type="http://schemas.openxmlformats.org/officeDocument/2006/relationships/customXml" Target="../ink/ink1152.xml"/><Relationship Id="rId194" Type="http://schemas.openxmlformats.org/officeDocument/2006/relationships/customXml" Target="../ink/ink1173.xml"/><Relationship Id="rId208" Type="http://schemas.openxmlformats.org/officeDocument/2006/relationships/customXml" Target="../ink/ink1187.xml"/><Relationship Id="rId229" Type="http://schemas.openxmlformats.org/officeDocument/2006/relationships/customXml" Target="../ink/ink1207.xml"/><Relationship Id="rId380" Type="http://schemas.openxmlformats.org/officeDocument/2006/relationships/image" Target="../media/image670.emf"/><Relationship Id="rId240" Type="http://schemas.openxmlformats.org/officeDocument/2006/relationships/image" Target="../media/image586.emf"/><Relationship Id="rId261" Type="http://schemas.openxmlformats.org/officeDocument/2006/relationships/customXml" Target="../ink/ink1223.xml"/><Relationship Id="rId14" Type="http://schemas.openxmlformats.org/officeDocument/2006/relationships/image" Target="../media/image512.emf"/><Relationship Id="rId35" Type="http://schemas.openxmlformats.org/officeDocument/2006/relationships/customXml" Target="../ink/ink1070.xml"/><Relationship Id="rId56" Type="http://schemas.openxmlformats.org/officeDocument/2006/relationships/image" Target="../media/image530.emf"/><Relationship Id="rId77" Type="http://schemas.openxmlformats.org/officeDocument/2006/relationships/customXml" Target="../ink/ink1094.xml"/><Relationship Id="rId100" Type="http://schemas.openxmlformats.org/officeDocument/2006/relationships/customXml" Target="../ink/ink1110.xml"/><Relationship Id="rId282" Type="http://schemas.openxmlformats.org/officeDocument/2006/relationships/image" Target="../media/image616.emf"/><Relationship Id="rId317" Type="http://schemas.openxmlformats.org/officeDocument/2006/relationships/customXml" Target="../ink/ink1251.xml"/><Relationship Id="rId338" Type="http://schemas.openxmlformats.org/officeDocument/2006/relationships/image" Target="../media/image644.emf"/><Relationship Id="rId359" Type="http://schemas.openxmlformats.org/officeDocument/2006/relationships/customXml" Target="../ink/ink1272.xml"/><Relationship Id="rId8" Type="http://schemas.openxmlformats.org/officeDocument/2006/relationships/image" Target="../media/image509.emf"/><Relationship Id="rId98" Type="http://schemas.openxmlformats.org/officeDocument/2006/relationships/customXml" Target="../ink/ink1108.xml"/><Relationship Id="rId121" Type="http://schemas.openxmlformats.org/officeDocument/2006/relationships/image" Target="../media/image559.emf"/><Relationship Id="rId142" Type="http://schemas.openxmlformats.org/officeDocument/2006/relationships/customXml" Target="../ink/ink1131.xml"/><Relationship Id="rId163" Type="http://schemas.openxmlformats.org/officeDocument/2006/relationships/customXml" Target="../ink/ink1142.xml"/><Relationship Id="rId184" Type="http://schemas.openxmlformats.org/officeDocument/2006/relationships/customXml" Target="../ink/ink1163.xml"/><Relationship Id="rId219" Type="http://schemas.openxmlformats.org/officeDocument/2006/relationships/customXml" Target="../ink/ink1198.xml"/><Relationship Id="rId370" Type="http://schemas.openxmlformats.org/officeDocument/2006/relationships/image" Target="../media/image667.emf"/><Relationship Id="rId230" Type="http://schemas.openxmlformats.org/officeDocument/2006/relationships/image" Target="../media/image581.emf"/><Relationship Id="rId251" Type="http://schemas.openxmlformats.org/officeDocument/2006/relationships/customXml" Target="../ink/ink1218.xml"/><Relationship Id="rId25" Type="http://schemas.openxmlformats.org/officeDocument/2006/relationships/customXml" Target="../ink/ink1065.xml"/><Relationship Id="rId46" Type="http://schemas.openxmlformats.org/officeDocument/2006/relationships/image" Target="../media/image525.emf"/><Relationship Id="rId67" Type="http://schemas.openxmlformats.org/officeDocument/2006/relationships/customXml" Target="../ink/ink1089.xml"/><Relationship Id="rId272" Type="http://schemas.openxmlformats.org/officeDocument/2006/relationships/image" Target="../media/image602.emf"/><Relationship Id="rId293" Type="http://schemas.openxmlformats.org/officeDocument/2006/relationships/customXml" Target="../ink/ink1239.xml"/><Relationship Id="rId307" Type="http://schemas.openxmlformats.org/officeDocument/2006/relationships/customXml" Target="../ink/ink1246.xml"/><Relationship Id="rId328" Type="http://schemas.openxmlformats.org/officeDocument/2006/relationships/image" Target="../media/image639.emf"/><Relationship Id="rId349" Type="http://schemas.openxmlformats.org/officeDocument/2006/relationships/customXml" Target="../ink/ink1267.xml"/><Relationship Id="rId88" Type="http://schemas.openxmlformats.org/officeDocument/2006/relationships/image" Target="../media/image546.emf"/><Relationship Id="rId111" Type="http://schemas.openxmlformats.org/officeDocument/2006/relationships/image" Target="../media/image554.emf"/><Relationship Id="rId132" Type="http://schemas.openxmlformats.org/officeDocument/2006/relationships/customXml" Target="../ink/ink1126.xml"/><Relationship Id="rId153" Type="http://schemas.openxmlformats.org/officeDocument/2006/relationships/image" Target="../media/image575.emf"/><Relationship Id="rId174" Type="http://schemas.openxmlformats.org/officeDocument/2006/relationships/customXml" Target="../ink/ink1153.xml"/><Relationship Id="rId195" Type="http://schemas.openxmlformats.org/officeDocument/2006/relationships/customXml" Target="../ink/ink1174.xml"/><Relationship Id="rId209" Type="http://schemas.openxmlformats.org/officeDocument/2006/relationships/customXml" Target="../ink/ink1188.xml"/><Relationship Id="rId360" Type="http://schemas.openxmlformats.org/officeDocument/2006/relationships/image" Target="../media/image656.emf"/><Relationship Id="rId381" Type="http://schemas.openxmlformats.org/officeDocument/2006/relationships/customXml" Target="../ink/ink1283.xml"/><Relationship Id="rId220" Type="http://schemas.openxmlformats.org/officeDocument/2006/relationships/customXml" Target="../ink/ink1199.xml"/><Relationship Id="rId241" Type="http://schemas.openxmlformats.org/officeDocument/2006/relationships/customXml" Target="../ink/ink1213.xml"/><Relationship Id="rId15" Type="http://schemas.openxmlformats.org/officeDocument/2006/relationships/customXml" Target="../ink/ink1060.xml"/><Relationship Id="rId36" Type="http://schemas.openxmlformats.org/officeDocument/2006/relationships/image" Target="../media/image523.emf"/><Relationship Id="rId57" Type="http://schemas.openxmlformats.org/officeDocument/2006/relationships/customXml" Target="../ink/ink1084.xml"/><Relationship Id="rId262" Type="http://schemas.openxmlformats.org/officeDocument/2006/relationships/image" Target="../media/image597.emf"/><Relationship Id="rId283" Type="http://schemas.openxmlformats.org/officeDocument/2006/relationships/customXml" Target="../ink/ink1234.xml"/><Relationship Id="rId318" Type="http://schemas.openxmlformats.org/officeDocument/2006/relationships/image" Target="../media/image634.emf"/><Relationship Id="rId339" Type="http://schemas.openxmlformats.org/officeDocument/2006/relationships/customXml" Target="../ink/ink1262.xml"/><Relationship Id="rId78" Type="http://schemas.openxmlformats.org/officeDocument/2006/relationships/image" Target="../media/image541.emf"/><Relationship Id="rId99" Type="http://schemas.openxmlformats.org/officeDocument/2006/relationships/customXml" Target="../ink/ink1109.xml"/><Relationship Id="rId101" Type="http://schemas.openxmlformats.org/officeDocument/2006/relationships/image" Target="../media/image548.emf"/><Relationship Id="rId122" Type="http://schemas.openxmlformats.org/officeDocument/2006/relationships/customXml" Target="../ink/ink1121.xml"/><Relationship Id="rId143" Type="http://schemas.openxmlformats.org/officeDocument/2006/relationships/image" Target="../media/image570.emf"/><Relationship Id="rId164" Type="http://schemas.openxmlformats.org/officeDocument/2006/relationships/customXml" Target="../ink/ink1143.xml"/><Relationship Id="rId185" Type="http://schemas.openxmlformats.org/officeDocument/2006/relationships/customXml" Target="../ink/ink1164.xml"/><Relationship Id="rId350" Type="http://schemas.openxmlformats.org/officeDocument/2006/relationships/image" Target="../media/image650.emf"/><Relationship Id="rId371" Type="http://schemas.openxmlformats.org/officeDocument/2006/relationships/customXml" Target="../ink/ink1278.xml"/><Relationship Id="rId9" Type="http://schemas.openxmlformats.org/officeDocument/2006/relationships/customXml" Target="../ink/ink1057.xml"/><Relationship Id="rId210" Type="http://schemas.openxmlformats.org/officeDocument/2006/relationships/customXml" Target="../ink/ink1189.xml"/><Relationship Id="rId26" Type="http://schemas.openxmlformats.org/officeDocument/2006/relationships/image" Target="../media/image518.emf"/><Relationship Id="rId231" Type="http://schemas.openxmlformats.org/officeDocument/2006/relationships/customXml" Target="../ink/ink1208.xml"/><Relationship Id="rId252" Type="http://schemas.openxmlformats.org/officeDocument/2006/relationships/image" Target="../media/image592.emf"/><Relationship Id="rId273" Type="http://schemas.openxmlformats.org/officeDocument/2006/relationships/customXml" Target="../ink/ink1229.xml"/><Relationship Id="rId294" Type="http://schemas.openxmlformats.org/officeDocument/2006/relationships/image" Target="../media/image622.emf"/><Relationship Id="rId308" Type="http://schemas.openxmlformats.org/officeDocument/2006/relationships/image" Target="../media/image629.emf"/><Relationship Id="rId329" Type="http://schemas.openxmlformats.org/officeDocument/2006/relationships/customXml" Target="../ink/ink1257.xml"/><Relationship Id="rId47" Type="http://schemas.openxmlformats.org/officeDocument/2006/relationships/customXml" Target="../ink/ink1079.xml"/><Relationship Id="rId68" Type="http://schemas.openxmlformats.org/officeDocument/2006/relationships/image" Target="../media/image536.emf"/><Relationship Id="rId89" Type="http://schemas.openxmlformats.org/officeDocument/2006/relationships/customXml" Target="../ink/ink1100.xml"/><Relationship Id="rId112" Type="http://schemas.openxmlformats.org/officeDocument/2006/relationships/customXml" Target="../ink/ink1116.xml"/><Relationship Id="rId133" Type="http://schemas.openxmlformats.org/officeDocument/2006/relationships/image" Target="../media/image565.emf"/><Relationship Id="rId154" Type="http://schemas.openxmlformats.org/officeDocument/2006/relationships/customXml" Target="../ink/ink1137.xml"/><Relationship Id="rId175" Type="http://schemas.openxmlformats.org/officeDocument/2006/relationships/customXml" Target="../ink/ink1154.xml"/><Relationship Id="rId340" Type="http://schemas.openxmlformats.org/officeDocument/2006/relationships/image" Target="../media/image645.emf"/><Relationship Id="rId361" Type="http://schemas.openxmlformats.org/officeDocument/2006/relationships/customXml" Target="../ink/ink1273.xml"/><Relationship Id="rId196" Type="http://schemas.openxmlformats.org/officeDocument/2006/relationships/customXml" Target="../ink/ink1175.xml"/><Relationship Id="rId200" Type="http://schemas.openxmlformats.org/officeDocument/2006/relationships/customXml" Target="../ink/ink1179.xml"/><Relationship Id="rId382" Type="http://schemas.openxmlformats.org/officeDocument/2006/relationships/image" Target="../media/image671.emf"/><Relationship Id="rId16" Type="http://schemas.openxmlformats.org/officeDocument/2006/relationships/image" Target="../media/image513.emf"/><Relationship Id="rId221" Type="http://schemas.openxmlformats.org/officeDocument/2006/relationships/customXml" Target="../ink/ink1200.xml"/><Relationship Id="rId242" Type="http://schemas.openxmlformats.org/officeDocument/2006/relationships/image" Target="../media/image587.emf"/><Relationship Id="rId263" Type="http://schemas.openxmlformats.org/officeDocument/2006/relationships/customXml" Target="../ink/ink1224.xml"/><Relationship Id="rId284" Type="http://schemas.openxmlformats.org/officeDocument/2006/relationships/image" Target="../media/image617.emf"/><Relationship Id="rId319" Type="http://schemas.openxmlformats.org/officeDocument/2006/relationships/customXml" Target="../ink/ink1252.xml"/><Relationship Id="rId37" Type="http://schemas.openxmlformats.org/officeDocument/2006/relationships/customXml" Target="../ink/ink1071.xml"/><Relationship Id="rId58" Type="http://schemas.openxmlformats.org/officeDocument/2006/relationships/image" Target="../media/image531.emf"/><Relationship Id="rId79" Type="http://schemas.openxmlformats.org/officeDocument/2006/relationships/customXml" Target="../ink/ink1095.xml"/><Relationship Id="rId102" Type="http://schemas.openxmlformats.org/officeDocument/2006/relationships/customXml" Target="../ink/ink1111.xml"/><Relationship Id="rId123" Type="http://schemas.openxmlformats.org/officeDocument/2006/relationships/image" Target="../media/image560.emf"/><Relationship Id="rId144" Type="http://schemas.openxmlformats.org/officeDocument/2006/relationships/customXml" Target="../ink/ink1132.xml"/><Relationship Id="rId330" Type="http://schemas.openxmlformats.org/officeDocument/2006/relationships/image" Target="../media/image640.emf"/><Relationship Id="rId90" Type="http://schemas.openxmlformats.org/officeDocument/2006/relationships/image" Target="../media/image547.emf"/><Relationship Id="rId165" Type="http://schemas.openxmlformats.org/officeDocument/2006/relationships/customXml" Target="../ink/ink1144.xml"/><Relationship Id="rId186" Type="http://schemas.openxmlformats.org/officeDocument/2006/relationships/customXml" Target="../ink/ink1165.xml"/><Relationship Id="rId351" Type="http://schemas.openxmlformats.org/officeDocument/2006/relationships/customXml" Target="../ink/ink1268.xml"/><Relationship Id="rId372" Type="http://schemas.openxmlformats.org/officeDocument/2006/relationships/image" Target="../media/image662.emf"/><Relationship Id="rId211" Type="http://schemas.openxmlformats.org/officeDocument/2006/relationships/customXml" Target="../ink/ink1190.xml"/><Relationship Id="rId232" Type="http://schemas.openxmlformats.org/officeDocument/2006/relationships/image" Target="../media/image582.emf"/><Relationship Id="rId253" Type="http://schemas.openxmlformats.org/officeDocument/2006/relationships/customXml" Target="../ink/ink1219.xml"/><Relationship Id="rId274" Type="http://schemas.openxmlformats.org/officeDocument/2006/relationships/image" Target="../media/image603.emf"/><Relationship Id="rId295" Type="http://schemas.openxmlformats.org/officeDocument/2006/relationships/customXml" Target="../ink/ink1240.xml"/><Relationship Id="rId309" Type="http://schemas.openxmlformats.org/officeDocument/2006/relationships/customXml" Target="../ink/ink1247.xml"/><Relationship Id="rId27" Type="http://schemas.openxmlformats.org/officeDocument/2006/relationships/customXml" Target="../ink/ink1066.xml"/><Relationship Id="rId48" Type="http://schemas.openxmlformats.org/officeDocument/2006/relationships/image" Target="../media/image526.emf"/><Relationship Id="rId69" Type="http://schemas.openxmlformats.org/officeDocument/2006/relationships/customXml" Target="../ink/ink1090.xml"/><Relationship Id="rId113" Type="http://schemas.openxmlformats.org/officeDocument/2006/relationships/image" Target="../media/image555.emf"/><Relationship Id="rId134" Type="http://schemas.openxmlformats.org/officeDocument/2006/relationships/customXml" Target="../ink/ink1127.xml"/><Relationship Id="rId320" Type="http://schemas.openxmlformats.org/officeDocument/2006/relationships/image" Target="../media/image635.emf"/><Relationship Id="rId80" Type="http://schemas.openxmlformats.org/officeDocument/2006/relationships/image" Target="../media/image542.emf"/><Relationship Id="rId155" Type="http://schemas.openxmlformats.org/officeDocument/2006/relationships/image" Target="../media/image576.emf"/><Relationship Id="rId176" Type="http://schemas.openxmlformats.org/officeDocument/2006/relationships/customXml" Target="../ink/ink1155.xml"/><Relationship Id="rId197" Type="http://schemas.openxmlformats.org/officeDocument/2006/relationships/customXml" Target="../ink/ink1176.xml"/><Relationship Id="rId341" Type="http://schemas.openxmlformats.org/officeDocument/2006/relationships/customXml" Target="../ink/ink1263.xml"/><Relationship Id="rId362" Type="http://schemas.openxmlformats.org/officeDocument/2006/relationships/image" Target="../media/image657.emf"/><Relationship Id="rId383" Type="http://schemas.openxmlformats.org/officeDocument/2006/relationships/customXml" Target="../ink/ink1284.xml"/><Relationship Id="rId201" Type="http://schemas.openxmlformats.org/officeDocument/2006/relationships/customXml" Target="../ink/ink1180.xml"/><Relationship Id="rId222" Type="http://schemas.openxmlformats.org/officeDocument/2006/relationships/customXml" Target="../ink/ink1201.xml"/><Relationship Id="rId243" Type="http://schemas.openxmlformats.org/officeDocument/2006/relationships/customXml" Target="../ink/ink1214.xml"/><Relationship Id="rId264" Type="http://schemas.openxmlformats.org/officeDocument/2006/relationships/image" Target="../media/image598.emf"/><Relationship Id="rId285" Type="http://schemas.openxmlformats.org/officeDocument/2006/relationships/customXml" Target="../ink/ink1235.xml"/><Relationship Id="rId17" Type="http://schemas.openxmlformats.org/officeDocument/2006/relationships/customXml" Target="../ink/ink1061.xml"/><Relationship Id="rId38" Type="http://schemas.openxmlformats.org/officeDocument/2006/relationships/image" Target="../media/image524.emf"/><Relationship Id="rId59" Type="http://schemas.openxmlformats.org/officeDocument/2006/relationships/customXml" Target="../ink/ink1085.xml"/><Relationship Id="rId103" Type="http://schemas.openxmlformats.org/officeDocument/2006/relationships/image" Target="../media/image549.emf"/><Relationship Id="rId124" Type="http://schemas.openxmlformats.org/officeDocument/2006/relationships/customXml" Target="../ink/ink1122.xml"/><Relationship Id="rId310" Type="http://schemas.openxmlformats.org/officeDocument/2006/relationships/image" Target="../media/image630.emf"/><Relationship Id="rId70" Type="http://schemas.openxmlformats.org/officeDocument/2006/relationships/image" Target="../media/image537.emf"/><Relationship Id="rId91" Type="http://schemas.openxmlformats.org/officeDocument/2006/relationships/customXml" Target="../ink/ink1101.xml"/><Relationship Id="rId145" Type="http://schemas.openxmlformats.org/officeDocument/2006/relationships/image" Target="../media/image571.emf"/><Relationship Id="rId166" Type="http://schemas.openxmlformats.org/officeDocument/2006/relationships/customXml" Target="../ink/ink1145.xml"/><Relationship Id="rId187" Type="http://schemas.openxmlformats.org/officeDocument/2006/relationships/customXml" Target="../ink/ink1166.xml"/><Relationship Id="rId331" Type="http://schemas.openxmlformats.org/officeDocument/2006/relationships/customXml" Target="../ink/ink1258.xml"/><Relationship Id="rId352" Type="http://schemas.openxmlformats.org/officeDocument/2006/relationships/image" Target="../media/image651.emf"/><Relationship Id="rId373" Type="http://schemas.openxmlformats.org/officeDocument/2006/relationships/customXml" Target="../ink/ink1279.xml"/><Relationship Id="rId1" Type="http://schemas.openxmlformats.org/officeDocument/2006/relationships/slideLayout" Target="../slideLayouts/slideLayout95.xml"/><Relationship Id="rId212" Type="http://schemas.openxmlformats.org/officeDocument/2006/relationships/customXml" Target="../ink/ink1191.xml"/><Relationship Id="rId233" Type="http://schemas.openxmlformats.org/officeDocument/2006/relationships/customXml" Target="../ink/ink1209.xml"/><Relationship Id="rId254" Type="http://schemas.openxmlformats.org/officeDocument/2006/relationships/image" Target="../media/image593.emf"/><Relationship Id="rId28" Type="http://schemas.openxmlformats.org/officeDocument/2006/relationships/image" Target="../media/image519.emf"/><Relationship Id="rId49" Type="http://schemas.openxmlformats.org/officeDocument/2006/relationships/customXml" Target="../ink/ink1080.xml"/><Relationship Id="rId114" Type="http://schemas.openxmlformats.org/officeDocument/2006/relationships/customXml" Target="../ink/ink1117.xml"/><Relationship Id="rId275" Type="http://schemas.openxmlformats.org/officeDocument/2006/relationships/customXml" Target="../ink/ink1230.xml"/><Relationship Id="rId296" Type="http://schemas.openxmlformats.org/officeDocument/2006/relationships/image" Target="../media/image623.emf"/><Relationship Id="rId300" Type="http://schemas.openxmlformats.org/officeDocument/2006/relationships/image" Target="../media/image625.emf"/><Relationship Id="rId60" Type="http://schemas.openxmlformats.org/officeDocument/2006/relationships/image" Target="../media/image532.emf"/><Relationship Id="rId81" Type="http://schemas.openxmlformats.org/officeDocument/2006/relationships/customXml" Target="../ink/ink1096.xml"/><Relationship Id="rId135" Type="http://schemas.openxmlformats.org/officeDocument/2006/relationships/image" Target="../media/image566.emf"/><Relationship Id="rId156" Type="http://schemas.openxmlformats.org/officeDocument/2006/relationships/customXml" Target="../ink/ink1138.xml"/><Relationship Id="rId177" Type="http://schemas.openxmlformats.org/officeDocument/2006/relationships/customXml" Target="../ink/ink1156.xml"/><Relationship Id="rId198" Type="http://schemas.openxmlformats.org/officeDocument/2006/relationships/customXml" Target="../ink/ink1177.xml"/><Relationship Id="rId321" Type="http://schemas.openxmlformats.org/officeDocument/2006/relationships/customXml" Target="../ink/ink1253.xml"/><Relationship Id="rId342" Type="http://schemas.openxmlformats.org/officeDocument/2006/relationships/image" Target="../media/image646.emf"/><Relationship Id="rId363" Type="http://schemas.openxmlformats.org/officeDocument/2006/relationships/customXml" Target="../ink/ink1274.xml"/><Relationship Id="rId384" Type="http://schemas.openxmlformats.org/officeDocument/2006/relationships/image" Target="../media/image672.emf"/><Relationship Id="rId202" Type="http://schemas.openxmlformats.org/officeDocument/2006/relationships/customXml" Target="../ink/ink1181.xml"/><Relationship Id="rId223" Type="http://schemas.openxmlformats.org/officeDocument/2006/relationships/customXml" Target="../ink/ink1202.xml"/><Relationship Id="rId244" Type="http://schemas.openxmlformats.org/officeDocument/2006/relationships/image" Target="../media/image588.emf"/><Relationship Id="rId18" Type="http://schemas.openxmlformats.org/officeDocument/2006/relationships/image" Target="../media/image514.emf"/><Relationship Id="rId39" Type="http://schemas.openxmlformats.org/officeDocument/2006/relationships/customXml" Target="../ink/ink1072.xml"/><Relationship Id="rId265" Type="http://schemas.openxmlformats.org/officeDocument/2006/relationships/customXml" Target="../ink/ink1225.xml"/><Relationship Id="rId286" Type="http://schemas.openxmlformats.org/officeDocument/2006/relationships/image" Target="../media/image618.emf"/><Relationship Id="rId50" Type="http://schemas.openxmlformats.org/officeDocument/2006/relationships/image" Target="../media/image527.emf"/><Relationship Id="rId104" Type="http://schemas.openxmlformats.org/officeDocument/2006/relationships/customXml" Target="../ink/ink1112.xml"/><Relationship Id="rId125" Type="http://schemas.openxmlformats.org/officeDocument/2006/relationships/image" Target="../media/image561.emf"/><Relationship Id="rId146" Type="http://schemas.openxmlformats.org/officeDocument/2006/relationships/customXml" Target="../ink/ink1133.xml"/><Relationship Id="rId167" Type="http://schemas.openxmlformats.org/officeDocument/2006/relationships/customXml" Target="../ink/ink1146.xml"/><Relationship Id="rId188" Type="http://schemas.openxmlformats.org/officeDocument/2006/relationships/customXml" Target="../ink/ink1167.xml"/><Relationship Id="rId311" Type="http://schemas.openxmlformats.org/officeDocument/2006/relationships/customXml" Target="../ink/ink1248.xml"/><Relationship Id="rId332" Type="http://schemas.openxmlformats.org/officeDocument/2006/relationships/image" Target="../media/image641.emf"/><Relationship Id="rId353" Type="http://schemas.openxmlformats.org/officeDocument/2006/relationships/customXml" Target="../ink/ink1269.xml"/><Relationship Id="rId374" Type="http://schemas.openxmlformats.org/officeDocument/2006/relationships/image" Target="../media/image668.emf"/><Relationship Id="rId71" Type="http://schemas.openxmlformats.org/officeDocument/2006/relationships/customXml" Target="../ink/ink1091.xml"/><Relationship Id="rId92" Type="http://schemas.openxmlformats.org/officeDocument/2006/relationships/customXml" Target="../ink/ink1102.xml"/><Relationship Id="rId213" Type="http://schemas.openxmlformats.org/officeDocument/2006/relationships/customXml" Target="../ink/ink1192.xml"/><Relationship Id="rId234" Type="http://schemas.openxmlformats.org/officeDocument/2006/relationships/image" Target="../media/image583.emf"/><Relationship Id="rId2" Type="http://schemas.openxmlformats.org/officeDocument/2006/relationships/image" Target="../media/image216.jpeg"/><Relationship Id="rId29" Type="http://schemas.openxmlformats.org/officeDocument/2006/relationships/customXml" Target="../ink/ink1067.xml"/><Relationship Id="rId255" Type="http://schemas.openxmlformats.org/officeDocument/2006/relationships/customXml" Target="../ink/ink1220.xml"/><Relationship Id="rId276" Type="http://schemas.openxmlformats.org/officeDocument/2006/relationships/image" Target="../media/image604.emf"/><Relationship Id="rId297" Type="http://schemas.openxmlformats.org/officeDocument/2006/relationships/customXml" Target="../ink/ink1241.xml"/><Relationship Id="rId40" Type="http://schemas.openxmlformats.org/officeDocument/2006/relationships/customXml" Target="../ink/ink1073.xml"/><Relationship Id="rId115" Type="http://schemas.openxmlformats.org/officeDocument/2006/relationships/image" Target="../media/image556.emf"/><Relationship Id="rId136" Type="http://schemas.openxmlformats.org/officeDocument/2006/relationships/customXml" Target="../ink/ink1128.xml"/><Relationship Id="rId157" Type="http://schemas.openxmlformats.org/officeDocument/2006/relationships/image" Target="../media/image577.emf"/><Relationship Id="rId178" Type="http://schemas.openxmlformats.org/officeDocument/2006/relationships/customXml" Target="../ink/ink1157.xml"/><Relationship Id="rId301" Type="http://schemas.openxmlformats.org/officeDocument/2006/relationships/customXml" Target="../ink/ink1243.xml"/><Relationship Id="rId322" Type="http://schemas.openxmlformats.org/officeDocument/2006/relationships/image" Target="../media/image636.emf"/><Relationship Id="rId343" Type="http://schemas.openxmlformats.org/officeDocument/2006/relationships/customXml" Target="../ink/ink1264.xml"/><Relationship Id="rId364" Type="http://schemas.openxmlformats.org/officeDocument/2006/relationships/image" Target="../media/image658.emf"/><Relationship Id="rId61" Type="http://schemas.openxmlformats.org/officeDocument/2006/relationships/customXml" Target="../ink/ink1086.xml"/><Relationship Id="rId82" Type="http://schemas.openxmlformats.org/officeDocument/2006/relationships/image" Target="../media/image543.emf"/><Relationship Id="rId199" Type="http://schemas.openxmlformats.org/officeDocument/2006/relationships/customXml" Target="../ink/ink1178.xml"/><Relationship Id="rId203" Type="http://schemas.openxmlformats.org/officeDocument/2006/relationships/customXml" Target="../ink/ink1182.xml"/><Relationship Id="rId385" Type="http://schemas.openxmlformats.org/officeDocument/2006/relationships/customXml" Target="../ink/ink1285.xml"/><Relationship Id="rId19" Type="http://schemas.openxmlformats.org/officeDocument/2006/relationships/customXml" Target="../ink/ink1062.xml"/><Relationship Id="rId224" Type="http://schemas.openxmlformats.org/officeDocument/2006/relationships/customXml" Target="../ink/ink1203.xml"/><Relationship Id="rId245" Type="http://schemas.openxmlformats.org/officeDocument/2006/relationships/customXml" Target="../ink/ink1215.xml"/><Relationship Id="rId266" Type="http://schemas.openxmlformats.org/officeDocument/2006/relationships/image" Target="../media/image599.emf"/><Relationship Id="rId287" Type="http://schemas.openxmlformats.org/officeDocument/2006/relationships/customXml" Target="../ink/ink1236.xml"/><Relationship Id="rId30" Type="http://schemas.openxmlformats.org/officeDocument/2006/relationships/image" Target="../media/image520.emf"/><Relationship Id="rId105" Type="http://schemas.openxmlformats.org/officeDocument/2006/relationships/image" Target="../media/image551.emf"/><Relationship Id="rId126" Type="http://schemas.openxmlformats.org/officeDocument/2006/relationships/customXml" Target="../ink/ink1123.xml"/><Relationship Id="rId147" Type="http://schemas.openxmlformats.org/officeDocument/2006/relationships/image" Target="../media/image572.emf"/><Relationship Id="rId168" Type="http://schemas.openxmlformats.org/officeDocument/2006/relationships/customXml" Target="../ink/ink1147.xml"/><Relationship Id="rId312" Type="http://schemas.openxmlformats.org/officeDocument/2006/relationships/image" Target="../media/image631.emf"/><Relationship Id="rId333" Type="http://schemas.openxmlformats.org/officeDocument/2006/relationships/customXml" Target="../ink/ink1259.xml"/><Relationship Id="rId354" Type="http://schemas.openxmlformats.org/officeDocument/2006/relationships/image" Target="../media/image652.emf"/><Relationship Id="rId51" Type="http://schemas.openxmlformats.org/officeDocument/2006/relationships/customXml" Target="../ink/ink1081.xml"/><Relationship Id="rId72" Type="http://schemas.openxmlformats.org/officeDocument/2006/relationships/image" Target="../media/image538.emf"/><Relationship Id="rId93" Type="http://schemas.openxmlformats.org/officeDocument/2006/relationships/customXml" Target="../ink/ink1103.xml"/><Relationship Id="rId189" Type="http://schemas.openxmlformats.org/officeDocument/2006/relationships/customXml" Target="../ink/ink1168.xml"/><Relationship Id="rId375" Type="http://schemas.openxmlformats.org/officeDocument/2006/relationships/customXml" Target="../ink/ink1280.xml"/><Relationship Id="rId3" Type="http://schemas.openxmlformats.org/officeDocument/2006/relationships/customXml" Target="../ink/ink1054.xml"/><Relationship Id="rId214" Type="http://schemas.openxmlformats.org/officeDocument/2006/relationships/customXml" Target="../ink/ink1193.xml"/><Relationship Id="rId235" Type="http://schemas.openxmlformats.org/officeDocument/2006/relationships/customXml" Target="../ink/ink1210.xml"/><Relationship Id="rId256" Type="http://schemas.openxmlformats.org/officeDocument/2006/relationships/image" Target="../media/image594.emf"/><Relationship Id="rId277" Type="http://schemas.openxmlformats.org/officeDocument/2006/relationships/customXml" Target="../ink/ink1231.xml"/><Relationship Id="rId298" Type="http://schemas.openxmlformats.org/officeDocument/2006/relationships/image" Target="../media/image624.emf"/><Relationship Id="rId116" Type="http://schemas.openxmlformats.org/officeDocument/2006/relationships/customXml" Target="../ink/ink1118.xml"/><Relationship Id="rId137" Type="http://schemas.openxmlformats.org/officeDocument/2006/relationships/image" Target="../media/image567.emf"/><Relationship Id="rId158" Type="http://schemas.openxmlformats.org/officeDocument/2006/relationships/customXml" Target="../ink/ink1139.xml"/><Relationship Id="rId302" Type="http://schemas.openxmlformats.org/officeDocument/2006/relationships/image" Target="../media/image626.emf"/><Relationship Id="rId323" Type="http://schemas.openxmlformats.org/officeDocument/2006/relationships/customXml" Target="../ink/ink1254.xml"/><Relationship Id="rId344" Type="http://schemas.openxmlformats.org/officeDocument/2006/relationships/image" Target="../media/image647.emf"/><Relationship Id="rId20" Type="http://schemas.openxmlformats.org/officeDocument/2006/relationships/image" Target="../media/image515.emf"/><Relationship Id="rId41" Type="http://schemas.openxmlformats.org/officeDocument/2006/relationships/customXml" Target="../ink/ink1074.xml"/><Relationship Id="rId62" Type="http://schemas.openxmlformats.org/officeDocument/2006/relationships/image" Target="../media/image533.emf"/><Relationship Id="rId83" Type="http://schemas.openxmlformats.org/officeDocument/2006/relationships/customXml" Target="../ink/ink1097.xml"/><Relationship Id="rId179" Type="http://schemas.openxmlformats.org/officeDocument/2006/relationships/customXml" Target="../ink/ink1158.xml"/><Relationship Id="rId365" Type="http://schemas.openxmlformats.org/officeDocument/2006/relationships/customXml" Target="../ink/ink1275.xml"/><Relationship Id="rId386" Type="http://schemas.openxmlformats.org/officeDocument/2006/relationships/image" Target="../media/image673.emf"/><Relationship Id="rId190" Type="http://schemas.openxmlformats.org/officeDocument/2006/relationships/customXml" Target="../ink/ink1169.xml"/><Relationship Id="rId204" Type="http://schemas.openxmlformats.org/officeDocument/2006/relationships/customXml" Target="../ink/ink1183.xml"/><Relationship Id="rId225" Type="http://schemas.openxmlformats.org/officeDocument/2006/relationships/customXml" Target="../ink/ink1204.xml"/><Relationship Id="rId246" Type="http://schemas.openxmlformats.org/officeDocument/2006/relationships/image" Target="../media/image589.emf"/><Relationship Id="rId267" Type="http://schemas.openxmlformats.org/officeDocument/2006/relationships/customXml" Target="../ink/ink1226.xml"/><Relationship Id="rId288" Type="http://schemas.openxmlformats.org/officeDocument/2006/relationships/image" Target="../media/image619.emf"/><Relationship Id="rId106" Type="http://schemas.openxmlformats.org/officeDocument/2006/relationships/customXml" Target="../ink/ink1113.xml"/><Relationship Id="rId127" Type="http://schemas.openxmlformats.org/officeDocument/2006/relationships/image" Target="../media/image562.emf"/><Relationship Id="rId313" Type="http://schemas.openxmlformats.org/officeDocument/2006/relationships/customXml" Target="../ink/ink1249.xml"/><Relationship Id="rId10" Type="http://schemas.openxmlformats.org/officeDocument/2006/relationships/image" Target="../media/image510.emf"/><Relationship Id="rId31" Type="http://schemas.openxmlformats.org/officeDocument/2006/relationships/customXml" Target="../ink/ink1068.xml"/><Relationship Id="rId52" Type="http://schemas.openxmlformats.org/officeDocument/2006/relationships/image" Target="../media/image528.emf"/><Relationship Id="rId73" Type="http://schemas.openxmlformats.org/officeDocument/2006/relationships/customXml" Target="../ink/ink1092.xml"/><Relationship Id="rId94" Type="http://schemas.openxmlformats.org/officeDocument/2006/relationships/customXml" Target="../ink/ink1104.xml"/><Relationship Id="rId148" Type="http://schemas.openxmlformats.org/officeDocument/2006/relationships/customXml" Target="../ink/ink1134.xml"/><Relationship Id="rId169" Type="http://schemas.openxmlformats.org/officeDocument/2006/relationships/customXml" Target="../ink/ink1148.xml"/><Relationship Id="rId334" Type="http://schemas.openxmlformats.org/officeDocument/2006/relationships/image" Target="../media/image642.emf"/><Relationship Id="rId355" Type="http://schemas.openxmlformats.org/officeDocument/2006/relationships/customXml" Target="../ink/ink1270.xml"/><Relationship Id="rId376" Type="http://schemas.openxmlformats.org/officeDocument/2006/relationships/image" Target="../media/image669.emf"/><Relationship Id="rId4" Type="http://schemas.openxmlformats.org/officeDocument/2006/relationships/image" Target="../media/image507.emf"/><Relationship Id="rId180" Type="http://schemas.openxmlformats.org/officeDocument/2006/relationships/customXml" Target="../ink/ink1159.xml"/><Relationship Id="rId215" Type="http://schemas.openxmlformats.org/officeDocument/2006/relationships/customXml" Target="../ink/ink1194.xml"/><Relationship Id="rId236" Type="http://schemas.openxmlformats.org/officeDocument/2006/relationships/image" Target="../media/image584.emf"/><Relationship Id="rId257" Type="http://schemas.openxmlformats.org/officeDocument/2006/relationships/customXml" Target="../ink/ink1221.xml"/><Relationship Id="rId278" Type="http://schemas.openxmlformats.org/officeDocument/2006/relationships/image" Target="../media/image605.emf"/><Relationship Id="rId303" Type="http://schemas.openxmlformats.org/officeDocument/2006/relationships/customXml" Target="../ink/ink124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7.png"/><Relationship Id="rId2" Type="http://schemas.openxmlformats.org/officeDocument/2006/relationships/image" Target="../media/image676.png"/><Relationship Id="rId1" Type="http://schemas.openxmlformats.org/officeDocument/2006/relationships/slideLayout" Target="../slideLayouts/slideLayout90.xml"/></Relationships>
</file>

<file path=ppt/slides/_rels/slide8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90.emf"/><Relationship Id="rId117" Type="http://schemas.openxmlformats.org/officeDocument/2006/relationships/customXml" Target="../ink/ink1345.xml"/><Relationship Id="rId21" Type="http://schemas.openxmlformats.org/officeDocument/2006/relationships/customXml" Target="../ink/ink1297.xml"/><Relationship Id="rId42" Type="http://schemas.openxmlformats.org/officeDocument/2006/relationships/image" Target="../media/image698.emf"/><Relationship Id="rId47" Type="http://schemas.openxmlformats.org/officeDocument/2006/relationships/customXml" Target="../ink/ink1310.xml"/><Relationship Id="rId63" Type="http://schemas.openxmlformats.org/officeDocument/2006/relationships/customXml" Target="../ink/ink1318.xml"/><Relationship Id="rId68" Type="http://schemas.openxmlformats.org/officeDocument/2006/relationships/image" Target="../media/image711.emf"/><Relationship Id="rId84" Type="http://schemas.openxmlformats.org/officeDocument/2006/relationships/image" Target="../media/image719.emf"/><Relationship Id="rId89" Type="http://schemas.openxmlformats.org/officeDocument/2006/relationships/customXml" Target="../ink/ink1331.xml"/><Relationship Id="rId112" Type="http://schemas.openxmlformats.org/officeDocument/2006/relationships/image" Target="../media/image733.emf"/><Relationship Id="rId133" Type="http://schemas.openxmlformats.org/officeDocument/2006/relationships/customXml" Target="../ink/ink1353.xml"/><Relationship Id="rId138" Type="http://schemas.openxmlformats.org/officeDocument/2006/relationships/image" Target="../media/image746.emf"/><Relationship Id="rId16" Type="http://schemas.openxmlformats.org/officeDocument/2006/relationships/image" Target="../media/image685.emf"/><Relationship Id="rId107" Type="http://schemas.openxmlformats.org/officeDocument/2006/relationships/customXml" Target="../ink/ink1340.xml"/><Relationship Id="rId11" Type="http://schemas.openxmlformats.org/officeDocument/2006/relationships/customXml" Target="../ink/ink1292.xml"/><Relationship Id="rId32" Type="http://schemas.openxmlformats.org/officeDocument/2006/relationships/image" Target="../media/image693.emf"/><Relationship Id="rId37" Type="http://schemas.openxmlformats.org/officeDocument/2006/relationships/customXml" Target="../ink/ink1305.xml"/><Relationship Id="rId53" Type="http://schemas.openxmlformats.org/officeDocument/2006/relationships/customXml" Target="../ink/ink1313.xml"/><Relationship Id="rId58" Type="http://schemas.openxmlformats.org/officeDocument/2006/relationships/image" Target="../media/image706.emf"/><Relationship Id="rId74" Type="http://schemas.openxmlformats.org/officeDocument/2006/relationships/image" Target="../media/image714.emf"/><Relationship Id="rId79" Type="http://schemas.openxmlformats.org/officeDocument/2006/relationships/customXml" Target="../ink/ink1326.xml"/><Relationship Id="rId102" Type="http://schemas.openxmlformats.org/officeDocument/2006/relationships/image" Target="../media/image728.emf"/><Relationship Id="rId123" Type="http://schemas.openxmlformats.org/officeDocument/2006/relationships/customXml" Target="../ink/ink1348.xml"/><Relationship Id="rId128" Type="http://schemas.openxmlformats.org/officeDocument/2006/relationships/image" Target="../media/image741.emf"/><Relationship Id="rId144" Type="http://schemas.openxmlformats.org/officeDocument/2006/relationships/image" Target="../media/image749.emf"/><Relationship Id="rId149" Type="http://schemas.openxmlformats.org/officeDocument/2006/relationships/customXml" Target="../ink/ink1361.xml"/><Relationship Id="rId5" Type="http://schemas.openxmlformats.org/officeDocument/2006/relationships/customXml" Target="../ink/ink1289.xml"/><Relationship Id="rId90" Type="http://schemas.openxmlformats.org/officeDocument/2006/relationships/image" Target="../media/image722.emf"/><Relationship Id="rId95" Type="http://schemas.openxmlformats.org/officeDocument/2006/relationships/customXml" Target="../ink/ink1334.xml"/><Relationship Id="rId22" Type="http://schemas.openxmlformats.org/officeDocument/2006/relationships/image" Target="../media/image688.emf"/><Relationship Id="rId27" Type="http://schemas.openxmlformats.org/officeDocument/2006/relationships/customXml" Target="../ink/ink1300.xml"/><Relationship Id="rId43" Type="http://schemas.openxmlformats.org/officeDocument/2006/relationships/customXml" Target="../ink/ink1308.xml"/><Relationship Id="rId48" Type="http://schemas.openxmlformats.org/officeDocument/2006/relationships/image" Target="../media/image701.emf"/><Relationship Id="rId64" Type="http://schemas.openxmlformats.org/officeDocument/2006/relationships/image" Target="../media/image709.emf"/><Relationship Id="rId69" Type="http://schemas.openxmlformats.org/officeDocument/2006/relationships/customXml" Target="../ink/ink1321.xml"/><Relationship Id="rId113" Type="http://schemas.openxmlformats.org/officeDocument/2006/relationships/customXml" Target="../ink/ink1343.xml"/><Relationship Id="rId118" Type="http://schemas.openxmlformats.org/officeDocument/2006/relationships/image" Target="../media/image736.emf"/><Relationship Id="rId134" Type="http://schemas.openxmlformats.org/officeDocument/2006/relationships/image" Target="../media/image744.emf"/><Relationship Id="rId139" Type="http://schemas.openxmlformats.org/officeDocument/2006/relationships/customXml" Target="../ink/ink1356.xml"/><Relationship Id="rId80" Type="http://schemas.openxmlformats.org/officeDocument/2006/relationships/image" Target="../media/image717.emf"/><Relationship Id="rId85" Type="http://schemas.openxmlformats.org/officeDocument/2006/relationships/customXml" Target="../ink/ink1329.xml"/><Relationship Id="rId150" Type="http://schemas.openxmlformats.org/officeDocument/2006/relationships/image" Target="../media/image752.emf"/><Relationship Id="rId12" Type="http://schemas.openxmlformats.org/officeDocument/2006/relationships/image" Target="../media/image683.emf"/><Relationship Id="rId17" Type="http://schemas.openxmlformats.org/officeDocument/2006/relationships/customXml" Target="../ink/ink1295.xml"/><Relationship Id="rId25" Type="http://schemas.openxmlformats.org/officeDocument/2006/relationships/customXml" Target="../ink/ink1299.xml"/><Relationship Id="rId33" Type="http://schemas.openxmlformats.org/officeDocument/2006/relationships/customXml" Target="../ink/ink1303.xml"/><Relationship Id="rId38" Type="http://schemas.openxmlformats.org/officeDocument/2006/relationships/image" Target="../media/image696.emf"/><Relationship Id="rId46" Type="http://schemas.openxmlformats.org/officeDocument/2006/relationships/image" Target="../media/image700.emf"/><Relationship Id="rId59" Type="http://schemas.openxmlformats.org/officeDocument/2006/relationships/customXml" Target="../ink/ink1316.xml"/><Relationship Id="rId67" Type="http://schemas.openxmlformats.org/officeDocument/2006/relationships/customXml" Target="../ink/ink1320.xml"/><Relationship Id="rId103" Type="http://schemas.openxmlformats.org/officeDocument/2006/relationships/customXml" Target="../ink/ink1338.xml"/><Relationship Id="rId108" Type="http://schemas.openxmlformats.org/officeDocument/2006/relationships/image" Target="../media/image731.emf"/><Relationship Id="rId116" Type="http://schemas.openxmlformats.org/officeDocument/2006/relationships/image" Target="../media/image735.emf"/><Relationship Id="rId124" Type="http://schemas.openxmlformats.org/officeDocument/2006/relationships/image" Target="../media/image739.emf"/><Relationship Id="rId129" Type="http://schemas.openxmlformats.org/officeDocument/2006/relationships/customXml" Target="../ink/ink1351.xml"/><Relationship Id="rId137" Type="http://schemas.openxmlformats.org/officeDocument/2006/relationships/customXml" Target="../ink/ink1355.xml"/><Relationship Id="rId20" Type="http://schemas.openxmlformats.org/officeDocument/2006/relationships/image" Target="../media/image687.emf"/><Relationship Id="rId41" Type="http://schemas.openxmlformats.org/officeDocument/2006/relationships/customXml" Target="../ink/ink1307.xml"/><Relationship Id="rId54" Type="http://schemas.openxmlformats.org/officeDocument/2006/relationships/image" Target="../media/image704.emf"/><Relationship Id="rId62" Type="http://schemas.openxmlformats.org/officeDocument/2006/relationships/image" Target="../media/image708.emf"/><Relationship Id="rId70" Type="http://schemas.openxmlformats.org/officeDocument/2006/relationships/image" Target="../media/image712.emf"/><Relationship Id="rId75" Type="http://schemas.openxmlformats.org/officeDocument/2006/relationships/customXml" Target="../ink/ink1324.xml"/><Relationship Id="rId83" Type="http://schemas.openxmlformats.org/officeDocument/2006/relationships/customXml" Target="../ink/ink1328.xml"/><Relationship Id="rId88" Type="http://schemas.openxmlformats.org/officeDocument/2006/relationships/image" Target="../media/image721.emf"/><Relationship Id="rId91" Type="http://schemas.openxmlformats.org/officeDocument/2006/relationships/customXml" Target="../ink/ink1332.xml"/><Relationship Id="rId96" Type="http://schemas.openxmlformats.org/officeDocument/2006/relationships/image" Target="../media/image725.emf"/><Relationship Id="rId111" Type="http://schemas.openxmlformats.org/officeDocument/2006/relationships/customXml" Target="../ink/ink1342.xml"/><Relationship Id="rId132" Type="http://schemas.openxmlformats.org/officeDocument/2006/relationships/image" Target="../media/image743.emf"/><Relationship Id="rId140" Type="http://schemas.openxmlformats.org/officeDocument/2006/relationships/image" Target="../media/image747.emf"/><Relationship Id="rId145" Type="http://schemas.openxmlformats.org/officeDocument/2006/relationships/customXml" Target="../ink/ink135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0.emf"/><Relationship Id="rId15" Type="http://schemas.openxmlformats.org/officeDocument/2006/relationships/customXml" Target="../ink/ink1294.xml"/><Relationship Id="rId23" Type="http://schemas.openxmlformats.org/officeDocument/2006/relationships/customXml" Target="../ink/ink1298.xml"/><Relationship Id="rId28" Type="http://schemas.openxmlformats.org/officeDocument/2006/relationships/image" Target="../media/image691.emf"/><Relationship Id="rId36" Type="http://schemas.openxmlformats.org/officeDocument/2006/relationships/image" Target="../media/image695.emf"/><Relationship Id="rId49" Type="http://schemas.openxmlformats.org/officeDocument/2006/relationships/customXml" Target="../ink/ink1311.xml"/><Relationship Id="rId57" Type="http://schemas.openxmlformats.org/officeDocument/2006/relationships/customXml" Target="../ink/ink1315.xml"/><Relationship Id="rId106" Type="http://schemas.openxmlformats.org/officeDocument/2006/relationships/image" Target="../media/image730.emf"/><Relationship Id="rId114" Type="http://schemas.openxmlformats.org/officeDocument/2006/relationships/image" Target="../media/image734.emf"/><Relationship Id="rId119" Type="http://schemas.openxmlformats.org/officeDocument/2006/relationships/customXml" Target="../ink/ink1346.xml"/><Relationship Id="rId127" Type="http://schemas.openxmlformats.org/officeDocument/2006/relationships/customXml" Target="../ink/ink1350.xml"/><Relationship Id="rId10" Type="http://schemas.openxmlformats.org/officeDocument/2006/relationships/image" Target="../media/image682.emf"/><Relationship Id="rId31" Type="http://schemas.openxmlformats.org/officeDocument/2006/relationships/customXml" Target="../ink/ink1302.xml"/><Relationship Id="rId44" Type="http://schemas.openxmlformats.org/officeDocument/2006/relationships/image" Target="../media/image699.emf"/><Relationship Id="rId52" Type="http://schemas.openxmlformats.org/officeDocument/2006/relationships/image" Target="../media/image703.emf"/><Relationship Id="rId60" Type="http://schemas.openxmlformats.org/officeDocument/2006/relationships/image" Target="../media/image707.emf"/><Relationship Id="rId65" Type="http://schemas.openxmlformats.org/officeDocument/2006/relationships/customXml" Target="../ink/ink1319.xml"/><Relationship Id="rId73" Type="http://schemas.openxmlformats.org/officeDocument/2006/relationships/customXml" Target="../ink/ink1323.xml"/><Relationship Id="rId78" Type="http://schemas.openxmlformats.org/officeDocument/2006/relationships/image" Target="../media/image716.emf"/><Relationship Id="rId81" Type="http://schemas.openxmlformats.org/officeDocument/2006/relationships/customXml" Target="../ink/ink1327.xml"/><Relationship Id="rId86" Type="http://schemas.openxmlformats.org/officeDocument/2006/relationships/image" Target="../media/image720.emf"/><Relationship Id="rId94" Type="http://schemas.openxmlformats.org/officeDocument/2006/relationships/image" Target="../media/image724.emf"/><Relationship Id="rId99" Type="http://schemas.openxmlformats.org/officeDocument/2006/relationships/customXml" Target="../ink/ink1336.xml"/><Relationship Id="rId101" Type="http://schemas.openxmlformats.org/officeDocument/2006/relationships/customXml" Target="../ink/ink1337.xml"/><Relationship Id="rId122" Type="http://schemas.openxmlformats.org/officeDocument/2006/relationships/image" Target="../media/image738.emf"/><Relationship Id="rId130" Type="http://schemas.openxmlformats.org/officeDocument/2006/relationships/image" Target="../media/image742.emf"/><Relationship Id="rId135" Type="http://schemas.openxmlformats.org/officeDocument/2006/relationships/customXml" Target="../ink/ink1354.xml"/><Relationship Id="rId143" Type="http://schemas.openxmlformats.org/officeDocument/2006/relationships/customXml" Target="../ink/ink1358.xml"/><Relationship Id="rId148" Type="http://schemas.openxmlformats.org/officeDocument/2006/relationships/image" Target="../media/image751.emf"/><Relationship Id="rId151" Type="http://schemas.openxmlformats.org/officeDocument/2006/relationships/customXml" Target="../ink/ink1362.xml"/><Relationship Id="rId4" Type="http://schemas.openxmlformats.org/officeDocument/2006/relationships/image" Target="../media/image679.emf"/><Relationship Id="rId9" Type="http://schemas.openxmlformats.org/officeDocument/2006/relationships/customXml" Target="../ink/ink1291.xml"/><Relationship Id="rId13" Type="http://schemas.openxmlformats.org/officeDocument/2006/relationships/customXml" Target="../ink/ink1293.xml"/><Relationship Id="rId18" Type="http://schemas.openxmlformats.org/officeDocument/2006/relationships/image" Target="../media/image686.emf"/><Relationship Id="rId39" Type="http://schemas.openxmlformats.org/officeDocument/2006/relationships/customXml" Target="../ink/ink1306.xml"/><Relationship Id="rId109" Type="http://schemas.openxmlformats.org/officeDocument/2006/relationships/customXml" Target="../ink/ink1341.xml"/><Relationship Id="rId34" Type="http://schemas.openxmlformats.org/officeDocument/2006/relationships/image" Target="../media/image694.emf"/><Relationship Id="rId50" Type="http://schemas.openxmlformats.org/officeDocument/2006/relationships/image" Target="../media/image702.emf"/><Relationship Id="rId55" Type="http://schemas.openxmlformats.org/officeDocument/2006/relationships/customXml" Target="../ink/ink1314.xml"/><Relationship Id="rId76" Type="http://schemas.openxmlformats.org/officeDocument/2006/relationships/image" Target="../media/image715.emf"/><Relationship Id="rId97" Type="http://schemas.openxmlformats.org/officeDocument/2006/relationships/customXml" Target="../ink/ink1335.xml"/><Relationship Id="rId104" Type="http://schemas.openxmlformats.org/officeDocument/2006/relationships/image" Target="../media/image729.emf"/><Relationship Id="rId120" Type="http://schemas.openxmlformats.org/officeDocument/2006/relationships/image" Target="../media/image737.emf"/><Relationship Id="rId125" Type="http://schemas.openxmlformats.org/officeDocument/2006/relationships/customXml" Target="../ink/ink1349.xml"/><Relationship Id="rId141" Type="http://schemas.openxmlformats.org/officeDocument/2006/relationships/customXml" Target="../ink/ink1357.xml"/><Relationship Id="rId146" Type="http://schemas.openxmlformats.org/officeDocument/2006/relationships/image" Target="../media/image750.emf"/><Relationship Id="rId7" Type="http://schemas.openxmlformats.org/officeDocument/2006/relationships/customXml" Target="../ink/ink1290.xml"/><Relationship Id="rId71" Type="http://schemas.openxmlformats.org/officeDocument/2006/relationships/customXml" Target="../ink/ink1322.xml"/><Relationship Id="rId92" Type="http://schemas.openxmlformats.org/officeDocument/2006/relationships/image" Target="../media/image723.emf"/><Relationship Id="rId2" Type="http://schemas.openxmlformats.org/officeDocument/2006/relationships/image" Target="../media/image217.png"/><Relationship Id="rId29" Type="http://schemas.openxmlformats.org/officeDocument/2006/relationships/customXml" Target="../ink/ink1301.xml"/><Relationship Id="rId24" Type="http://schemas.openxmlformats.org/officeDocument/2006/relationships/image" Target="../media/image689.emf"/><Relationship Id="rId40" Type="http://schemas.openxmlformats.org/officeDocument/2006/relationships/image" Target="../media/image697.emf"/><Relationship Id="rId45" Type="http://schemas.openxmlformats.org/officeDocument/2006/relationships/customXml" Target="../ink/ink1309.xml"/><Relationship Id="rId66" Type="http://schemas.openxmlformats.org/officeDocument/2006/relationships/image" Target="../media/image710.emf"/><Relationship Id="rId87" Type="http://schemas.openxmlformats.org/officeDocument/2006/relationships/customXml" Target="../ink/ink1330.xml"/><Relationship Id="rId110" Type="http://schemas.openxmlformats.org/officeDocument/2006/relationships/image" Target="../media/image732.emf"/><Relationship Id="rId115" Type="http://schemas.openxmlformats.org/officeDocument/2006/relationships/customXml" Target="../ink/ink1344.xml"/><Relationship Id="rId131" Type="http://schemas.openxmlformats.org/officeDocument/2006/relationships/customXml" Target="../ink/ink1352.xml"/><Relationship Id="rId136" Type="http://schemas.openxmlformats.org/officeDocument/2006/relationships/image" Target="../media/image745.emf"/><Relationship Id="rId61" Type="http://schemas.openxmlformats.org/officeDocument/2006/relationships/customXml" Target="../ink/ink1317.xml"/><Relationship Id="rId82" Type="http://schemas.openxmlformats.org/officeDocument/2006/relationships/image" Target="../media/image718.emf"/><Relationship Id="rId152" Type="http://schemas.openxmlformats.org/officeDocument/2006/relationships/image" Target="../media/image753.emf"/><Relationship Id="rId19" Type="http://schemas.openxmlformats.org/officeDocument/2006/relationships/customXml" Target="../ink/ink1296.xml"/><Relationship Id="rId14" Type="http://schemas.openxmlformats.org/officeDocument/2006/relationships/image" Target="../media/image684.emf"/><Relationship Id="rId30" Type="http://schemas.openxmlformats.org/officeDocument/2006/relationships/image" Target="../media/image692.emf"/><Relationship Id="rId35" Type="http://schemas.openxmlformats.org/officeDocument/2006/relationships/customXml" Target="../ink/ink1304.xml"/><Relationship Id="rId56" Type="http://schemas.openxmlformats.org/officeDocument/2006/relationships/image" Target="../media/image705.emf"/><Relationship Id="rId77" Type="http://schemas.openxmlformats.org/officeDocument/2006/relationships/customXml" Target="../ink/ink1325.xml"/><Relationship Id="rId100" Type="http://schemas.openxmlformats.org/officeDocument/2006/relationships/image" Target="../media/image727.emf"/><Relationship Id="rId105" Type="http://schemas.openxmlformats.org/officeDocument/2006/relationships/customXml" Target="../ink/ink1339.xml"/><Relationship Id="rId126" Type="http://schemas.openxmlformats.org/officeDocument/2006/relationships/image" Target="../media/image740.emf"/><Relationship Id="rId147" Type="http://schemas.openxmlformats.org/officeDocument/2006/relationships/customXml" Target="../ink/ink1360.xml"/><Relationship Id="rId8" Type="http://schemas.openxmlformats.org/officeDocument/2006/relationships/image" Target="../media/image681.emf"/><Relationship Id="rId51" Type="http://schemas.openxmlformats.org/officeDocument/2006/relationships/customXml" Target="../ink/ink1312.xml"/><Relationship Id="rId72" Type="http://schemas.openxmlformats.org/officeDocument/2006/relationships/image" Target="../media/image713.emf"/><Relationship Id="rId93" Type="http://schemas.openxmlformats.org/officeDocument/2006/relationships/customXml" Target="../ink/ink1333.xml"/><Relationship Id="rId98" Type="http://schemas.openxmlformats.org/officeDocument/2006/relationships/image" Target="../media/image726.emf"/><Relationship Id="rId121" Type="http://schemas.openxmlformats.org/officeDocument/2006/relationships/customXml" Target="../ink/ink1347.xml"/><Relationship Id="rId142" Type="http://schemas.openxmlformats.org/officeDocument/2006/relationships/image" Target="../media/image748.emf"/><Relationship Id="rId3" Type="http://schemas.openxmlformats.org/officeDocument/2006/relationships/customXml" Target="../ink/ink128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5.png"/><Relationship Id="rId2" Type="http://schemas.openxmlformats.org/officeDocument/2006/relationships/image" Target="../media/image754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customXml" Target="../ink/ink5.xml"/><Relationship Id="rId10" Type="http://schemas.openxmlformats.org/officeDocument/2006/relationships/image" Target="../media/image15.emf"/><Relationship Id="rId4" Type="http://schemas.openxmlformats.org/officeDocument/2006/relationships/image" Target="../media/image12.emf"/><Relationship Id="rId9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Exotic spheres and topological modular forms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Mark Behrens (MIT)</a:t>
            </a:r>
          </a:p>
          <a:p>
            <a:r>
              <a:rPr lang="en-US" dirty="0" smtClean="0"/>
              <a:t>(joint with Mike Hill, Mike Hopkins, and Mark </a:t>
            </a:r>
            <a:r>
              <a:rPr lang="en-US" dirty="0" err="1" smtClean="0"/>
              <a:t>Mahowald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23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-Milnor</a:t>
            </a:r>
            <a:endParaRPr lang="en-US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 ≔ 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{oriented smooth </a:t>
                </a:r>
                <a:r>
                  <a:rPr lang="en-US" sz="2400" dirty="0" smtClean="0">
                    <a:solidFill>
                      <a:schemeClr val="tx2"/>
                    </a:solidFill>
                  </a:rPr>
                  <a:t>homotopy </a:t>
                </a:r>
                <a:r>
                  <a:rPr lang="en-US" sz="2400" i="1" dirty="0" smtClean="0">
                    <a:solidFill>
                      <a:schemeClr val="tx2"/>
                    </a:solidFill>
                  </a:rPr>
                  <a:t>n</a:t>
                </a:r>
                <a:r>
                  <a:rPr lang="en-US" sz="2400" dirty="0" smtClean="0">
                    <a:solidFill>
                      <a:schemeClr val="tx2"/>
                    </a:solidFill>
                  </a:rPr>
                  <a:t>-spheres}/h-</a:t>
                </a:r>
                <a:r>
                  <a:rPr lang="en-US" sz="2400" dirty="0" err="1" smtClean="0">
                    <a:solidFill>
                      <a:schemeClr val="tx2"/>
                    </a:solidFill>
                  </a:rPr>
                  <a:t>cobordism</a:t>
                </a:r>
                <a:endParaRPr lang="en-US" sz="2400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sz="2800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tx2"/>
                    </a:solidFill>
                  </a:rPr>
                  <a:t>For</a:t>
                </a:r>
                <a:r>
                  <a:rPr lang="en-US" sz="2800" b="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≢2(4)</m:t>
                    </m:r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0→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𝑏𝑝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𝐼𝑚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𝐽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→0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tx2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tx2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≡2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endParaRPr lang="en-US" sz="2800" b="0" dirty="0" smtClean="0">
                  <a:solidFill>
                    <a:schemeClr val="tx2"/>
                  </a:solidFill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0→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𝑏𝑝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𝐼𝑚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𝐽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−1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𝑏𝑝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→0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tx2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  <a:blipFill rotWithShape="1">
                <a:blip r:embed="rId2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/>
              <p14:cNvContentPartPr/>
              <p14:nvPr/>
            </p14:nvContentPartPr>
            <p14:xfrm>
              <a:off x="4165714" y="5411314"/>
              <a:ext cx="3523320" cy="929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6274" y="5397274"/>
                <a:ext cx="3550320" cy="95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65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𝑏𝑝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Trivial for </a:t>
            </a:r>
            <a:r>
              <a:rPr lang="en-US" i="1" dirty="0" smtClean="0">
                <a:solidFill>
                  <a:schemeClr val="tx2"/>
                </a:solidFill>
              </a:rPr>
              <a:t>n</a:t>
            </a:r>
            <a:r>
              <a:rPr lang="en-US" dirty="0" smtClean="0">
                <a:solidFill>
                  <a:schemeClr val="tx2"/>
                </a:solidFill>
              </a:rPr>
              <a:t> even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Cyclic for </a:t>
            </a:r>
            <a:r>
              <a:rPr lang="en-US" i="1" dirty="0" smtClean="0">
                <a:solidFill>
                  <a:schemeClr val="tx2"/>
                </a:solidFill>
              </a:rPr>
              <a:t>n </a:t>
            </a:r>
            <a:r>
              <a:rPr lang="en-US" dirty="0" smtClean="0">
                <a:solidFill>
                  <a:schemeClr val="tx2"/>
                </a:solidFill>
              </a:rPr>
              <a:t>odd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𝑏𝑝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Trivial for </a:t>
            </a:r>
            <a:r>
              <a:rPr lang="en-US" i="1" dirty="0">
                <a:solidFill>
                  <a:schemeClr val="tx2"/>
                </a:solidFill>
              </a:rPr>
              <a:t>n</a:t>
            </a:r>
            <a:r>
              <a:rPr lang="en-US" dirty="0">
                <a:solidFill>
                  <a:schemeClr val="tx2"/>
                </a:solidFill>
              </a:rPr>
              <a:t> even</a:t>
            </a:r>
          </a:p>
          <a:p>
            <a:r>
              <a:rPr lang="en-US" dirty="0">
                <a:solidFill>
                  <a:schemeClr val="tx2"/>
                </a:solidFill>
              </a:rPr>
              <a:t>Cyclic for </a:t>
            </a:r>
            <a:r>
              <a:rPr lang="en-US" i="1" dirty="0">
                <a:solidFill>
                  <a:schemeClr val="tx2"/>
                </a:solidFill>
              </a:rPr>
              <a:t>n </a:t>
            </a:r>
            <a:r>
              <a:rPr lang="en-US" dirty="0" smtClean="0">
                <a:solidFill>
                  <a:schemeClr val="tx2"/>
                </a:solidFill>
              </a:rPr>
              <a:t>odd</a:t>
            </a:r>
          </a:p>
          <a:p>
            <a:pPr lvl="1"/>
            <a:r>
              <a:rPr lang="en-US" sz="2400" dirty="0" smtClean="0">
                <a:solidFill>
                  <a:schemeClr val="tx2"/>
                </a:solidFill>
              </a:rPr>
              <a:t>Generated by boundary of an explicit parallelizable manifold given by plumbing construction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542371" y="3996514"/>
              <a:ext cx="3486240" cy="2071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4371" y="3975634"/>
                <a:ext cx="3525120" cy="21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4177491" y="4179034"/>
              <a:ext cx="1547280" cy="256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63451" y="4159954"/>
                <a:ext cx="157608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4173171" y="4410154"/>
              <a:ext cx="240480" cy="8859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57691" y="4399714"/>
                <a:ext cx="274320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/>
              <p14:cNvContentPartPr/>
              <p14:nvPr/>
            </p14:nvContentPartPr>
            <p14:xfrm>
              <a:off x="3857811" y="4384954"/>
              <a:ext cx="1945440" cy="11854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40891" y="4364074"/>
                <a:ext cx="1983240" cy="12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/>
              <p14:cNvContentPartPr/>
              <p14:nvPr/>
            </p14:nvContentPartPr>
            <p14:xfrm>
              <a:off x="2980131" y="4450834"/>
              <a:ext cx="751320" cy="11062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64291" y="4442914"/>
                <a:ext cx="785880" cy="11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/>
              <p14:cNvContentPartPr/>
              <p14:nvPr/>
            </p14:nvContentPartPr>
            <p14:xfrm>
              <a:off x="4062651" y="4446514"/>
              <a:ext cx="1437840" cy="987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46811" y="4425994"/>
                <a:ext cx="1473480" cy="10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" name="Ink 28"/>
              <p14:cNvContentPartPr/>
              <p14:nvPr/>
            </p14:nvContentPartPr>
            <p14:xfrm>
              <a:off x="4464411" y="4580434"/>
              <a:ext cx="98640" cy="8312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55411" y="4560994"/>
                <a:ext cx="126000" cy="86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/>
              <p14:cNvContentPartPr/>
              <p14:nvPr/>
            </p14:nvContentPartPr>
            <p14:xfrm>
              <a:off x="2722731" y="4254634"/>
              <a:ext cx="1478880" cy="16084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03291" y="4235194"/>
                <a:ext cx="1501560" cy="164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9" name="Ink 58"/>
              <p14:cNvContentPartPr/>
              <p14:nvPr/>
            </p14:nvContentPartPr>
            <p14:xfrm>
              <a:off x="3524811" y="4442554"/>
              <a:ext cx="303480" cy="4248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12571" y="4426714"/>
                <a:ext cx="325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8" name="Ink 67"/>
              <p14:cNvContentPartPr/>
              <p14:nvPr/>
            </p14:nvContentPartPr>
            <p14:xfrm>
              <a:off x="3763851" y="4173994"/>
              <a:ext cx="407880" cy="139608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50171" y="4160314"/>
                <a:ext cx="426960" cy="14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7" name="Ink 76"/>
              <p14:cNvContentPartPr/>
              <p14:nvPr/>
            </p14:nvContentPartPr>
            <p14:xfrm>
              <a:off x="4378731" y="4096954"/>
              <a:ext cx="1527840" cy="50976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360731" y="4086874"/>
                <a:ext cx="1559520" cy="52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4" name="Ink 83"/>
              <p14:cNvContentPartPr/>
              <p14:nvPr/>
            </p14:nvContentPartPr>
            <p14:xfrm>
              <a:off x="2658651" y="4139434"/>
              <a:ext cx="939240" cy="127440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43531" y="4123594"/>
                <a:ext cx="966240" cy="13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5" name="Ink 84"/>
              <p14:cNvContentPartPr/>
              <p14:nvPr/>
            </p14:nvContentPartPr>
            <p14:xfrm>
              <a:off x="3572691" y="4802194"/>
              <a:ext cx="2272680" cy="114948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562971" y="4794634"/>
                <a:ext cx="2293920" cy="11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7" name="Ink 86"/>
              <p14:cNvContentPartPr/>
              <p14:nvPr/>
            </p14:nvContentPartPr>
            <p14:xfrm>
              <a:off x="4120251" y="4714714"/>
              <a:ext cx="316800" cy="49212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09091" y="4705714"/>
                <a:ext cx="344160" cy="51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8" name="Ink 87"/>
              <p14:cNvContentPartPr/>
              <p14:nvPr/>
            </p14:nvContentPartPr>
            <p14:xfrm>
              <a:off x="2748651" y="5451634"/>
              <a:ext cx="1122480" cy="51984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35331" y="5433634"/>
                <a:ext cx="1148400" cy="55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16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𝑏𝑝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816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Trivial for </a:t>
                </a:r>
                <a:r>
                  <a:rPr lang="en-US" i="1" dirty="0" smtClean="0">
                    <a:solidFill>
                      <a:schemeClr val="tx2"/>
                    </a:solidFill>
                  </a:rPr>
                  <a:t>n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even</a:t>
                </a:r>
              </a:p>
              <a:p>
                <a:r>
                  <a:rPr lang="en-US" dirty="0" smtClean="0">
                    <a:solidFill>
                      <a:schemeClr val="tx2"/>
                    </a:solidFill>
                  </a:rPr>
                  <a:t>Cyclic for </a:t>
                </a:r>
                <a:r>
                  <a:rPr lang="en-US" i="1" dirty="0" smtClean="0">
                    <a:solidFill>
                      <a:schemeClr val="tx2"/>
                    </a:solidFill>
                  </a:rPr>
                  <a:t>n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odd:</a:t>
                </a: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𝑏𝑝</m:t>
                              </m:r>
                            </m:sup>
                          </m:sSubSup>
                        </m:e>
                      </m:d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𝑘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  <m:t>𝑘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  <m:t>+1</m:t>
                                        </m:r>
                                      </m:sup>
                                    </m:sSup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𝑢𝑚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sz="2800" b="0" i="1" smtClean="0">
                                                <a:solidFill>
                                                  <a:schemeClr val="tx2"/>
                                                </a:solidFill>
                                                <a:latin typeface="Cambria Math"/>
                                              </a:rPr>
                                              <m:t>+1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  <m:t>𝑘</m:t>
                                        </m:r>
                                        <m:r>
                                          <a:rPr lang="en-US" sz="2800" b="0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/>
                                          </a:rPr>
                                          <m:t>+1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=4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+3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ℤ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, 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≡1(4), ∃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+1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𝑤𝑖𝑡h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𝐾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=1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  <m:r>
                                  <a:rPr lang="en-US" sz="28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      </m:t>
                                </m:r>
                                <m:r>
                                  <a:rPr lang="en-US" sz="28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  <m:r>
                                  <a:rPr lang="en-US" sz="28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≡1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r>
                                  <a:rPr lang="en-US" sz="280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∄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+1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en-US" sz="28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𝑤𝑖𝑡h</m:t>
                                </m:r>
                                <m:r>
                                  <a:rPr lang="en-US" sz="28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𝐾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=1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Upshot: </a:t>
                </a:r>
                <a:r>
                  <a:rPr lang="en-US" sz="2800" i="1" dirty="0" smtClean="0">
                    <a:solidFill>
                      <a:srgbClr val="C00000"/>
                    </a:solidFill>
                  </a:rPr>
                  <a:t>n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even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⇒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bp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gives no exotic spheres</a:t>
                </a: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≡3 (4)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⇒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bp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gives exotic spheres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≥7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C00000"/>
                        </a:solidFill>
                        <a:latin typeface="Cambria Math"/>
                      </a:rPr>
                      <m:t>       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1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(4)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/>
                      </a:rPr>
                      <m:t>⇒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</a:rPr>
                  <a:t>bp</a:t>
                </a:r>
                <a:r>
                  <a:rPr lang="en-US" sz="2800" dirty="0">
                    <a:solidFill>
                      <a:srgbClr val="C00000"/>
                    </a:solidFill>
                  </a:rPr>
                  <a:t> gives exotic 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sphere only if there  			are 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𝑀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𝐾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=1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sz="2800" dirty="0" smtClean="0">
                  <a:solidFill>
                    <a:schemeClr val="tx2"/>
                  </a:solidFill>
                </a:endParaRPr>
              </a:p>
              <a:p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81600"/>
              </a:xfrm>
              <a:blipFill rotWithShape="1">
                <a:blip r:embed="rId3"/>
                <a:stretch>
                  <a:fillRect l="-1630" t="-1529" b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18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=2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457200"/>
            <a:ext cx="9144000" cy="446722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9"/>
              <p:cNvSpPr txBox="1">
                <a:spLocks/>
              </p:cNvSpPr>
              <p:nvPr/>
            </p:nvSpPr>
            <p:spPr>
              <a:xfrm>
                <a:off x="457200" y="5562600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</a:rPr>
                  <a:t>Each dot represents a factor of 2, vertical lines indicate additive extensions</a:t>
                </a:r>
              </a:p>
              <a:p>
                <a:pPr fontAlgn="base"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dirty="0" smtClean="0">
                    <a:solidFill>
                      <a:prstClr val="black"/>
                    </a:solidFill>
                  </a:rPr>
                  <a:t>			e.g.: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𝑠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(2)</m:t>
                        </m:r>
                      </m:sub>
                    </m:sSub>
                    <m:r>
                      <a:rPr lang="en-US" i="1" smtClean="0">
                        <a:solidFill>
                          <a:srgbClr val="1F497D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1F497D"/>
                    </a:solidFill>
                    <a:sym typeface="Symbol"/>
                  </a:rPr>
                  <a:t>,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1F497D"/>
                                </a:solidFill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𝑠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  <m:t>(2)</m:t>
                        </m:r>
                      </m:sub>
                    </m:sSub>
                    <m:r>
                      <a:rPr lang="en-US" i="1">
                        <a:solidFill>
                          <a:srgbClr val="1F497D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srgbClr val="1F497D"/>
                        </a:solidFill>
                        <a:latin typeface="Cambria Math"/>
                        <a:ea typeface="Cambria Math"/>
                      </a:rPr>
                      <m:t>⨁</m:t>
                    </m:r>
                    <m:sSub>
                      <m:sSubPr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baseline="-25000" dirty="0" smtClean="0">
                  <a:solidFill>
                    <a:srgbClr val="1F497D"/>
                  </a:solidFill>
                  <a:sym typeface="Symbol"/>
                </a:endParaRPr>
              </a:p>
              <a:p>
                <a:pPr fontAlgn="base"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sym typeface="Symbol"/>
                  </a:rPr>
                  <a:t>Vertical arrangement of dots is arbitrary, but meant to suggest patterns</a:t>
                </a:r>
                <a:r>
                  <a:rPr lang="en-US" baseline="-25000" dirty="0" smtClean="0">
                    <a:solidFill>
                      <a:srgbClr val="1F497D"/>
                    </a:solidFill>
                    <a:sym typeface="Symbol"/>
                  </a:rPr>
                  <a:t> </a:t>
                </a:r>
                <a:endParaRPr lang="en-US" dirty="0" smtClean="0">
                  <a:solidFill>
                    <a:prstClr val="black"/>
                  </a:solidFill>
                </a:endParaRPr>
              </a:p>
              <a:p>
                <a:pPr fontAlgn="base">
                  <a:spcAft>
                    <a:spcPct val="0"/>
                  </a:spcAft>
                  <a:buFont typeface="Arial" pitchFamily="34" charset="0"/>
                  <a:buNone/>
                </a:pPr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562600"/>
                <a:ext cx="8229600" cy="1143000"/>
              </a:xfrm>
              <a:prstGeom prst="rect">
                <a:avLst/>
              </a:prstGeom>
              <a:blipFill rotWithShape="1">
                <a:blip r:embed="rId4"/>
                <a:stretch>
                  <a:fillRect l="-593" t="-7487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4924425"/>
            <a:ext cx="428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Computation: </a:t>
            </a:r>
            <a:r>
              <a:rPr lang="en-US" dirty="0" err="1" smtClean="0"/>
              <a:t>Mahowald-Tangora-Kochman</a:t>
            </a:r>
            <a:endParaRPr lang="en-US" dirty="0" smtClean="0"/>
          </a:p>
          <a:p>
            <a:r>
              <a:rPr lang="en-US" dirty="0" smtClean="0"/>
              <a:t>Picture: A. Hatcher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=2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457200"/>
            <a:ext cx="9144000" cy="446722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9"/>
              <p:cNvSpPr txBox="1">
                <a:spLocks/>
              </p:cNvSpPr>
              <p:nvPr/>
            </p:nvSpPr>
            <p:spPr>
              <a:xfrm>
                <a:off x="457200" y="5562600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</a:rPr>
                  <a:t>Each dot represents a factor of 2, vertical lines indicate additive extensions</a:t>
                </a:r>
              </a:p>
              <a:p>
                <a:pPr fontAlgn="base">
                  <a:spcAft>
                    <a:spcPct val="0"/>
                  </a:spcAft>
                  <a:buFont typeface="Arial" pitchFamily="34" charset="0"/>
                  <a:buNone/>
                </a:pPr>
                <a:r>
                  <a:rPr lang="en-US" dirty="0" smtClean="0">
                    <a:solidFill>
                      <a:prstClr val="black"/>
                    </a:solidFill>
                  </a:rPr>
                  <a:t>			e.g.: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𝑠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(2)</m:t>
                        </m:r>
                      </m:sub>
                    </m:sSub>
                    <m:r>
                      <a:rPr lang="en-US" i="1" smtClean="0">
                        <a:solidFill>
                          <a:srgbClr val="1F497D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1F497D"/>
                    </a:solidFill>
                    <a:sym typeface="Symbol"/>
                  </a:rPr>
                  <a:t>,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1F497D"/>
                                </a:solidFill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  <m:t>𝑠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  <m:t>(2)</m:t>
                        </m:r>
                      </m:sub>
                    </m:sSub>
                    <m:r>
                      <a:rPr lang="en-US" i="1">
                        <a:solidFill>
                          <a:srgbClr val="1F497D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srgbClr val="1F497D"/>
                        </a:solidFill>
                        <a:latin typeface="Cambria Math"/>
                        <a:ea typeface="Cambria Math"/>
                      </a:rPr>
                      <m:t>⨁</m:t>
                    </m:r>
                    <m:sSub>
                      <m:sSubPr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1F497D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baseline="-25000" dirty="0" smtClean="0">
                  <a:solidFill>
                    <a:srgbClr val="1F497D"/>
                  </a:solidFill>
                  <a:sym typeface="Symbol"/>
                </a:endParaRPr>
              </a:p>
              <a:p>
                <a:pPr fontAlgn="base">
                  <a:spcAft>
                    <a:spcPct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sym typeface="Symbol"/>
                  </a:rPr>
                  <a:t>Vertical arrangement of dots is arbitrary, but meant to suggest patterns</a:t>
                </a:r>
                <a:r>
                  <a:rPr lang="en-US" baseline="-25000" dirty="0" smtClean="0">
                    <a:solidFill>
                      <a:srgbClr val="1F497D"/>
                    </a:solidFill>
                    <a:sym typeface="Symbol"/>
                  </a:rPr>
                  <a:t> </a:t>
                </a:r>
                <a:endParaRPr lang="en-US" dirty="0" smtClean="0">
                  <a:solidFill>
                    <a:prstClr val="black"/>
                  </a:solidFill>
                </a:endParaRPr>
              </a:p>
              <a:p>
                <a:pPr fontAlgn="base">
                  <a:spcAft>
                    <a:spcPct val="0"/>
                  </a:spcAft>
                  <a:buFont typeface="Arial" pitchFamily="34" charset="0"/>
                  <a:buNone/>
                </a:pPr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562600"/>
                <a:ext cx="8229600" cy="1143000"/>
              </a:xfrm>
              <a:prstGeom prst="rect">
                <a:avLst/>
              </a:prstGeom>
              <a:blipFill rotWithShape="1">
                <a:blip r:embed="rId4"/>
                <a:stretch>
                  <a:fillRect l="-593" t="-7487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22691" y="4310794"/>
              <a:ext cx="122760" cy="39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691" y="4192714"/>
                <a:ext cx="2340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795651" y="3995434"/>
              <a:ext cx="28440" cy="372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8331" y="3909754"/>
                <a:ext cx="153720" cy="5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1314051" y="3935314"/>
              <a:ext cx="402840" cy="385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8611" y="3873754"/>
                <a:ext cx="523440" cy="57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1399731" y="3931354"/>
              <a:ext cx="46440" cy="94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74171" y="3858634"/>
                <a:ext cx="1098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2462451" y="3817954"/>
              <a:ext cx="369720" cy="5158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99451" y="3761434"/>
                <a:ext cx="500040" cy="7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1931811" y="4042954"/>
              <a:ext cx="55080" cy="289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70251" y="3919474"/>
                <a:ext cx="16056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3054651" y="4035394"/>
              <a:ext cx="29160" cy="3218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95611" y="3960514"/>
                <a:ext cx="13428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3591771" y="3953314"/>
              <a:ext cx="358200" cy="375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26611" y="3874114"/>
                <a:ext cx="492120" cy="58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4204491" y="4039354"/>
              <a:ext cx="42840" cy="317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0851" y="3967714"/>
                <a:ext cx="13392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4714971" y="3705274"/>
              <a:ext cx="345600" cy="6357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48371" y="3609154"/>
                <a:ext cx="48096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5324811" y="4046914"/>
              <a:ext cx="17280" cy="2948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57491" y="3946474"/>
                <a:ext cx="14724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Ink 14"/>
              <p14:cNvContentPartPr/>
              <p14:nvPr/>
            </p14:nvContentPartPr>
            <p14:xfrm>
              <a:off x="5886771" y="3930994"/>
              <a:ext cx="298800" cy="3704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19451" y="3813274"/>
                <a:ext cx="433080" cy="62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Ink 15"/>
              <p14:cNvContentPartPr/>
              <p14:nvPr/>
            </p14:nvContentPartPr>
            <p14:xfrm>
              <a:off x="6453771" y="4029994"/>
              <a:ext cx="30600" cy="2941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88611" y="3922714"/>
                <a:ext cx="15948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Ink 16"/>
              <p14:cNvContentPartPr/>
              <p14:nvPr/>
            </p14:nvContentPartPr>
            <p14:xfrm>
              <a:off x="6990531" y="3843154"/>
              <a:ext cx="336600" cy="4536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21411" y="3753154"/>
                <a:ext cx="47844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Ink 17"/>
              <p14:cNvContentPartPr/>
              <p14:nvPr/>
            </p14:nvContentPartPr>
            <p14:xfrm>
              <a:off x="7580931" y="3993634"/>
              <a:ext cx="39600" cy="3600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509291" y="3885274"/>
                <a:ext cx="17496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Ink 18"/>
              <p14:cNvContentPartPr/>
              <p14:nvPr/>
            </p14:nvContentPartPr>
            <p14:xfrm>
              <a:off x="8133171" y="3945034"/>
              <a:ext cx="327960" cy="406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056131" y="3843514"/>
                <a:ext cx="475560" cy="6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/>
              <p14:cNvContentPartPr/>
              <p14:nvPr/>
            </p14:nvContentPartPr>
            <p14:xfrm>
              <a:off x="8699451" y="4084354"/>
              <a:ext cx="70560" cy="2804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618091" y="3925954"/>
                <a:ext cx="22428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Ink 23"/>
              <p14:cNvContentPartPr/>
              <p14:nvPr/>
            </p14:nvContentPartPr>
            <p14:xfrm>
              <a:off x="4748091" y="6432994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36211" y="642111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Ink 30"/>
              <p14:cNvContentPartPr/>
              <p14:nvPr/>
            </p14:nvContentPartPr>
            <p14:xfrm>
              <a:off x="301731" y="4582954"/>
              <a:ext cx="123120" cy="5418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82651" y="4563874"/>
                <a:ext cx="15588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Ink 31"/>
              <p14:cNvContentPartPr/>
              <p14:nvPr/>
            </p14:nvContentPartPr>
            <p14:xfrm>
              <a:off x="493611" y="4958074"/>
              <a:ext cx="718200" cy="27036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7771" y="4938274"/>
                <a:ext cx="750960" cy="30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51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=3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037013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72731" y="4443994"/>
              <a:ext cx="8378280" cy="110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611" y="4298554"/>
                <a:ext cx="85028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126131" y="4266514"/>
              <a:ext cx="69120" cy="181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8811" y="4131514"/>
                <a:ext cx="1980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122611" y="4265074"/>
              <a:ext cx="56160" cy="153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4931" y="4136554"/>
                <a:ext cx="16668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3101811" y="4023874"/>
              <a:ext cx="87120" cy="321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52491" y="3882394"/>
                <a:ext cx="194400" cy="5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3152211" y="4091194"/>
              <a:ext cx="74160" cy="253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79851" y="3934234"/>
                <a:ext cx="22428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4126731" y="4283794"/>
              <a:ext cx="59400" cy="1134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57251" y="4145554"/>
                <a:ext cx="191880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5110971" y="4294234"/>
              <a:ext cx="65160" cy="932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53731" y="4148074"/>
                <a:ext cx="19872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6114291" y="4099474"/>
              <a:ext cx="39960" cy="277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35451" y="3945034"/>
                <a:ext cx="196560" cy="5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7147131" y="4297834"/>
              <a:ext cx="23760" cy="1108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2971" y="4146274"/>
                <a:ext cx="16380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8138931" y="4294234"/>
              <a:ext cx="22680" cy="1069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061171" y="4143394"/>
                <a:ext cx="17928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644091" y="5301154"/>
              <a:ext cx="47160" cy="2401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8251" y="5283514"/>
                <a:ext cx="8064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582171" y="5283154"/>
              <a:ext cx="172080" cy="496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4531" y="5264434"/>
                <a:ext cx="208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552291" y="5520394"/>
              <a:ext cx="201240" cy="295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3651" y="5514274"/>
                <a:ext cx="21600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267531" y="4818034"/>
              <a:ext cx="206280" cy="6044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6651" y="4797154"/>
                <a:ext cx="242640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772251" y="5422474"/>
              <a:ext cx="158760" cy="97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57131" y="5401954"/>
                <a:ext cx="1947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1096251" y="5313034"/>
              <a:ext cx="139320" cy="2134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89051" y="5293234"/>
                <a:ext cx="1674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1081131" y="5284594"/>
              <a:ext cx="216360" cy="205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65291" y="5264434"/>
                <a:ext cx="244080" cy="504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/>
          <p:cNvSpPr txBox="1"/>
          <p:nvPr/>
        </p:nvSpPr>
        <p:spPr>
          <a:xfrm>
            <a:off x="1600200" y="228600"/>
            <a:ext cx="3357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Computation: Nakamura -</a:t>
            </a:r>
            <a:r>
              <a:rPr lang="en-US" dirty="0" err="1" smtClean="0"/>
              <a:t>Tangora</a:t>
            </a:r>
            <a:endParaRPr lang="en-US" dirty="0" smtClean="0"/>
          </a:p>
          <a:p>
            <a:r>
              <a:rPr lang="en-US" dirty="0" smtClean="0"/>
              <a:t>Picture: A. Hatcher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atcher p=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562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sym typeface="Symbol"/>
              </a:rPr>
              <a:t>(</a:t>
            </a:r>
            <a:r>
              <a:rPr lang="en-US" sz="2800" baseline="-25000" dirty="0" smtClean="0">
                <a:solidFill>
                  <a:prstClr val="black"/>
                </a:solidFill>
                <a:sym typeface="Symbol"/>
              </a:rPr>
              <a:t>n</a:t>
            </a:r>
            <a:r>
              <a:rPr lang="en-US" sz="2800" baseline="30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en-US" sz="2800" dirty="0" smtClean="0">
                <a:solidFill>
                  <a:prstClr val="black"/>
                </a:solidFill>
                <a:sym typeface="Symbol"/>
              </a:rPr>
              <a:t>)</a:t>
            </a:r>
            <a:r>
              <a:rPr lang="en-US" sz="2800" baseline="-25000" dirty="0" smtClean="0">
                <a:solidFill>
                  <a:prstClr val="black"/>
                </a:solidFill>
                <a:sym typeface="Symbol"/>
              </a:rPr>
              <a:t>(5)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0" y="5334000"/>
            <a:ext cx="9144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15400" y="4953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24251" y="4967434"/>
              <a:ext cx="8846280" cy="264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31" y="4808314"/>
                <a:ext cx="8967600" cy="5457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/>
          <p:cNvSpPr txBox="1"/>
          <p:nvPr/>
        </p:nvSpPr>
        <p:spPr>
          <a:xfrm>
            <a:off x="1584960" y="228600"/>
            <a:ext cx="251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Computation: D. </a:t>
            </a:r>
            <a:r>
              <a:rPr lang="en-US" dirty="0" err="1" smtClean="0"/>
              <a:t>Ravenel</a:t>
            </a:r>
            <a:endParaRPr lang="en-US" dirty="0" smtClean="0"/>
          </a:p>
          <a:p>
            <a:r>
              <a:rPr lang="en-US" dirty="0" smtClean="0"/>
              <a:t>Picture: A. Hatcher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/>
              <p14:cNvContentPartPr/>
              <p14:nvPr/>
            </p14:nvContentPartPr>
            <p14:xfrm>
              <a:off x="2479371" y="2776834"/>
              <a:ext cx="36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67491" y="276495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/>
              <p14:cNvContentPartPr/>
              <p14:nvPr/>
            </p14:nvContentPartPr>
            <p14:xfrm>
              <a:off x="88971" y="5425354"/>
              <a:ext cx="182160" cy="3794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811" y="5405194"/>
                <a:ext cx="21276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/>
              <p14:cNvContentPartPr/>
              <p14:nvPr/>
            </p14:nvContentPartPr>
            <p14:xfrm>
              <a:off x="348531" y="5726674"/>
              <a:ext cx="678240" cy="2282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3051" y="5705794"/>
                <a:ext cx="714240" cy="26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93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" y="2286000"/>
            <a:ext cx="5523411" cy="352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3" y="1295400"/>
            <a:ext cx="3550921" cy="426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609600"/>
                <a:ext cx="3503780" cy="767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u="sng" dirty="0" smtClean="0"/>
                  <a:t>Adams spectral sequence</a:t>
                </a:r>
                <a:endParaRPr lang="en-US" sz="2000" u="sng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𝐸𝑥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𝐴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,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)⇒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9600"/>
                <a:ext cx="3503780" cy="767005"/>
              </a:xfrm>
              <a:prstGeom prst="rect">
                <a:avLst/>
              </a:prstGeom>
              <a:blipFill rotWithShape="1">
                <a:blip r:embed="rId4"/>
                <a:stretch>
                  <a:fillRect l="-1916" t="-17460" b="-8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118491" y="1981594"/>
              <a:ext cx="1339560" cy="583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291" y="1962514"/>
                <a:ext cx="137484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/>
              <p14:cNvContentPartPr/>
              <p14:nvPr/>
            </p14:nvContentPartPr>
            <p14:xfrm>
              <a:off x="8496771" y="5607874"/>
              <a:ext cx="415440" cy="1627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84531" y="5595274"/>
                <a:ext cx="44568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/>
              <p14:cNvContentPartPr/>
              <p14:nvPr/>
            </p14:nvContentPartPr>
            <p14:xfrm>
              <a:off x="3604011" y="5060314"/>
              <a:ext cx="36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92131" y="504843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210234" y="3228945"/>
                <a:ext cx="7235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234" y="3228945"/>
                <a:ext cx="723531" cy="400110"/>
              </a:xfrm>
              <a:prstGeom prst="rect">
                <a:avLst/>
              </a:prstGeom>
              <a:blipFill rotWithShape="1">
                <a:blip r:embed="rId11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/>
              <p14:cNvContentPartPr/>
              <p14:nvPr/>
            </p14:nvContentPartPr>
            <p14:xfrm>
              <a:off x="3953571" y="3776194"/>
              <a:ext cx="360" cy="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41691" y="3764314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53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" y="2286000"/>
            <a:ext cx="5523411" cy="352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3" y="1295400"/>
            <a:ext cx="3550921" cy="426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609600"/>
                <a:ext cx="3503780" cy="767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u="sng" dirty="0" smtClean="0">
                    <a:solidFill>
                      <a:prstClr val="black"/>
                    </a:solidFill>
                  </a:rPr>
                  <a:t>Adams spectral sequence</a:t>
                </a:r>
                <a:endParaRPr lang="en-US" sz="2000" u="sng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𝐸𝑥</m:t>
                      </m:r>
                      <m:sSubSup>
                        <m:sSubSup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  <m:sup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bSup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</m:t>
                      </m:r>
                      <m:f>
                        <m:fPr>
                          <m:type m:val="li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)⇒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9600"/>
                <a:ext cx="3503780" cy="767005"/>
              </a:xfrm>
              <a:prstGeom prst="rect">
                <a:avLst/>
              </a:prstGeom>
              <a:blipFill rotWithShape="1">
                <a:blip r:embed="rId4"/>
                <a:stretch>
                  <a:fillRect l="-1916" t="-17460" b="-8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8496771" y="5607874"/>
              <a:ext cx="415440" cy="1627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4531" y="5595274"/>
                <a:ext cx="44568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210234" y="3228945"/>
                <a:ext cx="7235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234" y="3228945"/>
                <a:ext cx="723531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118491" y="1981594"/>
              <a:ext cx="1339560" cy="5839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291" y="1962514"/>
                <a:ext cx="137484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31" name="Ink 1030"/>
              <p14:cNvContentPartPr/>
              <p14:nvPr/>
            </p14:nvContentPartPr>
            <p14:xfrm>
              <a:off x="2735691" y="3776194"/>
              <a:ext cx="1218240" cy="1284480"/>
            </p14:xfrm>
          </p:contentPart>
        </mc:Choice>
        <mc:Fallback xmlns="">
          <p:pic>
            <p:nvPicPr>
              <p:cNvPr id="1031" name="Ink 10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24171" y="3764314"/>
                <a:ext cx="1241640" cy="13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75" name="Ink 1074"/>
              <p14:cNvContentPartPr/>
              <p14:nvPr/>
            </p14:nvContentPartPr>
            <p14:xfrm>
              <a:off x="5002251" y="2140354"/>
              <a:ext cx="3857040" cy="4324680"/>
            </p14:xfrm>
          </p:contentPart>
        </mc:Choice>
        <mc:Fallback xmlns="">
          <p:pic>
            <p:nvPicPr>
              <p:cNvPr id="1075" name="Ink 107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90371" y="2127394"/>
                <a:ext cx="3888360" cy="434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91" name="Ink 1090"/>
              <p14:cNvContentPartPr/>
              <p14:nvPr/>
            </p14:nvContentPartPr>
            <p14:xfrm>
              <a:off x="11058891" y="5187034"/>
              <a:ext cx="360" cy="360"/>
            </p14:xfrm>
          </p:contentPart>
        </mc:Choice>
        <mc:Fallback xmlns="">
          <p:pic>
            <p:nvPicPr>
              <p:cNvPr id="1091" name="Ink 109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47011" y="517515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92" name="Ink 1091"/>
              <p14:cNvContentPartPr/>
              <p14:nvPr/>
            </p14:nvContentPartPr>
            <p14:xfrm>
              <a:off x="4066251" y="3349594"/>
              <a:ext cx="2115360" cy="805320"/>
            </p14:xfrm>
          </p:contentPart>
        </mc:Choice>
        <mc:Fallback xmlns="">
          <p:pic>
            <p:nvPicPr>
              <p:cNvPr id="1092" name="Ink 109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56891" y="3333754"/>
                <a:ext cx="2138040" cy="83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4" name="TextBox 1093"/>
              <p:cNvSpPr txBox="1"/>
              <p:nvPr/>
            </p:nvSpPr>
            <p:spPr>
              <a:xfrm>
                <a:off x="533400" y="5893917"/>
                <a:ext cx="44671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-Many differentials</a:t>
                </a:r>
              </a:p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differentials go back by 1 and up by </a:t>
                </a:r>
                <a:r>
                  <a:rPr lang="en-US" sz="2000" i="1" dirty="0">
                    <a:solidFill>
                      <a:srgbClr val="C00000"/>
                    </a:solidFill>
                  </a:rPr>
                  <a:t>r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94" name="TextBox 10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893917"/>
                <a:ext cx="4467120" cy="707886"/>
              </a:xfrm>
              <a:prstGeom prst="rect">
                <a:avLst/>
              </a:prstGeom>
              <a:blipFill rotWithShape="1">
                <a:blip r:embed="rId18"/>
                <a:stretch>
                  <a:fillRect l="-1503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62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Poincaré</a:t>
            </a:r>
            <a:r>
              <a:rPr lang="en-US" u="sng" dirty="0" smtClean="0"/>
              <a:t> Conjecture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Q: Is every homotopy n-sphere </a:t>
                </a:r>
                <a:r>
                  <a:rPr lang="en-US" dirty="0" err="1" smtClean="0">
                    <a:solidFill>
                      <a:schemeClr val="accent4">
                        <a:lumMod val="75000"/>
                      </a:schemeClr>
                    </a:solidFill>
                  </a:rPr>
                  <a:t>homeomorphic</a:t>
                </a: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	</a:t>
                </a: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to an n-sphere?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A: Yes!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easy.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≥5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Smale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, 1961) h-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cobordism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theorem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=4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(Freedman, 1982)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=3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(Perelman, 2003)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9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" y="2286000"/>
            <a:ext cx="5523411" cy="352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3" y="1295400"/>
            <a:ext cx="3550921" cy="426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609600"/>
                <a:ext cx="3503780" cy="767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u="sng" dirty="0" smtClean="0">
                    <a:solidFill>
                      <a:prstClr val="black"/>
                    </a:solidFill>
                  </a:rPr>
                  <a:t>Adams spectral sequence</a:t>
                </a:r>
                <a:endParaRPr lang="en-US" sz="2000" u="sng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𝐸𝑥</m:t>
                      </m:r>
                      <m:sSubSup>
                        <m:sSubSup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  <m:sup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bSup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</m:t>
                      </m:r>
                      <m:f>
                        <m:fPr>
                          <m:type m:val="li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)⇒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9600"/>
                <a:ext cx="3503780" cy="767005"/>
              </a:xfrm>
              <a:prstGeom prst="rect">
                <a:avLst/>
              </a:prstGeom>
              <a:blipFill rotWithShape="1">
                <a:blip r:embed="rId4"/>
                <a:stretch>
                  <a:fillRect l="-1916" t="-17460" b="-8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8496771" y="5607874"/>
              <a:ext cx="415440" cy="1627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4531" y="5595274"/>
                <a:ext cx="44568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210234" y="3228945"/>
                <a:ext cx="7235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234" y="3228945"/>
                <a:ext cx="723531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75" name="Ink 1074"/>
              <p14:cNvContentPartPr/>
              <p14:nvPr/>
            </p14:nvContentPartPr>
            <p14:xfrm>
              <a:off x="5663211" y="6414274"/>
              <a:ext cx="360" cy="360"/>
            </p14:xfrm>
          </p:contentPart>
        </mc:Choice>
        <mc:Fallback xmlns="">
          <p:pic>
            <p:nvPicPr>
              <p:cNvPr id="1075" name="Ink 107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51331" y="640239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91" name="Ink 1090"/>
              <p14:cNvContentPartPr/>
              <p14:nvPr/>
            </p14:nvContentPartPr>
            <p14:xfrm>
              <a:off x="11058891" y="5187034"/>
              <a:ext cx="360" cy="360"/>
            </p14:xfrm>
          </p:contentPart>
        </mc:Choice>
        <mc:Fallback xmlns="">
          <p:pic>
            <p:nvPicPr>
              <p:cNvPr id="1091" name="Ink 109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47011" y="517515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/>
              <p14:cNvContentPartPr/>
              <p14:nvPr/>
            </p14:nvContentPartPr>
            <p14:xfrm>
              <a:off x="568131" y="4944034"/>
              <a:ext cx="35280" cy="79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411" y="4838194"/>
                <a:ext cx="1332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Ink 5"/>
              <p14:cNvContentPartPr/>
              <p14:nvPr/>
            </p14:nvContentPartPr>
            <p14:xfrm>
              <a:off x="886731" y="4612834"/>
              <a:ext cx="24840" cy="48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9131" y="4560994"/>
                <a:ext cx="131760" cy="65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Ink 6"/>
              <p14:cNvContentPartPr/>
              <p14:nvPr/>
            </p14:nvContentPartPr>
            <p14:xfrm>
              <a:off x="1528251" y="4458754"/>
              <a:ext cx="362880" cy="623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65611" y="4394674"/>
                <a:ext cx="490680" cy="8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118491" y="1981594"/>
              <a:ext cx="1339560" cy="583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291" y="1962514"/>
                <a:ext cx="137484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/>
              <p14:cNvContentPartPr/>
              <p14:nvPr/>
            </p14:nvContentPartPr>
            <p14:xfrm>
              <a:off x="4066251" y="3349594"/>
              <a:ext cx="2115360" cy="8053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56891" y="3333754"/>
                <a:ext cx="2138040" cy="83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/>
              <p14:cNvContentPartPr/>
              <p14:nvPr/>
            </p14:nvContentPartPr>
            <p14:xfrm>
              <a:off x="6186651" y="2140354"/>
              <a:ext cx="2672640" cy="2907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72251" y="2127394"/>
                <a:ext cx="2706480" cy="29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/>
              <p14:cNvContentPartPr/>
              <p14:nvPr/>
            </p14:nvContentPartPr>
            <p14:xfrm>
              <a:off x="5002251" y="6464674"/>
              <a:ext cx="36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90371" y="645279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/>
              <p14:cNvContentPartPr/>
              <p14:nvPr/>
            </p14:nvContentPartPr>
            <p14:xfrm>
              <a:off x="345651" y="3776194"/>
              <a:ext cx="3608280" cy="19890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3411" y="3764314"/>
                <a:ext cx="3632400" cy="20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/>
              <p14:cNvContentPartPr/>
              <p14:nvPr/>
            </p14:nvContentPartPr>
            <p14:xfrm>
              <a:off x="4187211" y="3091834"/>
              <a:ext cx="18720" cy="5504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64891" y="3046474"/>
                <a:ext cx="63000" cy="6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/>
              <p14:cNvContentPartPr/>
              <p14:nvPr/>
            </p14:nvContentPartPr>
            <p14:xfrm>
              <a:off x="4236171" y="3640834"/>
              <a:ext cx="8640" cy="118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28251" y="3631114"/>
                <a:ext cx="212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/>
              <p14:cNvContentPartPr/>
              <p14:nvPr/>
            </p14:nvContentPartPr>
            <p14:xfrm>
              <a:off x="4361091" y="3133594"/>
              <a:ext cx="174600" cy="2041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52091" y="3088954"/>
                <a:ext cx="2059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/>
              <p14:cNvContentPartPr/>
              <p14:nvPr/>
            </p14:nvContentPartPr>
            <p14:xfrm>
              <a:off x="3533451" y="3304954"/>
              <a:ext cx="22320" cy="3582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505011" y="3242674"/>
                <a:ext cx="7524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Ink 25"/>
              <p14:cNvContentPartPr/>
              <p14:nvPr/>
            </p14:nvContentPartPr>
            <p14:xfrm>
              <a:off x="2866011" y="3804994"/>
              <a:ext cx="18360" cy="676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37571" y="3744514"/>
                <a:ext cx="7704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Ink 26"/>
              <p14:cNvContentPartPr/>
              <p14:nvPr/>
            </p14:nvContentPartPr>
            <p14:xfrm>
              <a:off x="2885451" y="3798154"/>
              <a:ext cx="24840" cy="7275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855211" y="3771514"/>
                <a:ext cx="73080" cy="7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Ink 27"/>
              <p14:cNvContentPartPr/>
              <p14:nvPr/>
            </p14:nvContentPartPr>
            <p14:xfrm>
              <a:off x="3042771" y="3789154"/>
              <a:ext cx="209520" cy="1735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017211" y="3724354"/>
                <a:ext cx="26748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/>
              <p14:cNvContentPartPr/>
              <p14:nvPr/>
            </p14:nvContentPartPr>
            <p14:xfrm>
              <a:off x="2188131" y="3942154"/>
              <a:ext cx="69840" cy="4132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169411" y="3884914"/>
                <a:ext cx="11700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0" name="Ink 29"/>
              <p14:cNvContentPartPr/>
              <p14:nvPr/>
            </p14:nvContentPartPr>
            <p14:xfrm>
              <a:off x="4844211" y="2616274"/>
              <a:ext cx="60120" cy="4341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821531" y="2559754"/>
                <a:ext cx="10620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25" name="Ink 1024"/>
              <p14:cNvContentPartPr/>
              <p14:nvPr/>
            </p14:nvContentPartPr>
            <p14:xfrm>
              <a:off x="6331371" y="2580274"/>
              <a:ext cx="36720" cy="963000"/>
            </p14:xfrm>
          </p:contentPart>
        </mc:Choice>
        <mc:Fallback xmlns="">
          <p:pic>
            <p:nvPicPr>
              <p:cNvPr id="1025" name="Ink 102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302571" y="2549674"/>
                <a:ext cx="93240" cy="10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28" name="Ink 1027"/>
              <p14:cNvContentPartPr/>
              <p14:nvPr/>
            </p14:nvContentPartPr>
            <p14:xfrm>
              <a:off x="6508491" y="2555794"/>
              <a:ext cx="205200" cy="234000"/>
            </p14:xfrm>
          </p:contentPart>
        </mc:Choice>
        <mc:Fallback xmlns="">
          <p:pic>
            <p:nvPicPr>
              <p:cNvPr id="1028" name="Ink 102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477531" y="2498554"/>
                <a:ext cx="2660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29" name="Ink 1028"/>
              <p14:cNvContentPartPr/>
              <p14:nvPr/>
            </p14:nvContentPartPr>
            <p14:xfrm>
              <a:off x="6996291" y="2076634"/>
              <a:ext cx="32040" cy="415800"/>
            </p14:xfrm>
          </p:contentPart>
        </mc:Choice>
        <mc:Fallback xmlns="">
          <p:pic>
            <p:nvPicPr>
              <p:cNvPr id="1029" name="Ink 1028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967851" y="2023354"/>
                <a:ext cx="8712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30" name="Ink 1029"/>
              <p14:cNvContentPartPr/>
              <p14:nvPr/>
            </p14:nvContentPartPr>
            <p14:xfrm>
              <a:off x="7017891" y="1978714"/>
              <a:ext cx="40320" cy="488520"/>
            </p14:xfrm>
          </p:contentPart>
        </mc:Choice>
        <mc:Fallback xmlns="">
          <p:pic>
            <p:nvPicPr>
              <p:cNvPr id="1030" name="Ink 1029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989091" y="1921474"/>
                <a:ext cx="9936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32" name="Ink 1031"/>
              <p14:cNvContentPartPr/>
              <p14:nvPr/>
            </p14:nvContentPartPr>
            <p14:xfrm>
              <a:off x="7656531" y="1857034"/>
              <a:ext cx="57600" cy="604080"/>
            </p14:xfrm>
          </p:contentPart>
        </mc:Choice>
        <mc:Fallback xmlns="">
          <p:pic>
            <p:nvPicPr>
              <p:cNvPr id="1032" name="Ink 1031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627371" y="1799074"/>
                <a:ext cx="106560" cy="72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33" name="Ink 1032"/>
              <p14:cNvContentPartPr/>
              <p14:nvPr/>
            </p14:nvContentPartPr>
            <p14:xfrm>
              <a:off x="7827171" y="1881154"/>
              <a:ext cx="241560" cy="238680"/>
            </p14:xfrm>
          </p:contentPart>
        </mc:Choice>
        <mc:Fallback xmlns="">
          <p:pic>
            <p:nvPicPr>
              <p:cNvPr id="1033" name="Ink 1032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798371" y="1819594"/>
                <a:ext cx="30132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34" name="Ink 1033"/>
              <p14:cNvContentPartPr/>
              <p14:nvPr/>
            </p14:nvContentPartPr>
            <p14:xfrm>
              <a:off x="8290851" y="1380394"/>
              <a:ext cx="87840" cy="454320"/>
            </p14:xfrm>
          </p:contentPart>
        </mc:Choice>
        <mc:Fallback xmlns="">
          <p:pic>
            <p:nvPicPr>
              <p:cNvPr id="1034" name="Ink 1033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259891" y="1331794"/>
                <a:ext cx="15084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42" name="Ink 1041"/>
              <p14:cNvContentPartPr/>
              <p14:nvPr/>
            </p14:nvContentPartPr>
            <p14:xfrm>
              <a:off x="303531" y="5567554"/>
              <a:ext cx="957600" cy="277560"/>
            </p14:xfrm>
          </p:contentPart>
        </mc:Choice>
        <mc:Fallback xmlns="">
          <p:pic>
            <p:nvPicPr>
              <p:cNvPr id="1042" name="Ink 1041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4771" y="5423194"/>
                <a:ext cx="1098360" cy="56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34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" y="2286000"/>
            <a:ext cx="5523411" cy="352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3" y="1295400"/>
            <a:ext cx="3550921" cy="426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609600"/>
                <a:ext cx="3503780" cy="767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u="sng" dirty="0" smtClean="0">
                    <a:solidFill>
                      <a:prstClr val="black"/>
                    </a:solidFill>
                  </a:rPr>
                  <a:t>Adams spectral sequence</a:t>
                </a:r>
                <a:endParaRPr lang="en-US" sz="2000" u="sng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𝐸𝑥</m:t>
                      </m:r>
                      <m:sSubSup>
                        <m:sSubSup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  <m:sup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bSup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,</m:t>
                      </m:r>
                      <m:f>
                        <m:fPr>
                          <m:type m:val="li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)⇒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09600"/>
                <a:ext cx="3503780" cy="767005"/>
              </a:xfrm>
              <a:prstGeom prst="rect">
                <a:avLst/>
              </a:prstGeom>
              <a:blipFill rotWithShape="1">
                <a:blip r:embed="rId4"/>
                <a:stretch>
                  <a:fillRect l="-1916" t="-17460" b="-8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8496771" y="5607874"/>
              <a:ext cx="415440" cy="1627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4531" y="5595274"/>
                <a:ext cx="44568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210234" y="3228945"/>
                <a:ext cx="7235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234" y="3228945"/>
                <a:ext cx="723531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75" name="Ink 1074"/>
              <p14:cNvContentPartPr/>
              <p14:nvPr/>
            </p14:nvContentPartPr>
            <p14:xfrm>
              <a:off x="5663211" y="6414274"/>
              <a:ext cx="360" cy="360"/>
            </p14:xfrm>
          </p:contentPart>
        </mc:Choice>
        <mc:Fallback xmlns="">
          <p:pic>
            <p:nvPicPr>
              <p:cNvPr id="1075" name="Ink 107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51331" y="640239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91" name="Ink 1090"/>
              <p14:cNvContentPartPr/>
              <p14:nvPr/>
            </p14:nvContentPartPr>
            <p14:xfrm>
              <a:off x="11058891" y="5187034"/>
              <a:ext cx="360" cy="360"/>
            </p14:xfrm>
          </p:contentPart>
        </mc:Choice>
        <mc:Fallback xmlns="">
          <p:pic>
            <p:nvPicPr>
              <p:cNvPr id="1091" name="Ink 109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47011" y="517515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Ink 4"/>
              <p14:cNvContentPartPr/>
              <p14:nvPr/>
            </p14:nvContentPartPr>
            <p14:xfrm>
              <a:off x="568131" y="4944034"/>
              <a:ext cx="35280" cy="79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411" y="4838194"/>
                <a:ext cx="1332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Ink 5"/>
              <p14:cNvContentPartPr/>
              <p14:nvPr/>
            </p14:nvContentPartPr>
            <p14:xfrm>
              <a:off x="886731" y="4612834"/>
              <a:ext cx="24840" cy="48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9131" y="4560994"/>
                <a:ext cx="131760" cy="65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Ink 6"/>
              <p14:cNvContentPartPr/>
              <p14:nvPr/>
            </p14:nvContentPartPr>
            <p14:xfrm>
              <a:off x="1528251" y="4458754"/>
              <a:ext cx="362880" cy="623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65611" y="4394674"/>
                <a:ext cx="490680" cy="8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118491" y="1981594"/>
              <a:ext cx="1339560" cy="583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291" y="1962514"/>
                <a:ext cx="137484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6186651" y="2140354"/>
              <a:ext cx="2672640" cy="2809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72251" y="2127394"/>
                <a:ext cx="2706480" cy="28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/>
              <p14:cNvContentPartPr/>
              <p14:nvPr/>
            </p14:nvContentPartPr>
            <p14:xfrm>
              <a:off x="4187211" y="3091834"/>
              <a:ext cx="18720" cy="5504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64891" y="3046474"/>
                <a:ext cx="63000" cy="6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/>
              <p14:cNvContentPartPr/>
              <p14:nvPr/>
            </p14:nvContentPartPr>
            <p14:xfrm>
              <a:off x="4236171" y="3640834"/>
              <a:ext cx="8640" cy="118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28251" y="3631114"/>
                <a:ext cx="212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/>
              <p14:cNvContentPartPr/>
              <p14:nvPr/>
            </p14:nvContentPartPr>
            <p14:xfrm>
              <a:off x="4361091" y="3133594"/>
              <a:ext cx="174600" cy="2041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52091" y="3088954"/>
                <a:ext cx="2059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" name="Ink 24"/>
              <p14:cNvContentPartPr/>
              <p14:nvPr/>
            </p14:nvContentPartPr>
            <p14:xfrm>
              <a:off x="3533451" y="3304954"/>
              <a:ext cx="22320" cy="3582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505011" y="3242674"/>
                <a:ext cx="7524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6" name="Ink 25"/>
              <p14:cNvContentPartPr/>
              <p14:nvPr/>
            </p14:nvContentPartPr>
            <p14:xfrm>
              <a:off x="2866011" y="3804994"/>
              <a:ext cx="18360" cy="6764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37571" y="3744514"/>
                <a:ext cx="7704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" name="Ink 26"/>
              <p14:cNvContentPartPr/>
              <p14:nvPr/>
            </p14:nvContentPartPr>
            <p14:xfrm>
              <a:off x="2885451" y="3798154"/>
              <a:ext cx="24840" cy="7275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55211" y="3771514"/>
                <a:ext cx="73080" cy="7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8" name="Ink 27"/>
              <p14:cNvContentPartPr/>
              <p14:nvPr/>
            </p14:nvContentPartPr>
            <p14:xfrm>
              <a:off x="3042771" y="3789154"/>
              <a:ext cx="209520" cy="1735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017211" y="3724354"/>
                <a:ext cx="26748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9" name="Ink 28"/>
              <p14:cNvContentPartPr/>
              <p14:nvPr/>
            </p14:nvContentPartPr>
            <p14:xfrm>
              <a:off x="2188131" y="3942154"/>
              <a:ext cx="69840" cy="4132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69411" y="3884914"/>
                <a:ext cx="11700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" name="Ink 29"/>
              <p14:cNvContentPartPr/>
              <p14:nvPr/>
            </p14:nvContentPartPr>
            <p14:xfrm>
              <a:off x="4844211" y="2616274"/>
              <a:ext cx="60120" cy="4341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21531" y="2559754"/>
                <a:ext cx="10620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25" name="Ink 1024"/>
              <p14:cNvContentPartPr/>
              <p14:nvPr/>
            </p14:nvContentPartPr>
            <p14:xfrm>
              <a:off x="6331371" y="2580274"/>
              <a:ext cx="36720" cy="963000"/>
            </p14:xfrm>
          </p:contentPart>
        </mc:Choice>
        <mc:Fallback xmlns="">
          <p:pic>
            <p:nvPicPr>
              <p:cNvPr id="1025" name="Ink 102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02571" y="2549674"/>
                <a:ext cx="93240" cy="10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28" name="Ink 1027"/>
              <p14:cNvContentPartPr/>
              <p14:nvPr/>
            </p14:nvContentPartPr>
            <p14:xfrm>
              <a:off x="6508491" y="2555794"/>
              <a:ext cx="205200" cy="234000"/>
            </p14:xfrm>
          </p:contentPart>
        </mc:Choice>
        <mc:Fallback xmlns="">
          <p:pic>
            <p:nvPicPr>
              <p:cNvPr id="1028" name="Ink 102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477531" y="2498554"/>
                <a:ext cx="2660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29" name="Ink 1028"/>
              <p14:cNvContentPartPr/>
              <p14:nvPr/>
            </p14:nvContentPartPr>
            <p14:xfrm>
              <a:off x="6996291" y="2076634"/>
              <a:ext cx="32040" cy="415800"/>
            </p14:xfrm>
          </p:contentPart>
        </mc:Choice>
        <mc:Fallback xmlns="">
          <p:pic>
            <p:nvPicPr>
              <p:cNvPr id="1029" name="Ink 102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967851" y="2023354"/>
                <a:ext cx="8712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30" name="Ink 1029"/>
              <p14:cNvContentPartPr/>
              <p14:nvPr/>
            </p14:nvContentPartPr>
            <p14:xfrm>
              <a:off x="7017891" y="1978714"/>
              <a:ext cx="40320" cy="488520"/>
            </p14:xfrm>
          </p:contentPart>
        </mc:Choice>
        <mc:Fallback xmlns="">
          <p:pic>
            <p:nvPicPr>
              <p:cNvPr id="1030" name="Ink 102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989091" y="1921474"/>
                <a:ext cx="9936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32" name="Ink 1031"/>
              <p14:cNvContentPartPr/>
              <p14:nvPr/>
            </p14:nvContentPartPr>
            <p14:xfrm>
              <a:off x="7656531" y="1857034"/>
              <a:ext cx="57600" cy="604080"/>
            </p14:xfrm>
          </p:contentPart>
        </mc:Choice>
        <mc:Fallback xmlns="">
          <p:pic>
            <p:nvPicPr>
              <p:cNvPr id="1032" name="Ink 103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27371" y="1799074"/>
                <a:ext cx="106560" cy="72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33" name="Ink 1032"/>
              <p14:cNvContentPartPr/>
              <p14:nvPr/>
            </p14:nvContentPartPr>
            <p14:xfrm>
              <a:off x="7827171" y="1881154"/>
              <a:ext cx="241560" cy="238680"/>
            </p14:xfrm>
          </p:contentPart>
        </mc:Choice>
        <mc:Fallback xmlns="">
          <p:pic>
            <p:nvPicPr>
              <p:cNvPr id="1033" name="Ink 1032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798371" y="1819594"/>
                <a:ext cx="30132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34" name="Ink 1033"/>
              <p14:cNvContentPartPr/>
              <p14:nvPr/>
            </p14:nvContentPartPr>
            <p14:xfrm>
              <a:off x="8290851" y="1380394"/>
              <a:ext cx="87840" cy="454320"/>
            </p14:xfrm>
          </p:contentPart>
        </mc:Choice>
        <mc:Fallback xmlns="">
          <p:pic>
            <p:nvPicPr>
              <p:cNvPr id="1034" name="Ink 1033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259891" y="1331794"/>
                <a:ext cx="15084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42" name="Ink 1041"/>
              <p14:cNvContentPartPr/>
              <p14:nvPr/>
            </p14:nvContentPartPr>
            <p14:xfrm>
              <a:off x="303531" y="5567554"/>
              <a:ext cx="957600" cy="277560"/>
            </p14:xfrm>
          </p:contentPart>
        </mc:Choice>
        <mc:Fallback xmlns="">
          <p:pic>
            <p:nvPicPr>
              <p:cNvPr id="1042" name="Ink 1041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34771" y="5423194"/>
                <a:ext cx="1098360" cy="56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/>
              <p14:cNvContentPartPr/>
              <p14:nvPr/>
            </p14:nvContentPartPr>
            <p14:xfrm>
              <a:off x="711051" y="4782034"/>
              <a:ext cx="44280" cy="62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86211" y="4732354"/>
                <a:ext cx="9396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" name="Ink 7"/>
              <p14:cNvContentPartPr/>
              <p14:nvPr/>
            </p14:nvContentPartPr>
            <p14:xfrm>
              <a:off x="1352931" y="4773394"/>
              <a:ext cx="73080" cy="77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330971" y="4730194"/>
                <a:ext cx="11952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" name="Ink 8"/>
              <p14:cNvContentPartPr/>
              <p14:nvPr/>
            </p14:nvContentPartPr>
            <p14:xfrm>
              <a:off x="2681691" y="4785634"/>
              <a:ext cx="56520" cy="61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656851" y="4735234"/>
                <a:ext cx="10620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" name="Ink 11"/>
              <p14:cNvContentPartPr/>
              <p14:nvPr/>
            </p14:nvContentPartPr>
            <p14:xfrm>
              <a:off x="4066251" y="3349594"/>
              <a:ext cx="1319400" cy="6822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056891" y="3333754"/>
                <a:ext cx="134172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5" name="Ink 14"/>
              <p14:cNvContentPartPr/>
              <p14:nvPr/>
            </p14:nvContentPartPr>
            <p14:xfrm>
              <a:off x="2734611" y="3695914"/>
              <a:ext cx="1491120" cy="13647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723451" y="3688714"/>
                <a:ext cx="1519920" cy="13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/>
              <p14:cNvContentPartPr/>
              <p14:nvPr/>
            </p14:nvContentPartPr>
            <p14:xfrm>
              <a:off x="6141291" y="4924234"/>
              <a:ext cx="75240" cy="92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114651" y="4874194"/>
                <a:ext cx="1281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3" name="Ink 22"/>
              <p14:cNvContentPartPr/>
              <p14:nvPr/>
            </p14:nvContentPartPr>
            <p14:xfrm>
              <a:off x="5900811" y="3711394"/>
              <a:ext cx="471960" cy="13359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894331" y="3698074"/>
                <a:ext cx="493200" cy="13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4" name="Ink 23"/>
              <p14:cNvContentPartPr/>
              <p14:nvPr/>
            </p14:nvContentPartPr>
            <p14:xfrm>
              <a:off x="6723411" y="4492954"/>
              <a:ext cx="164880" cy="5194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708651" y="4478194"/>
                <a:ext cx="190440" cy="55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1" name="Ink 30"/>
              <p14:cNvContentPartPr/>
              <p14:nvPr/>
            </p14:nvContentPartPr>
            <p14:xfrm>
              <a:off x="303891" y="6284674"/>
              <a:ext cx="290160" cy="2574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42331" y="6161554"/>
                <a:ext cx="41328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24" name="Ink 1023"/>
              <p14:cNvContentPartPr/>
              <p14:nvPr/>
            </p14:nvContentPartPr>
            <p14:xfrm>
              <a:off x="271491" y="6453874"/>
              <a:ext cx="359640" cy="119520"/>
            </p14:xfrm>
          </p:contentPart>
        </mc:Choice>
        <mc:Fallback xmlns="">
          <p:pic>
            <p:nvPicPr>
              <p:cNvPr id="1024" name="Ink 1023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23611" y="6339394"/>
                <a:ext cx="46404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62" name="Ink 1061"/>
              <p14:cNvContentPartPr/>
              <p14:nvPr/>
            </p14:nvContentPartPr>
            <p14:xfrm>
              <a:off x="345651" y="5549194"/>
              <a:ext cx="4656960" cy="1081440"/>
            </p14:xfrm>
          </p:contentPart>
        </mc:Choice>
        <mc:Fallback xmlns="">
          <p:pic>
            <p:nvPicPr>
              <p:cNvPr id="1062" name="Ink 1061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33411" y="5530834"/>
                <a:ext cx="4681080" cy="11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70" name="Ink 1069"/>
              <p14:cNvContentPartPr/>
              <p14:nvPr/>
            </p14:nvContentPartPr>
            <p14:xfrm>
              <a:off x="2741091" y="4197754"/>
              <a:ext cx="121680" cy="390240"/>
            </p14:xfrm>
          </p:contentPart>
        </mc:Choice>
        <mc:Fallback xmlns="">
          <p:pic>
            <p:nvPicPr>
              <p:cNvPr id="1070" name="Ink 1069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728851" y="4186234"/>
                <a:ext cx="150480" cy="41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2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 Invariant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: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Browder: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≠0)⇒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b="0" i="1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 Invariant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: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Browder: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≠0)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𝑑𝑒𝑡𝑒𝑐𝑡𝑒𝑑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𝑏𝑦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𝑖𝑛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𝐴𝑆𝑆</m:t>
                          </m:r>
                        </m:e>
                      </m:d>
                    </m:oMath>
                  </m:oMathPara>
                </a14:m>
                <a:endParaRPr lang="en-US" b="0" i="1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7" name="Ink 36"/>
              <p14:cNvContentPartPr/>
              <p14:nvPr/>
            </p14:nvContentPartPr>
            <p14:xfrm>
              <a:off x="10791771" y="6958234"/>
              <a:ext cx="360" cy="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79891" y="6946354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86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 Invariant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: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Browder: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≠0)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𝑑𝑒𝑡𝑒𝑐𝑡𝑒𝑑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𝑏𝑦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𝑖𝑛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𝐴𝑆𝑆</m:t>
                          </m:r>
                        </m:e>
                      </m:d>
                    </m:oMath>
                  </m:oMathPara>
                </a14:m>
                <a:endParaRPr lang="en-US" b="0" i="1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 smtClean="0"/>
                  <a:t>Computation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in ASS: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for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2, 6, 14, 30, 62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4701651" y="4838914"/>
              <a:ext cx="3993840" cy="489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5531" y="4818034"/>
                <a:ext cx="4017960" cy="52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5"/>
              <p14:cNvContentPartPr/>
              <p14:nvPr/>
            </p14:nvContentPartPr>
            <p14:xfrm>
              <a:off x="5767971" y="4497994"/>
              <a:ext cx="165600" cy="3758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6731" y="4477114"/>
                <a:ext cx="20772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Ink 36"/>
              <p14:cNvContentPartPr/>
              <p14:nvPr/>
            </p14:nvContentPartPr>
            <p14:xfrm>
              <a:off x="10791771" y="6958234"/>
              <a:ext cx="360" cy="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79891" y="6946354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09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 Invariant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0292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: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ℤ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Browder: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≠0)⇔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𝑑𝑒𝑡𝑒𝑐𝑡𝑒𝑑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𝑏𝑦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𝑖𝑛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𝐴𝑆𝑆</m:t>
                          </m:r>
                        </m:e>
                      </m:d>
                    </m:oMath>
                  </m:oMathPara>
                </a14:m>
                <a:endParaRPr lang="en-US" b="0" i="1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 smtClean="0"/>
                  <a:t>Computation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in ASS: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for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2, 6, 14, 30, 62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 smtClean="0"/>
                  <a:t>Hill-Hopkins-</a:t>
                </a:r>
                <a:r>
                  <a:rPr lang="en-US" u="sng" dirty="0" err="1" smtClean="0"/>
                  <a:t>Ravenel</a:t>
                </a:r>
                <a:r>
                  <a:rPr lang="en-US" u="sng" dirty="0" smtClean="0"/>
                  <a:t>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≥254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B050"/>
                    </a:solidFill>
                  </a:rPr>
                  <a:t>(Note: the case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/>
                      </a:rPr>
                      <m:t>=126</m:t>
                    </m:r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is still open)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029200"/>
              </a:xfrm>
              <a:blipFill rotWithShape="1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7" name="Ink 36"/>
              <p14:cNvContentPartPr/>
              <p14:nvPr/>
            </p14:nvContentPartPr>
            <p14:xfrm>
              <a:off x="10791771" y="6958234"/>
              <a:ext cx="360" cy="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79891" y="6946354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81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Summary: Exotic spheres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if: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𝑏𝑝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≠0</m:t>
                    </m:r>
                    <m:r>
                      <a:rPr lang="en-US" b="0" i="0" smtClean="0">
                        <a:solidFill>
                          <a:schemeClr val="tx2"/>
                        </a:solidFill>
                        <a:latin typeface="Cambria Math"/>
                      </a:rPr>
                      <m:t>: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≡3 (4)</m:t>
                    </m:r>
                  </m:oMath>
                </a14:m>
                <a:r>
                  <a:rPr lang="en-US" b="0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≥7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≡1 (4)</m:t>
                    </m:r>
                  </m:oMath>
                </a14:m>
                <a:r>
                  <a:rPr lang="en-US" b="0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∉{1,5,13,29,61,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125?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}</m:t>
                    </m:r>
                  </m:oMath>
                </a14:m>
                <a:r>
                  <a:rPr lang="en-US" b="0" dirty="0" smtClean="0">
                    <a:solidFill>
                      <a:schemeClr val="tx2"/>
                    </a:solidFill>
                  </a:rPr>
                  <a:t> [</a:t>
                </a:r>
                <a:r>
                  <a:rPr lang="en-US" b="0" dirty="0" err="1" smtClean="0">
                    <a:solidFill>
                      <a:schemeClr val="tx2"/>
                    </a:solidFill>
                  </a:rPr>
                  <a:t>Kervaire</a:t>
                </a:r>
                <a:r>
                  <a:rPr lang="en-US" b="0" dirty="0" smtClean="0">
                    <a:solidFill>
                      <a:schemeClr val="tx2"/>
                    </a:solidFill>
                  </a:rPr>
                  <a:t>]</a:t>
                </a:r>
              </a:p>
              <a:p>
                <a:r>
                  <a:rPr lang="en-US" dirty="0" smtClean="0">
                    <a:solidFill>
                      <a:schemeClr val="tx2"/>
                    </a:solidFill>
                  </a:rPr>
                  <a:t>Remains to check: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𝑠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𝐼𝑚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for</a:t>
                </a: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even</a:t>
                </a: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1F497D"/>
                        </a:solidFill>
                        <a:latin typeface="Cambria Math"/>
                      </a:rPr>
                      <m:t>𝑛</m:t>
                    </m:r>
                    <m:r>
                      <a:rPr lang="en-US" sz="3200" b="0" i="1" smtClean="0">
                        <a:solidFill>
                          <a:srgbClr val="1F497D"/>
                        </a:solidFill>
                        <a:latin typeface="Cambria Math"/>
                      </a:rPr>
                      <m:t>∈</m:t>
                    </m:r>
                    <m:r>
                      <a:rPr lang="en-US" sz="3200" i="1">
                        <a:solidFill>
                          <a:srgbClr val="1F497D"/>
                        </a:solidFill>
                        <a:latin typeface="Cambria Math"/>
                        <a:ea typeface="Cambria Math"/>
                      </a:rPr>
                      <m:t>{1,5,13,29,61,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125?</m:t>
                    </m:r>
                    <m:r>
                      <a:rPr lang="en-US" sz="3200" i="1">
                        <a:solidFill>
                          <a:srgbClr val="1F497D"/>
                        </a:solidFill>
                        <a:latin typeface="Cambria Math"/>
                        <a:ea typeface="Cambria Math"/>
                      </a:rPr>
                      <m:t>}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lvl="1">
                  <a:buFont typeface="Courier New" pitchFamily="49" charset="0"/>
                  <a:buChar char="o"/>
                </a:pPr>
                <a:endParaRPr lang="en-US" dirty="0" smtClean="0">
                  <a:solidFill>
                    <a:schemeClr val="tx2"/>
                  </a:solidFill>
                </a:endParaRPr>
              </a:p>
              <a:p>
                <a:endParaRPr lang="en-US" dirty="0" smtClean="0">
                  <a:solidFill>
                    <a:schemeClr val="tx2"/>
                  </a:solidFill>
                </a:endParaRPr>
              </a:p>
              <a:p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=2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457200"/>
            <a:ext cx="9144000" cy="446722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22691" y="4310794"/>
              <a:ext cx="122760" cy="39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691" y="4192714"/>
                <a:ext cx="2340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795651" y="3995434"/>
              <a:ext cx="28440" cy="372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8331" y="3909754"/>
                <a:ext cx="153720" cy="5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314051" y="3935314"/>
              <a:ext cx="402840" cy="385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8611" y="3873754"/>
                <a:ext cx="523440" cy="57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1399731" y="3931354"/>
              <a:ext cx="46440" cy="94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74171" y="3858634"/>
                <a:ext cx="1098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2462451" y="3817954"/>
              <a:ext cx="369720" cy="5158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99451" y="3761434"/>
                <a:ext cx="500040" cy="7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1931811" y="4042954"/>
              <a:ext cx="55080" cy="289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0251" y="3919474"/>
                <a:ext cx="16056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3054651" y="4035394"/>
              <a:ext cx="29160" cy="3218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95611" y="3960514"/>
                <a:ext cx="13428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3591771" y="3953314"/>
              <a:ext cx="358200" cy="375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26611" y="3874114"/>
                <a:ext cx="492120" cy="58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4204491" y="4039354"/>
              <a:ext cx="42840" cy="317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50851" y="3967714"/>
                <a:ext cx="13392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4714971" y="3705274"/>
              <a:ext cx="345600" cy="6357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48371" y="3609154"/>
                <a:ext cx="48096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5324811" y="4046914"/>
              <a:ext cx="17280" cy="2948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57491" y="3946474"/>
                <a:ext cx="14724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/>
              <p14:cNvContentPartPr/>
              <p14:nvPr/>
            </p14:nvContentPartPr>
            <p14:xfrm>
              <a:off x="5886771" y="3930994"/>
              <a:ext cx="298800" cy="3704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19451" y="3813274"/>
                <a:ext cx="433080" cy="62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/>
              <p14:cNvContentPartPr/>
              <p14:nvPr/>
            </p14:nvContentPartPr>
            <p14:xfrm>
              <a:off x="6453771" y="4029994"/>
              <a:ext cx="30600" cy="2941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88611" y="3922714"/>
                <a:ext cx="15948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/>
              <p14:cNvContentPartPr/>
              <p14:nvPr/>
            </p14:nvContentPartPr>
            <p14:xfrm>
              <a:off x="6990531" y="3843154"/>
              <a:ext cx="336600" cy="4536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21411" y="3753154"/>
                <a:ext cx="47844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/>
              <p14:cNvContentPartPr/>
              <p14:nvPr/>
            </p14:nvContentPartPr>
            <p14:xfrm>
              <a:off x="7580931" y="3993634"/>
              <a:ext cx="39600" cy="3600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509291" y="3885274"/>
                <a:ext cx="17496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/>
              <p14:cNvContentPartPr/>
              <p14:nvPr/>
            </p14:nvContentPartPr>
            <p14:xfrm>
              <a:off x="8133171" y="3945034"/>
              <a:ext cx="327960" cy="406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056131" y="3843514"/>
                <a:ext cx="475560" cy="6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8699451" y="4084354"/>
              <a:ext cx="70560" cy="2804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18091" y="3925954"/>
                <a:ext cx="22428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1566051" y="4237354"/>
              <a:ext cx="196560" cy="2314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527891" y="4140874"/>
                <a:ext cx="28656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/>
              <p14:cNvContentPartPr/>
              <p14:nvPr/>
            </p14:nvContentPartPr>
            <p14:xfrm>
              <a:off x="2759091" y="4185154"/>
              <a:ext cx="202680" cy="1976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713011" y="4058794"/>
                <a:ext cx="31356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Ink 24"/>
              <p14:cNvContentPartPr/>
              <p14:nvPr/>
            </p14:nvContentPartPr>
            <p14:xfrm>
              <a:off x="3868251" y="4215034"/>
              <a:ext cx="164160" cy="1951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823971" y="4096954"/>
                <a:ext cx="2678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k 25"/>
              <p14:cNvContentPartPr/>
              <p14:nvPr/>
            </p14:nvContentPartPr>
            <p14:xfrm>
              <a:off x="4940691" y="4198474"/>
              <a:ext cx="205560" cy="2271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00371" y="4091554"/>
                <a:ext cx="29592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Ink 26"/>
              <p14:cNvContentPartPr/>
              <p14:nvPr/>
            </p14:nvContentPartPr>
            <p14:xfrm>
              <a:off x="6112491" y="4185514"/>
              <a:ext cx="214560" cy="2379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88731" y="4072114"/>
                <a:ext cx="29484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Ink 27"/>
              <p14:cNvContentPartPr/>
              <p14:nvPr/>
            </p14:nvContentPartPr>
            <p14:xfrm>
              <a:off x="7287891" y="4177594"/>
              <a:ext cx="172440" cy="2077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51171" y="4076074"/>
                <a:ext cx="2588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Ink 28"/>
              <p14:cNvContentPartPr/>
              <p14:nvPr/>
            </p14:nvContentPartPr>
            <p14:xfrm>
              <a:off x="8370771" y="4186234"/>
              <a:ext cx="165600" cy="2502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27931" y="4073554"/>
                <a:ext cx="2610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Ink 29"/>
              <p14:cNvContentPartPr/>
              <p14:nvPr/>
            </p14:nvContentPartPr>
            <p14:xfrm>
              <a:off x="1646331" y="5251474"/>
              <a:ext cx="6120" cy="144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595571" y="5161834"/>
                <a:ext cx="10476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Ink 32"/>
              <p14:cNvContentPartPr/>
              <p14:nvPr/>
            </p14:nvContentPartPr>
            <p14:xfrm>
              <a:off x="6817371" y="5557474"/>
              <a:ext cx="1694880" cy="2415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11971" y="5547754"/>
                <a:ext cx="17164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Ink 33"/>
              <p14:cNvContentPartPr/>
              <p14:nvPr/>
            </p14:nvContentPartPr>
            <p14:xfrm>
              <a:off x="1622211" y="5669794"/>
              <a:ext cx="78480" cy="1087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66411" y="5562874"/>
                <a:ext cx="19152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Ink 34"/>
              <p14:cNvContentPartPr/>
              <p14:nvPr/>
            </p14:nvContentPartPr>
            <p14:xfrm>
              <a:off x="1589091" y="5187394"/>
              <a:ext cx="111600" cy="13932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548411" y="5114314"/>
                <a:ext cx="1983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Ink 37"/>
              <p14:cNvContentPartPr/>
              <p14:nvPr/>
            </p14:nvContentPartPr>
            <p14:xfrm>
              <a:off x="1958451" y="5216554"/>
              <a:ext cx="3686760" cy="6483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945491" y="5203234"/>
                <a:ext cx="3717720" cy="67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6" name="Ink 95"/>
              <p14:cNvContentPartPr/>
              <p14:nvPr/>
            </p14:nvContentPartPr>
            <p14:xfrm>
              <a:off x="4748091" y="5627674"/>
              <a:ext cx="1553040" cy="80568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36211" y="5620834"/>
                <a:ext cx="1582560" cy="82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69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Summary: Exotic spheres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if: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𝑏𝑝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≠0</m:t>
                    </m:r>
                    <m:r>
                      <a:rPr lang="en-US" b="0" i="0" smtClean="0">
                        <a:solidFill>
                          <a:schemeClr val="tx2"/>
                        </a:solidFill>
                        <a:latin typeface="Cambria Math"/>
                      </a:rPr>
                      <m:t>: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≡3 (4)</m:t>
                    </m:r>
                  </m:oMath>
                </a14:m>
                <a:r>
                  <a:rPr lang="en-US" sz="3200" dirty="0">
                    <a:solidFill>
                      <a:srgbClr val="1F497D"/>
                    </a:solidFill>
                  </a:rPr>
                  <a:t> </a:t>
                </a:r>
                <a:r>
                  <a:rPr lang="en-US" sz="3000" dirty="0">
                    <a:solidFill>
                      <a:srgbClr val="1F497D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1F497D"/>
                        </a:solidFill>
                        <a:latin typeface="Cambria Math"/>
                      </a:rPr>
                      <m:t>𝑛</m:t>
                    </m:r>
                    <m:r>
                      <a:rPr lang="en-US" sz="3000" i="1">
                        <a:solidFill>
                          <a:srgbClr val="1F497D"/>
                        </a:solidFill>
                        <a:latin typeface="Cambria Math"/>
                      </a:rPr>
                      <m:t>≥7</m:t>
                    </m:r>
                  </m:oMath>
                </a14:m>
                <a:endParaRPr lang="en-US" sz="3000" b="0" dirty="0" smtClean="0">
                  <a:solidFill>
                    <a:schemeClr val="tx2"/>
                  </a:solidFill>
                </a:endParaRP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≡1 (4)</m:t>
                    </m:r>
                  </m:oMath>
                </a14:m>
                <a:r>
                  <a:rPr lang="en-US" b="0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∉{1,5,13,29,61,125?}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𝑠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𝐼𝑚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≡2 (8)</m:t>
                    </m:r>
                  </m:oMath>
                </a14:m>
                <a:endParaRPr lang="en-US" dirty="0" smtClean="0">
                  <a:solidFill>
                    <a:srgbClr val="C00000"/>
                  </a:solidFill>
                </a:endParaRPr>
              </a:p>
              <a:p>
                <a:r>
                  <a:rPr lang="en-US" dirty="0" smtClean="0">
                    <a:solidFill>
                      <a:schemeClr val="tx2"/>
                    </a:solidFill>
                  </a:rPr>
                  <a:t>Remains to check: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𝑠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𝐼𝑚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for</a:t>
                </a: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≡0 (4)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≡−2 (8)</m:t>
                    </m:r>
                  </m:oMath>
                </a14:m>
                <a:endParaRPr lang="en-US" dirty="0" smtClean="0">
                  <a:solidFill>
                    <a:srgbClr val="C00000"/>
                  </a:solidFill>
                </a:endParaRPr>
              </a:p>
              <a:p>
                <a:pPr lvl="1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1F497D"/>
                        </a:solidFill>
                        <a:latin typeface="Cambria Math"/>
                      </a:rPr>
                      <m:t>𝑛</m:t>
                    </m:r>
                    <m:r>
                      <a:rPr lang="en-US" sz="3200" b="0" i="1" smtClean="0">
                        <a:solidFill>
                          <a:srgbClr val="1F497D"/>
                        </a:solidFill>
                        <a:latin typeface="Cambria Math"/>
                      </a:rPr>
                      <m:t>∈</m:t>
                    </m:r>
                    <m:r>
                      <a:rPr lang="en-US" sz="3200" i="1">
                        <a:solidFill>
                          <a:srgbClr val="1F497D"/>
                        </a:solidFill>
                        <a:latin typeface="Cambria Math"/>
                        <a:ea typeface="Cambria Math"/>
                      </a:rPr>
                      <m:t>{1,5,13,29,61,</m:t>
                    </m:r>
                    <m:r>
                      <a:rPr lang="en-US" sz="320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125?</m:t>
                    </m:r>
                    <m:r>
                      <a:rPr lang="en-US" sz="3200" i="1">
                        <a:solidFill>
                          <a:srgbClr val="1F497D"/>
                        </a:solidFill>
                        <a:latin typeface="Cambria Math"/>
                        <a:ea typeface="Cambria Math"/>
                      </a:rPr>
                      <m:t>}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lvl="1">
                  <a:buFont typeface="Courier New" pitchFamily="49" charset="0"/>
                  <a:buChar char="o"/>
                </a:pPr>
                <a:endParaRPr lang="en-US" dirty="0" smtClean="0">
                  <a:solidFill>
                    <a:schemeClr val="tx2"/>
                  </a:solidFill>
                </a:endParaRPr>
              </a:p>
              <a:p>
                <a:endParaRPr lang="en-US" dirty="0" smtClean="0">
                  <a:solidFill>
                    <a:schemeClr val="tx2"/>
                  </a:solidFill>
                </a:endParaRPr>
              </a:p>
              <a:p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3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8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/>
              <a:t>Low dimensional computations</a:t>
            </a:r>
            <a:endParaRPr lang="en-US" sz="36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Limitation: only know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≤63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endParaRPr lang="en-US" dirty="0" smtClean="0">
                  <a:solidFill>
                    <a:schemeClr val="tx2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1F497D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1F497D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1F497D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1F497D"/>
                                        </a:solidFill>
                                        <a:latin typeface="Cambria Math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1F497D"/>
                                        </a:solidFill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1F497D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1F497D"/>
                                    </a:solidFill>
                                    <a:latin typeface="Cambria Math"/>
                                  </a:rPr>
                                  <m:t>𝐼𝑚</m:t>
                                </m:r>
                                <m:r>
                                  <a:rPr lang="en-US" b="0" i="1" smtClean="0">
                                    <a:solidFill>
                                      <a:srgbClr val="1F497D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1F497D"/>
                                    </a:solidFill>
                                    <a:latin typeface="Cambria Math"/>
                                  </a:rPr>
                                  <m:t>𝐽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rgbClr val="1F497D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srgbClr val="1F497D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in this range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≥7</m:t>
                    </m:r>
                    <m:r>
                      <a:rPr lang="en-US" b="0" i="0" smtClean="0">
                        <a:solidFill>
                          <a:schemeClr val="tx2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1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</a:rPr>
              <a:t>Smooth</a:t>
            </a:r>
            <a:r>
              <a:rPr lang="en-US" u="sng" dirty="0" smtClean="0"/>
              <a:t> </a:t>
            </a:r>
            <a:r>
              <a:rPr lang="en-US" u="sng" dirty="0" err="1" smtClean="0"/>
              <a:t>Poincaré</a:t>
            </a:r>
            <a:r>
              <a:rPr lang="en-US" u="sng" dirty="0" smtClean="0"/>
              <a:t> Conjecture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Q: Is every homotopy n-sphere </a:t>
                </a:r>
                <a:r>
                  <a:rPr lang="en-US" dirty="0" err="1" smtClean="0">
                    <a:solidFill>
                      <a:srgbClr val="C00000"/>
                    </a:solidFill>
                  </a:rPr>
                  <a:t>diffeomorphic</a:t>
                </a: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 to an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	</a:t>
                </a: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n-sphere?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A: Depends on n.</a:t>
                </a:r>
              </a:p>
              <a:p>
                <a:pPr marL="0" indent="0">
                  <a:buNone/>
                </a:pPr>
                <a:endParaRPr lang="en-US" dirty="0" smtClean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True - easy.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=7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(Milnor, 1956) False – produced a smooth manifold which was 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homeomorphic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but not 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diffeomorphic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b="0" i="0" smtClean="0">
                        <a:solidFill>
                          <a:schemeClr val="tx2"/>
                        </a:solidFill>
                        <a:latin typeface="Cambria Math"/>
                      </a:rPr>
                      <m:t>!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[exotic sphere]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≥5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Kervaire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-Milnor, 1963) – `often’ false. 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tx2"/>
                    </a:solidFill>
                  </a:rPr>
                  <a:t>	(true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=5,6)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=3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(Perelman, 2003) True.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=4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Unknown.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85" t="-2426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82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/>
              <a:t>Low dimensional computations</a:t>
            </a:r>
            <a:endParaRPr lang="en-US" sz="36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448628"/>
              </p:ext>
            </p:extLst>
          </p:nvPr>
        </p:nvGraphicFramePr>
        <p:xfrm>
          <a:off x="1752600" y="1905000"/>
          <a:ext cx="5257800" cy="462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Worksheet" r:id="rId3" imgW="3476608" imgH="3057457" progId="Excel.Sheet.12">
                  <p:embed/>
                </p:oleObj>
              </mc:Choice>
              <mc:Fallback>
                <p:oleObj name="Worksheet" r:id="rId3" imgW="3476608" imgH="30574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1905000"/>
                        <a:ext cx="5257800" cy="462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2600" y="1143000"/>
                <a:ext cx="35384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Non-trivial elements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𝐶𝑜𝑘𝑒𝑟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sz="2000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𝑛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≡0 (4)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143000"/>
                <a:ext cx="3538405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897" t="-4310" r="-862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43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/>
              <a:t>Low dimensional computations</a:t>
            </a:r>
            <a:endParaRPr lang="en-US" sz="36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236116"/>
              </p:ext>
            </p:extLst>
          </p:nvPr>
        </p:nvGraphicFramePr>
        <p:xfrm>
          <a:off x="990600" y="2286000"/>
          <a:ext cx="6754813" cy="393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Worksheet" r:id="rId3" imgW="2962224" imgH="1723957" progId="Excel.Sheet.12">
                  <p:embed/>
                </p:oleObj>
              </mc:Choice>
              <mc:Fallback>
                <p:oleObj name="Worksheet" r:id="rId3" imgW="2962224" imgH="1723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2286000"/>
                        <a:ext cx="6754813" cy="393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1371600"/>
                <a:ext cx="35384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Non-trivial elements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𝐶𝑜𝑘𝑒𝑟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sz="2000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𝑛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≡−2 (8)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371600"/>
                <a:ext cx="3538405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897" t="-4310" r="-862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5501571" y="1318114"/>
              <a:ext cx="2919960" cy="276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84651" y="1307674"/>
                <a:ext cx="294156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/>
              <p14:cNvContentPartPr/>
              <p14:nvPr/>
            </p14:nvContentPartPr>
            <p14:xfrm>
              <a:off x="8427884" y="6091833"/>
              <a:ext cx="343080" cy="297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09164" y="6070953"/>
                <a:ext cx="38196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/>
              <p14:cNvContentPartPr/>
              <p14:nvPr/>
            </p14:nvContentPartPr>
            <p14:xfrm>
              <a:off x="8562524" y="6120273"/>
              <a:ext cx="171360" cy="241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44164" y="6103353"/>
                <a:ext cx="207720" cy="27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94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/>
              <a:t>Low dimensional computations</a:t>
            </a:r>
            <a:endParaRPr lang="en-US" sz="36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151611"/>
              </p:ext>
            </p:extLst>
          </p:nvPr>
        </p:nvGraphicFramePr>
        <p:xfrm>
          <a:off x="1752600" y="2667000"/>
          <a:ext cx="4545013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Worksheet" r:id="rId3" imgW="2447841" imgH="1152457" progId="Excel.Sheet.12">
                  <p:embed/>
                </p:oleObj>
              </mc:Choice>
              <mc:Fallback>
                <p:oleObj name="Worksheet" r:id="rId3" imgW="2447841" imgH="11524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2600" y="2667000"/>
                        <a:ext cx="4545013" cy="213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88422" y="1219200"/>
                <a:ext cx="6895221" cy="757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Non-trivial elements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𝐶𝑜𝑘𝑒𝑟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latin typeface="Cambria Math"/>
                      </a:rPr>
                      <m:t>𝐽</m:t>
                    </m:r>
                  </m:oMath>
                </a14:m>
                <a:r>
                  <a:rPr lang="en-US" sz="2000" dirty="0" smtClean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𝑛</m:t>
                    </m:r>
                    <m:r>
                      <a:rPr lang="en-US" sz="2000" b="0" i="1" smtClean="0">
                        <a:latin typeface="Cambria Math"/>
                      </a:rPr>
                      <m:t>∈{1,5,13,29,61}</m:t>
                    </m:r>
                  </m:oMath>
                </a14:m>
                <a:r>
                  <a:rPr lang="en-US" sz="2000" dirty="0" smtClean="0"/>
                  <a:t> [where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𝑏𝑝</m:t>
                        </m:r>
                      </m:sup>
                    </m:sSubSup>
                    <m:r>
                      <a:rPr lang="en-US" sz="20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sz="2000" dirty="0" smtClean="0"/>
                  <a:t> because of </a:t>
                </a:r>
                <a:r>
                  <a:rPr lang="en-US" sz="2000" dirty="0" err="1" smtClean="0"/>
                  <a:t>Kervaire</a:t>
                </a:r>
                <a:r>
                  <a:rPr lang="en-US" sz="2000" dirty="0" smtClean="0"/>
                  <a:t> classes]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2" y="1219200"/>
                <a:ext cx="6895221" cy="757708"/>
              </a:xfrm>
              <a:prstGeom prst="rect">
                <a:avLst/>
              </a:prstGeom>
              <a:blipFill rotWithShape="1">
                <a:blip r:embed="rId6"/>
                <a:stretch>
                  <a:fillRect l="-884" t="-4032" b="-13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9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/>
              <a:t>Low dimensional computations</a:t>
            </a:r>
            <a:endParaRPr lang="en-US" sz="36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Conclusion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tx2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≤63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, the only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for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are: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1,2,3,4,5,6,12,61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low dimensions…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u="sng" dirty="0" smtClean="0"/>
                  <a:t>Strategy</a:t>
                </a:r>
                <a:r>
                  <a:rPr lang="en-US" dirty="0" smtClean="0"/>
                  <a:t>: try to demonstrate Coker J is non-zero in certain dimensions by producing infinite periodic families such as the one above.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Need to study </a:t>
                </a:r>
                <a:r>
                  <a:rPr lang="en-US" u="sng" dirty="0" smtClean="0">
                    <a:solidFill>
                      <a:srgbClr val="C00000"/>
                    </a:solidFill>
                  </a:rPr>
                  <a:t>periodicity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∗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𝑠</m:t>
                        </m:r>
                      </m:sup>
                    </m:sSub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r="-444" b="-3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600200"/>
            <a:ext cx="822784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atcher p=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562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sym typeface="Symbol"/>
              </a:rPr>
              <a:t>(</a:t>
            </a:r>
            <a:r>
              <a:rPr lang="en-US" sz="2800" baseline="-25000" dirty="0" smtClean="0">
                <a:solidFill>
                  <a:prstClr val="black"/>
                </a:solidFill>
                <a:sym typeface="Symbol"/>
              </a:rPr>
              <a:t>n</a:t>
            </a:r>
            <a:r>
              <a:rPr lang="en-US" sz="2800" baseline="30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en-US" sz="2800" dirty="0" smtClean="0">
                <a:solidFill>
                  <a:prstClr val="black"/>
                </a:solidFill>
                <a:sym typeface="Symbol"/>
              </a:rPr>
              <a:t>)</a:t>
            </a:r>
            <a:r>
              <a:rPr lang="en-US" sz="2800" baseline="-25000" dirty="0" smtClean="0">
                <a:solidFill>
                  <a:prstClr val="black"/>
                </a:solidFill>
                <a:sym typeface="Symbol"/>
              </a:rPr>
              <a:t>(5)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prstClr val="black"/>
                </a:solidFill>
              </a:rPr>
              <a:t>v</a:t>
            </a:r>
            <a:r>
              <a:rPr lang="en-US" sz="2800" u="sng" baseline="-25000" dirty="0" smtClean="0">
                <a:solidFill>
                  <a:prstClr val="black"/>
                </a:solidFill>
              </a:rPr>
              <a:t>1 </a:t>
            </a:r>
            <a:r>
              <a:rPr lang="en-US" sz="2800" u="sng" dirty="0" smtClean="0">
                <a:solidFill>
                  <a:prstClr val="black"/>
                </a:solidFill>
              </a:rPr>
              <a:t>- periodic layer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5715000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eriod = 2(p-1) = 8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15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675" y="4919663"/>
              <a:ext cx="8910638" cy="317500"/>
            </p14:xfrm>
          </p:contentPart>
        </mc:Choice>
        <mc:Fallback xmlns="">
          <p:pic>
            <p:nvPicPr>
              <p:cNvPr id="615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35" y="4805190"/>
                <a:ext cx="8967517" cy="546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158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54850" y="5011738"/>
              <a:ext cx="87313" cy="31750"/>
            </p14:xfrm>
          </p:contentPart>
        </mc:Choice>
        <mc:Fallback xmlns="">
          <p:pic>
            <p:nvPicPr>
              <p:cNvPr id="6158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6464" y="4898651"/>
                <a:ext cx="144444" cy="25828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2895531" y="1021114"/>
              <a:ext cx="673560" cy="217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884731" y="1004554"/>
                <a:ext cx="7023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5" name="Ink 14"/>
              <p14:cNvContentPartPr/>
              <p14:nvPr/>
            </p14:nvContentPartPr>
            <p14:xfrm>
              <a:off x="2757651" y="957034"/>
              <a:ext cx="132120" cy="4064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38571" y="940474"/>
                <a:ext cx="1584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6" name="Ink 15"/>
              <p14:cNvContentPartPr/>
              <p14:nvPr/>
            </p14:nvContentPartPr>
            <p14:xfrm>
              <a:off x="3571971" y="919594"/>
              <a:ext cx="172080" cy="4834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556131" y="900874"/>
                <a:ext cx="208800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" name="Ink 5"/>
              <p14:cNvContentPartPr/>
              <p14:nvPr/>
            </p14:nvContentPartPr>
            <p14:xfrm>
              <a:off x="1810091" y="5026739"/>
              <a:ext cx="46440" cy="21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751411" y="4938899"/>
                <a:ext cx="14076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" name="Ink 6"/>
              <p14:cNvContentPartPr/>
              <p14:nvPr/>
            </p14:nvContentPartPr>
            <p14:xfrm>
              <a:off x="3578411" y="5026379"/>
              <a:ext cx="33120" cy="226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524051" y="4941419"/>
                <a:ext cx="125280" cy="42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" name="Ink 7"/>
              <p14:cNvContentPartPr/>
              <p14:nvPr/>
            </p14:nvContentPartPr>
            <p14:xfrm>
              <a:off x="5373731" y="5060579"/>
              <a:ext cx="15120" cy="1659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327651" y="4977779"/>
                <a:ext cx="11304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" name="Ink 8"/>
              <p14:cNvContentPartPr/>
              <p14:nvPr/>
            </p14:nvContentPartPr>
            <p14:xfrm>
              <a:off x="4208463" y="5307013"/>
              <a:ext cx="541337" cy="382587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201984" y="5300535"/>
                <a:ext cx="554295" cy="3955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955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6" name="Picture 2" descr="Hatcher p=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205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9413" y="4806950"/>
              <a:ext cx="344487" cy="44450"/>
            </p14:xfrm>
          </p:contentPart>
        </mc:Choice>
        <mc:Fallback xmlns="">
          <p:pic>
            <p:nvPicPr>
              <p:cNvPr id="8205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976" y="4693316"/>
                <a:ext cx="401362" cy="271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206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9463" y="4551363"/>
              <a:ext cx="369887" cy="28575"/>
            </p14:xfrm>
          </p:contentPart>
        </mc:Choice>
        <mc:Fallback xmlns="">
          <p:pic>
            <p:nvPicPr>
              <p:cNvPr id="8206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010" y="4436340"/>
                <a:ext cx="426793" cy="258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207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17613" y="4348163"/>
              <a:ext cx="355600" cy="26987"/>
            </p14:xfrm>
          </p:contentPart>
        </mc:Choice>
        <mc:Fallback xmlns="">
          <p:pic>
            <p:nvPicPr>
              <p:cNvPr id="8207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89151" y="4234098"/>
                <a:ext cx="412525" cy="255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208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28775" y="4132263"/>
              <a:ext cx="382588" cy="23812"/>
            </p14:xfrm>
          </p:contentPart>
        </mc:Choice>
        <mc:Fallback xmlns="">
          <p:pic>
            <p:nvPicPr>
              <p:cNvPr id="8208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99982" y="4017893"/>
                <a:ext cx="440174" cy="252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209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46238" y="3568700"/>
              <a:ext cx="530225" cy="365125"/>
            </p14:xfrm>
          </p:contentPart>
        </mc:Choice>
        <mc:Fallback xmlns="">
          <p:pic>
            <p:nvPicPr>
              <p:cNvPr id="8209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17801" y="3454666"/>
                <a:ext cx="587099" cy="593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210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62200" y="3925888"/>
              <a:ext cx="73025" cy="25400"/>
            </p14:xfrm>
          </p:contentPart>
        </mc:Choice>
        <mc:Fallback xmlns="">
          <p:pic>
            <p:nvPicPr>
              <p:cNvPr id="8210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33781" y="3812482"/>
                <a:ext cx="129862" cy="252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211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38375" y="3911600"/>
              <a:ext cx="117475" cy="20638"/>
            </p14:xfrm>
          </p:contentPart>
        </mc:Choice>
        <mc:Fallback xmlns="">
          <p:pic>
            <p:nvPicPr>
              <p:cNvPr id="8211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09635" y="3796462"/>
                <a:ext cx="174596" cy="250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212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0825" y="4786313"/>
              <a:ext cx="128588" cy="33337"/>
            </p14:xfrm>
          </p:contentPart>
        </mc:Choice>
        <mc:Fallback xmlns="">
          <p:pic>
            <p:nvPicPr>
              <p:cNvPr id="8212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2370" y="4672322"/>
                <a:ext cx="185498" cy="261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213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0238" y="4537075"/>
              <a:ext cx="174625" cy="44450"/>
            </p14:xfrm>
          </p:contentPart>
        </mc:Choice>
        <mc:Fallback xmlns="">
          <p:pic>
            <p:nvPicPr>
              <p:cNvPr id="8213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1794" y="4423441"/>
                <a:ext cx="231513" cy="271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214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5925" y="4575175"/>
              <a:ext cx="227013" cy="131763"/>
            </p14:xfrm>
          </p:contentPart>
        </mc:Choice>
        <mc:Fallback xmlns="">
          <p:pic>
            <p:nvPicPr>
              <p:cNvPr id="8214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7503" y="4461363"/>
                <a:ext cx="284216" cy="3593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215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3888" y="4625975"/>
              <a:ext cx="85725" cy="53975"/>
            </p14:xfrm>
          </p:contentPart>
        </mc:Choice>
        <mc:Fallback xmlns="">
          <p:pic>
            <p:nvPicPr>
              <p:cNvPr id="8215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95073" y="4511548"/>
                <a:ext cx="143355" cy="282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216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9238" y="4343400"/>
              <a:ext cx="958850" cy="457200"/>
            </p14:xfrm>
          </p:contentPart>
        </mc:Choice>
        <mc:Fallback xmlns="">
          <p:pic>
            <p:nvPicPr>
              <p:cNvPr id="8216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793" y="4228920"/>
                <a:ext cx="1015740" cy="6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217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01738" y="3760788"/>
              <a:ext cx="563562" cy="481012"/>
            </p14:xfrm>
          </p:contentPart>
        </mc:Choice>
        <mc:Fallback xmlns="">
          <p:pic>
            <p:nvPicPr>
              <p:cNvPr id="8217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73290" y="3646381"/>
                <a:ext cx="620818" cy="7098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218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98650" y="3848100"/>
              <a:ext cx="138113" cy="82550"/>
            </p14:xfrm>
          </p:contentPart>
        </mc:Choice>
        <mc:Fallback xmlns="">
          <p:pic>
            <p:nvPicPr>
              <p:cNvPr id="8218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869876" y="3733828"/>
                <a:ext cx="195660" cy="311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219" name="Ink 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47888" y="3789363"/>
              <a:ext cx="111125" cy="53975"/>
            </p14:xfrm>
          </p:contentPart>
        </mc:Choice>
        <mc:Fallback xmlns="">
          <p:pic>
            <p:nvPicPr>
              <p:cNvPr id="8219" name="Ink 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119477" y="3674936"/>
                <a:ext cx="167946" cy="282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220" name="Ink 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36763" y="3851275"/>
              <a:ext cx="238125" cy="88900"/>
            </p14:xfrm>
          </p:contentPart>
        </mc:Choice>
        <mc:Fallback xmlns="">
          <p:pic>
            <p:nvPicPr>
              <p:cNvPr id="8220" name="Ink 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08303" y="3736717"/>
                <a:ext cx="295044" cy="318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221" name="Ink 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00288" y="3690938"/>
              <a:ext cx="571500" cy="68262"/>
            </p14:xfrm>
          </p:contentPart>
        </mc:Choice>
        <mc:Fallback xmlns="">
          <p:pic>
            <p:nvPicPr>
              <p:cNvPr id="8221" name="Ink 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271497" y="3576689"/>
                <a:ext cx="628722" cy="296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222" name="Ink 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65438" y="3467100"/>
              <a:ext cx="441325" cy="42863"/>
            </p14:xfrm>
          </p:contentPart>
        </mc:Choice>
        <mc:Fallback xmlns="">
          <p:pic>
            <p:nvPicPr>
              <p:cNvPr id="8222" name="Ink 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837000" y="3352559"/>
                <a:ext cx="498560" cy="271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223" name="Ink 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33675" y="3516313"/>
              <a:ext cx="101600" cy="9525"/>
            </p14:xfrm>
          </p:contentPart>
        </mc:Choice>
        <mc:Fallback xmlns="">
          <p:pic>
            <p:nvPicPr>
              <p:cNvPr id="8223" name="Ink 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704852" y="3399815"/>
                <a:ext cx="159245" cy="242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224" name="Ink 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51038" y="3540125"/>
              <a:ext cx="650875" cy="209550"/>
            </p14:xfrm>
          </p:contentPart>
        </mc:Choice>
        <mc:Fallback xmlns="">
          <p:pic>
            <p:nvPicPr>
              <p:cNvPr id="8224" name="Ink 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922238" y="3426184"/>
                <a:ext cx="708115" cy="437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225" name="Ink 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40013" y="3479800"/>
              <a:ext cx="130175" cy="38100"/>
            </p14:xfrm>
          </p:contentPart>
        </mc:Choice>
        <mc:Fallback xmlns="">
          <p:pic>
            <p:nvPicPr>
              <p:cNvPr id="8225" name="Ink 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611245" y="3365500"/>
                <a:ext cx="187711" cy="2663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226" name="Ink 5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46400" y="3268663"/>
              <a:ext cx="755650" cy="106362"/>
            </p14:xfrm>
          </p:contentPart>
        </mc:Choice>
        <mc:Fallback xmlns="">
          <p:pic>
            <p:nvPicPr>
              <p:cNvPr id="8226" name="Ink 5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917960" y="3154369"/>
                <a:ext cx="812891" cy="335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227" name="Ink 5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59188" y="3076575"/>
              <a:ext cx="495300" cy="20638"/>
            </p14:xfrm>
          </p:contentPart>
        </mc:Choice>
        <mc:Fallback xmlns="">
          <p:pic>
            <p:nvPicPr>
              <p:cNvPr id="8227" name="Ink 5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30751" y="2961437"/>
                <a:ext cx="552173" cy="250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228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22638" y="3089275"/>
              <a:ext cx="355600" cy="177800"/>
            </p14:xfrm>
          </p:contentPart>
        </mc:Choice>
        <mc:Fallback xmlns="">
          <p:pic>
            <p:nvPicPr>
              <p:cNvPr id="8228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294204" y="2974821"/>
                <a:ext cx="412467" cy="4063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229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59188" y="2506663"/>
              <a:ext cx="407987" cy="474662"/>
            </p14:xfrm>
          </p:contentPart>
        </mc:Choice>
        <mc:Fallback xmlns="">
          <p:pic>
            <p:nvPicPr>
              <p:cNvPr id="8229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30741" y="2392226"/>
                <a:ext cx="465242" cy="703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230" name="Ink 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52850" y="2501900"/>
              <a:ext cx="542925" cy="447675"/>
            </p14:xfrm>
          </p:contentPart>
        </mc:Choice>
        <mc:Fallback xmlns="">
          <p:pic>
            <p:nvPicPr>
              <p:cNvPr id="8230" name="Ink 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724426" y="2387822"/>
                <a:ext cx="600132" cy="676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231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1888" y="4335463"/>
              <a:ext cx="606425" cy="73025"/>
            </p14:xfrm>
          </p:contentPart>
        </mc:Choice>
        <mc:Fallback xmlns="">
          <p:pic>
            <p:nvPicPr>
              <p:cNvPr id="8231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643456" y="4220864"/>
                <a:ext cx="663289" cy="302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232" name="Ink 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34063" y="3459163"/>
              <a:ext cx="587375" cy="55562"/>
            </p14:xfrm>
          </p:contentPart>
        </mc:Choice>
        <mc:Fallback xmlns="">
          <p:pic>
            <p:nvPicPr>
              <p:cNvPr id="8232" name="Ink 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805270" y="3345530"/>
                <a:ext cx="644961" cy="283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233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93050" y="2211388"/>
              <a:ext cx="654050" cy="33337"/>
            </p14:xfrm>
          </p:contentPart>
        </mc:Choice>
        <mc:Fallback xmlns="">
          <p:pic>
            <p:nvPicPr>
              <p:cNvPr id="8233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864613" y="2097397"/>
                <a:ext cx="710924" cy="261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234" name="Ink 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98950" y="2857500"/>
              <a:ext cx="625475" cy="26988"/>
            </p14:xfrm>
          </p:contentPart>
        </mc:Choice>
        <mc:Fallback xmlns="">
          <p:pic>
            <p:nvPicPr>
              <p:cNvPr id="8234" name="Ink 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70503" y="2743071"/>
                <a:ext cx="682369" cy="255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235" name="Ink 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83075" y="2652713"/>
              <a:ext cx="722313" cy="53975"/>
            </p14:xfrm>
          </p:contentPart>
        </mc:Choice>
        <mc:Fallback xmlns="">
          <p:pic>
            <p:nvPicPr>
              <p:cNvPr id="8235" name="Ink 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254629" y="2538286"/>
                <a:ext cx="779205" cy="2828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236" name="Ink 6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59313" y="2409825"/>
              <a:ext cx="768350" cy="165100"/>
            </p14:xfrm>
          </p:contentPart>
        </mc:Choice>
        <mc:Fallback xmlns="">
          <p:pic>
            <p:nvPicPr>
              <p:cNvPr id="8236" name="Ink 6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30869" y="2295553"/>
                <a:ext cx="825238" cy="39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237" name="Ink 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46688" y="2211388"/>
              <a:ext cx="598487" cy="80962"/>
            </p14:xfrm>
          </p:contentPart>
        </mc:Choice>
        <mc:Fallback xmlns="">
          <p:pic>
            <p:nvPicPr>
              <p:cNvPr id="8237" name="Ink 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18240" y="2096451"/>
                <a:ext cx="655383" cy="3104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238" name="Ink 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43563" y="1985963"/>
              <a:ext cx="647700" cy="114300"/>
            </p14:xfrm>
          </p:contentPart>
        </mc:Choice>
        <mc:Fallback xmlns="">
          <p:pic>
            <p:nvPicPr>
              <p:cNvPr id="8238" name="Ink 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614760" y="1871302"/>
                <a:ext cx="704945" cy="3436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239" name="Ink 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37238" y="1446213"/>
              <a:ext cx="585787" cy="417512"/>
            </p14:xfrm>
          </p:contentPart>
        </mc:Choice>
        <mc:Fallback xmlns="">
          <p:pic>
            <p:nvPicPr>
              <p:cNvPr id="8239" name="Ink 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08795" y="1331658"/>
                <a:ext cx="642674" cy="646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240" name="Ink 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03963" y="1766888"/>
              <a:ext cx="188912" cy="92075"/>
            </p14:xfrm>
          </p:contentPart>
        </mc:Choice>
        <mc:Fallback xmlns="">
          <p:pic>
            <p:nvPicPr>
              <p:cNvPr id="8240" name="Ink 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275176" y="1652514"/>
                <a:ext cx="246125" cy="320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241" name="Ink 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70650" y="1787525"/>
              <a:ext cx="249238" cy="25400"/>
            </p14:xfrm>
          </p:contentPart>
        </mc:Choice>
        <mc:Fallback xmlns="">
          <p:pic>
            <p:nvPicPr>
              <p:cNvPr id="8241" name="Ink 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442197" y="1674119"/>
                <a:ext cx="306145" cy="252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242" name="Ink 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6525" y="1535113"/>
              <a:ext cx="654050" cy="49212"/>
            </p14:xfrm>
          </p:contentPart>
        </mc:Choice>
        <mc:Fallback xmlns="">
          <p:pic>
            <p:nvPicPr>
              <p:cNvPr id="8242" name="Ink 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458088" y="1420406"/>
                <a:ext cx="710924" cy="278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243" name="Ink 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86588" y="1336675"/>
              <a:ext cx="573087" cy="52388"/>
            </p14:xfrm>
          </p:contentPart>
        </mc:Choice>
        <mc:Fallback xmlns="">
          <p:pic>
            <p:nvPicPr>
              <p:cNvPr id="8243" name="Ink 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958132" y="1221783"/>
                <a:ext cx="629999" cy="2821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44" name="Ink 7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50125" y="1146175"/>
              <a:ext cx="590550" cy="50800"/>
            </p14:xfrm>
          </p:contentPart>
        </mc:Choice>
        <mc:Fallback xmlns="">
          <p:pic>
            <p:nvPicPr>
              <p:cNvPr id="8244" name="Ink 7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321318" y="1031605"/>
                <a:ext cx="647805" cy="279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45" name="Ink 7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23200" y="912813"/>
              <a:ext cx="247650" cy="23812"/>
            </p14:xfrm>
          </p:contentPart>
        </mc:Choice>
        <mc:Fallback xmlns="">
          <p:pic>
            <p:nvPicPr>
              <p:cNvPr id="8245" name="Ink 7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794763" y="800150"/>
                <a:ext cx="304883" cy="249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246" name="Ink 7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26400" y="938213"/>
              <a:ext cx="388938" cy="30162"/>
            </p14:xfrm>
          </p:contentPart>
        </mc:Choice>
        <mc:Fallback xmlns="">
          <p:pic>
            <p:nvPicPr>
              <p:cNvPr id="8246" name="Ink 7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997590" y="822653"/>
                <a:ext cx="446198" cy="261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247" name="Ink 8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62875" y="969963"/>
              <a:ext cx="158750" cy="71437"/>
            </p14:xfrm>
          </p:contentPart>
        </mc:Choice>
        <mc:Fallback xmlns="">
          <p:pic>
            <p:nvPicPr>
              <p:cNvPr id="8247" name="Ink 8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734437" y="856166"/>
                <a:ext cx="215986" cy="299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248" name="Ink 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77188" y="369888"/>
              <a:ext cx="989012" cy="455612"/>
            </p14:xfrm>
          </p:contentPart>
        </mc:Choice>
        <mc:Fallback xmlns="">
          <p:pic>
            <p:nvPicPr>
              <p:cNvPr id="8248" name="Ink 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948745" y="255445"/>
                <a:ext cx="1045897" cy="684498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TextBox 67"/>
          <p:cNvSpPr txBox="1"/>
          <p:nvPr/>
        </p:nvSpPr>
        <p:spPr>
          <a:xfrm>
            <a:off x="2895600" y="0"/>
            <a:ext cx="2924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</a:t>
            </a:r>
            <a:r>
              <a:rPr kumimoji="0" lang="en-US" sz="2800" b="0" i="0" u="sng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2800" b="0" i="0" u="sng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periodic layer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00200" y="1905000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eriod = 2(p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- 1) = 48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" name="Ink 4"/>
              <p14:cNvContentPartPr/>
              <p14:nvPr/>
            </p14:nvContentPartPr>
            <p14:xfrm>
              <a:off x="7496651" y="4019459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488371" y="4011179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" name="Ink 6"/>
              <p14:cNvContentPartPr/>
              <p14:nvPr/>
            </p14:nvContentPartPr>
            <p14:xfrm>
              <a:off x="2492651" y="2388659"/>
              <a:ext cx="25920" cy="1279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478251" y="2374619"/>
                <a:ext cx="53280" cy="13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" name="Ink 8"/>
              <p14:cNvContentPartPr/>
              <p14:nvPr/>
            </p14:nvContentPartPr>
            <p14:xfrm>
              <a:off x="2528651" y="2374619"/>
              <a:ext cx="424800" cy="10918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515331" y="2360219"/>
                <a:ext cx="452160" cy="11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3" name="Ink 12"/>
              <p14:cNvContentPartPr/>
              <p14:nvPr/>
            </p14:nvContentPartPr>
            <p14:xfrm>
              <a:off x="2586971" y="2449139"/>
              <a:ext cx="335160" cy="532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583011" y="2445539"/>
                <a:ext cx="348120" cy="6408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TextBox 79"/>
          <p:cNvSpPr txBox="1"/>
          <p:nvPr/>
        </p:nvSpPr>
        <p:spPr>
          <a:xfrm>
            <a:off x="381000" y="22860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(</a:t>
            </a:r>
            <a:r>
              <a:rPr kumimoji="0" lang="en-US" sz="2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n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)</a:t>
            </a:r>
            <a:r>
              <a:rPr kumimoji="0" lang="en-US" sz="2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(5)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8554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2" descr="Hatcher p=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229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06838" y="4552950"/>
              <a:ext cx="1039812" cy="31750"/>
            </p14:xfrm>
          </p:contentPart>
        </mc:Choice>
        <mc:Fallback xmlns="">
          <p:pic>
            <p:nvPicPr>
              <p:cNvPr id="9229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8394" y="4439863"/>
                <a:ext cx="1097059" cy="257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230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57913" y="4349750"/>
              <a:ext cx="847725" cy="36513"/>
            </p14:xfrm>
          </p:contentPart>
        </mc:Choice>
        <mc:Fallback xmlns="">
          <p:pic>
            <p:nvPicPr>
              <p:cNvPr id="9230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9116" y="4234788"/>
                <a:ext cx="904960" cy="266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231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31975" y="4765675"/>
              <a:ext cx="946150" cy="66675"/>
            </p14:xfrm>
          </p:contentPart>
        </mc:Choice>
        <mc:Fallback xmlns="">
          <p:pic>
            <p:nvPicPr>
              <p:cNvPr id="9231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03533" y="4652041"/>
                <a:ext cx="1003034" cy="294302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/>
          <p:cNvSpPr txBox="1"/>
          <p:nvPr/>
        </p:nvSpPr>
        <p:spPr>
          <a:xfrm>
            <a:off x="2895600" y="0"/>
            <a:ext cx="2924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</a:t>
            </a:r>
            <a:r>
              <a:rPr kumimoji="0" lang="en-US" sz="2800" b="0" i="0" u="sng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  <a:r>
              <a:rPr kumimoji="0" lang="en-US" sz="2800" b="0" i="0" u="sng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periodic layer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13716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eriod = 2(p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- 1) = 248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1721891" y="1958819"/>
              <a:ext cx="250920" cy="2664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07851" y="1944779"/>
                <a:ext cx="268920" cy="268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3769571" y="1851179"/>
              <a:ext cx="96120" cy="25477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60571" y="1836779"/>
                <a:ext cx="111600" cy="25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/>
              <p14:cNvContentPartPr/>
              <p14:nvPr/>
            </p14:nvContentPartPr>
            <p14:xfrm>
              <a:off x="1824131" y="2071139"/>
              <a:ext cx="1904400" cy="594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16931" y="2063939"/>
                <a:ext cx="19198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/>
              <p14:cNvContentPartPr/>
              <p14:nvPr/>
            </p14:nvContentPartPr>
            <p14:xfrm>
              <a:off x="3643931" y="2016779"/>
              <a:ext cx="132840" cy="206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30971" y="2011019"/>
                <a:ext cx="159120" cy="2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6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600" dirty="0" smtClean="0"/>
                  <a:t>-periodic families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accent2"/>
                    </a:solidFill>
                  </a:rPr>
                  <a:t>Generalized Moore spectra:</a:t>
                </a:r>
              </a:p>
              <a:p>
                <a:pPr marL="0" indent="0">
                  <a:buNone/>
                </a:pPr>
                <a:endParaRPr lang="en-US" sz="2800" b="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𝑆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/(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,…,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𝑘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 marL="0" indent="0">
                  <a:buNone/>
                </a:pPr>
                <a:r>
                  <a:rPr lang="en-US" sz="2800" dirty="0" err="1" smtClean="0">
                    <a:solidFill>
                      <a:schemeClr val="accent2"/>
                    </a:solidFill>
                  </a:rPr>
                  <a:t>Desuspension</a:t>
                </a:r>
                <a:r>
                  <a:rPr lang="en-US" sz="2800" dirty="0" smtClean="0">
                    <a:solidFill>
                      <a:schemeClr val="accent2"/>
                    </a:solidFill>
                  </a:rPr>
                  <a:t> (top cell in dim 0): </a:t>
                </a:r>
              </a:p>
              <a:p>
                <a:pPr marL="0" indent="0">
                  <a:buNone/>
                </a:pPr>
                <a:endParaRPr lang="en-US" b="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, …,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</m:oMath>
                  </m:oMathPara>
                </a14:m>
                <a:endParaRPr lang="en-US" dirty="0" smtClean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799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600" dirty="0" smtClean="0"/>
                  <a:t>-periodic families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,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…,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−1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-torsion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</a:rPr>
                      <m:t>⇕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𝑆</m:t>
                    </m:r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:endParaRPr lang="en-US" dirty="0" smtClean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6248400" y="3531478"/>
              <a:ext cx="189360" cy="462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7240" y="3526798"/>
                <a:ext cx="206280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/>
              <p14:cNvContentPartPr/>
              <p14:nvPr/>
            </p14:nvContentPartPr>
            <p14:xfrm>
              <a:off x="3810000" y="3556499"/>
              <a:ext cx="228600" cy="542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01360" y="3547499"/>
                <a:ext cx="249120" cy="56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33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</a:rPr>
              <a:t>Smooth</a:t>
            </a:r>
            <a:r>
              <a:rPr lang="en-US" u="sng" dirty="0" smtClean="0"/>
              <a:t> </a:t>
            </a:r>
            <a:r>
              <a:rPr lang="en-US" u="sng" dirty="0" err="1" smtClean="0"/>
              <a:t>Poincaré</a:t>
            </a:r>
            <a:r>
              <a:rPr lang="en-US" u="sng" dirty="0" smtClean="0"/>
              <a:t> Conjecture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Q: Is every homotopy n-sphere </a:t>
                </a:r>
                <a:r>
                  <a:rPr lang="en-US" dirty="0" err="1" smtClean="0">
                    <a:solidFill>
                      <a:srgbClr val="C00000"/>
                    </a:solidFill>
                  </a:rPr>
                  <a:t>diffeomorphic</a:t>
                </a: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 to an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	</a:t>
                </a: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n-sphere?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A: Depends on n.</a:t>
                </a:r>
              </a:p>
              <a:p>
                <a:pPr marL="0" indent="0">
                  <a:buNone/>
                </a:pPr>
                <a:endParaRPr lang="en-US" dirty="0" smtClean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True - easy.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=7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(Milnor, 1956) False – produced a smooth manifold which was 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homeomorphic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but not 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diffeomorphic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b="0" i="0" smtClean="0">
                        <a:solidFill>
                          <a:schemeClr val="tx2"/>
                        </a:solidFill>
                        <a:latin typeface="Cambria Math"/>
                      </a:rPr>
                      <m:t>!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[exotic sphere]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≥5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</a:t>
                </a:r>
                <a:r>
                  <a:rPr lang="en-US" dirty="0" err="1" smtClean="0">
                    <a:solidFill>
                      <a:schemeClr val="tx2"/>
                    </a:solidFill>
                  </a:rPr>
                  <a:t>Kervaire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-Milnor, 1963) – `often’ false. 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tx2"/>
                    </a:solidFill>
                  </a:rPr>
                  <a:t>	(true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=5,6)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=3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(Perelman, 2003) True.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=4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Unknown.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85" t="-2426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/>
              <p14:cNvContentPartPr/>
              <p14:nvPr/>
            </p14:nvContentPartPr>
            <p14:xfrm>
              <a:off x="6552771" y="5125114"/>
              <a:ext cx="1564560" cy="6411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3331" y="5108914"/>
                <a:ext cx="160236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5950900" y="5160194"/>
              <a:ext cx="452160" cy="2998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34700" y="5147954"/>
                <a:ext cx="48564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5112100" y="4537034"/>
              <a:ext cx="831600" cy="2635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46940" y="4405634"/>
                <a:ext cx="961920" cy="51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70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600" dirty="0" smtClean="0"/>
                  <a:t>-periodic families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,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…,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−1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-torsion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</a:rPr>
                      <m:t>⇕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, …,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𝑆</m:t>
                    </m:r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sz="2800" dirty="0" smtClean="0"/>
                  <a:t>Find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800" dirty="0" smtClean="0"/>
                  <a:t>-self map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sub>
                        <m: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sub>
                        <m: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6248400" y="3561179"/>
              <a:ext cx="189360" cy="462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7240" y="3556499"/>
                <a:ext cx="206280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/>
              <p14:cNvContentPartPr/>
              <p14:nvPr/>
            </p14:nvContentPartPr>
            <p14:xfrm>
              <a:off x="3809891" y="3561179"/>
              <a:ext cx="962280" cy="1693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01251" y="3552179"/>
                <a:ext cx="984960" cy="17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59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6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600" dirty="0" smtClean="0"/>
                  <a:t>-periodic families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𝑝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,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/>
                      </a:rPr>
                      <m:t>…,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−1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-torsion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	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</a:rPr>
                      <m:t>⇕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</a:rPr>
                      <m:t>𝑆</m:t>
                    </m:r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sz="2800" dirty="0" smtClean="0"/>
                  <a:t>Get a periodic family:</a:t>
                </a:r>
              </a:p>
              <a:p>
                <a:pPr marL="0" indent="0" algn="ctr">
                  <a:buNone/>
                </a:pPr>
                <a:endParaRPr lang="en-US" sz="2800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, …, 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</m:sSub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𝑘𝑑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sub>
                        <m: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𝑘𝑑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1743131" y="5559179"/>
              <a:ext cx="204840" cy="483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1251" y="5547659"/>
                <a:ext cx="23004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/>
              <p14:cNvContentPartPr/>
              <p14:nvPr/>
            </p14:nvContentPartPr>
            <p14:xfrm>
              <a:off x="4677131" y="3556499"/>
              <a:ext cx="228600" cy="542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8491" y="3547499"/>
                <a:ext cx="24912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/>
              <p14:cNvContentPartPr/>
              <p14:nvPr/>
            </p14:nvContentPartPr>
            <p14:xfrm>
              <a:off x="7001291" y="3561179"/>
              <a:ext cx="711000" cy="24364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90131" y="3556499"/>
                <a:ext cx="735120" cy="24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/>
              <p14:cNvContentPartPr/>
              <p14:nvPr/>
            </p14:nvContentPartPr>
            <p14:xfrm>
              <a:off x="3431115" y="4901819"/>
              <a:ext cx="301320" cy="223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18875" y="4891379"/>
                <a:ext cx="322560" cy="2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207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atcher p=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562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sym typeface="Symbol"/>
              </a:rPr>
              <a:t>(</a:t>
            </a:r>
            <a:r>
              <a:rPr lang="en-US" sz="2800" baseline="-25000" dirty="0" smtClean="0">
                <a:solidFill>
                  <a:prstClr val="black"/>
                </a:solidFill>
                <a:sym typeface="Symbol"/>
              </a:rPr>
              <a:t>n</a:t>
            </a:r>
            <a:r>
              <a:rPr lang="en-US" sz="2800" baseline="30000" dirty="0" smtClean="0">
                <a:solidFill>
                  <a:prstClr val="black"/>
                </a:solidFill>
                <a:sym typeface="Symbol"/>
              </a:rPr>
              <a:t>s</a:t>
            </a:r>
            <a:r>
              <a:rPr lang="en-US" sz="2800" dirty="0" smtClean="0">
                <a:solidFill>
                  <a:prstClr val="black"/>
                </a:solidFill>
                <a:sym typeface="Symbol"/>
              </a:rPr>
              <a:t>)</a:t>
            </a:r>
            <a:r>
              <a:rPr lang="en-US" sz="2800" baseline="-25000" dirty="0" smtClean="0">
                <a:solidFill>
                  <a:prstClr val="black"/>
                </a:solidFill>
                <a:sym typeface="Symbol"/>
              </a:rPr>
              <a:t>(5)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0"/>
            <a:ext cx="26903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prstClr val="black"/>
                </a:solidFill>
              </a:rPr>
              <a:t>v</a:t>
            </a:r>
            <a:r>
              <a:rPr lang="en-US" sz="2800" u="sng" baseline="-25000" dirty="0">
                <a:solidFill>
                  <a:prstClr val="black"/>
                </a:solidFill>
              </a:rPr>
              <a:t>2</a:t>
            </a:r>
            <a:r>
              <a:rPr lang="en-US" sz="2800" u="sng" baseline="-25000" dirty="0" smtClean="0">
                <a:solidFill>
                  <a:prstClr val="black"/>
                </a:solidFill>
              </a:rPr>
              <a:t> </a:t>
            </a:r>
            <a:r>
              <a:rPr lang="en-US" sz="2800" u="sng" dirty="0" smtClean="0">
                <a:solidFill>
                  <a:prstClr val="black"/>
                </a:solidFill>
              </a:rPr>
              <a:t>- periodic layer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    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= 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ymbol" pitchFamily="18" charset="2"/>
              </a:rPr>
              <a:t>b-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family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989364" y="674913"/>
              <a:ext cx="239040" cy="103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5444" y="545313"/>
                <a:ext cx="35532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352590" y="4820400"/>
              <a:ext cx="79920" cy="57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110" y="4770720"/>
                <a:ext cx="12888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774870" y="4616280"/>
              <a:ext cx="89280" cy="280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7510" y="4564440"/>
                <a:ext cx="1328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1197870" y="4385160"/>
              <a:ext cx="100800" cy="496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71230" y="4329720"/>
                <a:ext cx="15480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/>
              <p14:cNvContentPartPr/>
              <p14:nvPr/>
            </p14:nvContentPartPr>
            <p14:xfrm>
              <a:off x="1619790" y="4179960"/>
              <a:ext cx="103320" cy="478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3510" y="4122720"/>
                <a:ext cx="1580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1805190" y="3636720"/>
              <a:ext cx="300240" cy="3661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76030" y="3579120"/>
                <a:ext cx="35820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/>
              <p14:cNvContentPartPr/>
              <p14:nvPr/>
            </p14:nvContentPartPr>
            <p14:xfrm>
              <a:off x="2492070" y="3765240"/>
              <a:ext cx="73440" cy="47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66870" y="3720960"/>
                <a:ext cx="12420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/>
              <p14:cNvContentPartPr/>
              <p14:nvPr/>
            </p14:nvContentPartPr>
            <p14:xfrm>
              <a:off x="2881230" y="3530520"/>
              <a:ext cx="96120" cy="759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54950" y="3475800"/>
                <a:ext cx="14976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/>
              <p14:cNvContentPartPr/>
              <p14:nvPr/>
            </p14:nvContentPartPr>
            <p14:xfrm>
              <a:off x="3342390" y="3310920"/>
              <a:ext cx="85680" cy="78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21510" y="3271680"/>
                <a:ext cx="13356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/>
              <p14:cNvContentPartPr/>
              <p14:nvPr/>
            </p14:nvContentPartPr>
            <p14:xfrm>
              <a:off x="3770070" y="3097080"/>
              <a:ext cx="84960" cy="720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46670" y="3052800"/>
                <a:ext cx="1332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/>
              <p14:cNvContentPartPr/>
              <p14:nvPr/>
            </p14:nvContentPartPr>
            <p14:xfrm>
              <a:off x="4121790" y="2897640"/>
              <a:ext cx="78120" cy="666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98390" y="2844000"/>
                <a:ext cx="1285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/>
              <p14:cNvContentPartPr/>
              <p14:nvPr/>
            </p14:nvContentPartPr>
            <p14:xfrm>
              <a:off x="3968430" y="2597400"/>
              <a:ext cx="262080" cy="248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37830" y="2535840"/>
                <a:ext cx="31968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k 18"/>
              <p14:cNvContentPartPr/>
              <p14:nvPr/>
            </p14:nvContentPartPr>
            <p14:xfrm>
              <a:off x="4142670" y="2784240"/>
              <a:ext cx="65160" cy="687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30070" y="2748240"/>
                <a:ext cx="10512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/>
              <p14:cNvContentPartPr/>
              <p14:nvPr/>
            </p14:nvContentPartPr>
            <p14:xfrm>
              <a:off x="3959790" y="2582640"/>
              <a:ext cx="63000" cy="716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33150" y="2530440"/>
                <a:ext cx="1051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/>
              <p14:cNvContentPartPr/>
              <p14:nvPr/>
            </p14:nvContentPartPr>
            <p14:xfrm>
              <a:off x="4632270" y="2678040"/>
              <a:ext cx="32760" cy="532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606350" y="2633760"/>
                <a:ext cx="8424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/>
              <p14:cNvContentPartPr/>
              <p14:nvPr/>
            </p14:nvContentPartPr>
            <p14:xfrm>
              <a:off x="5029710" y="2498040"/>
              <a:ext cx="79200" cy="442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03790" y="2448720"/>
                <a:ext cx="1220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/>
              <p14:cNvContentPartPr/>
              <p14:nvPr/>
            </p14:nvContentPartPr>
            <p14:xfrm>
              <a:off x="5468550" y="2259000"/>
              <a:ext cx="78480" cy="60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443710" y="2208600"/>
                <a:ext cx="1296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/>
              <p14:cNvContentPartPr/>
              <p14:nvPr/>
            </p14:nvContentPartPr>
            <p14:xfrm>
              <a:off x="5899110" y="2036160"/>
              <a:ext cx="136080" cy="777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73190" y="1983600"/>
                <a:ext cx="18936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Ink 24"/>
              <p14:cNvContentPartPr/>
              <p14:nvPr/>
            </p14:nvContentPartPr>
            <p14:xfrm>
              <a:off x="6076230" y="1481040"/>
              <a:ext cx="281160" cy="4129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49590" y="1425960"/>
                <a:ext cx="33192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/>
              <p14:cNvContentPartPr/>
              <p14:nvPr/>
            </p14:nvContentPartPr>
            <p14:xfrm>
              <a:off x="6752670" y="1621800"/>
              <a:ext cx="73080" cy="59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728550" y="1573200"/>
                <a:ext cx="12096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/>
              <p14:cNvContentPartPr/>
              <p14:nvPr/>
            </p14:nvContentPartPr>
            <p14:xfrm>
              <a:off x="7170630" y="1410120"/>
              <a:ext cx="69840" cy="529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43270" y="1358280"/>
                <a:ext cx="12528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Ink 27"/>
              <p14:cNvContentPartPr/>
              <p14:nvPr/>
            </p14:nvContentPartPr>
            <p14:xfrm>
              <a:off x="7582470" y="1196640"/>
              <a:ext cx="95040" cy="486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557270" y="1142280"/>
                <a:ext cx="1479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/>
              <p14:cNvContentPartPr/>
              <p14:nvPr/>
            </p14:nvContentPartPr>
            <p14:xfrm>
              <a:off x="8011950" y="962280"/>
              <a:ext cx="110160" cy="586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88190" y="917640"/>
                <a:ext cx="1605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0" name="Ink 29"/>
              <p14:cNvContentPartPr/>
              <p14:nvPr/>
            </p14:nvContentPartPr>
            <p14:xfrm>
              <a:off x="8228310" y="457560"/>
              <a:ext cx="275400" cy="364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198790" y="397800"/>
                <a:ext cx="333360" cy="4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1" name="Ink 30"/>
              <p14:cNvContentPartPr/>
              <p14:nvPr/>
            </p14:nvContentPartPr>
            <p14:xfrm>
              <a:off x="8854710" y="549000"/>
              <a:ext cx="92880" cy="694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829150" y="496440"/>
                <a:ext cx="14400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168" name="Ink 7167"/>
              <p14:cNvContentPartPr/>
              <p14:nvPr/>
            </p14:nvContentPartPr>
            <p14:xfrm>
              <a:off x="3893190" y="4388040"/>
              <a:ext cx="97200" cy="39600"/>
            </p14:xfrm>
          </p:contentPart>
        </mc:Choice>
        <mc:Fallback xmlns="">
          <p:pic>
            <p:nvPicPr>
              <p:cNvPr id="7168" name="Ink 716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872310" y="4340160"/>
                <a:ext cx="1422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169" name="Ink 7168"/>
              <p14:cNvContentPartPr/>
              <p14:nvPr/>
            </p14:nvContentPartPr>
            <p14:xfrm>
              <a:off x="6023670" y="3528720"/>
              <a:ext cx="96840" cy="67680"/>
            </p14:xfrm>
          </p:contentPart>
        </mc:Choice>
        <mc:Fallback xmlns="">
          <p:pic>
            <p:nvPicPr>
              <p:cNvPr id="7169" name="Ink 7168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998470" y="3477600"/>
                <a:ext cx="14724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170" name="Ink 7169"/>
              <p14:cNvContentPartPr/>
              <p14:nvPr/>
            </p14:nvContentPartPr>
            <p14:xfrm>
              <a:off x="8140110" y="2262960"/>
              <a:ext cx="121680" cy="61200"/>
            </p14:xfrm>
          </p:contentPart>
        </mc:Choice>
        <mc:Fallback xmlns="">
          <p:pic>
            <p:nvPicPr>
              <p:cNvPr id="7170" name="Ink 7169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118510" y="2217240"/>
                <a:ext cx="165960" cy="1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83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9144000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5550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1125" y="5162550"/>
              <a:ext cx="815975" cy="1203325"/>
            </p14:xfrm>
          </p:contentPart>
        </mc:Choice>
        <mc:Fallback xmlns="">
          <p:pic>
            <p:nvPicPr>
              <p:cNvPr id="65550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646" y="5156071"/>
                <a:ext cx="828933" cy="1216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5551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09763" y="3925888"/>
              <a:ext cx="928687" cy="1489075"/>
            </p14:xfrm>
          </p:contentPart>
        </mc:Choice>
        <mc:Fallback xmlns="">
          <p:pic>
            <p:nvPicPr>
              <p:cNvPr id="65551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3281" y="3919407"/>
                <a:ext cx="941650" cy="1502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552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92513" y="3124200"/>
              <a:ext cx="1169987" cy="1404938"/>
            </p14:xfrm>
          </p:contentPart>
        </mc:Choice>
        <mc:Fallback xmlns="">
          <p:pic>
            <p:nvPicPr>
              <p:cNvPr id="65552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033" y="3117721"/>
                <a:ext cx="1182947" cy="1417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5553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34038" y="2217738"/>
              <a:ext cx="1004887" cy="1358900"/>
            </p14:xfrm>
          </p:contentPart>
        </mc:Choice>
        <mc:Fallback xmlns="">
          <p:pic>
            <p:nvPicPr>
              <p:cNvPr id="65553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27557" y="2211258"/>
                <a:ext cx="1017849" cy="1371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5554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15088" y="2249488"/>
              <a:ext cx="1873250" cy="363537"/>
            </p14:xfrm>
          </p:contentPart>
        </mc:Choice>
        <mc:Fallback xmlns="">
          <p:pic>
            <p:nvPicPr>
              <p:cNvPr id="65554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08607" y="2243009"/>
                <a:ext cx="1886211" cy="376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5555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53100" y="620713"/>
              <a:ext cx="1903413" cy="509587"/>
            </p14:xfrm>
          </p:contentPart>
        </mc:Choice>
        <mc:Fallback xmlns="">
          <p:pic>
            <p:nvPicPr>
              <p:cNvPr id="65555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46621" y="614231"/>
                <a:ext cx="1916371" cy="522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5556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96313" y="682625"/>
              <a:ext cx="323850" cy="322263"/>
            </p14:xfrm>
          </p:contentPart>
        </mc:Choice>
        <mc:Fallback xmlns="">
          <p:pic>
            <p:nvPicPr>
              <p:cNvPr id="65556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89836" y="676144"/>
                <a:ext cx="336804" cy="335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5557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37263" y="1427163"/>
              <a:ext cx="1900237" cy="349250"/>
            </p14:xfrm>
          </p:contentPart>
        </mc:Choice>
        <mc:Fallback xmlns="">
          <p:pic>
            <p:nvPicPr>
              <p:cNvPr id="65557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30782" y="1420682"/>
                <a:ext cx="1913198" cy="3622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5558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77250" y="1074738"/>
              <a:ext cx="141288" cy="985837"/>
            </p14:xfrm>
          </p:contentPart>
        </mc:Choice>
        <mc:Fallback xmlns="">
          <p:pic>
            <p:nvPicPr>
              <p:cNvPr id="65558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70762" y="1068257"/>
                <a:ext cx="154263" cy="998799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80963" y="220603"/>
            <a:ext cx="5227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 smtClean="0">
                <a:solidFill>
                  <a:prstClr val="black"/>
                </a:solidFill>
                <a:latin typeface="Arial" charset="0"/>
              </a:rPr>
              <a:t>Greek Letter Names (Miller-</a:t>
            </a:r>
            <a:r>
              <a:rPr lang="en-US" sz="2000" u="sng" dirty="0" err="1">
                <a:solidFill>
                  <a:prstClr val="black"/>
                </a:solidFill>
                <a:latin typeface="Arial" charset="0"/>
              </a:rPr>
              <a:t>R</a:t>
            </a:r>
            <a:r>
              <a:rPr lang="en-US" sz="2000" u="sng" dirty="0" err="1" smtClean="0">
                <a:solidFill>
                  <a:prstClr val="black"/>
                </a:solidFill>
                <a:latin typeface="Arial" charset="0"/>
              </a:rPr>
              <a:t>avenel</a:t>
            </a:r>
            <a:r>
              <a:rPr lang="en-US" sz="2000" u="sng" dirty="0" smtClean="0">
                <a:solidFill>
                  <a:prstClr val="black"/>
                </a:solidFill>
                <a:latin typeface="Arial" charset="0"/>
              </a:rPr>
              <a:t>-Wilson)</a:t>
            </a:r>
            <a:endParaRPr lang="en-US" sz="2000" u="sng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78999" y="38040"/>
            <a:ext cx="2133600" cy="365125"/>
          </a:xfrm>
        </p:spPr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u="sng" dirty="0" smtClean="0"/>
                  <a:t>Exotic spheres from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US" u="sng" dirty="0" smtClean="0"/>
                  <a:t>-family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exists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≥5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≥1</m:t>
                    </m:r>
                  </m:oMath>
                </a14:m>
                <a:r>
                  <a:rPr lang="en-US" dirty="0" smtClean="0"/>
                  <a:t>    [Smith-Toda]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≡−2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−2 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𝑚𝑜𝑑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2(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−1)</m:t>
                    </m:r>
                  </m:oMath>
                </a14:m>
                <a:endParaRPr lang="en-US" dirty="0" smtClean="0">
                  <a:solidFill>
                    <a:srgbClr val="C00000"/>
                  </a:solidFill>
                </a:endParaRP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16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2035222" y="3831753"/>
              <a:ext cx="1180800" cy="887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6142" y="3824553"/>
                <a:ext cx="1219680" cy="9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/>
              <p14:cNvContentPartPr/>
              <p14:nvPr/>
            </p14:nvContentPartPr>
            <p14:xfrm>
              <a:off x="3216742" y="4058553"/>
              <a:ext cx="2325600" cy="11250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7662" y="4038393"/>
                <a:ext cx="2536560" cy="11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/>
              <p14:cNvContentPartPr/>
              <p14:nvPr/>
            </p14:nvContentPartPr>
            <p14:xfrm>
              <a:off x="4305251" y="4456859"/>
              <a:ext cx="543600" cy="316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5531" y="4441739"/>
                <a:ext cx="5706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6" name="Ink 35"/>
              <p14:cNvContentPartPr/>
              <p14:nvPr/>
            </p14:nvContentPartPr>
            <p14:xfrm>
              <a:off x="3592451" y="4414019"/>
              <a:ext cx="1313280" cy="4150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73011" y="4394939"/>
                <a:ext cx="135324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0" name="Ink 39"/>
              <p14:cNvContentPartPr/>
              <p14:nvPr/>
            </p14:nvContentPartPr>
            <p14:xfrm>
              <a:off x="5494691" y="4572779"/>
              <a:ext cx="186840" cy="2343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5971" y="4556939"/>
                <a:ext cx="221040" cy="2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6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188438"/>
              </p:ext>
            </p:extLst>
          </p:nvPr>
        </p:nvGraphicFramePr>
        <p:xfrm>
          <a:off x="0" y="0"/>
          <a:ext cx="911095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Worksheet" r:id="rId3" imgW="11401408" imgH="8581957" progId="Excel.Sheet.12">
                  <p:embed/>
                </p:oleObj>
              </mc:Choice>
              <mc:Fallback>
                <p:oleObj name="Worksheet" r:id="rId3" imgW="11401408" imgH="8581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1095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23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u="sng" dirty="0" smtClean="0"/>
                  <a:t>Exotic spheres from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US" u="sng" dirty="0" smtClean="0"/>
                  <a:t>-family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exists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≥5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≥1</m:t>
                    </m:r>
                  </m:oMath>
                </a14:m>
                <a:r>
                  <a:rPr lang="en-US" dirty="0" smtClean="0"/>
                  <a:t>    </a:t>
                </a:r>
              </a:p>
              <a:p>
                <a:r>
                  <a:rPr lang="en-US" dirty="0" smtClean="0"/>
                  <a:t>[Smith-Toda]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≡−2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−2 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𝑚𝑜𝑑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2(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−1)</m:t>
                    </m:r>
                  </m:oMath>
                </a14:m>
                <a:endParaRPr lang="en-US" dirty="0" smtClean="0">
                  <a:solidFill>
                    <a:srgbClr val="C00000"/>
                  </a:solidFill>
                </a:endParaRPr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exists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=3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≡0,1,2,3,5,6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9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[B-</a:t>
                </a:r>
                <a:r>
                  <a:rPr lang="en-US" dirty="0" err="1" smtClean="0"/>
                  <a:t>Pemmaraju</a:t>
                </a:r>
                <a:r>
                  <a:rPr lang="en-US" dirty="0" smtClean="0"/>
                  <a:t>]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−6, 10, 26, 42, 74, 90 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mod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144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16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/>
              <p14:cNvContentPartPr/>
              <p14:nvPr/>
            </p14:nvContentPartPr>
            <p14:xfrm>
              <a:off x="6774622" y="4669833"/>
              <a:ext cx="1526760" cy="2440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8502" y="4659033"/>
                <a:ext cx="154836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6662302" y="4605033"/>
              <a:ext cx="96480" cy="4568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4302" y="4590633"/>
                <a:ext cx="12852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/>
              <p14:cNvContentPartPr/>
              <p14:nvPr/>
            </p14:nvContentPartPr>
            <p14:xfrm>
              <a:off x="8288422" y="4602873"/>
              <a:ext cx="136080" cy="5148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77982" y="4585953"/>
                <a:ext cx="164880" cy="54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/>
              <p14:cNvContentPartPr/>
              <p14:nvPr/>
            </p14:nvContentPartPr>
            <p14:xfrm>
              <a:off x="4891964" y="5264553"/>
              <a:ext cx="511778" cy="8766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73609" y="5252673"/>
                <a:ext cx="542010" cy="90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Ink 26"/>
              <p14:cNvContentPartPr/>
              <p14:nvPr/>
            </p14:nvContentPartPr>
            <p14:xfrm>
              <a:off x="10257982" y="5715633"/>
              <a:ext cx="7200" cy="2149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46102" y="5703753"/>
                <a:ext cx="309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Ink 33"/>
              <p14:cNvContentPartPr/>
              <p14:nvPr/>
            </p14:nvContentPartPr>
            <p14:xfrm>
              <a:off x="2078564" y="5748393"/>
              <a:ext cx="395640" cy="1760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69924" y="5735046"/>
                <a:ext cx="419400" cy="200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8" name="Ink 47"/>
              <p14:cNvContentPartPr/>
              <p14:nvPr/>
            </p14:nvContentPartPr>
            <p14:xfrm>
              <a:off x="1739804" y="5879793"/>
              <a:ext cx="339120" cy="4539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22524" y="5864661"/>
                <a:ext cx="366120" cy="4863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0" name="Ink 49"/>
              <p14:cNvContentPartPr/>
              <p14:nvPr/>
            </p14:nvContentPartPr>
            <p14:xfrm>
              <a:off x="2640164" y="5785833"/>
              <a:ext cx="639000" cy="50220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22884" y="5769273"/>
                <a:ext cx="66240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1" name="Ink 50"/>
              <p14:cNvContentPartPr/>
              <p14:nvPr/>
            </p14:nvContentPartPr>
            <p14:xfrm>
              <a:off x="2055164" y="6191553"/>
              <a:ext cx="29880" cy="932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43644" y="6184325"/>
                <a:ext cx="48600" cy="112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2" name="Ink 51"/>
              <p14:cNvContentPartPr/>
              <p14:nvPr/>
            </p14:nvContentPartPr>
            <p14:xfrm>
              <a:off x="3490844" y="5993913"/>
              <a:ext cx="1071360" cy="7200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76804" y="5979873"/>
                <a:ext cx="11023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8" name="Ink 57"/>
              <p14:cNvContentPartPr/>
              <p14:nvPr/>
            </p14:nvContentPartPr>
            <p14:xfrm>
              <a:off x="6459262" y="4348353"/>
              <a:ext cx="182880" cy="3564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40902" y="4330353"/>
                <a:ext cx="21168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9" name="Ink 58"/>
              <p14:cNvContentPartPr/>
              <p14:nvPr/>
            </p14:nvContentPartPr>
            <p14:xfrm>
              <a:off x="5211644" y="6093273"/>
              <a:ext cx="196560" cy="1641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94364" y="6083193"/>
                <a:ext cx="2206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0" name="Ink 59"/>
              <p14:cNvContentPartPr/>
              <p14:nvPr/>
            </p14:nvContentPartPr>
            <p14:xfrm>
              <a:off x="3896564" y="5928753"/>
              <a:ext cx="665858" cy="6123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81087" y="5914713"/>
                <a:ext cx="698251" cy="64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/>
              <p14:cNvContentPartPr/>
              <p14:nvPr/>
            </p14:nvContentPartPr>
            <p14:xfrm>
              <a:off x="6156644" y="5712393"/>
              <a:ext cx="1936080" cy="378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140804" y="5696193"/>
                <a:ext cx="195876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6006524" y="5654433"/>
              <a:ext cx="227160" cy="5767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89604" y="5637873"/>
                <a:ext cx="24876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/>
              <p14:cNvContentPartPr/>
              <p14:nvPr/>
            </p14:nvContentPartPr>
            <p14:xfrm>
              <a:off x="8138804" y="5594673"/>
              <a:ext cx="123840" cy="508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26204" y="5577753"/>
                <a:ext cx="155880" cy="54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25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u="sng" dirty="0" smtClean="0"/>
                  <a:t>Exotic spheres from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/>
                      </a:rPr>
                      <m:t>𝛽</m:t>
                    </m:r>
                  </m:oMath>
                </a14:m>
                <a:r>
                  <a:rPr lang="en-US" u="sng" dirty="0" smtClean="0"/>
                  <a:t>-family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/1,1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exists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≥5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≥1</m:t>
                    </m:r>
                  </m:oMath>
                </a14:m>
                <a:r>
                  <a:rPr lang="en-US" dirty="0" smtClean="0"/>
                  <a:t>    [Smith-Toda]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≡−2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−2 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𝑚𝑜𝑑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2(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−1)</m:t>
                    </m:r>
                  </m:oMath>
                </a14:m>
                <a:endParaRPr lang="en-US" dirty="0" smtClean="0">
                  <a:solidFill>
                    <a:srgbClr val="C00000"/>
                  </a:solidFill>
                </a:endParaRPr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exists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𝑝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=3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≡0,1,2,3,5,6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9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[B-</a:t>
                </a:r>
                <a:r>
                  <a:rPr lang="en-US" dirty="0" err="1" smtClean="0"/>
                  <a:t>Pemmaraju</a:t>
                </a:r>
                <a:r>
                  <a:rPr lang="en-US" dirty="0" smtClean="0"/>
                  <a:t>]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−6, 10, 26, 42, 74, 90 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mod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144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16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/>
              <p14:cNvContentPartPr/>
              <p14:nvPr/>
            </p14:nvContentPartPr>
            <p14:xfrm>
              <a:off x="6662302" y="4605033"/>
              <a:ext cx="96480" cy="4568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4302" y="4590633"/>
                <a:ext cx="12852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/>
              <p14:cNvContentPartPr/>
              <p14:nvPr/>
            </p14:nvContentPartPr>
            <p14:xfrm>
              <a:off x="8288422" y="4602873"/>
              <a:ext cx="136080" cy="5148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77982" y="4585953"/>
                <a:ext cx="164880" cy="54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/>
              <p14:cNvContentPartPr/>
              <p14:nvPr/>
            </p14:nvContentPartPr>
            <p14:xfrm>
              <a:off x="10257982" y="5715633"/>
              <a:ext cx="7200" cy="2149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46102" y="5703753"/>
                <a:ext cx="309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8" name="Ink 57"/>
              <p14:cNvContentPartPr/>
              <p14:nvPr/>
            </p14:nvContentPartPr>
            <p14:xfrm>
              <a:off x="6459262" y="4348353"/>
              <a:ext cx="182880" cy="3564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40902" y="4330353"/>
                <a:ext cx="21168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6774622" y="4669833"/>
              <a:ext cx="1526760" cy="244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68502" y="4659033"/>
                <a:ext cx="154836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5292644" y="5264553"/>
              <a:ext cx="111098" cy="28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80779" y="5252673"/>
                <a:ext cx="134828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3556364" y="5514393"/>
              <a:ext cx="2841840" cy="1000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41964" y="5499993"/>
                <a:ext cx="28749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/>
              <p14:cNvContentPartPr/>
              <p14:nvPr/>
            </p14:nvContentPartPr>
            <p14:xfrm>
              <a:off x="4555004" y="5610513"/>
              <a:ext cx="2926440" cy="5274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40964" y="5595033"/>
                <a:ext cx="295884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8" name="Ink 37"/>
              <p14:cNvContentPartPr/>
              <p14:nvPr/>
            </p14:nvContentPartPr>
            <p14:xfrm>
              <a:off x="7104164" y="5690073"/>
              <a:ext cx="552600" cy="5292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86164" y="5672793"/>
                <a:ext cx="590040" cy="5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809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=2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457200"/>
            <a:ext cx="9144000" cy="446722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22691" y="4310794"/>
              <a:ext cx="122760" cy="39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691" y="4192714"/>
                <a:ext cx="2340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795651" y="3995434"/>
              <a:ext cx="28440" cy="372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8331" y="3909754"/>
                <a:ext cx="153720" cy="5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314051" y="3935314"/>
              <a:ext cx="402840" cy="385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8611" y="3873754"/>
                <a:ext cx="523440" cy="57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1399731" y="3931354"/>
              <a:ext cx="46440" cy="94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74171" y="3858634"/>
                <a:ext cx="1098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2462451" y="3817954"/>
              <a:ext cx="369720" cy="5158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99451" y="3761434"/>
                <a:ext cx="500040" cy="7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1931811" y="4042954"/>
              <a:ext cx="55080" cy="289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0251" y="3919474"/>
                <a:ext cx="160560" cy="53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3054651" y="4035394"/>
              <a:ext cx="29160" cy="3218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95611" y="3960514"/>
                <a:ext cx="13428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3591771" y="3953314"/>
              <a:ext cx="358200" cy="375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26611" y="3874114"/>
                <a:ext cx="492120" cy="58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4204491" y="4039354"/>
              <a:ext cx="42840" cy="317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50851" y="3967714"/>
                <a:ext cx="13392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4714971" y="3705274"/>
              <a:ext cx="345600" cy="6357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48371" y="3609154"/>
                <a:ext cx="48096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5324811" y="4046914"/>
              <a:ext cx="17280" cy="2948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57491" y="3946474"/>
                <a:ext cx="14724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/>
              <p14:cNvContentPartPr/>
              <p14:nvPr/>
            </p14:nvContentPartPr>
            <p14:xfrm>
              <a:off x="5886771" y="3930994"/>
              <a:ext cx="298800" cy="3704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19451" y="3813274"/>
                <a:ext cx="433080" cy="62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/>
              <p14:cNvContentPartPr/>
              <p14:nvPr/>
            </p14:nvContentPartPr>
            <p14:xfrm>
              <a:off x="6453771" y="4029994"/>
              <a:ext cx="30600" cy="2941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88611" y="3922714"/>
                <a:ext cx="15948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/>
              <p14:cNvContentPartPr/>
              <p14:nvPr/>
            </p14:nvContentPartPr>
            <p14:xfrm>
              <a:off x="6990531" y="3843154"/>
              <a:ext cx="336600" cy="4536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21411" y="3753154"/>
                <a:ext cx="47844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/>
              <p14:cNvContentPartPr/>
              <p14:nvPr/>
            </p14:nvContentPartPr>
            <p14:xfrm>
              <a:off x="7580931" y="3993634"/>
              <a:ext cx="39600" cy="3600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509291" y="3885274"/>
                <a:ext cx="17496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/>
              <p14:cNvContentPartPr/>
              <p14:nvPr/>
            </p14:nvContentPartPr>
            <p14:xfrm>
              <a:off x="8133171" y="3945034"/>
              <a:ext cx="327960" cy="406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056131" y="3843514"/>
                <a:ext cx="475560" cy="6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8699451" y="4084354"/>
              <a:ext cx="70560" cy="2804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18091" y="3925954"/>
                <a:ext cx="22428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1566051" y="4237354"/>
              <a:ext cx="196560" cy="2314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527891" y="4140874"/>
                <a:ext cx="28656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/>
              <p14:cNvContentPartPr/>
              <p14:nvPr/>
            </p14:nvContentPartPr>
            <p14:xfrm>
              <a:off x="2759091" y="4185154"/>
              <a:ext cx="202680" cy="1976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713011" y="4058794"/>
                <a:ext cx="31356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Ink 24"/>
              <p14:cNvContentPartPr/>
              <p14:nvPr/>
            </p14:nvContentPartPr>
            <p14:xfrm>
              <a:off x="3868251" y="4215034"/>
              <a:ext cx="164160" cy="1951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823971" y="4096954"/>
                <a:ext cx="2678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k 25"/>
              <p14:cNvContentPartPr/>
              <p14:nvPr/>
            </p14:nvContentPartPr>
            <p14:xfrm>
              <a:off x="4940691" y="4198474"/>
              <a:ext cx="205560" cy="2271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00371" y="4091554"/>
                <a:ext cx="29592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Ink 26"/>
              <p14:cNvContentPartPr/>
              <p14:nvPr/>
            </p14:nvContentPartPr>
            <p14:xfrm>
              <a:off x="6112491" y="4185514"/>
              <a:ext cx="214560" cy="2379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088731" y="4072114"/>
                <a:ext cx="294840" cy="42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Ink 27"/>
              <p14:cNvContentPartPr/>
              <p14:nvPr/>
            </p14:nvContentPartPr>
            <p14:xfrm>
              <a:off x="7287891" y="4177594"/>
              <a:ext cx="172440" cy="2077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251171" y="4076074"/>
                <a:ext cx="2588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Ink 28"/>
              <p14:cNvContentPartPr/>
              <p14:nvPr/>
            </p14:nvContentPartPr>
            <p14:xfrm>
              <a:off x="8370771" y="4186234"/>
              <a:ext cx="165600" cy="2502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27931" y="4073554"/>
                <a:ext cx="26100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Ink 29"/>
              <p14:cNvContentPartPr/>
              <p14:nvPr/>
            </p14:nvContentPartPr>
            <p14:xfrm>
              <a:off x="1646331" y="5251474"/>
              <a:ext cx="6120" cy="144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595571" y="5161834"/>
                <a:ext cx="10476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" name="Ink 33"/>
              <p14:cNvContentPartPr/>
              <p14:nvPr/>
            </p14:nvContentPartPr>
            <p14:xfrm>
              <a:off x="1622211" y="5669794"/>
              <a:ext cx="78480" cy="1087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66411" y="5562874"/>
                <a:ext cx="19152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5" name="Ink 34"/>
              <p14:cNvContentPartPr/>
              <p14:nvPr/>
            </p14:nvContentPartPr>
            <p14:xfrm>
              <a:off x="1589091" y="5187394"/>
              <a:ext cx="111600" cy="13932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48411" y="5114314"/>
                <a:ext cx="1983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/>
              <p14:cNvContentPartPr/>
              <p14:nvPr/>
            </p14:nvContentPartPr>
            <p14:xfrm>
              <a:off x="6954764" y="938433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942884" y="92655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0" name="Ink 39"/>
              <p14:cNvContentPartPr/>
              <p14:nvPr/>
            </p14:nvContentPartPr>
            <p14:xfrm>
              <a:off x="171284" y="91353"/>
              <a:ext cx="2145960" cy="35064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54364" y="73713"/>
                <a:ext cx="217476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5" name="Ink 54"/>
              <p14:cNvContentPartPr/>
              <p14:nvPr/>
            </p14:nvContentPartPr>
            <p14:xfrm>
              <a:off x="178844" y="4863513"/>
              <a:ext cx="7496640" cy="1112281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63724" y="4853794"/>
                <a:ext cx="7531200" cy="1139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6" name="Ink 115"/>
              <p14:cNvContentPartPr/>
              <p14:nvPr/>
            </p14:nvContentPartPr>
            <p14:xfrm>
              <a:off x="210884" y="493113"/>
              <a:ext cx="1942560" cy="6768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02964" y="479433"/>
                <a:ext cx="19627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0" name="Ink 119"/>
              <p14:cNvContentPartPr/>
              <p14:nvPr/>
            </p14:nvContentPartPr>
            <p14:xfrm>
              <a:off x="138164" y="3714753"/>
              <a:ext cx="267840" cy="109080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20524" y="3706113"/>
                <a:ext cx="300960" cy="11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24" name="Ink 123"/>
              <p14:cNvContentPartPr/>
              <p14:nvPr/>
            </p14:nvContentPartPr>
            <p14:xfrm>
              <a:off x="276764" y="3562473"/>
              <a:ext cx="8732880" cy="17640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65244" y="3543393"/>
                <a:ext cx="87638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26" name="Ink 125"/>
              <p14:cNvContentPartPr/>
              <p14:nvPr/>
            </p14:nvContentPartPr>
            <p14:xfrm>
              <a:off x="390164" y="4715193"/>
              <a:ext cx="8547480" cy="14112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83324" y="4709073"/>
                <a:ext cx="85680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5" name="Ink 144"/>
              <p14:cNvContentPartPr/>
              <p14:nvPr/>
            </p14:nvContentPartPr>
            <p14:xfrm>
              <a:off x="400604" y="4851273"/>
              <a:ext cx="30600" cy="334321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81884" y="4836158"/>
                <a:ext cx="66960" cy="367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46" name="Ink 145"/>
              <p14:cNvContentPartPr/>
              <p14:nvPr/>
            </p14:nvContentPartPr>
            <p14:xfrm>
              <a:off x="4747964" y="6433113"/>
              <a:ext cx="360" cy="241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36084" y="6425160"/>
                <a:ext cx="24120" cy="161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8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p=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914400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9886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8150" y="6310313"/>
              <a:ext cx="92075" cy="12700"/>
            </p14:xfrm>
          </p:contentPart>
        </mc:Choice>
        <mc:Fallback xmlns="">
          <p:pic>
            <p:nvPicPr>
              <p:cNvPr id="79886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9285" y="6201505"/>
                <a:ext cx="150170" cy="230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9887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250" y="6156325"/>
              <a:ext cx="184150" cy="169863"/>
            </p14:xfrm>
          </p:contentPart>
        </mc:Choice>
        <mc:Fallback xmlns="">
          <p:pic>
            <p:nvPicPr>
              <p:cNvPr id="79887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7892" y="6041883"/>
                <a:ext cx="241226" cy="398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9888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08138" y="6156325"/>
              <a:ext cx="188912" cy="177800"/>
            </p14:xfrm>
          </p:contentPart>
        </mc:Choice>
        <mc:Fallback xmlns="">
          <p:pic>
            <p:nvPicPr>
              <p:cNvPr id="79888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79711" y="6041405"/>
                <a:ext cx="245766" cy="40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9889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13038" y="6151563"/>
              <a:ext cx="219075" cy="187325"/>
            </p14:xfrm>
          </p:contentPart>
        </mc:Choice>
        <mc:Fallback xmlns="">
          <p:pic>
            <p:nvPicPr>
              <p:cNvPr id="79889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84666" y="6037007"/>
                <a:ext cx="275819" cy="416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9890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51275" y="6146800"/>
              <a:ext cx="195263" cy="176213"/>
            </p14:xfrm>
          </p:contentPart>
        </mc:Choice>
        <mc:Fallback xmlns="">
          <p:pic>
            <p:nvPicPr>
              <p:cNvPr id="79890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22293" y="6032906"/>
                <a:ext cx="252864" cy="403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9891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78400" y="6169025"/>
              <a:ext cx="180975" cy="166688"/>
            </p14:xfrm>
          </p:contentPart>
        </mc:Choice>
        <mc:Fallback xmlns="">
          <p:pic>
            <p:nvPicPr>
              <p:cNvPr id="79891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50033" y="6055145"/>
                <a:ext cx="238068" cy="39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9892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11875" y="6145213"/>
              <a:ext cx="188913" cy="188912"/>
            </p14:xfrm>
          </p:contentPart>
        </mc:Choice>
        <mc:Fallback xmlns="">
          <p:pic>
            <p:nvPicPr>
              <p:cNvPr id="79892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82923" y="6031146"/>
                <a:ext cx="246817" cy="417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9893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34238" y="6138863"/>
              <a:ext cx="225425" cy="196850"/>
            </p14:xfrm>
          </p:contentPart>
        </mc:Choice>
        <mc:Fallback xmlns="">
          <p:pic>
            <p:nvPicPr>
              <p:cNvPr id="79893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205653" y="6024784"/>
                <a:ext cx="282595" cy="4253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9896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53425" y="6161088"/>
              <a:ext cx="206375" cy="174625"/>
            </p14:xfrm>
          </p:contentPart>
        </mc:Choice>
        <mc:Fallback xmlns="">
          <p:pic>
            <p:nvPicPr>
              <p:cNvPr id="79896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324662" y="6047187"/>
                <a:ext cx="263542" cy="402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9898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4938" y="5849938"/>
              <a:ext cx="139700" cy="822325"/>
            </p14:xfrm>
          </p:contentPart>
        </mc:Choice>
        <mc:Fallback xmlns="">
          <p:pic>
            <p:nvPicPr>
              <p:cNvPr id="79898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8407" y="5843449"/>
                <a:ext cx="152763" cy="835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9900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9700" y="5599113"/>
              <a:ext cx="134938" cy="160337"/>
            </p14:xfrm>
          </p:contentPart>
        </mc:Choice>
        <mc:Fallback xmlns="">
          <p:pic>
            <p:nvPicPr>
              <p:cNvPr id="79900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33188" y="5592613"/>
                <a:ext cx="147962" cy="1733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9901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3063" y="5480050"/>
              <a:ext cx="930275" cy="287338"/>
            </p14:xfrm>
          </p:contentPart>
        </mc:Choice>
        <mc:Fallback xmlns="">
          <p:pic>
            <p:nvPicPr>
              <p:cNvPr id="79901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6583" y="5473478"/>
                <a:ext cx="943235" cy="3004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9910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38550" y="1790700"/>
              <a:ext cx="346075" cy="263525"/>
            </p14:xfrm>
          </p:contentPart>
        </mc:Choice>
        <mc:Fallback xmlns="">
          <p:pic>
            <p:nvPicPr>
              <p:cNvPr id="79910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624298" y="1775517"/>
                <a:ext cx="367271" cy="294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9911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21188" y="1906588"/>
              <a:ext cx="128587" cy="127000"/>
            </p14:xfrm>
          </p:contentPart>
        </mc:Choice>
        <mc:Fallback xmlns="">
          <p:pic>
            <p:nvPicPr>
              <p:cNvPr id="79911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04803" y="1889752"/>
                <a:ext cx="161357" cy="161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9912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79988" y="1835150"/>
              <a:ext cx="200025" cy="211138"/>
            </p14:xfrm>
          </p:contentPart>
        </mc:Choice>
        <mc:Fallback xmlns="">
          <p:pic>
            <p:nvPicPr>
              <p:cNvPr id="79912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963528" y="1819710"/>
                <a:ext cx="225789" cy="243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920" name="Ink 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70525" y="1900238"/>
              <a:ext cx="92075" cy="128587"/>
            </p14:xfrm>
          </p:contentPart>
        </mc:Choice>
        <mc:Fallback xmlns="">
          <p:pic>
            <p:nvPicPr>
              <p:cNvPr id="79920" name="Ink 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54045" y="1883529"/>
                <a:ext cx="125036" cy="162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9921" name="Ink 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70575" y="1944688"/>
              <a:ext cx="134938" cy="101600"/>
            </p14:xfrm>
          </p:contentPart>
        </mc:Choice>
        <mc:Fallback xmlns="">
          <p:pic>
            <p:nvPicPr>
              <p:cNvPr id="79921" name="Ink 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854067" y="1928056"/>
                <a:ext cx="167955" cy="13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9922" name="Ink 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54750" y="1941513"/>
              <a:ext cx="120650" cy="114300"/>
            </p14:xfrm>
          </p:contentPart>
        </mc:Choice>
        <mc:Fallback xmlns="">
          <p:pic>
            <p:nvPicPr>
              <p:cNvPr id="79922" name="Ink 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38232" y="1925031"/>
                <a:ext cx="154044" cy="1472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9923" name="Ink 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15113" y="1903413"/>
              <a:ext cx="238125" cy="214312"/>
            </p14:xfrm>
          </p:contentPart>
        </mc:Choice>
        <mc:Fallback xmlns="">
          <p:pic>
            <p:nvPicPr>
              <p:cNvPr id="79923" name="Ink 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600343" y="1887671"/>
                <a:ext cx="264063" cy="246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9924" name="Ink 5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78675" y="1887538"/>
              <a:ext cx="352425" cy="230187"/>
            </p14:xfrm>
          </p:contentPart>
        </mc:Choice>
        <mc:Fallback xmlns="">
          <p:pic>
            <p:nvPicPr>
              <p:cNvPr id="79924" name="Ink 5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166747" y="1872024"/>
                <a:ext cx="371944" cy="262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9925" name="Ink 5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78750" y="1876425"/>
              <a:ext cx="393700" cy="296863"/>
            </p14:xfrm>
          </p:contentPart>
        </mc:Choice>
        <mc:Fallback xmlns="">
          <p:pic>
            <p:nvPicPr>
              <p:cNvPr id="79925" name="Ink 5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764689" y="1860877"/>
                <a:ext cx="414611" cy="327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9926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77238" y="1943100"/>
              <a:ext cx="146050" cy="136525"/>
            </p14:xfrm>
          </p:contentPart>
        </mc:Choice>
        <mc:Fallback xmlns="">
          <p:pic>
            <p:nvPicPr>
              <p:cNvPr id="79926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360650" y="1926353"/>
                <a:ext cx="179227" cy="170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9927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47125" y="1889125"/>
              <a:ext cx="350838" cy="209550"/>
            </p14:xfrm>
          </p:contentPart>
        </mc:Choice>
        <mc:Fallback xmlns="">
          <p:pic>
            <p:nvPicPr>
              <p:cNvPr id="79927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739184" y="1873173"/>
                <a:ext cx="364915" cy="242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9933" name="Ink 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9648" y="2238528"/>
              <a:ext cx="182772" cy="903447"/>
            </p14:xfrm>
          </p:contentPart>
        </mc:Choice>
        <mc:Fallback xmlns="">
          <p:pic>
            <p:nvPicPr>
              <p:cNvPr id="79933" name="Ink 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27531" y="2221446"/>
                <a:ext cx="581498" cy="13950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9929" name="Ink 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6238" y="1819275"/>
              <a:ext cx="366712" cy="285750"/>
            </p14:xfrm>
          </p:contentPart>
        </mc:Choice>
        <mc:Fallback xmlns="">
          <p:pic>
            <p:nvPicPr>
              <p:cNvPr id="79929" name="Ink 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887808" y="1704975"/>
                <a:ext cx="423572" cy="514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9930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70288" y="1770063"/>
              <a:ext cx="401637" cy="287337"/>
            </p14:xfrm>
          </p:contentPart>
        </mc:Choice>
        <mc:Fallback xmlns="">
          <p:pic>
            <p:nvPicPr>
              <p:cNvPr id="79930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541857" y="1656348"/>
                <a:ext cx="458859" cy="514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931" name="Ink 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27875" y="1906588"/>
              <a:ext cx="425450" cy="230187"/>
            </p14:xfrm>
          </p:contentPart>
        </mc:Choice>
        <mc:Fallback xmlns="">
          <p:pic>
            <p:nvPicPr>
              <p:cNvPr id="79931" name="Ink 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99416" y="1791494"/>
                <a:ext cx="482729" cy="460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9932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96213" y="1862138"/>
              <a:ext cx="315912" cy="323850"/>
            </p14:xfrm>
          </p:contentPart>
        </mc:Choice>
        <mc:Fallback xmlns="">
          <p:pic>
            <p:nvPicPr>
              <p:cNvPr id="79932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767756" y="1747584"/>
                <a:ext cx="372827" cy="5529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" name="Ink 8"/>
              <p14:cNvContentPartPr/>
              <p14:nvPr/>
            </p14:nvContentPartPr>
            <p14:xfrm>
              <a:off x="122808" y="1717968"/>
              <a:ext cx="3115692" cy="405567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08407" y="1704293"/>
                <a:ext cx="3144854" cy="431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4" name="Ink 23"/>
              <p14:cNvContentPartPr/>
              <p14:nvPr/>
            </p14:nvContentPartPr>
            <p14:xfrm>
              <a:off x="3313488" y="5213208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301608" y="5201328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5" name="Ink 24"/>
              <p14:cNvContentPartPr/>
              <p14:nvPr/>
            </p14:nvContentPartPr>
            <p14:xfrm>
              <a:off x="236568" y="2651448"/>
              <a:ext cx="558720" cy="958527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27568" y="2634531"/>
                <a:ext cx="727920" cy="981923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 smtClean="0">
                <a:latin typeface="Calibri" pitchFamily="34" charset="0"/>
                <a:cs typeface="Calibri" pitchFamily="34" charset="0"/>
              </a:rPr>
              <a:t>KO </a:t>
            </a:r>
            <a:r>
              <a:rPr lang="en-US" sz="3600" u="sng" dirty="0" err="1" smtClean="0">
                <a:latin typeface="Calibri" pitchFamily="34" charset="0"/>
                <a:cs typeface="Calibri" pitchFamily="34" charset="0"/>
              </a:rPr>
              <a:t>Hurewicz</a:t>
            </a:r>
            <a:r>
              <a:rPr lang="en-US" sz="3600" u="sng" dirty="0" smtClean="0">
                <a:latin typeface="Calibri" pitchFamily="34" charset="0"/>
                <a:cs typeface="Calibri" pitchFamily="34" charset="0"/>
              </a:rPr>
              <a:t> homomorphism</a:t>
            </a:r>
            <a:endParaRPr lang="en-US" sz="360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3238" y="76200"/>
            <a:ext cx="2133600" cy="476250"/>
          </a:xfrm>
        </p:spPr>
        <p:txBody>
          <a:bodyPr/>
          <a:lstStyle/>
          <a:p>
            <a:fld id="{39BFA7DF-6DA9-4F8A-BE42-52A2EF1A71E0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Main Question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For which </a:t>
            </a:r>
            <a:r>
              <a:rPr lang="en-US" i="1" dirty="0" smtClean="0">
                <a:solidFill>
                  <a:srgbClr val="C00000"/>
                </a:solidFill>
              </a:rPr>
              <a:t>n</a:t>
            </a:r>
            <a:r>
              <a:rPr lang="en-US" dirty="0" smtClean="0">
                <a:solidFill>
                  <a:srgbClr val="C00000"/>
                </a:solidFill>
              </a:rPr>
              <a:t> do there exist exotic </a:t>
            </a:r>
            <a:r>
              <a:rPr lang="en-US" i="1" dirty="0" smtClean="0">
                <a:solidFill>
                  <a:srgbClr val="C00000"/>
                </a:solidFill>
              </a:rPr>
              <a:t>n</a:t>
            </a:r>
            <a:r>
              <a:rPr lang="en-US" dirty="0" smtClean="0">
                <a:solidFill>
                  <a:srgbClr val="C00000"/>
                </a:solidFill>
              </a:rPr>
              <a:t>-spheres?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=3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9144000" cy="40370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u="sng" dirty="0" err="1">
                <a:solidFill>
                  <a:prstClr val="black"/>
                </a:solidFill>
              </a:rPr>
              <a:t>Hurewicz</a:t>
            </a:r>
            <a:r>
              <a:rPr lang="en-US" sz="3200" u="sng" dirty="0">
                <a:solidFill>
                  <a:prstClr val="black"/>
                </a:solidFill>
              </a:rPr>
              <a:t> image of TMF (p = </a:t>
            </a:r>
            <a:r>
              <a:rPr lang="en-US" sz="3200" u="sng" dirty="0" smtClean="0">
                <a:solidFill>
                  <a:prstClr val="black"/>
                </a:solidFill>
              </a:rPr>
              <a:t>3)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62072" y="5765448"/>
              <a:ext cx="108360" cy="47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072" y="5677968"/>
                <a:ext cx="2044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058592" y="5049768"/>
              <a:ext cx="83160" cy="19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2792" y="4933128"/>
                <a:ext cx="20196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258752" y="4760688"/>
              <a:ext cx="139680" cy="18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5192" y="4645128"/>
                <a:ext cx="2278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1817832" y="4995768"/>
              <a:ext cx="177120" cy="43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00192" y="4887048"/>
                <a:ext cx="25236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1103232" y="4795608"/>
              <a:ext cx="947160" cy="280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1032" y="4741968"/>
                <a:ext cx="1055160" cy="44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1969392" y="5032848"/>
              <a:ext cx="834120" cy="658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47072" y="4906128"/>
                <a:ext cx="92016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2826552" y="4771848"/>
              <a:ext cx="783360" cy="322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09632" y="4646208"/>
                <a:ext cx="869040" cy="57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7030992" y="3753768"/>
              <a:ext cx="930600" cy="2739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03632" y="3649728"/>
                <a:ext cx="1022760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7900392" y="3911808"/>
              <a:ext cx="944640" cy="1591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80592" y="3796968"/>
                <a:ext cx="102528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6" name="Ink 35"/>
              <p14:cNvContentPartPr/>
              <p14:nvPr/>
            </p14:nvContentPartPr>
            <p14:xfrm>
              <a:off x="290352" y="1985808"/>
              <a:ext cx="132120" cy="14475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9472" y="1964928"/>
                <a:ext cx="167040" cy="14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6" name="Ink 55"/>
              <p14:cNvContentPartPr/>
              <p14:nvPr/>
            </p14:nvContentPartPr>
            <p14:xfrm>
              <a:off x="1261992" y="4759968"/>
              <a:ext cx="569160" cy="36000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04392" y="4643328"/>
                <a:ext cx="683280" cy="5918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246792" y="3613368"/>
              <a:ext cx="356852" cy="255825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36349" y="3600055"/>
                <a:ext cx="384579" cy="282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5" name="Ink 44"/>
              <p14:cNvContentPartPr/>
              <p14:nvPr/>
            </p14:nvContentPartPr>
            <p14:xfrm>
              <a:off x="127992" y="1586208"/>
              <a:ext cx="1017360" cy="3229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6112" y="1574328"/>
                <a:ext cx="104796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6" name="Ink 45"/>
              <p14:cNvContentPartPr/>
              <p14:nvPr/>
            </p14:nvContentPartPr>
            <p14:xfrm>
              <a:off x="557832" y="2857368"/>
              <a:ext cx="95760" cy="1497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2712" y="2842968"/>
                <a:ext cx="1263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7" name="Ink 46"/>
              <p14:cNvContentPartPr/>
              <p14:nvPr/>
            </p14:nvContentPartPr>
            <p14:xfrm>
              <a:off x="723072" y="2995968"/>
              <a:ext cx="395280" cy="18324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9392" y="2980488"/>
                <a:ext cx="423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8" name="Ink 47"/>
              <p14:cNvContentPartPr/>
              <p14:nvPr/>
            </p14:nvContentPartPr>
            <p14:xfrm>
              <a:off x="1535902" y="1932753"/>
              <a:ext cx="906840" cy="231048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23662" y="1920873"/>
                <a:ext cx="925200" cy="233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0" name="Ink 59"/>
              <p14:cNvContentPartPr/>
              <p14:nvPr/>
            </p14:nvContentPartPr>
            <p14:xfrm>
              <a:off x="2694022" y="1575993"/>
              <a:ext cx="2192760" cy="5043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677462" y="1564113"/>
                <a:ext cx="2216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4" name="Ink 73"/>
              <p14:cNvContentPartPr/>
              <p14:nvPr/>
            </p14:nvContentPartPr>
            <p14:xfrm>
              <a:off x="2686102" y="2103753"/>
              <a:ext cx="2207880" cy="4896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679262" y="2085393"/>
                <a:ext cx="2233800" cy="8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8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99438"/>
              </p:ext>
            </p:extLst>
          </p:nvPr>
        </p:nvGraphicFramePr>
        <p:xfrm>
          <a:off x="20782" y="20782"/>
          <a:ext cx="9083350" cy="683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Worksheet" r:id="rId3" imgW="11401408" imgH="8581957" progId="Excel.Sheet.12">
                  <p:embed/>
                </p:oleObj>
              </mc:Choice>
              <mc:Fallback>
                <p:oleObj name="Worksheet" r:id="rId3" imgW="11401408" imgH="8581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82" y="20782"/>
                        <a:ext cx="9083350" cy="6837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32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360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1"/>
              <p14:cNvContentPartPr/>
              <p14:nvPr/>
            </p14:nvContentPartPr>
            <p14:xfrm>
              <a:off x="76965" y="144779"/>
              <a:ext cx="1172520" cy="3222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525" y="129659"/>
                <a:ext cx="120024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343" name="Ink 14342"/>
              <p14:cNvContentPartPr/>
              <p14:nvPr/>
            </p14:nvContentPartPr>
            <p14:xfrm>
              <a:off x="191085" y="475619"/>
              <a:ext cx="712080" cy="23040"/>
            </p14:xfrm>
          </p:contentPart>
        </mc:Choice>
        <mc:Fallback xmlns="">
          <p:pic>
            <p:nvPicPr>
              <p:cNvPr id="14343" name="Ink 1434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725" y="459059"/>
                <a:ext cx="739080" cy="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26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2260"/>
            <a:ext cx="3509963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400131" y="2946659"/>
              <a:ext cx="788040" cy="825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8811" y="2814899"/>
                <a:ext cx="876600" cy="10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4612691" y="1900499"/>
              <a:ext cx="672120" cy="735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9331" y="1779899"/>
                <a:ext cx="795600" cy="9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5561651" y="2420699"/>
              <a:ext cx="281160" cy="196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04051" y="2284259"/>
                <a:ext cx="41184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6558131" y="1819499"/>
              <a:ext cx="2054880" cy="520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43731" y="1801499"/>
                <a:ext cx="2076120" cy="55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22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2260"/>
            <a:ext cx="3509963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3348011" y="2605019"/>
              <a:ext cx="114480" cy="1167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9251" y="2456339"/>
                <a:ext cx="256680" cy="14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/>
              <p14:cNvContentPartPr/>
              <p14:nvPr/>
            </p14:nvContentPartPr>
            <p14:xfrm>
              <a:off x="3279971" y="4056899"/>
              <a:ext cx="262080" cy="504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8091" y="4038539"/>
                <a:ext cx="29412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73" name="Ink 15372"/>
              <p14:cNvContentPartPr/>
              <p14:nvPr/>
            </p14:nvContentPartPr>
            <p14:xfrm>
              <a:off x="3673091" y="4150859"/>
              <a:ext cx="4168440" cy="1054080"/>
            </p14:xfrm>
          </p:contentPart>
        </mc:Choice>
        <mc:Fallback xmlns="">
          <p:pic>
            <p:nvPicPr>
              <p:cNvPr id="15373" name="Ink 1537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54731" y="4132139"/>
                <a:ext cx="4197960" cy="109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14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2260"/>
            <a:ext cx="3509963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3348011" y="2605019"/>
              <a:ext cx="114480" cy="1167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9251" y="2456339"/>
                <a:ext cx="256680" cy="14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5249171" y="1693139"/>
              <a:ext cx="554400" cy="997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3771" y="1675859"/>
                <a:ext cx="594720" cy="10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5321531" y="1895819"/>
              <a:ext cx="180360" cy="1331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07131" y="1888979"/>
                <a:ext cx="207000" cy="13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3673091" y="4150859"/>
              <a:ext cx="4168440" cy="10540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54731" y="4132139"/>
                <a:ext cx="4197960" cy="10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Ink 24"/>
              <p14:cNvContentPartPr/>
              <p14:nvPr/>
            </p14:nvContentPartPr>
            <p14:xfrm>
              <a:off x="2220491" y="2311259"/>
              <a:ext cx="2756160" cy="14868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04651" y="2266259"/>
                <a:ext cx="2809440" cy="15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/>
              <p14:cNvContentPartPr/>
              <p14:nvPr/>
            </p14:nvContentPartPr>
            <p14:xfrm>
              <a:off x="2234891" y="3595739"/>
              <a:ext cx="34560" cy="8985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19051" y="3589259"/>
                <a:ext cx="69480" cy="9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/>
              <p14:cNvContentPartPr/>
              <p14:nvPr/>
            </p14:nvContentPartPr>
            <p14:xfrm>
              <a:off x="3279971" y="4056899"/>
              <a:ext cx="262080" cy="5043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68091" y="4038539"/>
                <a:ext cx="29412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361" name="Ink 15360"/>
              <p14:cNvContentPartPr/>
              <p14:nvPr/>
            </p14:nvContentPartPr>
            <p14:xfrm>
              <a:off x="2194931" y="4364699"/>
              <a:ext cx="140040" cy="131760"/>
            </p14:xfrm>
          </p:contentPart>
        </mc:Choice>
        <mc:Fallback xmlns="">
          <p:pic>
            <p:nvPicPr>
              <p:cNvPr id="15361" name="Ink 1536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78371" y="4348139"/>
                <a:ext cx="168480" cy="16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8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360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/>
              <p14:cNvContentPartPr/>
              <p14:nvPr/>
            </p14:nvContentPartPr>
            <p14:xfrm>
              <a:off x="198731" y="427379"/>
              <a:ext cx="676800" cy="644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131" y="411539"/>
                <a:ext cx="70344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7698611" y="6175139"/>
              <a:ext cx="102240" cy="118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35611" y="6069659"/>
                <a:ext cx="2296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592211" y="622859"/>
              <a:ext cx="602280" cy="571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8891" y="505139"/>
                <a:ext cx="679320" cy="77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1149491" y="1144499"/>
              <a:ext cx="1092960" cy="180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2211" y="1019579"/>
                <a:ext cx="117720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90731" y="128579"/>
              <a:ext cx="1074240" cy="303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611" y="110579"/>
                <a:ext cx="11073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2927891" y="789179"/>
              <a:ext cx="1453680" cy="4672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70651" y="688739"/>
                <a:ext cx="157788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7602491" y="5462339"/>
              <a:ext cx="1227600" cy="447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86651" y="5445779"/>
                <a:ext cx="126144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7969331" y="6090179"/>
              <a:ext cx="552600" cy="2307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54211" y="6072179"/>
                <a:ext cx="58428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5318651" y="1078619"/>
              <a:ext cx="87120" cy="687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68611" y="959459"/>
                <a:ext cx="17100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6020291" y="915179"/>
              <a:ext cx="496800" cy="405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57651" y="819419"/>
                <a:ext cx="62640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7159331" y="811139"/>
              <a:ext cx="540000" cy="454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143851" y="702419"/>
                <a:ext cx="624240" cy="69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7146371" y="946499"/>
              <a:ext cx="374760" cy="18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07131" y="853259"/>
                <a:ext cx="42732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8106851" y="878099"/>
              <a:ext cx="282240" cy="3337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039171" y="791339"/>
                <a:ext cx="38736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/>
              <p14:cNvContentPartPr/>
              <p14:nvPr/>
            </p14:nvContentPartPr>
            <p14:xfrm>
              <a:off x="1306811" y="2435099"/>
              <a:ext cx="231840" cy="1890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265051" y="2334299"/>
                <a:ext cx="304560" cy="37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/>
              <p14:cNvContentPartPr/>
              <p14:nvPr/>
            </p14:nvContentPartPr>
            <p14:xfrm>
              <a:off x="1647371" y="2585579"/>
              <a:ext cx="573120" cy="2167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593011" y="2497739"/>
                <a:ext cx="676440" cy="42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/>
              <p14:cNvContentPartPr/>
              <p14:nvPr/>
            </p14:nvContentPartPr>
            <p14:xfrm>
              <a:off x="2236331" y="2777459"/>
              <a:ext cx="440280" cy="1947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219411" y="2668739"/>
                <a:ext cx="5194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/>
              <p14:cNvContentPartPr/>
              <p14:nvPr/>
            </p14:nvContentPartPr>
            <p14:xfrm>
              <a:off x="2666891" y="2809859"/>
              <a:ext cx="38880" cy="1368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627291" y="2736059"/>
                <a:ext cx="12168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Ink 22"/>
              <p14:cNvContentPartPr/>
              <p14:nvPr/>
            </p14:nvContentPartPr>
            <p14:xfrm>
              <a:off x="3445571" y="2466059"/>
              <a:ext cx="614520" cy="3499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23611" y="2369579"/>
                <a:ext cx="69624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Ink 23"/>
              <p14:cNvContentPartPr/>
              <p14:nvPr/>
            </p14:nvContentPartPr>
            <p14:xfrm>
              <a:off x="4248731" y="2788259"/>
              <a:ext cx="117360" cy="338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95811" y="2664059"/>
                <a:ext cx="22500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Ink 24"/>
              <p14:cNvContentPartPr/>
              <p14:nvPr/>
            </p14:nvContentPartPr>
            <p14:xfrm>
              <a:off x="5969171" y="2786099"/>
              <a:ext cx="91080" cy="770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913731" y="2658299"/>
                <a:ext cx="2095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Ink 25"/>
              <p14:cNvContentPartPr/>
              <p14:nvPr/>
            </p14:nvContentPartPr>
            <p14:xfrm>
              <a:off x="6788171" y="2783939"/>
              <a:ext cx="80640" cy="658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20491" y="2656139"/>
                <a:ext cx="2142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Ink 26"/>
              <p14:cNvContentPartPr/>
              <p14:nvPr/>
            </p14:nvContentPartPr>
            <p14:xfrm>
              <a:off x="7597451" y="2774219"/>
              <a:ext cx="90000" cy="889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552091" y="2678459"/>
                <a:ext cx="19440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Ink 27"/>
              <p14:cNvContentPartPr/>
              <p14:nvPr/>
            </p14:nvContentPartPr>
            <p14:xfrm>
              <a:off x="1307171" y="4199099"/>
              <a:ext cx="104760" cy="1425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48131" y="4092539"/>
                <a:ext cx="21708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Ink 28"/>
              <p14:cNvContentPartPr/>
              <p14:nvPr/>
            </p14:nvContentPartPr>
            <p14:xfrm>
              <a:off x="1345331" y="4301699"/>
              <a:ext cx="846360" cy="3981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300331" y="4175339"/>
                <a:ext cx="953280" cy="64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Ink 29"/>
              <p14:cNvContentPartPr/>
              <p14:nvPr/>
            </p14:nvContentPartPr>
            <p14:xfrm>
              <a:off x="2975411" y="4241939"/>
              <a:ext cx="232200" cy="2692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915291" y="4128179"/>
                <a:ext cx="347040" cy="5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/>
              <p14:cNvContentPartPr/>
              <p14:nvPr/>
            </p14:nvContentPartPr>
            <p14:xfrm>
              <a:off x="3006731" y="4416179"/>
              <a:ext cx="1004400" cy="1940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90891" y="4317539"/>
                <a:ext cx="107712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4336" name="Ink 14335"/>
              <p14:cNvContentPartPr/>
              <p14:nvPr/>
            </p14:nvContentPartPr>
            <p14:xfrm>
              <a:off x="4031651" y="4118459"/>
              <a:ext cx="299160" cy="304560"/>
            </p14:xfrm>
          </p:contentPart>
        </mc:Choice>
        <mc:Fallback xmlns="">
          <p:pic>
            <p:nvPicPr>
              <p:cNvPr id="14336" name="Ink 14335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996731" y="4027379"/>
                <a:ext cx="37620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4337" name="Ink 14336"/>
              <p14:cNvContentPartPr/>
              <p14:nvPr/>
            </p14:nvContentPartPr>
            <p14:xfrm>
              <a:off x="5292731" y="4228259"/>
              <a:ext cx="242640" cy="271080"/>
            </p14:xfrm>
          </p:contentPart>
        </mc:Choice>
        <mc:Fallback xmlns="">
          <p:pic>
            <p:nvPicPr>
              <p:cNvPr id="14337" name="Ink 14336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264651" y="4094699"/>
                <a:ext cx="33084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4338" name="Ink 14337"/>
              <p14:cNvContentPartPr/>
              <p14:nvPr/>
            </p14:nvContentPartPr>
            <p14:xfrm>
              <a:off x="5974931" y="4130339"/>
              <a:ext cx="568800" cy="504720"/>
            </p14:xfrm>
          </p:contentPart>
        </mc:Choice>
        <mc:Fallback xmlns="">
          <p:pic>
            <p:nvPicPr>
              <p:cNvPr id="14338" name="Ink 14337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43971" y="3993899"/>
                <a:ext cx="671400" cy="77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4339" name="Ink 14338"/>
              <p14:cNvContentPartPr/>
              <p14:nvPr/>
            </p14:nvContentPartPr>
            <p14:xfrm>
              <a:off x="7169411" y="4265339"/>
              <a:ext cx="526320" cy="454320"/>
            </p14:xfrm>
          </p:contentPart>
        </mc:Choice>
        <mc:Fallback xmlns="">
          <p:pic>
            <p:nvPicPr>
              <p:cNvPr id="14339" name="Ink 14338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104971" y="4163459"/>
                <a:ext cx="659520" cy="64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4340" name="Ink 14339"/>
              <p14:cNvContentPartPr/>
              <p14:nvPr/>
            </p14:nvContentPartPr>
            <p14:xfrm>
              <a:off x="8316371" y="4438139"/>
              <a:ext cx="87120" cy="80280"/>
            </p14:xfrm>
          </p:contentPart>
        </mc:Choice>
        <mc:Fallback xmlns="">
          <p:pic>
            <p:nvPicPr>
              <p:cNvPr id="14340" name="Ink 14339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258411" y="4312859"/>
                <a:ext cx="205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4342" name="Ink 14341"/>
              <p14:cNvContentPartPr/>
              <p14:nvPr/>
            </p14:nvContentPartPr>
            <p14:xfrm>
              <a:off x="1307891" y="5666819"/>
              <a:ext cx="369000" cy="480960"/>
            </p14:xfrm>
          </p:contentPart>
        </mc:Choice>
        <mc:Fallback xmlns="">
          <p:pic>
            <p:nvPicPr>
              <p:cNvPr id="14342" name="Ink 14341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261091" y="5545139"/>
                <a:ext cx="472320" cy="73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4343" name="Ink 14342"/>
              <p14:cNvContentPartPr/>
              <p14:nvPr/>
            </p14:nvContentPartPr>
            <p14:xfrm>
              <a:off x="1692011" y="6114659"/>
              <a:ext cx="1026360" cy="199440"/>
            </p14:xfrm>
          </p:contentPart>
        </mc:Choice>
        <mc:Fallback xmlns="">
          <p:pic>
            <p:nvPicPr>
              <p:cNvPr id="14343" name="Ink 14342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72571" y="5983619"/>
                <a:ext cx="111132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4344" name="Ink 14343"/>
              <p14:cNvContentPartPr/>
              <p14:nvPr/>
            </p14:nvContentPartPr>
            <p14:xfrm>
              <a:off x="3444851" y="5954099"/>
              <a:ext cx="589680" cy="227160"/>
            </p14:xfrm>
          </p:contentPart>
        </mc:Choice>
        <mc:Fallback xmlns="">
          <p:pic>
            <p:nvPicPr>
              <p:cNvPr id="14344" name="Ink 14343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382931" y="5851859"/>
                <a:ext cx="716760" cy="45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879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=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914400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1929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8150" y="6310313"/>
              <a:ext cx="92075" cy="12700"/>
            </p14:xfrm>
          </p:contentPart>
        </mc:Choice>
        <mc:Fallback xmlns="">
          <p:pic>
            <p:nvPicPr>
              <p:cNvPr id="81929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285" y="6201505"/>
                <a:ext cx="150170" cy="230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1930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250" y="6156325"/>
              <a:ext cx="184150" cy="169863"/>
            </p14:xfrm>
          </p:contentPart>
        </mc:Choice>
        <mc:Fallback xmlns="">
          <p:pic>
            <p:nvPicPr>
              <p:cNvPr id="81930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892" y="6041883"/>
                <a:ext cx="241226" cy="398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1931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08138" y="6156325"/>
              <a:ext cx="188912" cy="177800"/>
            </p14:xfrm>
          </p:contentPart>
        </mc:Choice>
        <mc:Fallback xmlns="">
          <p:pic>
            <p:nvPicPr>
              <p:cNvPr id="81931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9711" y="6041405"/>
                <a:ext cx="245766" cy="40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1932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13038" y="6151563"/>
              <a:ext cx="219075" cy="187325"/>
            </p14:xfrm>
          </p:contentPart>
        </mc:Choice>
        <mc:Fallback xmlns="">
          <p:pic>
            <p:nvPicPr>
              <p:cNvPr id="81932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84666" y="6037007"/>
                <a:ext cx="275819" cy="416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1933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51275" y="6146800"/>
              <a:ext cx="195263" cy="176213"/>
            </p14:xfrm>
          </p:contentPart>
        </mc:Choice>
        <mc:Fallback xmlns="">
          <p:pic>
            <p:nvPicPr>
              <p:cNvPr id="81933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22293" y="6032906"/>
                <a:ext cx="252864" cy="403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1934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78400" y="6169025"/>
              <a:ext cx="180975" cy="166688"/>
            </p14:xfrm>
          </p:contentPart>
        </mc:Choice>
        <mc:Fallback xmlns="">
          <p:pic>
            <p:nvPicPr>
              <p:cNvPr id="81934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50033" y="6055145"/>
                <a:ext cx="238068" cy="39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1935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11875" y="6145213"/>
              <a:ext cx="188913" cy="188912"/>
            </p14:xfrm>
          </p:contentPart>
        </mc:Choice>
        <mc:Fallback xmlns="">
          <p:pic>
            <p:nvPicPr>
              <p:cNvPr id="81935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82923" y="6031146"/>
                <a:ext cx="246817" cy="417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1936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34238" y="6138863"/>
              <a:ext cx="225425" cy="196850"/>
            </p14:xfrm>
          </p:contentPart>
        </mc:Choice>
        <mc:Fallback xmlns="">
          <p:pic>
            <p:nvPicPr>
              <p:cNvPr id="81936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05653" y="6024784"/>
                <a:ext cx="282595" cy="4253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1937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53425" y="6161088"/>
              <a:ext cx="206375" cy="174625"/>
            </p14:xfrm>
          </p:contentPart>
        </mc:Choice>
        <mc:Fallback xmlns="">
          <p:pic>
            <p:nvPicPr>
              <p:cNvPr id="81937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24662" y="6047187"/>
                <a:ext cx="263542" cy="402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1938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4938" y="5849938"/>
              <a:ext cx="139700" cy="822325"/>
            </p14:xfrm>
          </p:contentPart>
        </mc:Choice>
        <mc:Fallback xmlns="">
          <p:pic>
            <p:nvPicPr>
              <p:cNvPr id="81938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8407" y="5843449"/>
                <a:ext cx="152763" cy="835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1941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4650" y="4078255"/>
              <a:ext cx="261495" cy="717115"/>
            </p14:xfrm>
          </p:contentPart>
        </mc:Choice>
        <mc:Fallback xmlns="">
          <p:pic>
            <p:nvPicPr>
              <p:cNvPr id="81941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68172" y="3959088"/>
                <a:ext cx="727331" cy="1349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1958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9618" y="2238375"/>
              <a:ext cx="182600" cy="903600"/>
            </p14:xfrm>
          </p:contentPart>
        </mc:Choice>
        <mc:Fallback xmlns="">
          <p:pic>
            <p:nvPicPr>
              <p:cNvPr id="81958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27531" y="2221446"/>
                <a:ext cx="581498" cy="13950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1974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55700" y="5302250"/>
              <a:ext cx="125413" cy="28575"/>
            </p14:xfrm>
          </p:contentPart>
        </mc:Choice>
        <mc:Fallback xmlns="">
          <p:pic>
            <p:nvPicPr>
              <p:cNvPr id="81974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6619" y="5187227"/>
                <a:ext cx="183212" cy="258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975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44625" y="5327650"/>
              <a:ext cx="211138" cy="200025"/>
            </p14:xfrm>
          </p:contentPart>
        </mc:Choice>
        <mc:Fallback xmlns="">
          <p:pic>
            <p:nvPicPr>
              <p:cNvPr id="81975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415702" y="5212627"/>
                <a:ext cx="268622" cy="430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1976" name="Ink 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41413" y="5308600"/>
              <a:ext cx="515937" cy="17463"/>
            </p14:xfrm>
          </p:contentPart>
        </mc:Choice>
        <mc:Fallback xmlns="">
          <p:pic>
            <p:nvPicPr>
              <p:cNvPr id="81976" name="Ink 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12590" y="5190818"/>
                <a:ext cx="573223" cy="253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1977" name="Ink 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2300" y="6027738"/>
              <a:ext cx="192088" cy="290512"/>
            </p14:xfrm>
          </p:contentPart>
        </mc:Choice>
        <mc:Fallback xmlns="">
          <p:pic>
            <p:nvPicPr>
              <p:cNvPr id="81977" name="Ink 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3936" y="5914044"/>
                <a:ext cx="249176" cy="517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1978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7713" y="6240463"/>
              <a:ext cx="9525" cy="66675"/>
            </p14:xfrm>
          </p:contentPart>
        </mc:Choice>
        <mc:Fallback xmlns="">
          <p:pic>
            <p:nvPicPr>
              <p:cNvPr id="81978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18772" y="6125594"/>
                <a:ext cx="67408" cy="296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1979" name="Ink 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97113" y="5205413"/>
              <a:ext cx="120650" cy="6350"/>
            </p14:xfrm>
          </p:contentPart>
        </mc:Choice>
        <mc:Fallback xmlns="">
          <p:pic>
            <p:nvPicPr>
              <p:cNvPr id="81979" name="Ink 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268387" y="5061631"/>
                <a:ext cx="177743" cy="294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1980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17750" y="4997450"/>
              <a:ext cx="195263" cy="196850"/>
            </p14:xfrm>
          </p:contentPart>
        </mc:Choice>
        <mc:Fallback xmlns="">
          <p:pic>
            <p:nvPicPr>
              <p:cNvPr id="81980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288982" y="4882741"/>
                <a:ext cx="252439" cy="426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981" name="Ink 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71725" y="5191125"/>
              <a:ext cx="438150" cy="39688"/>
            </p14:xfrm>
          </p:contentPart>
        </mc:Choice>
        <mc:Fallback xmlns="">
          <p:pic>
            <p:nvPicPr>
              <p:cNvPr id="81981" name="Ink 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343236" y="5075702"/>
                <a:ext cx="495488" cy="270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1982" name="Ink 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08538" y="5132388"/>
              <a:ext cx="277812" cy="246062"/>
            </p14:xfrm>
          </p:contentPart>
        </mc:Choice>
        <mc:Fallback xmlns="">
          <p:pic>
            <p:nvPicPr>
              <p:cNvPr id="81982" name="Ink 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780072" y="5017823"/>
                <a:ext cx="334744" cy="475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984" name="Ink 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52775" y="5467350"/>
              <a:ext cx="88900" cy="20638"/>
            </p14:xfrm>
          </p:contentPart>
        </mc:Choice>
        <mc:Fallback xmlns="">
          <p:pic>
            <p:nvPicPr>
              <p:cNvPr id="81984" name="Ink 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24109" y="5354197"/>
                <a:ext cx="146231" cy="246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1985" name="Ink 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41663" y="5180013"/>
              <a:ext cx="90487" cy="120650"/>
            </p14:xfrm>
          </p:contentPart>
        </mc:Choice>
        <mc:Fallback xmlns="">
          <p:pic>
            <p:nvPicPr>
              <p:cNvPr id="81985" name="Ink 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112591" y="5065160"/>
                <a:ext cx="148268" cy="350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1986" name="Ink 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95588" y="5172075"/>
              <a:ext cx="390525" cy="33338"/>
            </p14:xfrm>
          </p:contentPart>
        </mc:Choice>
        <mc:Fallback xmlns="">
          <p:pic>
            <p:nvPicPr>
              <p:cNvPr id="81986" name="Ink 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67153" y="5063125"/>
                <a:ext cx="447394" cy="2515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987" name="Ink 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54500" y="5457825"/>
              <a:ext cx="115888" cy="30163"/>
            </p14:xfrm>
          </p:contentPart>
        </mc:Choice>
        <mc:Fallback xmlns="">
          <p:pic>
            <p:nvPicPr>
              <p:cNvPr id="81987" name="Ink 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225797" y="5343636"/>
                <a:ext cx="173294" cy="258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1989" name="Ink 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00638" y="5473700"/>
              <a:ext cx="125412" cy="20638"/>
            </p14:xfrm>
          </p:contentPart>
        </mc:Choice>
        <mc:Fallback xmlns="">
          <p:pic>
            <p:nvPicPr>
              <p:cNvPr id="81989" name="Ink 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072086" y="5356874"/>
                <a:ext cx="182877" cy="254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990" name="Ink 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41913" y="5280025"/>
              <a:ext cx="182562" cy="204788"/>
            </p14:xfrm>
          </p:contentPart>
        </mc:Choice>
        <mc:Fallback xmlns="">
          <p:pic>
            <p:nvPicPr>
              <p:cNvPr id="81990" name="Ink 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113689" y="5165170"/>
                <a:ext cx="239010" cy="434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1991" name="Ink 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67275" y="5300663"/>
              <a:ext cx="460375" cy="42862"/>
            </p14:xfrm>
          </p:contentPart>
        </mc:Choice>
        <mc:Fallback xmlns="">
          <p:pic>
            <p:nvPicPr>
              <p:cNvPr id="81991" name="Ink 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838727" y="5188017"/>
                <a:ext cx="517832" cy="268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992" name="Ink 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8188" y="5322888"/>
              <a:ext cx="80962" cy="7937"/>
            </p14:xfrm>
          </p:contentPart>
        </mc:Choice>
        <mc:Fallback xmlns="">
          <p:pic>
            <p:nvPicPr>
              <p:cNvPr id="81992" name="Ink 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89634" y="5190465"/>
                <a:ext cx="138431" cy="272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993" name="Ink 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92800" y="5178425"/>
              <a:ext cx="139700" cy="117475"/>
            </p14:xfrm>
          </p:contentPart>
        </mc:Choice>
        <mc:Fallback xmlns="">
          <p:pic>
            <p:nvPicPr>
              <p:cNvPr id="81993" name="Ink 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864060" y="5063833"/>
                <a:ext cx="197181" cy="346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1994" name="Ink 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86463" y="5199063"/>
              <a:ext cx="50800" cy="266700"/>
            </p14:xfrm>
          </p:contentPart>
        </mc:Choice>
        <mc:Fallback xmlns="">
          <p:pic>
            <p:nvPicPr>
              <p:cNvPr id="81994" name="Ink 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957434" y="5084299"/>
                <a:ext cx="108494" cy="496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1995" name="Ink 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19800" y="5372100"/>
              <a:ext cx="128588" cy="77788"/>
            </p14:xfrm>
          </p:contentPart>
        </mc:Choice>
        <mc:Fallback xmlns="">
          <p:pic>
            <p:nvPicPr>
              <p:cNvPr id="81995" name="Ink 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991345" y="5256872"/>
                <a:ext cx="185498" cy="308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1996" name="Ink 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7750" y="5273675"/>
              <a:ext cx="190500" cy="142875"/>
            </p14:xfrm>
          </p:contentPart>
        </mc:Choice>
        <mc:Fallback xmlns="">
          <p:pic>
            <p:nvPicPr>
              <p:cNvPr id="81996" name="Ink 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099301" y="5157177"/>
                <a:ext cx="247758" cy="375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2000" name="Ink 8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22625" y="5273675"/>
              <a:ext cx="260350" cy="217488"/>
            </p14:xfrm>
          </p:contentPart>
        </mc:Choice>
        <mc:Fallback xmlns="">
          <p:pic>
            <p:nvPicPr>
              <p:cNvPr id="82000" name="Ink 8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94217" y="5159530"/>
                <a:ext cx="317167" cy="44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2001" name="Ink 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77025" y="5241925"/>
              <a:ext cx="185738" cy="127000"/>
            </p14:xfrm>
          </p:contentPart>
        </mc:Choice>
        <mc:Fallback xmlns="">
          <p:pic>
            <p:nvPicPr>
              <p:cNvPr id="82001" name="Ink 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648003" y="5128162"/>
                <a:ext cx="243418" cy="354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2004" name="Ink 8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54925" y="5156200"/>
              <a:ext cx="204788" cy="206375"/>
            </p14:xfrm>
          </p:contentPart>
        </mc:Choice>
        <mc:Fallback xmlns="">
          <p:pic>
            <p:nvPicPr>
              <p:cNvPr id="82004" name="Ink 8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626087" y="5042425"/>
                <a:ext cx="262464" cy="433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005" name="Ink 8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650288" y="5297488"/>
              <a:ext cx="201612" cy="185737"/>
            </p14:xfrm>
          </p:contentPart>
        </mc:Choice>
        <mc:Fallback xmlns="">
          <p:pic>
            <p:nvPicPr>
              <p:cNvPr id="82005" name="Ink 8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621744" y="5182577"/>
                <a:ext cx="258699" cy="415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2006" name="Ink 8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99513" y="5313363"/>
              <a:ext cx="103187" cy="152400"/>
            </p14:xfrm>
          </p:contentPart>
        </mc:Choice>
        <mc:Fallback xmlns="">
          <p:pic>
            <p:nvPicPr>
              <p:cNvPr id="82006" name="Ink 8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771110" y="5198337"/>
                <a:ext cx="159994" cy="382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2007" name="Ink 8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72425" y="5303838"/>
              <a:ext cx="936625" cy="46037"/>
            </p14:xfrm>
          </p:contentPart>
        </mc:Choice>
        <mc:Fallback xmlns="">
          <p:pic>
            <p:nvPicPr>
              <p:cNvPr id="82007" name="Ink 8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943999" y="5188927"/>
                <a:ext cx="993477" cy="276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2008" name="Ink 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54963" y="5168900"/>
              <a:ext cx="57150" cy="157163"/>
            </p14:xfrm>
          </p:contentPart>
        </mc:Choice>
        <mc:Fallback xmlns="">
          <p:pic>
            <p:nvPicPr>
              <p:cNvPr id="82008" name="Ink 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26026" y="5053211"/>
                <a:ext cx="114662" cy="38817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1787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 err="1" smtClean="0"/>
              <a:t>Hurewicz</a:t>
            </a:r>
            <a:r>
              <a:rPr lang="en-US" sz="3200" u="sng" dirty="0" smtClean="0"/>
              <a:t> image of TMF (p = 2)</a:t>
            </a:r>
            <a:endParaRPr lang="en-US" sz="32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45313" y="76200"/>
            <a:ext cx="2133600" cy="365125"/>
          </a:xfrm>
        </p:spPr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" name="Ink 12"/>
              <p14:cNvContentPartPr/>
              <p14:nvPr/>
            </p14:nvContentPartPr>
            <p14:xfrm>
              <a:off x="72552" y="1775208"/>
              <a:ext cx="4123172" cy="2368167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8872" y="1769088"/>
                <a:ext cx="4144772" cy="2380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7" name="Ink 26"/>
              <p14:cNvContentPartPr/>
              <p14:nvPr/>
            </p14:nvContentPartPr>
            <p14:xfrm>
              <a:off x="2330924" y="4128393"/>
              <a:ext cx="1892880" cy="331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321564" y="4115793"/>
                <a:ext cx="19216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9" name="Ink 28"/>
              <p14:cNvContentPartPr/>
              <p14:nvPr/>
            </p14:nvContentPartPr>
            <p14:xfrm>
              <a:off x="236538" y="3355095"/>
              <a:ext cx="391760" cy="2548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27536" y="3342135"/>
                <a:ext cx="414085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0" name="Ink 29"/>
              <p14:cNvContentPartPr/>
              <p14:nvPr/>
            </p14:nvContentPartPr>
            <p14:xfrm>
              <a:off x="786164" y="4866393"/>
              <a:ext cx="241200" cy="6112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73924" y="4858113"/>
                <a:ext cx="258120" cy="63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1" name="Ink 30"/>
              <p14:cNvContentPartPr/>
              <p14:nvPr/>
            </p14:nvContentPartPr>
            <p14:xfrm>
              <a:off x="139700" y="5480050"/>
              <a:ext cx="1163638" cy="287338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33219" y="5473569"/>
                <a:ext cx="1176599" cy="300301"/>
              </a:xfrm>
              <a:prstGeom prst="rect">
                <a:avLst/>
              </a:prstGeom>
            </p:spPr>
          </p:pic>
        </mc:Fallback>
      </mc:AlternateContent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0" y="838200"/>
            <a:ext cx="687006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65567"/>
            <a:ext cx="1982788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7" name="Ink 16"/>
              <p14:cNvContentPartPr/>
              <p14:nvPr/>
            </p14:nvContentPartPr>
            <p14:xfrm>
              <a:off x="8200091" y="826619"/>
              <a:ext cx="747720" cy="253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60491" y="784499"/>
                <a:ext cx="81468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8" name="Ink 17"/>
              <p14:cNvContentPartPr/>
              <p14:nvPr/>
            </p14:nvContentPartPr>
            <p14:xfrm>
              <a:off x="1024571" y="1338179"/>
              <a:ext cx="614160" cy="180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993971" y="1221179"/>
                <a:ext cx="70560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9" name="Ink 18"/>
              <p14:cNvContentPartPr/>
              <p14:nvPr/>
            </p14:nvContentPartPr>
            <p14:xfrm>
              <a:off x="246971" y="954779"/>
              <a:ext cx="446400" cy="4168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10611" y="825179"/>
                <a:ext cx="549000" cy="6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0" name="Ink 19"/>
              <p14:cNvContentPartPr/>
              <p14:nvPr/>
            </p14:nvContentPartPr>
            <p14:xfrm>
              <a:off x="779771" y="1322699"/>
              <a:ext cx="354240" cy="27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41611" y="1221539"/>
                <a:ext cx="435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1" name="Ink 20"/>
              <p14:cNvContentPartPr/>
              <p14:nvPr/>
            </p14:nvContentPartPr>
            <p14:xfrm>
              <a:off x="2231651" y="1030379"/>
              <a:ext cx="1220760" cy="4172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174771" y="924539"/>
                <a:ext cx="1328040" cy="65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2" name="Ink 21"/>
              <p14:cNvContentPartPr/>
              <p14:nvPr/>
            </p14:nvContentPartPr>
            <p14:xfrm>
              <a:off x="4286891" y="1266539"/>
              <a:ext cx="69480" cy="651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3251" y="1159979"/>
                <a:ext cx="1544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3" name="Ink 22"/>
              <p14:cNvContentPartPr/>
              <p14:nvPr/>
            </p14:nvContentPartPr>
            <p14:xfrm>
              <a:off x="4835891" y="1117859"/>
              <a:ext cx="506520" cy="4078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80811" y="1041539"/>
                <a:ext cx="62496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4" name="Ink 23"/>
              <p14:cNvContentPartPr/>
              <p14:nvPr/>
            </p14:nvContentPartPr>
            <p14:xfrm>
              <a:off x="5855051" y="1065299"/>
              <a:ext cx="488160" cy="4316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824811" y="988619"/>
                <a:ext cx="576720" cy="6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5" name="Ink 24"/>
              <p14:cNvContentPartPr/>
              <p14:nvPr/>
            </p14:nvContentPartPr>
            <p14:xfrm>
              <a:off x="5861891" y="1155659"/>
              <a:ext cx="493560" cy="324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848211" y="1071419"/>
                <a:ext cx="53460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6" name="Ink 25"/>
              <p14:cNvContentPartPr/>
              <p14:nvPr/>
            </p14:nvContentPartPr>
            <p14:xfrm>
              <a:off x="6697451" y="1168619"/>
              <a:ext cx="208080" cy="1519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676931" y="1068539"/>
                <a:ext cx="2707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8" name="Ink 27"/>
              <p14:cNvContentPartPr/>
              <p14:nvPr/>
            </p14:nvContentPartPr>
            <p14:xfrm>
              <a:off x="6642011" y="1273379"/>
              <a:ext cx="68400" cy="493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619331" y="1203539"/>
                <a:ext cx="14184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1988" name="Ink 81987"/>
              <p14:cNvContentPartPr/>
              <p14:nvPr/>
            </p14:nvContentPartPr>
            <p14:xfrm>
              <a:off x="7688171" y="1064939"/>
              <a:ext cx="203760" cy="220320"/>
            </p14:xfrm>
          </p:contentPart>
        </mc:Choice>
        <mc:Fallback xmlns="">
          <p:pic>
            <p:nvPicPr>
              <p:cNvPr id="81988" name="Ink 81987"/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635611" y="1019219"/>
                <a:ext cx="27900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1997" name="Ink 81996"/>
              <p14:cNvContentPartPr/>
              <p14:nvPr/>
            </p14:nvContentPartPr>
            <p14:xfrm>
              <a:off x="7975451" y="1266899"/>
              <a:ext cx="34200" cy="253800"/>
            </p14:xfrm>
          </p:contentPart>
        </mc:Choice>
        <mc:Fallback xmlns="">
          <p:pic>
            <p:nvPicPr>
              <p:cNvPr id="81997" name="Ink 81996"/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921091" y="1223699"/>
                <a:ext cx="12780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1998" name="Ink 81997"/>
              <p14:cNvContentPartPr/>
              <p14:nvPr/>
            </p14:nvContentPartPr>
            <p14:xfrm>
              <a:off x="7985891" y="1453379"/>
              <a:ext cx="920160" cy="261720"/>
            </p14:xfrm>
          </p:contentPart>
        </mc:Choice>
        <mc:Fallback xmlns="">
          <p:pic>
            <p:nvPicPr>
              <p:cNvPr id="81998" name="Ink 81997"/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961051" y="1348979"/>
                <a:ext cx="100728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" name="Ink 3"/>
              <p14:cNvContentPartPr/>
              <p14:nvPr/>
            </p14:nvContentPartPr>
            <p14:xfrm>
              <a:off x="3555644" y="5189673"/>
              <a:ext cx="548280" cy="333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500924" y="5058993"/>
                <a:ext cx="657720" cy="5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" name="Ink 4"/>
              <p14:cNvContentPartPr/>
              <p14:nvPr/>
            </p14:nvContentPartPr>
            <p14:xfrm>
              <a:off x="6945404" y="5181753"/>
              <a:ext cx="193320" cy="273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6901124" y="5103273"/>
                <a:ext cx="303480" cy="48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" name="Ink 10"/>
              <p14:cNvContentPartPr/>
              <p14:nvPr/>
            </p14:nvContentPartPr>
            <p14:xfrm>
              <a:off x="3839324" y="4656873"/>
              <a:ext cx="3452040" cy="4244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3825284" y="4637073"/>
                <a:ext cx="3485160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6396" name="Ink 16395"/>
              <p14:cNvContentPartPr/>
              <p14:nvPr/>
            </p14:nvContentPartPr>
            <p14:xfrm>
              <a:off x="8820284" y="6494673"/>
              <a:ext cx="193320" cy="240120"/>
            </p14:xfrm>
          </p:contentPart>
        </mc:Choice>
        <mc:Fallback xmlns="">
          <p:pic>
            <p:nvPicPr>
              <p:cNvPr id="16396" name="Ink 16395"/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801564" y="6475953"/>
                <a:ext cx="231120" cy="27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30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360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" y="0"/>
            <a:ext cx="81360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009902" y="712353"/>
              <a:ext cx="576000" cy="28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2182" y="617673"/>
                <a:ext cx="65880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6349462" y="571953"/>
              <a:ext cx="2171520" cy="704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6902" y="500313"/>
                <a:ext cx="2295720" cy="9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7417582" y="769233"/>
              <a:ext cx="482400" cy="405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53862" y="647193"/>
                <a:ext cx="607320" cy="66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7484902" y="1218153"/>
              <a:ext cx="596160" cy="19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57182" y="1092153"/>
                <a:ext cx="66312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685222" y="2347833"/>
              <a:ext cx="223560" cy="57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3902" y="2264673"/>
                <a:ext cx="26712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1401622" y="2235513"/>
              <a:ext cx="583200" cy="392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51582" y="2143353"/>
                <a:ext cx="69048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2513662" y="2229393"/>
              <a:ext cx="606600" cy="4975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66862" y="2164953"/>
                <a:ext cx="711360" cy="67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3531742" y="2217153"/>
              <a:ext cx="585720" cy="579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12662" y="2128233"/>
                <a:ext cx="668160" cy="77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4727662" y="2576793"/>
              <a:ext cx="185040" cy="2034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93822" y="2491113"/>
                <a:ext cx="24768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5081902" y="2248113"/>
              <a:ext cx="1054440" cy="358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28982" y="2191233"/>
                <a:ext cx="117396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5057062" y="2217873"/>
              <a:ext cx="19800" cy="2660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98022" y="2106993"/>
                <a:ext cx="134280" cy="44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35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-Milnor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 ≔ 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{oriented smooth homotopy </a:t>
                </a:r>
                <a:r>
                  <a:rPr lang="en-US" sz="2400" i="1" dirty="0" smtClean="0">
                    <a:solidFill>
                      <a:schemeClr val="tx2"/>
                    </a:solidFill>
                  </a:rPr>
                  <a:t>n</a:t>
                </a:r>
                <a:r>
                  <a:rPr lang="en-US" sz="2400" dirty="0" smtClean="0">
                    <a:solidFill>
                      <a:schemeClr val="tx2"/>
                    </a:solidFill>
                  </a:rPr>
                  <a:t>-spheres}/h-</a:t>
                </a:r>
                <a:r>
                  <a:rPr lang="en-US" sz="2400" dirty="0" err="1" smtClean="0">
                    <a:solidFill>
                      <a:schemeClr val="tx2"/>
                    </a:solidFill>
                  </a:rPr>
                  <a:t>cobordism</a:t>
                </a:r>
                <a:endParaRPr lang="en-US" sz="2400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sz="2800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(note: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≠4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, h-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cobordant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⇔</m:t>
                    </m:r>
                    <m:r>
                      <a:rPr lang="en-US" sz="2800" b="0" i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oriented diffeomorphic)</a:t>
                </a:r>
              </a:p>
              <a:p>
                <a:pPr marL="0" indent="0">
                  <a:buNone/>
                </a:pPr>
                <a:endParaRPr lang="en-US" sz="28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tx2"/>
                    </a:solidFill>
                  </a:rPr>
                  <a:t>For</a:t>
                </a:r>
                <a:r>
                  <a:rPr lang="en-US" sz="2800" b="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≢2(4)</m:t>
                    </m:r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0→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𝑏𝑝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𝐼𝑚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𝐽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→0</m:t>
                      </m:r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9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05891"/>
            <a:ext cx="5638800" cy="132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26" y="457200"/>
            <a:ext cx="3988574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81137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6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-0.52135 -3.33333E-6 L -0.52135 0.02847 " pathEditMode="relative" ptsTypes="AAA">
                                      <p:cBhvr>
                                        <p:cTn id="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35903 3.33333E-6 L 0.36354 -0.19607 " pathEditMode="relative" ptsTypes="AAA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=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914400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1929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8150" y="6310313"/>
              <a:ext cx="92075" cy="12700"/>
            </p14:xfrm>
          </p:contentPart>
        </mc:Choice>
        <mc:Fallback xmlns="">
          <p:pic>
            <p:nvPicPr>
              <p:cNvPr id="81929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285" y="6201505"/>
                <a:ext cx="150170" cy="230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1930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250" y="6156325"/>
              <a:ext cx="184150" cy="169863"/>
            </p14:xfrm>
          </p:contentPart>
        </mc:Choice>
        <mc:Fallback xmlns="">
          <p:pic>
            <p:nvPicPr>
              <p:cNvPr id="81930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892" y="6041883"/>
                <a:ext cx="241226" cy="398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1931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08138" y="6156325"/>
              <a:ext cx="188912" cy="177800"/>
            </p14:xfrm>
          </p:contentPart>
        </mc:Choice>
        <mc:Fallback xmlns="">
          <p:pic>
            <p:nvPicPr>
              <p:cNvPr id="81931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9711" y="6041405"/>
                <a:ext cx="245766" cy="40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1932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13038" y="6151563"/>
              <a:ext cx="219075" cy="187325"/>
            </p14:xfrm>
          </p:contentPart>
        </mc:Choice>
        <mc:Fallback xmlns="">
          <p:pic>
            <p:nvPicPr>
              <p:cNvPr id="81932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84666" y="6037007"/>
                <a:ext cx="275819" cy="416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1933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51275" y="6146800"/>
              <a:ext cx="195263" cy="176213"/>
            </p14:xfrm>
          </p:contentPart>
        </mc:Choice>
        <mc:Fallback xmlns="">
          <p:pic>
            <p:nvPicPr>
              <p:cNvPr id="81933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22293" y="6032906"/>
                <a:ext cx="252864" cy="403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1934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78400" y="6169025"/>
              <a:ext cx="180975" cy="166688"/>
            </p14:xfrm>
          </p:contentPart>
        </mc:Choice>
        <mc:Fallback xmlns="">
          <p:pic>
            <p:nvPicPr>
              <p:cNvPr id="81934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50033" y="6055145"/>
                <a:ext cx="238068" cy="39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1935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11875" y="6145213"/>
              <a:ext cx="188913" cy="188912"/>
            </p14:xfrm>
          </p:contentPart>
        </mc:Choice>
        <mc:Fallback xmlns="">
          <p:pic>
            <p:nvPicPr>
              <p:cNvPr id="81935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82923" y="6031146"/>
                <a:ext cx="246817" cy="417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1936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34238" y="6138863"/>
              <a:ext cx="225425" cy="196850"/>
            </p14:xfrm>
          </p:contentPart>
        </mc:Choice>
        <mc:Fallback xmlns="">
          <p:pic>
            <p:nvPicPr>
              <p:cNvPr id="81936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05653" y="6024784"/>
                <a:ext cx="282595" cy="4253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1937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53425" y="6161088"/>
              <a:ext cx="206375" cy="174625"/>
            </p14:xfrm>
          </p:contentPart>
        </mc:Choice>
        <mc:Fallback xmlns="">
          <p:pic>
            <p:nvPicPr>
              <p:cNvPr id="81937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24662" y="6047187"/>
                <a:ext cx="263542" cy="402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1938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4938" y="5849938"/>
              <a:ext cx="139700" cy="822325"/>
            </p14:xfrm>
          </p:contentPart>
        </mc:Choice>
        <mc:Fallback xmlns="">
          <p:pic>
            <p:nvPicPr>
              <p:cNvPr id="81938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8407" y="5843449"/>
                <a:ext cx="152763" cy="835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1941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4650" y="4078255"/>
              <a:ext cx="261495" cy="717115"/>
            </p14:xfrm>
          </p:contentPart>
        </mc:Choice>
        <mc:Fallback xmlns="">
          <p:pic>
            <p:nvPicPr>
              <p:cNvPr id="81941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68172" y="3959088"/>
                <a:ext cx="727331" cy="1349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1974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55700" y="5302250"/>
              <a:ext cx="125413" cy="28575"/>
            </p14:xfrm>
          </p:contentPart>
        </mc:Choice>
        <mc:Fallback xmlns="">
          <p:pic>
            <p:nvPicPr>
              <p:cNvPr id="81974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6619" y="5187227"/>
                <a:ext cx="183212" cy="258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975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44625" y="5327650"/>
              <a:ext cx="211138" cy="200025"/>
            </p14:xfrm>
          </p:contentPart>
        </mc:Choice>
        <mc:Fallback xmlns="">
          <p:pic>
            <p:nvPicPr>
              <p:cNvPr id="81975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415702" y="5212627"/>
                <a:ext cx="268622" cy="430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1976" name="Ink 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41413" y="5308600"/>
              <a:ext cx="515937" cy="17463"/>
            </p14:xfrm>
          </p:contentPart>
        </mc:Choice>
        <mc:Fallback xmlns="">
          <p:pic>
            <p:nvPicPr>
              <p:cNvPr id="81976" name="Ink 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12590" y="5190818"/>
                <a:ext cx="573223" cy="253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1977" name="Ink 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2300" y="6027738"/>
              <a:ext cx="192088" cy="290512"/>
            </p14:xfrm>
          </p:contentPart>
        </mc:Choice>
        <mc:Fallback xmlns="">
          <p:pic>
            <p:nvPicPr>
              <p:cNvPr id="81977" name="Ink 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3936" y="5914044"/>
                <a:ext cx="249176" cy="517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1978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7713" y="6240463"/>
              <a:ext cx="9525" cy="66675"/>
            </p14:xfrm>
          </p:contentPart>
        </mc:Choice>
        <mc:Fallback xmlns="">
          <p:pic>
            <p:nvPicPr>
              <p:cNvPr id="81978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18772" y="6125594"/>
                <a:ext cx="67408" cy="296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1979" name="Ink 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97113" y="5205413"/>
              <a:ext cx="120650" cy="6350"/>
            </p14:xfrm>
          </p:contentPart>
        </mc:Choice>
        <mc:Fallback xmlns="">
          <p:pic>
            <p:nvPicPr>
              <p:cNvPr id="81979" name="Ink 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268387" y="5061631"/>
                <a:ext cx="177743" cy="294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1980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17750" y="4997450"/>
              <a:ext cx="195263" cy="196850"/>
            </p14:xfrm>
          </p:contentPart>
        </mc:Choice>
        <mc:Fallback xmlns="">
          <p:pic>
            <p:nvPicPr>
              <p:cNvPr id="81980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288982" y="4882741"/>
                <a:ext cx="252439" cy="426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981" name="Ink 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71725" y="5191125"/>
              <a:ext cx="438150" cy="39688"/>
            </p14:xfrm>
          </p:contentPart>
        </mc:Choice>
        <mc:Fallback xmlns="">
          <p:pic>
            <p:nvPicPr>
              <p:cNvPr id="81981" name="Ink 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343236" y="5075702"/>
                <a:ext cx="495488" cy="270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1982" name="Ink 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08538" y="5132388"/>
              <a:ext cx="277812" cy="246062"/>
            </p14:xfrm>
          </p:contentPart>
        </mc:Choice>
        <mc:Fallback xmlns="">
          <p:pic>
            <p:nvPicPr>
              <p:cNvPr id="81982" name="Ink 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780072" y="5017823"/>
                <a:ext cx="334744" cy="475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984" name="Ink 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52775" y="5467350"/>
              <a:ext cx="88900" cy="20638"/>
            </p14:xfrm>
          </p:contentPart>
        </mc:Choice>
        <mc:Fallback xmlns="">
          <p:pic>
            <p:nvPicPr>
              <p:cNvPr id="81984" name="Ink 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24109" y="5354197"/>
                <a:ext cx="146231" cy="246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1985" name="Ink 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41663" y="5180013"/>
              <a:ext cx="90487" cy="120650"/>
            </p14:xfrm>
          </p:contentPart>
        </mc:Choice>
        <mc:Fallback xmlns="">
          <p:pic>
            <p:nvPicPr>
              <p:cNvPr id="81985" name="Ink 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112591" y="5065160"/>
                <a:ext cx="148268" cy="350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1986" name="Ink 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95588" y="5172075"/>
              <a:ext cx="390525" cy="33338"/>
            </p14:xfrm>
          </p:contentPart>
        </mc:Choice>
        <mc:Fallback xmlns="">
          <p:pic>
            <p:nvPicPr>
              <p:cNvPr id="81986" name="Ink 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67153" y="5063125"/>
                <a:ext cx="447394" cy="2515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987" name="Ink 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54500" y="5457825"/>
              <a:ext cx="115888" cy="30163"/>
            </p14:xfrm>
          </p:contentPart>
        </mc:Choice>
        <mc:Fallback xmlns="">
          <p:pic>
            <p:nvPicPr>
              <p:cNvPr id="81987" name="Ink 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225797" y="5343636"/>
                <a:ext cx="173294" cy="258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1989" name="Ink 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00638" y="5473700"/>
              <a:ext cx="125412" cy="20638"/>
            </p14:xfrm>
          </p:contentPart>
        </mc:Choice>
        <mc:Fallback xmlns="">
          <p:pic>
            <p:nvPicPr>
              <p:cNvPr id="81989" name="Ink 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072086" y="5356874"/>
                <a:ext cx="182877" cy="254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990" name="Ink 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41913" y="5280025"/>
              <a:ext cx="182562" cy="204788"/>
            </p14:xfrm>
          </p:contentPart>
        </mc:Choice>
        <mc:Fallback xmlns="">
          <p:pic>
            <p:nvPicPr>
              <p:cNvPr id="81990" name="Ink 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113689" y="5165170"/>
                <a:ext cx="239010" cy="434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1991" name="Ink 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67275" y="5300663"/>
              <a:ext cx="460375" cy="42862"/>
            </p14:xfrm>
          </p:contentPart>
        </mc:Choice>
        <mc:Fallback xmlns="">
          <p:pic>
            <p:nvPicPr>
              <p:cNvPr id="81991" name="Ink 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838727" y="5188017"/>
                <a:ext cx="517832" cy="268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992" name="Ink 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8188" y="5322888"/>
              <a:ext cx="80962" cy="7937"/>
            </p14:xfrm>
          </p:contentPart>
        </mc:Choice>
        <mc:Fallback xmlns="">
          <p:pic>
            <p:nvPicPr>
              <p:cNvPr id="81992" name="Ink 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89634" y="5190465"/>
                <a:ext cx="138431" cy="272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993" name="Ink 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92800" y="5178425"/>
              <a:ext cx="139700" cy="117475"/>
            </p14:xfrm>
          </p:contentPart>
        </mc:Choice>
        <mc:Fallback xmlns="">
          <p:pic>
            <p:nvPicPr>
              <p:cNvPr id="81993" name="Ink 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864060" y="5063833"/>
                <a:ext cx="197181" cy="346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1994" name="Ink 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86463" y="5199063"/>
              <a:ext cx="50800" cy="266700"/>
            </p14:xfrm>
          </p:contentPart>
        </mc:Choice>
        <mc:Fallback xmlns="">
          <p:pic>
            <p:nvPicPr>
              <p:cNvPr id="81994" name="Ink 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957434" y="5084299"/>
                <a:ext cx="108494" cy="496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1995" name="Ink 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19800" y="5372100"/>
              <a:ext cx="128588" cy="77788"/>
            </p14:xfrm>
          </p:contentPart>
        </mc:Choice>
        <mc:Fallback xmlns="">
          <p:pic>
            <p:nvPicPr>
              <p:cNvPr id="81995" name="Ink 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991345" y="5256872"/>
                <a:ext cx="185498" cy="308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1996" name="Ink 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7750" y="5273675"/>
              <a:ext cx="190500" cy="142875"/>
            </p14:xfrm>
          </p:contentPart>
        </mc:Choice>
        <mc:Fallback xmlns="">
          <p:pic>
            <p:nvPicPr>
              <p:cNvPr id="81996" name="Ink 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099301" y="5157177"/>
                <a:ext cx="247758" cy="375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2000" name="Ink 8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22625" y="5273675"/>
              <a:ext cx="260350" cy="217488"/>
            </p14:xfrm>
          </p:contentPart>
        </mc:Choice>
        <mc:Fallback xmlns="">
          <p:pic>
            <p:nvPicPr>
              <p:cNvPr id="82000" name="Ink 8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94217" y="5159530"/>
                <a:ext cx="317167" cy="44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2001" name="Ink 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77025" y="5241925"/>
              <a:ext cx="185738" cy="127000"/>
            </p14:xfrm>
          </p:contentPart>
        </mc:Choice>
        <mc:Fallback xmlns="">
          <p:pic>
            <p:nvPicPr>
              <p:cNvPr id="82001" name="Ink 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648003" y="5128162"/>
                <a:ext cx="243418" cy="354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2004" name="Ink 8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54925" y="5156200"/>
              <a:ext cx="204788" cy="206375"/>
            </p14:xfrm>
          </p:contentPart>
        </mc:Choice>
        <mc:Fallback xmlns="">
          <p:pic>
            <p:nvPicPr>
              <p:cNvPr id="82004" name="Ink 8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626087" y="5042425"/>
                <a:ext cx="262464" cy="433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005" name="Ink 8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650288" y="5297488"/>
              <a:ext cx="201612" cy="185737"/>
            </p14:xfrm>
          </p:contentPart>
        </mc:Choice>
        <mc:Fallback xmlns="">
          <p:pic>
            <p:nvPicPr>
              <p:cNvPr id="82005" name="Ink 8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621744" y="5182577"/>
                <a:ext cx="258699" cy="415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2006" name="Ink 8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99513" y="5313363"/>
              <a:ext cx="103187" cy="152400"/>
            </p14:xfrm>
          </p:contentPart>
        </mc:Choice>
        <mc:Fallback xmlns="">
          <p:pic>
            <p:nvPicPr>
              <p:cNvPr id="82006" name="Ink 8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771110" y="5198337"/>
                <a:ext cx="159994" cy="382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2007" name="Ink 8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72425" y="5303838"/>
              <a:ext cx="936625" cy="46037"/>
            </p14:xfrm>
          </p:contentPart>
        </mc:Choice>
        <mc:Fallback xmlns="">
          <p:pic>
            <p:nvPicPr>
              <p:cNvPr id="82007" name="Ink 8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943999" y="5188927"/>
                <a:ext cx="993477" cy="276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2008" name="Ink 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54963" y="5168900"/>
              <a:ext cx="57150" cy="157163"/>
            </p14:xfrm>
          </p:contentPart>
        </mc:Choice>
        <mc:Fallback xmlns="">
          <p:pic>
            <p:nvPicPr>
              <p:cNvPr id="82008" name="Ink 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26026" y="5053211"/>
                <a:ext cx="114662" cy="38817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45313" y="76200"/>
            <a:ext cx="2133600" cy="365125"/>
          </a:xfrm>
        </p:spPr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" name="Ink 12"/>
              <p14:cNvContentPartPr/>
              <p14:nvPr/>
            </p14:nvContentPartPr>
            <p14:xfrm>
              <a:off x="703632" y="3704808"/>
              <a:ext cx="3492092" cy="438567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8872" y="1769088"/>
                <a:ext cx="4144772" cy="2380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7" name="Ink 26"/>
              <p14:cNvContentPartPr/>
              <p14:nvPr/>
            </p14:nvContentPartPr>
            <p14:xfrm>
              <a:off x="2330924" y="4128393"/>
              <a:ext cx="1892880" cy="331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321564" y="4115793"/>
                <a:ext cx="19216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0" name="Ink 29"/>
              <p14:cNvContentPartPr/>
              <p14:nvPr/>
            </p14:nvContentPartPr>
            <p14:xfrm>
              <a:off x="786164" y="4866393"/>
              <a:ext cx="241200" cy="6112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73924" y="4858113"/>
                <a:ext cx="258120" cy="63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1" name="Ink 30"/>
              <p14:cNvContentPartPr/>
              <p14:nvPr/>
            </p14:nvContentPartPr>
            <p14:xfrm>
              <a:off x="139700" y="5480050"/>
              <a:ext cx="1163638" cy="287338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33219" y="5473569"/>
                <a:ext cx="1176599" cy="300301"/>
              </a:xfrm>
              <a:prstGeom prst="rect">
                <a:avLst/>
              </a:prstGeom>
            </p:spPr>
          </p:pic>
        </mc:Fallback>
      </mc:AlternateContent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65" y="838200"/>
            <a:ext cx="316836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" name="Ink 7"/>
              <p14:cNvContentPartPr/>
              <p14:nvPr/>
            </p14:nvContentPartPr>
            <p14:xfrm>
              <a:off x="1927582" y="1336953"/>
              <a:ext cx="975240" cy="252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886902" y="1298433"/>
                <a:ext cx="1052640" cy="317880"/>
              </a:xfrm>
              <a:prstGeom prst="rect">
                <a:avLst/>
              </a:prstGeom>
            </p:spPr>
          </p:pic>
        </mc:Fallback>
      </mc:AlternateContent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974158"/>
            <a:ext cx="50974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" name="Ink 11"/>
              <p14:cNvContentPartPr/>
              <p14:nvPr/>
            </p14:nvContentPartPr>
            <p14:xfrm>
              <a:off x="5615422" y="1237233"/>
              <a:ext cx="1912320" cy="4626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589502" y="1199073"/>
                <a:ext cx="197496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" name="Ink 1"/>
              <p14:cNvContentPartPr/>
              <p14:nvPr/>
            </p14:nvContentPartPr>
            <p14:xfrm>
              <a:off x="3186644" y="5188233"/>
              <a:ext cx="869040" cy="315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121124" y="5042793"/>
                <a:ext cx="100368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" name="Ink 3"/>
              <p14:cNvContentPartPr/>
              <p14:nvPr/>
            </p14:nvContentPartPr>
            <p14:xfrm>
              <a:off x="6793484" y="5199753"/>
              <a:ext cx="404280" cy="262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746324" y="5066553"/>
                <a:ext cx="516600" cy="54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55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=2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914400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1929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8150" y="6310313"/>
              <a:ext cx="92075" cy="12700"/>
            </p14:xfrm>
          </p:contentPart>
        </mc:Choice>
        <mc:Fallback xmlns="">
          <p:pic>
            <p:nvPicPr>
              <p:cNvPr id="81929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285" y="6201505"/>
                <a:ext cx="150170" cy="230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1930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250" y="6156325"/>
              <a:ext cx="184150" cy="169863"/>
            </p14:xfrm>
          </p:contentPart>
        </mc:Choice>
        <mc:Fallback xmlns="">
          <p:pic>
            <p:nvPicPr>
              <p:cNvPr id="81930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892" y="6041883"/>
                <a:ext cx="241226" cy="398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1931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08138" y="6156325"/>
              <a:ext cx="188912" cy="177800"/>
            </p14:xfrm>
          </p:contentPart>
        </mc:Choice>
        <mc:Fallback xmlns="">
          <p:pic>
            <p:nvPicPr>
              <p:cNvPr id="81931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79711" y="6041405"/>
                <a:ext cx="245766" cy="40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1932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13038" y="6151563"/>
              <a:ext cx="219075" cy="187325"/>
            </p14:xfrm>
          </p:contentPart>
        </mc:Choice>
        <mc:Fallback xmlns="">
          <p:pic>
            <p:nvPicPr>
              <p:cNvPr id="81932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84666" y="6037007"/>
                <a:ext cx="275819" cy="416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1933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51275" y="6146800"/>
              <a:ext cx="195263" cy="176213"/>
            </p14:xfrm>
          </p:contentPart>
        </mc:Choice>
        <mc:Fallback xmlns="">
          <p:pic>
            <p:nvPicPr>
              <p:cNvPr id="81933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22293" y="6032906"/>
                <a:ext cx="252864" cy="403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1934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78400" y="6169025"/>
              <a:ext cx="180975" cy="166688"/>
            </p14:xfrm>
          </p:contentPart>
        </mc:Choice>
        <mc:Fallback xmlns="">
          <p:pic>
            <p:nvPicPr>
              <p:cNvPr id="81934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50033" y="6055145"/>
                <a:ext cx="238068" cy="394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1935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11875" y="6145213"/>
              <a:ext cx="188913" cy="188912"/>
            </p14:xfrm>
          </p:contentPart>
        </mc:Choice>
        <mc:Fallback xmlns="">
          <p:pic>
            <p:nvPicPr>
              <p:cNvPr id="81935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82923" y="6031146"/>
                <a:ext cx="246817" cy="417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1936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34238" y="6138863"/>
              <a:ext cx="225425" cy="196850"/>
            </p14:xfrm>
          </p:contentPart>
        </mc:Choice>
        <mc:Fallback xmlns="">
          <p:pic>
            <p:nvPicPr>
              <p:cNvPr id="81936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05653" y="6024784"/>
                <a:ext cx="282595" cy="4253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1937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53425" y="6161088"/>
              <a:ext cx="206375" cy="174625"/>
            </p14:xfrm>
          </p:contentPart>
        </mc:Choice>
        <mc:Fallback xmlns="">
          <p:pic>
            <p:nvPicPr>
              <p:cNvPr id="81937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24662" y="6047187"/>
                <a:ext cx="263542" cy="402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1938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4938" y="5849938"/>
              <a:ext cx="139700" cy="822325"/>
            </p14:xfrm>
          </p:contentPart>
        </mc:Choice>
        <mc:Fallback xmlns="">
          <p:pic>
            <p:nvPicPr>
              <p:cNvPr id="81938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8407" y="5843449"/>
                <a:ext cx="152763" cy="835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1941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4650" y="4078255"/>
              <a:ext cx="261495" cy="717115"/>
            </p14:xfrm>
          </p:contentPart>
        </mc:Choice>
        <mc:Fallback xmlns="">
          <p:pic>
            <p:nvPicPr>
              <p:cNvPr id="81941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68172" y="3959088"/>
                <a:ext cx="727331" cy="1349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1974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55700" y="5302250"/>
              <a:ext cx="125413" cy="28575"/>
            </p14:xfrm>
          </p:contentPart>
        </mc:Choice>
        <mc:Fallback xmlns="">
          <p:pic>
            <p:nvPicPr>
              <p:cNvPr id="81974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26619" y="5187227"/>
                <a:ext cx="183212" cy="258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975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44625" y="5327650"/>
              <a:ext cx="211138" cy="200025"/>
            </p14:xfrm>
          </p:contentPart>
        </mc:Choice>
        <mc:Fallback xmlns="">
          <p:pic>
            <p:nvPicPr>
              <p:cNvPr id="81975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415702" y="5212627"/>
                <a:ext cx="268622" cy="430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1976" name="Ink 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41413" y="5308600"/>
              <a:ext cx="515937" cy="17463"/>
            </p14:xfrm>
          </p:contentPart>
        </mc:Choice>
        <mc:Fallback xmlns="">
          <p:pic>
            <p:nvPicPr>
              <p:cNvPr id="81976" name="Ink 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12590" y="5190818"/>
                <a:ext cx="573223" cy="253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1977" name="Ink 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2300" y="6027738"/>
              <a:ext cx="192088" cy="290512"/>
            </p14:xfrm>
          </p:contentPart>
        </mc:Choice>
        <mc:Fallback xmlns="">
          <p:pic>
            <p:nvPicPr>
              <p:cNvPr id="81977" name="Ink 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3936" y="5914044"/>
                <a:ext cx="249176" cy="517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1978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7713" y="6240463"/>
              <a:ext cx="9525" cy="66675"/>
            </p14:xfrm>
          </p:contentPart>
        </mc:Choice>
        <mc:Fallback xmlns="">
          <p:pic>
            <p:nvPicPr>
              <p:cNvPr id="81978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18772" y="6125594"/>
                <a:ext cx="67408" cy="296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1979" name="Ink 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97113" y="5205413"/>
              <a:ext cx="120650" cy="6350"/>
            </p14:xfrm>
          </p:contentPart>
        </mc:Choice>
        <mc:Fallback xmlns="">
          <p:pic>
            <p:nvPicPr>
              <p:cNvPr id="81979" name="Ink 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268387" y="5061631"/>
                <a:ext cx="177743" cy="294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1980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17750" y="4997450"/>
              <a:ext cx="195263" cy="196850"/>
            </p14:xfrm>
          </p:contentPart>
        </mc:Choice>
        <mc:Fallback xmlns="">
          <p:pic>
            <p:nvPicPr>
              <p:cNvPr id="81980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288982" y="4882741"/>
                <a:ext cx="252439" cy="426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981" name="Ink 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71725" y="5191125"/>
              <a:ext cx="438150" cy="39688"/>
            </p14:xfrm>
          </p:contentPart>
        </mc:Choice>
        <mc:Fallback xmlns="">
          <p:pic>
            <p:nvPicPr>
              <p:cNvPr id="81981" name="Ink 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343236" y="5075702"/>
                <a:ext cx="495488" cy="270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1982" name="Ink 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08538" y="5132388"/>
              <a:ext cx="277812" cy="246062"/>
            </p14:xfrm>
          </p:contentPart>
        </mc:Choice>
        <mc:Fallback xmlns="">
          <p:pic>
            <p:nvPicPr>
              <p:cNvPr id="81982" name="Ink 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780072" y="5017823"/>
                <a:ext cx="334744" cy="475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984" name="Ink 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52775" y="5467350"/>
              <a:ext cx="88900" cy="20638"/>
            </p14:xfrm>
          </p:contentPart>
        </mc:Choice>
        <mc:Fallback xmlns="">
          <p:pic>
            <p:nvPicPr>
              <p:cNvPr id="81984" name="Ink 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24109" y="5354197"/>
                <a:ext cx="146231" cy="246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1985" name="Ink 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41663" y="5180013"/>
              <a:ext cx="90487" cy="120650"/>
            </p14:xfrm>
          </p:contentPart>
        </mc:Choice>
        <mc:Fallback xmlns="">
          <p:pic>
            <p:nvPicPr>
              <p:cNvPr id="81985" name="Ink 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112591" y="5065160"/>
                <a:ext cx="148268" cy="350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1986" name="Ink 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95588" y="5172075"/>
              <a:ext cx="390525" cy="33338"/>
            </p14:xfrm>
          </p:contentPart>
        </mc:Choice>
        <mc:Fallback xmlns="">
          <p:pic>
            <p:nvPicPr>
              <p:cNvPr id="81986" name="Ink 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67153" y="5063125"/>
                <a:ext cx="447394" cy="2515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987" name="Ink 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54500" y="5457825"/>
              <a:ext cx="115888" cy="30163"/>
            </p14:xfrm>
          </p:contentPart>
        </mc:Choice>
        <mc:Fallback xmlns="">
          <p:pic>
            <p:nvPicPr>
              <p:cNvPr id="81987" name="Ink 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225797" y="5343636"/>
                <a:ext cx="173294" cy="258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1989" name="Ink 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00638" y="5473700"/>
              <a:ext cx="125412" cy="20638"/>
            </p14:xfrm>
          </p:contentPart>
        </mc:Choice>
        <mc:Fallback xmlns="">
          <p:pic>
            <p:nvPicPr>
              <p:cNvPr id="81989" name="Ink 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072086" y="5356874"/>
                <a:ext cx="182877" cy="254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990" name="Ink 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41913" y="5280025"/>
              <a:ext cx="182562" cy="204788"/>
            </p14:xfrm>
          </p:contentPart>
        </mc:Choice>
        <mc:Fallback xmlns="">
          <p:pic>
            <p:nvPicPr>
              <p:cNvPr id="81990" name="Ink 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113689" y="5165170"/>
                <a:ext cx="239010" cy="4344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1991" name="Ink 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67275" y="5300663"/>
              <a:ext cx="460375" cy="42862"/>
            </p14:xfrm>
          </p:contentPart>
        </mc:Choice>
        <mc:Fallback xmlns="">
          <p:pic>
            <p:nvPicPr>
              <p:cNvPr id="81991" name="Ink 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838727" y="5188017"/>
                <a:ext cx="517832" cy="268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992" name="Ink 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8188" y="5322888"/>
              <a:ext cx="80962" cy="7937"/>
            </p14:xfrm>
          </p:contentPart>
        </mc:Choice>
        <mc:Fallback xmlns="">
          <p:pic>
            <p:nvPicPr>
              <p:cNvPr id="81992" name="Ink 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89634" y="5190465"/>
                <a:ext cx="138431" cy="272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993" name="Ink 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92800" y="5178425"/>
              <a:ext cx="139700" cy="117475"/>
            </p14:xfrm>
          </p:contentPart>
        </mc:Choice>
        <mc:Fallback xmlns="">
          <p:pic>
            <p:nvPicPr>
              <p:cNvPr id="81993" name="Ink 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864060" y="5063833"/>
                <a:ext cx="197181" cy="346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1994" name="Ink 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86463" y="5199063"/>
              <a:ext cx="50800" cy="266700"/>
            </p14:xfrm>
          </p:contentPart>
        </mc:Choice>
        <mc:Fallback xmlns="">
          <p:pic>
            <p:nvPicPr>
              <p:cNvPr id="81994" name="Ink 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957434" y="5084299"/>
                <a:ext cx="108494" cy="496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1995" name="Ink 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19800" y="5372100"/>
              <a:ext cx="128588" cy="77788"/>
            </p14:xfrm>
          </p:contentPart>
        </mc:Choice>
        <mc:Fallback xmlns="">
          <p:pic>
            <p:nvPicPr>
              <p:cNvPr id="81995" name="Ink 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991345" y="5256872"/>
                <a:ext cx="185498" cy="308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1996" name="Ink 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7750" y="5273675"/>
              <a:ext cx="190500" cy="142875"/>
            </p14:xfrm>
          </p:contentPart>
        </mc:Choice>
        <mc:Fallback xmlns="">
          <p:pic>
            <p:nvPicPr>
              <p:cNvPr id="81996" name="Ink 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099301" y="5157177"/>
                <a:ext cx="247758" cy="375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2000" name="Ink 8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22625" y="5273675"/>
              <a:ext cx="260350" cy="217488"/>
            </p14:xfrm>
          </p:contentPart>
        </mc:Choice>
        <mc:Fallback xmlns="">
          <p:pic>
            <p:nvPicPr>
              <p:cNvPr id="82000" name="Ink 8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94217" y="5159530"/>
                <a:ext cx="317167" cy="446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2001" name="Ink 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77025" y="5241925"/>
              <a:ext cx="185738" cy="127000"/>
            </p14:xfrm>
          </p:contentPart>
        </mc:Choice>
        <mc:Fallback xmlns="">
          <p:pic>
            <p:nvPicPr>
              <p:cNvPr id="82001" name="Ink 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648003" y="5128162"/>
                <a:ext cx="243418" cy="354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2004" name="Ink 8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54925" y="5156200"/>
              <a:ext cx="204788" cy="206375"/>
            </p14:xfrm>
          </p:contentPart>
        </mc:Choice>
        <mc:Fallback xmlns="">
          <p:pic>
            <p:nvPicPr>
              <p:cNvPr id="82004" name="Ink 8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626087" y="5042425"/>
                <a:ext cx="262464" cy="433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005" name="Ink 8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650288" y="5297488"/>
              <a:ext cx="201612" cy="185737"/>
            </p14:xfrm>
          </p:contentPart>
        </mc:Choice>
        <mc:Fallback xmlns="">
          <p:pic>
            <p:nvPicPr>
              <p:cNvPr id="82005" name="Ink 8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621744" y="5182577"/>
                <a:ext cx="258699" cy="415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2006" name="Ink 8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99513" y="5313363"/>
              <a:ext cx="103187" cy="152400"/>
            </p14:xfrm>
          </p:contentPart>
        </mc:Choice>
        <mc:Fallback xmlns="">
          <p:pic>
            <p:nvPicPr>
              <p:cNvPr id="82006" name="Ink 8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771110" y="5198337"/>
                <a:ext cx="159994" cy="382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2007" name="Ink 8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72425" y="5303838"/>
              <a:ext cx="936625" cy="46037"/>
            </p14:xfrm>
          </p:contentPart>
        </mc:Choice>
        <mc:Fallback xmlns="">
          <p:pic>
            <p:nvPicPr>
              <p:cNvPr id="82007" name="Ink 8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943999" y="5188927"/>
                <a:ext cx="993477" cy="276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2008" name="Ink 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54963" y="5168900"/>
              <a:ext cx="57150" cy="157163"/>
            </p14:xfrm>
          </p:contentPart>
        </mc:Choice>
        <mc:Fallback xmlns="">
          <p:pic>
            <p:nvPicPr>
              <p:cNvPr id="82008" name="Ink 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926026" y="5053211"/>
                <a:ext cx="114662" cy="38817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45313" y="76200"/>
            <a:ext cx="2133600" cy="365125"/>
          </a:xfrm>
        </p:spPr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7" name="Ink 26"/>
              <p14:cNvContentPartPr/>
              <p14:nvPr/>
            </p14:nvContentPartPr>
            <p14:xfrm>
              <a:off x="2330924" y="4128393"/>
              <a:ext cx="1892880" cy="331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321564" y="4115793"/>
                <a:ext cx="19216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0" name="Ink 29"/>
              <p14:cNvContentPartPr/>
              <p14:nvPr/>
            </p14:nvContentPartPr>
            <p14:xfrm>
              <a:off x="786164" y="4866393"/>
              <a:ext cx="241200" cy="6112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73924" y="4858113"/>
                <a:ext cx="258120" cy="63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1" name="Ink 30"/>
              <p14:cNvContentPartPr/>
              <p14:nvPr/>
            </p14:nvContentPartPr>
            <p14:xfrm>
              <a:off x="139700" y="5480050"/>
              <a:ext cx="1163638" cy="287338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33219" y="5473569"/>
                <a:ext cx="1176599" cy="300301"/>
              </a:xfrm>
              <a:prstGeom prst="rect">
                <a:avLst/>
              </a:prstGeom>
            </p:spPr>
          </p:pic>
        </mc:Fallback>
      </mc:AlternateContent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65" y="838200"/>
            <a:ext cx="316836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974158"/>
            <a:ext cx="50974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" name="Ink 11"/>
              <p14:cNvContentPartPr/>
              <p14:nvPr/>
            </p14:nvContentPartPr>
            <p14:xfrm>
              <a:off x="5615422" y="1237233"/>
              <a:ext cx="1912320" cy="4626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589502" y="1199073"/>
                <a:ext cx="197496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" name="Ink 1"/>
              <p14:cNvContentPartPr/>
              <p14:nvPr/>
            </p14:nvContentPartPr>
            <p14:xfrm>
              <a:off x="3186644" y="5188233"/>
              <a:ext cx="869040" cy="315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121124" y="5042793"/>
                <a:ext cx="100368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" name="Ink 3"/>
              <p14:cNvContentPartPr/>
              <p14:nvPr/>
            </p14:nvContentPartPr>
            <p14:xfrm>
              <a:off x="6793484" y="5199753"/>
              <a:ext cx="404280" cy="262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746324" y="5066553"/>
                <a:ext cx="51660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4" name="Ink 23"/>
              <p14:cNvContentPartPr/>
              <p14:nvPr/>
            </p14:nvContentPartPr>
            <p14:xfrm>
              <a:off x="390164" y="1336953"/>
              <a:ext cx="3808080" cy="2806422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369284" y="1298430"/>
                <a:ext cx="3850200" cy="28514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91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u="sng" dirty="0" smtClean="0"/>
              <a:t>Plan to determine </a:t>
            </a:r>
            <a:r>
              <a:rPr lang="en-US" sz="3200" i="1" u="sng" dirty="0" err="1" smtClean="0"/>
              <a:t>Hurewicz</a:t>
            </a:r>
            <a:r>
              <a:rPr lang="en-US" sz="3200" i="1" u="sng" dirty="0" smtClean="0"/>
              <a:t> Image of </a:t>
            </a:r>
            <a:r>
              <a:rPr lang="en-US" sz="3200" i="1" u="sng" dirty="0" err="1" smtClean="0"/>
              <a:t>tmf</a:t>
            </a:r>
            <a:endParaRPr lang="en-US" sz="32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u="sng" dirty="0" smtClean="0"/>
              <a:t>Plan to determine </a:t>
            </a:r>
            <a:r>
              <a:rPr lang="en-US" sz="3200" i="1" u="sng" dirty="0" err="1" smtClean="0"/>
              <a:t>Hurewicz</a:t>
            </a:r>
            <a:r>
              <a:rPr lang="en-US" sz="3200" i="1" u="sng" dirty="0" smtClean="0"/>
              <a:t> Image of </a:t>
            </a:r>
            <a:r>
              <a:rPr lang="en-US" sz="3200" i="1" u="sng" dirty="0" err="1" smtClean="0"/>
              <a:t>tmf</a:t>
            </a:r>
            <a:endParaRPr lang="en-US" sz="32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70604" y="1129953"/>
              <a:ext cx="6959520" cy="826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724" y="1109793"/>
                <a:ext cx="699948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2" name="Ink 111"/>
              <p14:cNvContentPartPr/>
              <p14:nvPr/>
            </p14:nvContentPartPr>
            <p14:xfrm>
              <a:off x="9091364" y="6003993"/>
              <a:ext cx="360" cy="3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484" y="599211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8" name="Ink 117"/>
              <p14:cNvContentPartPr/>
              <p14:nvPr/>
            </p14:nvContentPartPr>
            <p14:xfrm>
              <a:off x="6583964" y="4937313"/>
              <a:ext cx="360" cy="36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72084" y="492543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4" name="Ink 133"/>
              <p14:cNvContentPartPr/>
              <p14:nvPr/>
            </p14:nvContentPartPr>
            <p14:xfrm>
              <a:off x="3043364" y="2246313"/>
              <a:ext cx="2433600" cy="40140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31484" y="2227233"/>
                <a:ext cx="245268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7" name="Ink 166"/>
              <p14:cNvContentPartPr/>
              <p14:nvPr/>
            </p14:nvContentPartPr>
            <p14:xfrm>
              <a:off x="3160724" y="2787033"/>
              <a:ext cx="362520" cy="489960"/>
            </p14:xfrm>
          </p:contentPart>
        </mc:Choice>
        <mc:Fallback xmlns="">
          <p:pic>
            <p:nvPicPr>
              <p:cNvPr id="167" name="Ink 16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44164" y="2777673"/>
                <a:ext cx="39996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8" name="Ink 167"/>
              <p14:cNvContentPartPr/>
              <p14:nvPr/>
            </p14:nvContentPartPr>
            <p14:xfrm>
              <a:off x="4269524" y="3102393"/>
              <a:ext cx="124200" cy="12780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50804" y="3083673"/>
                <a:ext cx="16380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9" name="Ink 168"/>
              <p14:cNvContentPartPr/>
              <p14:nvPr/>
            </p14:nvContentPartPr>
            <p14:xfrm>
              <a:off x="3549524" y="3160713"/>
              <a:ext cx="768960" cy="3744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6924" y="3140553"/>
                <a:ext cx="802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0" name="Ink 169"/>
              <p14:cNvContentPartPr/>
              <p14:nvPr/>
            </p14:nvContentPartPr>
            <p14:xfrm>
              <a:off x="4906724" y="2717193"/>
              <a:ext cx="208080" cy="59364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86204" y="2699193"/>
                <a:ext cx="249480" cy="63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1" name="Ink 170"/>
              <p14:cNvContentPartPr/>
              <p14:nvPr/>
            </p14:nvContentPartPr>
            <p14:xfrm>
              <a:off x="7008404" y="6956913"/>
              <a:ext cx="360" cy="36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96524" y="694503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3" name="Ink 172"/>
              <p14:cNvContentPartPr/>
              <p14:nvPr/>
            </p14:nvContentPartPr>
            <p14:xfrm>
              <a:off x="3156044" y="2772993"/>
              <a:ext cx="213480" cy="21132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44164" y="2752833"/>
                <a:ext cx="244800" cy="2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89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u="sng" dirty="0" smtClean="0"/>
              <a:t>Plan to determine </a:t>
            </a:r>
            <a:r>
              <a:rPr lang="en-US" sz="3200" i="1" u="sng" dirty="0" err="1" smtClean="0"/>
              <a:t>Hurewicz</a:t>
            </a:r>
            <a:r>
              <a:rPr lang="en-US" sz="3200" i="1" u="sng" dirty="0" smtClean="0"/>
              <a:t> Image of </a:t>
            </a:r>
            <a:r>
              <a:rPr lang="en-US" sz="3200" i="1" u="sng" dirty="0" err="1" smtClean="0"/>
              <a:t>tmf</a:t>
            </a:r>
            <a:endParaRPr lang="en-US" sz="32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70604" y="1129953"/>
              <a:ext cx="5073840" cy="826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724" y="1109793"/>
                <a:ext cx="511308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2" name="Ink 111"/>
              <p14:cNvContentPartPr/>
              <p14:nvPr/>
            </p14:nvContentPartPr>
            <p14:xfrm>
              <a:off x="9091364" y="6003993"/>
              <a:ext cx="360" cy="3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484" y="599211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8" name="Ink 117"/>
              <p14:cNvContentPartPr/>
              <p14:nvPr/>
            </p14:nvContentPartPr>
            <p14:xfrm>
              <a:off x="6583964" y="4937313"/>
              <a:ext cx="360" cy="36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72084" y="492543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9" name="Ink 168"/>
              <p14:cNvContentPartPr/>
              <p14:nvPr/>
            </p14:nvContentPartPr>
            <p14:xfrm>
              <a:off x="3549524" y="3160713"/>
              <a:ext cx="768960" cy="3744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6924" y="3140553"/>
                <a:ext cx="802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0" name="Ink 169"/>
              <p14:cNvContentPartPr/>
              <p14:nvPr/>
            </p14:nvContentPartPr>
            <p14:xfrm>
              <a:off x="4907804" y="2717193"/>
              <a:ext cx="207000" cy="21348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89444" y="2699193"/>
                <a:ext cx="2462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1" name="Ink 170"/>
              <p14:cNvContentPartPr/>
              <p14:nvPr/>
            </p14:nvContentPartPr>
            <p14:xfrm>
              <a:off x="7008404" y="6956913"/>
              <a:ext cx="360" cy="36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96524" y="694503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/>
              <p14:cNvContentPartPr/>
              <p14:nvPr/>
            </p14:nvContentPartPr>
            <p14:xfrm>
              <a:off x="4269524" y="3102393"/>
              <a:ext cx="796680" cy="2084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50804" y="3083673"/>
                <a:ext cx="8352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6" name="Ink 95"/>
              <p14:cNvContentPartPr/>
              <p14:nvPr/>
            </p14:nvContentPartPr>
            <p14:xfrm>
              <a:off x="573404" y="2246313"/>
              <a:ext cx="4903560" cy="310752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2524" y="2227233"/>
                <a:ext cx="4931640" cy="31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9" name="Ink 108"/>
              <p14:cNvContentPartPr/>
              <p14:nvPr/>
            </p14:nvContentPartPr>
            <p14:xfrm>
              <a:off x="5550044" y="3504153"/>
              <a:ext cx="1321200" cy="9860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3484" y="3486513"/>
                <a:ext cx="1358640" cy="10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0" name="Ink 109"/>
              <p14:cNvContentPartPr/>
              <p14:nvPr/>
            </p14:nvContentPartPr>
            <p14:xfrm>
              <a:off x="5272124" y="3622593"/>
              <a:ext cx="215640" cy="85140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50884" y="3602073"/>
                <a:ext cx="25704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6" name="Ink 115"/>
              <p14:cNvContentPartPr/>
              <p14:nvPr/>
            </p14:nvContentPartPr>
            <p14:xfrm>
              <a:off x="5791964" y="1082793"/>
              <a:ext cx="2465280" cy="85320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72164" y="1062273"/>
                <a:ext cx="2497320" cy="89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4" name="Ink 183"/>
              <p14:cNvContentPartPr/>
              <p14:nvPr/>
            </p14:nvContentPartPr>
            <p14:xfrm>
              <a:off x="2103404" y="5147553"/>
              <a:ext cx="814680" cy="4356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86124" y="5126673"/>
                <a:ext cx="851760" cy="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7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u="sng" dirty="0" smtClean="0"/>
              <a:t>Plan to determine </a:t>
            </a:r>
            <a:r>
              <a:rPr lang="en-US" sz="3200" i="1" u="sng" dirty="0" err="1" smtClean="0"/>
              <a:t>Hurewicz</a:t>
            </a:r>
            <a:r>
              <a:rPr lang="en-US" sz="3200" i="1" u="sng" dirty="0" smtClean="0"/>
              <a:t> Image of </a:t>
            </a:r>
            <a:r>
              <a:rPr lang="en-US" sz="3200" i="1" u="sng" dirty="0" err="1" smtClean="0"/>
              <a:t>tmf</a:t>
            </a:r>
            <a:endParaRPr lang="en-US" sz="32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70604" y="1129953"/>
              <a:ext cx="5073840" cy="826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724" y="1109793"/>
                <a:ext cx="511308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2" name="Ink 111"/>
              <p14:cNvContentPartPr/>
              <p14:nvPr/>
            </p14:nvContentPartPr>
            <p14:xfrm>
              <a:off x="9091364" y="6003993"/>
              <a:ext cx="360" cy="3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484" y="599211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8" name="Ink 117"/>
              <p14:cNvContentPartPr/>
              <p14:nvPr/>
            </p14:nvContentPartPr>
            <p14:xfrm>
              <a:off x="6583964" y="4937313"/>
              <a:ext cx="360" cy="36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72084" y="492543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9" name="Ink 168"/>
              <p14:cNvContentPartPr/>
              <p14:nvPr/>
            </p14:nvContentPartPr>
            <p14:xfrm>
              <a:off x="3549524" y="3160713"/>
              <a:ext cx="768960" cy="3744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6924" y="3140553"/>
                <a:ext cx="802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0" name="Ink 169"/>
              <p14:cNvContentPartPr/>
              <p14:nvPr/>
            </p14:nvContentPartPr>
            <p14:xfrm>
              <a:off x="4907804" y="2717193"/>
              <a:ext cx="207000" cy="21348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89444" y="2699193"/>
                <a:ext cx="2462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1" name="Ink 170"/>
              <p14:cNvContentPartPr/>
              <p14:nvPr/>
            </p14:nvContentPartPr>
            <p14:xfrm>
              <a:off x="7008404" y="6956913"/>
              <a:ext cx="360" cy="36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96524" y="694503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/>
              <p14:cNvContentPartPr/>
              <p14:nvPr/>
            </p14:nvContentPartPr>
            <p14:xfrm>
              <a:off x="4269524" y="3102393"/>
              <a:ext cx="796680" cy="2084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50804" y="3083673"/>
                <a:ext cx="8352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6" name="Ink 95"/>
              <p14:cNvContentPartPr/>
              <p14:nvPr/>
            </p14:nvContentPartPr>
            <p14:xfrm>
              <a:off x="573404" y="2246313"/>
              <a:ext cx="4903560" cy="30261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2524" y="2227233"/>
                <a:ext cx="4931640" cy="30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9" name="Ink 108"/>
              <p14:cNvContentPartPr/>
              <p14:nvPr/>
            </p14:nvContentPartPr>
            <p14:xfrm>
              <a:off x="5550044" y="3504153"/>
              <a:ext cx="1321200" cy="9860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3484" y="3486513"/>
                <a:ext cx="1358640" cy="10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0" name="Ink 109"/>
              <p14:cNvContentPartPr/>
              <p14:nvPr/>
            </p14:nvContentPartPr>
            <p14:xfrm>
              <a:off x="5272124" y="3622593"/>
              <a:ext cx="215640" cy="85140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50884" y="3602073"/>
                <a:ext cx="25704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6" name="Ink 115"/>
              <p14:cNvContentPartPr/>
              <p14:nvPr/>
            </p14:nvContentPartPr>
            <p14:xfrm>
              <a:off x="5791964" y="1082793"/>
              <a:ext cx="2465280" cy="85320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772164" y="1062273"/>
                <a:ext cx="2497320" cy="89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4" name="Ink 183"/>
              <p14:cNvContentPartPr/>
              <p14:nvPr/>
            </p14:nvContentPartPr>
            <p14:xfrm>
              <a:off x="2103404" y="5147553"/>
              <a:ext cx="814680" cy="4356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86124" y="5126673"/>
                <a:ext cx="85176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/>
              <p14:cNvContentPartPr/>
              <p14:nvPr/>
            </p14:nvContentPartPr>
            <p14:xfrm>
              <a:off x="1736564" y="5112633"/>
              <a:ext cx="358920" cy="2412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17484" y="5093553"/>
                <a:ext cx="3970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Ink 23"/>
              <p14:cNvContentPartPr/>
              <p14:nvPr/>
            </p14:nvContentPartPr>
            <p14:xfrm>
              <a:off x="2195204" y="6089673"/>
              <a:ext cx="257040" cy="1677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74324" y="6069513"/>
                <a:ext cx="2955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/>
              <p14:cNvContentPartPr/>
              <p14:nvPr/>
            </p14:nvContentPartPr>
            <p14:xfrm>
              <a:off x="484484" y="5944593"/>
              <a:ext cx="940320" cy="6735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3244" y="5925873"/>
                <a:ext cx="982440" cy="7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1" name="Ink 110"/>
              <p14:cNvContentPartPr/>
              <p14:nvPr/>
            </p14:nvContentPartPr>
            <p14:xfrm>
              <a:off x="1142924" y="5786553"/>
              <a:ext cx="906120" cy="24300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26004" y="5765673"/>
                <a:ext cx="9352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13" name="Ink 112"/>
              <p14:cNvContentPartPr/>
              <p14:nvPr/>
            </p14:nvContentPartPr>
            <p14:xfrm>
              <a:off x="3121124" y="6270033"/>
              <a:ext cx="975600" cy="41796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06004" y="6249873"/>
                <a:ext cx="100872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1" name="Ink 120"/>
              <p14:cNvContentPartPr/>
              <p14:nvPr/>
            </p14:nvContentPartPr>
            <p14:xfrm>
              <a:off x="1407884" y="6195873"/>
              <a:ext cx="703080" cy="37188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87364" y="6174993"/>
                <a:ext cx="74304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2" name="Ink 121"/>
              <p14:cNvContentPartPr/>
              <p14:nvPr/>
            </p14:nvContentPartPr>
            <p14:xfrm>
              <a:off x="2525324" y="6302073"/>
              <a:ext cx="443160" cy="35784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04444" y="6281193"/>
                <a:ext cx="485280" cy="39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2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u="sng" dirty="0" smtClean="0"/>
              <a:t>Plan to determine </a:t>
            </a:r>
            <a:r>
              <a:rPr lang="en-US" sz="3200" i="1" u="sng" dirty="0" err="1" smtClean="0"/>
              <a:t>Hurewicz</a:t>
            </a:r>
            <a:r>
              <a:rPr lang="en-US" sz="3200" i="1" u="sng" dirty="0" smtClean="0"/>
              <a:t> Image of </a:t>
            </a:r>
            <a:r>
              <a:rPr lang="en-US" sz="3200" i="1" u="sng" dirty="0" err="1" smtClean="0"/>
              <a:t>tmf</a:t>
            </a:r>
            <a:endParaRPr lang="en-US" sz="3200" i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670604" y="1129953"/>
              <a:ext cx="5073840" cy="826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724" y="1109793"/>
                <a:ext cx="5113080" cy="86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2" name="Ink 111"/>
              <p14:cNvContentPartPr/>
              <p14:nvPr/>
            </p14:nvContentPartPr>
            <p14:xfrm>
              <a:off x="9091364" y="6003993"/>
              <a:ext cx="360" cy="3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484" y="599211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9" name="Ink 168"/>
              <p14:cNvContentPartPr/>
              <p14:nvPr/>
            </p14:nvContentPartPr>
            <p14:xfrm>
              <a:off x="3549524" y="3160713"/>
              <a:ext cx="768960" cy="3744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36924" y="3140553"/>
                <a:ext cx="802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0" name="Ink 169"/>
              <p14:cNvContentPartPr/>
              <p14:nvPr/>
            </p14:nvContentPartPr>
            <p14:xfrm>
              <a:off x="4907804" y="2717193"/>
              <a:ext cx="207000" cy="21348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89444" y="2699193"/>
                <a:ext cx="2462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/>
              <p14:cNvContentPartPr/>
              <p14:nvPr/>
            </p14:nvContentPartPr>
            <p14:xfrm>
              <a:off x="4269524" y="3102393"/>
              <a:ext cx="796680" cy="2084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50804" y="3083673"/>
                <a:ext cx="8352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6" name="Ink 95"/>
              <p14:cNvContentPartPr/>
              <p14:nvPr/>
            </p14:nvContentPartPr>
            <p14:xfrm>
              <a:off x="573404" y="2246313"/>
              <a:ext cx="4903560" cy="30261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2524" y="2227233"/>
                <a:ext cx="4931640" cy="30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6" name="Ink 115"/>
              <p14:cNvContentPartPr/>
              <p14:nvPr/>
            </p14:nvContentPartPr>
            <p14:xfrm>
              <a:off x="5791964" y="1082793"/>
              <a:ext cx="2465280" cy="85320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72164" y="1062273"/>
                <a:ext cx="2497320" cy="89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4" name="Ink 183"/>
              <p14:cNvContentPartPr/>
              <p14:nvPr/>
            </p14:nvContentPartPr>
            <p14:xfrm>
              <a:off x="2103404" y="5147553"/>
              <a:ext cx="814680" cy="4356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86124" y="5126673"/>
                <a:ext cx="85176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/>
              <p14:cNvContentPartPr/>
              <p14:nvPr/>
            </p14:nvContentPartPr>
            <p14:xfrm>
              <a:off x="1736564" y="5112633"/>
              <a:ext cx="358920" cy="2412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17484" y="5093553"/>
                <a:ext cx="3970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/>
              <p14:cNvContentPartPr/>
              <p14:nvPr/>
            </p14:nvContentPartPr>
            <p14:xfrm>
              <a:off x="2195204" y="6089673"/>
              <a:ext cx="257040" cy="1677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4324" y="6069513"/>
                <a:ext cx="2955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/>
              <p14:cNvContentPartPr/>
              <p14:nvPr/>
            </p14:nvContentPartPr>
            <p14:xfrm>
              <a:off x="484484" y="5944593"/>
              <a:ext cx="940320" cy="6735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3244" y="5925873"/>
                <a:ext cx="982440" cy="7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1" name="Ink 110"/>
              <p14:cNvContentPartPr/>
              <p14:nvPr/>
            </p14:nvContentPartPr>
            <p14:xfrm>
              <a:off x="1142924" y="5786553"/>
              <a:ext cx="906120" cy="24300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6004" y="5765673"/>
                <a:ext cx="9352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1" name="Ink 120"/>
              <p14:cNvContentPartPr/>
              <p14:nvPr/>
            </p14:nvContentPartPr>
            <p14:xfrm>
              <a:off x="1407884" y="6195873"/>
              <a:ext cx="703080" cy="37188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87364" y="6174993"/>
                <a:ext cx="74304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" name="Ink 11"/>
              <p14:cNvContentPartPr/>
              <p14:nvPr/>
            </p14:nvContentPartPr>
            <p14:xfrm>
              <a:off x="2525324" y="6270033"/>
              <a:ext cx="1571400" cy="4179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04444" y="6249873"/>
                <a:ext cx="161028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" name="Ink 12"/>
              <p14:cNvContentPartPr/>
              <p14:nvPr/>
            </p14:nvContentPartPr>
            <p14:xfrm>
              <a:off x="4223084" y="4730673"/>
              <a:ext cx="52560" cy="21056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08324" y="4724913"/>
                <a:ext cx="75600" cy="21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" name="Ink 14"/>
              <p14:cNvContentPartPr/>
              <p14:nvPr/>
            </p14:nvContentPartPr>
            <p14:xfrm>
              <a:off x="5550044" y="3504153"/>
              <a:ext cx="1321200" cy="986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533484" y="3486513"/>
                <a:ext cx="1358640" cy="10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" name="Ink 15"/>
              <p14:cNvContentPartPr/>
              <p14:nvPr/>
            </p14:nvContentPartPr>
            <p14:xfrm>
              <a:off x="4305884" y="4547073"/>
              <a:ext cx="4619160" cy="1778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301204" y="4532313"/>
                <a:ext cx="46386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Ink 25"/>
              <p14:cNvContentPartPr/>
              <p14:nvPr/>
            </p14:nvContentPartPr>
            <p14:xfrm>
              <a:off x="4416404" y="4627353"/>
              <a:ext cx="4298400" cy="23299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395524" y="4608273"/>
                <a:ext cx="4328280" cy="23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6" name="Ink 205"/>
              <p14:cNvContentPartPr/>
              <p14:nvPr/>
            </p14:nvContentPartPr>
            <p14:xfrm>
              <a:off x="5272124" y="3622593"/>
              <a:ext cx="215640" cy="85140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50884" y="3602073"/>
                <a:ext cx="257040" cy="88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4" name="Ink 243"/>
              <p14:cNvContentPartPr/>
              <p14:nvPr/>
            </p14:nvContentPartPr>
            <p14:xfrm>
              <a:off x="6349244" y="5759553"/>
              <a:ext cx="158760" cy="13680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28364" y="5738673"/>
                <a:ext cx="2005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5" name="Ink 244"/>
              <p14:cNvContentPartPr/>
              <p14:nvPr/>
            </p14:nvContentPartPr>
            <p14:xfrm>
              <a:off x="8136284" y="5690793"/>
              <a:ext cx="159840" cy="175320"/>
            </p14:xfrm>
          </p:contentPart>
        </mc:Choice>
        <mc:Fallback xmlns="">
          <p:pic>
            <p:nvPicPr>
              <p:cNvPr id="245" name="Ink 24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115404" y="5670273"/>
                <a:ext cx="201600" cy="20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373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-periodicity at the prime 2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3840764" y="5789433"/>
              <a:ext cx="36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8884" y="577755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0" name="Ink 39"/>
              <p14:cNvContentPartPr/>
              <p14:nvPr/>
            </p14:nvContentPartPr>
            <p14:xfrm>
              <a:off x="3679844" y="1656993"/>
              <a:ext cx="0" cy="36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7" name="Ink 46"/>
              <p14:cNvContentPartPr/>
              <p14:nvPr/>
            </p14:nvContentPartPr>
            <p14:xfrm>
              <a:off x="659084" y="1414353"/>
              <a:ext cx="5209200" cy="5605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1804" y="1393473"/>
                <a:ext cx="524772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8" name="Ink 47"/>
              <p14:cNvContentPartPr/>
              <p14:nvPr/>
            </p14:nvContentPartPr>
            <p14:xfrm>
              <a:off x="798044" y="1853193"/>
              <a:ext cx="545040" cy="320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7524" y="1834113"/>
                <a:ext cx="586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2" name="Ink 81"/>
              <p14:cNvContentPartPr/>
              <p14:nvPr/>
            </p14:nvContentPartPr>
            <p14:xfrm>
              <a:off x="3422804" y="2231553"/>
              <a:ext cx="1035000" cy="68868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06604" y="2211753"/>
                <a:ext cx="1068480" cy="72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3" name="Ink 82"/>
              <p14:cNvContentPartPr/>
              <p14:nvPr/>
            </p14:nvContentPartPr>
            <p14:xfrm>
              <a:off x="2455844" y="2409753"/>
              <a:ext cx="412920" cy="35316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35324" y="2388873"/>
                <a:ext cx="45432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4" name="Ink 83"/>
              <p14:cNvContentPartPr/>
              <p14:nvPr/>
            </p14:nvContentPartPr>
            <p14:xfrm>
              <a:off x="1313924" y="2444673"/>
              <a:ext cx="1153080" cy="43200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93044" y="2423433"/>
                <a:ext cx="11912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1" name="Ink 90"/>
              <p14:cNvContentPartPr/>
              <p14:nvPr/>
            </p14:nvContentPartPr>
            <p14:xfrm>
              <a:off x="4976924" y="2285553"/>
              <a:ext cx="1476360" cy="136008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55684" y="2264673"/>
                <a:ext cx="1515240" cy="14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2" name="Ink 91"/>
              <p14:cNvContentPartPr/>
              <p14:nvPr/>
            </p14:nvContentPartPr>
            <p14:xfrm>
              <a:off x="3077564" y="2401473"/>
              <a:ext cx="265680" cy="4186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56684" y="2380593"/>
                <a:ext cx="30204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3" name="Ink 92"/>
              <p14:cNvContentPartPr/>
              <p14:nvPr/>
            </p14:nvContentPartPr>
            <p14:xfrm>
              <a:off x="4799804" y="2527113"/>
              <a:ext cx="735120" cy="586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80004" y="2513433"/>
                <a:ext cx="763560" cy="8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79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-periodicity at the prime 2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0" name="Ink 39"/>
              <p14:cNvContentPartPr/>
              <p14:nvPr/>
            </p14:nvContentPartPr>
            <p14:xfrm>
              <a:off x="3679844" y="1656993"/>
              <a:ext cx="0" cy="36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7" name="Ink 46"/>
              <p14:cNvContentPartPr/>
              <p14:nvPr/>
            </p14:nvContentPartPr>
            <p14:xfrm>
              <a:off x="659084" y="1414353"/>
              <a:ext cx="5209200" cy="5605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1804" y="1393473"/>
                <a:ext cx="524772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8" name="Ink 47"/>
              <p14:cNvContentPartPr/>
              <p14:nvPr/>
            </p14:nvContentPartPr>
            <p14:xfrm>
              <a:off x="798044" y="1853193"/>
              <a:ext cx="545040" cy="320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7524" y="1834113"/>
                <a:ext cx="586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2" name="Ink 81"/>
              <p14:cNvContentPartPr/>
              <p14:nvPr/>
            </p14:nvContentPartPr>
            <p14:xfrm>
              <a:off x="3422804" y="2231553"/>
              <a:ext cx="1035000" cy="68868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06604" y="2211753"/>
                <a:ext cx="1068480" cy="72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3" name="Ink 82"/>
              <p14:cNvContentPartPr/>
              <p14:nvPr/>
            </p14:nvContentPartPr>
            <p14:xfrm>
              <a:off x="2455844" y="2409753"/>
              <a:ext cx="412920" cy="35316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35324" y="2388873"/>
                <a:ext cx="45432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4" name="Ink 83"/>
              <p14:cNvContentPartPr/>
              <p14:nvPr/>
            </p14:nvContentPartPr>
            <p14:xfrm>
              <a:off x="1313924" y="2444673"/>
              <a:ext cx="1153080" cy="43200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93044" y="2423433"/>
                <a:ext cx="11912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2" name="Ink 91"/>
              <p14:cNvContentPartPr/>
              <p14:nvPr/>
            </p14:nvContentPartPr>
            <p14:xfrm>
              <a:off x="3077564" y="2401473"/>
              <a:ext cx="265680" cy="4186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56684" y="2380593"/>
                <a:ext cx="30204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3" name="Ink 92"/>
              <p14:cNvContentPartPr/>
              <p14:nvPr/>
            </p14:nvContentPartPr>
            <p14:xfrm>
              <a:off x="4799804" y="2527113"/>
              <a:ext cx="735120" cy="586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80004" y="2513433"/>
                <a:ext cx="7635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685004" y="3361233"/>
              <a:ext cx="5768280" cy="2836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4845" y="3342873"/>
                <a:ext cx="5806078" cy="28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/>
              <p14:cNvContentPartPr/>
              <p14:nvPr/>
            </p14:nvContentPartPr>
            <p14:xfrm>
              <a:off x="847724" y="4451673"/>
              <a:ext cx="742680" cy="432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28644" y="4430433"/>
                <a:ext cx="78084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2" name="Ink 51"/>
              <p14:cNvContentPartPr/>
              <p14:nvPr/>
            </p14:nvContentPartPr>
            <p14:xfrm>
              <a:off x="6136484" y="2285553"/>
              <a:ext cx="288360" cy="5061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15630" y="2264688"/>
                <a:ext cx="330068" cy="546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3" name="Ink 52"/>
              <p14:cNvContentPartPr/>
              <p14:nvPr/>
            </p14:nvContentPartPr>
            <p14:xfrm>
              <a:off x="5440964" y="2409753"/>
              <a:ext cx="611640" cy="22428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20096" y="2388906"/>
                <a:ext cx="648698" cy="265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4" name="Ink 53"/>
              <p14:cNvContentPartPr/>
              <p14:nvPr/>
            </p14:nvContentPartPr>
            <p14:xfrm>
              <a:off x="6290204" y="4115433"/>
              <a:ext cx="261720" cy="79560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269324" y="4095273"/>
                <a:ext cx="300600" cy="83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3" name="Ink 62"/>
              <p14:cNvContentPartPr/>
              <p14:nvPr/>
            </p14:nvContentPartPr>
            <p14:xfrm>
              <a:off x="6564884" y="4028673"/>
              <a:ext cx="1159920" cy="100296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45804" y="4009953"/>
                <a:ext cx="1199880" cy="10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9" name="Ink 108"/>
              <p14:cNvContentPartPr/>
              <p14:nvPr/>
            </p14:nvContentPartPr>
            <p14:xfrm>
              <a:off x="5019044" y="5151153"/>
              <a:ext cx="0" cy="79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0" y="0"/>
                <a:ext cx="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921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-Milnor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1F497D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800" i="1">
                            <a:solidFill>
                              <a:srgbClr val="1F497D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rgbClr val="1F497D"/>
                        </a:solidFill>
                        <a:latin typeface="Cambria Math"/>
                      </a:rPr>
                      <m:t> ≔ </m:t>
                    </m:r>
                  </m:oMath>
                </a14:m>
                <a:r>
                  <a:rPr lang="en-US" sz="2400" dirty="0">
                    <a:solidFill>
                      <a:srgbClr val="1F497D"/>
                    </a:solidFill>
                  </a:rPr>
                  <a:t>{oriented smooth homotopy </a:t>
                </a:r>
                <a:r>
                  <a:rPr lang="en-US" sz="2400" i="1" dirty="0">
                    <a:solidFill>
                      <a:srgbClr val="1F497D"/>
                    </a:solidFill>
                  </a:rPr>
                  <a:t>n</a:t>
                </a:r>
                <a:r>
                  <a:rPr lang="en-US" sz="2400" dirty="0">
                    <a:solidFill>
                      <a:srgbClr val="1F497D"/>
                    </a:solidFill>
                  </a:rPr>
                  <a:t>-spheres}/h-</a:t>
                </a:r>
                <a:r>
                  <a:rPr lang="en-US" sz="2400" dirty="0" err="1">
                    <a:solidFill>
                      <a:srgbClr val="1F497D"/>
                    </a:solidFill>
                  </a:rPr>
                  <a:t>cobordism</a:t>
                </a:r>
                <a:endParaRPr lang="en-US" sz="2400" dirty="0">
                  <a:solidFill>
                    <a:srgbClr val="1F497D"/>
                  </a:solidFill>
                </a:endParaRPr>
              </a:p>
              <a:p>
                <a:pPr marL="0" indent="0">
                  <a:buNone/>
                </a:pPr>
                <a:endParaRPr lang="en-US" sz="2800" dirty="0" smtClean="0">
                  <a:solidFill>
                    <a:schemeClr val="tx2"/>
                  </a:solidFill>
                </a:endParaRPr>
              </a:p>
              <a:p>
                <a:pPr marL="0" lvl="0" indent="0">
                  <a:buNone/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sz="28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tx2"/>
                    </a:solidFill>
                  </a:rPr>
                  <a:t>For</a:t>
                </a:r>
                <a:r>
                  <a:rPr lang="en-US" sz="2800" b="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≢2(4)</m:t>
                    </m:r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0→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𝑏𝑝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𝐼𝑚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𝐽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→0</m:t>
                      </m:r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22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1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0.00399 -0.15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-periodicity at the prime 2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0" name="Ink 39"/>
              <p14:cNvContentPartPr/>
              <p14:nvPr/>
            </p14:nvContentPartPr>
            <p14:xfrm>
              <a:off x="3679844" y="1656993"/>
              <a:ext cx="0" cy="36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0" cy="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7" name="Ink 46"/>
              <p14:cNvContentPartPr/>
              <p14:nvPr/>
            </p14:nvContentPartPr>
            <p14:xfrm>
              <a:off x="659084" y="1414353"/>
              <a:ext cx="5209200" cy="5605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1804" y="1393473"/>
                <a:ext cx="524772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8" name="Ink 47"/>
              <p14:cNvContentPartPr/>
              <p14:nvPr/>
            </p14:nvContentPartPr>
            <p14:xfrm>
              <a:off x="798044" y="1853193"/>
              <a:ext cx="545040" cy="320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7524" y="1834113"/>
                <a:ext cx="586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2" name="Ink 81"/>
              <p14:cNvContentPartPr/>
              <p14:nvPr/>
            </p14:nvContentPartPr>
            <p14:xfrm>
              <a:off x="3422804" y="2231553"/>
              <a:ext cx="2061000" cy="141408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06604" y="2211753"/>
                <a:ext cx="2098080" cy="14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1" name="Ink 90"/>
              <p14:cNvContentPartPr/>
              <p14:nvPr/>
            </p14:nvContentPartPr>
            <p14:xfrm>
              <a:off x="5440604" y="2285553"/>
              <a:ext cx="984240" cy="5065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19724" y="2264673"/>
                <a:ext cx="1026000" cy="54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3" name="Ink 92"/>
              <p14:cNvContentPartPr/>
              <p14:nvPr/>
            </p14:nvContentPartPr>
            <p14:xfrm>
              <a:off x="4799804" y="2527113"/>
              <a:ext cx="735120" cy="586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80004" y="2513433"/>
                <a:ext cx="7635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0" name="Ink 99"/>
              <p14:cNvContentPartPr/>
              <p14:nvPr/>
            </p14:nvContentPartPr>
            <p14:xfrm>
              <a:off x="5916524" y="3361233"/>
              <a:ext cx="20160" cy="21204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06444" y="3342873"/>
                <a:ext cx="511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1" name="Ink 100"/>
              <p14:cNvContentPartPr/>
              <p14:nvPr/>
            </p14:nvContentPartPr>
            <p14:xfrm>
              <a:off x="5827604" y="3379953"/>
              <a:ext cx="229680" cy="1800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07444" y="3360153"/>
                <a:ext cx="25812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2" name="Ink 101"/>
              <p14:cNvContentPartPr/>
              <p14:nvPr/>
            </p14:nvContentPartPr>
            <p14:xfrm>
              <a:off x="6062684" y="3368073"/>
              <a:ext cx="171720" cy="20340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41804" y="3354753"/>
                <a:ext cx="21348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3" name="Ink 102"/>
              <p14:cNvContentPartPr/>
              <p14:nvPr/>
            </p14:nvContentPartPr>
            <p14:xfrm>
              <a:off x="6301364" y="3384273"/>
              <a:ext cx="27720" cy="1839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0484" y="3366993"/>
                <a:ext cx="694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" name="Ink 103"/>
              <p14:cNvContentPartPr/>
              <p14:nvPr/>
            </p14:nvContentPartPr>
            <p14:xfrm>
              <a:off x="6304244" y="3371673"/>
              <a:ext cx="149040" cy="1800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86244" y="3351153"/>
                <a:ext cx="1846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5" name="Ink 104"/>
              <p14:cNvContentPartPr/>
              <p14:nvPr/>
            </p14:nvContentPartPr>
            <p14:xfrm>
              <a:off x="6321524" y="3460233"/>
              <a:ext cx="107640" cy="15120"/>
            </p14:xfrm>
          </p:contentPart>
        </mc:Choice>
        <mc:Fallback xmlns="">
          <p:pic>
            <p:nvPicPr>
              <p:cNvPr id="105" name="Ink 10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07124" y="3449433"/>
                <a:ext cx="1346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Ink 8"/>
              <p14:cNvContentPartPr/>
              <p14:nvPr/>
            </p14:nvContentPartPr>
            <p14:xfrm>
              <a:off x="2455844" y="2409753"/>
              <a:ext cx="412920" cy="353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35324" y="2388873"/>
                <a:ext cx="45432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" name="Ink 12"/>
              <p14:cNvContentPartPr/>
              <p14:nvPr/>
            </p14:nvContentPartPr>
            <p14:xfrm>
              <a:off x="3077564" y="2401473"/>
              <a:ext cx="265680" cy="4186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56684" y="2380593"/>
                <a:ext cx="30204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Ink 32"/>
              <p14:cNvContentPartPr/>
              <p14:nvPr/>
            </p14:nvContentPartPr>
            <p14:xfrm>
              <a:off x="1313924" y="2444673"/>
              <a:ext cx="1153080" cy="43200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93044" y="2423433"/>
                <a:ext cx="119124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0" name="Ink 59"/>
              <p14:cNvContentPartPr/>
              <p14:nvPr/>
            </p14:nvContentPartPr>
            <p14:xfrm>
              <a:off x="744404" y="3846873"/>
              <a:ext cx="3009960" cy="5641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5684" y="3825993"/>
                <a:ext cx="304992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6" name="Ink 85"/>
              <p14:cNvContentPartPr/>
              <p14:nvPr/>
            </p14:nvContentPartPr>
            <p14:xfrm>
              <a:off x="3840764" y="4863513"/>
              <a:ext cx="1927800" cy="92628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28884" y="4842993"/>
                <a:ext cx="1960560" cy="9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2" name="Ink 111"/>
              <p14:cNvContentPartPr/>
              <p14:nvPr/>
            </p14:nvContentPartPr>
            <p14:xfrm>
              <a:off x="1138244" y="4848393"/>
              <a:ext cx="2811960" cy="72108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19164" y="4829673"/>
                <a:ext cx="2851920" cy="7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4" name="Ink 113"/>
              <p14:cNvContentPartPr/>
              <p14:nvPr/>
            </p14:nvContentPartPr>
            <p14:xfrm>
              <a:off x="1866524" y="4848033"/>
              <a:ext cx="1602720" cy="58140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846004" y="4827873"/>
                <a:ext cx="163260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0" name="Ink 139"/>
              <p14:cNvContentPartPr/>
              <p14:nvPr/>
            </p14:nvContentPartPr>
            <p14:xfrm>
              <a:off x="5704484" y="5235033"/>
              <a:ext cx="341640" cy="19296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85764" y="5215233"/>
                <a:ext cx="3812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1" name="Ink 140"/>
              <p14:cNvContentPartPr/>
              <p14:nvPr/>
            </p14:nvContentPartPr>
            <p14:xfrm>
              <a:off x="2452604" y="5854953"/>
              <a:ext cx="6433920" cy="88128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431364" y="5834073"/>
                <a:ext cx="6476040" cy="9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09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-periodicity at the prime 2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0" name="Ink 39"/>
              <p14:cNvContentPartPr/>
              <p14:nvPr/>
            </p14:nvContentPartPr>
            <p14:xfrm>
              <a:off x="3679844" y="1656993"/>
              <a:ext cx="0" cy="36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0" cy="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3" name="Ink 92"/>
              <p14:cNvContentPartPr/>
              <p14:nvPr/>
            </p14:nvContentPartPr>
            <p14:xfrm>
              <a:off x="4799804" y="2527113"/>
              <a:ext cx="735120" cy="586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80004" y="2513433"/>
                <a:ext cx="7635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0" name="Ink 59"/>
              <p14:cNvContentPartPr/>
              <p14:nvPr/>
            </p14:nvContentPartPr>
            <p14:xfrm>
              <a:off x="744404" y="3846873"/>
              <a:ext cx="3009960" cy="5641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5684" y="3825993"/>
                <a:ext cx="304992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2" name="Ink 111"/>
              <p14:cNvContentPartPr/>
              <p14:nvPr/>
            </p14:nvContentPartPr>
            <p14:xfrm>
              <a:off x="1138244" y="4848393"/>
              <a:ext cx="2811960" cy="72108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19164" y="4829673"/>
                <a:ext cx="2851920" cy="7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4" name="Ink 113"/>
              <p14:cNvContentPartPr/>
              <p14:nvPr/>
            </p14:nvContentPartPr>
            <p14:xfrm>
              <a:off x="1866524" y="4848033"/>
              <a:ext cx="1602720" cy="58140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846004" y="4827873"/>
                <a:ext cx="163260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0" name="Ink 139"/>
              <p14:cNvContentPartPr/>
              <p14:nvPr/>
            </p14:nvContentPartPr>
            <p14:xfrm>
              <a:off x="5704484" y="5235033"/>
              <a:ext cx="341640" cy="19296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85764" y="5215233"/>
                <a:ext cx="3812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1" name="Ink 140"/>
              <p14:cNvContentPartPr/>
              <p14:nvPr/>
            </p14:nvContentPartPr>
            <p14:xfrm>
              <a:off x="2452604" y="5854953"/>
              <a:ext cx="6433920" cy="88128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431364" y="5834073"/>
                <a:ext cx="6476040" cy="9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" name="Ink 2"/>
              <p14:cNvContentPartPr/>
              <p14:nvPr/>
            </p14:nvContentPartPr>
            <p14:xfrm>
              <a:off x="650804" y="1422633"/>
              <a:ext cx="5289840" cy="468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84204" y="1287273"/>
                <a:ext cx="5435640" cy="74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" name="Ink 4"/>
              <p14:cNvContentPartPr/>
              <p14:nvPr/>
            </p14:nvContentPartPr>
            <p14:xfrm>
              <a:off x="1313564" y="1890993"/>
              <a:ext cx="5112000" cy="1307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45884" y="1727193"/>
                <a:ext cx="5261400" cy="16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" name="Ink 5"/>
              <p14:cNvContentPartPr/>
              <p14:nvPr/>
            </p14:nvContentPartPr>
            <p14:xfrm>
              <a:off x="659084" y="1414353"/>
              <a:ext cx="5209200" cy="560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1805" y="1393486"/>
                <a:ext cx="5247357" cy="601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" name="Ink 6"/>
              <p14:cNvContentPartPr/>
              <p14:nvPr/>
            </p14:nvContentPartPr>
            <p14:xfrm>
              <a:off x="3077564" y="2231553"/>
              <a:ext cx="1380240" cy="688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56684" y="2211763"/>
                <a:ext cx="1418400" cy="728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" name="Ink 7"/>
              <p14:cNvContentPartPr/>
              <p14:nvPr/>
            </p14:nvContentPartPr>
            <p14:xfrm>
              <a:off x="6136124" y="2285553"/>
              <a:ext cx="288720" cy="5065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115244" y="2264673"/>
                <a:ext cx="330480" cy="54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" name="Ink 9"/>
              <p14:cNvContentPartPr/>
              <p14:nvPr/>
            </p14:nvContentPartPr>
            <p14:xfrm>
              <a:off x="5440604" y="2409753"/>
              <a:ext cx="612000" cy="224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419724" y="2388873"/>
                <a:ext cx="64908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" name="Ink 10"/>
              <p14:cNvContentPartPr/>
              <p14:nvPr/>
            </p14:nvContentPartPr>
            <p14:xfrm>
              <a:off x="2455844" y="2409753"/>
              <a:ext cx="412920" cy="3528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435324" y="2388894"/>
                <a:ext cx="454320" cy="394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" name="Ink 14"/>
              <p14:cNvContentPartPr/>
              <p14:nvPr/>
            </p14:nvContentPartPr>
            <p14:xfrm>
              <a:off x="1394924" y="1853193"/>
              <a:ext cx="4888440" cy="10936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19324" y="1701633"/>
                <a:ext cx="5038560" cy="139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6" name="Ink 15"/>
              <p14:cNvContentPartPr/>
              <p14:nvPr/>
            </p14:nvContentPartPr>
            <p14:xfrm>
              <a:off x="1313924" y="2444673"/>
              <a:ext cx="1153080" cy="4320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93044" y="2423810"/>
                <a:ext cx="1191240" cy="473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5" name="Ink 24"/>
              <p14:cNvContentPartPr/>
              <p14:nvPr/>
            </p14:nvContentPartPr>
            <p14:xfrm>
              <a:off x="7147004" y="1797393"/>
              <a:ext cx="1101960" cy="12268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126124" y="1776513"/>
                <a:ext cx="1133640" cy="12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/>
              <p14:cNvContentPartPr/>
              <p14:nvPr/>
            </p14:nvContentPartPr>
            <p14:xfrm>
              <a:off x="6721124" y="1397073"/>
              <a:ext cx="223920" cy="17164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703124" y="1376193"/>
                <a:ext cx="262800" cy="175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8" name="Ink 27"/>
              <p14:cNvContentPartPr/>
              <p14:nvPr/>
            </p14:nvContentPartPr>
            <p14:xfrm>
              <a:off x="3840764" y="5789433"/>
              <a:ext cx="360" cy="3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828884" y="577755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3" name="Ink 62"/>
              <p14:cNvContentPartPr/>
              <p14:nvPr/>
            </p14:nvContentPartPr>
            <p14:xfrm>
              <a:off x="3862364" y="3303633"/>
              <a:ext cx="5054040" cy="21949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841484" y="3290673"/>
                <a:ext cx="5093280" cy="222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11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32</m:t>
                        </m:r>
                      </m:sup>
                    </m:sSubSup>
                  </m:oMath>
                </a14:m>
                <a:r>
                  <a:rPr lang="en-US" sz="3200" dirty="0" smtClean="0"/>
                  <a:t>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1,4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711644" y="1286913"/>
              <a:ext cx="7238160" cy="456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2924" y="1267833"/>
                <a:ext cx="7277760" cy="49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96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32</m:t>
                        </m:r>
                      </m:sup>
                    </m:sSubSup>
                  </m:oMath>
                </a14:m>
                <a:r>
                  <a:rPr lang="en-US" sz="3200" dirty="0" smtClean="0"/>
                  <a:t>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1,4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1685804" y="1393473"/>
              <a:ext cx="5058720" cy="219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4924" y="1380153"/>
                <a:ext cx="50968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/>
              <p14:cNvContentPartPr/>
              <p14:nvPr/>
            </p14:nvContentPartPr>
            <p14:xfrm>
              <a:off x="711644" y="1286913"/>
              <a:ext cx="7249680" cy="11318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924" y="1267833"/>
                <a:ext cx="7289280" cy="117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48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32</m:t>
                        </m:r>
                      </m:sup>
                    </m:sSubSup>
                  </m:oMath>
                </a14:m>
                <a:r>
                  <a:rPr lang="en-US" sz="3200" dirty="0" smtClean="0"/>
                  <a:t>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1,4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1685804" y="1393473"/>
              <a:ext cx="5058720" cy="219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4924" y="1380153"/>
                <a:ext cx="50968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/>
              <p14:cNvContentPartPr/>
              <p14:nvPr/>
            </p14:nvContentPartPr>
            <p14:xfrm>
              <a:off x="711644" y="1286913"/>
              <a:ext cx="7249680" cy="23634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924" y="1267833"/>
                <a:ext cx="7289280" cy="24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/>
              <p14:cNvContentPartPr/>
              <p14:nvPr/>
            </p14:nvContentPartPr>
            <p14:xfrm>
              <a:off x="536684" y="2337393"/>
              <a:ext cx="720360" cy="11358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5804" y="2316513"/>
                <a:ext cx="762120" cy="11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1" name="Ink 50"/>
              <p14:cNvContentPartPr/>
              <p14:nvPr/>
            </p14:nvContentPartPr>
            <p14:xfrm>
              <a:off x="2971724" y="3869913"/>
              <a:ext cx="617400" cy="5972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50844" y="3848673"/>
                <a:ext cx="659160" cy="6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0" name="Ink 59"/>
              <p14:cNvContentPartPr/>
              <p14:nvPr/>
            </p14:nvContentPartPr>
            <p14:xfrm>
              <a:off x="982364" y="3085113"/>
              <a:ext cx="280080" cy="5101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1484" y="3067833"/>
                <a:ext cx="31968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1" name="Ink 60"/>
              <p14:cNvContentPartPr/>
              <p14:nvPr/>
            </p14:nvContentPartPr>
            <p14:xfrm>
              <a:off x="1098284" y="3098433"/>
              <a:ext cx="226440" cy="4878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7404" y="3083673"/>
                <a:ext cx="26208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2" name="Ink 61"/>
              <p14:cNvContentPartPr/>
              <p14:nvPr/>
            </p14:nvContentPartPr>
            <p14:xfrm>
              <a:off x="3869924" y="3934353"/>
              <a:ext cx="293400" cy="3801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49044" y="3914553"/>
                <a:ext cx="32616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3" name="Ink 62"/>
              <p14:cNvContentPartPr/>
              <p14:nvPr/>
            </p14:nvContentPartPr>
            <p14:xfrm>
              <a:off x="2116004" y="4082313"/>
              <a:ext cx="1485720" cy="79380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95844" y="4061793"/>
                <a:ext cx="1527120" cy="8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4" name="Ink 63"/>
              <p14:cNvContentPartPr/>
              <p14:nvPr/>
            </p14:nvContentPartPr>
            <p14:xfrm>
              <a:off x="2074604" y="4223433"/>
              <a:ext cx="207000" cy="129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53724" y="4202553"/>
                <a:ext cx="248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0" name="Ink 69"/>
              <p14:cNvContentPartPr/>
              <p14:nvPr/>
            </p14:nvContentPartPr>
            <p14:xfrm>
              <a:off x="4265564" y="3755793"/>
              <a:ext cx="889200" cy="6426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44684" y="3735633"/>
                <a:ext cx="930960" cy="67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26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32</m:t>
                        </m:r>
                      </m:sup>
                    </m:sSubSup>
                  </m:oMath>
                </a14:m>
                <a:r>
                  <a:rPr lang="en-US" sz="3200" dirty="0" smtClean="0"/>
                  <a:t>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1,4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1685804" y="1393473"/>
              <a:ext cx="5058720" cy="219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4924" y="1380153"/>
                <a:ext cx="50968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/>
              <p14:cNvContentPartPr/>
              <p14:nvPr/>
            </p14:nvContentPartPr>
            <p14:xfrm>
              <a:off x="711644" y="1286913"/>
              <a:ext cx="7249680" cy="23634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924" y="1267833"/>
                <a:ext cx="7289280" cy="24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/>
              <p14:cNvContentPartPr/>
              <p14:nvPr/>
            </p14:nvContentPartPr>
            <p14:xfrm>
              <a:off x="536684" y="2337393"/>
              <a:ext cx="720360" cy="11358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5804" y="2316513"/>
                <a:ext cx="762120" cy="11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1" name="Ink 50"/>
              <p14:cNvContentPartPr/>
              <p14:nvPr/>
            </p14:nvContentPartPr>
            <p14:xfrm>
              <a:off x="2971724" y="3869913"/>
              <a:ext cx="617400" cy="5972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50844" y="3848673"/>
                <a:ext cx="659160" cy="6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0" name="Ink 59"/>
              <p14:cNvContentPartPr/>
              <p14:nvPr/>
            </p14:nvContentPartPr>
            <p14:xfrm>
              <a:off x="982364" y="3085113"/>
              <a:ext cx="280080" cy="5101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1484" y="3067833"/>
                <a:ext cx="319680" cy="5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1" name="Ink 60"/>
              <p14:cNvContentPartPr/>
              <p14:nvPr/>
            </p14:nvContentPartPr>
            <p14:xfrm>
              <a:off x="1098284" y="3098433"/>
              <a:ext cx="226440" cy="4878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7404" y="3083673"/>
                <a:ext cx="26208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2" name="Ink 61"/>
              <p14:cNvContentPartPr/>
              <p14:nvPr/>
            </p14:nvContentPartPr>
            <p14:xfrm>
              <a:off x="3869924" y="3755793"/>
              <a:ext cx="929160" cy="5587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49044" y="3735633"/>
                <a:ext cx="971280" cy="6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3" name="Ink 62"/>
              <p14:cNvContentPartPr/>
              <p14:nvPr/>
            </p14:nvContentPartPr>
            <p14:xfrm>
              <a:off x="2116724" y="4082313"/>
              <a:ext cx="190800" cy="2041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96564" y="4061793"/>
                <a:ext cx="2268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4" name="Ink 63"/>
              <p14:cNvContentPartPr/>
              <p14:nvPr/>
            </p14:nvContentPartPr>
            <p14:xfrm>
              <a:off x="2074604" y="4223433"/>
              <a:ext cx="207000" cy="129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53724" y="4202553"/>
                <a:ext cx="248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0" name="Ink 69"/>
              <p14:cNvContentPartPr/>
              <p14:nvPr/>
            </p14:nvContentPartPr>
            <p14:xfrm>
              <a:off x="5051084" y="4258353"/>
              <a:ext cx="103680" cy="14004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29844" y="4238553"/>
                <a:ext cx="1458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" name="Ink 5"/>
              <p14:cNvContentPartPr/>
              <p14:nvPr/>
            </p14:nvContentPartPr>
            <p14:xfrm>
              <a:off x="361724" y="4433313"/>
              <a:ext cx="8149680" cy="2155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2284" y="4412433"/>
                <a:ext cx="8190360" cy="21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6" name="Ink 55"/>
              <p14:cNvContentPartPr/>
              <p14:nvPr/>
            </p14:nvContentPartPr>
            <p14:xfrm>
              <a:off x="4877564" y="4107513"/>
              <a:ext cx="144360" cy="12852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56684" y="4086273"/>
                <a:ext cx="1864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4" name="Ink 123"/>
              <p14:cNvContentPartPr/>
              <p14:nvPr/>
            </p14:nvContentPartPr>
            <p14:xfrm>
              <a:off x="1632524" y="5408553"/>
              <a:ext cx="1447920" cy="3888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17044" y="5389473"/>
                <a:ext cx="1482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25" name="Ink 124"/>
              <p14:cNvContentPartPr/>
              <p14:nvPr/>
            </p14:nvContentPartPr>
            <p14:xfrm>
              <a:off x="3452684" y="5351673"/>
              <a:ext cx="2163240" cy="7416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41524" y="5330793"/>
                <a:ext cx="2195280" cy="1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58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457200" y="274638"/>
                <a:ext cx="8229600" cy="1143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20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i="1" smtClean="0">
                            <a:latin typeface="Cambria Math"/>
                          </a:rPr>
                          <m:t>32</m:t>
                        </m:r>
                      </m:sup>
                    </m:sSubSup>
                  </m:oMath>
                </a14:m>
                <a:r>
                  <a:rPr lang="en-US" sz="3200" dirty="0" smtClean="0"/>
                  <a:t>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3200" i="1" smtClean="0">
                            <a:latin typeface="Cambria Math"/>
                          </a:rPr>
                          <m:t>1,4</m:t>
                        </m:r>
                      </m:sub>
                      <m:sup>
                        <m:r>
                          <a:rPr lang="en-US" sz="3200" i="1" smtClean="0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638"/>
                <a:ext cx="8229600" cy="1143000"/>
              </a:xfrm>
              <a:prstGeom prst="rect">
                <a:avLst/>
              </a:prstGeom>
              <a:blipFill rotWithShape="1">
                <a:blip r:embed="rId2"/>
                <a:stretch>
                  <a:fillRect t="-4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609600" y="1231440"/>
              <a:ext cx="7968764" cy="904353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720" y="1211279"/>
                <a:ext cx="8010525" cy="9453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/>
              <p14:cNvContentPartPr/>
              <p14:nvPr/>
            </p14:nvContentPartPr>
            <p14:xfrm>
              <a:off x="9826124" y="5896713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14244" y="5884833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07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457200" y="274638"/>
                <a:ext cx="8229600" cy="1143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32</m:t>
                        </m:r>
                      </m:sup>
                    </m:sSubSup>
                  </m:oMath>
                </a14:m>
                <a:r>
                  <a:rPr lang="en-US" sz="3200" dirty="0" smtClean="0">
                    <a:solidFill>
                      <a:prstClr val="black"/>
                    </a:solidFill>
                  </a:rPr>
                  <a:t>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1,4</m:t>
                        </m:r>
                      </m:sub>
                      <m:sup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638"/>
                <a:ext cx="8229600" cy="1143000"/>
              </a:xfrm>
              <a:prstGeom prst="rect">
                <a:avLst/>
              </a:prstGeom>
              <a:blipFill rotWithShape="1">
                <a:blip r:embed="rId2"/>
                <a:stretch>
                  <a:fillRect t="-4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448280" y="1404960"/>
              <a:ext cx="261164" cy="252033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8468" y="1384797"/>
                <a:ext cx="302230" cy="293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/>
              <p14:cNvContentPartPr/>
              <p14:nvPr/>
            </p14:nvContentPartPr>
            <p14:xfrm>
              <a:off x="9826124" y="5896713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14244" y="5884833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4224000" y="1740480"/>
              <a:ext cx="1196804" cy="1247073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06358" y="1719599"/>
                <a:ext cx="1235329" cy="1288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/>
              <p14:cNvContentPartPr/>
              <p14:nvPr/>
            </p14:nvContentPartPr>
            <p14:xfrm>
              <a:off x="1194600" y="1747680"/>
              <a:ext cx="1156484" cy="1048353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73717" y="1727519"/>
                <a:ext cx="1189249" cy="10893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6" name="Ink 45"/>
              <p14:cNvContentPartPr/>
              <p14:nvPr/>
            </p14:nvContentPartPr>
            <p14:xfrm>
              <a:off x="5501280" y="1231440"/>
              <a:ext cx="382484" cy="662793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83632" y="1211279"/>
                <a:ext cx="421021" cy="703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7" name="Ink 46"/>
              <p14:cNvContentPartPr/>
              <p14:nvPr/>
            </p14:nvContentPartPr>
            <p14:xfrm>
              <a:off x="609600" y="1241160"/>
              <a:ext cx="7968764" cy="671433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8720" y="1221359"/>
                <a:ext cx="8010525" cy="7121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6" name="Ink 65"/>
              <p14:cNvContentPartPr/>
              <p14:nvPr/>
            </p14:nvContentPartPr>
            <p14:xfrm>
              <a:off x="2318880" y="2340960"/>
              <a:ext cx="1399484" cy="410433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01238" y="2320078"/>
                <a:ext cx="1424687" cy="452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7" name="Ink 66"/>
              <p14:cNvContentPartPr/>
              <p14:nvPr/>
            </p14:nvContentPartPr>
            <p14:xfrm>
              <a:off x="641084" y="3397953"/>
              <a:ext cx="8016480" cy="122976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0204" y="3381753"/>
                <a:ext cx="8058240" cy="12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3" name="Ink 92"/>
              <p14:cNvContentPartPr/>
              <p14:nvPr/>
            </p14:nvContentPartPr>
            <p14:xfrm>
              <a:off x="3717480" y="2724000"/>
              <a:ext cx="599204" cy="388113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96594" y="2703118"/>
                <a:ext cx="640975" cy="427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1" name="Ink 100"/>
              <p14:cNvContentPartPr/>
              <p14:nvPr/>
            </p14:nvContentPartPr>
            <p14:xfrm>
              <a:off x="7106324" y="3782433"/>
              <a:ext cx="376920" cy="29592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085444" y="3761553"/>
                <a:ext cx="418680" cy="33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143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 descr="tmfM14a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2550"/>
            <a:ext cx="8424863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bo_1M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9050" y="-265112"/>
            <a:ext cx="2028825" cy="757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bo_1bo_1M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4900" y="-542924"/>
            <a:ext cx="2028825" cy="778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bo_1bo_1bo_1M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4463" y="-1487487"/>
            <a:ext cx="2322512" cy="916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93" name="Text Box 10105"/>
          <p:cNvSpPr txBox="1">
            <a:spLocks noChangeArrowheads="1"/>
          </p:cNvSpPr>
          <p:nvPr/>
        </p:nvSpPr>
        <p:spPr bwMode="auto">
          <a:xfrm>
            <a:off x="193675" y="2162175"/>
            <a:ext cx="922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397" name="Freeform 10109"/>
          <p:cNvSpPr>
            <a:spLocks/>
          </p:cNvSpPr>
          <p:nvPr/>
        </p:nvSpPr>
        <p:spPr bwMode="auto">
          <a:xfrm>
            <a:off x="6588125" y="1816100"/>
            <a:ext cx="863600" cy="1439863"/>
          </a:xfrm>
          <a:custGeom>
            <a:avLst/>
            <a:gdLst>
              <a:gd name="T0" fmla="*/ 544 w 544"/>
              <a:gd name="T1" fmla="*/ 0 h 907"/>
              <a:gd name="T2" fmla="*/ 36 w 544"/>
              <a:gd name="T3" fmla="*/ 435 h 907"/>
              <a:gd name="T4" fmla="*/ 327 w 544"/>
              <a:gd name="T5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4" h="907">
                <a:moveTo>
                  <a:pt x="544" y="0"/>
                </a:moveTo>
                <a:cubicBezTo>
                  <a:pt x="308" y="142"/>
                  <a:pt x="72" y="284"/>
                  <a:pt x="36" y="435"/>
                </a:cubicBezTo>
                <a:cubicBezTo>
                  <a:pt x="0" y="586"/>
                  <a:pt x="163" y="746"/>
                  <a:pt x="327" y="90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398" name="Text Box 10110"/>
          <p:cNvSpPr txBox="1">
            <a:spLocks noChangeArrowheads="1"/>
          </p:cNvSpPr>
          <p:nvPr/>
        </p:nvSpPr>
        <p:spPr bwMode="auto">
          <a:xfrm>
            <a:off x="7475538" y="1547813"/>
            <a:ext cx="466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v</a:t>
            </a:r>
            <a:r>
              <a:rPr lang="en-US" baseline="-25000" smtClean="0">
                <a:solidFill>
                  <a:srgbClr val="FF0000"/>
                </a:solidFill>
              </a:rPr>
              <a:t>2</a:t>
            </a:r>
            <a:r>
              <a:rPr lang="en-US" baseline="30000" smtClean="0">
                <a:solidFill>
                  <a:srgbClr val="FF0000"/>
                </a:solidFill>
              </a:rPr>
              <a:t>8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22399" name="Rectangle 10111"/>
          <p:cNvSpPr>
            <a:spLocks noChangeArrowheads="1"/>
          </p:cNvSpPr>
          <p:nvPr/>
        </p:nvSpPr>
        <p:spPr bwMode="auto">
          <a:xfrm>
            <a:off x="6704013" y="2449513"/>
            <a:ext cx="690562" cy="1036637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400" name="Line 10112"/>
          <p:cNvSpPr>
            <a:spLocks noChangeShapeType="1"/>
          </p:cNvSpPr>
          <p:nvPr/>
        </p:nvSpPr>
        <p:spPr bwMode="auto">
          <a:xfrm>
            <a:off x="6877050" y="3486150"/>
            <a:ext cx="0" cy="201612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401" name="Text Box 10113"/>
          <p:cNvSpPr txBox="1">
            <a:spLocks noChangeArrowheads="1"/>
          </p:cNvSpPr>
          <p:nvPr/>
        </p:nvSpPr>
        <p:spPr bwMode="auto">
          <a:xfrm>
            <a:off x="5919788" y="5522913"/>
            <a:ext cx="259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FF"/>
                </a:solidFill>
              </a:rPr>
              <a:t>ZOOM in on this area…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407" name="Ink 22406"/>
              <p14:cNvContentPartPr/>
              <p14:nvPr/>
            </p14:nvContentPartPr>
            <p14:xfrm>
              <a:off x="6386625" y="185760"/>
              <a:ext cx="267840" cy="240480"/>
            </p14:xfrm>
          </p:contentPart>
        </mc:Choice>
        <mc:Fallback xmlns="">
          <p:pic>
            <p:nvPicPr>
              <p:cNvPr id="22407" name="Ink 2240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65385" y="164880"/>
                <a:ext cx="30816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408" name="Ink 22407"/>
              <p14:cNvContentPartPr/>
              <p14:nvPr/>
            </p14:nvContentPartPr>
            <p14:xfrm>
              <a:off x="6712425" y="89280"/>
              <a:ext cx="91800" cy="92160"/>
            </p14:xfrm>
          </p:contentPart>
        </mc:Choice>
        <mc:Fallback xmlns="">
          <p:pic>
            <p:nvPicPr>
              <p:cNvPr id="22408" name="Ink 2240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92985" y="69120"/>
                <a:ext cx="13212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409" name="Ink 22408"/>
              <p14:cNvContentPartPr/>
              <p14:nvPr/>
            </p14:nvContentPartPr>
            <p14:xfrm>
              <a:off x="6757065" y="406800"/>
              <a:ext cx="18720" cy="122400"/>
            </p14:xfrm>
          </p:contentPart>
        </mc:Choice>
        <mc:Fallback xmlns="">
          <p:pic>
            <p:nvPicPr>
              <p:cNvPr id="22409" name="Ink 2240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37985" y="385920"/>
                <a:ext cx="550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410" name="Ink 22409"/>
              <p14:cNvContentPartPr/>
              <p14:nvPr/>
            </p14:nvContentPartPr>
            <p14:xfrm>
              <a:off x="6808905" y="508320"/>
              <a:ext cx="43200" cy="78840"/>
            </p14:xfrm>
          </p:contentPart>
        </mc:Choice>
        <mc:Fallback xmlns="">
          <p:pic>
            <p:nvPicPr>
              <p:cNvPr id="22410" name="Ink 2240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90545" y="492840"/>
                <a:ext cx="8208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411" name="Ink 22410"/>
              <p14:cNvContentPartPr/>
              <p14:nvPr/>
            </p14:nvContentPartPr>
            <p14:xfrm>
              <a:off x="6904665" y="410760"/>
              <a:ext cx="127080" cy="42480"/>
            </p14:xfrm>
          </p:contentPart>
        </mc:Choice>
        <mc:Fallback xmlns="">
          <p:pic>
            <p:nvPicPr>
              <p:cNvPr id="22411" name="Ink 224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84505" y="393840"/>
                <a:ext cx="1648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412" name="Ink 22411"/>
              <p14:cNvContentPartPr/>
              <p14:nvPr/>
            </p14:nvContentPartPr>
            <p14:xfrm>
              <a:off x="6960825" y="385200"/>
              <a:ext cx="36720" cy="198000"/>
            </p14:xfrm>
          </p:contentPart>
        </mc:Choice>
        <mc:Fallback xmlns="">
          <p:pic>
            <p:nvPicPr>
              <p:cNvPr id="22412" name="Ink 224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39945" y="371160"/>
                <a:ext cx="7704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345" name="Ink 22344"/>
              <p14:cNvContentPartPr/>
              <p14:nvPr/>
            </p14:nvContentPartPr>
            <p14:xfrm>
              <a:off x="379665" y="112680"/>
              <a:ext cx="5464080" cy="1459440"/>
            </p14:xfrm>
          </p:contentPart>
        </mc:Choice>
        <mc:Fallback xmlns="">
          <p:pic>
            <p:nvPicPr>
              <p:cNvPr id="22345" name="Ink 2234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9865" y="94680"/>
                <a:ext cx="5490360" cy="14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346" name="Ink 22345"/>
              <p14:cNvContentPartPr/>
              <p14:nvPr/>
            </p14:nvContentPartPr>
            <p14:xfrm>
              <a:off x="413865" y="588960"/>
              <a:ext cx="145440" cy="9360"/>
            </p14:xfrm>
          </p:contentPart>
        </mc:Choice>
        <mc:Fallback xmlns="">
          <p:pic>
            <p:nvPicPr>
              <p:cNvPr id="22346" name="Ink 2234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6945" y="569520"/>
                <a:ext cx="180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347" name="Ink 22346"/>
              <p14:cNvContentPartPr/>
              <p14:nvPr/>
            </p14:nvContentPartPr>
            <p14:xfrm>
              <a:off x="964305" y="559800"/>
              <a:ext cx="1550520" cy="30960"/>
            </p14:xfrm>
          </p:contentPart>
        </mc:Choice>
        <mc:Fallback xmlns="">
          <p:pic>
            <p:nvPicPr>
              <p:cNvPr id="22347" name="Ink 2234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2065" y="541080"/>
                <a:ext cx="158184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348" name="Ink 22347"/>
              <p14:cNvContentPartPr/>
              <p14:nvPr/>
            </p14:nvContentPartPr>
            <p14:xfrm>
              <a:off x="2997225" y="560880"/>
              <a:ext cx="1663920" cy="45360"/>
            </p14:xfrm>
          </p:contentPart>
        </mc:Choice>
        <mc:Fallback xmlns="">
          <p:pic>
            <p:nvPicPr>
              <p:cNvPr id="22348" name="Ink 2234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90385" y="544680"/>
                <a:ext cx="168552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351" name="Ink 22350"/>
              <p14:cNvContentPartPr/>
              <p14:nvPr/>
            </p14:nvContentPartPr>
            <p14:xfrm>
              <a:off x="4203585" y="727200"/>
              <a:ext cx="532800" cy="410040"/>
            </p14:xfrm>
          </p:contentPart>
        </mc:Choice>
        <mc:Fallback xmlns="">
          <p:pic>
            <p:nvPicPr>
              <p:cNvPr id="22351" name="Ink 2235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2705" y="713880"/>
                <a:ext cx="57456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352" name="Ink 22351"/>
              <p14:cNvContentPartPr/>
              <p14:nvPr/>
            </p14:nvContentPartPr>
            <p14:xfrm>
              <a:off x="4905585" y="851400"/>
              <a:ext cx="252360" cy="270360"/>
            </p14:xfrm>
          </p:contentPart>
        </mc:Choice>
        <mc:Fallback xmlns="">
          <p:pic>
            <p:nvPicPr>
              <p:cNvPr id="22352" name="Ink 2235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84705" y="830520"/>
                <a:ext cx="29412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353" name="Ink 22352"/>
              <p14:cNvContentPartPr/>
              <p14:nvPr/>
            </p14:nvContentPartPr>
            <p14:xfrm>
              <a:off x="5238585" y="736560"/>
              <a:ext cx="117000" cy="122040"/>
            </p14:xfrm>
          </p:contentPart>
        </mc:Choice>
        <mc:Fallback xmlns="">
          <p:pic>
            <p:nvPicPr>
              <p:cNvPr id="22353" name="Ink 2235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18065" y="715680"/>
                <a:ext cx="1587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354" name="Ink 22353"/>
              <p14:cNvContentPartPr/>
              <p14:nvPr/>
            </p14:nvContentPartPr>
            <p14:xfrm>
              <a:off x="5263785" y="1076040"/>
              <a:ext cx="9360" cy="90360"/>
            </p14:xfrm>
          </p:contentPart>
        </mc:Choice>
        <mc:Fallback xmlns="">
          <p:pic>
            <p:nvPicPr>
              <p:cNvPr id="22354" name="Ink 2235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245425" y="1055520"/>
                <a:ext cx="460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355" name="Ink 22354"/>
              <p14:cNvContentPartPr/>
              <p14:nvPr/>
            </p14:nvContentPartPr>
            <p14:xfrm>
              <a:off x="5301945" y="1132560"/>
              <a:ext cx="81360" cy="98280"/>
            </p14:xfrm>
          </p:contentPart>
        </mc:Choice>
        <mc:Fallback xmlns="">
          <p:pic>
            <p:nvPicPr>
              <p:cNvPr id="22355" name="Ink 2235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81065" y="1126080"/>
                <a:ext cx="1220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356" name="Ink 22355"/>
              <p14:cNvContentPartPr/>
              <p14:nvPr/>
            </p14:nvContentPartPr>
            <p14:xfrm>
              <a:off x="5445585" y="1088640"/>
              <a:ext cx="110880" cy="55800"/>
            </p14:xfrm>
          </p:contentPart>
        </mc:Choice>
        <mc:Fallback xmlns="">
          <p:pic>
            <p:nvPicPr>
              <p:cNvPr id="22356" name="Ink 2235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24705" y="1068120"/>
                <a:ext cx="15048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357" name="Ink 22356"/>
              <p14:cNvContentPartPr/>
              <p14:nvPr/>
            </p14:nvContentPartPr>
            <p14:xfrm>
              <a:off x="5503185" y="1072800"/>
              <a:ext cx="24120" cy="138960"/>
            </p14:xfrm>
          </p:contentPart>
        </mc:Choice>
        <mc:Fallback xmlns="">
          <p:pic>
            <p:nvPicPr>
              <p:cNvPr id="22357" name="Ink 2235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82305" y="1052280"/>
                <a:ext cx="6552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358" name="Ink 22357"/>
              <p14:cNvContentPartPr/>
              <p14:nvPr/>
            </p14:nvContentPartPr>
            <p14:xfrm>
              <a:off x="5679945" y="740880"/>
              <a:ext cx="165240" cy="514080"/>
            </p14:xfrm>
          </p:contentPart>
        </mc:Choice>
        <mc:Fallback xmlns="">
          <p:pic>
            <p:nvPicPr>
              <p:cNvPr id="22358" name="Ink 2235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59785" y="721800"/>
                <a:ext cx="206280" cy="5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807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97" grpId="0" animBg="1"/>
      <p:bldP spid="22398" grpId="0"/>
      <p:bldP spid="22399" grpId="0" animBg="1"/>
      <p:bldP spid="22400" grpId="0" animBg="1"/>
      <p:bldP spid="2240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tmfM14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16638" y="3063875"/>
            <a:ext cx="27485976" cy="808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bo_1M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65950" y="-5789612"/>
            <a:ext cx="7902575" cy="2470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bo_1bo_1M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22650" y="-6804025"/>
            <a:ext cx="7900987" cy="253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7" descr="bo_1bo_1bo_1M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7506" y="-10048081"/>
            <a:ext cx="9043988" cy="298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-18184813" y="1270000"/>
            <a:ext cx="3009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428" name="Freeform 12"/>
          <p:cNvSpPr>
            <a:spLocks/>
          </p:cNvSpPr>
          <p:nvPr/>
        </p:nvSpPr>
        <p:spPr bwMode="auto">
          <a:xfrm>
            <a:off x="2676525" y="260350"/>
            <a:ext cx="2817813" cy="5270500"/>
          </a:xfrm>
          <a:custGeom>
            <a:avLst/>
            <a:gdLst>
              <a:gd name="T0" fmla="*/ 544 w 544"/>
              <a:gd name="T1" fmla="*/ 0 h 907"/>
              <a:gd name="T2" fmla="*/ 36 w 544"/>
              <a:gd name="T3" fmla="*/ 435 h 907"/>
              <a:gd name="T4" fmla="*/ 327 w 544"/>
              <a:gd name="T5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4" h="907">
                <a:moveTo>
                  <a:pt x="544" y="0"/>
                </a:moveTo>
                <a:cubicBezTo>
                  <a:pt x="308" y="142"/>
                  <a:pt x="72" y="284"/>
                  <a:pt x="36" y="435"/>
                </a:cubicBezTo>
                <a:cubicBezTo>
                  <a:pt x="0" y="586"/>
                  <a:pt x="163" y="746"/>
                  <a:pt x="327" y="907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5572125" y="-1122363"/>
            <a:ext cx="4667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v</a:t>
            </a:r>
            <a:r>
              <a:rPr lang="en-US" baseline="-25000" smtClean="0">
                <a:solidFill>
                  <a:srgbClr val="FF0000"/>
                </a:solidFill>
              </a:rPr>
              <a:t>2</a:t>
            </a:r>
            <a:r>
              <a:rPr lang="en-US" baseline="30000" smtClean="0">
                <a:solidFill>
                  <a:srgbClr val="FF0000"/>
                </a:solidFill>
              </a:rPr>
              <a:t>8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3054350" y="2389188"/>
            <a:ext cx="2254250" cy="4037012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433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33888" y="5705475"/>
              <a:ext cx="169862" cy="157163"/>
            </p14:xfrm>
          </p:contentPart>
        </mc:Choice>
        <mc:Fallback xmlns="">
          <p:pic>
            <p:nvPicPr>
              <p:cNvPr id="60433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7410" y="5699001"/>
                <a:ext cx="182818" cy="17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435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21338" y="80963"/>
              <a:ext cx="417512" cy="434975"/>
            </p14:xfrm>
          </p:contentPart>
        </mc:Choice>
        <mc:Fallback xmlns="">
          <p:pic>
            <p:nvPicPr>
              <p:cNvPr id="60435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14859" y="74482"/>
                <a:ext cx="430469" cy="4479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08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-Milnor</a:t>
            </a:r>
            <a:endParaRPr lang="en-US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1F497D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800" i="1">
                            <a:solidFill>
                              <a:srgbClr val="1F497D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rgbClr val="1F497D"/>
                        </a:solidFill>
                        <a:latin typeface="Cambria Math"/>
                      </a:rPr>
                      <m:t> ≔ </m:t>
                    </m:r>
                  </m:oMath>
                </a14:m>
                <a:r>
                  <a:rPr lang="en-US" sz="2400" dirty="0">
                    <a:solidFill>
                      <a:srgbClr val="1F497D"/>
                    </a:solidFill>
                  </a:rPr>
                  <a:t>{oriented smooth homotopy </a:t>
                </a:r>
                <a:r>
                  <a:rPr lang="en-US" sz="2400" i="1" dirty="0">
                    <a:solidFill>
                      <a:srgbClr val="1F497D"/>
                    </a:solidFill>
                  </a:rPr>
                  <a:t>n</a:t>
                </a:r>
                <a:r>
                  <a:rPr lang="en-US" sz="2400" dirty="0">
                    <a:solidFill>
                      <a:srgbClr val="1F497D"/>
                    </a:solidFill>
                  </a:rPr>
                  <a:t>-spheres}/h-</a:t>
                </a:r>
                <a:r>
                  <a:rPr lang="en-US" sz="2400" dirty="0" err="1">
                    <a:solidFill>
                      <a:srgbClr val="1F497D"/>
                    </a:solidFill>
                  </a:rPr>
                  <a:t>cobordism</a:t>
                </a:r>
                <a:endParaRPr lang="en-US" sz="2400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sz="2800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tx2"/>
                    </a:solidFill>
                  </a:rPr>
                  <a:t>For</a:t>
                </a:r>
                <a:r>
                  <a:rPr lang="en-US" sz="2800" b="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≢2(4)</m:t>
                    </m:r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0→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𝑏𝑝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𝐼𝑚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𝐽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→0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tx2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𝑏𝑝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subgroup of those which bound a 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7030A0"/>
                    </a:solidFill>
                  </a:rPr>
                  <a:t>	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	parallelizable manifold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𝑠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stable homotopy groups of spheres 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   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𝐽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𝑆𝑂</m:t>
                        </m: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→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is the J-homomorphism.</a:t>
                </a:r>
              </a:p>
              <a:p>
                <a:pPr marL="0" indent="0">
                  <a:buNone/>
                </a:pPr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  <a:blipFill rotWithShape="1">
                <a:blip r:embed="rId2"/>
                <a:stretch>
                  <a:fillRect l="-1481" b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22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tmfM14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16638" y="3063875"/>
            <a:ext cx="27485976" cy="808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bo_1M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65950" y="-5789612"/>
            <a:ext cx="7902575" cy="2470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bo_1bo_1M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22650" y="-6804025"/>
            <a:ext cx="7900987" cy="253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bo_1bo_1bo_1M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7506" y="-10048081"/>
            <a:ext cx="9043988" cy="298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-18184813" y="1270000"/>
            <a:ext cx="3009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2676525" y="260350"/>
            <a:ext cx="2817813" cy="5270500"/>
          </a:xfrm>
          <a:custGeom>
            <a:avLst/>
            <a:gdLst>
              <a:gd name="T0" fmla="*/ 544 w 544"/>
              <a:gd name="T1" fmla="*/ 0 h 907"/>
              <a:gd name="T2" fmla="*/ 36 w 544"/>
              <a:gd name="T3" fmla="*/ 435 h 907"/>
              <a:gd name="T4" fmla="*/ 327 w 544"/>
              <a:gd name="T5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4" h="907">
                <a:moveTo>
                  <a:pt x="544" y="0"/>
                </a:moveTo>
                <a:cubicBezTo>
                  <a:pt x="308" y="142"/>
                  <a:pt x="72" y="284"/>
                  <a:pt x="36" y="435"/>
                </a:cubicBezTo>
                <a:cubicBezTo>
                  <a:pt x="0" y="586"/>
                  <a:pt x="163" y="746"/>
                  <a:pt x="327" y="907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5572125" y="-1122363"/>
            <a:ext cx="4667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v</a:t>
            </a:r>
            <a:r>
              <a:rPr lang="en-US" baseline="-25000" smtClean="0">
                <a:solidFill>
                  <a:srgbClr val="FF0000"/>
                </a:solidFill>
              </a:rPr>
              <a:t>2</a:t>
            </a:r>
            <a:r>
              <a:rPr lang="en-US" baseline="30000" smtClean="0">
                <a:solidFill>
                  <a:srgbClr val="FF0000"/>
                </a:solidFill>
              </a:rPr>
              <a:t>8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3054350" y="2389188"/>
            <a:ext cx="2254250" cy="4037012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642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33888" y="5705475"/>
              <a:ext cx="169862" cy="157163"/>
            </p14:xfrm>
          </p:contentPart>
        </mc:Choice>
        <mc:Fallback xmlns="">
          <p:pic>
            <p:nvPicPr>
              <p:cNvPr id="69642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7410" y="5699001"/>
                <a:ext cx="182818" cy="170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643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21338" y="196850"/>
              <a:ext cx="260350" cy="319088"/>
            </p14:xfrm>
          </p:contentPart>
        </mc:Choice>
        <mc:Fallback xmlns="">
          <p:pic>
            <p:nvPicPr>
              <p:cNvPr id="69643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14856" y="190367"/>
                <a:ext cx="273313" cy="332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644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89625" y="79375"/>
              <a:ext cx="309563" cy="184150"/>
            </p14:xfrm>
          </p:contentPart>
        </mc:Choice>
        <mc:Fallback xmlns="">
          <p:pic>
            <p:nvPicPr>
              <p:cNvPr id="69644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83146" y="72901"/>
                <a:ext cx="322521" cy="19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645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8438" y="230188"/>
              <a:ext cx="1120775" cy="433387"/>
            </p14:xfrm>
          </p:contentPart>
        </mc:Choice>
        <mc:Fallback xmlns="">
          <p:pic>
            <p:nvPicPr>
              <p:cNvPr id="69645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957" y="223709"/>
                <a:ext cx="1133736" cy="4463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9646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55763" y="190500"/>
              <a:ext cx="1203325" cy="474663"/>
            </p14:xfrm>
          </p:contentPart>
        </mc:Choice>
        <mc:Fallback xmlns="">
          <p:pic>
            <p:nvPicPr>
              <p:cNvPr id="69646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49284" y="184022"/>
                <a:ext cx="1216283" cy="487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9647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38500" y="230188"/>
              <a:ext cx="203200" cy="366712"/>
            </p14:xfrm>
          </p:contentPart>
        </mc:Choice>
        <mc:Fallback xmlns="">
          <p:pic>
            <p:nvPicPr>
              <p:cNvPr id="69647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32015" y="223710"/>
                <a:ext cx="216170" cy="3796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9648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65563" y="141288"/>
              <a:ext cx="676275" cy="422275"/>
            </p14:xfrm>
          </p:contentPart>
        </mc:Choice>
        <mc:Fallback xmlns="">
          <p:pic>
            <p:nvPicPr>
              <p:cNvPr id="69648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59085" y="134808"/>
                <a:ext cx="689232" cy="435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9649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3838" y="712788"/>
              <a:ext cx="4019550" cy="131762"/>
            </p14:xfrm>
          </p:contentPart>
        </mc:Choice>
        <mc:Fallback xmlns="">
          <p:pic>
            <p:nvPicPr>
              <p:cNvPr id="69649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358" y="706326"/>
                <a:ext cx="4032509" cy="1446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9651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32213" y="3721100"/>
              <a:ext cx="684212" cy="188913"/>
            </p14:xfrm>
          </p:contentPart>
        </mc:Choice>
        <mc:Fallback xmlns="">
          <p:pic>
            <p:nvPicPr>
              <p:cNvPr id="69651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20695" y="3704548"/>
                <a:ext cx="712286" cy="222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9652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3513" y="1704975"/>
              <a:ext cx="82550" cy="2009775"/>
            </p14:xfrm>
          </p:contentPart>
        </mc:Choice>
        <mc:Fallback xmlns="">
          <p:pic>
            <p:nvPicPr>
              <p:cNvPr id="69652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56931" y="1690216"/>
                <a:ext cx="115714" cy="20360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9653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0225" y="1771650"/>
              <a:ext cx="1690688" cy="449263"/>
            </p14:xfrm>
          </p:contentPart>
        </mc:Choice>
        <mc:Fallback xmlns="">
          <p:pic>
            <p:nvPicPr>
              <p:cNvPr id="69653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23304" y="1755091"/>
                <a:ext cx="1716250" cy="481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9654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62700" y="1689100"/>
              <a:ext cx="293688" cy="255588"/>
            </p14:xfrm>
          </p:contentPart>
        </mc:Choice>
        <mc:Fallback xmlns="">
          <p:pic>
            <p:nvPicPr>
              <p:cNvPr id="69654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45784" y="1672541"/>
                <a:ext cx="327160" cy="288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9655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75475" y="1716088"/>
              <a:ext cx="1301750" cy="211137"/>
            </p14:xfrm>
          </p:contentPart>
        </mc:Choice>
        <mc:Fallback xmlns="">
          <p:pic>
            <p:nvPicPr>
              <p:cNvPr id="69655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62512" y="1699874"/>
                <a:ext cx="1326237" cy="243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9656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84925" y="2089150"/>
              <a:ext cx="1263650" cy="207963"/>
            </p14:xfrm>
          </p:contentPart>
        </mc:Choice>
        <mc:Fallback xmlns="">
          <p:pic>
            <p:nvPicPr>
              <p:cNvPr id="69656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371604" y="2081234"/>
                <a:ext cx="1293531" cy="230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9657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39088" y="2063750"/>
              <a:ext cx="212725" cy="279400"/>
            </p14:xfrm>
          </p:contentPart>
        </mc:Choice>
        <mc:Fallback xmlns="">
          <p:pic>
            <p:nvPicPr>
              <p:cNvPr id="69657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22531" y="2051868"/>
                <a:ext cx="235761" cy="301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9658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19913" y="2411413"/>
              <a:ext cx="1276350" cy="368300"/>
            </p14:xfrm>
          </p:contentPart>
        </mc:Choice>
        <mc:Fallback xmlns="">
          <p:pic>
            <p:nvPicPr>
              <p:cNvPr id="69658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03351" y="2395572"/>
                <a:ext cx="1308034" cy="397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659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93113" y="2546350"/>
              <a:ext cx="90487" cy="109538"/>
            </p14:xfrm>
          </p:contentPart>
        </mc:Choice>
        <mc:Fallback xmlns="">
          <p:pic>
            <p:nvPicPr>
              <p:cNvPr id="69659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384461" y="2529775"/>
                <a:ext cx="107070" cy="1426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9660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612188" y="2490788"/>
              <a:ext cx="427037" cy="233362"/>
            </p14:xfrm>
          </p:contentPart>
        </mc:Choice>
        <mc:Fallback xmlns="">
          <p:pic>
            <p:nvPicPr>
              <p:cNvPr id="69660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597065" y="2474582"/>
                <a:ext cx="458723" cy="2664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48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bo_1M14nolabels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bo_1M14nolabels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8547100" y="549275"/>
            <a:ext cx="230188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8566150" y="2249488"/>
            <a:ext cx="230188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8539163" y="3922713"/>
            <a:ext cx="230187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8529638" y="5703888"/>
            <a:ext cx="230187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4765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02650" y="661988"/>
              <a:ext cx="238125" cy="274637"/>
            </p14:xfrm>
          </p:contentPart>
        </mc:Choice>
        <mc:Fallback xmlns="">
          <p:pic>
            <p:nvPicPr>
              <p:cNvPr id="74765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6166" y="655501"/>
                <a:ext cx="251094" cy="287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4778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74113" y="747713"/>
              <a:ext cx="152400" cy="146050"/>
            </p14:xfrm>
          </p:contentPart>
        </mc:Choice>
        <mc:Fallback xmlns="">
          <p:pic>
            <p:nvPicPr>
              <p:cNvPr id="74778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67643" y="741238"/>
                <a:ext cx="165340" cy="1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4781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88" y="3065463"/>
              <a:ext cx="223837" cy="39687"/>
            </p14:xfrm>
          </p:contentPart>
        </mc:Choice>
        <mc:Fallback xmlns="">
          <p:pic>
            <p:nvPicPr>
              <p:cNvPr id="74781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53" y="3051031"/>
                <a:ext cx="251547" cy="68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4830" name="Ink 7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1150" y="3251200"/>
              <a:ext cx="30163" cy="30163"/>
            </p14:xfrm>
          </p:contentPart>
        </mc:Choice>
        <mc:Fallback xmlns="">
          <p:pic>
            <p:nvPicPr>
              <p:cNvPr id="74830" name="Ink 7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6428" y="3240661"/>
                <a:ext cx="52067" cy="55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4829" name="Ink 7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2125" y="3251200"/>
              <a:ext cx="26988" cy="25400"/>
            </p14:xfrm>
          </p:contentPart>
        </mc:Choice>
        <mc:Fallback xmlns="">
          <p:pic>
            <p:nvPicPr>
              <p:cNvPr id="74829" name="Ink 7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8266" y="3237411"/>
                <a:ext cx="55435" cy="5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4790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0913" y="2909888"/>
              <a:ext cx="47625" cy="33337"/>
            </p14:xfrm>
          </p:contentPart>
        </mc:Choice>
        <mc:Fallback xmlns="">
          <p:pic>
            <p:nvPicPr>
              <p:cNvPr id="74790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7564" y="2896625"/>
                <a:ext cx="73602" cy="57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4791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1888" y="2917825"/>
              <a:ext cx="38100" cy="160338"/>
            </p14:xfrm>
          </p:contentPart>
        </mc:Choice>
        <mc:Fallback xmlns="">
          <p:pic>
            <p:nvPicPr>
              <p:cNvPr id="74791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18948" y="2904854"/>
                <a:ext cx="64698" cy="186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4792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14450" y="3063875"/>
              <a:ext cx="30163" cy="33338"/>
            </p14:xfrm>
          </p:contentPart>
        </mc:Choice>
        <mc:Fallback xmlns="">
          <p:pic>
            <p:nvPicPr>
              <p:cNvPr id="74792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02094" y="3050253"/>
                <a:ext cx="56328" cy="59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4796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96313" y="180975"/>
              <a:ext cx="492125" cy="292100"/>
            </p14:xfrm>
          </p:contentPart>
        </mc:Choice>
        <mc:Fallback xmlns="">
          <p:pic>
            <p:nvPicPr>
              <p:cNvPr id="74796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585153" y="168009"/>
                <a:ext cx="519485" cy="318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4820" name="Ink 6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13625" y="2011363"/>
              <a:ext cx="38100" cy="25400"/>
            </p14:xfrm>
          </p:contentPart>
        </mc:Choice>
        <mc:Fallback xmlns="">
          <p:pic>
            <p:nvPicPr>
              <p:cNvPr id="74820" name="Ink 6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01764" y="2000988"/>
                <a:ext cx="60385" cy="47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4821" name="Ink 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00950" y="2016125"/>
              <a:ext cx="46038" cy="20638"/>
            </p14:xfrm>
          </p:contentPart>
        </mc:Choice>
        <mc:Fallback xmlns="">
          <p:pic>
            <p:nvPicPr>
              <p:cNvPr id="74821" name="Ink 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88987" y="2002728"/>
                <a:ext cx="71051" cy="44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4822" name="Ink 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6000" y="1919288"/>
              <a:ext cx="30163" cy="34925"/>
            </p14:xfrm>
          </p:contentPart>
        </mc:Choice>
        <mc:Fallback xmlns="">
          <p:pic>
            <p:nvPicPr>
              <p:cNvPr id="74822" name="Ink 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53073" y="1905966"/>
                <a:ext cx="55299" cy="59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4823" name="Ink 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10425" y="1924050"/>
              <a:ext cx="36513" cy="28575"/>
            </p14:xfrm>
          </p:contentPart>
        </mc:Choice>
        <mc:Fallback xmlns="">
          <p:pic>
            <p:nvPicPr>
              <p:cNvPr id="74823" name="Ink 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98133" y="1912837"/>
                <a:ext cx="61096" cy="51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4824" name="Ink 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1488" y="1781175"/>
              <a:ext cx="28575" cy="26988"/>
            </p14:xfrm>
          </p:contentPart>
        </mc:Choice>
        <mc:Fallback xmlns="">
          <p:pic>
            <p:nvPicPr>
              <p:cNvPr id="74824" name="Ink 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79552" y="1769660"/>
                <a:ext cx="52086" cy="50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4825" name="Ink 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7700" y="1778000"/>
              <a:ext cx="31750" cy="31750"/>
            </p14:xfrm>
          </p:contentPart>
        </mc:Choice>
        <mc:Fallback xmlns="">
          <p:pic>
            <p:nvPicPr>
              <p:cNvPr id="74825" name="Ink 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57598" y="1765011"/>
                <a:ext cx="54841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4826" name="Ink 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4525" y="1914525"/>
              <a:ext cx="34925" cy="34925"/>
            </p14:xfrm>
          </p:contentPart>
        </mc:Choice>
        <mc:Fallback xmlns="">
          <p:pic>
            <p:nvPicPr>
              <p:cNvPr id="74826" name="Ink 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51563" y="1905164"/>
                <a:ext cx="60849" cy="56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4827" name="Ink 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04225" y="1917700"/>
              <a:ext cx="60325" cy="41275"/>
            </p14:xfrm>
          </p:contentPart>
        </mc:Choice>
        <mc:Fallback xmlns="">
          <p:pic>
            <p:nvPicPr>
              <p:cNvPr id="74827" name="Ink 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94889" y="1904061"/>
                <a:ext cx="83665" cy="6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4828" name="Ink 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75725" y="1638300"/>
              <a:ext cx="41275" cy="36513"/>
            </p14:xfrm>
          </p:contentPart>
        </mc:Choice>
        <mc:Fallback xmlns="">
          <p:pic>
            <p:nvPicPr>
              <p:cNvPr id="74828" name="Ink 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63522" y="1628277"/>
                <a:ext cx="62810" cy="56917"/>
              </a:xfrm>
              <a:prstGeom prst="rect">
                <a:avLst/>
              </a:prstGeom>
            </p:spPr>
          </p:pic>
        </mc:Fallback>
      </mc:AlternateContent>
      <p:pic>
        <p:nvPicPr>
          <p:cNvPr id="74831" name="Picture 79" descr="bo_1M14nolabels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8363"/>
            <a:ext cx="9144000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832" name="Rectangle 80"/>
          <p:cNvSpPr>
            <a:spLocks noChangeArrowheads="1"/>
          </p:cNvSpPr>
          <p:nvPr/>
        </p:nvSpPr>
        <p:spPr bwMode="auto">
          <a:xfrm>
            <a:off x="8566150" y="3957638"/>
            <a:ext cx="230188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4833" name="Ink 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88" y="4773613"/>
              <a:ext cx="223837" cy="39687"/>
            </p14:xfrm>
          </p:contentPart>
        </mc:Choice>
        <mc:Fallback xmlns="">
          <p:pic>
            <p:nvPicPr>
              <p:cNvPr id="74833" name="Ink 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53" y="4759181"/>
                <a:ext cx="251547" cy="68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4834" name="Ink 8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1150" y="4959350"/>
              <a:ext cx="30163" cy="30163"/>
            </p14:xfrm>
          </p:contentPart>
        </mc:Choice>
        <mc:Fallback xmlns="">
          <p:pic>
            <p:nvPicPr>
              <p:cNvPr id="74834" name="Ink 8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6428" y="4948811"/>
                <a:ext cx="52067" cy="55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4835" name="Ink 8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2125" y="4959350"/>
              <a:ext cx="26988" cy="25400"/>
            </p14:xfrm>
          </p:contentPart>
        </mc:Choice>
        <mc:Fallback xmlns="">
          <p:pic>
            <p:nvPicPr>
              <p:cNvPr id="74835" name="Ink 8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8266" y="4945561"/>
                <a:ext cx="55435" cy="5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4836" name="Ink 8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0913" y="4618038"/>
              <a:ext cx="47625" cy="33337"/>
            </p14:xfrm>
          </p:contentPart>
        </mc:Choice>
        <mc:Fallback xmlns="">
          <p:pic>
            <p:nvPicPr>
              <p:cNvPr id="74836" name="Ink 8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7564" y="4604775"/>
                <a:ext cx="73602" cy="57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4837" name="Ink 8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1888" y="4625975"/>
              <a:ext cx="38100" cy="160338"/>
            </p14:xfrm>
          </p:contentPart>
        </mc:Choice>
        <mc:Fallback xmlns="">
          <p:pic>
            <p:nvPicPr>
              <p:cNvPr id="74837" name="Ink 8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18948" y="4613004"/>
                <a:ext cx="64698" cy="186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4838" name="Ink 8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14450" y="4772025"/>
              <a:ext cx="30163" cy="33338"/>
            </p14:xfrm>
          </p:contentPart>
        </mc:Choice>
        <mc:Fallback xmlns="">
          <p:pic>
            <p:nvPicPr>
              <p:cNvPr id="74838" name="Ink 8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02094" y="4758403"/>
                <a:ext cx="56328" cy="59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4839" name="Ink 8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51025" y="4478338"/>
              <a:ext cx="33338" cy="38100"/>
            </p14:xfrm>
          </p:contentPart>
        </mc:Choice>
        <mc:Fallback xmlns="">
          <p:pic>
            <p:nvPicPr>
              <p:cNvPr id="74839" name="Ink 8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38478" y="4464680"/>
                <a:ext cx="58073" cy="64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4840" name="Ink 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08188" y="4467225"/>
              <a:ext cx="57150" cy="177800"/>
            </p14:xfrm>
          </p:contentPart>
        </mc:Choice>
        <mc:Fallback xmlns="">
          <p:pic>
            <p:nvPicPr>
              <p:cNvPr id="74840" name="Ink 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99202" y="4455348"/>
                <a:ext cx="77278" cy="199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4841" name="Ink 8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54250" y="4657725"/>
              <a:ext cx="42863" cy="33338"/>
            </p14:xfrm>
          </p:contentPart>
        </mc:Choice>
        <mc:Fallback xmlns="">
          <p:pic>
            <p:nvPicPr>
              <p:cNvPr id="74841" name="Ink 8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243084" y="4645178"/>
                <a:ext cx="66276" cy="55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4842" name="Ink 9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4788" y="4354513"/>
              <a:ext cx="19050" cy="25400"/>
            </p14:xfrm>
          </p:contentPart>
        </mc:Choice>
        <mc:Fallback xmlns="">
          <p:pic>
            <p:nvPicPr>
              <p:cNvPr id="74842" name="Ink 9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734164" y="4344854"/>
                <a:ext cx="41763" cy="46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4843" name="Ink 9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4650" y="4337050"/>
              <a:ext cx="34925" cy="31750"/>
            </p14:xfrm>
          </p:contentPart>
        </mc:Choice>
        <mc:Fallback xmlns="">
          <p:pic>
            <p:nvPicPr>
              <p:cNvPr id="74843" name="Ink 9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03128" y="4324783"/>
                <a:ext cx="58688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4844" name="Ink 9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0213" y="4514850"/>
              <a:ext cx="26987" cy="34925"/>
            </p14:xfrm>
          </p:contentPart>
        </mc:Choice>
        <mc:Fallback xmlns="">
          <p:pic>
            <p:nvPicPr>
              <p:cNvPr id="74844" name="Ink 9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59272" y="4504159"/>
                <a:ext cx="50327" cy="57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4845" name="Ink 9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03563" y="4478338"/>
              <a:ext cx="38100" cy="34925"/>
            </p14:xfrm>
          </p:contentPart>
        </mc:Choice>
        <mc:Fallback xmlns="">
          <p:pic>
            <p:nvPicPr>
              <p:cNvPr id="74845" name="Ink 9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091342" y="4464656"/>
                <a:ext cx="64698" cy="60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4846" name="Ink 9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71913" y="4371975"/>
              <a:ext cx="20637" cy="25400"/>
            </p14:xfrm>
          </p:contentPart>
        </mc:Choice>
        <mc:Fallback xmlns="">
          <p:pic>
            <p:nvPicPr>
              <p:cNvPr id="74846" name="Ink 9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57793" y="4358186"/>
                <a:ext cx="49601" cy="49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4847" name="Ink 9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40188" y="4387850"/>
              <a:ext cx="23812" cy="25400"/>
            </p14:xfrm>
          </p:contentPart>
        </mc:Choice>
        <mc:Fallback xmlns="">
          <p:pic>
            <p:nvPicPr>
              <p:cNvPr id="74847" name="Ink 9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27560" y="4374256"/>
                <a:ext cx="49789" cy="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4848" name="Ink 9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08413" y="4208463"/>
              <a:ext cx="41275" cy="38100"/>
            </p14:xfrm>
          </p:contentPart>
        </mc:Choice>
        <mc:Fallback xmlns="">
          <p:pic>
            <p:nvPicPr>
              <p:cNvPr id="74848" name="Ink 9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796465" y="4194312"/>
                <a:ext cx="66981" cy="64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4849" name="Ink 9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44900" y="4214813"/>
              <a:ext cx="39688" cy="23812"/>
            </p14:xfrm>
          </p:contentPart>
        </mc:Choice>
        <mc:Fallback xmlns="">
          <p:pic>
            <p:nvPicPr>
              <p:cNvPr id="74849" name="Ink 9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1550" y="4208060"/>
                <a:ext cx="58810" cy="41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4850" name="Ink 9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57738" y="4164013"/>
              <a:ext cx="34925" cy="30162"/>
            </p14:xfrm>
          </p:contentPart>
        </mc:Choice>
        <mc:Fallback xmlns="">
          <p:pic>
            <p:nvPicPr>
              <p:cNvPr id="74850" name="Ink 9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746334" y="4151445"/>
                <a:ext cx="55239" cy="54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4851" name="Ink 9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1400" y="4157663"/>
              <a:ext cx="25400" cy="33337"/>
            </p14:xfrm>
          </p:contentPart>
        </mc:Choice>
        <mc:Fallback xmlns="">
          <p:pic>
            <p:nvPicPr>
              <p:cNvPr id="74851" name="Ink 9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841383" y="4146192"/>
                <a:ext cx="45792" cy="519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4852" name="Ink 10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03763" y="4057650"/>
              <a:ext cx="30162" cy="30163"/>
            </p14:xfrm>
          </p:contentPart>
        </mc:Choice>
        <mc:Fallback xmlns="">
          <p:pic>
            <p:nvPicPr>
              <p:cNvPr id="74852" name="Ink 10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691914" y="4044364"/>
                <a:ext cx="54579" cy="55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853" name="Ink 10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3425" y="4046538"/>
              <a:ext cx="26988" cy="26987"/>
            </p14:xfrm>
          </p:contentPart>
        </mc:Choice>
        <mc:Fallback xmlns="">
          <p:pic>
            <p:nvPicPr>
              <p:cNvPr id="74853" name="Ink 10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530111" y="4033224"/>
                <a:ext cx="53976" cy="53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854" name="Ink 10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0563" y="4033838"/>
              <a:ext cx="34925" cy="44450"/>
            </p14:xfrm>
          </p:contentPart>
        </mc:Choice>
        <mc:Fallback xmlns="">
          <p:pic>
            <p:nvPicPr>
              <p:cNvPr id="74854" name="Ink 10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764082" y="4026610"/>
                <a:ext cx="55088" cy="6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4855" name="Ink 10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3238" y="4040188"/>
              <a:ext cx="31750" cy="44450"/>
            </p14:xfrm>
          </p:contentPart>
        </mc:Choice>
        <mc:Fallback xmlns="">
          <p:pic>
            <p:nvPicPr>
              <p:cNvPr id="74855" name="Ink 10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570610" y="4031876"/>
                <a:ext cx="58088" cy="66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4856" name="Ink 10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6413" y="3911600"/>
              <a:ext cx="34925" cy="39688"/>
            </p14:xfrm>
          </p:contentPart>
        </mc:Choice>
        <mc:Fallback xmlns="">
          <p:pic>
            <p:nvPicPr>
              <p:cNvPr id="74856" name="Ink 10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574171" y="3899333"/>
                <a:ext cx="55808" cy="64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4857" name="Ink 10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3375" y="3910013"/>
              <a:ext cx="36513" cy="28575"/>
            </p14:xfrm>
          </p:contentPart>
        </mc:Choice>
        <mc:Fallback xmlns="">
          <p:pic>
            <p:nvPicPr>
              <p:cNvPr id="74857" name="Ink 10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99999" y="3897353"/>
                <a:ext cx="63265" cy="535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4858" name="Ink 10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3663" y="3876675"/>
              <a:ext cx="38100" cy="25400"/>
            </p14:xfrm>
          </p:contentPart>
        </mc:Choice>
        <mc:Fallback xmlns="">
          <p:pic>
            <p:nvPicPr>
              <p:cNvPr id="74858" name="Ink 10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436474" y="3864512"/>
                <a:ext cx="57150" cy="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4859" name="Ink 10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05588" y="3868738"/>
              <a:ext cx="39687" cy="25400"/>
            </p14:xfrm>
          </p:contentPart>
        </mc:Choice>
        <mc:Fallback xmlns="">
          <p:pic>
            <p:nvPicPr>
              <p:cNvPr id="74859" name="Ink 10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596568" y="3856575"/>
                <a:ext cx="60974" cy="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4860" name="Ink 10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1763" y="3770313"/>
              <a:ext cx="36512" cy="42862"/>
            </p14:xfrm>
          </p:contentPart>
        </mc:Choice>
        <mc:Fallback xmlns="">
          <p:pic>
            <p:nvPicPr>
              <p:cNvPr id="74860" name="Ink 10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70195" y="3757707"/>
                <a:ext cx="59287" cy="65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4861" name="Ink 10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92850" y="3757613"/>
              <a:ext cx="39688" cy="34925"/>
            </p14:xfrm>
          </p:contentPart>
        </mc:Choice>
        <mc:Fallback xmlns="">
          <p:pic>
            <p:nvPicPr>
              <p:cNvPr id="74861" name="Ink 10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281665" y="3751852"/>
                <a:ext cx="64583" cy="53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4862" name="Ink 1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13625" y="3719513"/>
              <a:ext cx="38100" cy="25400"/>
            </p14:xfrm>
          </p:contentPart>
        </mc:Choice>
        <mc:Fallback xmlns="">
          <p:pic>
            <p:nvPicPr>
              <p:cNvPr id="74862" name="Ink 1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01764" y="3709138"/>
                <a:ext cx="60385" cy="47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4863" name="Ink 1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00950" y="3724275"/>
              <a:ext cx="46038" cy="20638"/>
            </p14:xfrm>
          </p:contentPart>
        </mc:Choice>
        <mc:Fallback xmlns="">
          <p:pic>
            <p:nvPicPr>
              <p:cNvPr id="74863" name="Ink 1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88987" y="3710878"/>
                <a:ext cx="71051" cy="44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4864" name="Ink 1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6000" y="3627438"/>
              <a:ext cx="30163" cy="34925"/>
            </p14:xfrm>
          </p:contentPart>
        </mc:Choice>
        <mc:Fallback xmlns="">
          <p:pic>
            <p:nvPicPr>
              <p:cNvPr id="74864" name="Ink 1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53073" y="3614116"/>
                <a:ext cx="55299" cy="59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4865" name="Ink 1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10425" y="3632200"/>
              <a:ext cx="36513" cy="28575"/>
            </p14:xfrm>
          </p:contentPart>
        </mc:Choice>
        <mc:Fallback xmlns="">
          <p:pic>
            <p:nvPicPr>
              <p:cNvPr id="74865" name="Ink 1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98133" y="3620987"/>
                <a:ext cx="61096" cy="51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4866" name="Ink 1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1488" y="3489325"/>
              <a:ext cx="28575" cy="26988"/>
            </p14:xfrm>
          </p:contentPart>
        </mc:Choice>
        <mc:Fallback xmlns="">
          <p:pic>
            <p:nvPicPr>
              <p:cNvPr id="74866" name="Ink 1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79552" y="3477810"/>
                <a:ext cx="52086" cy="50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4867" name="Ink 1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7700" y="3486150"/>
              <a:ext cx="31750" cy="31750"/>
            </p14:xfrm>
          </p:contentPart>
        </mc:Choice>
        <mc:Fallback xmlns="">
          <p:pic>
            <p:nvPicPr>
              <p:cNvPr id="74867" name="Ink 1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57598" y="3473161"/>
                <a:ext cx="54841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4868" name="Ink 1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4525" y="3622675"/>
              <a:ext cx="34925" cy="34925"/>
            </p14:xfrm>
          </p:contentPart>
        </mc:Choice>
        <mc:Fallback xmlns="">
          <p:pic>
            <p:nvPicPr>
              <p:cNvPr id="74868" name="Ink 1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51563" y="3613314"/>
                <a:ext cx="60849" cy="56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4869" name="Ink 1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04225" y="3625850"/>
              <a:ext cx="60325" cy="41275"/>
            </p14:xfrm>
          </p:contentPart>
        </mc:Choice>
        <mc:Fallback xmlns="">
          <p:pic>
            <p:nvPicPr>
              <p:cNvPr id="74869" name="Ink 1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94889" y="3612211"/>
                <a:ext cx="83665" cy="6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4870" name="Ink 1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75725" y="3346450"/>
              <a:ext cx="41275" cy="36513"/>
            </p14:xfrm>
          </p:contentPart>
        </mc:Choice>
        <mc:Fallback xmlns="">
          <p:pic>
            <p:nvPicPr>
              <p:cNvPr id="74870" name="Ink 1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63522" y="3336427"/>
                <a:ext cx="62810" cy="56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4872" name="Ink 1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91550" y="1898650"/>
              <a:ext cx="517525" cy="271463"/>
            </p14:xfrm>
          </p:contentPart>
        </mc:Choice>
        <mc:Fallback xmlns="">
          <p:pic>
            <p:nvPicPr>
              <p:cNvPr id="74872" name="Ink 1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578954" y="1883169"/>
                <a:ext cx="544877" cy="30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4873" name="Ink 1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55875" y="4348163"/>
              <a:ext cx="33338" cy="50800"/>
            </p14:xfrm>
          </p:contentPart>
        </mc:Choice>
        <mc:Fallback xmlns="">
          <p:pic>
            <p:nvPicPr>
              <p:cNvPr id="74873" name="Ink 1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540461" y="4332311"/>
                <a:ext cx="64525" cy="82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4874" name="Ink 1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97125" y="4197350"/>
              <a:ext cx="47625" cy="196850"/>
            </p14:xfrm>
          </p:contentPart>
        </mc:Choice>
        <mc:Fallback xmlns="">
          <p:pic>
            <p:nvPicPr>
              <p:cNvPr id="74874" name="Ink 1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383518" y="4182595"/>
                <a:ext cx="76272" cy="226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4875" name="Ink 1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20913" y="4195763"/>
              <a:ext cx="22225" cy="41275"/>
            </p14:xfrm>
          </p:contentPart>
        </mc:Choice>
        <mc:Fallback xmlns="">
          <p:pic>
            <p:nvPicPr>
              <p:cNvPr id="74875" name="Ink 1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206216" y="4181048"/>
                <a:ext cx="50544" cy="70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876" name="Ink 1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52813" y="4206875"/>
              <a:ext cx="31750" cy="34925"/>
            </p14:xfrm>
          </p:contentPart>
        </mc:Choice>
        <mc:Fallback xmlns="">
          <p:pic>
            <p:nvPicPr>
              <p:cNvPr id="74876" name="Ink 1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438381" y="4192473"/>
                <a:ext cx="59892" cy="62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4877" name="Ink 1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87713" y="4065588"/>
              <a:ext cx="41275" cy="180975"/>
            </p14:xfrm>
          </p:contentPart>
        </mc:Choice>
        <mc:Fallback xmlns="">
          <p:pic>
            <p:nvPicPr>
              <p:cNvPr id="74877" name="Ink 1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273356" y="4050837"/>
                <a:ext cx="69988" cy="209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4878" name="Ink 1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06738" y="4059238"/>
              <a:ext cx="31750" cy="41275"/>
            </p14:xfrm>
          </p:contentPart>
        </mc:Choice>
        <mc:Fallback xmlns="">
          <p:pic>
            <p:nvPicPr>
              <p:cNvPr id="74878" name="Ink 1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091585" y="4043805"/>
                <a:ext cx="62057" cy="69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4879" name="Ink 1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01800" y="4491038"/>
              <a:ext cx="15875" cy="34925"/>
            </p14:xfrm>
          </p:contentPart>
        </mc:Choice>
        <mc:Fallback xmlns="">
          <p:pic>
            <p:nvPicPr>
              <p:cNvPr id="74879" name="Ink 1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687368" y="4476636"/>
                <a:ext cx="44378" cy="61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4880" name="Ink 1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06538" y="4506913"/>
              <a:ext cx="38100" cy="31750"/>
            </p14:xfrm>
          </p:contentPart>
        </mc:Choice>
        <mc:Fallback xmlns="">
          <p:pic>
            <p:nvPicPr>
              <p:cNvPr id="74880" name="Ink 1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492880" y="4493203"/>
                <a:ext cx="58947" cy="59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4881" name="Ink 1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11300" y="4362450"/>
              <a:ext cx="25400" cy="26988"/>
            </p14:xfrm>
          </p:contentPart>
        </mc:Choice>
        <mc:Fallback xmlns="">
          <p:pic>
            <p:nvPicPr>
              <p:cNvPr id="74881" name="Ink 1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497706" y="4348776"/>
                <a:ext cx="46149" cy="51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4882" name="Ink 1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08100" y="4348163"/>
              <a:ext cx="31750" cy="30162"/>
            </p14:xfrm>
          </p:contentPart>
        </mc:Choice>
        <mc:Fallback xmlns="">
          <p:pic>
            <p:nvPicPr>
              <p:cNvPr id="74882" name="Ink 1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95833" y="4333441"/>
                <a:ext cx="59531" cy="58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4883" name="Ink 1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9750" y="4060825"/>
              <a:ext cx="26988" cy="31750"/>
            </p14:xfrm>
          </p:contentPart>
        </mc:Choice>
        <mc:Fallback xmlns="">
          <p:pic>
            <p:nvPicPr>
              <p:cNvPr id="74883" name="Ink 1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337156" y="4046393"/>
                <a:ext cx="46419" cy="606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4884" name="Ink 1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76713" y="4078288"/>
              <a:ext cx="34925" cy="42862"/>
            </p14:xfrm>
          </p:contentPart>
        </mc:Choice>
        <mc:Fallback xmlns="">
          <p:pic>
            <p:nvPicPr>
              <p:cNvPr id="74884" name="Ink 1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163031" y="4064601"/>
                <a:ext cx="62289" cy="69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885" name="Ink 1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70363" y="3937000"/>
              <a:ext cx="30162" cy="26988"/>
            </p14:xfrm>
          </p:contentPart>
        </mc:Choice>
        <mc:Fallback xmlns="">
          <p:pic>
            <p:nvPicPr>
              <p:cNvPr id="74885" name="Ink 1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157795" y="3922966"/>
                <a:ext cx="56374" cy="53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4886" name="Ink 1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9863" y="3906838"/>
              <a:ext cx="25400" cy="38100"/>
            </p14:xfrm>
          </p:contentPart>
        </mc:Choice>
        <mc:Fallback xmlns="">
          <p:pic>
            <p:nvPicPr>
              <p:cNvPr id="74886" name="Ink 1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966437" y="3894258"/>
                <a:ext cx="51163" cy="6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4888" name="Ink 1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60975" y="3916363"/>
              <a:ext cx="34925" cy="34925"/>
            </p14:xfrm>
          </p:contentPart>
        </mc:Choice>
        <mc:Fallback xmlns="">
          <p:pic>
            <p:nvPicPr>
              <p:cNvPr id="74888" name="Ink 1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248733" y="3903761"/>
                <a:ext cx="60489" cy="60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4889" name="Ink 1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49838" y="3784600"/>
              <a:ext cx="39687" cy="176213"/>
            </p14:xfrm>
          </p:contentPart>
        </mc:Choice>
        <mc:Fallback xmlns="">
          <p:pic>
            <p:nvPicPr>
              <p:cNvPr id="74889" name="Ink 1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037571" y="3771627"/>
                <a:ext cx="63860" cy="200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4890" name="Ink 1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89500" y="3773488"/>
              <a:ext cx="34925" cy="26987"/>
            </p14:xfrm>
          </p:contentPart>
        </mc:Choice>
        <mc:Fallback xmlns="">
          <p:pic>
            <p:nvPicPr>
              <p:cNvPr id="74890" name="Ink 1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875818" y="3759815"/>
                <a:ext cx="61569" cy="51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4891" name="Ink 1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47088" y="3209925"/>
              <a:ext cx="631825" cy="652463"/>
            </p14:xfrm>
          </p:contentPart>
        </mc:Choice>
        <mc:Fallback xmlns="">
          <p:pic>
            <p:nvPicPr>
              <p:cNvPr id="74891" name="Ink 1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8434848" y="3196962"/>
                <a:ext cx="660266" cy="680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892" name="Ink 1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6163" y="3767138"/>
              <a:ext cx="58737" cy="33337"/>
            </p14:xfrm>
          </p:contentPart>
        </mc:Choice>
        <mc:Fallback xmlns="">
          <p:pic>
            <p:nvPicPr>
              <p:cNvPr id="74892" name="Ink 1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112911" y="3753158"/>
                <a:ext cx="85957" cy="60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893" name="Ink 1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34075" y="3776663"/>
              <a:ext cx="30163" cy="19050"/>
            </p14:xfrm>
          </p:contentPart>
        </mc:Choice>
        <mc:Fallback xmlns="">
          <p:pic>
            <p:nvPicPr>
              <p:cNvPr id="74893" name="Ink 1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922225" y="3762645"/>
                <a:ext cx="55658" cy="45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894" name="Ink 1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59475" y="3638550"/>
              <a:ext cx="23813" cy="30163"/>
            </p14:xfrm>
          </p:contentPart>
        </mc:Choice>
        <mc:Fallback xmlns="">
          <p:pic>
            <p:nvPicPr>
              <p:cNvPr id="74894" name="Ink 1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946125" y="3625264"/>
                <a:ext cx="50152" cy="55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895" name="Ink 1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0563" y="3622675"/>
              <a:ext cx="25400" cy="38100"/>
            </p14:xfrm>
          </p:contentPart>
        </mc:Choice>
        <mc:Fallback xmlns="">
          <p:pic>
            <p:nvPicPr>
              <p:cNvPr id="74895" name="Ink 1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757326" y="3614049"/>
                <a:ext cx="51873" cy="60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896" name="Ink 1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97700" y="3638550"/>
              <a:ext cx="44450" cy="20638"/>
            </p14:xfrm>
          </p:contentPart>
        </mc:Choice>
        <mc:Fallback xmlns="">
          <p:pic>
            <p:nvPicPr>
              <p:cNvPr id="74896" name="Ink 1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984690" y="3625153"/>
                <a:ext cx="71192" cy="47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4897" name="Ink 1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2600" y="3636963"/>
              <a:ext cx="30163" cy="23812"/>
            </p14:xfrm>
          </p:contentPart>
        </mc:Choice>
        <mc:Fallback xmlns="">
          <p:pic>
            <p:nvPicPr>
              <p:cNvPr id="74897" name="Ink 1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820750" y="3625235"/>
                <a:ext cx="54581" cy="47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4898" name="Ink 1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4188" y="3495675"/>
              <a:ext cx="41275" cy="30163"/>
            </p14:xfrm>
          </p:contentPart>
        </mc:Choice>
        <mc:Fallback xmlns="">
          <p:pic>
            <p:nvPicPr>
              <p:cNvPr id="74898" name="Ink 1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820908" y="3482030"/>
                <a:ext cx="65681" cy="57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4899" name="Ink 1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7975" y="3494088"/>
              <a:ext cx="28575" cy="31750"/>
            </p14:xfrm>
          </p:contentPart>
        </mc:Choice>
        <mc:Fallback xmlns="">
          <p:pic>
            <p:nvPicPr>
              <p:cNvPr id="74899" name="Ink 1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645315" y="3479656"/>
                <a:ext cx="55703" cy="56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4900" name="Ink 1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02575" y="3482975"/>
              <a:ext cx="44450" cy="26988"/>
            </p14:xfrm>
          </p:contentPart>
        </mc:Choice>
        <mc:Fallback xmlns="">
          <p:pic>
            <p:nvPicPr>
              <p:cNvPr id="74900" name="Ink 1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889312" y="3469481"/>
                <a:ext cx="69543" cy="543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4901" name="Ink 1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21600" y="3500438"/>
              <a:ext cx="30163" cy="19050"/>
            </p14:xfrm>
          </p:contentPart>
        </mc:Choice>
        <mc:Fallback xmlns="">
          <p:pic>
            <p:nvPicPr>
              <p:cNvPr id="74901" name="Ink 1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707955" y="3487139"/>
                <a:ext cx="57453" cy="43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74902" name="Ink 1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26363" y="3359150"/>
              <a:ext cx="31750" cy="26988"/>
            </p14:xfrm>
          </p:contentPart>
        </mc:Choice>
        <mc:Fallback xmlns="">
          <p:pic>
            <p:nvPicPr>
              <p:cNvPr id="74902" name="Ink 1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714096" y="3344397"/>
                <a:ext cx="58449" cy="550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74903" name="Ink 1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26338" y="3344863"/>
              <a:ext cx="46037" cy="33337"/>
            </p14:xfrm>
          </p:contentPart>
        </mc:Choice>
        <mc:Fallback xmlns="">
          <p:pic>
            <p:nvPicPr>
              <p:cNvPr id="74903" name="Ink 1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513750" y="3330166"/>
                <a:ext cx="73012" cy="61656"/>
              </a:xfrm>
              <a:prstGeom prst="rect">
                <a:avLst/>
              </a:prstGeom>
            </p:spPr>
          </p:pic>
        </mc:Fallback>
      </mc:AlternateContent>
      <p:sp>
        <p:nvSpPr>
          <p:cNvPr id="74904" name="Rectangle 152"/>
          <p:cNvSpPr>
            <a:spLocks noChangeArrowheads="1"/>
          </p:cNvSpPr>
          <p:nvPr/>
        </p:nvSpPr>
        <p:spPr bwMode="auto">
          <a:xfrm>
            <a:off x="8539163" y="5662613"/>
            <a:ext cx="230187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4905" name="Picture 153" descr="bo_1M14nolabels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8263"/>
            <a:ext cx="9144000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906" name="Rectangle 154"/>
          <p:cNvSpPr>
            <a:spLocks noChangeArrowheads="1"/>
          </p:cNvSpPr>
          <p:nvPr/>
        </p:nvSpPr>
        <p:spPr bwMode="auto">
          <a:xfrm>
            <a:off x="8566150" y="5697538"/>
            <a:ext cx="230188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4907" name="Ink 1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88" y="6513513"/>
              <a:ext cx="223837" cy="39687"/>
            </p14:xfrm>
          </p:contentPart>
        </mc:Choice>
        <mc:Fallback xmlns="">
          <p:pic>
            <p:nvPicPr>
              <p:cNvPr id="74907" name="Ink 1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53" y="6499081"/>
                <a:ext cx="251547" cy="68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4908" name="Ink 1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1150" y="6699250"/>
              <a:ext cx="30163" cy="30163"/>
            </p14:xfrm>
          </p:contentPart>
        </mc:Choice>
        <mc:Fallback xmlns="">
          <p:pic>
            <p:nvPicPr>
              <p:cNvPr id="74908" name="Ink 1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6428" y="6688711"/>
                <a:ext cx="52067" cy="55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74909" name="Ink 1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2125" y="6699250"/>
              <a:ext cx="26988" cy="25400"/>
            </p14:xfrm>
          </p:contentPart>
        </mc:Choice>
        <mc:Fallback xmlns="">
          <p:pic>
            <p:nvPicPr>
              <p:cNvPr id="74909" name="Ink 1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8266" y="6685461"/>
                <a:ext cx="55435" cy="5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4910" name="Ink 1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0913" y="6357938"/>
              <a:ext cx="47625" cy="33337"/>
            </p14:xfrm>
          </p:contentPart>
        </mc:Choice>
        <mc:Fallback xmlns="">
          <p:pic>
            <p:nvPicPr>
              <p:cNvPr id="74910" name="Ink 1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7564" y="6344675"/>
                <a:ext cx="73602" cy="57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74911" name="Ink 1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1888" y="6365875"/>
              <a:ext cx="38100" cy="160338"/>
            </p14:xfrm>
          </p:contentPart>
        </mc:Choice>
        <mc:Fallback xmlns="">
          <p:pic>
            <p:nvPicPr>
              <p:cNvPr id="74911" name="Ink 1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18948" y="6352904"/>
                <a:ext cx="64698" cy="186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4912" name="Ink 1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14450" y="6511925"/>
              <a:ext cx="30163" cy="33338"/>
            </p14:xfrm>
          </p:contentPart>
        </mc:Choice>
        <mc:Fallback xmlns="">
          <p:pic>
            <p:nvPicPr>
              <p:cNvPr id="74912" name="Ink 1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02094" y="6498303"/>
                <a:ext cx="56328" cy="59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74913" name="Ink 1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51025" y="6218238"/>
              <a:ext cx="33338" cy="38100"/>
            </p14:xfrm>
          </p:contentPart>
        </mc:Choice>
        <mc:Fallback xmlns="">
          <p:pic>
            <p:nvPicPr>
              <p:cNvPr id="74913" name="Ink 1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38478" y="6204580"/>
                <a:ext cx="58073" cy="64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74914" name="Ink 1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08188" y="6207125"/>
              <a:ext cx="57150" cy="177800"/>
            </p14:xfrm>
          </p:contentPart>
        </mc:Choice>
        <mc:Fallback xmlns="">
          <p:pic>
            <p:nvPicPr>
              <p:cNvPr id="74914" name="Ink 1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99202" y="6195248"/>
                <a:ext cx="77278" cy="199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74915" name="Ink 16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54250" y="6397625"/>
              <a:ext cx="42863" cy="33338"/>
            </p14:xfrm>
          </p:contentPart>
        </mc:Choice>
        <mc:Fallback xmlns="">
          <p:pic>
            <p:nvPicPr>
              <p:cNvPr id="74915" name="Ink 16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243084" y="6385078"/>
                <a:ext cx="66276" cy="55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74916" name="Ink 1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4788" y="6094413"/>
              <a:ext cx="19050" cy="25400"/>
            </p14:xfrm>
          </p:contentPart>
        </mc:Choice>
        <mc:Fallback xmlns="">
          <p:pic>
            <p:nvPicPr>
              <p:cNvPr id="74916" name="Ink 1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734164" y="6084754"/>
                <a:ext cx="41763" cy="46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74917" name="Ink 1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4650" y="6076950"/>
              <a:ext cx="34925" cy="31750"/>
            </p14:xfrm>
          </p:contentPart>
        </mc:Choice>
        <mc:Fallback xmlns="">
          <p:pic>
            <p:nvPicPr>
              <p:cNvPr id="74917" name="Ink 1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03128" y="6064683"/>
                <a:ext cx="58688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74918" name="Ink 1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0213" y="6254750"/>
              <a:ext cx="26987" cy="34925"/>
            </p14:xfrm>
          </p:contentPart>
        </mc:Choice>
        <mc:Fallback xmlns="">
          <p:pic>
            <p:nvPicPr>
              <p:cNvPr id="74918" name="Ink 1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59272" y="6244059"/>
                <a:ext cx="50327" cy="57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74919" name="Ink 1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03563" y="6218238"/>
              <a:ext cx="38100" cy="34925"/>
            </p14:xfrm>
          </p:contentPart>
        </mc:Choice>
        <mc:Fallback xmlns="">
          <p:pic>
            <p:nvPicPr>
              <p:cNvPr id="74919" name="Ink 1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091342" y="6204556"/>
                <a:ext cx="64698" cy="60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4920" name="Ink 16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71913" y="6111875"/>
              <a:ext cx="20637" cy="25400"/>
            </p14:xfrm>
          </p:contentPart>
        </mc:Choice>
        <mc:Fallback xmlns="">
          <p:pic>
            <p:nvPicPr>
              <p:cNvPr id="74920" name="Ink 16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57793" y="6098086"/>
                <a:ext cx="49601" cy="49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4921" name="Ink 1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40188" y="6127750"/>
              <a:ext cx="23812" cy="25400"/>
            </p14:xfrm>
          </p:contentPart>
        </mc:Choice>
        <mc:Fallback xmlns="">
          <p:pic>
            <p:nvPicPr>
              <p:cNvPr id="74921" name="Ink 1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27560" y="6114156"/>
                <a:ext cx="49789" cy="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4922" name="Ink 1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08413" y="5948363"/>
              <a:ext cx="41275" cy="38100"/>
            </p14:xfrm>
          </p:contentPart>
        </mc:Choice>
        <mc:Fallback xmlns="">
          <p:pic>
            <p:nvPicPr>
              <p:cNvPr id="74922" name="Ink 1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796465" y="5934212"/>
                <a:ext cx="66981" cy="64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4923" name="Ink 1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44900" y="5954713"/>
              <a:ext cx="39688" cy="23812"/>
            </p14:xfrm>
          </p:contentPart>
        </mc:Choice>
        <mc:Fallback xmlns="">
          <p:pic>
            <p:nvPicPr>
              <p:cNvPr id="74923" name="Ink 1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1550" y="5947960"/>
                <a:ext cx="58810" cy="41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74924" name="Ink 1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57738" y="5903913"/>
              <a:ext cx="34925" cy="30162"/>
            </p14:xfrm>
          </p:contentPart>
        </mc:Choice>
        <mc:Fallback xmlns="">
          <p:pic>
            <p:nvPicPr>
              <p:cNvPr id="74924" name="Ink 1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746334" y="5891345"/>
                <a:ext cx="55239" cy="54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4925" name="Ink 1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1400" y="5897563"/>
              <a:ext cx="25400" cy="33337"/>
            </p14:xfrm>
          </p:contentPart>
        </mc:Choice>
        <mc:Fallback xmlns="">
          <p:pic>
            <p:nvPicPr>
              <p:cNvPr id="74925" name="Ink 1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841383" y="5886092"/>
                <a:ext cx="45792" cy="519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74926" name="Ink 1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03763" y="5797550"/>
              <a:ext cx="30162" cy="30163"/>
            </p14:xfrm>
          </p:contentPart>
        </mc:Choice>
        <mc:Fallback xmlns="">
          <p:pic>
            <p:nvPicPr>
              <p:cNvPr id="74926" name="Ink 1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691914" y="5784264"/>
                <a:ext cx="54579" cy="55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4927" name="Ink 1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3425" y="5786438"/>
              <a:ext cx="26988" cy="26987"/>
            </p14:xfrm>
          </p:contentPart>
        </mc:Choice>
        <mc:Fallback xmlns="">
          <p:pic>
            <p:nvPicPr>
              <p:cNvPr id="74927" name="Ink 1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530111" y="5773124"/>
                <a:ext cx="53976" cy="53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74928" name="Ink 1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0563" y="5773738"/>
              <a:ext cx="34925" cy="44450"/>
            </p14:xfrm>
          </p:contentPart>
        </mc:Choice>
        <mc:Fallback xmlns="">
          <p:pic>
            <p:nvPicPr>
              <p:cNvPr id="74928" name="Ink 1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764082" y="5766510"/>
                <a:ext cx="55088" cy="6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74929" name="Ink 17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3238" y="5780088"/>
              <a:ext cx="31750" cy="44450"/>
            </p14:xfrm>
          </p:contentPart>
        </mc:Choice>
        <mc:Fallback xmlns="">
          <p:pic>
            <p:nvPicPr>
              <p:cNvPr id="74929" name="Ink 17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570610" y="5771776"/>
                <a:ext cx="58088" cy="66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74930" name="Ink 17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6413" y="5651500"/>
              <a:ext cx="34925" cy="39688"/>
            </p14:xfrm>
          </p:contentPart>
        </mc:Choice>
        <mc:Fallback xmlns="">
          <p:pic>
            <p:nvPicPr>
              <p:cNvPr id="74930" name="Ink 17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574171" y="5639233"/>
                <a:ext cx="55808" cy="64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74931" name="Ink 17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3375" y="5649913"/>
              <a:ext cx="36513" cy="28575"/>
            </p14:xfrm>
          </p:contentPart>
        </mc:Choice>
        <mc:Fallback xmlns="">
          <p:pic>
            <p:nvPicPr>
              <p:cNvPr id="74931" name="Ink 17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99999" y="5637253"/>
                <a:ext cx="63265" cy="535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74932" name="Ink 18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3663" y="5616575"/>
              <a:ext cx="38100" cy="25400"/>
            </p14:xfrm>
          </p:contentPart>
        </mc:Choice>
        <mc:Fallback xmlns="">
          <p:pic>
            <p:nvPicPr>
              <p:cNvPr id="74932" name="Ink 18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436474" y="5604412"/>
                <a:ext cx="57150" cy="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74933" name="Ink 1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05588" y="5608638"/>
              <a:ext cx="39687" cy="25400"/>
            </p14:xfrm>
          </p:contentPart>
        </mc:Choice>
        <mc:Fallback xmlns="">
          <p:pic>
            <p:nvPicPr>
              <p:cNvPr id="74933" name="Ink 1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596568" y="5596475"/>
                <a:ext cx="60974" cy="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74934" name="Ink 18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1763" y="5510213"/>
              <a:ext cx="36512" cy="42862"/>
            </p14:xfrm>
          </p:contentPart>
        </mc:Choice>
        <mc:Fallback xmlns="">
          <p:pic>
            <p:nvPicPr>
              <p:cNvPr id="74934" name="Ink 18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70195" y="5497607"/>
                <a:ext cx="59287" cy="65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74935" name="Ink 18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92850" y="5497513"/>
              <a:ext cx="39688" cy="34925"/>
            </p14:xfrm>
          </p:contentPart>
        </mc:Choice>
        <mc:Fallback xmlns="">
          <p:pic>
            <p:nvPicPr>
              <p:cNvPr id="74935" name="Ink 18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281665" y="5491752"/>
                <a:ext cx="64583" cy="53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74936" name="Ink 18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13625" y="5459413"/>
              <a:ext cx="38100" cy="25400"/>
            </p14:xfrm>
          </p:contentPart>
        </mc:Choice>
        <mc:Fallback xmlns="">
          <p:pic>
            <p:nvPicPr>
              <p:cNvPr id="74936" name="Ink 18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01764" y="5449038"/>
                <a:ext cx="60385" cy="47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74937" name="Ink 18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00950" y="5464175"/>
              <a:ext cx="46038" cy="20638"/>
            </p14:xfrm>
          </p:contentPart>
        </mc:Choice>
        <mc:Fallback xmlns="">
          <p:pic>
            <p:nvPicPr>
              <p:cNvPr id="74937" name="Ink 18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88987" y="5450778"/>
                <a:ext cx="71051" cy="44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74938" name="Ink 18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6000" y="5367338"/>
              <a:ext cx="30163" cy="34925"/>
            </p14:xfrm>
          </p:contentPart>
        </mc:Choice>
        <mc:Fallback xmlns="">
          <p:pic>
            <p:nvPicPr>
              <p:cNvPr id="74938" name="Ink 18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53073" y="5354016"/>
                <a:ext cx="55299" cy="59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74939" name="Ink 18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10425" y="5372100"/>
              <a:ext cx="36513" cy="28575"/>
            </p14:xfrm>
          </p:contentPart>
        </mc:Choice>
        <mc:Fallback xmlns="">
          <p:pic>
            <p:nvPicPr>
              <p:cNvPr id="74939" name="Ink 18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98133" y="5360887"/>
                <a:ext cx="61096" cy="51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74940" name="Ink 1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1488" y="5229225"/>
              <a:ext cx="28575" cy="26988"/>
            </p14:xfrm>
          </p:contentPart>
        </mc:Choice>
        <mc:Fallback xmlns="">
          <p:pic>
            <p:nvPicPr>
              <p:cNvPr id="74940" name="Ink 1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79552" y="5217710"/>
                <a:ext cx="52086" cy="50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4941" name="Ink 18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7700" y="5226050"/>
              <a:ext cx="31750" cy="31750"/>
            </p14:xfrm>
          </p:contentPart>
        </mc:Choice>
        <mc:Fallback xmlns="">
          <p:pic>
            <p:nvPicPr>
              <p:cNvPr id="74941" name="Ink 18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57598" y="5213061"/>
                <a:ext cx="54841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74942" name="Ink 19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4525" y="5362575"/>
              <a:ext cx="34925" cy="34925"/>
            </p14:xfrm>
          </p:contentPart>
        </mc:Choice>
        <mc:Fallback xmlns="">
          <p:pic>
            <p:nvPicPr>
              <p:cNvPr id="74942" name="Ink 19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51563" y="5353214"/>
                <a:ext cx="60849" cy="56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74943" name="Ink 19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04225" y="5365750"/>
              <a:ext cx="60325" cy="41275"/>
            </p14:xfrm>
          </p:contentPart>
        </mc:Choice>
        <mc:Fallback xmlns="">
          <p:pic>
            <p:nvPicPr>
              <p:cNvPr id="74943" name="Ink 19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94889" y="5352111"/>
                <a:ext cx="83665" cy="6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4944" name="Ink 19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55875" y="6088063"/>
              <a:ext cx="33338" cy="50800"/>
            </p14:xfrm>
          </p:contentPart>
        </mc:Choice>
        <mc:Fallback xmlns="">
          <p:pic>
            <p:nvPicPr>
              <p:cNvPr id="74944" name="Ink 19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540461" y="6072211"/>
                <a:ext cx="64525" cy="82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74945" name="Ink 19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97125" y="5937250"/>
              <a:ext cx="47625" cy="196850"/>
            </p14:xfrm>
          </p:contentPart>
        </mc:Choice>
        <mc:Fallback xmlns="">
          <p:pic>
            <p:nvPicPr>
              <p:cNvPr id="74945" name="Ink 19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383518" y="5922495"/>
                <a:ext cx="76272" cy="226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74946" name="Ink 19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20913" y="5935663"/>
              <a:ext cx="22225" cy="41275"/>
            </p14:xfrm>
          </p:contentPart>
        </mc:Choice>
        <mc:Fallback xmlns="">
          <p:pic>
            <p:nvPicPr>
              <p:cNvPr id="74946" name="Ink 19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206216" y="5920948"/>
                <a:ext cx="50544" cy="70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74947" name="Ink 19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52813" y="5946775"/>
              <a:ext cx="31750" cy="34925"/>
            </p14:xfrm>
          </p:contentPart>
        </mc:Choice>
        <mc:Fallback xmlns="">
          <p:pic>
            <p:nvPicPr>
              <p:cNvPr id="74947" name="Ink 19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438381" y="5932373"/>
                <a:ext cx="59892" cy="62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74948" name="Ink 19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87713" y="5805488"/>
              <a:ext cx="41275" cy="180975"/>
            </p14:xfrm>
          </p:contentPart>
        </mc:Choice>
        <mc:Fallback xmlns="">
          <p:pic>
            <p:nvPicPr>
              <p:cNvPr id="74948" name="Ink 19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273356" y="5790737"/>
                <a:ext cx="69988" cy="209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74949" name="Ink 19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06738" y="5799138"/>
              <a:ext cx="31750" cy="41275"/>
            </p14:xfrm>
          </p:contentPart>
        </mc:Choice>
        <mc:Fallback xmlns="">
          <p:pic>
            <p:nvPicPr>
              <p:cNvPr id="74949" name="Ink 19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091585" y="5783705"/>
                <a:ext cx="62057" cy="69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74950" name="Ink 19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01800" y="6230938"/>
              <a:ext cx="15875" cy="34925"/>
            </p14:xfrm>
          </p:contentPart>
        </mc:Choice>
        <mc:Fallback xmlns="">
          <p:pic>
            <p:nvPicPr>
              <p:cNvPr id="74950" name="Ink 19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687368" y="6216536"/>
                <a:ext cx="44378" cy="61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74951" name="Ink 19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06538" y="6246813"/>
              <a:ext cx="38100" cy="31750"/>
            </p14:xfrm>
          </p:contentPart>
        </mc:Choice>
        <mc:Fallback xmlns="">
          <p:pic>
            <p:nvPicPr>
              <p:cNvPr id="74951" name="Ink 19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492880" y="6233103"/>
                <a:ext cx="58947" cy="59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74952" name="Ink 20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11300" y="6102350"/>
              <a:ext cx="25400" cy="26988"/>
            </p14:xfrm>
          </p:contentPart>
        </mc:Choice>
        <mc:Fallback xmlns="">
          <p:pic>
            <p:nvPicPr>
              <p:cNvPr id="74952" name="Ink 20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497706" y="6088676"/>
                <a:ext cx="46149" cy="51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74953" name="Ink 20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08100" y="6088063"/>
              <a:ext cx="31750" cy="30162"/>
            </p14:xfrm>
          </p:contentPart>
        </mc:Choice>
        <mc:Fallback xmlns="">
          <p:pic>
            <p:nvPicPr>
              <p:cNvPr id="74953" name="Ink 20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95833" y="6073341"/>
                <a:ext cx="59531" cy="58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74954" name="Ink 20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9750" y="5800725"/>
              <a:ext cx="26988" cy="31750"/>
            </p14:xfrm>
          </p:contentPart>
        </mc:Choice>
        <mc:Fallback xmlns="">
          <p:pic>
            <p:nvPicPr>
              <p:cNvPr id="74954" name="Ink 20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337156" y="5786293"/>
                <a:ext cx="46419" cy="606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74955" name="Ink 20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76713" y="5818188"/>
              <a:ext cx="34925" cy="42862"/>
            </p14:xfrm>
          </p:contentPart>
        </mc:Choice>
        <mc:Fallback xmlns="">
          <p:pic>
            <p:nvPicPr>
              <p:cNvPr id="74955" name="Ink 20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163031" y="5804501"/>
                <a:ext cx="62289" cy="69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74956" name="Ink 20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70363" y="5676900"/>
              <a:ext cx="30162" cy="26988"/>
            </p14:xfrm>
          </p:contentPart>
        </mc:Choice>
        <mc:Fallback xmlns="">
          <p:pic>
            <p:nvPicPr>
              <p:cNvPr id="74956" name="Ink 20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157795" y="5662866"/>
                <a:ext cx="56374" cy="53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74957" name="Ink 20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9863" y="5646738"/>
              <a:ext cx="25400" cy="38100"/>
            </p14:xfrm>
          </p:contentPart>
        </mc:Choice>
        <mc:Fallback xmlns="">
          <p:pic>
            <p:nvPicPr>
              <p:cNvPr id="74957" name="Ink 20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966437" y="5634158"/>
                <a:ext cx="51163" cy="6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74958" name="Ink 20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60975" y="5656263"/>
              <a:ext cx="34925" cy="34925"/>
            </p14:xfrm>
          </p:contentPart>
        </mc:Choice>
        <mc:Fallback xmlns="">
          <p:pic>
            <p:nvPicPr>
              <p:cNvPr id="74958" name="Ink 20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248733" y="5643661"/>
                <a:ext cx="60489" cy="60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74959" name="Ink 20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49838" y="5524500"/>
              <a:ext cx="39687" cy="176213"/>
            </p14:xfrm>
          </p:contentPart>
        </mc:Choice>
        <mc:Fallback xmlns="">
          <p:pic>
            <p:nvPicPr>
              <p:cNvPr id="74959" name="Ink 20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037571" y="5511527"/>
                <a:ext cx="63860" cy="200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74960" name="Ink 20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89500" y="5513388"/>
              <a:ext cx="34925" cy="26987"/>
            </p14:xfrm>
          </p:contentPart>
        </mc:Choice>
        <mc:Fallback xmlns="">
          <p:pic>
            <p:nvPicPr>
              <p:cNvPr id="74960" name="Ink 20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875818" y="5499715"/>
                <a:ext cx="61569" cy="51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74961" name="Ink 20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47088" y="4949825"/>
              <a:ext cx="631825" cy="652463"/>
            </p14:xfrm>
          </p:contentPart>
        </mc:Choice>
        <mc:Fallback xmlns="">
          <p:pic>
            <p:nvPicPr>
              <p:cNvPr id="74961" name="Ink 20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8434848" y="4936862"/>
                <a:ext cx="660266" cy="680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74962" name="Ink 2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6163" y="5507038"/>
              <a:ext cx="58737" cy="33337"/>
            </p14:xfrm>
          </p:contentPart>
        </mc:Choice>
        <mc:Fallback xmlns="">
          <p:pic>
            <p:nvPicPr>
              <p:cNvPr id="74962" name="Ink 2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112911" y="5493058"/>
                <a:ext cx="85957" cy="60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74963" name="Ink 2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34075" y="5516563"/>
              <a:ext cx="30163" cy="19050"/>
            </p14:xfrm>
          </p:contentPart>
        </mc:Choice>
        <mc:Fallback xmlns="">
          <p:pic>
            <p:nvPicPr>
              <p:cNvPr id="74963" name="Ink 2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922225" y="5502545"/>
                <a:ext cx="55658" cy="45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74964" name="Ink 2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59475" y="5378450"/>
              <a:ext cx="23813" cy="30163"/>
            </p14:xfrm>
          </p:contentPart>
        </mc:Choice>
        <mc:Fallback xmlns="">
          <p:pic>
            <p:nvPicPr>
              <p:cNvPr id="74964" name="Ink 2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946125" y="5365164"/>
                <a:ext cx="50152" cy="55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74965" name="Ink 2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0563" y="5362575"/>
              <a:ext cx="25400" cy="38100"/>
            </p14:xfrm>
          </p:contentPart>
        </mc:Choice>
        <mc:Fallback xmlns="">
          <p:pic>
            <p:nvPicPr>
              <p:cNvPr id="74965" name="Ink 2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757326" y="5353949"/>
                <a:ext cx="51873" cy="60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74966" name="Ink 2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97700" y="5378450"/>
              <a:ext cx="44450" cy="20638"/>
            </p14:xfrm>
          </p:contentPart>
        </mc:Choice>
        <mc:Fallback xmlns="">
          <p:pic>
            <p:nvPicPr>
              <p:cNvPr id="74966" name="Ink 2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984690" y="5365053"/>
                <a:ext cx="71192" cy="47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74967" name="Ink 2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2600" y="5376863"/>
              <a:ext cx="30163" cy="23812"/>
            </p14:xfrm>
          </p:contentPart>
        </mc:Choice>
        <mc:Fallback xmlns="">
          <p:pic>
            <p:nvPicPr>
              <p:cNvPr id="74967" name="Ink 2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820750" y="5365135"/>
                <a:ext cx="54581" cy="47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74968" name="Ink 2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4188" y="5235575"/>
              <a:ext cx="41275" cy="30163"/>
            </p14:xfrm>
          </p:contentPart>
        </mc:Choice>
        <mc:Fallback xmlns="">
          <p:pic>
            <p:nvPicPr>
              <p:cNvPr id="74968" name="Ink 2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820908" y="5221930"/>
                <a:ext cx="65681" cy="57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74969" name="Ink 2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7975" y="5233988"/>
              <a:ext cx="28575" cy="31750"/>
            </p14:xfrm>
          </p:contentPart>
        </mc:Choice>
        <mc:Fallback xmlns="">
          <p:pic>
            <p:nvPicPr>
              <p:cNvPr id="74969" name="Ink 2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645315" y="5219556"/>
                <a:ext cx="55703" cy="56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74970" name="Ink 2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02575" y="5222875"/>
              <a:ext cx="44450" cy="26988"/>
            </p14:xfrm>
          </p:contentPart>
        </mc:Choice>
        <mc:Fallback xmlns="">
          <p:pic>
            <p:nvPicPr>
              <p:cNvPr id="74970" name="Ink 2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889312" y="5209381"/>
                <a:ext cx="69543" cy="543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74971" name="Ink 2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21600" y="5240338"/>
              <a:ext cx="30163" cy="19050"/>
            </p14:xfrm>
          </p:contentPart>
        </mc:Choice>
        <mc:Fallback xmlns="">
          <p:pic>
            <p:nvPicPr>
              <p:cNvPr id="74971" name="Ink 2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707955" y="5227039"/>
                <a:ext cx="57453" cy="43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74974" name="Ink 2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90013" y="5062538"/>
              <a:ext cx="57150" cy="47625"/>
            </p14:xfrm>
          </p:contentPart>
        </mc:Choice>
        <mc:Fallback xmlns="">
          <p:pic>
            <p:nvPicPr>
              <p:cNvPr id="74974" name="Ink 2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8977073" y="5049549"/>
                <a:ext cx="83389" cy="73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74975" name="Ink 2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6125" y="4610100"/>
              <a:ext cx="19050" cy="26988"/>
            </p14:xfrm>
          </p:contentPart>
        </mc:Choice>
        <mc:Fallback xmlns="">
          <p:pic>
            <p:nvPicPr>
              <p:cNvPr id="74975" name="Ink 2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735701" y="4603171"/>
                <a:ext cx="39538" cy="43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74978" name="Ink 2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95488" y="5943600"/>
              <a:ext cx="61912" cy="31750"/>
            </p14:xfrm>
          </p:contentPart>
        </mc:Choice>
        <mc:Fallback xmlns="">
          <p:pic>
            <p:nvPicPr>
              <p:cNvPr id="74978" name="Ink 2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1981810" y="5930251"/>
                <a:ext cx="81349" cy="58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74979" name="Ink 2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31975" y="5802313"/>
              <a:ext cx="33338" cy="176212"/>
            </p14:xfrm>
          </p:contentPart>
        </mc:Choice>
        <mc:Fallback xmlns="">
          <p:pic>
            <p:nvPicPr>
              <p:cNvPr id="74979" name="Ink 2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1819787" y="5795106"/>
                <a:ext cx="60223" cy="198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74980" name="Ink 2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46238" y="5797550"/>
              <a:ext cx="53975" cy="30163"/>
            </p14:xfrm>
          </p:contentPart>
        </mc:Choice>
        <mc:Fallback xmlns="">
          <p:pic>
            <p:nvPicPr>
              <p:cNvPr id="74980" name="Ink 2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1632204" y="5783905"/>
                <a:ext cx="84201" cy="58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74981" name="Ink 2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99513" y="4621213"/>
              <a:ext cx="36512" cy="22225"/>
            </p14:xfrm>
          </p:contentPart>
        </mc:Choice>
        <mc:Fallback xmlns="">
          <p:pic>
            <p:nvPicPr>
              <p:cNvPr id="74981" name="Ink 2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8791198" y="4612610"/>
                <a:ext cx="56033" cy="41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74982" name="Ink 2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70963" y="4621213"/>
              <a:ext cx="55562" cy="185737"/>
            </p14:xfrm>
          </p:contentPart>
        </mc:Choice>
        <mc:Fallback xmlns="">
          <p:pic>
            <p:nvPicPr>
              <p:cNvPr id="74982" name="Ink 2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8961222" y="4610054"/>
                <a:ext cx="77570" cy="203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74983" name="Ink 2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5950" y="4624388"/>
              <a:ext cx="26988" cy="50800"/>
            </p14:xfrm>
          </p:contentPart>
        </mc:Choice>
        <mc:Fallback xmlns="">
          <p:pic>
            <p:nvPicPr>
              <p:cNvPr id="74983" name="Ink 2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02996" y="4611058"/>
                <a:ext cx="51817" cy="73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74984" name="Ink 2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4838" y="4483100"/>
              <a:ext cx="31750" cy="26988"/>
            </p14:xfrm>
          </p:contentPart>
        </mc:Choice>
        <mc:Fallback xmlns="">
          <p:pic>
            <p:nvPicPr>
              <p:cNvPr id="74984" name="Ink 2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592210" y="4470335"/>
                <a:ext cx="50511" cy="50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74985" name="Ink 2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688" y="4460875"/>
              <a:ext cx="36512" cy="39688"/>
            </p14:xfrm>
          </p:contentPart>
        </mc:Choice>
        <mc:Fallback xmlns="">
          <p:pic>
            <p:nvPicPr>
              <p:cNvPr id="74985" name="Ink 2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412012" y="4455463"/>
                <a:ext cx="58564" cy="58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74986" name="Ink 2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0900" y="6334125"/>
              <a:ext cx="19050" cy="28575"/>
            </p14:xfrm>
          </p:contentPart>
        </mc:Choice>
        <mc:Fallback xmlns="">
          <p:pic>
            <p:nvPicPr>
              <p:cNvPr id="74986" name="Ink 2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837242" y="6318933"/>
                <a:ext cx="47805" cy="57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74987" name="Ink 2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4838" y="6364288"/>
              <a:ext cx="36512" cy="23812"/>
            </p14:xfrm>
          </p:contentPart>
        </mc:Choice>
        <mc:Fallback xmlns="">
          <p:pic>
            <p:nvPicPr>
              <p:cNvPr id="74987" name="Ink 2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591101" y="6350578"/>
                <a:ext cx="63263" cy="51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74988" name="Ink 2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8013" y="6238875"/>
              <a:ext cx="28575" cy="25400"/>
            </p14:xfrm>
          </p:contentPart>
        </mc:Choice>
        <mc:Fallback xmlns="">
          <p:pic>
            <p:nvPicPr>
              <p:cNvPr id="74988" name="Ink 2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593011" y="6223850"/>
                <a:ext cx="50363" cy="54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74989" name="Ink 2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8625" y="6227763"/>
              <a:ext cx="25400" cy="23812"/>
            </p14:xfrm>
          </p:contentPart>
        </mc:Choice>
        <mc:Fallback xmlns="">
          <p:pic>
            <p:nvPicPr>
              <p:cNvPr id="74989" name="Ink 2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414673" y="6212971"/>
                <a:ext cx="47223" cy="53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74990" name="Ink 2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0188" y="6226175"/>
              <a:ext cx="38100" cy="26988"/>
            </p14:xfrm>
          </p:contentPart>
        </mc:Choice>
        <mc:Fallback xmlns="">
          <p:pic>
            <p:nvPicPr>
              <p:cNvPr id="74990" name="Ink 2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221117" y="6210857"/>
                <a:ext cx="62049" cy="55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74991" name="Ink 2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500" y="6226175"/>
              <a:ext cx="28575" cy="19050"/>
            </p14:xfrm>
          </p:contentPart>
        </mc:Choice>
        <mc:Fallback xmlns="">
          <p:pic>
            <p:nvPicPr>
              <p:cNvPr id="74991" name="Ink 2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49755" y="6211079"/>
                <a:ext cx="54980" cy="485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74992" name="Ink 2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675" y="6094413"/>
              <a:ext cx="25400" cy="20637"/>
            </p14:xfrm>
          </p:contentPart>
        </mc:Choice>
        <mc:Fallback xmlns="">
          <p:pic>
            <p:nvPicPr>
              <p:cNvPr id="74992" name="Ink 2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54154" y="6079207"/>
                <a:ext cx="52231" cy="47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74993" name="Ink 2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50938" y="6094413"/>
              <a:ext cx="15875" cy="19050"/>
            </p14:xfrm>
          </p:contentPart>
        </mc:Choice>
        <mc:Fallback xmlns="">
          <p:pic>
            <p:nvPicPr>
              <p:cNvPr id="74993" name="Ink 2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1136506" y="6081473"/>
                <a:ext cx="40048" cy="463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74994" name="Ink 2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9013" y="6086475"/>
              <a:ext cx="46037" cy="23813"/>
            </p14:xfrm>
          </p:contentPart>
        </mc:Choice>
        <mc:Fallback xmlns="">
          <p:pic>
            <p:nvPicPr>
              <p:cNvPr id="74994" name="Ink 2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974267" y="6071682"/>
                <a:ext cx="65819" cy="52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74995" name="Ink 2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1075" y="5942013"/>
              <a:ext cx="25400" cy="28575"/>
            </p14:xfrm>
          </p:contentPart>
        </mc:Choice>
        <mc:Fallback xmlns="">
          <p:pic>
            <p:nvPicPr>
              <p:cNvPr id="74995" name="Ink 2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966765" y="5926821"/>
                <a:ext cx="45792" cy="58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74996" name="Ink 2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7400" y="5938838"/>
              <a:ext cx="33338" cy="33337"/>
            </p14:xfrm>
          </p:contentPart>
        </mc:Choice>
        <mc:Fallback xmlns="">
          <p:pic>
            <p:nvPicPr>
              <p:cNvPr id="74996" name="Ink 2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8"/>
              <a:stretch>
                <a:fillRect/>
              </a:stretch>
            </p:blipFill>
            <p:spPr>
              <a:xfrm>
                <a:off x="772180" y="5923783"/>
                <a:ext cx="63415" cy="63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74997" name="Ink 2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9413" y="5792788"/>
              <a:ext cx="41275" cy="20637"/>
            </p14:xfrm>
          </p:contentPart>
        </mc:Choice>
        <mc:Fallback xmlns="">
          <p:pic>
            <p:nvPicPr>
              <p:cNvPr id="74997" name="Ink 2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2907928" y="5779623"/>
                <a:ext cx="66040" cy="45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74998" name="Ink 2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0025" y="5797550"/>
              <a:ext cx="15875" cy="30163"/>
            </p14:xfrm>
          </p:contentPart>
        </mc:Choice>
        <mc:Fallback xmlns="">
          <p:pic>
            <p:nvPicPr>
              <p:cNvPr id="74998" name="Ink 2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2725914" y="5791446"/>
                <a:ext cx="44450" cy="484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74999" name="Ink 2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9550" y="5648325"/>
              <a:ext cx="28575" cy="22225"/>
            </p14:xfrm>
          </p:contentPart>
        </mc:Choice>
        <mc:Fallback xmlns="">
          <p:pic>
            <p:nvPicPr>
              <p:cNvPr id="74999" name="Ink 2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2735620" y="5639363"/>
                <a:ext cx="51792" cy="451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75000" name="Ink 2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54288" y="5648325"/>
              <a:ext cx="52387" cy="20638"/>
            </p14:xfrm>
          </p:contentPart>
        </mc:Choice>
        <mc:Fallback xmlns="">
          <p:pic>
            <p:nvPicPr>
              <p:cNvPr id="75000" name="Ink 2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2544600" y="5633118"/>
                <a:ext cx="77145" cy="496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75001" name="Ink 2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92538" y="5641975"/>
              <a:ext cx="36512" cy="34925"/>
            </p14:xfrm>
          </p:contentPart>
        </mc:Choice>
        <mc:Fallback xmlns="">
          <p:pic>
            <p:nvPicPr>
              <p:cNvPr id="75001" name="Ink 2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3779162" y="5630093"/>
                <a:ext cx="61817" cy="60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75002" name="Ink 2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05213" y="5667375"/>
              <a:ext cx="36512" cy="17463"/>
            </p14:xfrm>
          </p:contentPart>
        </mc:Choice>
        <mc:Fallback xmlns="">
          <p:pic>
            <p:nvPicPr>
              <p:cNvPr id="75002" name="Ink 2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3591837" y="5655733"/>
                <a:ext cx="63263" cy="42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75003" name="Ink 2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27438" y="5507038"/>
              <a:ext cx="25400" cy="25400"/>
            </p14:xfrm>
          </p:contentPart>
        </mc:Choice>
        <mc:Fallback xmlns="">
          <p:pic>
            <p:nvPicPr>
              <p:cNvPr id="75003" name="Ink 2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3614201" y="5493801"/>
                <a:ext cx="46865" cy="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75004" name="Ink 25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52813" y="5513388"/>
              <a:ext cx="39687" cy="22225"/>
            </p14:xfrm>
          </p:contentPart>
        </mc:Choice>
        <mc:Fallback xmlns="">
          <p:pic>
            <p:nvPicPr>
              <p:cNvPr id="75004" name="Ink 25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3438742" y="5504068"/>
                <a:ext cx="67829" cy="45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75005" name="Ink 25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68838" y="5518150"/>
              <a:ext cx="46037" cy="15875"/>
            </p14:xfrm>
          </p:contentPart>
        </mc:Choice>
        <mc:Fallback xmlns="">
          <p:pic>
            <p:nvPicPr>
              <p:cNvPr id="75005" name="Ink 25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4657688" y="5503686"/>
                <a:ext cx="71213" cy="43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75006" name="Ink 2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08500" y="5522913"/>
              <a:ext cx="19050" cy="23812"/>
            </p14:xfrm>
          </p:contentPart>
        </mc:Choice>
        <mc:Fallback xmlns="">
          <p:pic>
            <p:nvPicPr>
              <p:cNvPr id="75006" name="Ink 2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4493763" y="5508481"/>
                <a:ext cx="47445" cy="53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75007" name="Ink 2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03738" y="5362575"/>
              <a:ext cx="33337" cy="25400"/>
            </p14:xfrm>
          </p:contentPart>
        </mc:Choice>
        <mc:Fallback xmlns="">
          <p:pic>
            <p:nvPicPr>
              <p:cNvPr id="75007" name="Ink 2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4490833" y="5349696"/>
                <a:ext cx="58788" cy="51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75008" name="Ink 2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1813" y="5380038"/>
              <a:ext cx="31750" cy="17462"/>
            </p14:xfrm>
          </p:contentPart>
        </mc:Choice>
        <mc:Fallback xmlns="">
          <p:pic>
            <p:nvPicPr>
              <p:cNvPr id="75008" name="Ink 2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4330628" y="5367209"/>
                <a:ext cx="56645" cy="42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75009" name="Ink 2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72125" y="5370513"/>
              <a:ext cx="42863" cy="22225"/>
            </p14:xfrm>
          </p:contentPart>
        </mc:Choice>
        <mc:Fallback xmlns="">
          <p:pic>
            <p:nvPicPr>
              <p:cNvPr id="75009" name="Ink 2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5557837" y="5355939"/>
                <a:ext cx="71796" cy="48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75010" name="Ink 2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97500" y="5391150"/>
              <a:ext cx="42863" cy="20638"/>
            </p14:xfrm>
          </p:contentPart>
        </mc:Choice>
        <mc:Fallback xmlns="">
          <p:pic>
            <p:nvPicPr>
              <p:cNvPr id="75010" name="Ink 2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5387054" y="5378340"/>
                <a:ext cx="66996" cy="45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75011" name="Ink 2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21313" y="5240338"/>
              <a:ext cx="22225" cy="25400"/>
            </p14:xfrm>
          </p:contentPart>
        </mc:Choice>
        <mc:Fallback xmlns="">
          <p:pic>
            <p:nvPicPr>
              <p:cNvPr id="75011" name="Ink 2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5408050" y="5226744"/>
                <a:ext cx="48752" cy="51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75012" name="Ink 2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29225" y="5238750"/>
              <a:ext cx="50800" cy="20638"/>
            </p14:xfrm>
          </p:contentPart>
        </mc:Choice>
        <mc:Fallback xmlns="">
          <p:pic>
            <p:nvPicPr>
              <p:cNvPr id="75012" name="Ink 2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5216346" y="5224267"/>
                <a:ext cx="77989" cy="48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75013" name="Ink 2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5575" y="5216525"/>
              <a:ext cx="28575" cy="28575"/>
            </p14:xfrm>
          </p:contentPart>
        </mc:Choice>
        <mc:Fallback xmlns="">
          <p:pic>
            <p:nvPicPr>
              <p:cNvPr id="75013" name="Ink 2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6495085" y="5203865"/>
                <a:ext cx="51363" cy="52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75014" name="Ink 2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24600" y="5233988"/>
              <a:ext cx="28575" cy="20637"/>
            </p14:xfrm>
          </p:contentPart>
        </mc:Choice>
        <mc:Fallback xmlns="">
          <p:pic>
            <p:nvPicPr>
              <p:cNvPr id="75014" name="Ink 2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6311578" y="5220954"/>
                <a:ext cx="55341" cy="44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75015" name="Ink 26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11900" y="5053013"/>
              <a:ext cx="30163" cy="30162"/>
            </p14:xfrm>
          </p:contentPart>
        </mc:Choice>
        <mc:Fallback xmlns="">
          <p:pic>
            <p:nvPicPr>
              <p:cNvPr id="75015" name="Ink 26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6298255" y="5043677"/>
                <a:ext cx="51349" cy="52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75016" name="Ink 2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6163" y="5056188"/>
              <a:ext cx="34925" cy="34925"/>
            </p14:xfrm>
          </p:contentPart>
        </mc:Choice>
        <mc:Fallback xmlns="">
          <p:pic>
            <p:nvPicPr>
              <p:cNvPr id="75016" name="Ink 2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6115001" y="5042506"/>
                <a:ext cx="59409" cy="61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75017" name="Ink 2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23188" y="5059363"/>
              <a:ext cx="34925" cy="23812"/>
            </p14:xfrm>
          </p:contentPart>
        </mc:Choice>
        <mc:Fallback xmlns="">
          <p:pic>
            <p:nvPicPr>
              <p:cNvPr id="75017" name="Ink 2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7710586" y="5046735"/>
                <a:ext cx="60489" cy="48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75018" name="Ink 2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42213" y="5051425"/>
              <a:ext cx="33337" cy="30163"/>
            </p14:xfrm>
          </p:contentPart>
        </mc:Choice>
        <mc:Fallback xmlns="">
          <p:pic>
            <p:nvPicPr>
              <p:cNvPr id="75018" name="Ink 2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2"/>
              <a:stretch>
                <a:fillRect/>
              </a:stretch>
            </p:blipFill>
            <p:spPr>
              <a:xfrm>
                <a:off x="7531101" y="5045680"/>
                <a:ext cx="58071" cy="47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75019" name="Ink 2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9175" y="5073650"/>
              <a:ext cx="30163" cy="25400"/>
            </p14:xfrm>
          </p:contentPart>
        </mc:Choice>
        <mc:Fallback xmlns="">
          <p:pic>
            <p:nvPicPr>
              <p:cNvPr id="75019" name="Ink 2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7356966" y="5059861"/>
                <a:ext cx="56017" cy="5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75020" name="Ink 26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88200" y="5062538"/>
              <a:ext cx="39688" cy="25400"/>
            </p14:xfrm>
          </p:contentPart>
        </mc:Choice>
        <mc:Fallback xmlns="">
          <p:pic>
            <p:nvPicPr>
              <p:cNvPr id="75020" name="Ink 26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7179180" y="5049301"/>
                <a:ext cx="62058" cy="51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75021" name="Ink 2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07250" y="4916488"/>
              <a:ext cx="19050" cy="26987"/>
            </p14:xfrm>
          </p:contentPart>
        </mc:Choice>
        <mc:Fallback xmlns="">
          <p:pic>
            <p:nvPicPr>
              <p:cNvPr id="75021" name="Ink 2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8"/>
              <a:stretch>
                <a:fillRect/>
              </a:stretch>
            </p:blipFill>
            <p:spPr>
              <a:xfrm>
                <a:off x="7195029" y="4902815"/>
                <a:ext cx="44570" cy="52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75022" name="Ink 2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13575" y="4914900"/>
              <a:ext cx="36513" cy="26988"/>
            </p14:xfrm>
          </p:contentPart>
        </mc:Choice>
        <mc:Fallback xmlns="">
          <p:pic>
            <p:nvPicPr>
              <p:cNvPr id="75022" name="Ink 2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7000688" y="4900677"/>
                <a:ext cx="56917" cy="54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75023" name="Ink 2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74050" y="4926013"/>
              <a:ext cx="36513" cy="30162"/>
            </p14:xfrm>
          </p:contentPart>
        </mc:Choice>
        <mc:Fallback xmlns="">
          <p:pic>
            <p:nvPicPr>
              <p:cNvPr id="75023" name="Ink 2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8265012" y="4912727"/>
                <a:ext cx="58927" cy="545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75024" name="Ink 2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3075" y="4932363"/>
              <a:ext cx="26988" cy="22225"/>
            </p14:xfrm>
          </p:contentPart>
        </mc:Choice>
        <mc:Fallback xmlns="">
          <p:pic>
            <p:nvPicPr>
              <p:cNvPr id="75024" name="Ink 2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8079761" y="4918882"/>
                <a:ext cx="53256" cy="47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75025" name="Ink 2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86725" y="4767263"/>
              <a:ext cx="22225" cy="39687"/>
            </p14:xfrm>
          </p:contentPart>
        </mc:Choice>
        <mc:Fallback xmlns="">
          <p:pic>
            <p:nvPicPr>
              <p:cNvPr id="75025" name="Ink 2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8074337" y="4757522"/>
                <a:ext cx="49186" cy="63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75026" name="Ink 2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12100" y="4781550"/>
              <a:ext cx="36513" cy="28575"/>
            </p14:xfrm>
          </p:contentPart>
        </mc:Choice>
        <mc:Fallback xmlns="">
          <p:pic>
            <p:nvPicPr>
              <p:cNvPr id="75026" name="Ink 2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7899808" y="4767805"/>
                <a:ext cx="62181" cy="54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75040" name="Ink 2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725" y="3455988"/>
              <a:ext cx="344488" cy="203200"/>
            </p14:xfrm>
          </p:contentPart>
        </mc:Choice>
        <mc:Fallback xmlns="">
          <p:pic>
            <p:nvPicPr>
              <p:cNvPr id="75040" name="Ink 2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79246" y="3449503"/>
                <a:ext cx="357447" cy="216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75043" name="Ink 29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77263" y="2322513"/>
              <a:ext cx="354012" cy="230187"/>
            </p14:xfrm>
          </p:contentPart>
        </mc:Choice>
        <mc:Fallback xmlns="">
          <p:pic>
            <p:nvPicPr>
              <p:cNvPr id="75043" name="Ink 29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8570781" y="2316029"/>
                <a:ext cx="366977" cy="243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75044" name="Ink 29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7950" y="5151438"/>
              <a:ext cx="396875" cy="254000"/>
            </p14:xfrm>
          </p:contentPart>
        </mc:Choice>
        <mc:Fallback xmlns="">
          <p:pic>
            <p:nvPicPr>
              <p:cNvPr id="75044" name="Ink 29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101473" y="5144962"/>
                <a:ext cx="409828" cy="266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75045" name="Ink 29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40750" y="4043363"/>
              <a:ext cx="431800" cy="228600"/>
            </p14:xfrm>
          </p:contentPart>
        </mc:Choice>
        <mc:Fallback xmlns="">
          <p:pic>
            <p:nvPicPr>
              <p:cNvPr id="75045" name="Ink 29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8534268" y="4036883"/>
                <a:ext cx="444765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75046" name="Ink 29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88" y="5746750"/>
              <a:ext cx="631825" cy="938213"/>
            </p14:xfrm>
          </p:contentPart>
        </mc:Choice>
        <mc:Fallback xmlns="">
          <p:pic>
            <p:nvPicPr>
              <p:cNvPr id="75046" name="Ink 29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58608" y="5740270"/>
                <a:ext cx="644786" cy="9511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75047" name="Ink 29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26463" y="5764213"/>
              <a:ext cx="350837" cy="246062"/>
            </p14:xfrm>
          </p:contentPart>
        </mc:Choice>
        <mc:Fallback xmlns="">
          <p:pic>
            <p:nvPicPr>
              <p:cNvPr id="75047" name="Ink 29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8519986" y="5757738"/>
                <a:ext cx="363791" cy="259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75049" name="Ink 29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113" y="1220788"/>
              <a:ext cx="9070975" cy="684280"/>
            </p14:xfrm>
          </p:contentPart>
        </mc:Choice>
        <mc:Fallback xmlns="">
          <p:pic>
            <p:nvPicPr>
              <p:cNvPr id="75049" name="Ink 29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4633" y="1214309"/>
                <a:ext cx="9083935" cy="697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75050" name="Ink 29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225" y="2835830"/>
              <a:ext cx="9015413" cy="869455"/>
            </p14:xfrm>
          </p:contentPart>
        </mc:Choice>
        <mc:Fallback xmlns="">
          <p:pic>
            <p:nvPicPr>
              <p:cNvPr id="75050" name="Ink 29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15745" y="2829350"/>
                <a:ext cx="9028373" cy="882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75051" name="Ink 29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55038" y="1331913"/>
              <a:ext cx="165100" cy="117475"/>
            </p14:xfrm>
          </p:contentPart>
        </mc:Choice>
        <mc:Fallback xmlns="">
          <p:pic>
            <p:nvPicPr>
              <p:cNvPr id="75051" name="Ink 29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8548563" y="1325427"/>
                <a:ext cx="178049" cy="130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75052" name="Ink 30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338" y="4311650"/>
              <a:ext cx="9117012" cy="1171575"/>
            </p14:xfrm>
          </p:contentPart>
        </mc:Choice>
        <mc:Fallback xmlns="">
          <p:pic>
            <p:nvPicPr>
              <p:cNvPr id="75052" name="Ink 30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26858" y="4305169"/>
                <a:ext cx="9129972" cy="1184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75053" name="Ink 30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513" y="5475288"/>
              <a:ext cx="141287" cy="112712"/>
            </p14:xfrm>
          </p:contentPart>
        </mc:Choice>
        <mc:Fallback xmlns="">
          <p:pic>
            <p:nvPicPr>
              <p:cNvPr id="75053" name="Ink 30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30025" y="5468806"/>
                <a:ext cx="154262" cy="125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75054" name="Ink 30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615363" y="4386263"/>
              <a:ext cx="200025" cy="106362"/>
            </p14:xfrm>
          </p:contentPart>
        </mc:Choice>
        <mc:Fallback xmlns="">
          <p:pic>
            <p:nvPicPr>
              <p:cNvPr id="75054" name="Ink 30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8608887" y="4379773"/>
                <a:ext cx="212976" cy="119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75055" name="Ink 30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51863" y="6632575"/>
              <a:ext cx="252412" cy="150813"/>
            </p14:xfrm>
          </p:contentPart>
        </mc:Choice>
        <mc:Fallback xmlns="">
          <p:pic>
            <p:nvPicPr>
              <p:cNvPr id="75055" name="Ink 30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8545382" y="6626096"/>
                <a:ext cx="265375" cy="1637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6" name="Ink 5"/>
              <p14:cNvContentPartPr/>
              <p14:nvPr/>
            </p14:nvContentPartPr>
            <p14:xfrm>
              <a:off x="2802043" y="-303213"/>
              <a:ext cx="28340" cy="9366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2797021" y="-310418"/>
                <a:ext cx="40896" cy="2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8" name="Ink 7"/>
              <p14:cNvContentPartPr/>
              <p14:nvPr/>
            </p14:nvContentPartPr>
            <p14:xfrm>
              <a:off x="35953" y="1758950"/>
              <a:ext cx="200585" cy="274638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29483" y="1752471"/>
                <a:ext cx="213526" cy="287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9" name="Ink 8"/>
              <p14:cNvContentPartPr/>
              <p14:nvPr/>
            </p14:nvContentPartPr>
            <p14:xfrm>
              <a:off x="1851025" y="2759075"/>
              <a:ext cx="446088" cy="223838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1838424" y="2747199"/>
                <a:ext cx="470931" cy="245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0" name="Ink 9"/>
              <p14:cNvContentPartPr/>
              <p14:nvPr/>
            </p14:nvContentPartPr>
            <p14:xfrm>
              <a:off x="8567905" y="2825750"/>
              <a:ext cx="147533" cy="125335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8561428" y="2819267"/>
                <a:ext cx="160487" cy="138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1" name="Ink 10"/>
              <p14:cNvContentPartPr/>
              <p14:nvPr/>
            </p14:nvContentPartPr>
            <p14:xfrm>
              <a:off x="51025" y="3740510"/>
              <a:ext cx="125933" cy="155215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44548" y="3734028"/>
                <a:ext cx="138886" cy="168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75042" name="Ink 75041"/>
              <p14:cNvContentPartPr/>
              <p14:nvPr/>
            </p14:nvContentPartPr>
            <p14:xfrm>
              <a:off x="106363" y="42747"/>
              <a:ext cx="4559300" cy="989286"/>
            </p14:xfrm>
          </p:contentPart>
        </mc:Choice>
        <mc:Fallback xmlns="">
          <p:pic>
            <p:nvPicPr>
              <p:cNvPr id="75042" name="Ink 75041"/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90163" y="28347"/>
                <a:ext cx="4589539" cy="1024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75058" name="Ink 75057"/>
              <p14:cNvContentPartPr/>
              <p14:nvPr/>
            </p14:nvContentPartPr>
            <p14:xfrm>
              <a:off x="3287804" y="1071993"/>
              <a:ext cx="336960" cy="238680"/>
            </p14:xfrm>
          </p:contentPart>
        </mc:Choice>
        <mc:Fallback xmlns="">
          <p:pic>
            <p:nvPicPr>
              <p:cNvPr id="75058" name="Ink 75057"/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3266924" y="1051113"/>
                <a:ext cx="37548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75059" name="Ink 75058"/>
              <p14:cNvContentPartPr/>
              <p14:nvPr/>
            </p14:nvContentPartPr>
            <p14:xfrm>
              <a:off x="5413375" y="2201863"/>
              <a:ext cx="392113" cy="174625"/>
            </p14:xfrm>
          </p:contentPart>
        </mc:Choice>
        <mc:Fallback xmlns="">
          <p:pic>
            <p:nvPicPr>
              <p:cNvPr id="75059" name="Ink 75058"/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5400053" y="2189261"/>
                <a:ext cx="419118" cy="201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75060" name="Ink 75059"/>
              <p14:cNvContentPartPr/>
              <p14:nvPr/>
            </p14:nvContentPartPr>
            <p14:xfrm>
              <a:off x="2744788" y="2628900"/>
              <a:ext cx="396875" cy="212725"/>
            </p14:xfrm>
          </p:contentPart>
        </mc:Choice>
        <mc:Fallback xmlns="">
          <p:pic>
            <p:nvPicPr>
              <p:cNvPr id="75060" name="Ink 75059"/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2734344" y="2616641"/>
                <a:ext cx="421725" cy="236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75061" name="Ink 75060"/>
              <p14:cNvContentPartPr/>
              <p14:nvPr/>
            </p14:nvContentPartPr>
            <p14:xfrm>
              <a:off x="4543425" y="2338388"/>
              <a:ext cx="333375" cy="147637"/>
            </p14:xfrm>
          </p:contentPart>
        </mc:Choice>
        <mc:Fallback xmlns="">
          <p:pic>
            <p:nvPicPr>
              <p:cNvPr id="75061" name="Ink 75060"/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4530104" y="2325097"/>
                <a:ext cx="357136" cy="172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75062" name="Ink 75061"/>
              <p14:cNvContentPartPr/>
              <p14:nvPr/>
            </p14:nvContentPartPr>
            <p14:xfrm>
              <a:off x="3644900" y="2500313"/>
              <a:ext cx="419100" cy="204787"/>
            </p14:xfrm>
          </p:contentPart>
        </mc:Choice>
        <mc:Fallback xmlns="">
          <p:pic>
            <p:nvPicPr>
              <p:cNvPr id="75062" name="Ink 75061"/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3631578" y="2486277"/>
                <a:ext cx="445744" cy="23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74754" name="Ink 74753"/>
              <p14:cNvContentPartPr/>
              <p14:nvPr/>
            </p14:nvContentPartPr>
            <p14:xfrm>
              <a:off x="2903684" y="1272513"/>
              <a:ext cx="3275640" cy="416520"/>
            </p14:xfrm>
          </p:contentPart>
        </mc:Choice>
        <mc:Fallback xmlns="">
          <p:pic>
            <p:nvPicPr>
              <p:cNvPr id="74754" name="Ink 74753"/>
              <p:cNvPicPr/>
              <p:nvPr/>
            </p:nvPicPr>
            <p:blipFill>
              <a:blip r:embed="rId378"/>
              <a:stretch>
                <a:fillRect/>
              </a:stretch>
            </p:blipFill>
            <p:spPr>
              <a:xfrm>
                <a:off x="2883164" y="1251993"/>
                <a:ext cx="331632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74774" name="Ink 74773"/>
              <p14:cNvContentPartPr/>
              <p14:nvPr/>
            </p14:nvContentPartPr>
            <p14:xfrm>
              <a:off x="6292850" y="2049463"/>
              <a:ext cx="352425" cy="144462"/>
            </p14:xfrm>
          </p:contentPart>
        </mc:Choice>
        <mc:Fallback xmlns="">
          <p:pic>
            <p:nvPicPr>
              <p:cNvPr id="74774" name="Ink 74773"/>
              <p:cNvPicPr/>
              <p:nvPr/>
            </p:nvPicPr>
            <p:blipFill>
              <a:blip r:embed="rId380"/>
              <a:stretch>
                <a:fillRect/>
              </a:stretch>
            </p:blipFill>
            <p:spPr>
              <a:xfrm>
                <a:off x="6281690" y="2043699"/>
                <a:ext cx="375824" cy="1617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594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bo_1M14nolabels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bo_1M14nolabels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8547100" y="549275"/>
            <a:ext cx="230188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8566150" y="2249488"/>
            <a:ext cx="230188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8539163" y="3922713"/>
            <a:ext cx="230187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8529638" y="5703888"/>
            <a:ext cx="230187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4765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02650" y="661988"/>
              <a:ext cx="238125" cy="274637"/>
            </p14:xfrm>
          </p:contentPart>
        </mc:Choice>
        <mc:Fallback xmlns="">
          <p:pic>
            <p:nvPicPr>
              <p:cNvPr id="74765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6166" y="655501"/>
                <a:ext cx="251094" cy="287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4778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74113" y="747713"/>
              <a:ext cx="152400" cy="146050"/>
            </p14:xfrm>
          </p:contentPart>
        </mc:Choice>
        <mc:Fallback xmlns="">
          <p:pic>
            <p:nvPicPr>
              <p:cNvPr id="74778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67643" y="741238"/>
                <a:ext cx="165340" cy="1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4781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88" y="3065463"/>
              <a:ext cx="223837" cy="39687"/>
            </p14:xfrm>
          </p:contentPart>
        </mc:Choice>
        <mc:Fallback xmlns="">
          <p:pic>
            <p:nvPicPr>
              <p:cNvPr id="74781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53" y="3051031"/>
                <a:ext cx="251547" cy="68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4830" name="Ink 7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1150" y="3251200"/>
              <a:ext cx="30163" cy="30163"/>
            </p14:xfrm>
          </p:contentPart>
        </mc:Choice>
        <mc:Fallback xmlns="">
          <p:pic>
            <p:nvPicPr>
              <p:cNvPr id="74830" name="Ink 7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6428" y="3240661"/>
                <a:ext cx="52067" cy="55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4829" name="Ink 7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2125" y="3251200"/>
              <a:ext cx="26988" cy="25400"/>
            </p14:xfrm>
          </p:contentPart>
        </mc:Choice>
        <mc:Fallback xmlns="">
          <p:pic>
            <p:nvPicPr>
              <p:cNvPr id="74829" name="Ink 7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8266" y="3237411"/>
                <a:ext cx="55435" cy="5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4790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0913" y="2909888"/>
              <a:ext cx="47625" cy="33337"/>
            </p14:xfrm>
          </p:contentPart>
        </mc:Choice>
        <mc:Fallback xmlns="">
          <p:pic>
            <p:nvPicPr>
              <p:cNvPr id="74790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7564" y="2896625"/>
                <a:ext cx="73602" cy="57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4791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1888" y="2917825"/>
              <a:ext cx="38100" cy="160338"/>
            </p14:xfrm>
          </p:contentPart>
        </mc:Choice>
        <mc:Fallback xmlns="">
          <p:pic>
            <p:nvPicPr>
              <p:cNvPr id="74791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18948" y="2904854"/>
                <a:ext cx="64698" cy="186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4792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14450" y="3063875"/>
              <a:ext cx="30163" cy="33338"/>
            </p14:xfrm>
          </p:contentPart>
        </mc:Choice>
        <mc:Fallback xmlns="">
          <p:pic>
            <p:nvPicPr>
              <p:cNvPr id="74792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02094" y="3050253"/>
                <a:ext cx="56328" cy="59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4796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96313" y="180975"/>
              <a:ext cx="492125" cy="292100"/>
            </p14:xfrm>
          </p:contentPart>
        </mc:Choice>
        <mc:Fallback xmlns="">
          <p:pic>
            <p:nvPicPr>
              <p:cNvPr id="74796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585153" y="168009"/>
                <a:ext cx="519485" cy="318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4820" name="Ink 6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13625" y="2011363"/>
              <a:ext cx="38100" cy="25400"/>
            </p14:xfrm>
          </p:contentPart>
        </mc:Choice>
        <mc:Fallback xmlns="">
          <p:pic>
            <p:nvPicPr>
              <p:cNvPr id="74820" name="Ink 6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01764" y="2000988"/>
                <a:ext cx="60385" cy="47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4821" name="Ink 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00950" y="2016125"/>
              <a:ext cx="46038" cy="20638"/>
            </p14:xfrm>
          </p:contentPart>
        </mc:Choice>
        <mc:Fallback xmlns="">
          <p:pic>
            <p:nvPicPr>
              <p:cNvPr id="74821" name="Ink 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88987" y="2002728"/>
                <a:ext cx="71051" cy="44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4822" name="Ink 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6000" y="1919288"/>
              <a:ext cx="30163" cy="34925"/>
            </p14:xfrm>
          </p:contentPart>
        </mc:Choice>
        <mc:Fallback xmlns="">
          <p:pic>
            <p:nvPicPr>
              <p:cNvPr id="74822" name="Ink 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53073" y="1905966"/>
                <a:ext cx="55299" cy="59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4823" name="Ink 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10425" y="1924050"/>
              <a:ext cx="36513" cy="28575"/>
            </p14:xfrm>
          </p:contentPart>
        </mc:Choice>
        <mc:Fallback xmlns="">
          <p:pic>
            <p:nvPicPr>
              <p:cNvPr id="74823" name="Ink 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98133" y="1912837"/>
                <a:ext cx="61096" cy="51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4824" name="Ink 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1488" y="1781175"/>
              <a:ext cx="28575" cy="26988"/>
            </p14:xfrm>
          </p:contentPart>
        </mc:Choice>
        <mc:Fallback xmlns="">
          <p:pic>
            <p:nvPicPr>
              <p:cNvPr id="74824" name="Ink 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79552" y="1769660"/>
                <a:ext cx="52086" cy="50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4825" name="Ink 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7700" y="1778000"/>
              <a:ext cx="31750" cy="31750"/>
            </p14:xfrm>
          </p:contentPart>
        </mc:Choice>
        <mc:Fallback xmlns="">
          <p:pic>
            <p:nvPicPr>
              <p:cNvPr id="74825" name="Ink 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57598" y="1765011"/>
                <a:ext cx="54841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4826" name="Ink 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4525" y="1914525"/>
              <a:ext cx="34925" cy="34925"/>
            </p14:xfrm>
          </p:contentPart>
        </mc:Choice>
        <mc:Fallback xmlns="">
          <p:pic>
            <p:nvPicPr>
              <p:cNvPr id="74826" name="Ink 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51563" y="1905164"/>
                <a:ext cx="60849" cy="56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4827" name="Ink 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04225" y="1917700"/>
              <a:ext cx="60325" cy="41275"/>
            </p14:xfrm>
          </p:contentPart>
        </mc:Choice>
        <mc:Fallback xmlns="">
          <p:pic>
            <p:nvPicPr>
              <p:cNvPr id="74827" name="Ink 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94889" y="1904061"/>
                <a:ext cx="83665" cy="6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4828" name="Ink 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75725" y="1638300"/>
              <a:ext cx="41275" cy="36513"/>
            </p14:xfrm>
          </p:contentPart>
        </mc:Choice>
        <mc:Fallback xmlns="">
          <p:pic>
            <p:nvPicPr>
              <p:cNvPr id="74828" name="Ink 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63522" y="1628277"/>
                <a:ext cx="62810" cy="56917"/>
              </a:xfrm>
              <a:prstGeom prst="rect">
                <a:avLst/>
              </a:prstGeom>
            </p:spPr>
          </p:pic>
        </mc:Fallback>
      </mc:AlternateContent>
      <p:pic>
        <p:nvPicPr>
          <p:cNvPr id="74831" name="Picture 79" descr="bo_1M14nolabels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8363"/>
            <a:ext cx="9144000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832" name="Rectangle 80"/>
          <p:cNvSpPr>
            <a:spLocks noChangeArrowheads="1"/>
          </p:cNvSpPr>
          <p:nvPr/>
        </p:nvSpPr>
        <p:spPr bwMode="auto">
          <a:xfrm>
            <a:off x="8566150" y="3957638"/>
            <a:ext cx="230188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4833" name="Ink 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88" y="4773613"/>
              <a:ext cx="223837" cy="39687"/>
            </p14:xfrm>
          </p:contentPart>
        </mc:Choice>
        <mc:Fallback xmlns="">
          <p:pic>
            <p:nvPicPr>
              <p:cNvPr id="74833" name="Ink 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53" y="4759181"/>
                <a:ext cx="251547" cy="68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4834" name="Ink 8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1150" y="4959350"/>
              <a:ext cx="30163" cy="30163"/>
            </p14:xfrm>
          </p:contentPart>
        </mc:Choice>
        <mc:Fallback xmlns="">
          <p:pic>
            <p:nvPicPr>
              <p:cNvPr id="74834" name="Ink 8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6428" y="4948811"/>
                <a:ext cx="52067" cy="55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4835" name="Ink 8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2125" y="4959350"/>
              <a:ext cx="26988" cy="25400"/>
            </p14:xfrm>
          </p:contentPart>
        </mc:Choice>
        <mc:Fallback xmlns="">
          <p:pic>
            <p:nvPicPr>
              <p:cNvPr id="74835" name="Ink 8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8266" y="4945561"/>
                <a:ext cx="55435" cy="5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4836" name="Ink 8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0913" y="4618038"/>
              <a:ext cx="47625" cy="33337"/>
            </p14:xfrm>
          </p:contentPart>
        </mc:Choice>
        <mc:Fallback xmlns="">
          <p:pic>
            <p:nvPicPr>
              <p:cNvPr id="74836" name="Ink 8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7564" y="4604775"/>
                <a:ext cx="73602" cy="57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4837" name="Ink 8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1888" y="4625975"/>
              <a:ext cx="38100" cy="160338"/>
            </p14:xfrm>
          </p:contentPart>
        </mc:Choice>
        <mc:Fallback xmlns="">
          <p:pic>
            <p:nvPicPr>
              <p:cNvPr id="74837" name="Ink 8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18948" y="4613004"/>
                <a:ext cx="64698" cy="186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4838" name="Ink 8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14450" y="4772025"/>
              <a:ext cx="30163" cy="33338"/>
            </p14:xfrm>
          </p:contentPart>
        </mc:Choice>
        <mc:Fallback xmlns="">
          <p:pic>
            <p:nvPicPr>
              <p:cNvPr id="74838" name="Ink 8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02094" y="4758403"/>
                <a:ext cx="56328" cy="59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4839" name="Ink 8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51025" y="4478338"/>
              <a:ext cx="33338" cy="38100"/>
            </p14:xfrm>
          </p:contentPart>
        </mc:Choice>
        <mc:Fallback xmlns="">
          <p:pic>
            <p:nvPicPr>
              <p:cNvPr id="74839" name="Ink 8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38478" y="4464680"/>
                <a:ext cx="58073" cy="64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4840" name="Ink 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08188" y="4467225"/>
              <a:ext cx="57150" cy="177800"/>
            </p14:xfrm>
          </p:contentPart>
        </mc:Choice>
        <mc:Fallback xmlns="">
          <p:pic>
            <p:nvPicPr>
              <p:cNvPr id="74840" name="Ink 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99202" y="4455348"/>
                <a:ext cx="77278" cy="199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4841" name="Ink 8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54250" y="4657725"/>
              <a:ext cx="42863" cy="33338"/>
            </p14:xfrm>
          </p:contentPart>
        </mc:Choice>
        <mc:Fallback xmlns="">
          <p:pic>
            <p:nvPicPr>
              <p:cNvPr id="74841" name="Ink 8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243084" y="4645178"/>
                <a:ext cx="66276" cy="55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4842" name="Ink 9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4788" y="4354513"/>
              <a:ext cx="19050" cy="25400"/>
            </p14:xfrm>
          </p:contentPart>
        </mc:Choice>
        <mc:Fallback xmlns="">
          <p:pic>
            <p:nvPicPr>
              <p:cNvPr id="74842" name="Ink 9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734164" y="4344854"/>
                <a:ext cx="41763" cy="46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4843" name="Ink 9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4650" y="4337050"/>
              <a:ext cx="34925" cy="31750"/>
            </p14:xfrm>
          </p:contentPart>
        </mc:Choice>
        <mc:Fallback xmlns="">
          <p:pic>
            <p:nvPicPr>
              <p:cNvPr id="74843" name="Ink 9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03128" y="4324783"/>
                <a:ext cx="58688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4844" name="Ink 9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0213" y="4514850"/>
              <a:ext cx="26987" cy="34925"/>
            </p14:xfrm>
          </p:contentPart>
        </mc:Choice>
        <mc:Fallback xmlns="">
          <p:pic>
            <p:nvPicPr>
              <p:cNvPr id="74844" name="Ink 9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59272" y="4504159"/>
                <a:ext cx="50327" cy="57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4845" name="Ink 9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03563" y="4478338"/>
              <a:ext cx="38100" cy="34925"/>
            </p14:xfrm>
          </p:contentPart>
        </mc:Choice>
        <mc:Fallback xmlns="">
          <p:pic>
            <p:nvPicPr>
              <p:cNvPr id="74845" name="Ink 9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091342" y="4464656"/>
                <a:ext cx="64698" cy="60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4846" name="Ink 9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71913" y="4371975"/>
              <a:ext cx="20637" cy="25400"/>
            </p14:xfrm>
          </p:contentPart>
        </mc:Choice>
        <mc:Fallback xmlns="">
          <p:pic>
            <p:nvPicPr>
              <p:cNvPr id="74846" name="Ink 9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57793" y="4358186"/>
                <a:ext cx="49601" cy="49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4847" name="Ink 9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40188" y="4387850"/>
              <a:ext cx="23812" cy="25400"/>
            </p14:xfrm>
          </p:contentPart>
        </mc:Choice>
        <mc:Fallback xmlns="">
          <p:pic>
            <p:nvPicPr>
              <p:cNvPr id="74847" name="Ink 9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27560" y="4374256"/>
                <a:ext cx="49789" cy="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4848" name="Ink 9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08413" y="4208463"/>
              <a:ext cx="41275" cy="38100"/>
            </p14:xfrm>
          </p:contentPart>
        </mc:Choice>
        <mc:Fallback xmlns="">
          <p:pic>
            <p:nvPicPr>
              <p:cNvPr id="74848" name="Ink 9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796465" y="4194312"/>
                <a:ext cx="66981" cy="64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4849" name="Ink 9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44900" y="4214813"/>
              <a:ext cx="39688" cy="23812"/>
            </p14:xfrm>
          </p:contentPart>
        </mc:Choice>
        <mc:Fallback xmlns="">
          <p:pic>
            <p:nvPicPr>
              <p:cNvPr id="74849" name="Ink 9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1550" y="4208060"/>
                <a:ext cx="58810" cy="41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4850" name="Ink 9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57738" y="4164013"/>
              <a:ext cx="34925" cy="30162"/>
            </p14:xfrm>
          </p:contentPart>
        </mc:Choice>
        <mc:Fallback xmlns="">
          <p:pic>
            <p:nvPicPr>
              <p:cNvPr id="74850" name="Ink 9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746334" y="4151445"/>
                <a:ext cx="55239" cy="54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4851" name="Ink 9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1400" y="4157663"/>
              <a:ext cx="25400" cy="33337"/>
            </p14:xfrm>
          </p:contentPart>
        </mc:Choice>
        <mc:Fallback xmlns="">
          <p:pic>
            <p:nvPicPr>
              <p:cNvPr id="74851" name="Ink 9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841383" y="4146192"/>
                <a:ext cx="45792" cy="519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4852" name="Ink 10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03763" y="4057650"/>
              <a:ext cx="30162" cy="30163"/>
            </p14:xfrm>
          </p:contentPart>
        </mc:Choice>
        <mc:Fallback xmlns="">
          <p:pic>
            <p:nvPicPr>
              <p:cNvPr id="74852" name="Ink 10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691914" y="4044364"/>
                <a:ext cx="54579" cy="55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853" name="Ink 10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3425" y="4046538"/>
              <a:ext cx="26988" cy="26987"/>
            </p14:xfrm>
          </p:contentPart>
        </mc:Choice>
        <mc:Fallback xmlns="">
          <p:pic>
            <p:nvPicPr>
              <p:cNvPr id="74853" name="Ink 10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530111" y="4033224"/>
                <a:ext cx="53976" cy="53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854" name="Ink 10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0563" y="4033838"/>
              <a:ext cx="34925" cy="44450"/>
            </p14:xfrm>
          </p:contentPart>
        </mc:Choice>
        <mc:Fallback xmlns="">
          <p:pic>
            <p:nvPicPr>
              <p:cNvPr id="74854" name="Ink 10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764082" y="4026610"/>
                <a:ext cx="55088" cy="6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4855" name="Ink 10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3238" y="4040188"/>
              <a:ext cx="31750" cy="44450"/>
            </p14:xfrm>
          </p:contentPart>
        </mc:Choice>
        <mc:Fallback xmlns="">
          <p:pic>
            <p:nvPicPr>
              <p:cNvPr id="74855" name="Ink 10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570610" y="4031876"/>
                <a:ext cx="58088" cy="66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4856" name="Ink 10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6413" y="3911600"/>
              <a:ext cx="34925" cy="39688"/>
            </p14:xfrm>
          </p:contentPart>
        </mc:Choice>
        <mc:Fallback xmlns="">
          <p:pic>
            <p:nvPicPr>
              <p:cNvPr id="74856" name="Ink 10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574171" y="3899333"/>
                <a:ext cx="55808" cy="64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4857" name="Ink 10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3375" y="3910013"/>
              <a:ext cx="36513" cy="28575"/>
            </p14:xfrm>
          </p:contentPart>
        </mc:Choice>
        <mc:Fallback xmlns="">
          <p:pic>
            <p:nvPicPr>
              <p:cNvPr id="74857" name="Ink 10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99999" y="3897353"/>
                <a:ext cx="63265" cy="535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4858" name="Ink 10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3663" y="3876675"/>
              <a:ext cx="38100" cy="25400"/>
            </p14:xfrm>
          </p:contentPart>
        </mc:Choice>
        <mc:Fallback xmlns="">
          <p:pic>
            <p:nvPicPr>
              <p:cNvPr id="74858" name="Ink 10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436474" y="3864512"/>
                <a:ext cx="57150" cy="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4859" name="Ink 10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05588" y="3868738"/>
              <a:ext cx="39687" cy="25400"/>
            </p14:xfrm>
          </p:contentPart>
        </mc:Choice>
        <mc:Fallback xmlns="">
          <p:pic>
            <p:nvPicPr>
              <p:cNvPr id="74859" name="Ink 10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596568" y="3856575"/>
                <a:ext cx="60974" cy="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4860" name="Ink 10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1763" y="3770313"/>
              <a:ext cx="36512" cy="42862"/>
            </p14:xfrm>
          </p:contentPart>
        </mc:Choice>
        <mc:Fallback xmlns="">
          <p:pic>
            <p:nvPicPr>
              <p:cNvPr id="74860" name="Ink 10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70195" y="3757707"/>
                <a:ext cx="59287" cy="65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4861" name="Ink 10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92850" y="3757613"/>
              <a:ext cx="39688" cy="34925"/>
            </p14:xfrm>
          </p:contentPart>
        </mc:Choice>
        <mc:Fallback xmlns="">
          <p:pic>
            <p:nvPicPr>
              <p:cNvPr id="74861" name="Ink 10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281665" y="3751852"/>
                <a:ext cx="64583" cy="53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4862" name="Ink 1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13625" y="3719513"/>
              <a:ext cx="38100" cy="25400"/>
            </p14:xfrm>
          </p:contentPart>
        </mc:Choice>
        <mc:Fallback xmlns="">
          <p:pic>
            <p:nvPicPr>
              <p:cNvPr id="74862" name="Ink 1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01764" y="3709138"/>
                <a:ext cx="60385" cy="47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4863" name="Ink 1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00950" y="3724275"/>
              <a:ext cx="46038" cy="20638"/>
            </p14:xfrm>
          </p:contentPart>
        </mc:Choice>
        <mc:Fallback xmlns="">
          <p:pic>
            <p:nvPicPr>
              <p:cNvPr id="74863" name="Ink 1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88987" y="3710878"/>
                <a:ext cx="71051" cy="44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4864" name="Ink 1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6000" y="3627438"/>
              <a:ext cx="30163" cy="34925"/>
            </p14:xfrm>
          </p:contentPart>
        </mc:Choice>
        <mc:Fallback xmlns="">
          <p:pic>
            <p:nvPicPr>
              <p:cNvPr id="74864" name="Ink 1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53073" y="3614116"/>
                <a:ext cx="55299" cy="59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4865" name="Ink 1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10425" y="3632200"/>
              <a:ext cx="36513" cy="28575"/>
            </p14:xfrm>
          </p:contentPart>
        </mc:Choice>
        <mc:Fallback xmlns="">
          <p:pic>
            <p:nvPicPr>
              <p:cNvPr id="74865" name="Ink 1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98133" y="3620987"/>
                <a:ext cx="61096" cy="51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4866" name="Ink 1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1488" y="3489325"/>
              <a:ext cx="28575" cy="26988"/>
            </p14:xfrm>
          </p:contentPart>
        </mc:Choice>
        <mc:Fallback xmlns="">
          <p:pic>
            <p:nvPicPr>
              <p:cNvPr id="74866" name="Ink 1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79552" y="3477810"/>
                <a:ext cx="52086" cy="50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4867" name="Ink 1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7700" y="3486150"/>
              <a:ext cx="31750" cy="31750"/>
            </p14:xfrm>
          </p:contentPart>
        </mc:Choice>
        <mc:Fallback xmlns="">
          <p:pic>
            <p:nvPicPr>
              <p:cNvPr id="74867" name="Ink 1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57598" y="3473161"/>
                <a:ext cx="54841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4868" name="Ink 1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4525" y="3622675"/>
              <a:ext cx="34925" cy="34925"/>
            </p14:xfrm>
          </p:contentPart>
        </mc:Choice>
        <mc:Fallback xmlns="">
          <p:pic>
            <p:nvPicPr>
              <p:cNvPr id="74868" name="Ink 1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51563" y="3613314"/>
                <a:ext cx="60849" cy="56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4869" name="Ink 1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04225" y="3625850"/>
              <a:ext cx="60325" cy="41275"/>
            </p14:xfrm>
          </p:contentPart>
        </mc:Choice>
        <mc:Fallback xmlns="">
          <p:pic>
            <p:nvPicPr>
              <p:cNvPr id="74869" name="Ink 1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94889" y="3612211"/>
                <a:ext cx="83665" cy="6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4870" name="Ink 1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75725" y="3346450"/>
              <a:ext cx="41275" cy="36513"/>
            </p14:xfrm>
          </p:contentPart>
        </mc:Choice>
        <mc:Fallback xmlns="">
          <p:pic>
            <p:nvPicPr>
              <p:cNvPr id="74870" name="Ink 1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63522" y="3336427"/>
                <a:ext cx="62810" cy="56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4872" name="Ink 1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91550" y="1898650"/>
              <a:ext cx="517525" cy="271463"/>
            </p14:xfrm>
          </p:contentPart>
        </mc:Choice>
        <mc:Fallback xmlns="">
          <p:pic>
            <p:nvPicPr>
              <p:cNvPr id="74872" name="Ink 1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578954" y="1883169"/>
                <a:ext cx="544877" cy="30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4873" name="Ink 1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55875" y="4348163"/>
              <a:ext cx="33338" cy="50800"/>
            </p14:xfrm>
          </p:contentPart>
        </mc:Choice>
        <mc:Fallback xmlns="">
          <p:pic>
            <p:nvPicPr>
              <p:cNvPr id="74873" name="Ink 1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540461" y="4332311"/>
                <a:ext cx="64525" cy="82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4874" name="Ink 1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97125" y="4197350"/>
              <a:ext cx="47625" cy="196850"/>
            </p14:xfrm>
          </p:contentPart>
        </mc:Choice>
        <mc:Fallback xmlns="">
          <p:pic>
            <p:nvPicPr>
              <p:cNvPr id="74874" name="Ink 1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383518" y="4182595"/>
                <a:ext cx="76272" cy="226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4875" name="Ink 1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20913" y="4195763"/>
              <a:ext cx="22225" cy="41275"/>
            </p14:xfrm>
          </p:contentPart>
        </mc:Choice>
        <mc:Fallback xmlns="">
          <p:pic>
            <p:nvPicPr>
              <p:cNvPr id="74875" name="Ink 1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206216" y="4181048"/>
                <a:ext cx="50544" cy="70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876" name="Ink 1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52813" y="4206875"/>
              <a:ext cx="31750" cy="34925"/>
            </p14:xfrm>
          </p:contentPart>
        </mc:Choice>
        <mc:Fallback xmlns="">
          <p:pic>
            <p:nvPicPr>
              <p:cNvPr id="74876" name="Ink 1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438381" y="4192473"/>
                <a:ext cx="59892" cy="62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4877" name="Ink 1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87713" y="4065588"/>
              <a:ext cx="41275" cy="180975"/>
            </p14:xfrm>
          </p:contentPart>
        </mc:Choice>
        <mc:Fallback xmlns="">
          <p:pic>
            <p:nvPicPr>
              <p:cNvPr id="74877" name="Ink 1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273356" y="4050837"/>
                <a:ext cx="69988" cy="209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4878" name="Ink 1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06738" y="4059238"/>
              <a:ext cx="31750" cy="41275"/>
            </p14:xfrm>
          </p:contentPart>
        </mc:Choice>
        <mc:Fallback xmlns="">
          <p:pic>
            <p:nvPicPr>
              <p:cNvPr id="74878" name="Ink 1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091585" y="4043805"/>
                <a:ext cx="62057" cy="69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4879" name="Ink 1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01800" y="4491038"/>
              <a:ext cx="15875" cy="34925"/>
            </p14:xfrm>
          </p:contentPart>
        </mc:Choice>
        <mc:Fallback xmlns="">
          <p:pic>
            <p:nvPicPr>
              <p:cNvPr id="74879" name="Ink 1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687368" y="4476636"/>
                <a:ext cx="44378" cy="61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4880" name="Ink 1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06538" y="4506913"/>
              <a:ext cx="38100" cy="31750"/>
            </p14:xfrm>
          </p:contentPart>
        </mc:Choice>
        <mc:Fallback xmlns="">
          <p:pic>
            <p:nvPicPr>
              <p:cNvPr id="74880" name="Ink 1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492880" y="4493203"/>
                <a:ext cx="58947" cy="59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4881" name="Ink 1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11300" y="4362450"/>
              <a:ext cx="25400" cy="26988"/>
            </p14:xfrm>
          </p:contentPart>
        </mc:Choice>
        <mc:Fallback xmlns="">
          <p:pic>
            <p:nvPicPr>
              <p:cNvPr id="74881" name="Ink 1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497706" y="4348776"/>
                <a:ext cx="46149" cy="51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4882" name="Ink 1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08100" y="4348163"/>
              <a:ext cx="31750" cy="30162"/>
            </p14:xfrm>
          </p:contentPart>
        </mc:Choice>
        <mc:Fallback xmlns="">
          <p:pic>
            <p:nvPicPr>
              <p:cNvPr id="74882" name="Ink 1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95833" y="4333441"/>
                <a:ext cx="59531" cy="58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4883" name="Ink 1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9750" y="4060825"/>
              <a:ext cx="26988" cy="31750"/>
            </p14:xfrm>
          </p:contentPart>
        </mc:Choice>
        <mc:Fallback xmlns="">
          <p:pic>
            <p:nvPicPr>
              <p:cNvPr id="74883" name="Ink 1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337156" y="4046393"/>
                <a:ext cx="46419" cy="606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4884" name="Ink 1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76713" y="4078288"/>
              <a:ext cx="34925" cy="42862"/>
            </p14:xfrm>
          </p:contentPart>
        </mc:Choice>
        <mc:Fallback xmlns="">
          <p:pic>
            <p:nvPicPr>
              <p:cNvPr id="74884" name="Ink 1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163031" y="4064601"/>
                <a:ext cx="62289" cy="69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885" name="Ink 1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70363" y="3937000"/>
              <a:ext cx="30162" cy="26988"/>
            </p14:xfrm>
          </p:contentPart>
        </mc:Choice>
        <mc:Fallback xmlns="">
          <p:pic>
            <p:nvPicPr>
              <p:cNvPr id="74885" name="Ink 1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157795" y="3922966"/>
                <a:ext cx="56374" cy="53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4886" name="Ink 1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9863" y="3906838"/>
              <a:ext cx="25400" cy="38100"/>
            </p14:xfrm>
          </p:contentPart>
        </mc:Choice>
        <mc:Fallback xmlns="">
          <p:pic>
            <p:nvPicPr>
              <p:cNvPr id="74886" name="Ink 1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966437" y="3894258"/>
                <a:ext cx="51163" cy="6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4888" name="Ink 1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60975" y="3916363"/>
              <a:ext cx="34925" cy="34925"/>
            </p14:xfrm>
          </p:contentPart>
        </mc:Choice>
        <mc:Fallback xmlns="">
          <p:pic>
            <p:nvPicPr>
              <p:cNvPr id="74888" name="Ink 1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248733" y="3903761"/>
                <a:ext cx="60489" cy="60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4889" name="Ink 1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49838" y="3784600"/>
              <a:ext cx="39687" cy="176213"/>
            </p14:xfrm>
          </p:contentPart>
        </mc:Choice>
        <mc:Fallback xmlns="">
          <p:pic>
            <p:nvPicPr>
              <p:cNvPr id="74889" name="Ink 1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037571" y="3771627"/>
                <a:ext cx="63860" cy="200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4890" name="Ink 1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89500" y="3773488"/>
              <a:ext cx="34925" cy="26987"/>
            </p14:xfrm>
          </p:contentPart>
        </mc:Choice>
        <mc:Fallback xmlns="">
          <p:pic>
            <p:nvPicPr>
              <p:cNvPr id="74890" name="Ink 1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875818" y="3759815"/>
                <a:ext cx="61569" cy="51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4891" name="Ink 1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47088" y="3209925"/>
              <a:ext cx="631825" cy="652463"/>
            </p14:xfrm>
          </p:contentPart>
        </mc:Choice>
        <mc:Fallback xmlns="">
          <p:pic>
            <p:nvPicPr>
              <p:cNvPr id="74891" name="Ink 1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8434848" y="3196962"/>
                <a:ext cx="660266" cy="680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892" name="Ink 1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6163" y="3767138"/>
              <a:ext cx="58737" cy="33337"/>
            </p14:xfrm>
          </p:contentPart>
        </mc:Choice>
        <mc:Fallback xmlns="">
          <p:pic>
            <p:nvPicPr>
              <p:cNvPr id="74892" name="Ink 1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112911" y="3753158"/>
                <a:ext cx="85957" cy="60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893" name="Ink 1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34075" y="3776663"/>
              <a:ext cx="30163" cy="19050"/>
            </p14:xfrm>
          </p:contentPart>
        </mc:Choice>
        <mc:Fallback xmlns="">
          <p:pic>
            <p:nvPicPr>
              <p:cNvPr id="74893" name="Ink 1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922225" y="3762645"/>
                <a:ext cx="55658" cy="45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894" name="Ink 1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59475" y="3638550"/>
              <a:ext cx="23813" cy="30163"/>
            </p14:xfrm>
          </p:contentPart>
        </mc:Choice>
        <mc:Fallback xmlns="">
          <p:pic>
            <p:nvPicPr>
              <p:cNvPr id="74894" name="Ink 1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946125" y="3625264"/>
                <a:ext cx="50152" cy="55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895" name="Ink 1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0563" y="3622675"/>
              <a:ext cx="25400" cy="38100"/>
            </p14:xfrm>
          </p:contentPart>
        </mc:Choice>
        <mc:Fallback xmlns="">
          <p:pic>
            <p:nvPicPr>
              <p:cNvPr id="74895" name="Ink 1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757326" y="3614049"/>
                <a:ext cx="51873" cy="60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896" name="Ink 1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97700" y="3638550"/>
              <a:ext cx="44450" cy="20638"/>
            </p14:xfrm>
          </p:contentPart>
        </mc:Choice>
        <mc:Fallback xmlns="">
          <p:pic>
            <p:nvPicPr>
              <p:cNvPr id="74896" name="Ink 1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984690" y="3625153"/>
                <a:ext cx="71192" cy="47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4897" name="Ink 1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2600" y="3636963"/>
              <a:ext cx="30163" cy="23812"/>
            </p14:xfrm>
          </p:contentPart>
        </mc:Choice>
        <mc:Fallback xmlns="">
          <p:pic>
            <p:nvPicPr>
              <p:cNvPr id="74897" name="Ink 1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820750" y="3625235"/>
                <a:ext cx="54581" cy="47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4898" name="Ink 1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4188" y="3495675"/>
              <a:ext cx="41275" cy="30163"/>
            </p14:xfrm>
          </p:contentPart>
        </mc:Choice>
        <mc:Fallback xmlns="">
          <p:pic>
            <p:nvPicPr>
              <p:cNvPr id="74898" name="Ink 1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820908" y="3482030"/>
                <a:ext cx="65681" cy="57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4899" name="Ink 1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7975" y="3494088"/>
              <a:ext cx="28575" cy="31750"/>
            </p14:xfrm>
          </p:contentPart>
        </mc:Choice>
        <mc:Fallback xmlns="">
          <p:pic>
            <p:nvPicPr>
              <p:cNvPr id="74899" name="Ink 1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645315" y="3479656"/>
                <a:ext cx="55703" cy="56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4900" name="Ink 1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02575" y="3482975"/>
              <a:ext cx="44450" cy="26988"/>
            </p14:xfrm>
          </p:contentPart>
        </mc:Choice>
        <mc:Fallback xmlns="">
          <p:pic>
            <p:nvPicPr>
              <p:cNvPr id="74900" name="Ink 1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889312" y="3469481"/>
                <a:ext cx="69543" cy="543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4901" name="Ink 1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21600" y="3500438"/>
              <a:ext cx="30163" cy="19050"/>
            </p14:xfrm>
          </p:contentPart>
        </mc:Choice>
        <mc:Fallback xmlns="">
          <p:pic>
            <p:nvPicPr>
              <p:cNvPr id="74901" name="Ink 1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707955" y="3487139"/>
                <a:ext cx="57453" cy="43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74902" name="Ink 1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26363" y="3359150"/>
              <a:ext cx="31750" cy="26988"/>
            </p14:xfrm>
          </p:contentPart>
        </mc:Choice>
        <mc:Fallback xmlns="">
          <p:pic>
            <p:nvPicPr>
              <p:cNvPr id="74902" name="Ink 1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714096" y="3344397"/>
                <a:ext cx="58449" cy="550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74903" name="Ink 1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26338" y="3344863"/>
              <a:ext cx="46037" cy="33337"/>
            </p14:xfrm>
          </p:contentPart>
        </mc:Choice>
        <mc:Fallback xmlns="">
          <p:pic>
            <p:nvPicPr>
              <p:cNvPr id="74903" name="Ink 1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513750" y="3330166"/>
                <a:ext cx="73012" cy="61656"/>
              </a:xfrm>
              <a:prstGeom prst="rect">
                <a:avLst/>
              </a:prstGeom>
            </p:spPr>
          </p:pic>
        </mc:Fallback>
      </mc:AlternateContent>
      <p:sp>
        <p:nvSpPr>
          <p:cNvPr id="74904" name="Rectangle 152"/>
          <p:cNvSpPr>
            <a:spLocks noChangeArrowheads="1"/>
          </p:cNvSpPr>
          <p:nvPr/>
        </p:nvSpPr>
        <p:spPr bwMode="auto">
          <a:xfrm>
            <a:off x="8539163" y="5662613"/>
            <a:ext cx="230187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4905" name="Picture 153" descr="bo_1M14nolabels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8263"/>
            <a:ext cx="9144000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906" name="Rectangle 154"/>
          <p:cNvSpPr>
            <a:spLocks noChangeArrowheads="1"/>
          </p:cNvSpPr>
          <p:nvPr/>
        </p:nvSpPr>
        <p:spPr bwMode="auto">
          <a:xfrm>
            <a:off x="8566150" y="5697538"/>
            <a:ext cx="230188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4907" name="Ink 1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88" y="6513513"/>
              <a:ext cx="223837" cy="39687"/>
            </p14:xfrm>
          </p:contentPart>
        </mc:Choice>
        <mc:Fallback xmlns="">
          <p:pic>
            <p:nvPicPr>
              <p:cNvPr id="74907" name="Ink 1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053" y="6499081"/>
                <a:ext cx="251547" cy="68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4908" name="Ink 1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1150" y="6699250"/>
              <a:ext cx="30163" cy="30163"/>
            </p14:xfrm>
          </p:contentPart>
        </mc:Choice>
        <mc:Fallback xmlns="">
          <p:pic>
            <p:nvPicPr>
              <p:cNvPr id="74908" name="Ink 1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6428" y="6688711"/>
                <a:ext cx="52067" cy="55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74909" name="Ink 1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2125" y="6699250"/>
              <a:ext cx="26988" cy="25400"/>
            </p14:xfrm>
          </p:contentPart>
        </mc:Choice>
        <mc:Fallback xmlns="">
          <p:pic>
            <p:nvPicPr>
              <p:cNvPr id="74909" name="Ink 1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8266" y="6685461"/>
                <a:ext cx="55435" cy="5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4910" name="Ink 1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50913" y="6357938"/>
              <a:ext cx="47625" cy="33337"/>
            </p14:xfrm>
          </p:contentPart>
        </mc:Choice>
        <mc:Fallback xmlns="">
          <p:pic>
            <p:nvPicPr>
              <p:cNvPr id="74910" name="Ink 1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7564" y="6344675"/>
                <a:ext cx="73602" cy="57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74911" name="Ink 1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1888" y="6365875"/>
              <a:ext cx="38100" cy="160338"/>
            </p14:xfrm>
          </p:contentPart>
        </mc:Choice>
        <mc:Fallback xmlns="">
          <p:pic>
            <p:nvPicPr>
              <p:cNvPr id="74911" name="Ink 1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18948" y="6352904"/>
                <a:ext cx="64698" cy="186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4912" name="Ink 1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14450" y="6511925"/>
              <a:ext cx="30163" cy="33338"/>
            </p14:xfrm>
          </p:contentPart>
        </mc:Choice>
        <mc:Fallback xmlns="">
          <p:pic>
            <p:nvPicPr>
              <p:cNvPr id="74912" name="Ink 1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02094" y="6498303"/>
                <a:ext cx="56328" cy="59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74913" name="Ink 1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51025" y="6218238"/>
              <a:ext cx="33338" cy="38100"/>
            </p14:xfrm>
          </p:contentPart>
        </mc:Choice>
        <mc:Fallback xmlns="">
          <p:pic>
            <p:nvPicPr>
              <p:cNvPr id="74913" name="Ink 1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38478" y="6204580"/>
                <a:ext cx="58073" cy="64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74914" name="Ink 1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08188" y="6207125"/>
              <a:ext cx="57150" cy="177800"/>
            </p14:xfrm>
          </p:contentPart>
        </mc:Choice>
        <mc:Fallback xmlns="">
          <p:pic>
            <p:nvPicPr>
              <p:cNvPr id="74914" name="Ink 1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99202" y="6195248"/>
                <a:ext cx="77278" cy="199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74915" name="Ink 16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54250" y="6397625"/>
              <a:ext cx="42863" cy="33338"/>
            </p14:xfrm>
          </p:contentPart>
        </mc:Choice>
        <mc:Fallback xmlns="">
          <p:pic>
            <p:nvPicPr>
              <p:cNvPr id="74915" name="Ink 16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243084" y="6385078"/>
                <a:ext cx="66276" cy="55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74916" name="Ink 1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4788" y="6094413"/>
              <a:ext cx="19050" cy="25400"/>
            </p14:xfrm>
          </p:contentPart>
        </mc:Choice>
        <mc:Fallback xmlns="">
          <p:pic>
            <p:nvPicPr>
              <p:cNvPr id="74916" name="Ink 1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734164" y="6084754"/>
                <a:ext cx="41763" cy="46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74917" name="Ink 1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4650" y="6076950"/>
              <a:ext cx="34925" cy="31750"/>
            </p14:xfrm>
          </p:contentPart>
        </mc:Choice>
        <mc:Fallback xmlns="">
          <p:pic>
            <p:nvPicPr>
              <p:cNvPr id="74917" name="Ink 1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03128" y="6064683"/>
                <a:ext cx="58688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74918" name="Ink 1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0213" y="6254750"/>
              <a:ext cx="26987" cy="34925"/>
            </p14:xfrm>
          </p:contentPart>
        </mc:Choice>
        <mc:Fallback xmlns="">
          <p:pic>
            <p:nvPicPr>
              <p:cNvPr id="74918" name="Ink 1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959272" y="6244059"/>
                <a:ext cx="50327" cy="57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74919" name="Ink 1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03563" y="6218238"/>
              <a:ext cx="38100" cy="34925"/>
            </p14:xfrm>
          </p:contentPart>
        </mc:Choice>
        <mc:Fallback xmlns="">
          <p:pic>
            <p:nvPicPr>
              <p:cNvPr id="74919" name="Ink 1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091342" y="6204556"/>
                <a:ext cx="64698" cy="60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4920" name="Ink 16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71913" y="6111875"/>
              <a:ext cx="20637" cy="25400"/>
            </p14:xfrm>
          </p:contentPart>
        </mc:Choice>
        <mc:Fallback xmlns="">
          <p:pic>
            <p:nvPicPr>
              <p:cNvPr id="74920" name="Ink 16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857793" y="6098086"/>
                <a:ext cx="49601" cy="49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4921" name="Ink 1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40188" y="6127750"/>
              <a:ext cx="23812" cy="25400"/>
            </p14:xfrm>
          </p:contentPart>
        </mc:Choice>
        <mc:Fallback xmlns="">
          <p:pic>
            <p:nvPicPr>
              <p:cNvPr id="74921" name="Ink 1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027560" y="6114156"/>
                <a:ext cx="49789" cy="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4922" name="Ink 1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08413" y="5948363"/>
              <a:ext cx="41275" cy="38100"/>
            </p14:xfrm>
          </p:contentPart>
        </mc:Choice>
        <mc:Fallback xmlns="">
          <p:pic>
            <p:nvPicPr>
              <p:cNvPr id="74922" name="Ink 1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796465" y="5934212"/>
                <a:ext cx="66981" cy="64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4923" name="Ink 1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44900" y="5954713"/>
              <a:ext cx="39688" cy="23812"/>
            </p14:xfrm>
          </p:contentPart>
        </mc:Choice>
        <mc:Fallback xmlns="">
          <p:pic>
            <p:nvPicPr>
              <p:cNvPr id="74923" name="Ink 1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31550" y="5947960"/>
                <a:ext cx="58810" cy="41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74924" name="Ink 1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57738" y="5903913"/>
              <a:ext cx="34925" cy="30162"/>
            </p14:xfrm>
          </p:contentPart>
        </mc:Choice>
        <mc:Fallback xmlns="">
          <p:pic>
            <p:nvPicPr>
              <p:cNvPr id="74924" name="Ink 1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746334" y="5891345"/>
                <a:ext cx="55239" cy="54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4925" name="Ink 1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1400" y="5897563"/>
              <a:ext cx="25400" cy="33337"/>
            </p14:xfrm>
          </p:contentPart>
        </mc:Choice>
        <mc:Fallback xmlns="">
          <p:pic>
            <p:nvPicPr>
              <p:cNvPr id="74925" name="Ink 1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841383" y="5886092"/>
                <a:ext cx="45792" cy="519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74926" name="Ink 1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03763" y="5797550"/>
              <a:ext cx="30162" cy="30163"/>
            </p14:xfrm>
          </p:contentPart>
        </mc:Choice>
        <mc:Fallback xmlns="">
          <p:pic>
            <p:nvPicPr>
              <p:cNvPr id="74926" name="Ink 1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691914" y="5784264"/>
                <a:ext cx="54579" cy="55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4927" name="Ink 1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3425" y="5786438"/>
              <a:ext cx="26988" cy="26987"/>
            </p14:xfrm>
          </p:contentPart>
        </mc:Choice>
        <mc:Fallback xmlns="">
          <p:pic>
            <p:nvPicPr>
              <p:cNvPr id="74927" name="Ink 1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530111" y="5773124"/>
                <a:ext cx="53976" cy="53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74928" name="Ink 1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0563" y="5773738"/>
              <a:ext cx="34925" cy="44450"/>
            </p14:xfrm>
          </p:contentPart>
        </mc:Choice>
        <mc:Fallback xmlns="">
          <p:pic>
            <p:nvPicPr>
              <p:cNvPr id="74928" name="Ink 1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764082" y="5766510"/>
                <a:ext cx="55088" cy="64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74929" name="Ink 17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3238" y="5780088"/>
              <a:ext cx="31750" cy="44450"/>
            </p14:xfrm>
          </p:contentPart>
        </mc:Choice>
        <mc:Fallback xmlns="">
          <p:pic>
            <p:nvPicPr>
              <p:cNvPr id="74929" name="Ink 17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570610" y="5771776"/>
                <a:ext cx="58088" cy="66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74930" name="Ink 17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86413" y="5651500"/>
              <a:ext cx="34925" cy="39688"/>
            </p14:xfrm>
          </p:contentPart>
        </mc:Choice>
        <mc:Fallback xmlns="">
          <p:pic>
            <p:nvPicPr>
              <p:cNvPr id="74930" name="Ink 17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574171" y="5639233"/>
                <a:ext cx="55808" cy="64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74931" name="Ink 17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3375" y="5649913"/>
              <a:ext cx="36513" cy="28575"/>
            </p14:xfrm>
          </p:contentPart>
        </mc:Choice>
        <mc:Fallback xmlns="">
          <p:pic>
            <p:nvPicPr>
              <p:cNvPr id="74931" name="Ink 17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99999" y="5637253"/>
                <a:ext cx="63265" cy="535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74932" name="Ink 18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3663" y="5616575"/>
              <a:ext cx="38100" cy="25400"/>
            </p14:xfrm>
          </p:contentPart>
        </mc:Choice>
        <mc:Fallback xmlns="">
          <p:pic>
            <p:nvPicPr>
              <p:cNvPr id="74932" name="Ink 18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436474" y="5604412"/>
                <a:ext cx="57150" cy="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74933" name="Ink 18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05588" y="5608638"/>
              <a:ext cx="39687" cy="25400"/>
            </p14:xfrm>
          </p:contentPart>
        </mc:Choice>
        <mc:Fallback xmlns="">
          <p:pic>
            <p:nvPicPr>
              <p:cNvPr id="74933" name="Ink 18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596568" y="5596475"/>
                <a:ext cx="60974" cy="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74934" name="Ink 18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1763" y="5510213"/>
              <a:ext cx="36512" cy="42862"/>
            </p14:xfrm>
          </p:contentPart>
        </mc:Choice>
        <mc:Fallback xmlns="">
          <p:pic>
            <p:nvPicPr>
              <p:cNvPr id="74934" name="Ink 18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470195" y="5497607"/>
                <a:ext cx="59287" cy="65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74935" name="Ink 18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92850" y="5497513"/>
              <a:ext cx="39688" cy="34925"/>
            </p14:xfrm>
          </p:contentPart>
        </mc:Choice>
        <mc:Fallback xmlns="">
          <p:pic>
            <p:nvPicPr>
              <p:cNvPr id="74935" name="Ink 18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281665" y="5491752"/>
                <a:ext cx="64583" cy="53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74936" name="Ink 18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13625" y="5459413"/>
              <a:ext cx="38100" cy="25400"/>
            </p14:xfrm>
          </p:contentPart>
        </mc:Choice>
        <mc:Fallback xmlns="">
          <p:pic>
            <p:nvPicPr>
              <p:cNvPr id="74936" name="Ink 18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01764" y="5449038"/>
                <a:ext cx="60385" cy="47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74937" name="Ink 18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00950" y="5464175"/>
              <a:ext cx="46038" cy="20638"/>
            </p14:xfrm>
          </p:contentPart>
        </mc:Choice>
        <mc:Fallback xmlns="">
          <p:pic>
            <p:nvPicPr>
              <p:cNvPr id="74937" name="Ink 18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88987" y="5450778"/>
                <a:ext cx="71051" cy="44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74938" name="Ink 18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6000" y="5367338"/>
              <a:ext cx="30163" cy="34925"/>
            </p14:xfrm>
          </p:contentPart>
        </mc:Choice>
        <mc:Fallback xmlns="">
          <p:pic>
            <p:nvPicPr>
              <p:cNvPr id="74938" name="Ink 18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53073" y="5354016"/>
                <a:ext cx="55299" cy="59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74939" name="Ink 18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10425" y="5372100"/>
              <a:ext cx="36513" cy="28575"/>
            </p14:xfrm>
          </p:contentPart>
        </mc:Choice>
        <mc:Fallback xmlns="">
          <p:pic>
            <p:nvPicPr>
              <p:cNvPr id="74939" name="Ink 18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98133" y="5360887"/>
                <a:ext cx="61096" cy="51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74940" name="Ink 1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1488" y="5229225"/>
              <a:ext cx="28575" cy="26988"/>
            </p14:xfrm>
          </p:contentPart>
        </mc:Choice>
        <mc:Fallback xmlns="">
          <p:pic>
            <p:nvPicPr>
              <p:cNvPr id="74940" name="Ink 1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79552" y="5217710"/>
                <a:ext cx="52086" cy="50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4941" name="Ink 18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7700" y="5226050"/>
              <a:ext cx="31750" cy="31750"/>
            </p14:xfrm>
          </p:contentPart>
        </mc:Choice>
        <mc:Fallback xmlns="">
          <p:pic>
            <p:nvPicPr>
              <p:cNvPr id="74941" name="Ink 18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57598" y="5213061"/>
                <a:ext cx="54841" cy="55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74942" name="Ink 19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4525" y="5362575"/>
              <a:ext cx="34925" cy="34925"/>
            </p14:xfrm>
          </p:contentPart>
        </mc:Choice>
        <mc:Fallback xmlns="">
          <p:pic>
            <p:nvPicPr>
              <p:cNvPr id="74942" name="Ink 19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51563" y="5353214"/>
                <a:ext cx="60849" cy="56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74943" name="Ink 19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04225" y="5365750"/>
              <a:ext cx="60325" cy="41275"/>
            </p14:xfrm>
          </p:contentPart>
        </mc:Choice>
        <mc:Fallback xmlns="">
          <p:pic>
            <p:nvPicPr>
              <p:cNvPr id="74943" name="Ink 19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94889" y="5352111"/>
                <a:ext cx="83665" cy="6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4944" name="Ink 19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55875" y="6088063"/>
              <a:ext cx="33338" cy="50800"/>
            </p14:xfrm>
          </p:contentPart>
        </mc:Choice>
        <mc:Fallback xmlns="">
          <p:pic>
            <p:nvPicPr>
              <p:cNvPr id="74944" name="Ink 19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540461" y="6072211"/>
                <a:ext cx="64525" cy="82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74945" name="Ink 19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97125" y="5937250"/>
              <a:ext cx="47625" cy="196850"/>
            </p14:xfrm>
          </p:contentPart>
        </mc:Choice>
        <mc:Fallback xmlns="">
          <p:pic>
            <p:nvPicPr>
              <p:cNvPr id="74945" name="Ink 19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383518" y="5922495"/>
                <a:ext cx="76272" cy="226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74946" name="Ink 19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20913" y="5935663"/>
              <a:ext cx="22225" cy="41275"/>
            </p14:xfrm>
          </p:contentPart>
        </mc:Choice>
        <mc:Fallback xmlns="">
          <p:pic>
            <p:nvPicPr>
              <p:cNvPr id="74946" name="Ink 19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206216" y="5920948"/>
                <a:ext cx="50544" cy="70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74947" name="Ink 19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52813" y="5946775"/>
              <a:ext cx="31750" cy="34925"/>
            </p14:xfrm>
          </p:contentPart>
        </mc:Choice>
        <mc:Fallback xmlns="">
          <p:pic>
            <p:nvPicPr>
              <p:cNvPr id="74947" name="Ink 19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438381" y="5932373"/>
                <a:ext cx="59892" cy="62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74948" name="Ink 19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87713" y="5805488"/>
              <a:ext cx="41275" cy="180975"/>
            </p14:xfrm>
          </p:contentPart>
        </mc:Choice>
        <mc:Fallback xmlns="">
          <p:pic>
            <p:nvPicPr>
              <p:cNvPr id="74948" name="Ink 19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273356" y="5790737"/>
                <a:ext cx="69988" cy="209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74949" name="Ink 19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06738" y="5799138"/>
              <a:ext cx="31750" cy="41275"/>
            </p14:xfrm>
          </p:contentPart>
        </mc:Choice>
        <mc:Fallback xmlns="">
          <p:pic>
            <p:nvPicPr>
              <p:cNvPr id="74949" name="Ink 19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091585" y="5783705"/>
                <a:ext cx="62057" cy="69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74950" name="Ink 19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01800" y="6230938"/>
              <a:ext cx="15875" cy="34925"/>
            </p14:xfrm>
          </p:contentPart>
        </mc:Choice>
        <mc:Fallback xmlns="">
          <p:pic>
            <p:nvPicPr>
              <p:cNvPr id="74950" name="Ink 19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687368" y="6216536"/>
                <a:ext cx="44378" cy="61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74951" name="Ink 19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06538" y="6246813"/>
              <a:ext cx="38100" cy="31750"/>
            </p14:xfrm>
          </p:contentPart>
        </mc:Choice>
        <mc:Fallback xmlns="">
          <p:pic>
            <p:nvPicPr>
              <p:cNvPr id="74951" name="Ink 19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492880" y="6233103"/>
                <a:ext cx="58947" cy="59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74952" name="Ink 20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11300" y="6102350"/>
              <a:ext cx="25400" cy="26988"/>
            </p14:xfrm>
          </p:contentPart>
        </mc:Choice>
        <mc:Fallback xmlns="">
          <p:pic>
            <p:nvPicPr>
              <p:cNvPr id="74952" name="Ink 20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497706" y="6088676"/>
                <a:ext cx="46149" cy="51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74953" name="Ink 20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08100" y="6088063"/>
              <a:ext cx="31750" cy="30162"/>
            </p14:xfrm>
          </p:contentPart>
        </mc:Choice>
        <mc:Fallback xmlns="">
          <p:pic>
            <p:nvPicPr>
              <p:cNvPr id="74953" name="Ink 20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95833" y="6073341"/>
                <a:ext cx="59531" cy="58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74954" name="Ink 20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9750" y="5800725"/>
              <a:ext cx="26988" cy="31750"/>
            </p14:xfrm>
          </p:contentPart>
        </mc:Choice>
        <mc:Fallback xmlns="">
          <p:pic>
            <p:nvPicPr>
              <p:cNvPr id="74954" name="Ink 20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337156" y="5786293"/>
                <a:ext cx="46419" cy="606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74955" name="Ink 20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76713" y="5818188"/>
              <a:ext cx="34925" cy="42862"/>
            </p14:xfrm>
          </p:contentPart>
        </mc:Choice>
        <mc:Fallback xmlns="">
          <p:pic>
            <p:nvPicPr>
              <p:cNvPr id="74955" name="Ink 20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163031" y="5804501"/>
                <a:ext cx="62289" cy="69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74956" name="Ink 20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70363" y="5676900"/>
              <a:ext cx="30162" cy="26988"/>
            </p14:xfrm>
          </p:contentPart>
        </mc:Choice>
        <mc:Fallback xmlns="">
          <p:pic>
            <p:nvPicPr>
              <p:cNvPr id="74956" name="Ink 20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157795" y="5662866"/>
                <a:ext cx="56374" cy="53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74957" name="Ink 20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9863" y="5646738"/>
              <a:ext cx="25400" cy="38100"/>
            </p14:xfrm>
          </p:contentPart>
        </mc:Choice>
        <mc:Fallback xmlns="">
          <p:pic>
            <p:nvPicPr>
              <p:cNvPr id="74957" name="Ink 20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966437" y="5634158"/>
                <a:ext cx="51163" cy="6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74958" name="Ink 20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60975" y="5656263"/>
              <a:ext cx="34925" cy="34925"/>
            </p14:xfrm>
          </p:contentPart>
        </mc:Choice>
        <mc:Fallback xmlns="">
          <p:pic>
            <p:nvPicPr>
              <p:cNvPr id="74958" name="Ink 20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248733" y="5643661"/>
                <a:ext cx="60489" cy="60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74959" name="Ink 20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49838" y="5524500"/>
              <a:ext cx="39687" cy="176213"/>
            </p14:xfrm>
          </p:contentPart>
        </mc:Choice>
        <mc:Fallback xmlns="">
          <p:pic>
            <p:nvPicPr>
              <p:cNvPr id="74959" name="Ink 20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037571" y="5511527"/>
                <a:ext cx="63860" cy="200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74960" name="Ink 20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89500" y="5513388"/>
              <a:ext cx="34925" cy="26987"/>
            </p14:xfrm>
          </p:contentPart>
        </mc:Choice>
        <mc:Fallback xmlns="">
          <p:pic>
            <p:nvPicPr>
              <p:cNvPr id="74960" name="Ink 20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875818" y="5499715"/>
                <a:ext cx="61569" cy="51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74961" name="Ink 20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47088" y="4949825"/>
              <a:ext cx="631825" cy="652463"/>
            </p14:xfrm>
          </p:contentPart>
        </mc:Choice>
        <mc:Fallback xmlns="">
          <p:pic>
            <p:nvPicPr>
              <p:cNvPr id="74961" name="Ink 20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8434848" y="4936862"/>
                <a:ext cx="660266" cy="680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74962" name="Ink 2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6163" y="5507038"/>
              <a:ext cx="58737" cy="33337"/>
            </p14:xfrm>
          </p:contentPart>
        </mc:Choice>
        <mc:Fallback xmlns="">
          <p:pic>
            <p:nvPicPr>
              <p:cNvPr id="74962" name="Ink 2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112911" y="5493058"/>
                <a:ext cx="85957" cy="60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74963" name="Ink 2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34075" y="5516563"/>
              <a:ext cx="30163" cy="19050"/>
            </p14:xfrm>
          </p:contentPart>
        </mc:Choice>
        <mc:Fallback xmlns="">
          <p:pic>
            <p:nvPicPr>
              <p:cNvPr id="74963" name="Ink 2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922225" y="5502545"/>
                <a:ext cx="55658" cy="45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74964" name="Ink 2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59475" y="5378450"/>
              <a:ext cx="23813" cy="30163"/>
            </p14:xfrm>
          </p:contentPart>
        </mc:Choice>
        <mc:Fallback xmlns="">
          <p:pic>
            <p:nvPicPr>
              <p:cNvPr id="74964" name="Ink 2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946125" y="5365164"/>
                <a:ext cx="50152" cy="55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74965" name="Ink 2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0563" y="5362575"/>
              <a:ext cx="25400" cy="38100"/>
            </p14:xfrm>
          </p:contentPart>
        </mc:Choice>
        <mc:Fallback xmlns="">
          <p:pic>
            <p:nvPicPr>
              <p:cNvPr id="74965" name="Ink 2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757326" y="5353949"/>
                <a:ext cx="51873" cy="60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74966" name="Ink 2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97700" y="5378450"/>
              <a:ext cx="44450" cy="20638"/>
            </p14:xfrm>
          </p:contentPart>
        </mc:Choice>
        <mc:Fallback xmlns="">
          <p:pic>
            <p:nvPicPr>
              <p:cNvPr id="74966" name="Ink 2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984690" y="5365053"/>
                <a:ext cx="71192" cy="47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74967" name="Ink 2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2600" y="5376863"/>
              <a:ext cx="30163" cy="23812"/>
            </p14:xfrm>
          </p:contentPart>
        </mc:Choice>
        <mc:Fallback xmlns="">
          <p:pic>
            <p:nvPicPr>
              <p:cNvPr id="74967" name="Ink 2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820750" y="5365135"/>
                <a:ext cx="54581" cy="47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74968" name="Ink 2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34188" y="5235575"/>
              <a:ext cx="41275" cy="30163"/>
            </p14:xfrm>
          </p:contentPart>
        </mc:Choice>
        <mc:Fallback xmlns="">
          <p:pic>
            <p:nvPicPr>
              <p:cNvPr id="74968" name="Ink 2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820908" y="5221930"/>
                <a:ext cx="65681" cy="57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74969" name="Ink 2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7975" y="5233988"/>
              <a:ext cx="28575" cy="31750"/>
            </p14:xfrm>
          </p:contentPart>
        </mc:Choice>
        <mc:Fallback xmlns="">
          <p:pic>
            <p:nvPicPr>
              <p:cNvPr id="74969" name="Ink 2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645315" y="5219556"/>
                <a:ext cx="55703" cy="56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74970" name="Ink 2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02575" y="5222875"/>
              <a:ext cx="44450" cy="26988"/>
            </p14:xfrm>
          </p:contentPart>
        </mc:Choice>
        <mc:Fallback xmlns="">
          <p:pic>
            <p:nvPicPr>
              <p:cNvPr id="74970" name="Ink 2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889312" y="5209381"/>
                <a:ext cx="69543" cy="543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74971" name="Ink 2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21600" y="5240338"/>
              <a:ext cx="30163" cy="19050"/>
            </p14:xfrm>
          </p:contentPart>
        </mc:Choice>
        <mc:Fallback xmlns="">
          <p:pic>
            <p:nvPicPr>
              <p:cNvPr id="74971" name="Ink 2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707955" y="5227039"/>
                <a:ext cx="57453" cy="43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74974" name="Ink 2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90013" y="5062538"/>
              <a:ext cx="57150" cy="47625"/>
            </p14:xfrm>
          </p:contentPart>
        </mc:Choice>
        <mc:Fallback xmlns="">
          <p:pic>
            <p:nvPicPr>
              <p:cNvPr id="74974" name="Ink 2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8977073" y="5049549"/>
                <a:ext cx="83389" cy="73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74975" name="Ink 2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6125" y="4610100"/>
              <a:ext cx="19050" cy="26988"/>
            </p14:xfrm>
          </p:contentPart>
        </mc:Choice>
        <mc:Fallback xmlns="">
          <p:pic>
            <p:nvPicPr>
              <p:cNvPr id="74975" name="Ink 2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735701" y="4603171"/>
                <a:ext cx="39538" cy="43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74978" name="Ink 2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95488" y="5943600"/>
              <a:ext cx="61912" cy="31750"/>
            </p14:xfrm>
          </p:contentPart>
        </mc:Choice>
        <mc:Fallback xmlns="">
          <p:pic>
            <p:nvPicPr>
              <p:cNvPr id="74978" name="Ink 2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1981810" y="5930251"/>
                <a:ext cx="81349" cy="58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74979" name="Ink 2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31975" y="5802313"/>
              <a:ext cx="33338" cy="176212"/>
            </p14:xfrm>
          </p:contentPart>
        </mc:Choice>
        <mc:Fallback xmlns="">
          <p:pic>
            <p:nvPicPr>
              <p:cNvPr id="74979" name="Ink 2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1819787" y="5795106"/>
                <a:ext cx="60223" cy="198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74980" name="Ink 2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46238" y="5797550"/>
              <a:ext cx="53975" cy="30163"/>
            </p14:xfrm>
          </p:contentPart>
        </mc:Choice>
        <mc:Fallback xmlns="">
          <p:pic>
            <p:nvPicPr>
              <p:cNvPr id="74980" name="Ink 2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1632204" y="5783905"/>
                <a:ext cx="84201" cy="58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74981" name="Ink 2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99513" y="4621213"/>
              <a:ext cx="36512" cy="22225"/>
            </p14:xfrm>
          </p:contentPart>
        </mc:Choice>
        <mc:Fallback xmlns="">
          <p:pic>
            <p:nvPicPr>
              <p:cNvPr id="74981" name="Ink 2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8791198" y="4612610"/>
                <a:ext cx="56033" cy="41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74982" name="Ink 2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970963" y="4621213"/>
              <a:ext cx="55562" cy="185737"/>
            </p14:xfrm>
          </p:contentPart>
        </mc:Choice>
        <mc:Fallback xmlns="">
          <p:pic>
            <p:nvPicPr>
              <p:cNvPr id="74982" name="Ink 2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8961222" y="4610054"/>
                <a:ext cx="77570" cy="203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74983" name="Ink 2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5950" y="4624388"/>
              <a:ext cx="26988" cy="50800"/>
            </p14:xfrm>
          </p:contentPart>
        </mc:Choice>
        <mc:Fallback xmlns="">
          <p:pic>
            <p:nvPicPr>
              <p:cNvPr id="74983" name="Ink 2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02996" y="4611058"/>
                <a:ext cx="51817" cy="73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74984" name="Ink 2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4838" y="4483100"/>
              <a:ext cx="31750" cy="26988"/>
            </p14:xfrm>
          </p:contentPart>
        </mc:Choice>
        <mc:Fallback xmlns="">
          <p:pic>
            <p:nvPicPr>
              <p:cNvPr id="74984" name="Ink 2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592210" y="4470335"/>
                <a:ext cx="50511" cy="50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74985" name="Ink 2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688" y="4460875"/>
              <a:ext cx="36512" cy="39688"/>
            </p14:xfrm>
          </p:contentPart>
        </mc:Choice>
        <mc:Fallback xmlns="">
          <p:pic>
            <p:nvPicPr>
              <p:cNvPr id="74985" name="Ink 2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412012" y="4455463"/>
                <a:ext cx="58564" cy="58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74986" name="Ink 2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0900" y="6334125"/>
              <a:ext cx="19050" cy="28575"/>
            </p14:xfrm>
          </p:contentPart>
        </mc:Choice>
        <mc:Fallback xmlns="">
          <p:pic>
            <p:nvPicPr>
              <p:cNvPr id="74986" name="Ink 2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837242" y="6318933"/>
                <a:ext cx="47805" cy="57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74987" name="Ink 2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4838" y="6364288"/>
              <a:ext cx="36512" cy="23812"/>
            </p14:xfrm>
          </p:contentPart>
        </mc:Choice>
        <mc:Fallback xmlns="">
          <p:pic>
            <p:nvPicPr>
              <p:cNvPr id="74987" name="Ink 2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591101" y="6350578"/>
                <a:ext cx="63263" cy="51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74988" name="Ink 2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8013" y="6238875"/>
              <a:ext cx="28575" cy="25400"/>
            </p14:xfrm>
          </p:contentPart>
        </mc:Choice>
        <mc:Fallback xmlns="">
          <p:pic>
            <p:nvPicPr>
              <p:cNvPr id="74988" name="Ink 2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593011" y="6223850"/>
                <a:ext cx="50363" cy="54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74989" name="Ink 2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8625" y="6227763"/>
              <a:ext cx="25400" cy="23812"/>
            </p14:xfrm>
          </p:contentPart>
        </mc:Choice>
        <mc:Fallback xmlns="">
          <p:pic>
            <p:nvPicPr>
              <p:cNvPr id="74989" name="Ink 2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414673" y="6212971"/>
                <a:ext cx="47223" cy="53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74990" name="Ink 2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0188" y="6226175"/>
              <a:ext cx="38100" cy="26988"/>
            </p14:xfrm>
          </p:contentPart>
        </mc:Choice>
        <mc:Fallback xmlns="">
          <p:pic>
            <p:nvPicPr>
              <p:cNvPr id="74990" name="Ink 2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221117" y="6210857"/>
                <a:ext cx="62049" cy="55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74991" name="Ink 2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500" y="6226175"/>
              <a:ext cx="28575" cy="19050"/>
            </p14:xfrm>
          </p:contentPart>
        </mc:Choice>
        <mc:Fallback xmlns="">
          <p:pic>
            <p:nvPicPr>
              <p:cNvPr id="74991" name="Ink 2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49755" y="6211079"/>
                <a:ext cx="54980" cy="485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74992" name="Ink 2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675" y="6094413"/>
              <a:ext cx="25400" cy="20637"/>
            </p14:xfrm>
          </p:contentPart>
        </mc:Choice>
        <mc:Fallback xmlns="">
          <p:pic>
            <p:nvPicPr>
              <p:cNvPr id="74992" name="Ink 2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54154" y="6079207"/>
                <a:ext cx="52231" cy="47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74993" name="Ink 2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50938" y="6094413"/>
              <a:ext cx="15875" cy="19050"/>
            </p14:xfrm>
          </p:contentPart>
        </mc:Choice>
        <mc:Fallback xmlns="">
          <p:pic>
            <p:nvPicPr>
              <p:cNvPr id="74993" name="Ink 2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1136506" y="6081473"/>
                <a:ext cx="40048" cy="463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74994" name="Ink 2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9013" y="6086475"/>
              <a:ext cx="46037" cy="23813"/>
            </p14:xfrm>
          </p:contentPart>
        </mc:Choice>
        <mc:Fallback xmlns="">
          <p:pic>
            <p:nvPicPr>
              <p:cNvPr id="74994" name="Ink 2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974267" y="6071682"/>
                <a:ext cx="65819" cy="52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74995" name="Ink 2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1075" y="5942013"/>
              <a:ext cx="25400" cy="28575"/>
            </p14:xfrm>
          </p:contentPart>
        </mc:Choice>
        <mc:Fallback xmlns="">
          <p:pic>
            <p:nvPicPr>
              <p:cNvPr id="74995" name="Ink 2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966765" y="5926821"/>
                <a:ext cx="45792" cy="58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74996" name="Ink 2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7400" y="5938838"/>
              <a:ext cx="33338" cy="33337"/>
            </p14:xfrm>
          </p:contentPart>
        </mc:Choice>
        <mc:Fallback xmlns="">
          <p:pic>
            <p:nvPicPr>
              <p:cNvPr id="74996" name="Ink 2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8"/>
              <a:stretch>
                <a:fillRect/>
              </a:stretch>
            </p:blipFill>
            <p:spPr>
              <a:xfrm>
                <a:off x="772180" y="5923783"/>
                <a:ext cx="63415" cy="63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74997" name="Ink 2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19413" y="5792788"/>
              <a:ext cx="41275" cy="20637"/>
            </p14:xfrm>
          </p:contentPart>
        </mc:Choice>
        <mc:Fallback xmlns="">
          <p:pic>
            <p:nvPicPr>
              <p:cNvPr id="74997" name="Ink 2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2907928" y="5779623"/>
                <a:ext cx="66040" cy="45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74998" name="Ink 2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0025" y="5797550"/>
              <a:ext cx="15875" cy="30163"/>
            </p14:xfrm>
          </p:contentPart>
        </mc:Choice>
        <mc:Fallback xmlns="">
          <p:pic>
            <p:nvPicPr>
              <p:cNvPr id="74998" name="Ink 2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2725914" y="5791446"/>
                <a:ext cx="44450" cy="484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74999" name="Ink 2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9550" y="5648325"/>
              <a:ext cx="28575" cy="22225"/>
            </p14:xfrm>
          </p:contentPart>
        </mc:Choice>
        <mc:Fallback xmlns="">
          <p:pic>
            <p:nvPicPr>
              <p:cNvPr id="74999" name="Ink 2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2735620" y="5639363"/>
                <a:ext cx="51792" cy="451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75000" name="Ink 2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54288" y="5648325"/>
              <a:ext cx="52387" cy="20638"/>
            </p14:xfrm>
          </p:contentPart>
        </mc:Choice>
        <mc:Fallback xmlns="">
          <p:pic>
            <p:nvPicPr>
              <p:cNvPr id="75000" name="Ink 2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2544600" y="5633118"/>
                <a:ext cx="77145" cy="496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75001" name="Ink 2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92538" y="5641975"/>
              <a:ext cx="36512" cy="34925"/>
            </p14:xfrm>
          </p:contentPart>
        </mc:Choice>
        <mc:Fallback xmlns="">
          <p:pic>
            <p:nvPicPr>
              <p:cNvPr id="75001" name="Ink 2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3779162" y="5630093"/>
                <a:ext cx="61817" cy="60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75002" name="Ink 2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05213" y="5667375"/>
              <a:ext cx="36512" cy="17463"/>
            </p14:xfrm>
          </p:contentPart>
        </mc:Choice>
        <mc:Fallback xmlns="">
          <p:pic>
            <p:nvPicPr>
              <p:cNvPr id="75002" name="Ink 2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3591837" y="5655733"/>
                <a:ext cx="63263" cy="42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75003" name="Ink 2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27438" y="5507038"/>
              <a:ext cx="25400" cy="25400"/>
            </p14:xfrm>
          </p:contentPart>
        </mc:Choice>
        <mc:Fallback xmlns="">
          <p:pic>
            <p:nvPicPr>
              <p:cNvPr id="75003" name="Ink 2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3614201" y="5493801"/>
                <a:ext cx="46865" cy="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75004" name="Ink 25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52813" y="5513388"/>
              <a:ext cx="39687" cy="22225"/>
            </p14:xfrm>
          </p:contentPart>
        </mc:Choice>
        <mc:Fallback xmlns="">
          <p:pic>
            <p:nvPicPr>
              <p:cNvPr id="75004" name="Ink 25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3438742" y="5504068"/>
                <a:ext cx="67829" cy="45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75005" name="Ink 25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68838" y="5518150"/>
              <a:ext cx="46037" cy="15875"/>
            </p14:xfrm>
          </p:contentPart>
        </mc:Choice>
        <mc:Fallback xmlns="">
          <p:pic>
            <p:nvPicPr>
              <p:cNvPr id="75005" name="Ink 25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4657688" y="5503686"/>
                <a:ext cx="71213" cy="43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75006" name="Ink 2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08500" y="5522913"/>
              <a:ext cx="19050" cy="23812"/>
            </p14:xfrm>
          </p:contentPart>
        </mc:Choice>
        <mc:Fallback xmlns="">
          <p:pic>
            <p:nvPicPr>
              <p:cNvPr id="75006" name="Ink 2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4493763" y="5508481"/>
                <a:ext cx="47445" cy="53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75007" name="Ink 2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03738" y="5362575"/>
              <a:ext cx="33337" cy="25400"/>
            </p14:xfrm>
          </p:contentPart>
        </mc:Choice>
        <mc:Fallback xmlns="">
          <p:pic>
            <p:nvPicPr>
              <p:cNvPr id="75007" name="Ink 2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4490833" y="5349696"/>
                <a:ext cx="58788" cy="51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75008" name="Ink 2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1813" y="5380038"/>
              <a:ext cx="31750" cy="17462"/>
            </p14:xfrm>
          </p:contentPart>
        </mc:Choice>
        <mc:Fallback xmlns="">
          <p:pic>
            <p:nvPicPr>
              <p:cNvPr id="75008" name="Ink 2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4330628" y="5367209"/>
                <a:ext cx="56645" cy="42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75009" name="Ink 2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72125" y="5370513"/>
              <a:ext cx="42863" cy="22225"/>
            </p14:xfrm>
          </p:contentPart>
        </mc:Choice>
        <mc:Fallback xmlns="">
          <p:pic>
            <p:nvPicPr>
              <p:cNvPr id="75009" name="Ink 2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5557837" y="5355939"/>
                <a:ext cx="71796" cy="48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75010" name="Ink 2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97500" y="5391150"/>
              <a:ext cx="42863" cy="20638"/>
            </p14:xfrm>
          </p:contentPart>
        </mc:Choice>
        <mc:Fallback xmlns="">
          <p:pic>
            <p:nvPicPr>
              <p:cNvPr id="75010" name="Ink 2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5387054" y="5378340"/>
                <a:ext cx="66996" cy="45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75011" name="Ink 2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21313" y="5240338"/>
              <a:ext cx="22225" cy="25400"/>
            </p14:xfrm>
          </p:contentPart>
        </mc:Choice>
        <mc:Fallback xmlns="">
          <p:pic>
            <p:nvPicPr>
              <p:cNvPr id="75011" name="Ink 2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5408050" y="5226744"/>
                <a:ext cx="48752" cy="51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75012" name="Ink 2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29225" y="5238750"/>
              <a:ext cx="50800" cy="20638"/>
            </p14:xfrm>
          </p:contentPart>
        </mc:Choice>
        <mc:Fallback xmlns="">
          <p:pic>
            <p:nvPicPr>
              <p:cNvPr id="75012" name="Ink 2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5216346" y="5224267"/>
                <a:ext cx="77989" cy="48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75013" name="Ink 2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5575" y="5216525"/>
              <a:ext cx="28575" cy="28575"/>
            </p14:xfrm>
          </p:contentPart>
        </mc:Choice>
        <mc:Fallback xmlns="">
          <p:pic>
            <p:nvPicPr>
              <p:cNvPr id="75013" name="Ink 2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6495085" y="5203865"/>
                <a:ext cx="51363" cy="52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75014" name="Ink 2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24600" y="5233988"/>
              <a:ext cx="28575" cy="20637"/>
            </p14:xfrm>
          </p:contentPart>
        </mc:Choice>
        <mc:Fallback xmlns="">
          <p:pic>
            <p:nvPicPr>
              <p:cNvPr id="75014" name="Ink 2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6311578" y="5220954"/>
                <a:ext cx="55341" cy="44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75015" name="Ink 26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11900" y="5053013"/>
              <a:ext cx="30163" cy="30162"/>
            </p14:xfrm>
          </p:contentPart>
        </mc:Choice>
        <mc:Fallback xmlns="">
          <p:pic>
            <p:nvPicPr>
              <p:cNvPr id="75015" name="Ink 26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6298255" y="5043677"/>
                <a:ext cx="51349" cy="52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75016" name="Ink 2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6163" y="5056188"/>
              <a:ext cx="34925" cy="34925"/>
            </p14:xfrm>
          </p:contentPart>
        </mc:Choice>
        <mc:Fallback xmlns="">
          <p:pic>
            <p:nvPicPr>
              <p:cNvPr id="75016" name="Ink 2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6115001" y="5042506"/>
                <a:ext cx="59409" cy="61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75017" name="Ink 2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23188" y="5059363"/>
              <a:ext cx="34925" cy="23812"/>
            </p14:xfrm>
          </p:contentPart>
        </mc:Choice>
        <mc:Fallback xmlns="">
          <p:pic>
            <p:nvPicPr>
              <p:cNvPr id="75017" name="Ink 2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7710586" y="5046735"/>
                <a:ext cx="60489" cy="48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75018" name="Ink 26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42213" y="5051425"/>
              <a:ext cx="33337" cy="30163"/>
            </p14:xfrm>
          </p:contentPart>
        </mc:Choice>
        <mc:Fallback xmlns="">
          <p:pic>
            <p:nvPicPr>
              <p:cNvPr id="75018" name="Ink 26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2"/>
              <a:stretch>
                <a:fillRect/>
              </a:stretch>
            </p:blipFill>
            <p:spPr>
              <a:xfrm>
                <a:off x="7531101" y="5045680"/>
                <a:ext cx="58071" cy="47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75019" name="Ink 26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69175" y="5073650"/>
              <a:ext cx="30163" cy="25400"/>
            </p14:xfrm>
          </p:contentPart>
        </mc:Choice>
        <mc:Fallback xmlns="">
          <p:pic>
            <p:nvPicPr>
              <p:cNvPr id="75019" name="Ink 26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7356966" y="5059861"/>
                <a:ext cx="56017" cy="51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75020" name="Ink 26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88200" y="5062538"/>
              <a:ext cx="39688" cy="25400"/>
            </p14:xfrm>
          </p:contentPart>
        </mc:Choice>
        <mc:Fallback xmlns="">
          <p:pic>
            <p:nvPicPr>
              <p:cNvPr id="75020" name="Ink 26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7179180" y="5049301"/>
                <a:ext cx="62058" cy="51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75021" name="Ink 2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07250" y="4916488"/>
              <a:ext cx="19050" cy="26987"/>
            </p14:xfrm>
          </p:contentPart>
        </mc:Choice>
        <mc:Fallback xmlns="">
          <p:pic>
            <p:nvPicPr>
              <p:cNvPr id="75021" name="Ink 2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8"/>
              <a:stretch>
                <a:fillRect/>
              </a:stretch>
            </p:blipFill>
            <p:spPr>
              <a:xfrm>
                <a:off x="7195029" y="4902815"/>
                <a:ext cx="44570" cy="52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75022" name="Ink 2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13575" y="4914900"/>
              <a:ext cx="36513" cy="26988"/>
            </p14:xfrm>
          </p:contentPart>
        </mc:Choice>
        <mc:Fallback xmlns="">
          <p:pic>
            <p:nvPicPr>
              <p:cNvPr id="75022" name="Ink 2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7000688" y="4900677"/>
                <a:ext cx="56917" cy="54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75023" name="Ink 2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74050" y="4926013"/>
              <a:ext cx="36513" cy="30162"/>
            </p14:xfrm>
          </p:contentPart>
        </mc:Choice>
        <mc:Fallback xmlns="">
          <p:pic>
            <p:nvPicPr>
              <p:cNvPr id="75023" name="Ink 2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8265012" y="4912727"/>
                <a:ext cx="58927" cy="545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75024" name="Ink 2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93075" y="4932363"/>
              <a:ext cx="26988" cy="22225"/>
            </p14:xfrm>
          </p:contentPart>
        </mc:Choice>
        <mc:Fallback xmlns="">
          <p:pic>
            <p:nvPicPr>
              <p:cNvPr id="75024" name="Ink 2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8079761" y="4918882"/>
                <a:ext cx="53256" cy="47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75025" name="Ink 2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86725" y="4767263"/>
              <a:ext cx="22225" cy="39687"/>
            </p14:xfrm>
          </p:contentPart>
        </mc:Choice>
        <mc:Fallback xmlns="">
          <p:pic>
            <p:nvPicPr>
              <p:cNvPr id="75025" name="Ink 2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8074337" y="4757522"/>
                <a:ext cx="49186" cy="63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75026" name="Ink 2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12100" y="4781550"/>
              <a:ext cx="36513" cy="28575"/>
            </p14:xfrm>
          </p:contentPart>
        </mc:Choice>
        <mc:Fallback xmlns="">
          <p:pic>
            <p:nvPicPr>
              <p:cNvPr id="75026" name="Ink 2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7899808" y="4767805"/>
                <a:ext cx="62181" cy="54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75040" name="Ink 28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725" y="3455988"/>
              <a:ext cx="344488" cy="203200"/>
            </p14:xfrm>
          </p:contentPart>
        </mc:Choice>
        <mc:Fallback xmlns="">
          <p:pic>
            <p:nvPicPr>
              <p:cNvPr id="75040" name="Ink 28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79246" y="3449503"/>
                <a:ext cx="357447" cy="216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75043" name="Ink 29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77263" y="2322513"/>
              <a:ext cx="354012" cy="230187"/>
            </p14:xfrm>
          </p:contentPart>
        </mc:Choice>
        <mc:Fallback xmlns="">
          <p:pic>
            <p:nvPicPr>
              <p:cNvPr id="75043" name="Ink 29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8570781" y="2316029"/>
                <a:ext cx="366977" cy="243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75044" name="Ink 29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7950" y="5151438"/>
              <a:ext cx="396875" cy="254000"/>
            </p14:xfrm>
          </p:contentPart>
        </mc:Choice>
        <mc:Fallback xmlns="">
          <p:pic>
            <p:nvPicPr>
              <p:cNvPr id="75044" name="Ink 29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101473" y="5144962"/>
                <a:ext cx="409828" cy="266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75045" name="Ink 29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40750" y="4043363"/>
              <a:ext cx="431800" cy="228600"/>
            </p14:xfrm>
          </p:contentPart>
        </mc:Choice>
        <mc:Fallback xmlns="">
          <p:pic>
            <p:nvPicPr>
              <p:cNvPr id="75045" name="Ink 29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8534268" y="4036883"/>
                <a:ext cx="444765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75046" name="Ink 29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088" y="5746750"/>
              <a:ext cx="631825" cy="938213"/>
            </p14:xfrm>
          </p:contentPart>
        </mc:Choice>
        <mc:Fallback xmlns="">
          <p:pic>
            <p:nvPicPr>
              <p:cNvPr id="75046" name="Ink 29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58608" y="5740270"/>
                <a:ext cx="644786" cy="9511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75047" name="Ink 29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26463" y="5764213"/>
              <a:ext cx="350837" cy="246062"/>
            </p14:xfrm>
          </p:contentPart>
        </mc:Choice>
        <mc:Fallback xmlns="">
          <p:pic>
            <p:nvPicPr>
              <p:cNvPr id="75047" name="Ink 29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8519986" y="5757738"/>
                <a:ext cx="363791" cy="259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75049" name="Ink 29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113" y="1220788"/>
              <a:ext cx="9070975" cy="684280"/>
            </p14:xfrm>
          </p:contentPart>
        </mc:Choice>
        <mc:Fallback xmlns="">
          <p:pic>
            <p:nvPicPr>
              <p:cNvPr id="75049" name="Ink 29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4633" y="1214309"/>
                <a:ext cx="9083935" cy="697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75050" name="Ink 29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225" y="2835830"/>
              <a:ext cx="9015413" cy="869455"/>
            </p14:xfrm>
          </p:contentPart>
        </mc:Choice>
        <mc:Fallback xmlns="">
          <p:pic>
            <p:nvPicPr>
              <p:cNvPr id="75050" name="Ink 29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15745" y="2829350"/>
                <a:ext cx="9028373" cy="882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75051" name="Ink 29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55038" y="1331913"/>
              <a:ext cx="165100" cy="117475"/>
            </p14:xfrm>
          </p:contentPart>
        </mc:Choice>
        <mc:Fallback xmlns="">
          <p:pic>
            <p:nvPicPr>
              <p:cNvPr id="75051" name="Ink 29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8548563" y="1325427"/>
                <a:ext cx="178049" cy="130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75052" name="Ink 30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338" y="4311650"/>
              <a:ext cx="9117012" cy="1171575"/>
            </p14:xfrm>
          </p:contentPart>
        </mc:Choice>
        <mc:Fallback xmlns="">
          <p:pic>
            <p:nvPicPr>
              <p:cNvPr id="75052" name="Ink 30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26858" y="4305169"/>
                <a:ext cx="9129972" cy="1184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75053" name="Ink 30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513" y="5475288"/>
              <a:ext cx="141287" cy="112712"/>
            </p14:xfrm>
          </p:contentPart>
        </mc:Choice>
        <mc:Fallback xmlns="">
          <p:pic>
            <p:nvPicPr>
              <p:cNvPr id="75053" name="Ink 30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30025" y="5468806"/>
                <a:ext cx="154262" cy="125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75054" name="Ink 30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615363" y="4386263"/>
              <a:ext cx="200025" cy="106362"/>
            </p14:xfrm>
          </p:contentPart>
        </mc:Choice>
        <mc:Fallback xmlns="">
          <p:pic>
            <p:nvPicPr>
              <p:cNvPr id="75054" name="Ink 30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8608887" y="4379773"/>
                <a:ext cx="212976" cy="119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75055" name="Ink 30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51863" y="6632575"/>
              <a:ext cx="252412" cy="150813"/>
            </p14:xfrm>
          </p:contentPart>
        </mc:Choice>
        <mc:Fallback xmlns="">
          <p:pic>
            <p:nvPicPr>
              <p:cNvPr id="75055" name="Ink 30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8545382" y="6626096"/>
                <a:ext cx="265375" cy="1637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6" name="Ink 5"/>
              <p14:cNvContentPartPr/>
              <p14:nvPr/>
            </p14:nvContentPartPr>
            <p14:xfrm>
              <a:off x="2802043" y="-303213"/>
              <a:ext cx="28340" cy="9366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2797021" y="-310418"/>
                <a:ext cx="40896" cy="28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9" name="Ink 8"/>
              <p14:cNvContentPartPr/>
              <p14:nvPr/>
            </p14:nvContentPartPr>
            <p14:xfrm>
              <a:off x="1851025" y="2770235"/>
              <a:ext cx="446088" cy="212678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1838424" y="2756560"/>
                <a:ext cx="470931" cy="236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0" name="Ink 9"/>
              <p14:cNvContentPartPr/>
              <p14:nvPr/>
            </p14:nvContentPartPr>
            <p14:xfrm>
              <a:off x="8567905" y="2825750"/>
              <a:ext cx="147533" cy="125335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8561428" y="2819267"/>
                <a:ext cx="160487" cy="138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1" name="Ink 10"/>
              <p14:cNvContentPartPr/>
              <p14:nvPr/>
            </p14:nvContentPartPr>
            <p14:xfrm>
              <a:off x="51025" y="3740510"/>
              <a:ext cx="125933" cy="155215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44548" y="3734028"/>
                <a:ext cx="138886" cy="168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75042" name="Ink 75041"/>
              <p14:cNvContentPartPr/>
              <p14:nvPr/>
            </p14:nvContentPartPr>
            <p14:xfrm>
              <a:off x="106363" y="42747"/>
              <a:ext cx="4559300" cy="989286"/>
            </p14:xfrm>
          </p:contentPart>
        </mc:Choice>
        <mc:Fallback xmlns="">
          <p:pic>
            <p:nvPicPr>
              <p:cNvPr id="75042" name="Ink 75041"/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90163" y="28347"/>
                <a:ext cx="4589539" cy="1024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75058" name="Ink 75057"/>
              <p14:cNvContentPartPr/>
              <p14:nvPr/>
            </p14:nvContentPartPr>
            <p14:xfrm>
              <a:off x="3287804" y="1071993"/>
              <a:ext cx="336960" cy="238680"/>
            </p14:xfrm>
          </p:contentPart>
        </mc:Choice>
        <mc:Fallback xmlns="">
          <p:pic>
            <p:nvPicPr>
              <p:cNvPr id="75058" name="Ink 75057"/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3266924" y="1051113"/>
                <a:ext cx="37548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75059" name="Ink 75058"/>
              <p14:cNvContentPartPr/>
              <p14:nvPr/>
            </p14:nvContentPartPr>
            <p14:xfrm>
              <a:off x="5413375" y="2201863"/>
              <a:ext cx="392113" cy="174625"/>
            </p14:xfrm>
          </p:contentPart>
        </mc:Choice>
        <mc:Fallback xmlns="">
          <p:pic>
            <p:nvPicPr>
              <p:cNvPr id="75059" name="Ink 75058"/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5400053" y="2189261"/>
                <a:ext cx="419118" cy="201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75060" name="Ink 75059"/>
              <p14:cNvContentPartPr/>
              <p14:nvPr/>
            </p14:nvContentPartPr>
            <p14:xfrm>
              <a:off x="2969788" y="2770020"/>
              <a:ext cx="171875" cy="71605"/>
            </p14:xfrm>
          </p:contentPart>
        </mc:Choice>
        <mc:Fallback xmlns="">
          <p:pic>
            <p:nvPicPr>
              <p:cNvPr id="75060" name="Ink 75059"/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2958978" y="2756278"/>
                <a:ext cx="197098" cy="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75061" name="Ink 75060"/>
              <p14:cNvContentPartPr/>
              <p14:nvPr/>
            </p14:nvContentPartPr>
            <p14:xfrm>
              <a:off x="4543425" y="2338388"/>
              <a:ext cx="333375" cy="147637"/>
            </p14:xfrm>
          </p:contentPart>
        </mc:Choice>
        <mc:Fallback xmlns="">
          <p:pic>
            <p:nvPicPr>
              <p:cNvPr id="75061" name="Ink 75060"/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4530104" y="2325097"/>
                <a:ext cx="357136" cy="172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75062" name="Ink 75061"/>
              <p14:cNvContentPartPr/>
              <p14:nvPr/>
            </p14:nvContentPartPr>
            <p14:xfrm>
              <a:off x="3808700" y="2500313"/>
              <a:ext cx="255300" cy="204787"/>
            </p14:xfrm>
          </p:contentPart>
        </mc:Choice>
        <mc:Fallback xmlns="">
          <p:pic>
            <p:nvPicPr>
              <p:cNvPr id="75062" name="Ink 75061"/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3796817" y="2486277"/>
                <a:ext cx="280506" cy="23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74754" name="Ink 74753"/>
              <p14:cNvContentPartPr/>
              <p14:nvPr/>
            </p14:nvContentPartPr>
            <p14:xfrm>
              <a:off x="3373844" y="1272513"/>
              <a:ext cx="2805480" cy="416520"/>
            </p14:xfrm>
          </p:contentPart>
        </mc:Choice>
        <mc:Fallback xmlns="">
          <p:pic>
            <p:nvPicPr>
              <p:cNvPr id="74754" name="Ink 74753"/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3356204" y="1251993"/>
                <a:ext cx="284328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74774" name="Ink 74773"/>
              <p14:cNvContentPartPr/>
              <p14:nvPr/>
            </p14:nvContentPartPr>
            <p14:xfrm>
              <a:off x="6292850" y="2049463"/>
              <a:ext cx="352425" cy="144462"/>
            </p14:xfrm>
          </p:contentPart>
        </mc:Choice>
        <mc:Fallback xmlns="">
          <p:pic>
            <p:nvPicPr>
              <p:cNvPr id="74774" name="Ink 74773"/>
              <p:cNvPicPr/>
              <p:nvPr/>
            </p:nvPicPr>
            <p:blipFill>
              <a:blip r:embed="rId378"/>
              <a:stretch>
                <a:fillRect/>
              </a:stretch>
            </p:blipFill>
            <p:spPr>
              <a:xfrm>
                <a:off x="6281690" y="2043699"/>
                <a:ext cx="375824" cy="161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7" name="Ink 16"/>
              <p14:cNvContentPartPr/>
              <p14:nvPr/>
            </p14:nvContentPartPr>
            <p14:xfrm>
              <a:off x="35953" y="1758950"/>
              <a:ext cx="3204691" cy="467203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80"/>
              <a:stretch>
                <a:fillRect/>
              </a:stretch>
            </p:blipFill>
            <p:spPr>
              <a:xfrm>
                <a:off x="29473" y="1752471"/>
                <a:ext cx="3232051" cy="494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6" name="Ink 25"/>
              <p14:cNvContentPartPr/>
              <p14:nvPr/>
            </p14:nvContentPartPr>
            <p14:xfrm>
              <a:off x="2025265" y="2628900"/>
              <a:ext cx="924158" cy="160333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382"/>
              <a:stretch>
                <a:fillRect/>
              </a:stretch>
            </p:blipFill>
            <p:spPr>
              <a:xfrm>
                <a:off x="2017345" y="2616677"/>
                <a:ext cx="944319" cy="181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8" name="Ink 27"/>
              <p14:cNvContentPartPr/>
              <p14:nvPr/>
            </p14:nvContentPartPr>
            <p14:xfrm>
              <a:off x="3621884" y="1417953"/>
              <a:ext cx="189720" cy="1893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84"/>
              <a:stretch>
                <a:fillRect/>
              </a:stretch>
            </p:blipFill>
            <p:spPr>
              <a:xfrm>
                <a:off x="3602804" y="1397073"/>
                <a:ext cx="2196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9" name="Ink 28"/>
              <p14:cNvContentPartPr/>
              <p14:nvPr/>
            </p14:nvContentPartPr>
            <p14:xfrm>
              <a:off x="2903684" y="1452513"/>
              <a:ext cx="90360" cy="1594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86"/>
              <a:stretch>
                <a:fillRect/>
              </a:stretch>
            </p:blipFill>
            <p:spPr>
              <a:xfrm>
                <a:off x="2883164" y="1431633"/>
                <a:ext cx="13176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30" name="Ink 29"/>
              <p14:cNvContentPartPr/>
              <p14:nvPr/>
            </p14:nvContentPartPr>
            <p14:xfrm>
              <a:off x="3068564" y="1587513"/>
              <a:ext cx="180000" cy="907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88"/>
              <a:stretch>
                <a:fillRect/>
              </a:stretch>
            </p:blipFill>
            <p:spPr>
              <a:xfrm>
                <a:off x="3047684" y="1566633"/>
                <a:ext cx="22176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31" name="Ink 30"/>
              <p14:cNvContentPartPr/>
              <p14:nvPr/>
            </p14:nvContentPartPr>
            <p14:xfrm>
              <a:off x="3644900" y="2506793"/>
              <a:ext cx="39660" cy="24067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3631560" y="2499968"/>
                <a:ext cx="58769" cy="423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93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3200" dirty="0" smtClean="0"/>
                  <a:t>Modifications for the case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3,8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 smtClean="0">
                    <a:solidFill>
                      <a:schemeClr val="accent2"/>
                    </a:solidFill>
                  </a:rPr>
                  <a:t>Only potential targets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32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chemeClr val="accent2"/>
                    </a:solidFill>
                  </a:rPr>
                  <a:t> come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𝑏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2800" dirty="0" smtClean="0">
                    <a:solidFill>
                      <a:schemeClr val="accent2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0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  <a:ea typeface="Cambria Math"/>
                      </a:rPr>
                      <m:t>≤6</m:t>
                    </m:r>
                  </m:oMath>
                </a14:m>
                <a:r>
                  <a:rPr lang="en-US" sz="2800" dirty="0" smtClean="0">
                    <a:solidFill>
                      <a:schemeClr val="accent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𝑏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𝑗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⊗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𝑏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𝑜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accent2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0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  <a:ea typeface="Cambria Math"/>
                      </a:rPr>
                      <m:t>𝑗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  <a:ea typeface="Cambria Math"/>
                      </a:rPr>
                      <m:t>≤2</m:t>
                    </m:r>
                  </m:oMath>
                </a14:m>
                <a:r>
                  <a:rPr lang="en-US" sz="2800" dirty="0" smtClean="0">
                    <a:solidFill>
                      <a:schemeClr val="accent2"/>
                    </a:solidFill>
                  </a:rPr>
                  <a:t>.</a:t>
                </a:r>
              </a:p>
              <a:p>
                <a:endParaRPr lang="en-US" sz="2800" dirty="0"/>
              </a:p>
              <a:p>
                <a:r>
                  <a:rPr lang="en-US" sz="2800" dirty="0" smtClean="0">
                    <a:solidFill>
                      <a:schemeClr val="accent2"/>
                    </a:solidFill>
                  </a:rPr>
                  <a:t>Many potential contributions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2,1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800" dirty="0" smtClean="0">
                    <a:solidFill>
                      <a:schemeClr val="accent2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𝑠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  <a:ea typeface="Cambria Math"/>
                      </a:rPr>
                      <m:t>&lt;24</m:t>
                    </m:r>
                  </m:oMath>
                </a14:m>
                <a:r>
                  <a:rPr lang="en-US" sz="2800" dirty="0" smtClean="0">
                    <a:solidFill>
                      <a:schemeClr val="accent2"/>
                    </a:solidFill>
                  </a:rPr>
                  <a:t>, which are not handled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𝜅</m:t>
                            </m:r>
                          </m:e>
                        </m:acc>
                      </m:e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800" dirty="0" smtClean="0">
                    <a:solidFill>
                      <a:schemeClr val="accent2"/>
                    </a:solidFill>
                  </a:rPr>
                  <a:t>.</a:t>
                </a:r>
              </a:p>
              <a:p>
                <a:endParaRPr lang="en-US" sz="2800" dirty="0"/>
              </a:p>
              <a:p>
                <a:r>
                  <a:rPr lang="en-US" sz="2800" dirty="0" smtClean="0">
                    <a:solidFill>
                      <a:schemeClr val="accent2"/>
                    </a:solidFill>
                  </a:rPr>
                  <a:t>Use result of Davis-</a:t>
                </a:r>
                <a:r>
                  <a:rPr lang="en-US" sz="2800" dirty="0" err="1" smtClean="0">
                    <a:solidFill>
                      <a:schemeClr val="accent2"/>
                    </a:solidFill>
                  </a:rPr>
                  <a:t>Mahowald</a:t>
                </a:r>
                <a:r>
                  <a:rPr lang="en-US" sz="2800" dirty="0" smtClean="0">
                    <a:solidFill>
                      <a:schemeClr val="accent2"/>
                    </a:solidFill>
                  </a:rPr>
                  <a:t>-</a:t>
                </a:r>
                <a:r>
                  <a:rPr lang="en-US" sz="2800" dirty="0" err="1" smtClean="0">
                    <a:solidFill>
                      <a:schemeClr val="accent2"/>
                    </a:solidFill>
                  </a:rPr>
                  <a:t>Rezk</a:t>
                </a:r>
                <a:r>
                  <a:rPr lang="en-US" sz="2800" dirty="0" smtClean="0">
                    <a:solidFill>
                      <a:schemeClr val="accent2"/>
                    </a:solidFill>
                  </a:rPr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𝑡𝑚𝑓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∧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𝑡𝑚𝑓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𝑡𝑚𝑓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∧</m:t>
                          </m:r>
                        </m:e>
                      </m:nary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𝑏𝑜</m:t>
                              </m:r>
                            </m:e>
                          </m:ba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7030A0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400" dirty="0" smtClean="0">
                    <a:solidFill>
                      <a:srgbClr val="C00000"/>
                    </a:solidFill>
                  </a:rPr>
                  <a:t>In this decomposition,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𝑏𝑜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attaches nontrivially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240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𝑏𝑜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259" r="-2074" b="-1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9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69773"/>
            <a:ext cx="9144000" cy="282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42703" y="3614672"/>
              <a:ext cx="27000" cy="1177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503" y="3603152"/>
                <a:ext cx="60480" cy="12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/>
              <p14:cNvContentPartPr/>
              <p14:nvPr/>
            </p14:nvContentPartPr>
            <p14:xfrm>
              <a:off x="913123" y="3355893"/>
              <a:ext cx="103320" cy="756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5483" y="3335373"/>
                <a:ext cx="141120" cy="79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/>
              <p14:cNvContentPartPr/>
              <p14:nvPr/>
            </p14:nvContentPartPr>
            <p14:xfrm>
              <a:off x="360503" y="4430133"/>
              <a:ext cx="156620" cy="150059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741" y="4410701"/>
                <a:ext cx="189744" cy="186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/>
              <p14:cNvContentPartPr/>
              <p14:nvPr/>
            </p14:nvContentPartPr>
            <p14:xfrm>
              <a:off x="199943" y="4624173"/>
              <a:ext cx="131420" cy="145019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5901" y="4605821"/>
                <a:ext cx="163825" cy="177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/>
              <p14:cNvContentPartPr/>
              <p14:nvPr/>
            </p14:nvContentPartPr>
            <p14:xfrm>
              <a:off x="1741843" y="3265893"/>
              <a:ext cx="115560" cy="6786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21323" y="3245013"/>
                <a:ext cx="150120" cy="71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/>
              <p14:cNvContentPartPr/>
              <p14:nvPr/>
            </p14:nvContentPartPr>
            <p14:xfrm>
              <a:off x="2014003" y="3600333"/>
              <a:ext cx="168840" cy="1497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94203" y="3579453"/>
                <a:ext cx="20592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/>
              <p14:cNvContentPartPr/>
              <p14:nvPr/>
            </p14:nvContentPartPr>
            <p14:xfrm>
              <a:off x="1798723" y="3789693"/>
              <a:ext cx="180360" cy="1659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85403" y="3772053"/>
                <a:ext cx="210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/>
              <p14:cNvContentPartPr/>
              <p14:nvPr/>
            </p14:nvContentPartPr>
            <p14:xfrm>
              <a:off x="2542483" y="2860893"/>
              <a:ext cx="108000" cy="536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523043" y="2840373"/>
                <a:ext cx="148320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336" name="Ink 14335"/>
              <p14:cNvContentPartPr/>
              <p14:nvPr/>
            </p14:nvContentPartPr>
            <p14:xfrm>
              <a:off x="2845243" y="2571093"/>
              <a:ext cx="393840" cy="325800"/>
            </p14:xfrm>
          </p:contentPart>
        </mc:Choice>
        <mc:Fallback xmlns="">
          <p:pic>
            <p:nvPicPr>
              <p:cNvPr id="14336" name="Ink 1433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24723" y="2562453"/>
                <a:ext cx="42192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340" name="Ink 14339"/>
              <p14:cNvContentPartPr/>
              <p14:nvPr/>
            </p14:nvContentPartPr>
            <p14:xfrm>
              <a:off x="4134043" y="3006333"/>
              <a:ext cx="104760" cy="332640"/>
            </p14:xfrm>
          </p:contentPart>
        </mc:Choice>
        <mc:Fallback xmlns="">
          <p:pic>
            <p:nvPicPr>
              <p:cNvPr id="14340" name="Ink 1433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16403" y="2985453"/>
                <a:ext cx="13896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347" name="Ink 14346"/>
              <p14:cNvContentPartPr/>
              <p14:nvPr/>
            </p14:nvContentPartPr>
            <p14:xfrm>
              <a:off x="4151683" y="3353373"/>
              <a:ext cx="173520" cy="839880"/>
            </p14:xfrm>
          </p:contentPart>
        </mc:Choice>
        <mc:Fallback xmlns="">
          <p:pic>
            <p:nvPicPr>
              <p:cNvPr id="14347" name="Ink 1434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35483" y="3335013"/>
                <a:ext cx="200160" cy="87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349" name="Ink 14348"/>
              <p14:cNvContentPartPr/>
              <p14:nvPr/>
            </p14:nvContentPartPr>
            <p14:xfrm>
              <a:off x="4439323" y="2522133"/>
              <a:ext cx="578880" cy="439920"/>
            </p14:xfrm>
          </p:contentPart>
        </mc:Choice>
        <mc:Fallback xmlns="">
          <p:pic>
            <p:nvPicPr>
              <p:cNvPr id="14349" name="Ink 1434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22043" y="2515293"/>
                <a:ext cx="60156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358" name="Ink 14357"/>
              <p14:cNvContentPartPr/>
              <p14:nvPr/>
            </p14:nvContentPartPr>
            <p14:xfrm>
              <a:off x="5764483" y="2958813"/>
              <a:ext cx="84960" cy="395280"/>
            </p14:xfrm>
          </p:contentPart>
        </mc:Choice>
        <mc:Fallback xmlns="">
          <p:pic>
            <p:nvPicPr>
              <p:cNvPr id="14358" name="Ink 14357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43603" y="2937933"/>
                <a:ext cx="12528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4360" name="Ink 14359"/>
              <p14:cNvContentPartPr/>
              <p14:nvPr/>
            </p14:nvContentPartPr>
            <p14:xfrm>
              <a:off x="7402843" y="2929653"/>
              <a:ext cx="136080" cy="434880"/>
            </p14:xfrm>
          </p:contentPart>
        </mc:Choice>
        <mc:Fallback xmlns="">
          <p:pic>
            <p:nvPicPr>
              <p:cNvPr id="14360" name="Ink 1435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81963" y="2909493"/>
                <a:ext cx="17784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4368" name="Ink 14367"/>
              <p14:cNvContentPartPr/>
              <p14:nvPr/>
            </p14:nvContentPartPr>
            <p14:xfrm>
              <a:off x="8492563" y="2761533"/>
              <a:ext cx="222480" cy="140040"/>
            </p14:xfrm>
          </p:contentPart>
        </mc:Choice>
        <mc:Fallback xmlns="">
          <p:pic>
            <p:nvPicPr>
              <p:cNvPr id="14368" name="Ink 1436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473483" y="2741373"/>
                <a:ext cx="2617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372" name="Ink 14371"/>
              <p14:cNvContentPartPr/>
              <p14:nvPr/>
            </p14:nvContentPartPr>
            <p14:xfrm>
              <a:off x="2005363" y="4417893"/>
              <a:ext cx="178200" cy="185400"/>
            </p14:xfrm>
          </p:contentPart>
        </mc:Choice>
        <mc:Fallback xmlns="">
          <p:pic>
            <p:nvPicPr>
              <p:cNvPr id="14372" name="Ink 14371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990963" y="4400253"/>
                <a:ext cx="21024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377" name="Ink 14376"/>
              <p14:cNvContentPartPr/>
              <p14:nvPr/>
            </p14:nvContentPartPr>
            <p14:xfrm>
              <a:off x="2032363" y="4424733"/>
              <a:ext cx="560160" cy="168840"/>
            </p14:xfrm>
          </p:contentPart>
        </mc:Choice>
        <mc:Fallback xmlns="">
          <p:pic>
            <p:nvPicPr>
              <p:cNvPr id="14377" name="Ink 14376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016163" y="4408173"/>
                <a:ext cx="58896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378" name="Ink 14377"/>
              <p14:cNvContentPartPr/>
              <p14:nvPr/>
            </p14:nvContentPartPr>
            <p14:xfrm>
              <a:off x="1981603" y="4588533"/>
              <a:ext cx="24840" cy="30960"/>
            </p14:xfrm>
          </p:contentPart>
        </mc:Choice>
        <mc:Fallback xmlns="">
          <p:pic>
            <p:nvPicPr>
              <p:cNvPr id="14378" name="Ink 14377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963243" y="4570173"/>
                <a:ext cx="6156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379" name="Ink 14378"/>
              <p14:cNvContentPartPr/>
              <p14:nvPr/>
            </p14:nvContentPartPr>
            <p14:xfrm>
              <a:off x="2657683" y="4214853"/>
              <a:ext cx="488520" cy="157320"/>
            </p14:xfrm>
          </p:contentPart>
        </mc:Choice>
        <mc:Fallback xmlns="">
          <p:pic>
            <p:nvPicPr>
              <p:cNvPr id="14379" name="Ink 14378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642203" y="4196493"/>
                <a:ext cx="5140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384" name="Ink 14383"/>
              <p14:cNvContentPartPr/>
              <p14:nvPr/>
            </p14:nvContentPartPr>
            <p14:xfrm>
              <a:off x="2588203" y="3765573"/>
              <a:ext cx="143640" cy="347040"/>
            </p14:xfrm>
          </p:contentPart>
        </mc:Choice>
        <mc:Fallback xmlns="">
          <p:pic>
            <p:nvPicPr>
              <p:cNvPr id="14384" name="Ink 1438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567323" y="3744693"/>
                <a:ext cx="17748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385" name="Ink 14384"/>
              <p14:cNvContentPartPr/>
              <p14:nvPr/>
            </p14:nvContentPartPr>
            <p14:xfrm>
              <a:off x="2540683" y="4148613"/>
              <a:ext cx="119880" cy="275760"/>
            </p14:xfrm>
          </p:contentPart>
        </mc:Choice>
        <mc:Fallback xmlns="">
          <p:pic>
            <p:nvPicPr>
              <p:cNvPr id="14385" name="Ink 1438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520523" y="4139613"/>
                <a:ext cx="15660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389" name="Ink 14388"/>
              <p14:cNvContentPartPr/>
              <p14:nvPr/>
            </p14:nvContentPartPr>
            <p14:xfrm>
              <a:off x="3293443" y="3587373"/>
              <a:ext cx="104400" cy="397800"/>
            </p14:xfrm>
          </p:contentPart>
        </mc:Choice>
        <mc:Fallback xmlns="">
          <p:pic>
            <p:nvPicPr>
              <p:cNvPr id="14389" name="Ink 14388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272563" y="3566133"/>
                <a:ext cx="14220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4390" name="Ink 14389"/>
              <p14:cNvContentPartPr/>
              <p14:nvPr/>
            </p14:nvContentPartPr>
            <p14:xfrm>
              <a:off x="3343483" y="3753693"/>
              <a:ext cx="208800" cy="214200"/>
            </p14:xfrm>
          </p:contentPart>
        </mc:Choice>
        <mc:Fallback xmlns="">
          <p:pic>
            <p:nvPicPr>
              <p:cNvPr id="14390" name="Ink 14389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29803" y="3738573"/>
                <a:ext cx="2376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4391" name="Ink 14390"/>
              <p14:cNvContentPartPr/>
              <p14:nvPr/>
            </p14:nvContentPartPr>
            <p14:xfrm>
              <a:off x="3538963" y="3581613"/>
              <a:ext cx="226800" cy="195480"/>
            </p14:xfrm>
          </p:contentPart>
        </mc:Choice>
        <mc:Fallback xmlns="">
          <p:pic>
            <p:nvPicPr>
              <p:cNvPr id="14391" name="Ink 14390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523123" y="3560733"/>
                <a:ext cx="2613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401" name="Ink 14400"/>
              <p14:cNvContentPartPr/>
              <p14:nvPr/>
            </p14:nvContentPartPr>
            <p14:xfrm>
              <a:off x="6040963" y="3555693"/>
              <a:ext cx="240480" cy="251640"/>
            </p14:xfrm>
          </p:contentPart>
        </mc:Choice>
        <mc:Fallback xmlns="">
          <p:pic>
            <p:nvPicPr>
              <p:cNvPr id="14401" name="Ink 14400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23323" y="3537333"/>
                <a:ext cx="27648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402" name="Ink 14401"/>
              <p14:cNvContentPartPr/>
              <p14:nvPr/>
            </p14:nvContentPartPr>
            <p14:xfrm>
              <a:off x="5728483" y="3602493"/>
              <a:ext cx="490680" cy="139320"/>
            </p14:xfrm>
          </p:contentPart>
        </mc:Choice>
        <mc:Fallback xmlns="">
          <p:pic>
            <p:nvPicPr>
              <p:cNvPr id="14402" name="Ink 14401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715883" y="3583413"/>
                <a:ext cx="5223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4403" name="Ink 14402"/>
              <p14:cNvContentPartPr/>
              <p14:nvPr/>
            </p14:nvContentPartPr>
            <p14:xfrm>
              <a:off x="5040883" y="3787533"/>
              <a:ext cx="570240" cy="275400"/>
            </p14:xfrm>
          </p:contentPart>
        </mc:Choice>
        <mc:Fallback xmlns="">
          <p:pic>
            <p:nvPicPr>
              <p:cNvPr id="14403" name="Ink 14402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029003" y="3769533"/>
                <a:ext cx="59976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4405" name="Ink 14404"/>
              <p14:cNvContentPartPr/>
              <p14:nvPr/>
            </p14:nvContentPartPr>
            <p14:xfrm>
              <a:off x="5619763" y="3759453"/>
              <a:ext cx="52560" cy="44640"/>
            </p14:xfrm>
          </p:contentPart>
        </mc:Choice>
        <mc:Fallback xmlns="">
          <p:pic>
            <p:nvPicPr>
              <p:cNvPr id="14405" name="Ink 14404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601763" y="3741093"/>
                <a:ext cx="8964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4426" name="Ink 14425"/>
              <p14:cNvContentPartPr/>
              <p14:nvPr/>
            </p14:nvContentPartPr>
            <p14:xfrm>
              <a:off x="6484843" y="3705813"/>
              <a:ext cx="14760" cy="0"/>
            </p14:xfrm>
          </p:contentPart>
        </mc:Choice>
        <mc:Fallback xmlns="">
          <p:pic>
            <p:nvPicPr>
              <p:cNvPr id="14426" name="Ink 14425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0" y="0"/>
                <a:ext cx="147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4447" name="Ink 14446"/>
              <p14:cNvContentPartPr/>
              <p14:nvPr/>
            </p14:nvContentPartPr>
            <p14:xfrm>
              <a:off x="6084523" y="2541213"/>
              <a:ext cx="427320" cy="408240"/>
            </p14:xfrm>
          </p:contentPart>
        </mc:Choice>
        <mc:Fallback xmlns="">
          <p:pic>
            <p:nvPicPr>
              <p:cNvPr id="14447" name="Ink 14446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070111" y="2526093"/>
                <a:ext cx="453982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4452" name="Ink 14451"/>
              <p14:cNvContentPartPr/>
              <p14:nvPr/>
            </p14:nvContentPartPr>
            <p14:xfrm>
              <a:off x="1734283" y="4072653"/>
              <a:ext cx="161280" cy="702720"/>
            </p14:xfrm>
          </p:contentPart>
        </mc:Choice>
        <mc:Fallback xmlns="">
          <p:pic>
            <p:nvPicPr>
              <p:cNvPr id="14452" name="Ink 14451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717363" y="4052493"/>
                <a:ext cx="188640" cy="74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4453" name="Ink 14452"/>
              <p14:cNvContentPartPr/>
              <p14:nvPr/>
            </p14:nvContentPartPr>
            <p14:xfrm>
              <a:off x="2001403" y="4281813"/>
              <a:ext cx="182160" cy="186120"/>
            </p14:xfrm>
          </p:contentPart>
        </mc:Choice>
        <mc:Fallback xmlns="">
          <p:pic>
            <p:nvPicPr>
              <p:cNvPr id="14453" name="Ink 14452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984123" y="4261293"/>
                <a:ext cx="21996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4454" name="Ink 14453"/>
              <p14:cNvContentPartPr/>
              <p14:nvPr/>
            </p14:nvContentPartPr>
            <p14:xfrm>
              <a:off x="1786123" y="4465053"/>
              <a:ext cx="198720" cy="310320"/>
            </p14:xfrm>
          </p:contentPart>
        </mc:Choice>
        <mc:Fallback xmlns="">
          <p:pic>
            <p:nvPicPr>
              <p:cNvPr id="14454" name="Ink 14453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770283" y="4446693"/>
                <a:ext cx="23292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4457" name="Ink 14456"/>
              <p14:cNvContentPartPr/>
              <p14:nvPr/>
            </p14:nvContentPartPr>
            <p14:xfrm>
              <a:off x="2509723" y="3726693"/>
              <a:ext cx="111600" cy="440280"/>
            </p14:xfrm>
          </p:contentPart>
        </mc:Choice>
        <mc:Fallback xmlns="">
          <p:pic>
            <p:nvPicPr>
              <p:cNvPr id="14457" name="Ink 14456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488843" y="3705813"/>
                <a:ext cx="14508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462" name="Ink 14461"/>
              <p14:cNvContentPartPr/>
              <p14:nvPr/>
            </p14:nvContentPartPr>
            <p14:xfrm>
              <a:off x="3367243" y="3568653"/>
              <a:ext cx="125280" cy="392040"/>
            </p14:xfrm>
          </p:contentPart>
        </mc:Choice>
        <mc:Fallback xmlns="">
          <p:pic>
            <p:nvPicPr>
              <p:cNvPr id="14462" name="Ink 14461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347083" y="3548133"/>
                <a:ext cx="16596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4463" name="Ink 14462"/>
              <p14:cNvContentPartPr/>
              <p14:nvPr/>
            </p14:nvContentPartPr>
            <p14:xfrm>
              <a:off x="3397483" y="3736053"/>
              <a:ext cx="252360" cy="273240"/>
            </p14:xfrm>
          </p:contentPart>
        </mc:Choice>
        <mc:Fallback xmlns="">
          <p:pic>
            <p:nvPicPr>
              <p:cNvPr id="14463" name="Ink 14462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382003" y="3715173"/>
                <a:ext cx="28872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4464" name="Ink 14463"/>
              <p14:cNvContentPartPr/>
              <p14:nvPr/>
            </p14:nvContentPartPr>
            <p14:xfrm>
              <a:off x="3623563" y="3574053"/>
              <a:ext cx="232560" cy="194400"/>
            </p14:xfrm>
          </p:contentPart>
        </mc:Choice>
        <mc:Fallback xmlns="">
          <p:pic>
            <p:nvPicPr>
              <p:cNvPr id="14464" name="Ink 14463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609523" y="3556053"/>
                <a:ext cx="25812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4468" name="Ink 14467"/>
              <p14:cNvContentPartPr/>
              <p14:nvPr/>
            </p14:nvContentPartPr>
            <p14:xfrm>
              <a:off x="3130723" y="4173813"/>
              <a:ext cx="81000" cy="57240"/>
            </p14:xfrm>
          </p:contentPart>
        </mc:Choice>
        <mc:Fallback xmlns="">
          <p:pic>
            <p:nvPicPr>
              <p:cNvPr id="14468" name="Ink 14467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113083" y="4155093"/>
                <a:ext cx="11772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473" name="Ink 14472"/>
              <p14:cNvContentPartPr/>
              <p14:nvPr/>
            </p14:nvContentPartPr>
            <p14:xfrm>
              <a:off x="4192363" y="3002013"/>
              <a:ext cx="184680" cy="368280"/>
            </p14:xfrm>
          </p:contentPart>
        </mc:Choice>
        <mc:Fallback xmlns="">
          <p:pic>
            <p:nvPicPr>
              <p:cNvPr id="14473" name="Ink 14472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171483" y="2980773"/>
                <a:ext cx="2138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4481" name="Ink 14480"/>
              <p14:cNvContentPartPr/>
              <p14:nvPr/>
            </p14:nvContentPartPr>
            <p14:xfrm>
              <a:off x="4207843" y="3714453"/>
              <a:ext cx="20880" cy="443520"/>
            </p14:xfrm>
          </p:contentPart>
        </mc:Choice>
        <mc:Fallback xmlns="">
          <p:pic>
            <p:nvPicPr>
              <p:cNvPr id="14481" name="Ink 14480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186963" y="3693573"/>
                <a:ext cx="6264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4483" name="Ink 14482"/>
              <p14:cNvContentPartPr/>
              <p14:nvPr/>
            </p14:nvContentPartPr>
            <p14:xfrm>
              <a:off x="3612043" y="4363893"/>
              <a:ext cx="244080" cy="217440"/>
            </p14:xfrm>
          </p:contentPart>
        </mc:Choice>
        <mc:Fallback xmlns="">
          <p:pic>
            <p:nvPicPr>
              <p:cNvPr id="14483" name="Ink 14482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94043" y="4346253"/>
                <a:ext cx="27972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4484" name="Ink 14483"/>
              <p14:cNvContentPartPr/>
              <p14:nvPr/>
            </p14:nvContentPartPr>
            <p14:xfrm>
              <a:off x="3423043" y="4582413"/>
              <a:ext cx="179640" cy="196560"/>
            </p14:xfrm>
          </p:contentPart>
        </mc:Choice>
        <mc:Fallback xmlns="">
          <p:pic>
            <p:nvPicPr>
              <p:cNvPr id="14484" name="Ink 14483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407203" y="4562613"/>
                <a:ext cx="2138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4485" name="Ink 14484"/>
              <p14:cNvContentPartPr/>
              <p14:nvPr/>
            </p14:nvContentPartPr>
            <p14:xfrm>
              <a:off x="3336643" y="4169493"/>
              <a:ext cx="111600" cy="566280"/>
            </p14:xfrm>
          </p:contentPart>
        </mc:Choice>
        <mc:Fallback xmlns="">
          <p:pic>
            <p:nvPicPr>
              <p:cNvPr id="14485" name="Ink 14484"/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321523" y="4149693"/>
                <a:ext cx="14688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4487" name="Ink 14486"/>
              <p14:cNvContentPartPr/>
              <p14:nvPr/>
            </p14:nvContentPartPr>
            <p14:xfrm>
              <a:off x="2987783" y="4773933"/>
              <a:ext cx="422300" cy="535979"/>
            </p14:xfrm>
          </p:contentPart>
        </mc:Choice>
        <mc:Fallback xmlns="">
          <p:pic>
            <p:nvPicPr>
              <p:cNvPr id="14487" name="Ink 14486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975902" y="4759535"/>
                <a:ext cx="452181" cy="5622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4491" name="Ink 14490"/>
              <p14:cNvContentPartPr/>
              <p14:nvPr/>
            </p14:nvContentPartPr>
            <p14:xfrm>
              <a:off x="4949803" y="3372093"/>
              <a:ext cx="173880" cy="605520"/>
            </p14:xfrm>
          </p:contentPart>
        </mc:Choice>
        <mc:Fallback xmlns="">
          <p:pic>
            <p:nvPicPr>
              <p:cNvPr id="14491" name="Ink 14490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929283" y="3351213"/>
                <a:ext cx="211680" cy="63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4493" name="Ink 14492"/>
              <p14:cNvContentPartPr/>
              <p14:nvPr/>
            </p14:nvContentPartPr>
            <p14:xfrm>
              <a:off x="5062123" y="3442293"/>
              <a:ext cx="178200" cy="529200"/>
            </p14:xfrm>
          </p:contentPart>
        </mc:Choice>
        <mc:Fallback xmlns="">
          <p:pic>
            <p:nvPicPr>
              <p:cNvPr id="14493" name="Ink 14492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043043" y="3430413"/>
                <a:ext cx="217440" cy="56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4494" name="Ink 14493"/>
              <p14:cNvContentPartPr/>
              <p14:nvPr/>
            </p14:nvContentPartPr>
            <p14:xfrm>
              <a:off x="5266963" y="3540573"/>
              <a:ext cx="206640" cy="210240"/>
            </p14:xfrm>
          </p:contentPart>
        </mc:Choice>
        <mc:Fallback xmlns="">
          <p:pic>
            <p:nvPicPr>
              <p:cNvPr id="14494" name="Ink 14493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252563" y="3520773"/>
                <a:ext cx="2408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4495" name="Ink 14494"/>
              <p14:cNvContentPartPr/>
              <p14:nvPr/>
            </p14:nvContentPartPr>
            <p14:xfrm>
              <a:off x="5088043" y="3524733"/>
              <a:ext cx="321840" cy="369720"/>
            </p14:xfrm>
          </p:contentPart>
        </mc:Choice>
        <mc:Fallback xmlns="">
          <p:pic>
            <p:nvPicPr>
              <p:cNvPr id="14495" name="Ink 14494"/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074723" y="3505293"/>
                <a:ext cx="34812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4507" name="Ink 14506"/>
              <p14:cNvContentPartPr/>
              <p14:nvPr/>
            </p14:nvContentPartPr>
            <p14:xfrm>
              <a:off x="5846203" y="2912733"/>
              <a:ext cx="124920" cy="440280"/>
            </p14:xfrm>
          </p:contentPart>
        </mc:Choice>
        <mc:Fallback xmlns="">
          <p:pic>
            <p:nvPicPr>
              <p:cNvPr id="14507" name="Ink 14506"/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825323" y="2892213"/>
                <a:ext cx="16380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4513" name="Ink 14512"/>
              <p14:cNvContentPartPr/>
              <p14:nvPr/>
            </p14:nvContentPartPr>
            <p14:xfrm>
              <a:off x="7491763" y="2856213"/>
              <a:ext cx="153000" cy="523440"/>
            </p14:xfrm>
          </p:contentPart>
        </mc:Choice>
        <mc:Fallback xmlns="">
          <p:pic>
            <p:nvPicPr>
              <p:cNvPr id="14513" name="Ink 14512"/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470883" y="2835333"/>
                <a:ext cx="18828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4514" name="Ink 14513"/>
              <p14:cNvContentPartPr/>
              <p14:nvPr/>
            </p14:nvContentPartPr>
            <p14:xfrm>
              <a:off x="8182603" y="2685933"/>
              <a:ext cx="155160" cy="480240"/>
            </p14:xfrm>
          </p:contentPart>
        </mc:Choice>
        <mc:Fallback xmlns="">
          <p:pic>
            <p:nvPicPr>
              <p:cNvPr id="14514" name="Ink 14513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162443" y="2665773"/>
                <a:ext cx="187560" cy="51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4515" name="Ink 14514"/>
              <p14:cNvContentPartPr/>
              <p14:nvPr/>
            </p14:nvContentPartPr>
            <p14:xfrm>
              <a:off x="8267203" y="2948373"/>
              <a:ext cx="228600" cy="230040"/>
            </p14:xfrm>
          </p:contentPart>
        </mc:Choice>
        <mc:Fallback xmlns="">
          <p:pic>
            <p:nvPicPr>
              <p:cNvPr id="14515" name="Ink 14514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8257843" y="2927853"/>
                <a:ext cx="25848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4516" name="Ink 14515"/>
              <p14:cNvContentPartPr/>
              <p14:nvPr/>
            </p14:nvContentPartPr>
            <p14:xfrm>
              <a:off x="8476723" y="2822013"/>
              <a:ext cx="322920" cy="177120"/>
            </p14:xfrm>
          </p:contentPart>
        </mc:Choice>
        <mc:Fallback xmlns="">
          <p:pic>
            <p:nvPicPr>
              <p:cNvPr id="14516" name="Ink 14515"/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8456923" y="2801133"/>
                <a:ext cx="3636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4522" name="Ink 14521"/>
              <p14:cNvContentPartPr/>
              <p14:nvPr/>
            </p14:nvContentPartPr>
            <p14:xfrm>
              <a:off x="5218003" y="4368933"/>
              <a:ext cx="210240" cy="216000"/>
            </p14:xfrm>
          </p:contentPart>
        </mc:Choice>
        <mc:Fallback xmlns="">
          <p:pic>
            <p:nvPicPr>
              <p:cNvPr id="14522" name="Ink 14521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200363" y="4349493"/>
                <a:ext cx="24336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523" name="Ink 14522"/>
              <p14:cNvContentPartPr/>
              <p14:nvPr/>
            </p14:nvContentPartPr>
            <p14:xfrm>
              <a:off x="5188843" y="4566933"/>
              <a:ext cx="44640" cy="38520"/>
            </p14:xfrm>
          </p:contentPart>
        </mc:Choice>
        <mc:Fallback xmlns="">
          <p:pic>
            <p:nvPicPr>
              <p:cNvPr id="14523" name="Ink 14522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170483" y="4547493"/>
                <a:ext cx="824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531" name="Ink 14530"/>
              <p14:cNvContentPartPr/>
              <p14:nvPr/>
            </p14:nvContentPartPr>
            <p14:xfrm>
              <a:off x="5252203" y="4374693"/>
              <a:ext cx="570240" cy="201240"/>
            </p14:xfrm>
          </p:contentPart>
        </mc:Choice>
        <mc:Fallback xmlns="">
          <p:pic>
            <p:nvPicPr>
              <p:cNvPr id="14531" name="Ink 14530"/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236363" y="4353813"/>
                <a:ext cx="60696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532" name="Ink 14531"/>
              <p14:cNvContentPartPr/>
              <p14:nvPr/>
            </p14:nvContentPartPr>
            <p14:xfrm>
              <a:off x="5867443" y="4199373"/>
              <a:ext cx="548280" cy="192960"/>
            </p14:xfrm>
          </p:contentPart>
        </mc:Choice>
        <mc:Fallback xmlns="">
          <p:pic>
            <p:nvPicPr>
              <p:cNvPr id="14532" name="Ink 14531"/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855923" y="4178493"/>
                <a:ext cx="58068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4544" name="Ink 14543"/>
              <p14:cNvContentPartPr/>
              <p14:nvPr/>
            </p14:nvContentPartPr>
            <p14:xfrm>
              <a:off x="6599323" y="3364893"/>
              <a:ext cx="287640" cy="641880"/>
            </p14:xfrm>
          </p:contentPart>
        </mc:Choice>
        <mc:Fallback xmlns="">
          <p:pic>
            <p:nvPicPr>
              <p:cNvPr id="14544" name="Ink 14543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580243" y="3344733"/>
                <a:ext cx="324360" cy="6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4545" name="Ink 14544"/>
              <p14:cNvContentPartPr/>
              <p14:nvPr/>
            </p14:nvContentPartPr>
            <p14:xfrm>
              <a:off x="6855643" y="3634173"/>
              <a:ext cx="231120" cy="138240"/>
            </p14:xfrm>
          </p:contentPart>
        </mc:Choice>
        <mc:Fallback xmlns="">
          <p:pic>
            <p:nvPicPr>
              <p:cNvPr id="14545" name="Ink 14544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838363" y="3613293"/>
                <a:ext cx="26928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4546" name="Ink 14545"/>
              <p14:cNvContentPartPr/>
              <p14:nvPr/>
            </p14:nvContentPartPr>
            <p14:xfrm>
              <a:off x="8215723" y="3952053"/>
              <a:ext cx="507600" cy="76680"/>
            </p14:xfrm>
          </p:contentPart>
        </mc:Choice>
        <mc:Fallback xmlns="">
          <p:pic>
            <p:nvPicPr>
              <p:cNvPr id="14546" name="Ink 14545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8195203" y="3940173"/>
                <a:ext cx="53784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4551" name="Ink 14550"/>
              <p14:cNvContentPartPr/>
              <p14:nvPr/>
            </p14:nvContentPartPr>
            <p14:xfrm>
              <a:off x="5796163" y="3817413"/>
              <a:ext cx="125280" cy="378000"/>
            </p14:xfrm>
          </p:contentPart>
        </mc:Choice>
        <mc:Fallback xmlns="">
          <p:pic>
            <p:nvPicPr>
              <p:cNvPr id="14551" name="Ink 14550"/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775283" y="3796533"/>
                <a:ext cx="164520" cy="4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4557" name="Ink 14556"/>
              <p14:cNvContentPartPr/>
              <p14:nvPr/>
            </p14:nvContentPartPr>
            <p14:xfrm>
              <a:off x="8251723" y="3513573"/>
              <a:ext cx="153000" cy="417240"/>
            </p14:xfrm>
          </p:contentPart>
        </mc:Choice>
        <mc:Fallback xmlns="">
          <p:pic>
            <p:nvPicPr>
              <p:cNvPr id="14557" name="Ink 14556"/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8230843" y="3492693"/>
                <a:ext cx="19044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4558" name="Ink 14557"/>
              <p14:cNvContentPartPr/>
              <p14:nvPr/>
            </p14:nvContentPartPr>
            <p14:xfrm>
              <a:off x="8304283" y="3552093"/>
              <a:ext cx="430920" cy="355320"/>
            </p14:xfrm>
          </p:contentPart>
        </mc:Choice>
        <mc:Fallback xmlns="">
          <p:pic>
            <p:nvPicPr>
              <p:cNvPr id="14558" name="Ink 14557"/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283403" y="3531213"/>
                <a:ext cx="47268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4560" name="Ink 14559"/>
              <p14:cNvContentPartPr/>
              <p14:nvPr/>
            </p14:nvContentPartPr>
            <p14:xfrm>
              <a:off x="3188323" y="4239693"/>
              <a:ext cx="168480" cy="528120"/>
            </p14:xfrm>
          </p:contentPart>
        </mc:Choice>
        <mc:Fallback xmlns="">
          <p:pic>
            <p:nvPicPr>
              <p:cNvPr id="14560" name="Ink 14559"/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169603" y="4220973"/>
                <a:ext cx="208080" cy="56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4565" name="Ink 14564"/>
              <p14:cNvContentPartPr/>
              <p14:nvPr/>
            </p14:nvContentPartPr>
            <p14:xfrm>
              <a:off x="8212843" y="2600613"/>
              <a:ext cx="511920" cy="749160"/>
            </p14:xfrm>
          </p:contentPart>
        </mc:Choice>
        <mc:Fallback xmlns="">
          <p:pic>
            <p:nvPicPr>
              <p:cNvPr id="14565" name="Ink 14564"/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8194843" y="2580453"/>
                <a:ext cx="541080" cy="7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566" name="Ink 14565"/>
              <p14:cNvContentPartPr/>
              <p14:nvPr/>
            </p14:nvContentPartPr>
            <p14:xfrm>
              <a:off x="5393323" y="3921813"/>
              <a:ext cx="170640" cy="50040"/>
            </p14:xfrm>
          </p:contentPart>
        </mc:Choice>
        <mc:Fallback xmlns="">
          <p:pic>
            <p:nvPicPr>
              <p:cNvPr id="14566" name="Ink 14565"/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386483" y="3916413"/>
                <a:ext cx="1828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568" name="Ink 14567"/>
              <p14:cNvContentPartPr/>
              <p14:nvPr/>
            </p14:nvContentPartPr>
            <p14:xfrm>
              <a:off x="6269563" y="3633093"/>
              <a:ext cx="175320" cy="506160"/>
            </p14:xfrm>
          </p:contentPart>
        </mc:Choice>
        <mc:Fallback xmlns="">
          <p:pic>
            <p:nvPicPr>
              <p:cNvPr id="14568" name="Ink 14567"/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256963" y="3626253"/>
                <a:ext cx="20700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569" name="Ink 14568"/>
              <p14:cNvContentPartPr/>
              <p14:nvPr/>
            </p14:nvContentPartPr>
            <p14:xfrm>
              <a:off x="5050243" y="4114413"/>
              <a:ext cx="129600" cy="444960"/>
            </p14:xfrm>
          </p:contentPart>
        </mc:Choice>
        <mc:Fallback xmlns="">
          <p:pic>
            <p:nvPicPr>
              <p:cNvPr id="14569" name="Ink 14568"/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035123" y="4105773"/>
                <a:ext cx="165600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570" name="Ink 14569"/>
              <p14:cNvContentPartPr/>
              <p14:nvPr/>
            </p14:nvContentPartPr>
            <p14:xfrm>
              <a:off x="5650003" y="3810213"/>
              <a:ext cx="201960" cy="539640"/>
            </p14:xfrm>
          </p:contentPart>
        </mc:Choice>
        <mc:Fallback xmlns="">
          <p:pic>
            <p:nvPicPr>
              <p:cNvPr id="14570" name="Ink 14569"/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630923" y="3791133"/>
                <a:ext cx="241920" cy="57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573" name="Ink 14572"/>
              <p14:cNvContentPartPr/>
              <p14:nvPr/>
            </p14:nvContentPartPr>
            <p14:xfrm>
              <a:off x="8129683" y="3426453"/>
              <a:ext cx="133200" cy="473760"/>
            </p14:xfrm>
          </p:contentPart>
        </mc:Choice>
        <mc:Fallback xmlns="">
          <p:pic>
            <p:nvPicPr>
              <p:cNvPr id="14573" name="Ink 14572"/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8110243" y="3409533"/>
                <a:ext cx="16992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574" name="Ink 14573"/>
              <p14:cNvContentPartPr/>
              <p14:nvPr/>
            </p14:nvContentPartPr>
            <p14:xfrm>
              <a:off x="8083243" y="3428253"/>
              <a:ext cx="114120" cy="561960"/>
            </p14:xfrm>
          </p:contentPart>
        </mc:Choice>
        <mc:Fallback xmlns="">
          <p:pic>
            <p:nvPicPr>
              <p:cNvPr id="14574" name="Ink 14573"/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063803" y="3411333"/>
                <a:ext cx="15084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79" name="Ink 14578"/>
              <p14:cNvContentPartPr/>
              <p14:nvPr/>
            </p14:nvContentPartPr>
            <p14:xfrm>
              <a:off x="912043" y="771351"/>
              <a:ext cx="6361920" cy="383040"/>
            </p14:xfrm>
          </p:contentPart>
        </mc:Choice>
        <mc:Fallback xmlns="">
          <p:pic>
            <p:nvPicPr>
              <p:cNvPr id="14579" name="Ink 14578"/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92243" y="752271"/>
                <a:ext cx="6401520" cy="4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14" name="Ink 14613"/>
              <p14:cNvContentPartPr/>
              <p14:nvPr/>
            </p14:nvContentPartPr>
            <p14:xfrm>
              <a:off x="3283363" y="928671"/>
              <a:ext cx="109080" cy="105840"/>
            </p14:xfrm>
          </p:contentPart>
        </mc:Choice>
        <mc:Fallback xmlns="">
          <p:pic>
            <p:nvPicPr>
              <p:cNvPr id="14614" name="Ink 14613"/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3262483" y="911031"/>
                <a:ext cx="15048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616" name="Ink 14615"/>
              <p14:cNvContentPartPr/>
              <p14:nvPr/>
            </p14:nvContentPartPr>
            <p14:xfrm>
              <a:off x="7035643" y="3319533"/>
              <a:ext cx="1100160" cy="295920"/>
            </p14:xfrm>
          </p:contentPart>
        </mc:Choice>
        <mc:Fallback xmlns="">
          <p:pic>
            <p:nvPicPr>
              <p:cNvPr id="14616" name="Ink 14615"/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7021603" y="3301893"/>
                <a:ext cx="113256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4617" name="Ink 14616"/>
              <p14:cNvContentPartPr/>
              <p14:nvPr/>
            </p14:nvContentPartPr>
            <p14:xfrm>
              <a:off x="4962043" y="3626253"/>
              <a:ext cx="2021040" cy="473760"/>
            </p14:xfrm>
          </p:contentPart>
        </mc:Choice>
        <mc:Fallback xmlns="">
          <p:pic>
            <p:nvPicPr>
              <p:cNvPr id="14617" name="Ink 14616"/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944043" y="3614733"/>
                <a:ext cx="2044080" cy="50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48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274638"/>
                <a:ext cx="83820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smtClean="0"/>
                  <a:t>Q: So why does the “dual”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𝑡𝑚𝑓</m:t>
                    </m:r>
                  </m:oMath>
                </a14:m>
                <a:r>
                  <a:rPr lang="en-US" sz="3200" dirty="0" smtClean="0"/>
                  <a:t> show up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∗</m:t>
                        </m:r>
                      </m:sub>
                      <m:sup>
                        <m:r>
                          <a:rPr lang="en-US" sz="3200" b="0" i="1" smtClean="0">
                            <a:latin typeface="Cambria Math"/>
                          </a:rPr>
                          <m:t>𝑠</m:t>
                        </m:r>
                      </m:sup>
                    </m:sSubSup>
                    <m:r>
                      <a:rPr lang="en-US" sz="3200" b="0" i="1" smtClean="0">
                        <a:latin typeface="Cambria Math"/>
                      </a:rPr>
                      <m:t>?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274638"/>
                <a:ext cx="8382000" cy="1143000"/>
              </a:xfrm>
              <a:blipFill rotWithShape="1">
                <a:blip r:embed="rId2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A: Gross-Hopkins duality: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∗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3,8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 is self-dual</a:t>
                </a:r>
                <a:endParaRPr lang="en-US" dirty="0" smtClean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tx2"/>
                    </a:solidFill>
                  </a:rPr>
                  <a:t>Homotopy carried by bottom cell is dual to homotopy carried on top cell.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tx2"/>
                    </a:solidFill>
                  </a:rPr>
                  <a:t>Bottom cell carries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∗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𝑡𝑚𝑓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 ⇒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 top cell carries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∗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𝑡𝑚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∨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∗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3,8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→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∗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704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1E30-95E8-44B2-99E0-24654F348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600648"/>
              </p:ext>
            </p:extLst>
          </p:nvPr>
        </p:nvGraphicFramePr>
        <p:xfrm>
          <a:off x="0" y="0"/>
          <a:ext cx="9090025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Worksheet" r:id="rId3" imgW="11401445" imgH="8591446" progId="Excel.Sheet.12">
                  <p:embed/>
                </p:oleObj>
              </mc:Choice>
              <mc:Fallback>
                <p:oleObj name="Worksheet" r:id="rId3" imgW="11401445" imgH="85914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090025" cy="685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37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Kervaire</a:t>
            </a:r>
            <a:r>
              <a:rPr lang="en-US" u="sng" dirty="0" smtClean="0"/>
              <a:t>-Milnor</a:t>
            </a:r>
            <a:endParaRPr lang="en-US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1F497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1F497D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800" i="1">
                            <a:solidFill>
                              <a:srgbClr val="1F497D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rgbClr val="1F497D"/>
                        </a:solidFill>
                        <a:latin typeface="Cambria Math"/>
                      </a:rPr>
                      <m:t> ≔ </m:t>
                    </m:r>
                  </m:oMath>
                </a14:m>
                <a:r>
                  <a:rPr lang="en-US" sz="2400" dirty="0">
                    <a:solidFill>
                      <a:srgbClr val="1F497D"/>
                    </a:solidFill>
                  </a:rPr>
                  <a:t>{oriented smooth homotopy </a:t>
                </a:r>
                <a:r>
                  <a:rPr lang="en-US" sz="2400" i="1" dirty="0">
                    <a:solidFill>
                      <a:srgbClr val="1F497D"/>
                    </a:solidFill>
                  </a:rPr>
                  <a:t>n</a:t>
                </a:r>
                <a:r>
                  <a:rPr lang="en-US" sz="2400" dirty="0">
                    <a:solidFill>
                      <a:srgbClr val="1F497D"/>
                    </a:solidFill>
                  </a:rPr>
                  <a:t>-spheres}/h-</a:t>
                </a:r>
                <a:r>
                  <a:rPr lang="en-US" sz="2400" dirty="0" err="1">
                    <a:solidFill>
                      <a:srgbClr val="1F497D"/>
                    </a:solidFill>
                  </a:rPr>
                  <a:t>cobordism</a:t>
                </a:r>
                <a:endParaRPr lang="en-US" sz="2400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sz="2800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chemeClr val="tx2"/>
                    </a:solidFill>
                  </a:rPr>
                  <a:t>For</a:t>
                </a:r>
                <a:r>
                  <a:rPr lang="en-US" sz="2800" b="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≢2(4)</m:t>
                    </m:r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0→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𝑏𝑝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𝐼𝑚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𝐽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→0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tx2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𝑏𝑝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subgroup of those which bound a 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7030A0"/>
                    </a:solidFill>
                  </a:rPr>
                  <a:t>	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	parallelizable manifold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𝑠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stable homotopy groups of spheres 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   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𝐽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: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𝑆𝑂</m:t>
                        </m: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/>
                      </a:rPr>
                      <m:t>→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𝑛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is the J-homomorphism.</a:t>
                </a:r>
              </a:p>
              <a:p>
                <a:pPr marL="0" indent="0">
                  <a:buNone/>
                </a:pPr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  <a:blipFill rotWithShape="1">
                <a:blip r:embed="rId2"/>
                <a:stretch>
                  <a:fillRect l="-1481" b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8" name="Ink 37"/>
              <p14:cNvContentPartPr/>
              <p14:nvPr/>
            </p14:nvContentPartPr>
            <p14:xfrm>
              <a:off x="4879234" y="2621674"/>
              <a:ext cx="191160" cy="5713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5914" y="2609434"/>
                <a:ext cx="222840" cy="6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Ink 41"/>
              <p14:cNvContentPartPr/>
              <p14:nvPr/>
            </p14:nvContentPartPr>
            <p14:xfrm>
              <a:off x="5271994" y="2268514"/>
              <a:ext cx="1534320" cy="5014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56874" y="2254114"/>
                <a:ext cx="15552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/>
              <p14:cNvContentPartPr/>
              <p14:nvPr/>
            </p14:nvContentPartPr>
            <p14:xfrm>
              <a:off x="7292674" y="3501154"/>
              <a:ext cx="798840" cy="2484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81874" y="3480634"/>
                <a:ext cx="81936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0" name="Ink 69"/>
              <p14:cNvContentPartPr/>
              <p14:nvPr/>
            </p14:nvContentPartPr>
            <p14:xfrm>
              <a:off x="6108274" y="3623914"/>
              <a:ext cx="2067840" cy="4932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87394" y="3603034"/>
                <a:ext cx="2109240" cy="53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99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2372</Words>
  <Application>Microsoft Office PowerPoint</Application>
  <PresentationFormat>On-screen Show (4:3)</PresentationFormat>
  <Paragraphs>347</Paragraphs>
  <Slides>86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7" baseType="lpstr">
      <vt:lpstr>Office Theme</vt:lpstr>
      <vt:lpstr>2_Office Theme</vt:lpstr>
      <vt:lpstr>3_Default Design</vt:lpstr>
      <vt:lpstr>6_Default Design</vt:lpstr>
      <vt:lpstr>7_Default Design</vt:lpstr>
      <vt:lpstr>Default Design</vt:lpstr>
      <vt:lpstr>1_Default Design</vt:lpstr>
      <vt:lpstr>2_Default Design</vt:lpstr>
      <vt:lpstr>4_Default Design</vt:lpstr>
      <vt:lpstr>Worksheet</vt:lpstr>
      <vt:lpstr>Microsoft Excel Worksheet</vt:lpstr>
      <vt:lpstr>Exotic spheres and topological modular forms</vt:lpstr>
      <vt:lpstr>Poincaré Conjecture</vt:lpstr>
      <vt:lpstr>Smooth Poincaré Conjecture</vt:lpstr>
      <vt:lpstr>Smooth Poincaré Conjecture</vt:lpstr>
      <vt:lpstr>Main Question</vt:lpstr>
      <vt:lpstr>Kervaire-Milnor</vt:lpstr>
      <vt:lpstr>Kervaire-Milnor</vt:lpstr>
      <vt:lpstr>Kervaire-Milnor</vt:lpstr>
      <vt:lpstr>Kervaire-Milnor</vt:lpstr>
      <vt:lpstr>Kervaire-Milnor</vt:lpstr>
      <vt:lpstr>Θ_n^bp</vt:lpstr>
      <vt:lpstr>Θ_n^bp</vt:lpstr>
      <vt:lpstr>Θ_n^bp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Kervaire Invariant</vt:lpstr>
      <vt:lpstr>Kervaire Invariant</vt:lpstr>
      <vt:lpstr>Kervaire Invariant</vt:lpstr>
      <vt:lpstr>Kervaire Invariant</vt:lpstr>
      <vt:lpstr>Summary: Exotic spheres</vt:lpstr>
      <vt:lpstr>PowerPoint Presentation</vt:lpstr>
      <vt:lpstr>Summary: Exotic spheres</vt:lpstr>
      <vt:lpstr>Low dimensional computations</vt:lpstr>
      <vt:lpstr>Low dimensional computations</vt:lpstr>
      <vt:lpstr>Low dimensional computations</vt:lpstr>
      <vt:lpstr>Low dimensional computations</vt:lpstr>
      <vt:lpstr>Low dimensional computations</vt:lpstr>
      <vt:lpstr>Beyond low dimensions…</vt:lpstr>
      <vt:lpstr>PowerPoint Presentation</vt:lpstr>
      <vt:lpstr>PowerPoint Presentation</vt:lpstr>
      <vt:lpstr>PowerPoint Presentation</vt:lpstr>
      <vt:lpstr>v_n-periodic families</vt:lpstr>
      <vt:lpstr>v_n-periodic families</vt:lpstr>
      <vt:lpstr>v_n-periodic families</vt:lpstr>
      <vt:lpstr>v_n-periodic families</vt:lpstr>
      <vt:lpstr>PowerPoint Presentation</vt:lpstr>
      <vt:lpstr>PowerPoint Presentation</vt:lpstr>
      <vt:lpstr>Exotic spheres from β-family </vt:lpstr>
      <vt:lpstr>PowerPoint Presentation</vt:lpstr>
      <vt:lpstr>Exotic spheres from β-family </vt:lpstr>
      <vt:lpstr>Exotic spheres from β-family </vt:lpstr>
      <vt:lpstr>PowerPoint Presentation</vt:lpstr>
      <vt:lpstr>KO Hurewicz homomorphism</vt:lpstr>
      <vt:lpstr>Hurewicz image of TMF (p =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Hurewicz image of TMF (p =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to determine Hurewicz Image of tmf</vt:lpstr>
      <vt:lpstr>Plan to determine Hurewicz Image of tmf</vt:lpstr>
      <vt:lpstr>Plan to determine Hurewicz Image of tmf</vt:lpstr>
      <vt:lpstr>Plan to determine Hurewicz Image of tmf</vt:lpstr>
      <vt:lpstr>Plan to determine Hurewicz Image of tmf</vt:lpstr>
      <vt:lpstr>v_2-periodicity at the prime 2</vt:lpstr>
      <vt:lpstr>v_2-periodicity at the prime 2</vt:lpstr>
      <vt:lpstr>v_2-periodicity at the prime 2</vt:lpstr>
      <vt:lpstr>v_2-periodicity at the prime 2</vt:lpstr>
      <vt:lpstr>v_2^32 on M_1,4^0</vt:lpstr>
      <vt:lpstr>v_2^32 on M_1,4^0</vt:lpstr>
      <vt:lpstr>v_2^32 on M_1,4^0</vt:lpstr>
      <vt:lpstr>v_2^32 on M_1,4^0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Modifications for the case of M_3,8^0</vt:lpstr>
      <vt:lpstr>PowerPoint Presentation</vt:lpstr>
      <vt:lpstr>Q: So why does the “dual” of tmf show up in π_∗^s?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 spheres and topological modular forms</dc:title>
  <dc:creator>Mark J Behrens</dc:creator>
  <cp:lastModifiedBy>Mark J Behrens</cp:lastModifiedBy>
  <cp:revision>179</cp:revision>
  <dcterms:created xsi:type="dcterms:W3CDTF">2012-01-29T16:55:06Z</dcterms:created>
  <dcterms:modified xsi:type="dcterms:W3CDTF">2012-03-10T20:30:16Z</dcterms:modified>
</cp:coreProperties>
</file>