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2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notesSlides/notesSlide3.xml" ContentType="application/vnd.openxmlformats-officedocument.presentationml.notesSlide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8"/>
  </p:notes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0" r:id="rId12"/>
    <p:sldId id="281" r:id="rId13"/>
    <p:sldId id="278" r:id="rId14"/>
    <p:sldId id="310" r:id="rId15"/>
    <p:sldId id="285" r:id="rId16"/>
    <p:sldId id="286" r:id="rId17"/>
    <p:sldId id="283" r:id="rId18"/>
    <p:sldId id="282" r:id="rId19"/>
    <p:sldId id="284" r:id="rId20"/>
    <p:sldId id="287" r:id="rId21"/>
    <p:sldId id="288" r:id="rId22"/>
    <p:sldId id="289" r:id="rId23"/>
    <p:sldId id="290" r:id="rId24"/>
    <p:sldId id="292" r:id="rId25"/>
    <p:sldId id="293" r:id="rId26"/>
    <p:sldId id="291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5" r:id="rId35"/>
    <p:sldId id="306" r:id="rId36"/>
    <p:sldId id="301" r:id="rId37"/>
    <p:sldId id="302" r:id="rId38"/>
    <p:sldId id="257" r:id="rId39"/>
    <p:sldId id="266" r:id="rId40"/>
    <p:sldId id="262" r:id="rId41"/>
    <p:sldId id="267" r:id="rId42"/>
    <p:sldId id="263" r:id="rId43"/>
    <p:sldId id="303" r:id="rId44"/>
    <p:sldId id="304" r:id="rId45"/>
    <p:sldId id="307" r:id="rId46"/>
    <p:sldId id="308" r:id="rId47"/>
    <p:sldId id="311" r:id="rId48"/>
    <p:sldId id="309" r:id="rId49"/>
    <p:sldId id="259" r:id="rId50"/>
    <p:sldId id="258" r:id="rId51"/>
    <p:sldId id="260" r:id="rId52"/>
    <p:sldId id="269" r:id="rId53"/>
    <p:sldId id="264" r:id="rId54"/>
    <p:sldId id="270" r:id="rId55"/>
    <p:sldId id="265" r:id="rId56"/>
    <p:sldId id="261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1T19:30:16.1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<inkml:trace contextRef="#ctx0" brushRef="#br0" timeOffset="-1.11816E8">34 20 14,'0'0'27,"0"0"3,0 0 1,0 0-12,0 18-1,0-18-1,-6 30-5,6-30-3,-7 37-1,0-18-1,9 16-1,-9-5-2,11 9 0,-8-2-1,8 5 0,-6 2-1,5 5 1,-3-2-2,7-1 1,-3 1-1,3-3 0,2-5 0,-2-7-1,0-6 0,0-8 0,-7-18-2,0 0-2,16-16-2,-20-23-7,15 9-5,-15-17-11,6-4-6,2 3-4,-8-8 4,9 18 1</inkml:trace>
  <inkml:trace contextRef="#ctx0" brushRef="#br0" timeOffset="-1.11816E8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<inkml:trace contextRef="#ctx0" brushRef="#br0" timeOffset="1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<inkml:trace contextRef="#ctx0" brushRef="#br0" timeOffset="-1.11816E8">553 124 18,'0'0'24,"16"-4"-1,-16 4-6,15-10 1,-15 10-1,18-7-3,-2 9-2,-16-2-2,30-6-2,-30 6-2,34-3 0,-34 3-3,35-7-1,-16 0 0,2 2-1,1-2 0,-3-2-1,-3 3 1,2-2-1,-18 8 0,23-7-2,-23 7-1,17 0-4,-17 0-7,0 0-8,0 0-11,2 21 0,-2-21 0,0 0 2</inkml:trace>
  <inkml:trace contextRef="#ctx0" brushRef="#br0" timeOffset="-1.11816E8">613 259 3,'0'0'20,"0"0"4,0 0-6,0 0-1,0 0 0,21 7-4,-21-7-2,21-3 0,-3 3-2,-18 0-2,35-12-2,-16 1-2,6 4-1,-5-2-1,1 4 0,2 0-1,-4-4-3,4 7-5,-23 2-6,32-16-6,-9 16-8,-11-21-3,16 18 1</inkml:trace>
  <inkml:trace contextRef="#ctx0" brushRef="#br0" timeOffset="-1.11816E8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<inkml:trace contextRef="#ctx0" brushRef="#br0" timeOffset="-1.11816E8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7.8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3751-1808 11,'0'0'22,"0"0"2,11 19-7,-11-19 2,15 23 0,-6-5-3,4-2-3,-1 8-2,-3-6-3,5 10-3,-5-3 0,3 4-2,-1-2-1,1 3 1,-3-4 0,9 4 0,-8-7 1,13 7 0,-5-11-1,6 7 1,-2-6-1,2 4 0,-6-5 0,5 3-1,-5-3-1,-2-2 0,-6-1-1,-1 0 0,-9-16 0,11 26 0,-11-26 1,5 20-2,-5-20 1,0 0 0,0 0-1,0 0-1,2 16-2,-2-16-2,0 0-5,0 0-10,-13-23-12,13 23-1,0 0 1,4-16 0</inkml:trace>
  <inkml:trace contextRef="#ctx0" brushRef="#br0" timeOffset="957.0547">3696-2302 38,'0'0'27,"0"0"0,16 2-1,-16-2-5,4 16-3,3 1-4,-7-17-4,7 32-4,-5-16-1,10 12-1,-3-7 0,3 5-1,-1-3 0,8 5 0,-3-5-1,9 4 0,-4-5 0,2 5 1,-2-6-2,4 5 1,-4-3 0,4 2 0,-8-1-1,4 1 0,-5-1 0,-1 1 0,-3-2 0,0-2-1,-3-3 0,-2-1 1,-7-17-1,14 27 0,-14-27 0,11 15 0,-11-15 0,16 11 0,-16-11 0,16 12 0,-16-12 0,0 0 0,15 12-1,-15-12 0,0 0-1,0 0-1,0 0-4,-1-15-7,1 15-21,0 0-1,5-23 0,-5 23 0</inkml:trace>
  <inkml:trace contextRef="#ctx0" brushRef="#br0" timeOffset="2107.1205">4589-2272 8,'0'0'19,"0"0"2,-14-19-1,14 19-1,0 0-3,0 0 1,0 0-2,0 0-1,0 0-3,0 0 0,4 24-5,-4-24 1,9 29-1,-9-29-1,21 42-2,-7-19 0,7 6 1,-1 0-2,4 4 0,-8 0 1,9 1-1,-9-3-1,3 1 0,-1-4 1,0 0-1,-1-3 0,-3-2 0,2-2 0,-5 2-1,-2-4 1,1 2 0,-4-5-1,-1 0 0,-5-16 0,7 19-1,-7-19 1,0 0-1,0 0-1,0 0-2,19-9-4,-24-8-13,5 1-15,0 16 1,9-25-2,-9 25 2</inkml:trace>
  <inkml:trace contextRef="#ctx0" brushRef="#br0" timeOffset="3127.1787">5087-1783 7,'0'0'13,"0"0"0,0 0 1,-9-20 1,9 20 1,0 0 2,0 0-3,16 6 0,-16-6-1,13 17-1,-13-17-2,17 23-2,-17-23-3,16 33 0,-10-17-1,6 12-1,-5-7 1,9 11-1,-6-2-1,6 3 0,-3-3-1,4 5 0,-3-3-1,6 1 1,-3-3-1,5 2 0,-5-4-1,5 0 2,-7-2-2,8-1 2,-5-2-1,3 1-1,-1-1 0,-5 0 0,-2 0 1,1 0-2,0-4 2,-2 2-2,-1-3 1,-4-2 1,-7-16-2,12 22 1,-12-22 0,0 0 0,0 0-1,0 0 1,0 0-1,0 0-1,0 0-2,-3-15-3,3 15-10,0 0-16,-18-34-3,13 18 1,-7-8-1</inkml:trace>
  <inkml:trace contextRef="#ctx0" brushRef="#br0" timeOffset="4230.2419">5027-2291 15,'0'0'25,"0"0"1,20 7 3,-20-7-12,5 16 2,2-1-4,-7-15-4,7 32-1,-7-32-1,19 35-2,-8-17-1,10 6-1,-7-1-1,11 5-1,-5 1 0,10 2-1,-6-1 0,4 2 0,-5-1 0,6 1 0,-6-4-1,1 0 0,1-3 0,0-1 0,-6-3 0,-1 0 0,-4-5 0,0 2-1,-14-18 0,23 28 1,-23-28-1,14 21 0,-14-21 0,0 0 0,9 16 0,-9-16 0,0 0 0,0 0 0,0 0-1,0 0 0,0 0-3,-5-19-3,5 19-11,0 0-16,-7-23-1,7 23 0,-4-25-2</inkml:trace>
  <inkml:trace contextRef="#ctx0" brushRef="#br0" timeOffset="5170.2957">5119-2743 17,'-14'-16'22,"14"16"-1,0 0-2,0 0 0,0 0-5,-16-14 0,16 14-2,0 0-1,0 0-1,0 0-2,0 0 1,0 0-1,16 25-2,-16-25 0,18 37-1,-6-14-1,9 12 1,-1-5-2,2 7 0,-2-4-1,1 4 0,0 0 1,7 1-2,-6-6 1,2 1 0,-1-3 0,-3 0-2,-3 0 2,3 0-2,-4-5 1,-2-3-1,-2 1 1,-1-2-1,-2-3 0,-1-2 0,-8-16 0,18 21 0,-18-21 0,16 14 0,-16-14 0,0 0 0,0 0-1,18 10 1,-18-10 0,0 0-1,0 0-2,0 0-2,0 0-3,0 0-14,-16-22-16,16 22 2,0 0-2,-11-16 2</inkml:trace>
  <inkml:trace contextRef="#ctx0" brushRef="#br0" timeOffset="6200.3546">6469-1862 8,'-15'-13'21,"15"13"3,0 0-2,0 0-2,0 0-3,0 0-3,0 0-1,0 0-1,0 0-2,0 0 0,5 27-2,-5-27-1,16 31-2,-9-13 0,12 12-2,-5 0 0,9 6-1,-3 1 0,4 4-1,-1-4 0,2 0 0,2-2-1,-3-2 1,-1-5 0,2-3 0,-6-4-1,2-2 1,1-1-1,-3-1 1,-1-3-1,-18-14 1,21 25-1,-21-25 0,18 19 0,-18-19 1,0 0-1,15 20 0,-15-20 0,0 0 0,0 0-1,0 0-1,0 0-2,0 0-2,0 0-7,-19-11-16,19 11-5,-11-23-1,1 0 1</inkml:trace>
  <inkml:trace contextRef="#ctx0" brushRef="#br0" timeOffset="6916.3956">6512-2226 22,'0'0'18,"0"0"1,0 0-3,0 0 0,0 0-3,0 0 1,0 0-3,0 0 0,0 0-1,0 0 1,0 0-1,-2 19-1,18-1-1,-16-18-1,18 38 0,-13-15-2,14 11 0,-6-4-1,10 5-1,-6 0 0,4 0-1,-3 0 0,3-2-1,-3-1 0,1 0-1,1-4 1,-3 0-1,-3-3 0,1-6 1,-5-2-1,-10-17 0,18 25 0,-18-25-1,0 0-1,0 0-2,16 5-2,-25-20-8,9 15-17,7-16-6,-7 0 1,0 16-1</inkml:trace>
  <inkml:trace contextRef="#ctx0" brushRef="#br0" timeOffset="7846.4486">6875-1859 25,'0'0'21,"0"0"0,0 0 0,0 0-2,0 0-2,0 0-2,18 5-2,-18-5-1,7 20-1,-7-20-3,9 38-1,-6-13-2,12 12-1,-7-2-1,8 9 0,-2-4-1,8 6 0,-8-2 0,7 0 0,-3-5-1,3 1 1,-2-3 0,1 2-1,-3-4 0,-1-2-1,0 0 1,2 1-1,-4-4 0,0-2 0,2-4 0,-2-1 0,-2-2 0,2 0 0,-1-5 0,1 0 1,0 0-1,-3 0 0,-3 0 0,-8-16 1,11 28-1,-11-28 0,9 22 0,-9-22 0,3 16 0,-3-16 0,0 0 0,0 0-1,0 0 1,0 0-2,6 18 0,-6-18-1,0 0 0,0 0 0,0 0 0,0 0-2,17 5-1,-17-5-8,0 0-20,0 0 1,11-21-1,-11 21 2</inkml:trace>
  <inkml:trace contextRef="#ctx0" brushRef="#br0" timeOffset="9220.5274">8792-1464 1,'0'0'22,"0"0"2,20 25 1,-20-25-5,9 21 0,-9-21 0,10 23-4,4-4-3,-14-19-1,29 37-3,-17-16-3,7 7-1,-3 4-2,4 0-2,-3 3 0,1 3 0,0-4-1,-1 1 0,-1-3 1,0-1-1,-2-10 1,4 4 0,-4-9-1,-14-16 0,25 23 0,-25-23-2,0 0-3,0 0-9,0 0-16,17-18-2,-26-3-2,9 21 1</inkml:trace>
  <inkml:trace contextRef="#ctx0" brushRef="#br0" timeOffset="9766.5584">8858-1759 26,'0'0'20,"-6"-16"0,6 16 0,0 0-2,0 0-2,0 0 0,0 0-4,20 25-2,-20-25-2,17 33 0,-8-10-2,11 9-2,-3-2 0,6 7-1,0-4-1,4 6 0,-3-6 0,5 2 0,-6-7-1,1 0-1,-6-5 1,0-5-2,-4-2-6,-14-16-19,0 0-7,19 3 1,-24-20-2</inkml:trace>
  <inkml:trace contextRef="#ctx0" brushRef="#br0" timeOffset="10901.6235">9223-1399 13,'0'0'23,"0"0"1,0 0-2,0 0-2,0 0-3,9 29-4,3-7-1,-1 7-3,5 7-2,-2 5-2,5 10 0,1-4-1,3 9-1,-4-3 0,2 3-1,-1-5 0,-1 4-1,1-2 0,-3-4 0,3-4-1,-5-2 1,1-6 0,0-6-1,-2-4 0,-1-10-3,-3 1-3,-10-18-12,0 0-13,7 19 0,-7-19-2,0 0 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9:08.48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261 110 19,'-9'-23'23,"9"23"-6,0 0 1,-12-21 0,12 21-3,0 0-2,0 0-3,-20-21-1,20 21-3,0 0-2,0 0-1,0 0-2,0 0 1,0 0-2,23 14 1,-2-10 0,6 1 0,8-5 0,8-2 0,6-3 0,6-2-1,3-4 1,-3 1-1,-1-2 1,-4 3-1,-10 2 1,-6 3 0,-9 1 1,-8 3-1,-17 0 0,0 0 0,0 0 1,-28 19-1,-2-14 0,-5 2 0,-9 0-1,-8 0 0,-8-1 0,-1-1 1,-5-2-1,3 1 0,-3-1-1,5 3 1,2 1 0,6 0 0,9 2 0,7-1 0,9 1-1,10 0 1,18-9 0,-7 21-1,7-21 1,34 23 0,-2-11 0,12-4 0,5 4 0,8-3 0,3 2 0,0-6 1,0 0-1,-6 2 0,-8-2 0,-5 2 1,-11 0 0,-11 6-1,-19-13 1,9 21 0,-9-21 0,-37 23-2,5-13 2,-8 6-2,-4-4 2,-2 1-2,-4-1 1,6 2-1,4 0 2,8-2-2,7-1 1,7 1 0,18-12 0,-10 20-1,10-20 1,21 14-1,2-9 1,5-2 0,6 3 0,5-3 0,5-1 0,-2 1 0,2-1 0,-5 2 0,-5-3 0,-8 5 0,-8-3 1,-18-3-1,16 14 1,-16-14 0,-13 20-1,-3-6 1,-1 1-1,-4-1 1,3-2-1,-2 0 0,5-5 0,15-7 0,-22 12 0,22-12 0,0 0 0,0 0-1,0 0 1,0 0 0,27-1-1,-27 1 1,30-7 0,-14 3 0,-16 4 0,28-5 0,-28 5 1,18-4-1,-18 4 1,0 0-1,0 0 1,-23 13-1,2-5 1,-4 5-1,-7 1 1,2 2-1,-4-2 0,6 0 0,4-2-1,6-7-2,18-5-7,0 0-22,0 0-1,33-10-1,-3-15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9:10.87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160 331 1,'-16'-14'11,"16"14"-8,-19-13-1,19 13 1,-20-12 1,20 12 1,0 0-1,0 0 1,0 0 0,0 0 1,-14-16-2,14 16 0,0 0-1,0 0 0,0 0 1,0 0 0,0 0-1,0 0 0,0 0 0,0 0 0,0 0 0,0 0-1,0 0-1,0 0 0,0 0 0,0 0 1,18-2 1,-18 2 0,0 0 0,0 0 0,0 0 0,-5-15 1,5 15-1,0 0 0,-21-9-2,21 9 1,-22-9-1,22 9 0,-21-5 0,21 5 0,-21-4 0,21 4-1,0 0 1,-18-3-1,18 3 1,0 0-1,0 0 0,16 0 0,-16 0 1,25 2 0,-7-1 1,5-2-1,-1 4 1,5-3 0,3 2 0,0-2-1,2 2 1,0-4-1,-1 4 0,-4-2 0,1 0 0,-5 1 0,0-1 0,0 2-1,-2 0 1,-2 1-1,1-1 0,1 3 0,0-3 1,2 2-1,0-3 0,4-1 0,1 0 0,2-3 0,0-1 0,0 1 0,-2-2 0,2 1 0,-3 1 0,-3 1 1,-1 0-1,-3 0 0,-3 1 0,1-5 0,0 1 0,-18 5 0,28-11 0,-28 11 1,23-14-1,-23 14 1,16-10-1,-16 10 1,0 0 0,9-16 0,-9 16 0,0 0-1,-2-19 1,2 19-1,-2-25 1,2 9-1,-2 0 0,4-1 0,-2 1-1,2 0 1,-2 16 0,5-26 0,-5 26 0,7-19 0,-7 19 0,0 0 0,0 0 1,9-16-1,-9 16 0,0 0 1,0 0-1,0 0 0,0 0 0,0 0 0,0 0-3,0 0-7,2 21-19,-2-21-1,-2 23 0,2-23-1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45.121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68 5 152 0,'0'0'92'0,"-25"-2"5"15,25 2-4 1,-25-2-41-16,25 2-19 0,0 0-3 16,0 0-5-16,-18 10-8 15,18-10-4-15,0 0-4 16,0 0-1-16,18 21-3 15,-18-21 0-15,23 8-4 16,-23-8 0-16,21 4 0 16,-21-4-1-16,23 3 0 15,-23-3 1-15,18 2 0 0,-18-2-2 16,0 0 1-16,19 8 0 16,-19-8-1-16,0 0 1 15,0 0 0-15,21 0 0 16,-21 0 0-16,0 0 1 15,0 0-1-15,4-23-1 16,-4 23 1-16,0 0 0 16,-10-19 0-16,10 19 0 15,0 0 0-15,-23-10 0 16,23 10 1-16,-29 2 0 16,29-2-1-16,-27 10 0 15,27-10 1-15,-23 17-1 16,23-17 0-16,-15 23-1 0,15-23 0 15,0 0 2-15,19 23-2 16,-19-23 2-16,25 6-2 16,-25-6 1-16,29-4 0 15,-29 4 0-15,27-11 1 16,-27 11-2-16,19-14 2 16,-19 14-1-16,0 0 1 15,14-25-1-15,-14 25 0 16,0 0 0-16,-6-21 1 15,6 21-1-15,0 0 0 16,0 0 1-16,-25-12-1 16,25 12 0-16,0 0 1 15,-19 2 0-15,19-2-1 0,0 0-7 16,-4 23-35-16,4-23-55 16,4 23-8-16,-4-23-5 15,5 33-8-15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08.4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5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52:20.036"/>
    </inkml:context>
    <inkml:context xml:id="ctx2">
      <inkml:inkSource xml:id="inkSrc36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2" timeString="2014-01-29T02:58:20.116"/>
    </inkml:context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-6330 3362 10,'0'-16'26,"0"16"2,0 0 1,0 0-10,0 0-3,0 0 0,-7 28-4,7-28-3,-9 18 0,9-18-2,-5 17-2,5-17-1,-7 26 0,7-26-1,-2 37 0,-1-16 0,4 9 0,-2 0-1,2 5 0,1-1 0,0-1-1,0-3 0,1-2 0,1-5-1,-1-4 1,-3-19-1,0 18-1,0-18 0,0 0-2,0-18-2,-9-6-7,9 24-17,-3-32-7,-6 9 0,2 6-1</inkml:trace>
  <inkml:trace contextRef="#ctx0" brushRef="#br0" timeOffset="377.0216">-6639 3393 22,'0'0'26,"0"0"4,14-17 1,-14 17-14,27-9-3,-27 9 0,37-7-2,-21 0-1,14 12-2,-9-8-4,14 6 0,-5-5-3,6 2-1,-1-1 0,0-3 0,-1 2-1,1 1 0,-1-1 0,-6 0 0,-2 4-2,-10-7-2,5 12-6,-21-7-9,0 0-16,0 0 1,0 0-3,-1 24 3</inkml:trace>
  <inkml:trace contextRef="#ctx0" brushRef="#br0" timeOffset="787.045">-6635 3924 34,'0'0'29,"0"19"2,0-19 0,0 0-17,0 0-2,19-10-1,4 8 0,-5-14-3,13 7-1,-4-8-1,12 5-1,-6-8-2,10 6-1,-4 2-1,-1 3 1,1 4-2,-3 5 1,-6 0-1,-2 3 1,-3 1-1,-4-1 0,-4-1 0,-17-2-2,29 5-1,-29-5-5,17 0-10,-17 0-18,0 0 1,0 0-2,0 0 1</inkml:trace>
  <inkml:trace contextRef="#ctx0" brushRef="#br0" timeOffset="1696.097">-5951 3667 26,'0'0'28,"0"0"0,0 0 0,0 0-11,1 18-2,3-2-2,-4-16-3,-5 26-1,5-26-2,-6 37-1,1-18-2,7 6-1,-8-4-1,8 2 0,-5-5-1,3-1-1,0-17 1,0 21-1,0-21 1,0 0-1,0 0 1,0 0-1,10-30 1,-4 11-1,-1-6 1,2-3-1,2-2 1,1 1-1,1 0 0,1 5 0,1 1 0,-1 5 0,-12 18 0,25-19 0,-25 19 0,23-5 0,-23 5 0,21 3 1,-21-3-1,21 18 1,-21-18-1,18 31 1,-13-11-1,2 1 1,-3 0-1,-1 2 1,-1-4-1,0-3 0,-2-16 0,0 19 0,0-19 0,0 0 0,0 0 0,0 0 0,5-26 0,0 10 0,2-5 0,2-2 0,0 0 0,0 1 0,5 0 0,-3 5-1,-11 17 1,22-21 0,-22 21 0,20 3 0,-20-3 0,16 25 1,-11-4-1,2 5 0,-3 4 1,-1 0-1,1 2 0,-2-2 0,1-4 0,-1-1 1,-2-6-1,0-3 0,0-16 0,2 16-1,-2-16-2,0 0-4,0 0-9,0 0-20,0-30 0,0 30-1,0-34 1</inkml:trace>
  <inkml:trace contextRef="#ctx0" brushRef="#br0" timeOffset="3644.2085">-5249 3418 34,'-7'17'30,"7"-17"1,0 0-7,0 0-7,0 0-2,0 0-2,0 0-2,-3 18-3,3-18-2,0 0 0,0 0-1,26 9-1,-10-9-1,5 2 0,0-4 0,10 4-1,-1-4 1,7 4-1,0-4 0,5 2 0,-1-5-1,3 1 1,0-3-1,2 0 0,0-5 0,2-1 0,-4-1-1,-4 2 1,-4 0-1,-3 1 1,-1 2-1,-6 4 0,-1 0 0,-4 3 0,-5 2 0,-16 0-1,30 0-3,-30 0-3,27-2-22,-27 2-10,0 0 0,0 0-1</inkml:trace>
  <inkml:trace contextRef="#ctx0" brushRef="#br0" timeOffset="3171.1814">-4964 3434 28,'0'0'30,"0"0"2,0 0-6,0 0-6,-16-9-2,16 9-4,0 0-3,0 0-3,0 0-2,0 0-1,-16 2-2,16-2 0,0 0-2,0 0 1,0 0-1,19 7 0,-19-7 0,27 9 0,-8-4 0,2 5 1,1 1-1,-3 3 1,-1 2-1,-2 5 0,-6 2 0,3 1 0,-8 1 0,-2 1 0,-3-1 0,-3-1 0,-4-1-1,-4-3 1,1-1-1,-5-1 1,-2-3-1,1 1 0,-5-4 1,-2 2-1,3-1 0,3-4 0,1-2 0,16-7 0,-27 10 0,27-10 0,-24 7 0,24-7 0,-23 4 0,23-4 0,-29 1 0,12-1-1,1 2 0,-2-7-1,18 5-1,-32-11-2,32 11-3,-26-24-9,26 24-20,-14-30 0,7 11-1,1 3 2</inkml:trace>
  <inkml:trace contextRef="#ctx0" brushRef="#br0" timeOffset="65262.7328">-5161 5692 23,'0'0'16,"0"0"0,-16 3 3,16-3-2,0 0-1,0 0-3,-19-7 0,19 7-3,0 0-1,16 2-1,-16-2-1,17-4 0,-17 4-1,37-3-3,-14 1 0,6 4-1,2-4-1,5 2 0,4-2 0,3 1-1,-1-3 0,-3 1 0,-2-3-1,-5-1-1,-4 7-3,-10-12-4,3 14-18,-21-2-5,0 0-3,0 0 2</inkml:trace>
  <inkml:trace contextRef="#ctx0" brushRef="#br0" timeOffset="65669.7561">-5138 5934 22,'0'0'23,"0"0"3,4 18-9,-4-18-2,0 0-1,0 0 0,26 10-1,-26-10-3,41-7-1,-18-2-1,12 13-3,-3-6-2,6 8-1,-2-1-1,3 4 0,-6 3-1,-1-3-2,-2 6-4,-12-20-11,1 0-15,4 1 0,-23 4-3,30-24 3</inkml:trace>
  <inkml:trace contextRef="#ctx0" brushRef="#br0" timeOffset="67819.8791">-3676 5317 18,'5'-19'29,"-5"19"0,0 0 3,-9-23-14,9 23-2,0 0-2,-7 23-2,7-23-2,-12 39-2,3-9-2,9 15-3,-9-1 1,9 12-2,-5 1 1,5 8-2,-2 0 0,4 3 0,-4-6 0,4-3 0,-2-4-1,1-4 1,-2-11-1,-1-6 1,0-11-2,2-8 1,0-15 0,0 0-1,-2 18-2,2-18-1,0 0-2,-16-19-4,16 19-4,0 0-8,-7-16-7,7 16-5,-5-27-1,5 27 4</inkml:trace>
  <inkml:trace contextRef="#ctx0" brushRef="#br0" timeOffset="68366.9099">-3332 5476 20,'21'3'28,"-21"-3"3,0 0-4,18 4-4,-18-4-4,-4 28-4,-12-20-2,7 22-7,-12-14 0,4 16-3,-8-9 0,0 8-2,-3-6 1,-2-1-3,-4-1 2,4-2 0,0-3-1,2 0 1,3-6 0,6 0-1,3-5 1,16-7-1,-16 11 0,16-11 1,0 0-1,0 0 0,18 10 0,-2-6 1,3 3-1,2 0 0,4 3 1,0 4-1,5 6 1,0 1-1,0 3 1,0 5-1,-2-1 0,-2 3 1,-1-3-1,-4-3 1,1-4-1,-3-7 0,-1-5-1,-18-9-1,19-5-3,-19-20-5,0 25-16,21-32-8,-21 10-2,0 2 0,-9-1 0</inkml:trace>
  <inkml:trace contextRef="#ctx0" brushRef="#br0" timeOffset="69137.9544">-2997 5948 7,'0'0'24,"23"6"3,-23-6 2,12-16-10,-12 16-3,23-14-1,-5 14-2,-11-16-3,11 12-2,-9-13 0,8 8-3,-10-9-1,-7 18-1,16-29-1,-11 13 0,-6 0-1,-3 0 0,-6-2-1,10 18 1,-29-28 0,10 18-1,0 5 1,-3 5-1,-1 7 1,2 7-1,2 5 1,5 6 0,1 4 0,3 7 0,4 0 0,6 3 0,2-2-1,5 0 1,6-5 0,1-1-1,5-3 0,2-5 0,2-4 0,4-4 0,1-5 0,0-5-1,4 2-2,-7-14-2,12 13-8,-20-22-13,6 4-10,-3 1 1,-3-7-1</inkml:trace>
  <inkml:trace contextRef="#ctx0" brushRef="#br0" timeOffset="69505.9755">-2520 6041 21,'0'0'28,"0"0"1,0 0 2,-6 21-9,14-3-8,-8-18-4,0 26-1,0-26-2,1 36-2,-1-36 0,4 29-2,-4-29-1,2 21 0,-2-21 1,0 0-1,-7-28 0,7 2-1,-6-13 1,6-1-1,-3-9 0,3 0 0,3 1-1,3 4 0,4 9 0,2 9 0,6 10-1,-2 5-1,7 17-3,-23-6-7,42 0-19,-15 10-3,-4-3-3,1 0 3</inkml:trace>
  <inkml:trace contextRef="#ctx0" brushRef="#br0" timeOffset="69970.0021">-2116 5788 59,'0'0'34,"-12"21"-2,8-3 1,6 7-20,-9-10-6,12 17-1,-7-6-1,13 15-1,-6-3-2,8 8 1,-1-7-1,6 1-1,-3-8 0,5-4-1,-2-7 0,1-7 1,-3-9-1,1-6 1,-17 1-1,27-37 1,-16 5-1,-3-7 1,-1-10-1,-1-2 1,-3-1-1,1 4 0,-1 9-1,-3 6-2,4 17-3,-8-3-5,4 19-17,20 21-7,-15-3 0,6 6-1</inkml:trace>
  <inkml:trace contextRef="#ctx0" brushRef="#br0" timeOffset="70434.0286">-1495 5850 29,'0'0'28,"-19"-9"4,3 20-8,-10-3-3,3 22-3,-14-7-6,15 16-1,-13-9-4,17 7-2,-5-9-1,9 3-2,2-4 0,8-5-1,4-2-1,0-20 1,18 23-1,-18-23 0,27-2 0,-8-14 1,0-12-1,4-5 0,0-6 1,0 2-1,-3 0 1,-3 9 0,-3 9 1,-14 19-1,18 8 0,-13 21 1,-3 7-1,2 8 1,-3 4-2,3 1 0,3-5 0,-2-7-1,6-7-2,-11-30-1,19 30-3,-19-30-3,18-2-4,-20-21-8,2 23-7,20-21-4,-15-4-1,7 2 3</inkml:trace>
  <inkml:trace contextRef="#ctx0" brushRef="#br0" timeOffset="70773.048">-1382 5463 58,'-10'16'33,"3"10"-2,8 15 0,-4 5-21,6-13-11,1-8-14,-4-25-15,23 22-2,-23-22-2,33 11 3</inkml:trace>
  <inkml:trace contextRef="#ctx0" brushRef="#br0" timeOffset="70598.038">-1311 5927 33,'0'0'29,"0"0"-1,18 35-3,-17-7-5,-1-3-7,7 8-7,-7-4-4,2-10-4,3 5-8,-5-24-8,0 0-11,0 0-1,0 0 0,0 0 1</inkml:trace>
  <inkml:trace contextRef="#ctx0" brushRef="#br0" timeOffset="71181.0713">-1120 5876 67,'1'32'33,"-8"-9"-1,9 10 0,2 0-24,-6-8-4,7 3-1,-3-5 0,1 0-1,-3-23 1,13 21 0,-13-21 0,0 0 0,17-40-1,-10 11 0,1-13 1,4 0-1,-3-5 0,5 4-1,0 1 0,2 11 0,1 4 0,3 13-1,-1 11-1,-3 1-2,7 16-5,-23-14-10,30 16-19,-12 0 2,-2-4-3,0-2 3</inkml:trace>
  <inkml:trace contextRef="#ctx0" brushRef="#br0" timeOffset="95491.4617">-755 6115 5,'0'0'22,"0"0"1,0 0-6,11-19-2,-11 19 3,0 0-4,15-21-1,-15 21-3,0 0-1,22-4-3,-22 4 0,0 0-3,0 0 1,17 2-1,-17-2 1,0 0-2,16-4 0,-16 4 0,0 0 0,25-12-1,-25 12 1,16-14-1,-16 14 0,17-14-1,-17 14 1,0 0-1,20-16 1,-20 16-1,0 0 0,16-19 1,-16 19-1,14-25 0,-7 10 0,-7 15 0,14-27 1,-14 27-1,11-24 0,-11 24 1,7-18-1,-7 18 0,0 0 0,0 0 0,-7-18 1,7 18-1,0 0 0,-16-14 0,16 14 0,-18-3 0,18 3 1,-19 0-1,19 0 0,-20 5 0,20-5 0,-21 9 0,21-9 0,-21 3 0,21-3 0,-21 2 0,21-2 0,-20-3 0,20 3 0,-16-6 0,16 6 0,0 0 0,-19 0 1,19 0-1,0 0 0,-21 18 0,21-18 0,-16 21 0,16-21 0,-16 25 0,16-25 0,-12 24 0,12-24 0,-11 23 1,11-23-1,-7 21 0,7-21 0,-4 25 0,4-25 0,-3 30 0,5-15 0,-2 1 0,0 4 0,0-1 0,0 2 0,0 0 1,0 2-1,1-2 0,1 0 0,2-2 1,1-3-1,2 2 1,-7-18 0,21 26 0,-21-26 0,29 20 0,-14-13 0,1 0 0,2-4 0,0 1 0,-1-4-1,1-2 1,0-3 0,-1-1-1,-1-2 1,0 0-1,-16 8 1,28-15-1,-28 15 0,25-13 0,-9 8 0,0 2 1,0-1-1,1 4 0,-17 0-1,27-5-2,-10 12-7,-17-7-26,0 0 1,0 0 0,0 0-3</inkml:trace>
  <inkml:trace contextRef="#ctx0" brushRef="#br0" timeOffset="72435.1431">350 5595 58,'0'-23'32,"0"23"-1,11-26 0,-8-1-22,15 15 0,-8-14-2,17 14-1,-2-13 0,13 14-2,-2-10 0,8 14-2,3 2-1,3 3-1,-1 2-1,-1-3-2,1 6-1,-12-8-4,9 12-6,-16-11-13,-5 3-6,2 4-2,-27-3 2</inkml:trace>
  <inkml:trace contextRef="#ctx0" brushRef="#br0" timeOffset="72733.1601">341 6203 34,'5'25'27,"-5"-25"2,23-14 2,4 10-19,-4-22-1,19 15 0,-5-20 0,18 16-1,-7-14-2,13 15-3,-4-8-1,1 7-3,-3 4-5,-15-8-8,3 13-19,-11 5-2,-15-1-3,-17 2 2</inkml:trace>
  <inkml:trace contextRef="#ctx0" brushRef="#br0" timeOffset="72185.1288">638 5363 68,'0'0'34,"0"0"1,-16-2 1,16 2-23,0 0-4,-16 23-1,16-23-2,-12 46-2,10-6 0,4 17-2,-2 8 0,5 14-1,0 5 0,4 6-1,-4-1 0,2-12 0,-1-10-1,-3-16-1,2-14-1,-5-37-2,0 0-3,-1-23-9,-1-15-20,-7-12 0,-5-8 0,-4-3 2</inkml:trace>
  <inkml:trace contextRef="#ctx0" brushRef="#br0" timeOffset="73158.1844">1047 5971 56,'0'0'32,"0"28"-2,4-8-4,1 15-14,-10-12-2,14 13-2,-11-15-2,11 6 0,-9-27-2,0 0-1,23-16-2,-11-10 1,-1-13-1,1 0 0,-2-3 0,3 4 0,-3 4 0,1 10 0,-2 8 1,-9 16-1,21 1 0,-21-1 0,21 32 0,-8-7 0,-3-1 0,3 4 0,-3 1-1,1 0 0,-2 0 0,-1 0 0,-1 3-1,0-7-1,2 5-3,-9-30-4,11 35-12,-11-35-14,0 0-1,0 0 0,14-27 0</inkml:trace>
  <inkml:trace contextRef="#ctx0" brushRef="#br0" timeOffset="73428.1999">1437 5906 54,'20'0'33,"-20"0"-1,16 9 3,-11 14-22,-5-23-3,16 35-1,-11-16-2,11 18-1,-7-5-1,8 8-2,-2-7-1,2 1-1,1-6-1,-4-9-1,4-1-2,-18-18-3,30 5-5,-30-26-16,7 4-9,-2-3 1,-3-6-2</inkml:trace>
  <inkml:trace contextRef="#ctx0" brushRef="#br0" timeOffset="73695.2151">1896 5825 64,'0'0'32,"0"0"1,-23 16 1,-10-4-23,15 20-4,-15-4 0,8 14-1,-9-8 0,13 8-1,-7-11-2,12-1-1,2-5-2,14-25 0,-12 28-3,12-28-2,7 18-4,-7-18-8,0 0-19,24-2 0,-24 2 0,32-9 1</inkml:trace>
  <inkml:trace contextRef="#ctx0" brushRef="#br0" timeOffset="74141.2407">2205 5866 28,'-12'-25'27,"12"25"4,-25-9-9,0 4-1,8 21-3,-15-7-4,13 24-2,-11-8-4,10 17-1,1-7-3,8 5 0,2-6-3,11-8 0,3-8-1,-5-18 0,29 10 0,-10-19 0,4-8 0,0-4 0,0-6 0,-2 1 0,-3 1 0,-2 4 0,-2 4 0,-14 17 1,16-16 0,-16 16 0,0 0 0,8 18 0,-8-18-1,6 29 1,-5-11-1,3 0-1,3 3-2,-7-21-1,14 37-5,-14-37-11,0 0-14,25 24-1,-25-24-1,23 18 3</inkml:trace>
  <inkml:trace contextRef="#ctx0" brushRef="#br0" timeOffset="74440.2577">2392 6131 8,'11'-16'28,"-13"-5"1,14 4 3,-3-5-11,-7-20-1,16 16-5,-11-20-4,14 18-3,-9-11-3,11 13-2,-3 0-2,-3 10 1,1 7-2,1 7 1,-3 2-1,2 4-1,0 5-2,-18-9-5,33 15-14,-19 1-9,-14-16-2,27 32 0,-27-32 0</inkml:trace>
  <inkml:trace contextRef="#ctx0" brushRef="#br0" timeOffset="74713.2734">2781 6073 56,'0'0'31,"0"18"-1,0-18 1,-22 24-21,21 6-5,-10-7-1,6 5-3,-2-5 1,1-6-2,6-17-6,0 0-10,0-28-11,9 2-4,-7-22-1,9 5 1</inkml:trace>
  <inkml:trace contextRef="#ctx0" brushRef="#br0" timeOffset="74877.2827">2809 5472 74,'-2'33'34,"4"8"-1,-7-4 0,-1-4-25,8 1-9,7-8-7,-9-26-18,7 24-8,7-6 1,-14-18-1</inkml:trace>
  <inkml:trace contextRef="#ctx0" brushRef="#br0" timeOffset="75361.3104">3195 5873 54,'0'0'33,"0"0"-1,0 0 2,-3 23-22,-13-23-2,7 15-3,-10-4-2,5 15-1,-4 1-1,6 6-1,-1 2-2,6-5 1,5 0-2,4-9 1,-2-21 0,21 14-1,-1-23 1,-1-8 0,-1-10 0,1-3 0,-1-3 0,-2 1 0,-4 4 0,-1 5 1,-11 23 0,0 0-1,0 0 1,0 0-1,14 43-1,-16-21-2,7 19-5,-12-25-10,13 7-16,-1-8 1,-5-15-3,19 0 2</inkml:trace>
  <inkml:trace contextRef="#ctx0" brushRef="#br0" timeOffset="75702.3299">3446 5989 48,'0'0'30,"2"22"3,-2-22-8,0 0-9,0 0-3,-2-15-1,2 15-4,12-25-2,-12 25-1,18-26-1,-18 26-2,27-21 0,-12 17-1,1 2-1,0 8 1,-16-6 0,25 15-1,-25-15 0,25 23 0,-18-5 1,-4 1-2,-1 4 0,-4-2-1,4 9-4,-7-12-2,10 17-9,-5-35-11,-9 24-7,9-24-1,0 0 2</inkml:trace>
  <inkml:trace contextRef="#ctx0" brushRef="#br0" timeOffset="76145.3553">3676 5823 60,'0'0'34,"-16"-19"-1,16 19-7,0 0-7,21-14-8,9 11-5,0-13-2,10 0-1,3-5-2,5-5-6,12 3-30,-6 9 2,-6 1-2,5 10 1</inkml:trace>
  <inkml:trace contextRef="#ctx0" brushRef="#br0" timeOffset="75972.3454">3868 5412 64,'18'-3'34,"-18"3"0,12 23-1,-10 10-19,-13-7-7,9 18-2,-10-2-2,5 11-3,-4 5 1,-1 2-2,1-2-1,1-4 0,6 8-4,-6-25-8,13 14-11,-6-16-8,-1-16-2,6-3 3,-2-16 0</inkml:trace>
  <inkml:trace contextRef="#ctx0" brushRef="#br0" timeOffset="77546.4354">4989 6062 52,'0'0'29,"37"2"2,-37-2 0,21-23-20,0 22-3,-10-15 0,14 16-2,-9-9 0,8 13-1,-3-8-1,9 9-1,2-5-1,9 6-1,1-3-1,2-1 0,2 3-4,-7-17-11,-4 8-20,4 4 2,-14-7-3,-7 4 2</inkml:trace>
  <inkml:trace contextRef="#ctx0" brushRef="#br0" timeOffset="77220.4157">5215 5179 44,'0'0'30,"0"0"3,0 0 0,0 0-14,-23-4-10,23 4 0,0 0-1,-4 23-2,-12-14-2,9 10-1,-7 4-3,0 1-3,7 19-10,-14-8-21,5 2 0,5 5-2,-1-7 2</inkml:trace>
  <inkml:trace contextRef="#ctx0" brushRef="#br0" timeOffset="77003.4044">5285 5152 52,'4'-19'35,"-4"19"0,0 0 1,-9-18-18,9 18-3,0 0-3,11 30-3,-11-30-3,-9 41-1,0-12-2,4 24 0,-9 5-1,3 14-1,-5 4 1,6 8-2,-1-1 1,4 1-1,3-7 0,4-10 0,7-11 0,-1-12 0,1-10 0,-2-11-1,-5-23-1,0 0 0,0 0-2,5-41-2,-3 17-3,-16-26-5,18 15-18,-15-9-5,0 6 0,1-1 0</inkml:trace>
  <inkml:trace contextRef="#ctx1" brushRef="#br0">6300 5883</inkml:trace>
  <inkml:trace contextRef="#ctx2" brushRef="#br1">7310 5101 141 0,'0'0'123'0,"0"0"4"15,0 0 2-15,0 0-70 32,-9-21-11-32,9 21-15 15,0 0-1-15,0 0-15 16,0 0 4-16,-25 16-10 16,25-16 3-16,-33 30 7 15,10-10-12-15,-2 9 8 16,-4 5-10-16,0-1 9 0,-4 13-11 15,2-1 8-15,-5 5-7 16,7-2-1-16,0 6-1 16,6-2 1-16,0 0 9 15,9 4-10-15,1-6 8 16,9 0-8-16,2 0 9 16,8 6-10-16,3-7 10 15,5-1-9-15,3-2-5 16,2-4 3-16,3-3 0 15,-1-10 3-15,4 0-7 16,-4-10 2-16,2-2 0 16,-4-7-4-16,-1-4 1 15,-18-6-7-15,33 6-7 0,-33-6-16 16,36-2-16-16,-36 2-44 16,21-12-63-16,-21 12 3 15,24-8-2-15,-24 8 6 16</inkml:trace>
  <inkml:trace contextRef="#ctx2" brushRef="#br1" timeOffset="704.6357">7636 5456 225 0,'0'0'127'16,"0"0"8"-16,-19-25-4 15,19 25-92-15,0 0-5 16,-21-4-3-16,21 4-8 16,-21 6-4-16,21-6-4 0,-24 23 0 15,24-23-3-15,-30 35-1 16,14-12-2-16,1 8-2 16,1 5-1-16,1-3 1 15,5 0 9-15,-2 4-11 16,3 3 9-16,5-5-11 15,2-4 11-15,2 1-9 16,2-10 6-16,7 5-8 16,1-6-5-16,7-4 2 15,2-5 1-15,2-1 1 16,6-3-3-16,4-6-2 16,2-4 2-16,3 0 2 0,3 0-1 15,-1-9 1-15,-1-3 0 16,1-3-2-16,-3-4 0 15,-4 1 3-15,-4-1-1 16,-4-6-5-16,-6 2-4 16,-4 0 7-16,-7-6-8 15,-8-4 8-15,-4 1-7 16,-5-7 5-16,-5 1-7 16,-5-1 9-16,-2-1-2 15,-3 9-1-15,-1 6-2 16,-2 10-2-16,2 7-6 15,-2 8-5-15,8 12-9 16,-8 1-9-16,17 16-22 0,-17-15-57 16,20 15-24-16,7-27-4 15,-18 48 9-15</inkml:trace>
  <inkml:trace contextRef="#ctx2" brushRef="#br1" timeOffset="970.6592">7602 5755 273 0,'0'0'145'16,"0"0"3"-16,0 0 0 0,11-27-106 15,8 25-8-15,-19 2-18 16,33-6 2-16,-10 2-20 15,6-1 6-15,0 5-15 16,0-2 2-16,6 0-13 16,-14 2-22-16,19 7-66 15,-40-7-38-15,37 12 8 16,-37-12-6-16</inkml:trace>
  <inkml:trace contextRef="#ctx1" brushRef="#br0" timeOffset="-120620">8136 5743</inkml:trace>
  <inkml:trace contextRef="#ctx2" brushRef="#br1" timeOffset="1470.7041">8247 5934 253 0,'0'0'135'0,"0"0"5"16,25 12-2-16,-25-12-94 16,0 0-4-16,0 0-3 15,24 21-9-15,-24-21-6 16,23 25-3-16,-16-2-3 16,3 8-2-16,-4 0-2 15,-2-4-4-15,-4-27-5 16,-6 62 4-16,6-62-4 0,0 0-2 15,0 0 1-15,-58 86-4 16,58-86-17-16,-44 8-11 16,44-8-30-16,0 0-96 15,-52-6 8-15,32-17-6 16,13-2-4-16</inkml:trace>
  <inkml:trace contextRef="#ctx2" brushRef="#br1" timeOffset="1673.8278">8309 5649 280 0,'0'0'141'0,"2"-27"-10"16,-2 27 5-16,0-21-116 15,0 21-10-15,0 0-16 16,0 0-46-16,12 19-75 15,-12-19-10-15,0 0 5 16,0 0-10-16</inkml:trace>
  <inkml:trace contextRef="#ctx2" brushRef="#br1" timeOffset="2364.0659">8600 5234 274 0,'0'0'142'15,"-9"-25"-1"-15,9 25 4 16,0 0-96-16,0 0-11 15,0 0-5-15,25 4-10 16,-6 10-4-16,6 9-3 16,2 0-3-16,6 12 0 15,3 5-4-15,-1 8 1 16,-2 12-1-16,-6 4 0 16,-4 1 5-16,-4 3-9 15,-9 9 4-15,-6-8-3 16,-6 1 3-16,-6-7-7 15,-7-3 5-15,-3-10-8 0,-3-9-1 16,-6-12 0-16,2-6-4 16,-6-10-9-16,6-1-13 15,-10-10-30-15,35-2-103 16,-40-12-3-16,40 12-1 16,-27-8-3-16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46.389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98 78 213 0,'0'0'102'0,"-25"-9"-6"15,25 9 3-15,-29 4-65 16,29-4-8-16,-21 17-8 16,21-17-7-16,-16 23-1 15,16-23-5-15,-7 25 3 16,7-25-3-16,0 18 0 16,0-18-1-16,0 0-2 15,13 19 0-15,-13-19-3 16,18 2 3-16,-18-2-1 15,25-6 0-15,-25 6-1 16,29-17 1-16,-29 17 0 0,32-27 1 16,-32 27-3-16,23-31 3 15,-23 31-3-15,12-31 2 16,-12 31-2-16,-2-31 2 16,2 31-2-16,-15-23 1 15,15 23 0-15,-20-12 0 16,20 12 1-16,-23 2 1 15,23-2-2-15,-25 12 3 16,25-12-3-16,-17 29 3 16,17-29 0-16,-4 36-3 15,4-36 3-15,8 33-5 16,-8-33 5-16,27 25-5 0,-27-25 4 16,38 10-5-16,-17-12 4 15,-3-2-1-15,3-4 1 16,-21 8 1-16,29-21-4 15,-29 21 4-15,17-23-4 16,-17 23 5-16,6-21-6 16,-6 21 5-16,0 0-5 15,-21-21 4-15,21 21-1 16,-29-4-1-16,10 6 2 0,-1 2-1 16,-3 7 2-16,2 1-3 15,2 1 4 1,19-13-5-16,-27 33 5 15,27-33-3-15,-12 31 3 0,12-31-3 16,2 27 2-16,-2-27 0 16,21 17-1-16,-21-17 1 15,35 8-1-15,-14-10 1 16,2 0-1-16,-3-4 0 16,3-3 0-16,-4 1-1 15,-19 8 1-15,23-21 0 16,-23 21 0-16,0 0 0 0,4-27 0 15,-4 27 2-15,-19-8-1 16,19 8-1-16,-25-2 1 16,25 2-1-1,-23 2 1-15,23-2-1 0,-18 12-2 16,18-12-6-16,0 0-10 16,0 0-64-16,14 32-29 15,-14-32-4-15,21 22-12 16,-21-22-2-16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47.900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0 100 238 0,'0'0'103'15,"0"0"-4"-15,0 0-2 16,0 0-71-16,0 0-4 16,0 0-3-1,0 0-5-15,25-4-3 16,-25 4-1-16,0 0-1 15,25 4-1-15,-25-4-1 16,27 2-1-16,-27-2-2 16,27-4-1-16,-27 4-2 15,25-9 0-15,-25 9-1 16,0 0 1-16,21-25-1 16,-21 25-2-16,2-22 5 0,-2 22-5 15,-10-21 5-15,10 21-5 16,-21-19 5-16,21 19-5 15,-27 0 7-15,8 6-2 16,19-6-4-16,-31 23 4 16,31-23-4-16,-23 35 5 15,17-14-4-15,2 0 3 16,4-21-5-16,2 35 2 16,-2-35 2-16,12 29-1 15,-12-29-1-15,21 19 1 16,-21-19-1-16,27 0 1 15,-27 0-1-15,31-14 1 0,-31 14-1 16,33-30 1-16,-33 30-1 16,23-33 0-16,-23 33 0 15,13-35-2-15,-13 35 6 16,4-31-5-16,-4 31 3 16,-8-25-4-16,8 25 5 15,-17-19-4-15,17 19 6 16,-21-4-4-16,21 4 1 15,-27 12 2-15,27-12-3 0,-29 13 5 16,29-13 0 0,-21 17-1-16,21-17-5 15,-14 20 4-15,14-20-5 16,0 0 2-16,2 21-1 0,-2-21 0 16,12 19-4-16,-12-19 4 15,23 14 1-15,-23-14-1 16,31 11 1-16,-31-11-1 15,31 0 1-15,-31 0-1 16,32-9 0-16,-32 9 0 16,23-14 0-16,-23 14 0 15,12-19 0-15,-12 19-2 0,-6-27 4 16,6 27-3-16,-19-23 4 16,19 23-5-16,-33-12 6 15,12 12-3-15,2 2-1 16,1 8 2-16,-3 3-3 15,21-13 4-15,-27 29-5 16,27-29 5-16,-13 29-7 16,13-29 5-16,7 19-1 15,-7-19 1-15,0 0-1 16,25 10 0-16,-25-10 1 16,20-2-1-16,-20 2 0 15,19-2-4-15,-19 2-16 16,25 10-83-16,-25-10-12 0,0 0-8 15,17 19-7-15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49.810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138 124 158 0,'-13'-21'90'16,"13"21"-2"-16,-22-8 2 15,22 8-48-15,-23-9-7 16,23 9-7-1,-19-4-6-15,19 4-3 0,0 0-2 16,-21 4-1-16,21-4-1 16,0 0-1-16,-27 19-1 15,27-19-2-15,-12 25-3 16,12-25-1-16,-2 29-5 16,2-29 1-16,10 25-1 15,-10-25 0-15,21 15-2 16,-21-15 2-16,31 0-1 0,-31 0 0 15,31-15 1-15,-31 15-2 16,29-23 1-16,-29 23-2 16,21-25 2-16,-21 25-1 15,13-23 0-15,-13 23 0 16,0-23 0-16,0 23 5 16,-9-22-4-16,9 22 4 15,-12-19-5-15,12 19 6 16,-21-10-5-16,21 10 1 15,-27 6 0-15,27-6-4 16,-29 21 4-16,29-21-4 16,-23 27 4-16,23-27-5 15,-12 29 4-15,12-29 0 0,8 25 0 16,-8-25-1-16,23 22 0 16,-23-22 1-16,37 13-1 15,-16-11 1-15,4-4-1 16,0-4 0-16,0-5 0 15,-2-3 0-15,-3-1 0 16,-1-1 0-16,-4-5-2 16,-5 2 7-16,-2 0-6 15,-8 19 4-15,0-31-4 16,0 31 6-16,-16-23-6 16,16 23 4-16,-27-10-3 15,8 12 1-15,0 2 2 0,1 5-1 16,-3 3 0-16,2 0-5 15,19-12 5-15,-29 32-4 16,29-32 5-16,-17 29-7 16,17-29 4-16,-4 25-3 15,4-25 4-15,0 0-1 16,19 22 1-16,-19-22-1 16,25 11 1-16,-25-11-1 15,31-2 0-15,-31 2-1 16,35-13 2-16,-35 13 0 15,29-25 0-15,-29 25 4 16,23-31-6-16,-23 31 6 16,9-33-6-16,-9 33 5 0,-11-27-5 15,11 27 6-15,-27-12-6 16,27 12 2-16,-37 4 3 16,18 4-2-16,-2 4 2 15,3 3-5-15,1 4 4 16,7 1-7-16,1 3 2 15,9-23-19-15,9 54-90 16,-9-35-11-16,18 10-7 16,-11-10-7-16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51.424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74 68 203 0,'0'0'106'0,"-23"0"-5"16,4-6 0-16,19 6-70 16,0 0-9-16,-19 19-1 15,19-19-5-15,0 0-3 16,0 0-1-16,-10 23-2 15,10-23-1-15,0 24-1 16,0-24-3-16,4 30 0 16,-4-30-4-16,10 29 1 15,-10-29-2-15,21 20 1 0,-21-20-1 16,31 5 0-16,-12-10 0 16,0-1 1-16,2-6-1 15,4-1 0-15,-1-3 1 16,-3-1-1-16,-2-6 1 15,-7 0 2-15,-3 0-2 16,-7 5 3-16,-6-1-3 16,4 19 4-16,-23-29-5 15,23 29 6-15,-31-15-6 16,31 15 2-16,-32 7 0 16,32-7 1-16,-29 20 0 15,29-20-5-15,-22 27 5 0,22-27-5 16,-17 30 5-16,17-30-5 15,-8 31 3-15,8-31-3 16,-2 20 3-16,2-20 1 16,8 19-2-16,-8-19 1 15,19 13-1-15,-19-13 1 16,29-2-1-16,-9-5 0 16,5-3 1-16,-4-3-2 15,2-3 2-15,-23 16 3 16,33-33-4-16,-22 14 4 15,-11 19-4-15,-2-29 4 16,2 29-5-16,-30-21 6 16,10 19-6-16,-3 4 2 0,-4 6-1 15,0 5-3-15,4 1 4 16,0 3-4-16,4 4 4 16,3-3-5-16,1 3 4 15,7-2-3-15,8-19 4 16,-8 29 0-16,8-29-1 15,2 29 0-15,-2-29 0 16,10 25 1-16,-10-25 0 16,0 0-1-16,25 19 0 15,-25-19 1-15,25-4-1 16,-25 4 0-16,23-19 0 16,-23 19-1-16,16-25 1 0,-16 25 1 15,7-27-1-15,-7 27 0 16,-9-21 0-16,9 21 1 15,-20-10-1-15,20 10 1 16,-30 2 0-16,30-2 0 16,-33 14 0-16,33-14 1 15,-25 23 0-15,25-23 0 16,-12 23-1-16,12-23 0 16,0 0 0-16,0 0 0 15,29 19 0-15,-29-19-1 16,33-2-2-16,-33 2-7 15,38 2-16-15,-38-2-91 16,33 14-7-16,-33-14-8 0,16 25-12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5.2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1391-455 26,'0'0'19,"0"0"1,0 0 0,0 0-5,0 0-2,0 0-3,0 0-2,0 0 0,8 26-1,-8-26-1,11 29-1,-6-14-1,6 10 1,-4-4-1,5 7 0,1-3-2,3 6 1,0-6-1,3 3-1,-1-5 0,3 3 0,-2 2 1,1 1-2,-1 0 1,-3 3 0,0-2-1,-2 2 1,0-6 0,-2 2 0,-3-10-1,5 3 1,-14-21 0,20 26 0,-20-26-1,14 19 1,-14-19-1,0 0 0,14 18 0,-14-18 0,0 0 0,0 0 0,0 0-1,0 0-2,0 0-5,0 0-14,-2-23-11,2 23 1,-1-28-2,1 28 1</inkml:trace>
  <inkml:trace contextRef="#ctx0" brushRef="#br0" timeOffset="-1075.0615">916-511 14,'0'0'19,"0"0"1,0 0-1,0 0-2,0 0-3,0 0 1,7 16-2,-7-16-2,0 0-3,8 17-1,-8-17-1,9 27-1,-9-27 2,13 37-2,-8-16-1,6 12 0,-6-3-2,5 7-1,-4-4 0,3 4-1,-4-2-1,2 0 1,-2 0-1,4 1 1,-2-3 1,6 0-1,-3-3 1,4-2 0,2-5 0,2 2-1,-18-25 1,30 28 0,-30-28-1,23 14 0,-23-14 0,0 0 1,17 12-1,-17-12 0,0 0-1,2 18-1,-2-18-4,0 0-6,0 23-13,0-23-7,0 0-2,7 19 0,-7-19 2</inkml:trace>
  <inkml:trace contextRef="#ctx0" brushRef="#br0" timeOffset="-3217">17-414 11,'0'0'16,"0"0"-1,0 0-2,0 0-1,0 0 0,0 0-1,0 0 0,0 0-1,0 0 0,2 17-2,-2-17 0,0 0-2,15 28 1,-15-28-2,6 27-1,-6-27-1,3 31 0,1-15-2,1 5 1,-1-2 1,-1 6-1,4-4-1,2 4 0,-2-4 0,2 2-1,-2-4 1,-2-1-1,-5-18 1,11 28-1,-11-28 1,7 24-1,-7-24 0,5 25 1,-5-25-1,4 28 0,-2-12 1,1 0-1,-3-16 1,7 28-1,-7-28 1,12 24 0,-12-24 0,15 20 0,-15-20-1,10 15 1,-10-15-1,0 0 1,11 22-1,-11-22 1,5 17-1,-5-17 0,7 21 0,-7-21 0,13 25 1,-13-25-1,12 23 0,-12-23 0,12 21 1,-12-21-1,9 17 1,-9-17-1,4 18 0,-4-18 0,3 16 0,-3-16 0,2 17 0,-2-17 0,3 18 0,-3-18 0,0 0 0,9 17 1,-9-17-1,0 0 0,9 21 0,-9-21 0,5 18 0,-5-18 0,9 25 0,-9-25 0,6 26 1,-6-26-1,3 26 0,-3-26 0,4 21 0,-4-21 0,1 16 0,-1-16 0,2 16 0,-2-16 0,4 18 0,-4-18 0,3 19 0,-3-19 0,5 21 0,-5-21 0,6 18-1,-6-18 1,0 0 0,0 0 0,10 19 0,-10-19 1,0 0-1,0 0 0,9 18 0,-9-18 0,0 0 0,9 21 1,-9-21-2,0 0 2,11 17-2,-11-17 1,0 0-1,0 0-7,0 0-25,0 0 1,-11-26-1,11 26-1</inkml:trace>
  <inkml:trace contextRef="#ctx0" brushRef="#br0" timeOffset="950.0544">1414-889 23,'0'0'22,"0"0"-1,15 18 1,-15-18-4,0 0-2,11 21-2,-11-21 0,14 30-3,-10-13-2,6 10-1,-6-1-3,8 7 1,-3-5-1,5 13-1,-3-10-1,5 6 0,-2-7 0,5 2-1,-3-6 0,4 1 0,-1-5 0,0-1-1,-1-3 0,0 1 1,-6-3-2,2 0 1,-7 0-1,-7-16 1,16 28-1,-16-28 0,13 21 0,-13-21 0,8 16 0,-8-16 0,0 0 0,16 14 0,-16-14-1,0 0 1,0 0 0,0 0-1,20 3-1,-20-3-6,7-15-24,-7 15-4,0 0 1,0 0-1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57.103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 70 245 0,'0'0'119'15,"-8"-31"0"-15,8 31-2 16,0 0-81-16,0 0-6 15,0 0-8-15,0 0-7 16,0 0-6-16,-5 22-2 16,5-22-2-16,13 27-2 15,-13-27 1-15,17 28-3 16,-17-28 1-16,20 27-1 16,-20-27 0-16,21 14 0 0,-21-14-1 15,19-2 1-15,-19 2-1 16,0 0 0-16,19-31 0 15,-19 31 0-15,8-33 0 16,-8 33 0-16,-2-30 0 16,2 30 0-16,-13-20 3 15,13 20-2-15,-20 2 0 16,20-2 1-16,-25 25-1 16,25-25 1-16,-23 39 0 15,14-10 0-15,3-6-1 16,2 4 1-16,4 0 0 15,2-6 0-15,4-2-1 16,-6-19 0-16,23 25 0 0,-4-23 0 16,0-7-1-16,3-5 0 15,1-7 1-15,0-3-1 16,-4-5 1-16,-3-2 0 16,-5-2-1-16,-5 2 1 15,-8 6-1-15,-4-2 0 16,6 23 1-16,-29-29-1 15,29 29 0-15,-36-13-1 16,18 13 2-16,18 0-1 16,-34 0 0-16,34 0 0 15,-27 21 1-15,27-21 2 16,-25 29-2-16,17-8 2 0,8-21-1 16,-12 38 1-16,10-18-2 15,2-20 1-15,6 31-2 16,-6-31 0-16,16 19 1 15,-16-19-1-15,23-2 0 16,-23 2 0-16,23-25 1 16,-23 25 0-16,19-39-1 15,-13 14 2-15,-4 0 0 16,-2 0 0-16,-6 0 1 16,0 6 1-16,6 19 0 15,-21-25 0-15,21 25 1 16,-25-4-2-16,25 4 0 15,-19 13-1-15,19-13-1 0,-8 18-1 16,8-18 0-16,0 19 0 16,0-19-4-16,0 0-8 15,8 23-23-15,-8-23-94 16,0 0-5-16,0 0-7 16,0 0-8-16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51.1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6AAAAA-8489-48A2-AEC4-05FB211F3C92}" emma:medium="tactile" emma:mode="ink">
          <msink:context xmlns:msink="http://schemas.microsoft.com/ink/2010/main" type="inkDrawing" rotatedBoundingBox="24733,11948 25105,13746 25078,13752 24707,11953" rotationAngle="1497639388" semanticType="callout"/>
        </emma:interpretation>
      </emma:emma>
    </inkml:annotationXML>
    <inkml:trace contextRef="#ctx0" brushRef="#br0">12889-123 5,'13'30'15,"-13"-30"-1,-6 19-3,6-19 0,0 20 2,0-20 0,0 0 3,0 24-2,0-24 1,15 23-2,-15-23-3,17 42-2,-11-21 0,2 13-2,-2-4-2,2 10 0,-6-3-1,7 10 1,-7-1-1,8 7 2,-8-4-2,14 7 1,-7-5-1,9 4-1,-6-10 0,2 3 0,-5-10-1,1 1-1,-1-2 1,-5-4 0,5 1-1,-6-3 0,1 5 0,-1-1-1,4 0 1,2-2-2,0 1 2,2-1-1,-3 0 1,-1-1-1,4-4 1,-2-1 0,-4-1 1,2 2-1,-3-2 0,-1 1 0,1-3 0,-1 3 1,-1-3-2,0 4 2,3-1-1,-1-1 0,1 0 0,-3-1 0,1 0 1,1-2-1,1-2 0,0-4 0,-5-17 0,7 27 0,-7-27 0,4 19 0,-4-19 0,0 0 0,11 19-2,-11-19 0,0 0-3,0 0-3,7 25-9,-7-25-16,0 0-2,0 0 0,0 0 1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15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14780-2428 31,'0'0'28,"0"0"3,0 0-4,0 0-3,0 0-5,19 28-4,-19-28-3,16 28-4,-16-28-1,21 37-4,-12-18 2,5 8-4,0-6 2,-1 9-2,-4-4 1,3 4-1,-3 0 0,5 1 0,-2-1 0,-1 2 0,0-2 0,1 1 0,-2-3 0,6 1-1,-3 0 1,1-1-1,2 1 1,-2-5-1,0-3 1,0 2-1,0-5 1,2-4-1,-16-14 0,25 24 1,-25-24-1,7 16 0,-7-16 0,0 0 0,5 16 0,-5-16-2,0 0-3,0 0-5,0 0-19,-9-19-8,0 3 0,9 16-1,-8-30 2</inkml:trace>
  <inkml:trace contextRef="#ctx0" brushRef="#br0" timeOffset="1902.1088">15239-3779 19,'0'0'15,"0"0"2,0 0 1,0 0 1,0 0-2,0 0-1,0 0-1,0 17-2,0-17-3,0 0-2,0 0 0,16 28-3,-16-28-1,19 28 1,-19-28-1,35 39 0,-12-18 0,2 9 0,-2-5-1,2 4-1,-4-4 0,5 3-1,1 2 0,-2-2-1,-2-2 1,0-1-1,-8-4 0,1-2 0,-3-1 0,-1-2 1,-12-16-2,0 0-2,18 17-4,-18-17-11,-14-17-18,14 17 1,0 0-2,-18-9 2</inkml:trace>
  <inkml:trace contextRef="#ctx0" brushRef="#br0" timeOffset="2826.1617">15719-3323 49,'18'16'29,"-18"-16"-2,0 0-4,1 18-5,-1-18-4,6 21-3,-6-21-3,3 30-3,-3-30 0,6 38 0,-3-18 0,8 11-1,-6-3 0,9 6-1,-9-3 0,8 6 0,-1-3-1,0 4 0,4-1-1,-3 4 0,-4-3 0,-1 5 0,1-3-1,0 2 1,3 0-1,-3 2 1,-2-2-1,2-3 0,2-4 0,1 0 1,0-3 0,8-2-2,-10-6 2,5-2-1,-7-7 1,-8-15-2,14 23 2,-14-23-2,16 9 1,-16-9 0,0 0 0,0 0 0,0 0-1,0 0 0,0 0 0,0 0 0,0 0-1,0 0-3,0 0-4,0 0-20,-8-18-8,8 18 1,-8-21-1</inkml:trace>
  <inkml:trace contextRef="#ctx0" brushRef="#br0" timeOffset="1048.06">15209-3242 14,'0'0'13,"0"0"1,-16-19 0,16 19 0,0 0 0,0 0 1,2-16-2,-2 16-1,0 0-2,0 0-1,0 0-1,0 0-2,16-2-1,-16 2-2,0 0 0,0 0 1,0 0-2,0 0 0,0 0 0,5 18 1,-5-18-1,7 24 1,5-4 0,-6-1 0,8 9 0,-7 2 0,7 5-1,0 0-1,4 6 1,1-3 0,-3 1 0,-2 0-1,6-1 0,1-4 0,3-1 1,-1-6-2,-1-5 1,-5-2-1,1-3 1,0-4-1,-1-3 0,-17-10 0,25 14 1,-25-14-1,0 0 0,18 9-1,-18-9 1,0 0-2,0 0-2,0 0-5,0 0-10,1-18-16,-1 18 0,-7-15-1,7 15 2</inkml:trace>
  <inkml:trace contextRef="#ctx0" brushRef="#br0" timeOffset="5810.3324">16159-5630 35,'8'30'29,"-8"-30"2,0 0-8,7 19-5,-7-19 0,11 29-8,-11-29-1,18 42-3,-10-18-1,5 13-1,-3-2 1,10 11-1,-4 0-1,7 6 1,-4-8-1,4 7 0,-9-7 0,9 2-1,-3-9-1,8 1 0,-2-9 0,-1-5 0,-6-4-2,-3-8-1,9 0-3,-25-12-14,0 0-18,9-17 0,-20-1-1,11 18 2</inkml:trace>
  <inkml:trace contextRef="#ctx0" brushRef="#br0" timeOffset="5178.2962">16111-5314 18,'0'0'22,"0"0"2,0 0 0,12 30-3,-12-12-4,0 0-3,9 11-2,-5-4-4,10 12-1,-2-5-1,4 10-1,0-7-1,5 11 0,0-8-1,11 6 0,-6-5 0,3 3-1,-5-7 0,-1 2 0,0-2-1,6-3 1,-5-1-1,-1-1 0,-3-2 0,-4 0 0,-1-1 0,0-3-1,2-6-1,-6 0-1,-11-18-3,0 0-8,0 0-23,23 3 2,-30-20-2,5-5 1</inkml:trace>
  <inkml:trace contextRef="#ctx0" brushRef="#br0" timeOffset="4069.2328">16081-4790 25,'0'0'26,"16"23"1,-16-23 1,0 0-14,0 23 0,-4-7-4,11 8-2,-7 1 0,6 10 0,-6-3 2,8 12-3,-2-6 0,10 8-1,-6-7-2,10 6-1,-5-6 0,8 5 1,-7-4-2,6 6 0,0 1 0,7 1 0,-8 1-1,2 0 0,-2 0 0,-2 2 0,-1-3-1,10-1 1,-3-3-1,-2 0 1,-2-2 0,-5-1-1,-2-1 1,0-3-2,-1 3 1,-1 1 0,-3-6 0,0 0-1,-4-1 1,0-5-1,4-1 1,5 1 1,-1-8-1,-6 0 0,0-2 0,-4-3 1,3 1-1,4-1 0,-10-16 0,14 30 0,-7-14 0,-7-16 0,7 32 0,-3-17 0,-1 3 0,3-2 0,-1 0 0,-5-16 0,5 21 0,-5-21-1,0 0-1,0 0 0,13 17-2,-13-17-4,0 0-9,0 0-18,-13-17-2,13 17 1,-10-27 0</inkml:trace>
  <inkml:trace contextRef="#ctx0" brushRef="#br0" timeOffset="6614.3782">16667-5192 13,'0'0'25,"-2"21"-2,0-5-1,2 5-1,-1 0-4,2 0-2,10 9-2,-9-7-4,10 8-2,-12-6 0,9 6-2,-6-4 0,13 10 0,-7-6-1,5 8 1,-5-6-1,3 8-1,-1-4 1,7 5 0,1-3-1,1 1 0,-6-1 0,7 1-1,-5-1 0,3 1 0,1-3-1,-5 0 1,1-2-2,-2 0 1,-5-5 0,2-4 0,-2-3-1,1-5 0,-10-18 0,18 21-1,-18-21 0,0 0-1,0 0-3,0 0-3,0 0-10,0 0-19,0 0 0,0 0 1,-16-21-2</inkml:trace>
  <inkml:trace contextRef="#ctx0" brushRef="#br0" timeOffset="-3695.2113">14570-102 14,'25'21'25,"-25"-21"2,0 0 3,17 25-13,-17-25 1,16 32-2,-16-32-5,9 44 1,-9-22-4,3 15-2,-1-7-2,2 11 0,-1-6-2,4 5 0,-1-5 0,4 0 0,1-1 0,5-3 0,3-1 0,2-3-1,-3-5 1,-6 3-1,4-7-1,-5 1 1,-11-19 0,17 28-1,-17-28 0,-3 25-1,3-25-1,-5 19-2,8-1-5,-3-18-17,0 0-10,0 0 1,0 0 0,0 0 0</inkml:trace>
  <inkml:trace contextRef="#ctx0" brushRef="#br0" timeOffset="-4556.2606">14413 403 4,'7'31'22,"-7"-31"2,16 18-1,-16-18-4,21 17-4,-21-17-2,25 25-3,-6-6-1,-10-1-1,5 10-2,-10-2 0,3 11-1,-9-3 1,7 8-1,-5-5 0,5 8 0,-6-9-1,8 4-1,-4-7-1,3 1-2,1-6 2,3-2-3,1-1 2,-2-2-2,1-6 1,-1 3-1,-9-20 1,18 26 1,-18-26-1,10 19 0,-10-19-1,0 0 0,0 0-5,-2-17-13,-3-8-14,12 4 0,-9-14-1,10 7 2</inkml:trace>
  <inkml:trace contextRef="#ctx0" brushRef="#br0" timeOffset="18420.0536">14319-5670 25,'0'0'20,"0"0"-1,0 0 3,0 0-1,-2 19-2,2-19-2,2 21-3,7 0-3,-9-21 0,11 46-6,-11-20 0,3 9-3,-1 4 1,7 7-2,1-1 2,8 6 0,-4-3 0,11 1 0,-4-8-1,5-1 1,-3-8-1,4 1-1,-8-8 1,-1-3-1,-9-1-1,0-1 1,-6-3-2,-3-17 0,2 27-3,-2-27-2,-2 16-4,2-16-22,0 0-5,0 0 0,-9-34 0</inkml:trace>
  <inkml:trace contextRef="#ctx0" brushRef="#br0" timeOffset="19195.0979">14746-5168 5,'22'21'29,"-22"-21"1,5 16 4,-5-16-11,0 23 0,10-2-4,-10-21-4,13 42-5,-11-19-2,12 11-1,-9-8-3,13 7 0,-8-3-1,8 5 0,-2-5-1,1 5 1,-1-3 0,2 5-2,-2-2 1,5 2 0,-2-2 0,1-2-1,-4-3 1,-2-3-1,-2-4-1,1-8 2,-13-15-3,21 18-1,-21-18-1,0 0-3,0 0-3,0 0-7,0 0-20,0-19-1,0 19-1,-11-18 1</inkml:trace>
  <inkml:trace contextRef="#ctx0" brushRef="#br0" timeOffset="9259.5297">14003-5055 30,'0'0'26,"0"0"-2,0 0-2,0 0-4,0 0-4,0 0-2,-2 16-3,2-16-2,4 19-2,0-3 0,-4-16-2,-4 38 0,2-17-1,11 13 1,-4-2 0,8 10 0,-3 2 0,6 12 1,-5-3 0,10 10-1,-7-2 0,7 6-1,-7-2 0,4 4 0,-7-6-1,1 0-1,6 0 1,-6-3-1,4 0 0,-4-4 1,-1-5-1,-1-2 0,5-3 0,0-4 0,-2-7 0,-3-1 0,1-8 0,-2-3 1,0-4-1,-9-19 0,12 27 0,-12-27 0,5 19 0,-5-19 0,-1 17 0,1-17 0,-6 22 0,6-22 0,2 24 1,-2-24-1,-2 23 0,2-23 0,0 19 0,0-19 0,9 20 0,-9-20-1,7 15 1,-7-15 0,0 0 0,2 16-2,-2-16 0,0 0-1,0 0-2,0 0-3,0 0-11,0 0-16,0 0 0,0 0 0,-9-16 2</inkml:trace>
  <inkml:trace contextRef="#ctx0" brushRef="#br0" timeOffset="10138.5798">13887-3711 25,'0'0'23,"0"0"2,7 16-3,-7-16-3,0 0-2,10 24-2,-10-24-2,16 27-1,-16-27-3,23 38-2,-14-15-2,9 7-2,-4 2-1,-2 1-1,1 1 0,-1-1 0,2 0 0,2 1-1,-2-6 1,4 3 0,-6-2 0,6-1 0,-6-2 0,4 0-1,2-3 1,-3-2-1,1-1 1,-7-3-1,0-1 0,-9-16 1,11 25-1,-11-25 0,8 17-1,-8-17-1,0 0-2,0 0-3,0 0-3,-15-5-7,15 5-11,0 0-5,-8-21-2,8 21 3</inkml:trace>
  <inkml:trace contextRef="#ctx0" brushRef="#br0" timeOffset="10951.6264">13862-3270 11,'0'0'26,"0"0"1,30 26 3,-30-26-10,21 22 0,-7-5-4,-14-17-4,23 39-2,-14-20-1,11 11-3,-8 0-1,2 5-2,-7-2 0,4 8-1,-1-4-1,4 3 1,-3 1 0,1-1-1,-3-3 1,4 0 0,-1-2-1,7-5 0,-1 0 0,-2-4-1,0-7 0,-4-1 0,-12-18-1,16 19-3,0-8-6,-16-11-17,0 0-9,0 0 1,-28-30 0,28 30-1</inkml:trace>
  <inkml:trace contextRef="#ctx0" brushRef="#br0" timeOffset="11933.6826">12445-2897 22,'0'0'28,"0"0"2,15 10 1,-15 6-10,0 3-1,6 16-4,-13-3-6,12 12-3,-10-2-1,10 9-1,-1-2-1,3 9-1,0-3 1,3 3-2,-1-2 1,2 4-2,-3-2 1,5 0-2,-6 0 1,7 0-1,-5-6 1,1 5 0,-1-6 0,4 0 1,-5-2-1,3 2 0,-2-4 0,-4-1 0,-1-6 0,-3 1 0,-2-4-1,1-2 0,-2-4 0,0-3 1,-1-3-1,-1-2 0,4-6 0,0-1-1,0-16 1,2 21 0,-2-21-2,0 0-2,0 0-6,3-22-15,-4 0-11,8 5 0,-6-9-1,8 4 1</inkml:trace>
  <inkml:trace contextRef="#ctx0" brushRef="#br0" timeOffset="13525.7737">12949-1441 42,'0'0'26,"0"0"-1,0 0-1,0 0-6,18 16-2,-18-16-2,25 25-1,-25-25-3,28 38-1,-14-17-2,7 13-3,-5 1 0,7 9-2,-3-2 0,3 7 0,-1-3-1,1 1 0,-3-3 0,3-1 0,0-7 0,-2-2-1,-2-6 1,-3-5-1,-3-6 0,-13-17-1,19 16 0,-19-16-3,0 0-2,9-31-10,-6 6-20,-3 2 0,-8-9 0,2 4 0</inkml:trace>
  <inkml:trace contextRef="#ctx0" brushRef="#br0" timeOffset="15125.8649">12958-3203 5,'0'0'21,"0"0"2,0 0-7,0 0 1,0 0 3,0 0-2,0 0-2,0 0-1,0 0-1,6 16-2,-6-16-2,8 37-1,-9-13-3,11 15 0,-10-2-1,11 10-1,-8-1-1,11 12 1,-3-2-1,8 9 0,-6-5 0,4 7-1,1-6 1,3 11-2,-1-5 1,-1 1-1,-1-1 0,-4 0-1,-2-4 2,1-1-3,-1-6 1,0-5 0,-3-2 0,2-5 1,-4-4-1,-2-4 0,4-6 0,-4-4 0,1-5 0,-3-5-1,-3-16 1,0 0-1,0 0-2,0 0-3,16-4-4,-25-12-22,9-1-7,0-1 0,-3-3 0</inkml:trace>
  <inkml:trace contextRef="#ctx0" brushRef="#br0" timeOffset="14134.8085">12979-1813 16,'0'0'28,"0"0"2,0 0 3,11 23-9,-11-23-2,5 17-4,9 4-6,-14-21-1,20 28-3,-20-28-2,26 37-1,-13-16-1,6 9 0,2 0 0,4 7-1,-4 0-1,4 5 0,-4-3 0,4 3 0,-4-3-1,5-1 0,-6-4 0,1-1-1,-5-3 0,0-6 0,-4-2 0,-12-22-3,16 22-1,-16-22-3,0 0-8,0 0-17,-19-28-7,12 11 1,-6-8 0</inkml:trace>
  <inkml:trace contextRef="#ctx0" brushRef="#br0" timeOffset="20698.1839">14815-6129 36,'0'0'25,"0"0"0,0 0-3,0 0-4,0 0-3,0 19-2,0-19-3,0 0 1,0 0-3,21 32-1,-21-32-1,22 30 0,-14-12-1,12 13-1,-3 1 0,10 12 0,-6 1-2,2 12 2,0-3-1,7 6-2,-2-4 1,6 2-1,-6-7 1,-1-4-1,-1-8 0,1-7-2,-8-6 1,-1-7 0,-3-1-2,-15-18-2,22 19-4,-22-19-11,0 0-21,-11-15 1,11 15-1,0 0 2</inkml:trace>
  <inkml:trace contextRef="#ctx0" brushRef="#br0" timeOffset="19865.1361">14842-5447 36,'0'0'27,"0"0"-1,16-4-3,-16 4-4,0 0-4,0 0-1,14 25-2,-14-25-2,14 35-1,-9-12-3,7 10 0,-6 1-2,8 10-1,-2-6 0,6 6-1,-2-3-1,0 1 1,0-5-2,3-4 1,-3-5-1,3-3 0,4-2 1,-9-7-1,-14-16-1,23 15-1,-23-15-4,0 0-5,25-19-17,-25 19-9,-9-39 0,7 18-1,-10-12 2</inkml:trace>
  <inkml:trace contextRef="#ctx0" brushRef="#br0" timeOffset="12928.7395">12944-1037 19,'0'0'27,"-2"30"3,2-30-3,9 21-3,7-1-3,-7-3-3,14 13-4,-13-5-4,15 13-2,-9-2-3,7 9-1,-4-1-2,3 5 1,-3-1-1,0 1 0,-1-5-1,1 0 1,1-7-1,5-4 0,-4-5-1,2-5 1,-4-7-1,-1-4 0,-1-3 0,-17-9-2,25 9-1,-25-9-2,0 0-6,2-23-12,-13 5-13,8 1 0,-15-15 0,6 2 1</inkml:trace>
  <inkml:trace contextRef="#ctx0" brushRef="#br0" timeOffset="21898.2526">13502-5605 30,'0'0'28,"0"0"2,0 0-8,7 19-1,-5 0-6,-4 1-4,11 10-3,-9 0 1,12 10-3,-5-1-1,9 12-2,-2-6 1,7 8 0,-1-7-2,3 1 1,-4-8-1,6 1 0,-2-10-1,2-2 0,-6-7-1,-3-7 0,-16-14 0,28 18 0,-28-18-2,23-2 0,-23 2-3,0 0-5,23-17-12,-23 17-13,0-18-1,0 18 0,-14-18 2</inkml:trace>
  <inkml:trace contextRef="#ctx0" brushRef="#br0" timeOffset="22754.3014">13285-5162 4,'0'0'25,"0"0"2,19-13-5,-19 13-3,0 0 0,0 0-4,0 0-3,16 30-2,-16-30-2,12 25-1,-12-25 0,16 31-1,-10-15-2,10 11 1,-6-5-1,10 10 0,-5-4-1,8 11 0,-3-4 0,3 5-1,0-1 0,0 3 0,1-1 1,3 1-1,-2-4 1,-3 3-1,3-6-1,2 0 1,-3-5 0,5 0-1,-6-7-1,-4-2 1,0-4-1,-19-17 0,29 27-1,-29-27 0,17 16-3,-17-16-3,0 0-11,0 0-19,0 0-1,-19-23 1,5 7-2</inkml:trace>
  <inkml:trace contextRef="#ctx0" brushRef="#br0" timeOffset="23710.3561">13318-4679 46,'0'0'32,"9"26"-6,-7-5 0,1 6-5,8 11-5,-9-3-4,15 18-3,-9-9-3,9 16-1,-4-4-2,9 7 0,-2-1 0,6 6 0,-4-1-2,4 2 2,1-3-2,3 1 1,-4-5-1,2-1 0,-5-3 0,-2 0-1,-5-3 1,-2 1-1,-5-7 0,2-1 0,-2-6 1,-2-4-2,2-4 1,-1-6 1,1-9-2,2-3 0,-1 0-1,-10-16-3,14 21-2,-14-21-10,0 0-18,0 0-1,0 0-1,0 0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8.1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11560-1910 12,'0'0'25,"0"0"3,27 9 2,-27-9-8,9 16 0,1 1-5,-10-17-3,18 44-4,-9-21-2,12 16-1,-7-8-3,9 12 0,0-5-2,7 8 0,-4-7 0,10 3 0,-6-4-1,0 1 0,0-6 0,1 3 0,-8-8-1,0-2 0,-3-3 0,-8-7-1,4 0-3,-16-16-3,0 0-15,25 17-14,-25-17 2,0 0-2,-7-25 2</inkml:trace>
  <inkml:trace contextRef="#ctx0" brushRef="#br0" timeOffset="-617.035">11520-1564 0,'0'0'23,"0"0"2,0 0 2,14 20-6,-14-20 1,14 22-5,-4 0-2,-2-5-5,4 13 0,-2-7-3,6 12-2,-2-7-1,8 9-1,-3-2-1,6-1-1,-2-3 0,0-3 0,1-1-1,-2-1 0,-3-1 0,-3-1 0,-6-3 0,-4 6-1,-3-6 1,-3 3 0,-1-3-3,1-21-1,-2 30-2,2-30-6,0 0-9,0 0-10,0 0-3,3-21 3,-12-5 1</inkml:trace>
  <inkml:trace contextRef="#ctx0" brushRef="#br0" timeOffset="-4430.2532">10614-3757 11,'0'0'15,"0"0"0,0 0-1,0 0 0,0 0-2,0 0 1,0 0-1,0 0-3,0 0-1,0 0 0,0 0-2,0 0 0,0 0-1,0 0 0,0 0-2,0 0-1,0 0 0,0 0 0,0 0-1,0 0 1,0 0 0,0 0 2,0 0 0,16 0 0,-16 0-1,18 27 1,-8-11 0,10 10 0,-6-2-1,5 10-1,-1 6 0,3 8-1,-7-1 1,7 6-1,-1 0 1,-1 1-1,1-1 0,1-2 0,2-9 0,1-5-1,1-7 1,-2-7-1,-4-6 0,-3-6 0,-16-11-2,22 8-1,-22-8-6,0 0-8,0 0-18,0 0 1,-22-29-1,22 29 1</inkml:trace>
  <inkml:trace contextRef="#ctx0" brushRef="#br0" timeOffset="-3603.2061">11130-3240 23,'0'0'24,"5"21"1,-5-21-3,-2 25-3,4-10-2,-2-15-5,5 36-3,-8-21 0,10 14 1,-6-3-2,12 13 0,-6-4-2,10 10 0,-6-2-2,10 4 0,-3-5-2,5 4 0,0-9-1,-2-4 0,2-5-1,-2-3 0,0-8 0,-1-1 1,-20-16-2,28 20 1,-28-20-3,0 0-1,16 12-6,-16-12-13,-14-21-11,14 21-1,-6-23 0,6 23 1</inkml:trace>
  <inkml:trace contextRef="#ctx0" brushRef="#br0" timeOffset="-1963.1121">11103-4243 18,'0'0'19,"0"0"-1,0 0-1,0 0 0,0 0-2,0 0-2,0 0 0,0 0-1,0 0-1,0 0-1,0 0-1,4 17-1,-4-17-1,15 42-1,-6-14-1,12 15-1,-1-1-1,10 7 1,0 0-2,2 7 1,1-6-2,3-3 1,-3-5-2,1-7 1,-8-6-1,-3-8-1,-4-2-6,-19-19-25,0 0-4,0 0 1,0 0-2</inkml:trace>
  <inkml:trace contextRef="#ctx0" brushRef="#br0" timeOffset="-2688.1536">11045-3755 6,'0'0'19,"-7"-16"2,7 16-2,0 0-1,0 0-1,0 0-2,0 0-1,21 25 0,-21-25-2,18 28-2,-11-12-1,14 14-2,-7-2-1,11 9-2,-4 3 0,5 9-2,-3-1 1,4 3-1,1-4-1,-3 1 0,1-8 0,2 0-1,-3-10 1,0-3-1,-2-6 0,-4-4 1,-3-3-1,0-3 0,-16-11-1,0 0 0,18 14-3,-18-14-4,0 0-12,0 0-12,-20-30-2,20 30 0,-17-30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9.4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10321-1891 22,'0'0'19,"0"0"0,4 16 0,-4-16 1,0 0-2,15 7-1,-15-7 1,23 27-2,-16-12-3,16 21-2,-12-1-3,10 16-2,-5-2-3,5 11-1,-5-4 0,2-2-1,-1-4-1,-2-6 1,-3-9-2,-3-11-3,5 1-7,-14-25-15,0 0-9,0 0 0,-16 2 0,16-2 0</inkml:trace>
  <inkml:trace contextRef="#ctx0" brushRef="#br0" timeOffset="-520.0297">10215-1502 14,'0'0'26,"0"0"1,0 0-1,16 21-4,-16-21-4,9 24-3,0-2-3,-2-3-4,12 11-2,-5-2-3,9 7-1,-5 5-1,7 6 0,-4 0 0,5 0-1,-5-1 1,-1-3-1,-2-5 1,-4-3-2,2-10-1,-16-24-2,17 23-9,-17-23-10,0 0-8,-5-17-1,-9-6 1,14 23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01.5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12757-675 27,'0'0'22,"0"0"0,0 0 0,0 0-1,21 25-3,-12-6-3,9 15-4,-6-3-3,16 15 1,-7 0-4,15 5-2,-4 0-2,1 0 0,4-2-1,-2 2 0,3 3 0,-1 2 0,-4-1 0,-3 1 0,-5-3 0,1-4 1,-4-1-1,-1-6 0,-4-11 0,1-6 0,-2-4 0,0-3 0,-16-18 0,30 24 0,-14-15 0,-16-9-1,26 12 1,-26-12-2,20 7-4,-20-7-13,-8-15-13,8 15 0,-14-16-1,14 16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52.3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12949-226 37,'0'0'23,"11"38"-4,-9-17 0,5 16-5,2 2-1,-4 1-3,6 8-2,-8-3-1,6 8-1,-4-4 0,8 11 0,-5-7 0,8 6-2,-3-4 0,3 1-1,-1-3 0,3 0-1,0-8 0,1 1 0,-5-6-1,2-1 0,-5-4 0,1 4 0,-5-6 0,4 2-1,-2 2 1,1 0-2,-3-5 2,6 3-2,-5-5 2,3 0-3,1-6 3,1 3-2,-6-10 1,0 3 1,0-3-1,-2-1 0,0 2 1,3-3-1,-3 1 0,0 0 0,-5-16 0,11 28 1,-11-28-1,10 25 0,-10-25 0,9 21 0,-9-21 0,7 17 0,-7-17-1,0 0 0,0 0-1,0 0-2,0 0-4,0 0-9,0 0-16,13-17 0,-13 17-2,0 0 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51.1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12889-123 5,'13'30'15,"-13"-30"-1,-6 19-3,6-19 0,0 20 2,0-20 0,0 0 3,0 24-2,0-24 1,15 23-2,-15-23-3,17 42-2,-11-21 0,2 13-2,-2-4-2,2 10 0,-6-3-1,7 10 1,-7-1-1,8 7 2,-8-4-2,14 7 1,-7-5-1,9 4-1,-6-10 0,2 3 0,-5-10-1,1 1-1,-1-2 1,-5-4 0,5 1-1,-6-3 0,1 5 0,-1-1-1,4 0 1,2-2-2,0 1 2,2-1-1,-3 0 1,-1-1-1,4-4 1,-2-1 0,-4-1 1,2 2-1,-3-2 0,-1 1 0,1-3 0,-1 3 1,-1-3-2,0 4 2,3-1-1,-1-1 0,1 0 0,-3-1 0,1 0 1,1-2-1,1-2 0,0-4 0,-5-17 0,7 27 0,-7-27 0,4 19 0,-4-19 0,0 0 0,11 19-2,-11-19 0,0 0-3,0 0-3,7 25-9,-7-25-16,0 0-2,0 0 0,0 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32.9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5119-2743 17,'-14'-16'22,"14"16"-1,0 0-2,0 0 0,0 0-5,-16-14 0,16 14-2,0 0-1,0 0-1,0 0-2,0 0 1,0 0-1,16 25-2,-16-25 0,18 37-1,-6-14-1,9 12 1,-1-5-2,2 7 0,-2-4-1,1 4 0,0 0 1,7 1-2,-6-6 1,2 1 0,-1-3 0,-3 0-2,-3 0 2,3 0-2,-4-5 1,-2-3-1,-2 1 1,-1-2-1,-2-3 0,-1-2 0,-8-16 0,18 21 0,-18-21 0,16 14 0,-16-14 0,0 0 0,0 0-1,18 10 1,-18-10 0,0 0-1,0 0-2,0 0-2,0 0-3,0 0-14,-16-22-16,16 22 2,0 0-2,-11-16 2</inkml:trace>
  <inkml:trace contextRef="#ctx0" brushRef="#br0" timeOffset="-4213.241">3696-2302 38,'0'0'27,"0"0"0,16 2-1,-16-2-5,4 16-3,3 1-4,-7-17-4,7 32-4,-5-16-1,10 12-1,-3-7 0,3 5-1,-1-3 0,8 5 0,-3-5-1,9 4 0,-4-5 0,2 5 1,-2-6-2,4 5 1,-4-3 0,4 2 0,-8-1-1,4 1 0,-5-1 0,-1 1 0,-3-2 0,0-2-1,-3-3 0,-2-1 1,-7-17-1,14 27 0,-14-27 0,11 15 0,-11-15 0,16 11 0,-16-11 0,16 12 0,-16-12 0,0 0 0,15 12-1,-15-12 0,0 0-1,0 0-1,0 0-4,-1-15-7,1 15-21,0 0-1,5-23 0,-5 23 0</inkml:trace>
  <inkml:trace contextRef="#ctx0" brushRef="#br0" timeOffset="-3063.1752">4589-2272 8,'0'0'19,"0"0"2,-14-19-1,14 19-1,0 0-3,0 0 1,0 0-2,0 0-1,0 0-3,0 0 0,4 24-5,-4-24 1,9 29-1,-9-29-1,21 42-2,-7-19 0,7 6 1,-1 0-2,4 4 0,-8 0 1,9 1-1,-9-3-1,3 1 0,-1-4 1,0 0-1,-1-3 0,-3-2 0,2-2 0,-5 2-1,-2-4 1,1 2 0,-4-5-1,-1 0 0,-5-16 0,7 19-1,-7-19 1,0 0-1,0 0-1,0 0-2,19-9-4,-24-8-13,5 1-15,0 16 1,9-25-2,-9 25 2</inkml:trace>
  <inkml:trace contextRef="#ctx0" brushRef="#br0" timeOffset="-2043.1169">5087-1783 7,'0'0'13,"0"0"0,0 0 1,-9-20 1,9 20 1,0 0 2,0 0-3,16 6 0,-16-6-1,13 17-1,-13-17-2,17 23-2,-17-23-3,16 33 0,-10-17-1,6 12-1,-5-7 1,9 11-1,-6-2-1,6 3 0,-3-3-1,4 5 0,-3-3-1,6 1 1,-3-3-1,5 2 0,-5-4-1,5 0 2,-7-2-2,8-1 2,-5-2-1,3 1-1,-1-1 0,-5 0 0,-2 0 1,1 0-2,0-4 2,-2 2-2,-1-3 1,-4-2 1,-7-16-2,12 22 1,-12-22 0,0 0 0,0 0-1,0 0 1,0 0-1,0 0-1,0 0-2,-3-15-3,3 15-10,0 0-16,-18-34-3,13 18 1,-7-8-1</inkml:trace>
  <inkml:trace contextRef="#ctx0" brushRef="#br0" timeOffset="-940.0538">5027-2291 15,'0'0'25,"0"0"1,20 7 3,-20-7-12,5 16 2,2-1-4,-7-15-4,7 32-1,-7-32-1,19 35-2,-8-17-1,10 6-1,-7-1-1,11 5-1,-5 1 0,10 2-1,-6-1 0,4 2 0,-5-1 0,6 1 0,-6-4-1,1 0 0,1-3 0,0-1 0,-6-3 0,-1 0 0,-4-5 0,0 2-1,-14-18 0,23 28 1,-23-28-1,14 21 0,-14-21 0,0 0 0,9 16 0,-9-16 0,0 0 0,0 0 0,0 0-1,0 0 0,0 0-3,-5-19-3,5 19-11,0 0-16,-7-23-1,7 23 0,-4-25-2</inkml:trace>
  <inkml:trace contextRef="#ctx0" brushRef="#br0" timeOffset="1030.0589">6469-1862 8,'-15'-13'21,"15"13"3,0 0-2,0 0-2,0 0-3,0 0-3,0 0-1,0 0-1,0 0-2,0 0 0,5 27-2,-5-27-1,16 31-2,-9-13 0,12 12-2,-5 0 0,9 6-1,-3 1 0,4 4-1,-1-4 0,2 0 0,2-2-1,-3-2 1,-1-5 0,2-3 0,-6-4-1,2-2 1,1-1-1,-3-1 1,-1-3-1,-18-14 1,21 25-1,-21-25 0,18 19 0,-18-19 1,0 0-1,15 20 0,-15-20 0,0 0 0,0 0-1,0 0-1,0 0-2,0 0-2,0 0-7,-19-11-16,19 11-5,-11-23-1,1 0 1</inkml:trace>
  <inkml:trace contextRef="#ctx0" brushRef="#br0" timeOffset="1746.0999">6512-2226 22,'0'0'18,"0"0"1,0 0-3,0 0 0,0 0-3,0 0 1,0 0-3,0 0 0,0 0-1,0 0 1,0 0-1,-2 19-1,18-1-1,-16-18-1,18 38 0,-13-15-2,14 11 0,-6-4-1,10 5-1,-6 0 0,4 0-1,-3 0 0,3-2-1,-3-1 0,1 0-1,1-4 1,-3 0-1,-3-3 0,1-6 1,-5-2-1,-10-17 0,18 25 0,-18-25-1,0 0-1,0 0-2,16 5-2,-25-20-8,9 15-17,7-16-6,-7 0 1,0 16-1</inkml:trace>
  <inkml:trace contextRef="#ctx0" brushRef="#br0" timeOffset="2676.1531">6875-1859 25,'0'0'21,"0"0"0,0 0 0,0 0-2,0 0-2,0 0-2,18 5-2,-18-5-1,7 20-1,-7-20-3,9 38-1,-6-13-2,12 12-1,-7-2-1,8 9 0,-2-4-1,8 6 0,-8-2 0,7 0 0,-3-5-1,3 1 1,-2-3 0,1 2-1,-3-4 0,-1-2-1,0 0 1,2 1-1,-4-4 0,0-2 0,2-4 0,-2-1 0,-2-2 0,2 0 0,-1-5 0,1 0 1,0 0-1,-3 0 0,-3 0 0,-8-16 1,11 28-1,-11-28 0,9 22 0,-9-22 0,3 16 0,-3-16 0,0 0 0,0 0-1,0 0 1,0 0-2,6 18 0,-6-18-1,0 0 0,0 0 0,0 0 0,0 0-2,17 5-1,-17-5-8,0 0-20,0 0 1,11-21-1,-11 21 2</inkml:trace>
  <inkml:trace contextRef="#ctx0" brushRef="#br0" timeOffset="4049.759">8792-1464 1,'0'0'22,"0"0"2,20 25 1,-20-25-5,9 21 0,-9-21 0,10 23-4,4-4-3,-14-19-1,29 37-3,-17-16-3,7 7-1,-3 4-2,4 0-2,-3 3 0,1 3 0,0-4-1,-1 1 0,-1-3 1,0-1-1,-2-10 1,4 4 0,-4-9-1,-14-16 0,25 23 0,-25-23-2,0 0-3,0 0-9,0 0-16,17-18-2,-26-3-2,9 21 1</inkml:trace>
  <inkml:trace contextRef="#ctx0" brushRef="#br0" timeOffset="4595.7899">8858-1759 26,'0'0'20,"-6"-16"0,6 16 0,0 0-2,0 0-2,0 0 0,0 0-4,20 25-2,-20-25-2,17 33 0,-8-10-2,11 9-2,-3-2 0,6 7-1,0-4-1,4 6 0,-3-6 0,5 2 0,-6-7-1,1 0-1,-6-5 1,0-5-2,-4-2-6,-14-16-19,0 0-7,19 3 1,-24-20-2</inkml:trace>
  <inkml:trace contextRef="#ctx0" brushRef="#br0" timeOffset="5730.8551">9223-1399 13,'0'0'23,"0"0"1,0 0-2,0 0-2,0 0-3,9 29-4,3-7-1,-1 7-3,5 7-2,-2 5-2,5 10 0,1-4-1,3 9-1,-4-3 0,2 3-1,-1-5 0,-1 4-1,1-2 0,-3-4 0,3-4-1,-5-2 1,1-6 0,0-6-1,-2-4 0,-1-10-3,-3 1-3,-10-18-12,0 0-13,7 19 0,-7-19-2,0 0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6.1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9641-2701 21,'-1'-19'16,"1"19"-1,-2-17 0,2 17-1,-2-16 0,2 16-4,0 0-1,-3-25-3,3 25-2,-9-17 0,9 17-2,-7-18 0,7 18 0,-6-18-1,6 18-1,-8-19 0,8 19 0,-6-21 1,6 21-1,-3-19 1,3 19 1,0 0 1,-9-18 1,9 18 1,0 0 1,0 0-1,4 33 0,-3-10 1,8 14-1,-2 0-2,7 12-1,-1 8 0,1 2-1,2 6 1,-2 6-2,2-3 2,1 8-2,3-4 2,1 2-2,2-2 1,2-2-1,-1-5 1,3-5 0,-6-4-1,2-5 1,-4 0-1,-3-6 1,-7-4-1,-4-2 0,-3-6 0,-2-3 0,0-4-1,-3-5 1,-1-3-2,4-18-1,-7 17-2,7-17-2,0 0-8,0 0-13,0 0-4,0 0-1,-11-30 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7.9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9638-3609 16,'0'0'20,"0"0"1,0 0-6,0 0 0,0 0-5,0 0-4,0 0-3,0 0 0,0 0 0,0 0 0,0 0-1,0 0 0,0 0 0,0 0 0,0 0 0,0 0 2,0 0 0,0 0 2,0 0-1,21 10 0,-17 8 2,3 7-2,-4-1-1,4 8-1,-1 5 1,1 7-3,1 0 0,1 5 0,0 0 0,0 6 0,0 1-1,5 5 1,0-1 0,5 0 0,-4-1-1,2 1 1,-4-5 0,6-1 0,-3-6-1,2 1 1,-4-5 1,-2 3-2,-1 2 2,-3 6-3,-1-2 2,1 3-1,-3-3 1,2 1-1,0-3 0,2-4-1,1-6 1,3-6 1,3-3-1,0-3 0,-1 1 0,0 0 0,-1 2 0,-2-4 0,-1 2-3,-4-11-3,3 4-13,-3 3-12,-7-26 0,0 0-1,0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4.8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9654-1894 30,'0'0'26,"0"0"0,16 10-3,0 6-3,-4 2-4,2 1-4,7 13-4,-7-1-2,9 12-2,-5 2-1,8 8-1,-3 0-1,6 3 1,-6-3-1,1-1 0,-1-6 0,2-4-1,-2-3 0,-4-11-1,-1 0-5,-18-28-9,16 19-11,-16-19-5,0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1:5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A5F843-CEDF-4AC4-BE72-9EAFFE20BD93}" emma:medium="tactile" emma:mode="ink">
          <msink:context xmlns:msink="http://schemas.microsoft.com/ink/2010/main" type="inkDrawing" rotatedBoundingBox="39185,14408 39200,14408 39200,14423 39185,14423" shapeName="Other"/>
        </emma:interpretation>
      </emma:emma>
    </inkml:annotationXML>
    <inkml:trace contextRef="#ctx0" brushRef="#br0">0 0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6.9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9680-3270 27,'0'0'25,"7"19"-5,2-1 2,-9-18-3,2 35-4,3-3-2,-3 5-3,3 7-3,-1 5-2,1 5-2,0 6-1,2 7 1,2-2-2,4 5 1,-1-7 0,7 6 0,-1-2 1,2 5-3,-3-6 3,3 5-3,-5-4 2,3-2-2,-2-4 1,-2-1-1,-5-8 0,2-4 1,-3-1-1,1-8 0,0 1-1,-2-4 0,0 0-2,-3-9-2,3 4-6,-6-11-4,7-3-5,-8-17-5,0 0-6,0 0 1,0 0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9:28.6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3387-1585,'0'0,"0"0,0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3.9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9693-1667 36,'0'0'24,"10"22"-2,-10-22-2,11 41-2,-6-11-3,4 1-4,5 13-2,-2-3-4,11 10 0,-3 0-2,8 3 0,-3-3-1,7 5 0,-6-1-1,4 1 0,-2-5 1,0 2-2,-3-8 1,0 1 0,-2-4 0,-2-7-1,-3-1 0,-6-10-2,0 4-6,-12-28-9,0 16-13,0-16-1,0 0-1,0 0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2.4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9707-870 31,'12'21'26,"-12"-21"-3,4 29-1,3-10-4,2 9-3,6 4-3,-2 1-3,6 7-2,-3 4-3,9 9 1,-8 0-3,6 3 1,-5-5-1,1 3 0,-1-3-1,2 0 0,-5-1 0,5-5-1,-6-3 1,4-6-1,-4-3 0,-4-8 0,1-1-2,-11-24-2,11 25-9,-11-25-8,0 0-11,-13-16 0,1-10 0,12 26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10.5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0 35,'7'25'23,"-7"-25"-3,0 0-1,-5 23-4,5-23-3,7 33-2,-7-33-3,5 35 0,-5-35-1,8 37 0,-8-37-1,8 37 1,-8-21-2,6 3 0,-6-3-1,3 2 0,-5-3-1,6 5 0,-4-3 0,0 1-1,0 1 0,2 0 0,-2 1 0,5-1 1,-3 0-1,3 3 0,-1-3-1,1 0 1,2-3 0,0 2 0,-7-18 0,12 31 0,-12-31 0,11 30-1,-4-14 1,-2 0-1,1 0 1,-1 1-1,-2-1 0,3 1 1,-1-1-1,-5-16 0,12 28 0,-12-28 1,13 29-1,-8-14 0,-5-15 0,9 28 1,-6-12-1,-3-16 0,8 28 0,-8-28 0,10 28 0,-10-28 0,14 29 0,-14-29 0,11 22 0,-11-22 0,10 22 0,-10-22 0,6 17 1,-6-17-1,0 0 0,10 21 0,-10-21 0,0 0 0,11 21 0,-11-21 0,11 20-1,-11-20-1,7 17 3,-7-17-4,7 20 4,-7-20-4,5 17 3,-5-17-2,5 16 2,-5-16 0,6 16 0,-6-16 0,5 16 0,-5-16 0,0 0 0,9 17 0,-9-17 0,0 0 0,0 0 0,0 0 0,0 0 0,12 16 0,-12-16 0,0 0 0,0 0 0,0 0 0,0 0 0,0 0 0,0 0 0,0 0 0,0 0 0,0 0 0,14 16 0,-14-16 0,0 0 0,0 0 0,0 0-2,0 0-2,0 0-3,0 0-8,0 0-21,0 0 2,-9-18-3,9 18 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1.6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9661-585 8,'0'0'20,"0"0"2,0 0-2,0 0-1,0 0-2,0 0-2,2 23-2,6-4-2,-6-1-1,11 12-2,-6 0-1,9 10-2,-4 0-1,6 10-1,-3 1-2,7 8 1,-1 1 0,5 3-1,-1-3 0,1 2 0,-3-6 0,4 0 0,-4-3 0,-4-6 0,1-8-1,-6-9 0,-5-2-1,-2-11-1,0 1-2,-7-18-2,0 0-5,0 0-7,0 0-7,-14-19-7,1-4 0,13 23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3.1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9689-1256 32,'20'26'20,"-20"-26"2,12 37-1,-7-11-3,6 4-5,-1 7-1,4-3-3,8 11-3,-3-1 0,6 11-3,-4-1-1,7 4 1,-7 4-2,6-4 2,-8 3-3,2-3 2,-6-5-2,-1-6 1,-2-8-2,-5-9 0,-2-4-4,-3-10-6,-2-16-8,11 21-10,-11-21-1,0 0 0,-20-35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0.2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9714 714 17,'0'0'24,"0"0"2,23 17 0,-23-17-7,14 25-3,-2-1-3,-6-4-5,15 15 0,-9 0-1,11 14-1,-4-3-1,10 10-2,-6-5 0,5 5-2,-2-7 0,1-3-2,-2-11 1,-1-7 1,-4-8-2,-20-20-1,30 16-6,-30-16-12,5-21-11,-5 21 0,-2-34-2,2 34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0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9717 334 7,'0'0'22,"0"0"4,0 0 1,0 0-7,0 0-3,16-2 0,-5 20-2,-11-18-3,16 46 0,-9-18-4,10 14-3,-2 0-1,11 9 0,-5 0-2,7 3-1,1-4 0,4-1 0,-1-4 0,2-1-1,-4-5 1,-6-11-3,-1 0-1,-23-28-7,30 30-12,-30-30-11,0 0-1,0 0-1,-16-23 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08.3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17 944 5,'0'0'13,"0"0"-3,0 0 0,0 0-1,0 0-1,0 0 0,0 0 0,0 0 1,0 0 1,0 0-2,16-7 1,-16 7-1,0 0 0,0 0-1,19 16 0,-19-16-1,0 0 0,16 19-1,-16-19 0,12 23-2,-12-23-2,7 28 2,-7-28-3,7 28 1,-7-28-2,9 28 2,-9-28-3,7 26 3,-1-8-1,-6-18 1,10 25 0,-10-25-1,11 24 2,-11-24-2,7 23 1,-7-23-1,0 0 1,9 23-1,-9-23 1,0 0 0,10 21-1,-10-21 1,0 0 0,9 21-1,-9-21 1,0 0-1,14 21 1,-14-21-1,0 0 1,13 21-1,-13-21 1,7 16-1,-7-16 1,0 0-1,9 19 0,-9-19 1,0 0-1,8 18 1,-8-18-1,0 0 1,9 16 0,-9-16-1,0 0 1,9 17-1,-9-17 1,7 16-1,-7-16 1,7 18-1,-7-18 1,9 17 0,-9-17-1,0 0 1,11 23 0,-11-23-1,0 0 1,10 20-1,-10-20 0,0 0 0,7 17 0,-7-17 1,0 0-1,11 16 0,-11-16 0,0 0 0,10 16 1,-10-16-1,0 0 0,0 0 0,9 19 0,-9-19 1,0 0-1,0 0 0,6 16 0,-6-16 0,0 0 0,0 0 0,0 0 0,8 17 0,-8-17 1,0 0-1,0 0 0,0 0 0,7 20 0,-7-20 0,0 0 0,9 16 0,-9-16 0,0 0 0,0 0 1,13 19-1,-13-19 0,0 0 0,0 0 0,0 0 0,0 0 0,0 0 0,0 0-2,0 0-4,0 0-19,-4-18-9,4 18 0,-5-35-2,7 19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06.901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50 103 200 0,'0'0'97'0,"-21"2"-1"0,21-2 0 15,-20 4-50-15,20-4-17 16,0 0-5-16,0 0-8 16,-9 21-5-16,9-21-3 15,0 0-2-15,27 12-1 16,-27-12 1-16,27 4-2 16,-27-4 0-16,27-2-1 15,-27 2-1-15,25-6-1 16,-25 6 1-16,25-13-2 15,-25 13 0-15,21-14 1 16,-21 14-2-16,17-19 2 16,-17 19-1-16,12-25 1 0,-12 25 2 15,0 0-4-15,-2-27 3 16,2 27-4-16,0 0 6 16,0 0-4-16,-23-8 0 15,23 8 0-15,0 0-3 16,-23 21 5-16,23-21-4 15,-14 23 4-15,14-23-5 16,-9 20 4-16,9-20 0 16,-2 19 0-16,2-19 1 15,0 0 0-15,9 23 0 16,-9-23 0-16,0 0 0 16,20 4 0-16,-20-4 0 15,17-19-1-15,-17 19 0 0,21-29-3 16,-11 8 5-16,-1 3-4 15,-9 18 4-15,10-33-6 16,-10 33 6-16,-2-23-5 16,2 23 5-16,0 0-3 15,-31-2 1-15,31 2 2 16,-27 22-4-16,27-22 4 16,-21 34-4-16,21-34 4 15,-8 35-4-15,8-35 4 16,6 33-4-16,-6-33 1 15,0 0 1-15,19 21 1 16,-19-21 1-16,0 0-1 0,18-6 0 16,-18 6 0-16,11-19 0 15,-7 0-2-15,-4 19 3 16,16-33-4-16,-7 14 2 16,-9 19-3-16,8-29 1 15,-8 29-12-15,2-20-10 16,-2 20-78-16,0 0-10 15,-4 29 0-15,-15-21-7 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39.7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9668 1278 33,'0'0'24,"0"0"-2,0 0-2,16 1-2,-16-1-3,0 0-3,0 0-2,12 18-2,-12-18 0,16 23-2,-7-7-1,7 14 0,-2 1-1,9 13 0,-4 2-2,11 8-1,-5 4 0,1 0 0,-3-3-1,2-1 1,-2-10-1,0-2 0,-4-8 0,-1-8 0,-4-7-1,-14-19-1,23 16-3,-23-16-7,2-24-18,0 8-3,-13-14-1,6 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8:40.9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2416 1982,'0'0,"0"0,0 0,0 0,0 0,0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12:43.53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DB07BA-F79A-4AB6-B6A1-2D67577D8252}" emma:medium="tactile" emma:mode="ink">
          <msink:context xmlns:msink="http://schemas.microsoft.com/ink/2010/main" type="writingRegion" rotatedBoundingBox="8469,2828 18816,2979 18762,6645 8415,6494"/>
        </emma:interpretation>
      </emma:emma>
    </inkml:annotationXML>
    <inkml:traceGroup>
      <inkml:annotationXML>
        <emma:emma xmlns:emma="http://www.w3.org/2003/04/emma" version="1.0">
          <emma:interpretation id="{3F593747-B6A5-4CC1-B750-8397FE0A1C7F}" emma:medium="tactile" emma:mode="ink">
            <msink:context xmlns:msink="http://schemas.microsoft.com/ink/2010/main" type="paragraph" rotatedBoundingBox="9286,2810 18821,2985 18786,4890 9251,4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EADA3F-DE73-43F4-B034-CDE1A0BBD6E5}" emma:medium="tactile" emma:mode="ink">
              <msink:context xmlns:msink="http://schemas.microsoft.com/ink/2010/main" type="line" rotatedBoundingBox="9286,2810 18821,2985 18786,4890 9251,4715"/>
            </emma:interpretation>
          </emma:emma>
        </inkml:annotationXML>
        <inkml:traceGroup>
          <inkml:annotationXML>
            <emma:emma xmlns:emma="http://www.w3.org/2003/04/emma" version="1.0">
              <emma:interpretation id="{D41FC503-28E7-4E08-81BD-BCEA853D241D}" emma:medium="tactile" emma:mode="ink">
                <msink:context xmlns:msink="http://schemas.microsoft.com/ink/2010/main" type="inkWord" rotatedBoundingBox="9278,3222 12928,3289 12904,4630 9254,4562"/>
              </emma:interpretation>
              <emma:one-of disjunction-type="recognition" id="oneOf0">
                <emma:interpretation id="interp0" emma:lang="en-US" emma:confidence="0">
                  <emma:literal>(BPhils)</emma:literal>
                </emma:interpretation>
                <emma:interpretation id="interp1" emma:lang="en-US" emma:confidence="0">
                  <emma:literal>(Ban)</emma:literal>
                </emma:interpretation>
                <emma:interpretation id="interp2" emma:lang="en-US" emma:confidence="0">
                  <emma:literal>(BPhils")</emma:literal>
                </emma:interpretation>
                <emma:interpretation id="interp3" emma:lang="en-US" emma:confidence="0">
                  <emma:literal>(BPhils')</emma:literal>
                </emma:interpretation>
                <emma:interpretation id="interp4" emma:lang="en-US" emma:confidence="0">
                  <emma:literal>(BPhil")</emma:literal>
                </emma:interpretation>
              </emma:one-of>
            </emma:emma>
          </inkml:annotationXML>
          <inkml:trace contextRef="#ctx0" brushRef="#br0">4286-114 316 0,'0'0'141'0,"-31"-6"3"15,13 29-15-15,-24-2-94 16,9 24-10-16,-17 7 5 16,4 22-10-16,-6 11-2 15,2 12-7-15,5 9-3 0,7 5-2 16,9 3-2-16,15-6-3 16,14-5-3-1,10-14-2-15,19-13-6 16,9-16-6-16,13-6-13 15,-7-33-24-15,23 2-100 0,-28-28 5 16,7 3-5-16,-23-23 5 16</inkml:trace>
          <inkml:trace contextRef="#ctx0" brushRef="#br0" timeOffset="696.3037">4405 319 325 0,'21'12'147'0,"-21"-12"0"15,-2 45-4-15,-13-16-116 16,17 17-3-16,-8 1-6 15,6 5-6-15,-4 2-6 16,2 2-2-16,-3-5-4 16,1-5 2-16,0-9-4 15,-2-6-1-15,2-10-7 0,4-21-2 16,0 0-8 0,0 0-8-16,-15-42-5 15,5-11-2-15,14-1 4 16,-8-12 5-16,10 2 14 0,-4-2 6 15,4 1 14-15,7 12 8 16,-1-1 9-16,11 21 1 16,-4 0-1-16,16 10-4 15,1 0-7-15,5 11-4 16,-1 2-2-16,-3 7-1 16,-6 8-1-16,-8 9 1 15,-13 7 0-15,-18 8 0 16,-13 4 0-16,-8 4-1 15,-8-2-1-15,-3 0-1 16,1-6-1-16,3-4-1 16,9-8-2-16,27-17 1 0,-16 22-1 15,16-22 0-15,25 17-1 16,2-7 1-16,6 3-1 16,0 3 2-16,5 3-2 15,-7 6 2-15,-6 4-2 16,-9-1 1-16,-11 6 1 15,-14-3 0-15,-9-2-1 16,-9-1 1-16,-7-5-1 16,-3-2 1-16,0-7-1 15,1-5-3-15,7-5-6 16,4-6-9-16,25 2-26 16,-31-13-102-16,31 13-2 15,4-25-1-15,-4 25 0 0</inkml:trace>
          <inkml:trace contextRef="#ctx0" brushRef="#br0" timeOffset="1258.7102">4920 215 319 0,'4'-20'147'0,"-4"20"-2"16,19 2 0-16,6 6-115 15,0-8-4-15,16 10-5 16,1-2-8-16,4 5-5 15,-3 1-2-15,-3 3-1 16,-13 6 0-16,-11 4 1 16,-16-1-2-16,-10 5-1 15,-11 2-2-15,-8-4 1 16,-8 5-2-16,-5-6-1 16,-1-5-4-16,1-2-3 15,7-5-6-15,-5-9-7 16,15 5-15-16,-12-24-39 15,37 12-75-15,-31-7-1 0,31 7 2 16,0 0 3-16</inkml:trace>
          <inkml:trace contextRef="#ctx0" brushRef="#br0" timeOffset="969.3057">4945 240 314 0,'4'33'146'15,"-16"-4"-3"-15,12 27 0 16,-13-4-114-16,9 14-2 0,-8 0-9 16,5 2-4-16,-1-4-8 15,4-4-2-15,0-10-2 16,0-9-4-16,6-14-7 16,-2-27-12-16,0 0-21 15,0 0-83-15,18-33-21 16,-20-21-2-16,13-2 0 15</inkml:trace>
          <inkml:trace contextRef="#ctx0" brushRef="#br0" timeOffset="1709.0102">5169 738 293 0,'-8'42'151'0,"8"-42"-4"15,-12 49 2-15,12-49-103 0,-11 48-16 16,9-23-12-16,4 2-8 16,-2-9-7-1,0-18 0-15,17 19-7 16,-17-19-3-16,29-11-3 0,-29 11-3 15,25-31 4-15,-17 13 1 16,-8 18 1-16,-6-29 1 16,-13 23 8-16,-6 6 3 15,-8 0 5-15,2 8 1 16,0-2-2-16,4 7 0 16,8-9-2-16,19-4-1 15,0 0-5-15,0 0 1 16,25-4-2-16,0-3-1 0,4 3 1 15,4-2-2 1,-4 6 1-16,-6 2-1 16,-4 2 1-16,-19-4-1 15,6 23 1-15,-6-23-2 0,-27 29 2 16,2-17-4-16,0 1-4 16,-6-11-14-16,31-2-91 15,-37 12-32-15,37-12 1 16,0 0-4-16</inkml:trace>
          <inkml:trace contextRef="#ctx0" brushRef="#br0" timeOffset="2384.7995">5606 869 337 0,'23'-2'151'0,"-23"2"-8"15,12 24 4-15,-6 3-122 16,-12 0-8-16,0 8-4 16,-9 0-7-16,-1 1-5 15,-3-1-6-15,-4-11 4 16,2 1-12-16,-4-16-7 15,25-9-18-15,-31-2-43 16,31 2-67-16,4-25 2 0,15 8-1 16,-4-16 2-16</inkml:trace>
          <inkml:trace contextRef="#ctx0" brushRef="#br0" timeOffset="3284.1214">5969 244 326 0,'7'-25'149'0,"11"17"-3"16,-5-15 0-16,16 13-121 16,6-7-7-16,13 9-3 15,4 2-9-15,6 4-3 16,-2 8-3-16,-2 9-1 15,-14 7 1-15,-13 9-1 16,-19 4 1-16,-14 7 0 16,-21 1 1-16,-13 1-2 15,-10-5-1-15,-4-4 3 16,-2-10-2-16,6-6 3 16,9-5-2-16,3-8 1 15,16-6-1-15,22 0 1 16,0 0-1-16,0 0-1 0,0 0 0 15,29-4-1 1,-4 14 2-16,2 5-1 16,0 6 1-16,0 1-1 15,-4 3 1-15,-5 2 0 0,-5 0 0 16,-5-2 1-16,-8 0 0 16,-4-3 1-16,-11-1-1 15,-5 0 2-15,-5-5-2 16,-7-1 1-16,1-5-1 15,0-6-2-15,4-2-8 16,-4-6-8-16,31 4-16 16,-44-21-36-16,44 21-75 0,-16-22-6 15,16 22 3-15,2-25 0 16</inkml:trace>
          <inkml:trace contextRef="#ctx0" brushRef="#br0" timeOffset="2820.2751">6007 319 323 0,'29'-7'148'15,"-29"7"0"-15,10 40-2 16,-14-9-118-16,6 16-7 15,-4 3-5-15,2 8-3 0,-4 0-8 16,0 2-1-16,0-5-5 16,-1-9 1-1,3-9-7-15,-2-10-9 16,6-4-18-16,-2-23-40 0,0 0-71 16,-27-23-6-16,25 0 5 15,-16-24-4-15</inkml:trace>
          <inkml:trace contextRef="#ctx0" brushRef="#br0" timeOffset="3807.923">6524 319 303 0,'29'-19'147'0,"-10"-10"1"16,18 19-2-16,-12-7-111 16,19 15-8-16,-5-4-5 0,9 14-7 15,-8 5-6-15,-3 7-3 16,-12 7-2-16,-13 8-2 15,-12 7 0-15,-12 1 0 16,-11 0-2-16,-10-3-1 16,-2-7-5-16,-9-4-4 15,11-2-11-15,-7-21-18 16,26 12-93-16,-15-20-17 16,29 2 0-16,-32 0-2 15</inkml:trace>
          <inkml:trace contextRef="#ctx0" brushRef="#br0" timeOffset="3576.315">6601 254 311 0,'27'-4'147'15,"-27"4"1"-15,8 40-1 0,-20-1-116 16,8 13-7-1,-9 3-6-15,5 7-4 16,-7 0-7-16,3 1-2 16,-1-8-3-16,5-5 0 0,2-7-7 15,0-14-4-15,8-6-11 16,-2-23-17-16,4 19-55 16,-4-19-57-16,-6-29 3 15,-9-8-4-15,13-3 5 16</inkml:trace>
          <inkml:trace contextRef="#ctx0" brushRef="#br0" timeOffset="4260.2236">6811 734 319 0,'21'25'146'0,"-21"-25"-3"16,22 33-1-16,-22-33-119 15,23 35-5-15,-23-35-7 16,27 29-6-16,-27-29-2 16,21 19-3-16,-21-19-1 15,0 0-1-15,0 0 3 16,-29 12-3-16,4-14 0 0,-4 0 2 16,-2-2-2-16,0 0 2 15,6 0-1-15,4-5 2 16,21 9 0-16,0 0-1 15,-12-18 0-15,12 18-1 16,31-9 2-16,-11 7-2 16,1 0 2-16,6 0-1 15,-6 2 1-15,0 2 0 16,-21-2 0-16,21 15 2 16,-21-15-2-16,2 23 2 15,-2-23-2-15,-21 26 4 16,21-26-5-16,-29 27-1 15,29-27-10-15,-25 11-18 0,25-11-75 16,0 0-41-16,0 0 2 16,0 0-5-16</inkml:trace>
          <inkml:trace contextRef="#ctx0" brushRef="#br0" timeOffset="4628.4486">7168-66 324 0,'4'-25'152'0,"-4"25"-3"16,0 0 2-16,21 35-113 15,-6-8-8-15,16 19-7 16,0 3-9-16,11 15-4 16,1 7-5-16,3 11 0 15,-7 7-2-15,-10 4 2 16,-10 9-2-16,-17-3-1 16,-14 0-2-16,-11-4 2 15,-10-4-2-15,-11-10-2 16,3-11-6-16,-5-16-13 0,17 2-73 15,-9-36-63-15,20-1-6 16,-14-23 2 0,32 4-7-16</inkml:trace>
        </inkml:traceGroup>
        <inkml:traceGroup>
          <inkml:annotationXML>
            <emma:emma xmlns:emma="http://www.w3.org/2003/04/emma" version="1.0">
              <emma:interpretation id="{EB334B21-DA7F-4072-806F-515FB07AFDFE}" emma:medium="tactile" emma:mode="ink">
                <msink:context xmlns:msink="http://schemas.microsoft.com/ink/2010/main" type="inkWord" rotatedBoundingBox="13549,3483 14466,3500 14455,4069 13539,4052"/>
              </emma:interpretation>
              <emma:one-of disjunction-type="recognition" id="oneOf1">
                <emma:interpretation id="interp5" emma:lang="en-US" emma:confidence="0">
                  <emma:literal>D</emma:literal>
                </emma:interpretation>
                <emma:interpretation id="interp6" emma:lang="en-US" emma:confidence="0">
                  <emma:literal>*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"</emma:literal>
                </emma:interpretation>
                <emma:interpretation id="interp9" emma:lang="en-US" emma:confidence="0">
                  <emma:literal>P</emma:literal>
                </emma:interpretation>
              </emma:one-of>
            </emma:emma>
          </inkml:annotationXML>
          <inkml:trace contextRef="#ctx0" brushRef="#br0" timeOffset="5488.562">8120 379 317 0,'0'0'144'0,"0"0"-1"16,0 0-2-16,16-25-110 15,16 21-9-15,3-9-5 16,19-3-8-16,10-9-3 16,11 2-5-16,2 0-6 15,-6 3-7-15,-3 13-17 16,-26-9-42-16,1 30-70 15,-43-14 0-15,11 42-4 16,-42-19 1-16</inkml:trace>
          <inkml:trace contextRef="#ctx0" brushRef="#br0" timeOffset="5712.711">8205 507 261 0,'0'0'136'15,"0"0"-1"-15,0 0 1 16,25-2-101-16,8 0-10 16,0-9-4-16,13 5-6 15,0-4-8-15,4 1-3 16,0 3-6-16,-9 0-6 16,3 8-12-16,-19-16-29 15,12 20-85-15,-37-6-1 16,40-6-2-16,-40 6-3 15</inkml:trace>
          <inkml:trace contextRef="#ctx0" brushRef="#br0" timeOffset="6128.1474">8596 124 316 0,'-23'-6'149'0,"23"6"-1"16,0 0 0-16,0 0-113 15,23 2-11 1,14 4-3-16,7-4-8 0,10 9-3 15,6-3-5-15,0 6-1 16,-2 5 1-16,-6 4 0 16,-12 4-2-16,-13 4 2 15,-17 2 0-15,-14 6 0 16,-19 2 1-16,-10 7-1 16,-17-3-1-16,-4-1-1 15,-8-3 0-15,1 1-1 16,3-5-6-16,6-10-5 0,15 0-17 15,-3-25-125-15,40-2-4 16,0 0-4-16,0 0-3 16</inkml:trace>
        </inkml:traceGroup>
        <inkml:traceGroup>
          <inkml:annotationXML>
            <emma:emma xmlns:emma="http://www.w3.org/2003/04/emma" version="1.0">
              <emma:interpretation id="{221CCB26-F4E0-4218-A2FB-25FD45BF8BD9}" emma:medium="tactile" emma:mode="ink">
                <msink:context xmlns:msink="http://schemas.microsoft.com/ink/2010/main" type="inkWord" rotatedBoundingBox="14867,2912 18192,2973 18161,4669 14835,4608"/>
              </emma:interpretation>
              <emma:one-of disjunction-type="recognition" id="oneOf2">
                <emma:interpretation id="interp10" emma:lang="en-US" emma:confidence="0">
                  <emma:literal>(Ties),</emma:literal>
                </emma:interpretation>
                <emma:interpretation id="interp11" emma:lang="en-US" emma:confidence="0">
                  <emma:literal>(tiles),</emma:literal>
                </emma:interpretation>
                <emma:interpretation id="interp12" emma:lang="en-US" emma:confidence="0">
                  <emma:literal>(Tiles),</emma:literal>
                </emma:interpretation>
                <emma:interpretation id="interp13" emma:lang="en-US" emma:confidence="0">
                  <emma:literal>(tiles).</emma:literal>
                </emma:interpretation>
                <emma:interpretation id="interp14" emma:lang="en-US" emma:confidence="0">
                  <emma:literal>(Tiles).</emma:literal>
                </emma:interpretation>
              </emma:one-of>
            </emma:emma>
          </inkml:annotationXML>
          <inkml:trace contextRef="#ctx0" brushRef="#br0" timeOffset="26135.8617">11452-362 65 0,'0'0'99'15,"0"0"4"-15,0 0 5 16,-18 2-44-16,18-2-9 0,0 0-4 15,-15 19-4-15,-3-21-11 16,18 2-7-16,-30 12-6 16,30-12-2-16,-37 21-2 15,37-21-1-15,-42 25-5 16,24-11-2-16,-3-5 0 16,21-9-4-16,-33 22-2 15,33-22-1-15,-17 19-1 16,17-19-1-16,0 0 0 15,0 0 1-15,29 21-1 16,-6-13 5-16,0 2-3 16,6 3 0-16,-2-1 4 15,0 5-3-15,-6-1 2 0,-2 1-3 16,-19-17 3-16,12 31-6 16,-12-31 5-16,-19 22-3 15,19-22 0-15,-37 17-2 16,12-11-3-16,0-2-7 15,6 5-15-15,-6-20-38 16,25 11-80-16,0 0 1 16,0 0-7-16,0 0 2 15</inkml:trace>
          <inkml:trace contextRef="#ctx0" brushRef="#br0" timeOffset="34859.3756">11957-415 291 0,'0'0'135'16,"0"0"-2"-16,13 20 0 16,-15 3-105-16,22 21-9 15,-1 5 6-15,6 18-4 16,0 11-6-16,4 16-3 15,-4 9-2-15,4 9 2 16,-6 2-3-16,-2 2 5 16,-5-2-10-16,-3-2-4 0,-7-11 2 15,-2-7-1-15,-8-14-1 16,-8-11-2 0,-7-11-4-16,-10-13-5 15,-2-7-7-15,-15-22-11 0,13 7-38 16,-19-23-75-16,16 6-4 15,-5-14 2-15,16 4-2 16</inkml:trace>
          <inkml:trace contextRef="#ctx0" brushRef="#br0" timeOffset="9095.5664">9817 192 278 0,'-20'-12'137'16,"20"12"1"-16,0 0 0 15,24-12-100-15,-24 12-3 0,38-15-2 16,-19 5-7-16,12 8-5 16,-2-4-5-16,10 10-2 15,-1-4-1 1,7 4-2-16,7-2-3 0,6 0-1 15,9-6-2-15,6 0 0 16,6-9-2-16,0-1 0 16,-3-1 0-16,-5-1-2 15,-9 1 0-15,-10 1-3 16,-14 6-3-16,-15-1-4 16,-23 9-8-16,0 0-18 15,0 0-59-15,0 0-57 16,0 0-2-16,-40 11-1 0,40-11 0 15</inkml:trace>
          <inkml:trace contextRef="#ctx0" brushRef="#br0" timeOffset="8659.7618">10318 176 213 0,'0'0'125'0,"0"0"1"15,8 19 2-15,-8-19-87 16,-8 20-3-16,8-20 0 15,-15 31-5-15,15-31-11 16,-16 42-1-16,1-20-4 16,3 9-1-16,-5 0-3 15,1 7-4-15,-1-1-2 16,2 0-1-16,-1-2 0 0,3 2-3 16,5-4-2-16,0-6 0 15,8-4-1-15,0-23 0 16,16 25-2-16,5-21-4 15,10-4-5-15,3-10-5 16,13 3-10-16,-5-15-16 16,14 13-46-16,-23-19-54 15,7 13 0-15,-26-16 2 16,1 12 4-16</inkml:trace>
          <inkml:trace contextRef="#ctx0" brushRef="#br0" timeOffset="8292.5178">10056 161 234 0,'0'0'122'0,"0"0"5"16,0 0-1-16,0 0-85 15,0 0-4-15,0 0-7 16,4 40-4-16,-8-15-5 16,0 10-4-16,-10 2-3 0,-3 6-2 15,-10 3-4-15,-2 1-2 16,-2-3-3-16,-3-7-1 15,3-4-3-15,6-6-1 16,7-8-5-16,-1-9-7 16,19-10-11-16,0 0-21 15,0 0-90-15,4-23-4 16,15 11 0-16,-11-15-2 16</inkml:trace>
          <inkml:trace contextRef="#ctx0" brushRef="#br0" timeOffset="34311.9589">9892-430 67 0,'-19'2'98'16,"19"-2"6"-16,-33 13-3 16,21 5-50-16,-17-12-5 15,12 21 0-15,-14-12-6 16,10 20-5-16,-12-2-6 16,8 12-5-16,-10 1 0 15,5 12-4-15,-7 4-2 16,8 14-4-16,-6 3-1 15,8 10-3-15,0 6-3 0,10 4 1 16,7 5-4-16,12 1 1 16,14-6-5-16,15-6-3 15,21-2-10-15,11-20-19 16,28 1-100-16,-4-20-1 16,13-3-6-16,-13-18 1 15</inkml:trace>
          <inkml:trace contextRef="#ctx0" brushRef="#br0" timeOffset="21427.8011">10689 836 258 0,'0'0'132'0,"0"0"3"16,0 0-4-16,29 4-78 16,-29-4-36-16,42 9-14 15,-5 5-33-15,-14-16-93 16,23 8-6-16,-11-12-3 16,13 6 0-16</inkml:trace>
          <inkml:trace contextRef="#ctx0" brushRef="#br0" timeOffset="21264.6937">10903 677 279 0,'0'0'132'0,"0"0"4"16,0 0-3-16,0 0-96 15,-27 12-5-15,19 7-4 16,-13-7-6-16,4 11-4 16,-3 0-4-16,3 6-3 15,0 0-2-15,3 2 0 16,5-2-4-16,5 2-4 16,6-4 1-16,5-4-3 0,5-4 1 15,-12-19-4-15,37 18 2 16,-14-16-8-16,2-2-2 15,-6-8-10-15,6 6-24 16,-23-17-73-16,19 15-23 16,-28-15-2-16,7 19 1 15</inkml:trace>
          <inkml:trace contextRef="#ctx0" brushRef="#br0" timeOffset="21668.8067">11200 863 290 0,'0'0'125'16,"0"0"3"-16,0 0-7 15,23 7-107-15,-23-7-2 16,21 8-7-16,-21-8-10 16,29 8-18-16,-2 7-52 15,-27-15-50-15,41 4 2 16,-41-4-5-16,38-9 2 16</inkml:trace>
          <inkml:trace contextRef="#ctx0" brushRef="#br0" timeOffset="22035.663">11676 720 274 0,'0'0'136'0,"0"0"3"16,-25-8-1-16,25 8-92 15,-35 17-13-15,35-17-1 16,-44 24-8-16,25-9-6 15,-4-1-7-15,23-14-2 16,-27 25-3-16,27-25-1 16,-4 23-3-16,4-23-1 15,21 21 0-15,-2-9 0 0,-1 3-1 16,5-1 2-16,-23-14-1 16,36 34-2-16,-36-34 4 15,23 31 1-15,-23-31-2 16,2 29-2-16,-2-29 0 15,-17 22-1-15,17-22-2 16,-27 19-1-16,27-19-9 16,-40 15-22-16,40-15-112 15,-33 12 1-15,33-12-8 16,-31-2 1-16</inkml:trace>
          <inkml:trace contextRef="#ctx0" brushRef="#br0" timeOffset="35385.1345">12744 866 271 0,'0'0'129'0,"-21"2"-2"16,21-2 3-16,-25 21-94 15,17 2-7-15,8-23 0 16,-27 41-7-16,8-18-4 16,5 8-6-16,-3-2-2 15,7 0-3-15,1 3-1 16,5 1-2-16,4-2-5 16,2 0-3-16,9 0-9 15,-1-10-11-15,13 10-36 16,-23-31-78-16,37 19-4 15,-37-19-1-15,36-10-1 16</inkml:trace>
        </inkml:traceGroup>
        <inkml:traceGroup>
          <inkml:annotationXML>
            <emma:emma xmlns:emma="http://www.w3.org/2003/04/emma" version="1.0">
              <emma:interpretation id="{79CB5192-F96D-4581-A24A-8EF073077A16}" emma:medium="tactile" emma:mode="ink">
                <msink:context xmlns:msink="http://schemas.microsoft.com/ink/2010/main" type="inkWord" rotatedBoundingBox="18298,4247 18798,4256 18786,4890 18286,4881"/>
              </emma:interpretation>
              <emma:one-of disjunction-type="recognition" id="oneOf3">
                <emma:interpretation id="interp15" emma:lang="en-US" emma:confidence="0">
                  <emma:literal>P</emma:literal>
                </emma:interpretation>
                <emma:interpretation id="interp16" emma:lang="en-US" emma:confidence="0">
                  <emma:literal>p</emma:literal>
                </emma:interpretation>
                <emma:interpretation id="interp17" emma:lang="en-US" emma:confidence="0">
                  <emma:literal>N</emma:literal>
                </emma:interpretation>
                <emma:interpretation id="interp18" emma:lang="en-US" emma:confidence="0">
                  <emma:literal>Y</emma:literal>
                </emma:interpretation>
                <emma:interpretation id="interp19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38924.6788">12869 1119 251 0,'14'-29'132'0,"-14"29"-4"16,25-27 4-16,-2 19-91 16,-23 8-10-16,43-23-4 15,-24 17-7 1,4 6-6-16,-23 0-5 0,33 12-1 16,-33-12-2-16,15 32 2 15,-19-12-4-15,0 1 1 16,-7 0-2-16,-1-2 1 15,12-19-3-15,-32 29 0 16,32-29-1-16,-27 16-3 16,27-16-6-16,-20 4-12 15,20-4-25-15,0 0-90 0,0 0-4 16,-25-6 0-16,25 6-5 16</inkml:trace>
          <inkml:trace contextRef="#ctx0" brushRef="#br0" timeOffset="38623.256">12902 1074 254 0,'0'0'128'16,"0"0"6"-16,0 0-3 15,0 0-88-15,0 0-5 16,0 0-5-16,6 35-7 15,-6-35-9-15,0 35-3 16,-2-14-4-16,4 8-2 16,-4 0-3-16,2 5-2 15,0-1-2-15,2 2 1 16,-2 2-2-16,0-3 1 0,2-1-2 16,-2-6 0-16,2-2-3 15,-2-25-4-15,2 27-8 16,-2-27-10-16,0 0-22 15,-2-29-89-15,8 10-4 16,-14-16 0-16,8 4 1 16</inkml:trace>
          <inkml:trace contextRef="#ctx0" brushRef="#br0" timeOffset="39319.9436">13201 891 334 0,'23'-8'139'16,"-23"8"-4"-16,25-3-8 16,-25 3-95-16,33 9-1 15,-33-9-5-15,35 31-9 16,-20-6-4-16,-1 8-4 15,-3 2-2-15,-1 7-1 16,-8-3-2-16,-2-1-4 16,-6-3 1-16,-4-4 0 0,-1-6-3 15,-3-6-4-15,14-19-10 16,-34 15-29-16,34-15-100 16,-20 4-2-1,20-4-3-15,-23-7-2 0</inkml:trace>
        </inkml:traceGroup>
      </inkml:traceGroup>
    </inkml:traceGroup>
    <inkml:traceGroup>
      <inkml:annotationXML>
        <emma:emma xmlns:emma="http://www.w3.org/2003/04/emma" version="1.0">
          <emma:interpretation id="{71CF592D-FECB-45F0-A9C8-8BBE5B9AA16A}" emma:medium="tactile" emma:mode="ink">
            <msink:context xmlns:msink="http://schemas.microsoft.com/ink/2010/main" type="paragraph" rotatedBoundingBox="8427,5685 18418,5831 18406,6640 8415,6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1519A8-43AB-411A-A2C9-9F5DC790F3D6}" emma:medium="tactile" emma:mode="ink">
              <msink:context xmlns:msink="http://schemas.microsoft.com/ink/2010/main" type="line" rotatedBoundingBox="8427,5685 18418,5831 18406,6640 8415,6494"/>
            </emma:interpretation>
          </emma:emma>
        </inkml:annotationXML>
        <inkml:traceGroup>
          <inkml:annotationXML>
            <emma:emma xmlns:emma="http://www.w3.org/2003/04/emma" version="1.0">
              <emma:interpretation id="{9CA9015F-9A91-4F87-871E-12C973F1BC96}" emma:medium="tactile" emma:mode="ink">
                <msink:context xmlns:msink="http://schemas.microsoft.com/ink/2010/main" type="inkWord" rotatedBoundingBox="8426,5739 9266,5752 9257,6395 8417,6382">
                  <msink:destinationLink direction="with" ref="{CCEF35B3-AA73-4F11-9E2C-B756BC3BD6DA}"/>
                </msink:context>
              </emma:interpretation>
              <emma:one-of disjunction-type="recognition" id="oneOf4">
                <emma:interpretation id="interp20" emma:lang="en-US" emma:confidence="0.5">
                  <emma:literal>BP</emma:literal>
                </emma:interpretation>
                <emma:interpretation id="interp21" emma:lang="en-US" emma:confidence="0">
                  <emma:literal>BOP</emma:literal>
                </emma:interpretation>
                <emma:interpretation id="interp22" emma:lang="en-US" emma:confidence="0">
                  <emma:literal>BD</emma:literal>
                </emma:interpretation>
                <emma:interpretation id="interp23" emma:lang="en-US" emma:confidence="0">
                  <emma:literal>BID</emma:literal>
                </emma:interpretation>
                <emma:interpretation id="interp24" emma:lang="en-US" emma:confidence="0">
                  <emma:literal>BUD</emma:literal>
                </emma:interpretation>
              </emma:one-of>
            </emma:emma>
          </inkml:annotationXML>
          <inkml:trace contextRef="#ctx0" brushRef="#br1" timeOffset="46263.0928">3010 2466 299 0,'-9'-21'138'0,"9"21"-1"0,0-21-2 16,0 21-106-16,23-25-6 16,0 17-3-16,2-5-6 15,10 7-5-15,3 2-1 16,3 6-1-16,-3 6-1 16,-1 7-2-16,-4 4-1 15,-6 6 0-15,-10 0 0 16,-7 6 0-16,-10-2-1 15,-10-2 0-15,-7-2 0 16,-7-2 0-16,-3-7 0 16,-5-3-1-16,1-5 0 15,0-4 0-15,6-4-1 16,4 0 0-16,21 0 0 0,0 0 1 16,0 0-2-16,0 0 0 15,34-12 0-15,-5 18 0 16,6 2 1-16,0 9 0 15,1 6 0-15,-5 2 0 16,-6 8 0-16,-11 0 1 16,-8 7 0-16,-8-3 0 15,-10 0 1-15,-7-3-1 16,-6-5 0-16,-4-4 1 16,-4-11-1-16,-2-5 0 15,-1-9-1-15,1-7-3 16,4-5-3-16,2-9-6 0,10 7-10 15,-2-18-17-15,21 32-45 16,4-37-64-16,15 22 2 16,-8-10 0-16,20 11 2 15</inkml:trace>
          <inkml:trace contextRef="#ctx0" brushRef="#br1" timeOffset="45740.0233">3024 2395 328 0,'0'0'148'15,"-2"48"-1"-15,-8-25-1 16,18 20-112-16,-8 1-10 0,11 12-5 16,-5 0-8-1,6 4-3-15,-3-1-5 16,1-3-2-16,-6-6 0 16,-2-9-3-16,-2-6-3 0,-4-12-6 15,2-2-9-15,2-21-14 16,0 0-42-16,-19-21-70 15,21-2-2-15,-16-22 1 16,16 5 1-16</inkml:trace>
          <inkml:trace contextRef="#ctx0" brushRef="#br1" timeOffset="46872.1823">3542 2449 310 0,'8'-19'146'15,"11"19"-2"-15,-19 0-2 16,43-8-112-16,-12 4-5 16,13 12-6-16,-4 3-7 15,1 7-4-15,-8 5-1 16,-8 8 0-16,-12 3-1 15,-13 5 0-15,-13 1-2 16,-7 1 0-16,-10-8-2 16,-5-1-2-16,0-10-6 0,-5-9-10 15,11 1-28-15,-16-22-105 16,26 8-3 0,-10-17-3-16,29 17 0 15</inkml:trace>
          <inkml:trace contextRef="#ctx0" brushRef="#br1" timeOffset="46560.9763">3569 2495 226 0,'0'0'138'0,"25"-15"2"16,-25 15 3-16,0 0-92 16,16 23-7-16,-7 10-7 15,-12-4-10-15,6 17-7 16,-6 2-8-16,1 6-3 15,-2-4-3-15,0 2-1 16,0-7-4-16,2-5-2 16,2-7-5-16,0-14-5 15,0-19-11-15,0 0-19 16,0 0-68-16,4-27-39 16,0-6 0-16,-16-23-1 15</inkml:trace>
        </inkml:traceGroup>
        <inkml:traceGroup>
          <inkml:annotationXML>
            <emma:emma xmlns:emma="http://www.w3.org/2003/04/emma" version="1.0">
              <emma:interpretation id="{E95152EF-80A8-471F-A39E-6BEF87B0A2BF}" emma:medium="tactile" emma:mode="ink">
                <msink:context xmlns:msink="http://schemas.microsoft.com/ink/2010/main" type="inkWord" rotatedBoundingBox="9709,6006 10030,6011 10027,6258 9705,6253"/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I</emma:literal>
                </emma:interpretation>
                <emma:interpretation id="interp27" emma:lang="en-US" emma:confidence="0">
                  <emma:literal>€</emma:literal>
                </emma:interpretation>
                <emma:interpretation id="interp28" emma:lang="en-US" emma:confidence="0">
                  <emma:literal>E</emma:literal>
                </emma:interpretation>
                <emma:interpretation id="interp29" emma:lang="en-US" emma:confidence="0">
                  <emma:literal>[</emma:literal>
                </emma:interpretation>
              </emma:one-of>
            </emma:emma>
          </inkml:annotationXML>
          <inkml:trace contextRef="#ctx0" brushRef="#br1" timeOffset="47204.4026">4283 2703 306 0,'0'0'143'16,"42"-11"-2"-16,-19-3-1 15,12 7-116-15,0-3-11 16,7 2-11-16,2 4-17 16,-11-9-31-16,8 19-92 0,-41-6-2 15,23 19-2-15,-23-19 1 16</inkml:trace>
          <inkml:trace contextRef="#ctx0" brushRef="#br1" timeOffset="47339.492">4310 2875 287 0,'0'0'140'16,"0"0"-2"-16,40 6-4 16,-3-14-121-16,9-5-34 15,8 9-105-15,-10-8-9 16,1 12-5-16,-18-2-6 15</inkml:trace>
        </inkml:traceGroup>
        <inkml:traceGroup>
          <inkml:annotationXML>
            <emma:emma xmlns:emma="http://www.w3.org/2003/04/emma" version="1.0">
              <emma:interpretation id="{8A7E078B-678E-48E5-98D0-095978F1E7CD}" emma:medium="tactile" emma:mode="ink">
                <msink:context xmlns:msink="http://schemas.microsoft.com/ink/2010/main" type="inkWord" rotatedBoundingBox="10561,5716 15041,5782 15030,6557 10550,6491">
                  <msink:destinationLink direction="with" ref="{9BD02BAD-5780-43E2-B99D-696C339B191C}"/>
                  <msink:destinationLink direction="with" ref="{6406247A-0EDB-411B-852D-F233F4899745}"/>
                </msink:context>
              </emma:interpretation>
              <emma:one-of disjunction-type="recognition" id="oneOf6">
                <emma:interpretation id="interp30" emma:lang="en-US" emma:confidence="0">
                  <emma:literal>Brown-Petersen</emma:literal>
                </emma:interpretation>
                <emma:interpretation id="interp31" emma:lang="en-US" emma:confidence="0">
                  <emma:literal>Brown-Pedersen</emma:literal>
                </emma:interpretation>
                <emma:interpretation id="interp32" emma:lang="en-US" emma:confidence="0">
                  <emma:literal>Broun-Petersen</emma:literal>
                </emma:interpretation>
                <emma:interpretation id="interp33" emma:lang="en-US" emma:confidence="0">
                  <emma:literal>Browns-Petersen</emma:literal>
                </emma:interpretation>
                <emma:interpretation id="interp34" emma:lang="en-US" emma:confidence="0">
                  <emma:literal>Brow-n-Petersen</emma:literal>
                </emma:interpretation>
              </emma:one-of>
            </emma:emma>
          </inkml:annotationXML>
          <inkml:trace contextRef="#ctx0" brushRef="#br1" timeOffset="50571.8753">6554 2894 289 0,'0'0'144'0,"9"33"3"0,-9-33-4 15,-7 23-112-15,7-23-9 16,11 21-7-16,-11-21-5 16,27 2-5-16,-27-2-3 15,37-23-1-15,-14 4 0 16,0 3 0-16,-2-1 1 15,0 4 0-15,-21 13 1 16,31 0 0-16,-31 0 0 16,12 36-1-16,-8-9-2 15,-4 0-3-15,2 2-10 16,-2-29-13-16,7 41-38 16,-7-41-85-16,0 0 0 15,6-25-1-15,4 7 1 0</inkml:trace>
          <inkml:trace contextRef="#ctx0" brushRef="#br1" timeOffset="50723.9764">6914 2806 309 0,'21'-4'144'0,"12"6"-5"15,-6-6-24-15,0-10-235 16,12 12-16-16,-16-7-2 15,6 16-5-15</inkml:trace>
          <inkml:trace contextRef="#ctx0" brushRef="#br1" timeOffset="49303.3535">5135 2478 235 0,'0'0'137'16,"13"-29"4"-16,5 25-5 0,-11-15-93 16,22 15-8-16,-6-8-10 15,12 10-7-15,0-3-8 16,3 10-2-16,-3 1-5 15,-2 8-1-15,-6 3 0 16,-6 4 0-16,-11 4 1 16,-10 0 0-16,-8 2 1 15,-6-2-2-15,-7-3 2 16,-4-3 0-16,-4-2-2 16,2-5 1-16,-2-1-2 15,4 1-1-15,0-2 0 0,6-1 1 16,19-9-1-16,-25 14 1 15,25-14-2-15,0 0 2 16,19 17-1-16,0-13 0 16,5 2-1-16,4 3 1 15,3 5-1-15,-4 1 1 16,-4 3 0-16,-7 5 0 16,-5 4 0-16,-11 0 1 15,-9-2-1-15,-5 0 1 16,-9-6 0-16,-6 0-1 15,-2-7-1-15,-3-6 1 16,5-2-3-16,0-8-3 0,8 2-7 16,1-8-9-16,20 10-12 15,-25-19-22-15,25 19-87 16,0 0-3 0,23-8 2-16,-23 8 2 0</inkml:trace>
          <inkml:trace contextRef="#ctx0" brushRef="#br1" timeOffset="48902.087">5164 2459 197 0,'0'0'136'0,"0"0"3"16,0 0 3-16,0 0-78 15,7 46-13-15,-12-23-13 16,14 19-8-16,-9-1-10 0,4 11-5 15,-2 2-4-15,0 4-4 16,-2-4-2-16,0 0-1 16,-2-6-3-16,0-6 0 15,-2-7-2-15,0-10-4 16,-1-6-5-16,5-19-8 16,0 0-15-16,-16-34-32 15,26 5-84-15,-20-29-3 16,14 2 2-16,-14-15 2 15</inkml:trace>
          <inkml:trace contextRef="#ctx0" brushRef="#br1" timeOffset="49583.5404">5518 2881 257 0,'0'38'148'0,"0"-38"-3"16,-9 37 1-16,9-37-103 0,-8 25-16 15,8-25-5 1,0 0-7-16,0 0-7 15,0 0-5-15,17-33 1 16,-9 4-2-16,2-5 0 0,5-1-2 16,1 0-2-16,3 4-3 15,2 6-3-15,-2 8-4 16,3 19-9-16,-22-2-13 16,38 27-29-16,-36-8-81 15,15 12 1-15,-15-10-1 16,14 10 4-16</inkml:trace>
          <inkml:trace contextRef="#ctx0" brushRef="#br1" timeOffset="49859.7228">5804 2919 241 0,'0'0'139'0,"7"18"5"0,-7-18-3 16,0 23-98-16,0-23-11 15,10 23-8-15,-10-23-8 16,21 21-7-16,-3-17-4 15,-18-4-3-15,34-2 0 16,-16-6-2-16,-18 8 1 16,32-29-1-16,-22 8 0 15,-8 0-1-15,-4-2 2 16,2 23-1-16,-25-31 1 16,6 21-1-16,-4 3-2 0,3 5-2 15,-1 8-9 1,-2-6-17-16,23 23-75 15,0-23-39-15,-8 21-2 0,8-21-1 16</inkml:trace>
          <inkml:trace contextRef="#ctx0" brushRef="#br1" timeOffset="50295.2371">6070 2883 280 0,'0'0'144'15,"0"0"4"1,-2-23-4-16,2 23-119 16,0 0-4-16,0 0-2 15,19 30-4-15,-13-5-5 0,-2-3-3 16,2 5-3-16,-1-4 1 16,1 0-2-16,-6-23-2 15,23 29 0-15,-23-29-2 16,35 0 1-16,-16-10-1 15,2-7 1-15,-3-6-1 16,-1 0 0-16,-5 3 1 16,-3 1 0-16,-9 19 0 15,0 0 0-15,0 0 0 16,0 0 1-16,0 0-1 16,25 19 0-16,-25-19 1 15,25 18-2-15,-25-18 2 16,37 0-2-16,-16-12 1 0,2-3 0 15,-1-3-2-15,-5-3-2 16,-17 21-5-16,25-38-7 16,-25 38-15-16,8-27-26 15,-8 27-87-15,0 0-2 16,0 0 0-16,9 21-1 16</inkml:trace>
          <inkml:trace contextRef="#ctx0" brushRef="#br1" timeOffset="51355.3215">7302 2414 306 0,'0'0'149'0,"32"-25"1"16,7 21-4-16,-2-5-121 16,17 11-5-1,-2 3-9-15,4 11-4 16,-10 9-5-16,-8 8 0 0,-20 9-1 16,-14 10 1-16,-18 4-2 15,-13 0 1-15,-13-4 0 16,-3-6-3-16,-1-13-3 15,3-14-10-15,14-3-18 16,-9-34-69-16,36 18-47 16,-12-36-2-16,22 18 0 15,-8-11-1-15</inkml:trace>
          <inkml:trace contextRef="#ctx0" brushRef="#br1" timeOffset="51009.0915">7437 2478 244 0,'0'0'150'0,"0"0"2"16,0 0-2-16,-2 44-86 15,0 2-37-15,-8 3-5 16,4 16-6-16,-5-1-6 16,3 5-3-16,0-1-3 0,1-5 0 15,5-9-5-15,-2-11-2 16,6-9-9-1,-2-34-9-15,13 29-27 16,-13-29-102-16,2-32-2 0,-11-9-2 16,12-3 1-16</inkml:trace>
          <inkml:trace contextRef="#ctx0" brushRef="#br1" timeOffset="51563.46">7680 2894 258 0,'36'-4'143'0,"12"-1"0"16,-11-13-2-16,15-1-114 15,-15-8-9-15,3 4-3 16,-17-8-3-16,-7 8-5 16,-16 2-2-16,0 21 1 15,-35-10 0-15,4 20 1 16,-5 5 0-16,1 12 0 15,2 4-2-15,8 6 1 16,8-1-3-16,9-1 1 16,12 0-3-16,7-8-5 15,11 0-7-15,-1-12-15 0,17 10-49 16,-13-27-74-16,10 6 0 16,-14-21-4-16,12 3 4 15</inkml:trace>
          <inkml:trace contextRef="#ctx0" brushRef="#br1" timeOffset="52167.8635">8183 2613 281 0,'7'25'150'0,"-24"4"-2"16,15 21-1-16,-15-2-120 15,15 14-9-15,-6-1-5 16,10 3-5-16,-2-4-7 0,2-10-6 15,6-2-8-15,-8-21-9 16,11-2-19-16,-11-25-26 16,0 0-22-16,6-38-5 15,6 20 24-15,-22-28 23 16,10 11 26-16,-10-3 21 16,-7-1 26-16,17 39 31 15,-33-48 25-15,33 48 9 16,-31-12-22-16,31 12-18 15,-15 22-18-15,19-1-10 16,0-2-8-16,11 2-5 16,4-5-3-16,3 1-3 0,5-7-2 15,3-6-1-15,3-8 1 16,0-4-3-16,-2-11 2 16,-4-4-2-16,-6-4 1 15,-4 0 0-15,-7-2 0 16,-4 4 0-16,-6 7 0 15,0 18 0-15,-8-23 1 16,8 23 0-16,0 0 2 16,-15 25 0-16,13-2 0 15,2 2 1-15,0 2 0 16,4 0 0-16,3-5-2 16,3-3 1-16,-10-19-2 15,29 19 0-15,-8-28 0 0,6-5-1 16,4-11 0-16,4-6 0 15,3-2 0-15,1-3-1 16,3 1 0-16,-5 6-4 16,-1 12-10-16,-14-4-20 15,14 30-110-15,-36-9-5 16,27 14-1-16,-27-14 0 16</inkml:trace>
          <inkml:trace contextRef="#ctx0" brushRef="#br1" timeOffset="52731.4909">8998 2730 303 0,'0'0'154'0,"-11"-19"-2"16,11 19 0-16,-35 12-124 16,35-12-8-16,-35 21-3 15,35-21-6-15,-25 29-4 16,21-10-3-16,4-19 0 15,6 35-1-15,2-14 0 16,3 2-2-16,-1 0 0 16,-2 2 0-16,-8 2 0 15,-4-4-1-15,-8-3-1 16,12-20-3-16,-36 31-4 0,9-26-6 16,27-5-13-16,-43-13-17 15,43 13-38-15,0 0-69 16,-4-25 1-1,6 4 2-15,23 11 4 0,-19-13 88 16,23 17 37-16,-4 6 31 16,-25 0 48-16,45-6 76 15,-45 6 7-15,44 8 2 16,-44-8 1-16,58 19-80 16,-35-21-24-16,17 10-14 15,-7-12-9-15,11 2-8 16,-5-9-5-16,-2-1-2 15,-3-7-3-15,-7-2 0 0,-15-1-1 16,-2-3 0 0,-14 0 0-16,-8 2-1 15,-7 4 2-15,-4 5-2 16,-4 7 1-16,-2 9-2 0,2 11 0 16,0 1-7-16,8 16-10 15,-1-12-18-15,22 26-48 16,-13-23-65-16,22 10 2 15,-11-31-2-15,23 31 2 16</inkml:trace>
          <inkml:trace contextRef="#ctx0" brushRef="#br1" timeOffset="52920.6176">9380 2860 286 0,'35'-12'147'0,"-16"-11"1"15,8 19-4-15,-27 4-104 16,37-19-9-16,-37 19-13 0,34 0-8 15,-34 0-4-15,33 25-3 16,-18-6-4-16,-5 2-2 16,-2 4-10-16,-8-25-20 15,11 41-114-15,-11-41-2 16,-15 29-3-16,-6-22-3 16</inkml:trace>
        </inkml:traceGroup>
        <inkml:traceGroup>
          <inkml:annotationXML>
            <emma:emma xmlns:emma="http://www.w3.org/2003/04/emma" version="1.0">
              <emma:interpretation id="{0D608924-318D-4AF5-A331-499DB33348A4}" emma:medium="tactile" emma:mode="ink">
                <msink:context xmlns:msink="http://schemas.microsoft.com/ink/2010/main" type="inkWord" rotatedBoundingBox="15725,5824 18418,5864 18406,6640 15713,6601">
                  <msink:destinationLink direction="with" ref="{AB8CF5B3-6DF0-4F52-B955-7D43BF3DF8D7}"/>
                  <msink:destinationLink direction="with" ref="{7D367048-67DA-4351-9752-30BECEC65FA6}"/>
                </msink:context>
              </emma:interpretation>
              <emma:one-of disjunction-type="recognition" id="oneOf7">
                <emma:interpretation id="interp35" emma:lang="en-US" emma:confidence="0">
                  <emma:literal>Spectrum.</emma:literal>
                </emma:interpretation>
                <emma:interpretation id="interp36" emma:lang="en-US" emma:confidence="0">
                  <emma:literal>spectrum,</emma:literal>
                </emma:interpretation>
                <emma:interpretation id="interp37" emma:lang="en-US" emma:confidence="0">
                  <emma:literal>spectrum.</emma:literal>
                </emma:interpretation>
                <emma:interpretation id="interp38" emma:lang="en-US" emma:confidence="0">
                  <emma:literal>spectrums.</emma:literal>
                </emma:interpretation>
                <emma:interpretation id="interp39" emma:lang="en-US" emma:confidence="0">
                  <emma:literal>spectra,</emma:literal>
                </emma:interpretation>
              </emma:one-of>
            </emma:emma>
          </inkml:annotationXML>
          <inkml:trace contextRef="#ctx0" brushRef="#br1" timeOffset="53543.9406">10577 2455 313 0,'-19'15'147'15,"-20"-11"2"-15,12 23-8 16,-15-14-112-16,15 9-6 16,-2-3-9-16,12 4-5 0,7 0-4 15,10 2-2-15,6 0-2 16,11 2 0-16,2 2-1 16,1-2 2-16,1 4-2 15,-4-2 2-15,-7-2-2 16,-4 2 2-16,-12-4-2 15,-8-4 0-15,-7-7 1 16,-4-3-3-16,0-7-5 16,-2-10-10-16,27 6-22 15,-50-17-107-15,50 17-2 16,-21-25-3-16,21 25 1 16</inkml:trace>
          <inkml:trace contextRef="#ctx0" brushRef="#br1" timeOffset="54231.407">10614 2703 301 0,'21'8'151'16,"-21"-8"-1"-16,8 35 0 16,-16-10-117-16,12 10-8 15,-6 1-4-15,4 5-7 16,-4 5-5-16,2 0-4 15,-4-3-2-15,0 1 2 16,0-4-3-16,-1-3 1 0,-1-8-2 16,2-2 2-16,0-8-2 15,4-19 0-15,-4 18 0 16,4-18-1-16,0 0 0 16,0-33-1-16,4 0 1 15,2-11-2-15,5-14 2 16,1-10-2-16,7-3 1 15,1 4 1-15,3 3 0 16,4 6-1-16,-2 12 1 16,2 11-1-16,-2 16 1 15,-6 15 0-15,-19 4 1 16,25 19-1-16,-25 4 0 0,-8 6 1 16,-5 4 0-16,-8 2-1 15,-4-2 0-15,0 1 0 16,0-3-2-1,5-4 0-15,3-6-1 0,17-21 0 16,-14 27-1-16,14-27-1 16,0 0 0-16,31 8 0 15,-8-16 1-15,4-3 0 16,4-5 1-16,2-7 1 16,2-6 1-16,-1 0 1 15,-5-3 0-15,-4 3 0 16,-7 2 2-16,-5 4 0 15,-13 23 1-15,6-18 0 0,-6 18-1 16,-19 14 1 0,7 7 1-16,-3 4-1 15,3 2-2-15,3 2 0 16,1 0-1-16,6-4 0 0,10-4-4 16,-8-21-3-16,29 21-9 15,-29-21-13-15,57-2-36 16,-41-19-82-16,26 10-2 15,-19-16-1-15,14 13 3 16</inkml:trace>
          <inkml:trace contextRef="#ctx0" brushRef="#br1" timeOffset="54436.5431">11250 2680 204 0,'0'0'140'0,"-2"-19"1"15,2 19 0-15,0 0-71 16,-19 23-37-16,19-23-8 0,-21 48-7 15,11-17-11-15,4 4-4 16,6 3-6-16,0-1-2 16,8-2-7-16,0-12-8 15,15 2-14-15,-23-25-30 16,48 6-72-16,-25-18-5 16,14 1 4-16,-8-20 1 15</inkml:trace>
          <inkml:trace contextRef="#ctx0" brushRef="#br1" timeOffset="54787.7769">11603 2522 296 0,'0'0'142'0,"0"0"0"16,-23 41 0-16,5-14-114 16,7 15-7-16,-1 2-9 15,3 5-7-15,5 1-5 16,2-4-3-16,2 2-5 15,-2-11-7-15,4 1-13 16,-2-38-15-16,-4 37-31 16,-15-43-61-16,19 6-1 0,-20-31 12 15,15 12 75 1,-17-14 29-16,3-1 25 16,6 12 25-16,-9-18 38 15,22 40 66-15,-13-41 5 16,13 41-11-16,8-25-69 0,17 23-23 15,-2-11-17-15,15 3-13 16,1 3-11-16,-2-5-14 16,7 18-17-16,-19-16-68 15,6 24-39-15,-31-14 1 16,31 40 1-16</inkml:trace>
          <inkml:trace contextRef="#ctx0" brushRef="#br1" timeOffset="55012.9269">11753 2937 369 0,'4'-29'152'0,"15"6"2"0,-13-16-5 15,11 8-129-15,1-7-7 16,7 3-7-16,0 6-3 16,2 4-4-16,0 11-4 15,-4 3-2-15,0 13-3 16,-23-2-6-16,29 25-10 15,-29-25-17-15,21 52-58 16,-28-33-46-16,14 12 1 16,-18-12 1-16,15 6 5 15</inkml:trace>
          <inkml:trace contextRef="#ctx0" brushRef="#br1" timeOffset="55215.0607">12006 2860 260 0,'0'0'136'0,"0"0"4"16,0 0-3-16,25 30-100 15,-25-30-5-15,21 12-6 16,-21-12-8-16,33 8-6 16,-10-8-4-16,6-2-2 15,0-10-1-15,2-1-3 16,1-5-2-16,-3-5-6 16,-2 2-10-16,-15-12-30 15,11 16-97-15,-23-4-2 16,0 21-2-16,0 0 0 15</inkml:trace>
          <inkml:trace contextRef="#ctx0" brushRef="#br1" timeOffset="55687.3294">12328 2823 348 0,'0'0'150'0,"0"0"-4"16,25 23-1-16,-25-23-128 15,25 4-7-15,-25-4-4 16,33-6-3-16,-33 6-3 16,30-17 0-16,-30 17 0 15,27-25 1-15,-27 25-1 16,18-25 1-16,-18 25 2 0,0 0-1 16,19 0 1-16,-19 0-1 15,6 21 1-15,-6-21 0 16,6 29 0-1,-6-29-2-15,15 21 0 0,-15-21-1 16,29-2 0-16,-10-6 0 16,1-5 0-16,1-1 0 15,-2-1 1-15,0 3 0 16,-19 12 0-16,25-13 0 16,-25 13-1-16,0 0 0 15,20 17 2-15,-20-17-1 16,11 25-1-16,-11-25 1 15,16 18 0-15,-16-18-1 0,19 9 1 16,-19-9-3-16,0 0-3 16,0 0-3-16,0 0-9 15,0 0-16 1,0 0-70-16,0 0-45 0,-4 33 0 16,4-33-1-16,-15 21 2 15</inkml:trace>
          <inkml:trace contextRef="#ctx0" brushRef="#br1" timeOffset="56040.5585">12987 2902 366 0,'-21'10'166'0,"17"13"-2"16,-15-19-2-16,19-4-90 16,-2 25-69-16,2-25-13 15,23 15-111-15,-23-15-39 0,0 0-2 16,0 0-6-16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13:02.96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43A850-3CC7-45B7-B33A-0ACFB0D05DAD}" emma:medium="tactile" emma:mode="ink">
          <msink:context xmlns:msink="http://schemas.microsoft.com/ink/2010/main" type="writingRegion" rotatedBoundingBox="5804,2348 9383,3504 8763,5425 5184,4270"/>
        </emma:interpretation>
      </emma:emma>
    </inkml:annotationXML>
    <inkml:traceGroup>
      <inkml:annotationXML>
        <emma:emma xmlns:emma="http://www.w3.org/2003/04/emma" version="1.0">
          <emma:interpretation id="{2A999462-35B7-4A71-A7DE-946F4D5485B4}" emma:medium="tactile" emma:mode="ink">
            <msink:context xmlns:msink="http://schemas.microsoft.com/ink/2010/main" type="paragraph" rotatedBoundingBox="7478,2859 8041,3082 7832,3611 7269,33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35E026-D1DE-478A-8D7F-B686E5BEABC9}" emma:medium="tactile" emma:mode="ink">
              <msink:context xmlns:msink="http://schemas.microsoft.com/ink/2010/main" type="line" rotatedBoundingBox="7478,2859 8041,3082 7832,3611 7269,3388"/>
            </emma:interpretation>
          </emma:emma>
        </inkml:annotationXML>
        <inkml:traceGroup>
          <inkml:annotationXML>
            <emma:emma xmlns:emma="http://www.w3.org/2003/04/emma" version="1.0">
              <emma:interpretation id="{E6957CC0-E78F-4DD6-BFE5-E4E4C90176E0}" emma:medium="tactile" emma:mode="ink">
                <msink:context xmlns:msink="http://schemas.microsoft.com/ink/2010/main" type="inkWord" rotatedBoundingBox="7478,2859 8041,3082 7832,3611 7269,3388"/>
              </emma:interpretation>
              <emma:one-of disjunction-type="recognition" id="oneOf0">
                <emma:interpretation id="interp0" emma:lang="en-US" emma:confidence="0.5">
                  <emma:literal>sit</emma:literal>
                </emma:interpretation>
                <emma:interpretation id="interp1" emma:lang="en-US" emma:confidence="0">
                  <emma:literal>Sit</emma:literal>
                </emma:interpretation>
                <emma:interpretation id="interp2" emma:lang="en-US" emma:confidence="0">
                  <emma:literal>Set</emma:literal>
                </emma:interpretation>
                <emma:interpretation id="interp3" emma:lang="en-US" emma:confidence="0">
                  <emma:literal>set</emma:literal>
                </emma:interpretation>
                <emma:interpretation id="interp4" emma:lang="en-US" emma:confidence="0">
                  <emma:literal>Sot</emma:literal>
                </emma:interpretation>
              </emma:one-of>
            </emma:emma>
          </inkml:annotationXML>
          <inkml:trace contextRef="#ctx0" brushRef="#br0">2132-391 222 0,'0'0'127'16,"0"0"0"-16,0 0 3 0,-17-24-83 15,17 24-8-15,0 0-6 16,-18 4-6-16,18-4-8 16,-27 10-2-16,8-2-5 15,19-8-2-15,-31 23-3 16,31-23-2-16,-25 27-2 15,25-27-2-15,-15 27 2 16,15-27-3-16,0 23 2 16,0-23-2-16,15 23 1 0,-15-23-1 15,27 23 1 1,-27-23 0-16,31 29-2 16,-17-9 0-16,-5 1 2 15,-5 0 3-15,-8 4 1 0,-2-2-1 16,-5-5 1-16,-3 3-1 15,14-21 1-15,-34 23-1 16,34-23-5-16,-27 6-8 16,27-6-6-16,0 0-14 15,0 0-17-15,-25-25-53 16,25 25-45-16,0 0 2 16,0 0-2-16,0 0 8 0</inkml:trace>
          <inkml:trace contextRef="#ctx0" brushRef="#br0" timeOffset="249.1654">2286-100 230 0,'0'0'136'15,"-13"23"-4"-15,-10-17-1 16,15 21-61-16,-15-17-48 15,11 9-3-15,12-19-8 16,-29 35-6-16,29-35-8 16,-21 33-5-16,15-14-7 15,6-19-11-15,-11 37-30 16,11-37-72-16,-8 23-2 16,8-23 0-16,0 0 0 0</inkml:trace>
          <inkml:trace contextRef="#ctx0" brushRef="#br0" timeOffset="840.5583">2306-142 273 0,'0'0'128'0,"13"-18"-1"0,-13 18-2 15,31-17-102-15,-10 5-8 16,10 1-28-16,17 15-100 16,-19-16-10-16,12 10-5 15,-14-13-9-15</inkml:trace>
          <inkml:trace contextRef="#ctx0" brushRef="#br0" timeOffset="652.432">2462-349 246 0,'0'0'131'16,"0"0"1"-16,0 0-2 16,-6 19-96-16,6-19-3 15,-13 27-4-15,13-27-5 16,-12 39-6-16,6-14-4 16,0 0-1-16,-3 0-1 15,1 4-3-15,2-2 0 16,-1 2-3-16,3-2 2 15,0-2-3-15,4-1 1 16,2 1-4-16,2-2 4 16,3-4-4-16,-7-19-2 15,16 29-1-15,-16-29-6 16,25 6-3-16,-25-6-12 0,27-19-11 16,-2 13-28-16,-23-19-72 15,-2 25-5-15,19-43 4 16,-19 43 1-16</inkml:trace>
        </inkml:traceGroup>
      </inkml:traceGroup>
    </inkml:traceGroup>
    <inkml:traceGroup>
      <inkml:annotationXML>
        <emma:emma xmlns:emma="http://www.w3.org/2003/04/emma" version="1.0">
          <emma:interpretation id="{E087B72F-0EDB-42CD-AF09-4742745D27EE}" emma:medium="tactile" emma:mode="ink">
            <msink:context xmlns:msink="http://schemas.microsoft.com/ink/2010/main" type="paragraph" rotatedBoundingBox="5512,3254 9091,4409 8763,5425 5184,4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287761-50F3-4F90-8F83-BC44C955B2AF}" emma:medium="tactile" emma:mode="ink">
              <msink:context xmlns:msink="http://schemas.microsoft.com/ink/2010/main" type="line" rotatedBoundingBox="5512,3254 9091,4409 8763,5425 5184,4270"/>
            </emma:interpretation>
          </emma:emma>
        </inkml:annotationXML>
        <inkml:traceGroup>
          <inkml:annotationXML>
            <emma:emma xmlns:emma="http://www.w3.org/2003/04/emma" version="1.0">
              <emma:interpretation id="{83C6ABC0-3DBA-4EE3-8EF1-5CFA6E73C39E}" emma:medium="tactile" emma:mode="ink">
                <msink:context xmlns:msink="http://schemas.microsoft.com/ink/2010/main" type="inkWord" rotatedBoundingBox="5512,3254 9091,4409 8763,5425 5184,4270"/>
              </emma:interpretation>
              <emma:one-of disjunction-type="recognition" id="oneOf1">
                <emma:interpretation id="interp5" emma:lang="en-US" emma:confidence="0">
                  <emma:literal>Ext's!"</emma:literal>
                </emma:interpretation>
                <emma:interpretation id="interp6" emma:lang="en-US" emma:confidence="0">
                  <emma:literal>Ext 2</emma:literal>
                </emma:interpretation>
                <emma:interpretation id="interp7" emma:lang="en-US" emma:confidence="0">
                  <emma:literal>Ext L</emma:literal>
                </emma:interpretation>
                <emma:interpretation id="interp8" emma:lang="en-US" emma:confidence="0">
                  <emma:literal>Ext's!?"</emma:literal>
                </emma:interpretation>
                <emma:interpretation id="interp9" emma:lang="en-US" emma:confidence="0">
                  <emma:literal>Ext ☹</emma:literal>
                </emma:interpretation>
              </emma:one-of>
            </emma:emma>
          </inkml:annotationXML>
          <inkml:trace contextRef="#ctx0" brushRef="#br0" timeOffset="-25775.3052">114-4 71 0,'0'0'97'0,"0"0"12"15,0 0-29-15,0 0-5 16,-8 21 4-16,8-21-6 16,0 0-12-16,-19 10-10 15,19-10-8-15,-6 21-9 16,6-2-5-16,0-19-6 15,-12 50-4-15,1-13-3 16,5 11-3-16,-6 10-3 16,5 11-1-16,-3 5-2 15,6 7 0-15,-7-2-3 16,9 2 1-16,-4-10-3 16,6-2-4-16,0-11 1 0,0-10 3 15,2-13-3-15,-2-6 0 16,0-29-3-1,2 19-4-15,-2-19-5 16,0 0-3-16,9-31-18 0,-22-5-30 16,26 15-83-16,-26-20-4 15,23 14 2-15,-18-21-1 16</inkml:trace>
          <inkml:trace contextRef="#ctx0" brushRef="#br0" timeOffset="-25379.0411">48 119 199 0,'-25'-19'135'16,"25"19"0"-16,0 0 2 16,0 0-50-16,4-19-48 15,-4 19-5-15,31-10-5 16,-6 6-8-16,2-2-6 0,9-1-4 16,-1 1-1-16,9 6-4 15,-3-2-1-15,5 2-3 16,-3 0-2-1,-1 4 0-15,-3 0-2 0,-7 1-2 16,-3-1-2-16,-6-2-5 16,-1 2-11-16,-22-4-12 15,36-2-39-15,-36 2-67 16,23-17-4-16,-23 17 3 16,0 0-1-16</inkml:trace>
          <inkml:trace contextRef="#ctx0" brushRef="#br0" timeOffset="-25070.3924">71 410 271 0,'-6'20'136'0,"6"-20"1"15,-7 19-1-15,7-19-98 16,0 0-6-16,29 4-5 16,-4 0-7-16,-2-1-9 15,6-1-3-15,0-2-4 16,5 0-1-16,1-2-4 16,4-3-5-16,1 3-6 15,-3-10-8-15,9 10-12 16,-19-15-26-16,17 21-78 0,-44-4-4 15,29 4 2-15,-29-4 1 16</inkml:trace>
          <inkml:trace contextRef="#ctx0" brushRef="#br0" timeOffset="-24842.1249">25 833 266 0,'0'0'131'0,"-6"19"2"16,6-19-4-16,0 0-99 16,19 11-4-16,1-1-4 0,-20-10-7 15,34 12-8-15,-16-5-4 16,3-5-9-16,6 0-13 16,-6-17-40-16,20 11-72 15,-5-17-4-15,9 9-1 16,-9-13-3-16</inkml:trace>
          <inkml:trace contextRef="#ctx0" brushRef="#br0" timeOffset="-24450.8632">598 701 268 0,'0'0'132'0,"0"0"1"16,-24-11-3-16,24 11-103 15,10-21-2-15,-10 21-4 16,29-29-4-16,-6 13-4 16,-2-3-2-16,2 2-2 15,-5 3 1-15,1 8-2 16,-19 6 0-16,33 4-1 15,-33-4-2-15,31 31-1 16,-14-8-1-16,0 4 1 0,3 4-3 16,1 0 2-16,4 0-2 15,0-2 1-15,2-2-2 16,-4-4 0-16,2-2-4 16,-4-2-4-16,-1 1-8 15,-20-20-14-15,32 25-53 16,-32-25-59-16,0 0 1 15,0 0-5-15,-13-27 5 16</inkml:trace>
          <inkml:trace contextRef="#ctx0" brushRef="#br0" timeOffset="-24186.943">989 522 242 0,'0'0'134'0,"-19"21"2"15,-3-9-1-15,9 21-87 16,-16-8-10-16,10 15-5 16,-10-5-7-16,4 7-8 15,-4-5-7-15,2 2-1 16,2-5-6-16,2-5-1 16,7-4-5-16,1-7-1 15,15-18-9-15,0 0-10 16,-2 25-19-16,0-43-48 15,21 14-50-15,-13-17-5 0,17 8 5 16,-13-12-5-16</inkml:trace>
          <inkml:trace contextRef="#ctx0" brushRef="#br0" timeOffset="-23674.056">1120 730 213 0,'0'0'124'0,"0"-21"-1"15,23 10-1-15,-2-11-83 16,20 9-14-16,-1-1-20 15,7-9-47-15,5 12-76 16,-6-1-5-16,2 12-3 16,-15-4-1-16</inkml:trace>
          <inkml:trace contextRef="#ctx0" brushRef="#br0" timeOffset="-23819.1551">1353 393 238 0,'8'-19'137'16,"-8"19"1"-16,0 0 1 0,-25 40-69 16,0-17-36-1,9 14-7-15,-9 3-7 16,4 7-4-16,-6 3-8 15,10 0 0-15,-6 0-1 0,9 2-2 16,3-6-2-16,7-3-2 16,6-5 1-16,9-7-4 15,9-6 2-15,3-11-3 16,13-3-1-16,-1-16-2 16,7-3-8-16,-5-13-9 15,4 5-12-15,-16-24-17 16,13 22-50-16,-32-18-38 0,0 13 0 15,-26-8-1-15,-3 21 11 16</inkml:trace>
          <inkml:trace contextRef="#ctx0" brushRef="#br0" timeOffset="-22274.8734">2142 1089 246 0,'0'0'135'0,"0"0"3"0,33-16-5 16,-33 16-92-16,48-17-13 16,-21 11-4-16,11 8-6 15,-5 0-8-15,4 6-2 16,-8 3-1-16,-2 5 1 16,-27-16-2-16,19 38 1 15,-21-18-3-15,-8 3 0 16,-13-2-1-16,-4 2-1 0,-4-5-2 15,-1-1-3-15,1-1-6 16,-2-11-12 0,14 11-30-16,-8-22-90 15,27 6-4-15,0 0 0 0,-10-19 0 16</inkml:trace>
          <inkml:trace contextRef="#ctx0" brushRef="#br0" timeOffset="-22534.5786">2190 1027 271 0,'2'21'138'0,"-2"-21"1"15,-6 45-4 1,-5-16-102-16,11 17-4 0,-8-2-6 16,6 9-6-16,-4-1-8 15,2-2-2-15,0-4-3 16,1-7-3-16,3-4-7 15,-2-14-9-15,2-21-15 16,0 0-34-16,0 0-78 16,7-25-1-16,-1-2-1 15,-14-20 4-15</inkml:trace>
          <inkml:trace contextRef="#ctx0" brushRef="#br0" timeOffset="-22802.7575">1631 995 245 0,'4'-29'132'0,"-4"29"2"16,29-23 0-16,0 15-96 15,-6-11-6-15,19 7-9 16,1-5-6-16,9 7-10 16,0 1-1-16,-6 11-3 15,-9 7 2-15,-3 9 0 16,-18 7 0-16,-9 8 0 15,-16 3 0-15,-12 5-1 16,-10-1 1-16,-4-3-2 0,-9-6 0 16,1-4-1-16,-1-8-1 15,7-7 0-15,6-6 0 16,10-4-2-16,21-2 1 16,0 0 0-16,0 0 0 15,25-18 0-15,6 18 0 16,2 4-1-16,7 4 0 15,-5 7 2-15,-2 5-2 16,-10 5 1-16,-8 2-1 16,-9 8 2-16,-12-1 1 15,-9-3 0-15,-10 2 0 16,-6-6 0-16,-6-2-1 16,1-7 1-16,-3-1 0 0,5-9-5 15,5-1-6-15,0-12-12 16,29 5-35-16,-29-8-86 15,29 8-3 1,-2-25-2-16,2 25-2 0</inkml:trace>
          <inkml:trace contextRef="#ctx0" brushRef="#br0" timeOffset="-23251.1151">1760 957 280 0,'0'0'138'0,"0"0"3"15,0 0-3-15,0 0-97 16,10 36-10-16,-20-11-4 16,8 14-10-16,-6 5-2 15,3 5-9-15,-1 1 2 16,4 2-3-16,2-2-1 15,0-5-3-15,2-5-1 16,-2-9-4-16,2-8-3 16,-2-23-7-16,0 0-8 15,0 0-15-15,0 0-46 16,-18-46-60-16,13 9-4 16,-13-21 5-16,9 10 2 15</inkml:trace>
          <inkml:trace contextRef="#ctx0" brushRef="#br0" timeOffset="-21734.0983">2321 1486 288 0,'0'0'143'0,"10"29"0"16,-10-29-2-16,2 40-102 15,-2-20-12-15,9 10-8 16,-7-6-7-16,4 3-5 16,-2-4-3-16,0-4-3 15,-4-19-1-15,7 19-3 16,-7-19-2-16,0 0 0 15,0 0-1-15,-13-27 0 16,13 27-1-16,-37-27 3 16,14 14 1-16,0 7 1 0,0 0 2 15,4 4 1-15,19 2 0 16,0 0-1-16,0 0 0 16,23-17-2-16,4 9 0 15,4-5 0-15,1 3 1 16,-3 2-1-16,-6 3 1 15,-23 5 1-15,0 0 1 16,10 27 1-16,-31-6 0 16,-4 2 1-16,-2 0-2 15,0-5-1-15,6 1-11 16,1-17-15-16,20-2-67 16,0 0-48-16,18-12 1 15,-5-13-3-15,12 6 0 0</inkml:trace>
          <inkml:trace contextRef="#ctx0" brushRef="#br0" timeOffset="-20963.6289">2793 1125 219 0,'0'0'140'0,"0"0"3"16,0 0-4-16,0 0-57 16,-5 36-52-16,-3-11-7 15,8 12-3-15,-6 0-8 16,6 9-3-16,-2-3-4 15,0 1 1-15,2-7-3 16,2-4-3-16,0-6-3 16,-2-27-4-16,6 27-3 15,-6-27-8-15,0 0-4 16,-4-37-7-16,4 14-2 16,-13-18 1-16,7 3 3 0,-10-7 7 15,3 1 10-15,1 5 10 16,-1-3 10-16,13 13 9 15,-2-4 5-15,15 15 0 16,-1-7 1-16,17 10-4 16,2-4-6-16,11 7-3 15,2-2-3-15,1 3-4 16,-3 5 0-16,-1 8-2 16,-10 6 0-16,-8 9 0 15,-16 6 1-15,-14 6 0 16,-18 6-2-16,-6 2 2 15,-8 1-2-15,-3-5 1 0,1-6-2 16,5-4 1-16,7-11-2 16,8-6 0-16,21-6 0 15,0 0-1 1,0 0 1-16,25-16-2 0,-2 12 1 16,2 1 0-16,6 10 1 15,5 1-2-15,-7 9 2 16,-2 3 0-16,-4 7-1 15,-11 4 3-15,-8 3-3 16,-12 1 3-16,-11-4-1 16,-8 0 1-16,-6-4-2 15,-2-8 2-15,-3-9-3 16,-1-10-3-16,6-4-5 0,-1-15-8 16,16 5-14-1,-11-20-29-15,29 34-81 16,-23-45-3-16,23 45 1 15,-9-40 1-15</inkml:trace>
          <inkml:trace contextRef="#ctx0" brushRef="#br0" timeOffset="-20287.7756">3306 1111 254 0,'0'0'144'0,"41"-19"-2"16,-18 7 2-16,23 20-97 0,-13-10-11 15,11 15-6-15,-9-1-9 16,2 5-7-16,-10 1-4 16,-8 3-2-16,-13 0-2 15,-8 1 0-15,-12-1-3 16,-9 0 0-16,-12 0-4 15,-5-3-4-15,-4 3-11 16,-5-13-26-16,15 13-108 16,-11-17-2-16,18 7-3 15,-4-18-3-15</inkml:trace>
          <inkml:trace contextRef="#ctx0" brushRef="#br0" timeOffset="-20554.1941">3329 1080 295 0,'0'0'145'16,"10"37"-2"-16,-18-8-1 15,10 17-108-15,-11-1-12 16,7 11-4-16,-2 0-10 16,0 0-2-16,2-6-5 15,0-4 0-15,2-9-6 16,0-16-8-16,8-2-17 0,-8-19-39 15,0 0-74-15,6-44-2 16,5 19 0-16,-17-18 0 16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5-11-07T15:13:31.50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8455D3-05BE-4325-8240-74D3645AD5CE}" emma:medium="tactile" emma:mode="ink">
          <msink:context xmlns:msink="http://schemas.microsoft.com/ink/2010/main" type="writingRegion" rotatedBoundingBox="20271,18187 20286,18187 20286,18202 20271,18202"/>
        </emma:interpretation>
      </emma:emma>
    </inkml:annotationXML>
    <inkml:traceGroup>
      <inkml:annotationXML>
        <emma:emma xmlns:emma="http://www.w3.org/2003/04/emma" version="1.0">
          <emma:interpretation id="{726FB650-41BD-4A68-8372-1BFBB1A0EF22}" emma:medium="tactile" emma:mode="ink">
            <msink:context xmlns:msink="http://schemas.microsoft.com/ink/2010/main" type="paragraph" rotatedBoundingBox="20271,18187 20286,18187 20286,18202 20271,18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6ABB32-C968-4339-9179-F0A2AF56A56F}" emma:medium="tactile" emma:mode="ink">
              <msink:context xmlns:msink="http://schemas.microsoft.com/ink/2010/main" type="line" rotatedBoundingBox="20271,18187 20286,18187 20286,18202 20271,18202"/>
            </emma:interpretation>
          </emma:emma>
        </inkml:annotationXML>
        <inkml:traceGroup>
          <inkml:annotationXML>
            <emma:emma xmlns:emma="http://www.w3.org/2003/04/emma" version="1.0">
              <emma:interpretation id="{6D8FB395-9631-4CC7-B51E-8FBE8C9956FF}" emma:medium="tactile" emma:mode="ink">
                <msink:context xmlns:msink="http://schemas.microsoft.com/ink/2010/main" type="inkWord" rotatedBoundingBox="20271,18187 20286,18187 20286,18202 20271,18202">
                  <msink:destinationLink direction="with" ref="{AB8CF5B3-6DF0-4F52-B955-7D43BF3DF8D7}"/>
                  <msink:destinationLink direction="with" ref="{7D367048-67DA-4351-9752-30BECEC65FA6}"/>
                </msink:context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0,'0'0'16,"0"0"-16,0 0 0,0 0 15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17:46.17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EF35B3-AA73-4F11-9E2C-B756BC3BD6DA}" emma:medium="tactile" emma:mode="ink">
          <msink:context xmlns:msink="http://schemas.microsoft.com/ink/2010/main" type="inkDrawing" rotatedBoundingBox="5519,10245 6346,15884 6216,15903 5389,10264" semanticType="callout" shapeName="Other">
            <msink:sourceLink direction="with" ref="{9CA9015F-9A91-4F87-871E-12C973F1BC96}"/>
          </msink:context>
        </emma:interpretation>
      </emma:emma>
    </inkml:annotationXML>
    <inkml:trace contextRef="#ctx0" brushRef="#br0">21 77 168 0,'6'-25'91'15,"-6"25"0"-15,-4-21 2 16,4 21-63-16,-8-18 0 16,8 18 1-16,0 0-6 15,0 0 0-15,-19-13-3 16,19 13-1-16,0 0-1 16,-8 21-2-16,8-21-1 15,0 0-1-15,0 0 0 0,2 19-1 16,-2-19-1-16,0 0 0 15,10 27-2-15,-3-4-1 16,-3-1-2-16,6 12 0 16,-4 1-3-16,5 6 1 15,-1 3-2-15,3 2 2 16,-1-3 0-16,5 7 0 16,-1 0-1-16,-1 4 0 15,0-4-1-15,-1 2 0 16,1-2-2-16,-1 0 0 15,-3-2-2-15,1-3 0 16,-2-1-2-16,3 0 3 0,-5-1-3 16,5 1-2-16,-5-1 1 15,2 1 0-15,-1 0 0 16,1-1 0 0,-4-1 3-16,3-3-4 0,-3 3 3 15,0-3 1-15,-2-1 0 16,0 1 0-16,-2-1 0 15,1 1 0-15,-1 1-1 16,2-3 2-16,-2 2-1 16,2 3 1-16,0 2-2 15,2-1 2-15,-1 1-2 16,3 0 2-16,0 1-1 16,-2 1 0-16,3-2-1 0,-3 3 2 15,-2-5 0-15,0 2 1 16,-2-1-3-1,0-1-2-15,-2-3 3 16,2 3-2-16,1-3 1 0,1 1-4 16,-2 3 5-16,4-1-6 15,0-1 5-15,3 5 1 16,-3 0 0-16,2 4 0 16,-2-2 0-16,3 1 1 15,-3-1-3-15,2 2 3 16,1 0-1-16,-3 0 1 15,2 0-1-15,-2-5 0 0,3 1 0 16,1 2 0-16,-2-2 1 16,3 3 0-16,-5-3-3 15,0 2-2-15,-4 0 3 16,2 2-2-16,-2-3 2 16,1 1-3-16,-1-2 3 15,-2-5-2-15,2 1 3 16,4 0 0-16,-2-1 0 15,2-1 0-15,1 3-1 16,-1-1 1-16,-2 1-1 16,-2 3 1-16,2 2 0 15,0-2 0-15,0-1 0 16,1 3 1-16,1-4-2 0,0 4 2 16,5-3-1-16,-3-1 0 15,4 2 0 1,1 1-1-16,-1 5-1 15,3-2-2-15,-1 2 3 0,1 2-3 16,-5 0 2-16,3 0-2 16,-3-2 2-16,-2 0-1 15,1-4 2-15,-5 0 2 16,2-3-2-16,-2-3 0 16,-2-1 1-16,2-5-1 15,1-1 0-15,-1-2 1 16,-2-4 0-16,2-2-1 0,-2-4-1 15,0 2 3 1,0-6-3-16,-2 4 2 16,2-5-1-16,-2 1 0 15,2 4 0-15,0-2 1 0,3 2-1 16,-3-3 0-16,2 1 1 16,0 0-2-16,0 0 1 15,-4-21 1-15,11 35-1 16,-7-14 0-16,-4-21 0 15,4 37 0-15,-4-37 1 16,0 34 0-16,-2-16 1 16,2-18 1-16,-2 27-3 15,2-27 3-15,0 0-3 16,0 0 0-16,-4 19 1 16,4-19-1-16,0 0-1 15,0 0 2-15,0 0-1 16,0 0 1-16,2 25-3 0,-2-25 2 15,0 0-9-15,0 0-5 16,0 0-20-16,0 0-102 16,27-13-2-16,-29-16-12 15,2 29-1-15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17:49.20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D02BAD-5780-43E2-B99D-696C339B191C}" emma:medium="tactile" emma:mode="ink">
          <msink:context xmlns:msink="http://schemas.microsoft.com/ink/2010/main" type="inkDrawing" rotatedBoundingBox="11519,10357 12416,15736 12308,15754 11411,10375" semanticType="callout" shapeName="Other">
            <msink:sourceLink direction="with" ref="{8A7E078B-678E-48E5-98D0-095978F1E7CD}"/>
          </msink:context>
        </emma:interpretation>
      </emma:emma>
    </inkml:annotationXML>
    <inkml:trace contextRef="#ctx0" brushRef="#br0">-3 0 203 0,'0'0'106'0,"0"0"4"16,6 27-2-16,-6-27-73 16,0 0 1-16,13 23-3 15,-1-4-4-15,-12-19-6 16,19 44-1-16,-15-20-4 16,4 12-1-16,-3-5-4 15,1 0 0-15,-2 2-4 16,2 7 1-16,3-3-1 15,1 7-1-15,0 2 0 16,5 3 0-16,-3 3-1 16,5 11 0-16,-5-3-2 15,5 4 1-15,-2 1-3 0,1-3-2 16,-1 0 0-16,1 1-2 16,1-5 2-1,-2 2-3-15,-1 0 3 16,1 1-3-16,-3-1 4 0,1 0 0 15,-5 3 0-15,2-1 2 16,-1 0-2-16,1 1 0 16,0-3 0-16,1-2 0 15,-3 0-1-15,2 2 2 16,1-8-3-16,-1 4 3 16,-4-1-4-16,3-1 0 15,-1-3 1-15,0 1-1 0,-1 0 2 16,1-4-3-16,0 4 3 15,3-4-3-15,-3-2 3 16,0 3 1 0,1 1-2-16,-3-2 1 0,2 0-1 15,-4 0 1-15,3-1 0 16,-1 3 0-16,2-2-1 16,-2-2 1-16,1 4 0 15,1-5-1-15,0 3 0 16,3-2 1-16,-3-2-2 15,-4 1 1-15,4 1-1 16,-4 0-2-16,3-5 1 16,-3 3-1-16,0-1 2 0,0 1-3 15,2 0 3-15,1-3-2 16,-1 1 3-16,0 4 0 16,0 1 0-1,1 5 1-15,-1 0-2 0,0-2 3 16,-2 4-2-16,4 0 1 15,-1-2-1-15,-1-2 1 16,2-2-1-16,1-5 1 16,-3-1-1-16,2-1 0 15,-2-5 0-15,1-5 1 16,-3 0-1-16,0 0 0 16,0-6 1-16,-2 2-2 15,2-2 1-15,-2-2-2 16,0 2 3-16,3 0-4 15,-1 2 5-15,0 0-5 16,0 2 4-16,0-2-4 0,0 2 4 16,3 2 0-16,-1-4-2 15,-2 0 2-15,2-2-2 16,-2 2 1-16,3-4 1 16,-1 2-1-16,0-4 0 15,0 6 0-15,1-2 0 16,-1 0 0-16,-2 2 1 15,2 0-1-15,0-2 0 16,-1 2 1-16,1 0-1 16,-2-5 0-16,2 1 0 15,-2-4 0-15,-2 2 0 16,3 2 0-16,-3-3 0 16,0-1 0-16,-2 2 1 0,2-2-1 15,-2 1 0-15,0-20 0 16,0 32 0-16,0-32 1 15,2 24-1-15,-2-24 0 16,2 23 0-16,-2-23 0 16,0 21 0-16,0-21 0 15,2 23 1-15,-2-23-2 16,0 0 2-16,2 23-2 16,-2-23 1-16,0 0 0 15,0 0 0-15,0 0 1 16,4 19-2-16,-4-19 0 15,0 0 1-15,0 0-1 0,0 0-2 16,4 18-2-16,-4-18-6 16,0 0-10-16,15 25-45 15,-21-46-72-15,6 21-6 16,6-35-8-16,2 14-5 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17:55.69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06247A-0EDB-411B-852D-F233F4899745}" emma:medium="tactile" emma:mode="ink">
          <msink:context xmlns:msink="http://schemas.microsoft.com/ink/2010/main" type="inkDrawing" rotatedBoundingBox="13554,10311 14609,16002 14412,16039 13356,10347" semanticType="callout" shapeName="Other">
            <msink:sourceLink direction="with" ref="{8A7E078B-678E-48E5-98D0-095978F1E7CD}"/>
          </msink:context>
        </emma:interpretation>
      </emma:emma>
    </inkml:annotationXML>
    <inkml:trace contextRef="#ctx0" brushRef="#br0">-2 13 66 0,'-2'-23'93'16,"2"23"2"-16,0 0 6 15,0 0-23-15,0 0-12 16,0 0-12-16,0 0-10 16,0 0-6-16,0 0-8 15,0 0-3-15,0 0-4 16,2 21-2-16,-2-21-5 16,-2 27 0-16,0-6-2 15,6 8 0-15,-2 8-3 16,5 7 0-16,1 6-1 0,2 6-1 15,1 4-1-15,-1 8-1 16,3 5-1-16,-3 0 0 16,2 2-1-16,-1 2 0 15,-1-5-2-15,3 5 2 16,-3-6-3-16,0-1-1 16,3-3 2-16,-1 1-4 15,-1-3 3-15,-1 3-2 16,1 1 1-16,-3-3-2 15,-2 3 2-15,0 0 1 16,-1-5-1-16,-1 0 0 16,0-3 1-16,0-7 0 15,0-4-1-15,0 2 2 0,0-5-1 16,3 1 1-16,-3 0-2 16,0 0 0-16,0-1-2 15,-2 1 2-15,2 0 0 16,-2-2-2-16,1-1 1 15,-1-1-1-15,0 2 2 16,0 0 0-16,0-1 1 16,0 1 0-16,2 4-1 15,0-2 0-15,0 1 0 16,3-3 2-16,1 2-2 16,0-2 0-16,3-3-1 15,-1 1 1-15,2 0 0 0,-1-1 0 16,1 1-1-16,-1-1-1 15,-3 3 1-15,2 4 0 16,-1 0-1-16,-1 2-2 16,-2-2 3-16,3 2-2 15,-1-3 1-15,2 1-1 16,1 0 2-16,-1-2-2 16,5-2 3-16,-1 2-1 15,-1-3 1-15,1-1-1 16,1-3 1-16,1 1 0 15,1 2-3-15,-3-5 4 16,-1 1-3-16,2-5 2 16,-3 2-1-16,3-1 0 0,-3 1 0 15,0-2 0-15,1 1 1 16,-3-1 0-16,3-2-1 16,-5 0-1-16,2-1 1 15,-1 1-2-15,1-4 2 16,-4 2-2-16,3-2 2 15,-3-2-3-15,-2 2 3 16,2 0-3-16,-2-4 3 16,1 0 0-16,1 2 0 15,-2 0 0-15,2-2 1 16,0 2-1-16,1 0 0 16,-1 0 1-16,0 2-1 15,0 5 0-15,1-1 0 16,-1 0 1-16,0 2-1 15,-2 1 0-15,3-1 0 16,-1-2 1-16,0 0-1 0,0-3 0 16,0 1-1-16,1-4 1 15,1 2 0-15,-2-2 1 16,3-2-1-16,-3-2 0 16,-2 2 0-16,2-5 0 15,-2 1 1-15,-4-21-1 16,7 35-1-16,-7-35 1 15,6 32 0-15,-6-32 1 16,4 27-2-16,-4-27 2 16,4 18-1-16,-4-18 1 15,0 0-1-15,6 19 0 16,-6-19 0-16,0 0 0 16,0 0 0-16,4 19 0 0,-4-19 0 15,0 0 0-15,5 25 0 16,-5-25 1-16,2 20-2 15,-2-20 1-15,2 21 0 16,-2-21 0-16,0 0 0 16,4 25-1-16,-4-25 1 15,4 23 0-15,-4-4 0 16,0-19-1-16,4 35 1 0,-4-16 0 16,2 1 1-1,-2-20-2-15,2 30 1 16,-2-30-1-16,0 0 2 15,0 0-2-15,0 18 1 0,0-18-4 16,0 0-2-16,0 0-7 16,0 0-12-16,0 0-109 15,0 0-12-15,-8-39-3 16,18 8-14-16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17:58.98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8CF5B3-6DF0-4F52-B955-7D43BF3DF8D7}" emma:medium="tactile" emma:mode="ink">
          <msink:context xmlns:msink="http://schemas.microsoft.com/ink/2010/main" type="inkDrawing" rotatedBoundingBox="19738,10284 20511,15804 20400,15820 19627,10300" semanticType="callout" shapeName="Other">
            <msink:sourceLink direction="with" ref="{6D8FB395-9631-4CC7-B51E-8FBE8C9956FF}"/>
            <msink:sourceLink direction="with" ref="{0D608924-318D-4AF5-A331-499DB33348A4}"/>
          </msink:context>
        </emma:interpretation>
      </emma:emma>
    </inkml:annotationXML>
    <inkml:trace contextRef="#ctx0" brushRef="#br0">-4 0 209 0,'0'0'105'16,"0"0"6"-16,0 0-2 0,0 0-63 15,2 21-4-15,-2-21-5 16,-2 23-9-1,2-23-5-15,2 38-3 16,-4-20-3-16,4 11-1 0,0-4-2 16,2 8 1-16,1 5-3 15,5 3 0-15,-2 3-1 16,5 8 0-16,-1-2-3 16,3 6 1-16,-3 2-3 15,3-2 1-15,-5 0-3 16,3 0-3-16,-5-4-2 15,2-2 1-15,-1 0-2 16,-1-2 2-16,-2 0-1 16,2-1-3-16,1-3 2 15,-3 0 1-15,0-1 4 16,-2 3-3-16,5 0 3 0,-3-3-5 16,0 1 4-16,3 2 1 15,-3-5-1-15,2 5 1 16,0-4-2-16,3-7 0 15,-5 0 1-15,2-4-1 16,-1 1-1-16,-1-5 1 16,0 2 0-16,-2-4 0 15,2 4 0-15,1 0 1 16,-1 2-2-16,0 0 2 16,0 4 0-16,3-3 0 15,-3-1-1-15,2 0 2 16,0 0-2-16,1 4 2 15,-1-3-2-15,-2 1-2 0,1 0 1 16,-1 2 0 0,0 3 1-16,-2-1-4 0,2 3 4 15,-1-5-4 1,-1 0 5-16,0 3-1 0,2-5 0 16,-2 2 0-16,0-1-1 15,1-1 2-15,-3 0-1 16,0 2-1-16,0 1 0 15,0 1 2-15,0 0-2 16,-2 5 1-16,2-3 0 16,0 5 1-16,0 0-1 15,2-3 1-15,3-1-1 0,-3-1-1 16,4 1 1-16,-2-5 0 16,3 0-1-1,-3 1 1-15,2-1-1 16,-4 4 3-16,0 1 0 0,1-1-4 15,-3 5 5-15,0 0-5 16,2-3 5-16,-2 3-5 16,4-3 5-16,-2-1-6 15,5-1 3-15,-3 3 1 16,2-5-2-16,1 7 2 16,-1 0-2-16,0-1 1 15,-2-1 0-15,-1-1 0 16,-1 1 0-16,0-3 0 0,-2-1 0 15,0-7-1-15,0-2 1 16,0 2 0-16,0 0-1 16,0 1 1-1,0 1-1-15,3-4 0 0,-3 2 1 16,2 2-1-16,0-4 0 16,-2-2 1-16,2 0 0 15,-2-2-4-15,0 0 3 16,3 0-3-16,-3 0 3 15,0 0-2-15,-2 2 2 16,2 2-3-16,-2-2 3 16,0 0 1-16,2 2-1 0,-2 0 1 15,2 0-2 1,-2 0 1-16,2 1 0 0,0-1 0 16,0-2 0-1,0 4 0-15,2-2 0 0,-2 2 1 16,3 2-1-16,1-4 1 15,-2 5-1-15,4-3 1 16,-1-2-2-16,1 2 2 16,-2-2 0-16,2-2 1 15,-1-2-2-15,-1 2 1 16,0-2 0-16,-2-2 0 16,0 4-1-16,1-4 1 15,-1 2-2-15,-2-2 2 16,2-3-1-16,0-1 0 15,0 0 1-15,-4-19 0 16,9 31-1-16,-9-31 0 16,4 25 1-16,-4-25-1 0,4 19 0 15,-4-19 0-15,0 0 0 16,4 22-1-16,-4-22 2 16,0 0-1-16,0 0 0 15,0 0 0-15,2 21 0 16,-2-21-1-16,0 0 2 15,0 0 0-15,0 0-1 16,0 0 1-16,6 19-1 16,-6-19 0-16,0 0-1 15,0 0 1-15,11 21-2 16,-11-21-4-16,0 0-6 16,0 0-16-16,18-11-108 0,-30-16-7 15,12 27-6-15,-15-43-9 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18:01.31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367048-67DA-4351-9752-30BECEC65FA6}" emma:medium="tactile" emma:mode="ink">
          <msink:context xmlns:msink="http://schemas.microsoft.com/ink/2010/main" type="inkDrawing" rotatedBoundingBox="21775,10233 22603,15996 22409,16024 21581,10261" semanticType="callout" shapeName="Other">
            <msink:sourceLink direction="with" ref="{6D8FB395-9631-4CC7-B51E-8FBE8C9956FF}"/>
            <msink:sourceLink direction="with" ref="{0D608924-318D-4AF5-A331-499DB33348A4}"/>
          </msink:context>
        </emma:interpretation>
      </emma:emma>
    </inkml:annotationXML>
    <inkml:trace contextRef="#ctx0" brushRef="#br0">14 16 171 0,'0'0'87'0,"0"0"-3"0,0 0 6 15,0 0-64-15,0 0-2 16,0 0 4 0,-17-19 0-16,17 19 0 0,0 0 0 15,0 0 1-15,0 0-2 16,0 0-2-16,0 0-5 16,0 0-2-16,0 0-3 15,0 0 0-15,0 0-1 16,0 0 1-16,0 0-2 15,11 37 1-15,-11-14-1 16,6 10 0-16,0 3-2 16,2 9 0-16,3 1-3 0,3 6-1 15,-1 2 0-15,3 4 0 16,-1 2-2-16,2 5 2 16,-3-3-3-1,-1 3 2-15,-1 3-5 0,-4 3 1 16,3-1-3-16,-5-3-1 15,0-3 1-15,0-1-3 16,1-5 2-16,-1-2-2 16,2-2 6-16,-2-4-3 15,3-2 3-15,-3 6 1 16,0-2 0-16,0 0-2 16,1 2 1-16,-1 0 1 15,-2-2-2-15,2-3 1 0,-2 1-1 16,3-6 1-16,-3 0-2 15,2-3 2 1,-2-1-2-16,0-1 2 16,-2 1-1-16,1-1 0 0,-1 3 0 15,0-5-3-15,0 2 3 16,0-1-3-16,0-3 3 16,0 3-3-16,2-1 3 15,-2 0-2-15,2-1 2 16,-2 3 1-16,-2-1-1 15,3 1 1-15,-3 1-1 16,0 1 1-16,2-1-1 0,0-1 1 16,0-2-1-16,4-1 1 15,-2-3-1-15,4 0 0 16,-1-2 0-16,-1-2 1 16,0 1-1-16,-2-1 0 15,0 4 0-15,1 0 0 16,-1 5 0-16,0-5 1 15,0 2-2-15,2-2 1 16,1 1 0-16,1-1 0 16,0-4 0-16,-2 4-1 15,1-4 2-15,-1 4-1 16,-2-1 0-16,0 1-2 16,-2 0 2-16,2 0-4 0,-2 1 4 15,3-3-3-15,-1 4 3 16,0-2-4-1,2 3 4-15,0 3 0 16,1 3 0-16,-1 1 1 0,0 5-1 16,0-4 0-16,1 1-1 15,1-1 2-15,-2-2-2 16,0-1 1-16,1-1-1 16,1-3 2-16,-2-2-2 15,2 5 1-15,-1-3 0 16,-1 1 0-16,0-1 0 15,2-2 0-15,-3-1-1 0,1-1 0 16,-2-4 1 0,0-2-5-16,-2 0 4 15,2-2-3-15,-2 0 3 16,1 2-4-16,-1 0 4 0,2 2-3 16,-2 0 3-16,0 2 2 15,2 2-2-15,-2 1 0 16,2-3-1-16,-2-2 1 15,3 2-1-15,-1-2 1 16,2 2-1-16,0 3 1 16,0 1 0-16,3-2 0 15,1 7 1-15,-2-5 0 16,3 2 0-16,-3-3 0 16,3-3 0-16,-1-6 0 15,-2 2-2-15,1-4 2 16,-1-5-1-16,-2 3 1 15,0-2-1-15,-2 2 0 0,1-1 0 16,-3-1 0-16,0 0 1 16,-2-19-1-16,2 31 0 15,-2-31-1-15,6 29 1 16,-6-29 1-16,8 29-1 16,-8-29 0-16,13 31 0 15,-13-31 0-15,8 31 0 16,-4-8 1-16,0-4-1 15,-1 2 1-15,-3-21-1 16,4 37 0-16,-2-16 0 16,0 2 8-16,0-2-8 15,-2-21 8-15,8 37-9 0,-8-37-1 16,9 37 2-16,-9-37-1 16,8 27 0-16,-8-27-8 15,0 0 10 1,10 21-10-16,-10-21 10 0,0 0 8 15,0 0-10-15,0 0 5 16,23-12-15-16,-23 12-9 16,27-17-101-16,-23-12-16 15,19 23-13-15,-19-23-8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08.670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28 117 211 0,'0'0'89'16,"-19"13"1"-16,19-13-3 15,0 0-58-15,-6 20-3 16,6-20-3-16,-4 19-6 15,4-19-5-15,4 19-3 16,-4-19-2-16,10 19-3 16,-10-19-1-16,19 10-1 0,-19-10-1 15,27 0 0-15,-27 0 0 16,27-13 0-16,-27 13-1 16,27-29 0-16,-27 29 1 15,21-39 0-15,-11 18-1 16,-4-2 4-16,1 0-6 15,-5 3 4-15,-2 20-3 16,0-32 4-16,0 32-5 16,0 0 5-16,-23-12-1 15,23 12 1-15,-21 23 1 16,21-23-6-16,-23 35 6 16,17-12-5-16,0-2 5 0,6 0-5 15,4-3 1-15,-4-18-3 16,19 27 3-16,-19-27 1 15,29 19-1-15,-29-19 0 16,29 4 1-16,-29-4-2 16,23-6 2-16,-23 6-1 15,12-21 0-15,-12 21 0 16,4-27 1-16,-4 8-1 16,-2 1-2-16,-2-3 6 15,0 2-5-15,4 19 4 16,-13-31-4-16,13 31 5 15,-20-25-6-15,20 25 7 16,-23-8-2-16,23 8 0 0,-27 0 2 16,27 0 1-16,-31 8-1 15,31-8 2-15,-25 13 1 16,25-13-2-16,-17 25 0 16,17-25-7-16,-4 27 5 15,4-27-7-15,6 27 6 16,-6-27-7-16,15 27 4 15,-15-27-4-15,0 0 4 0,27 14 1 16,-27-14-1 0,18-4 1-16,-18 4-1 15,0 0 1-15,21-27-2 16,-21 27 4-16,13-33-4 0,-13 33 3 16,4-34-2-16,-4 34 2 15,-2-22-4-15,2 22 0 16,0 0-8-16,0 0-21 15,0 0-70-15,-17 22-7 16,23 1-5-16,-6-23-6 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18:04.96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E84849-98B7-4B8C-A7B1-F807ABE70B90}" emma:medium="tactile" emma:mode="ink">
          <msink:context xmlns:msink="http://schemas.microsoft.com/ink/2010/main" type="inkDrawing" rotatedBoundingBox="26833,8190 27682,13601 27579,13617 26731,8206" semanticType="callout" shapeName="Other"/>
        </emma:interpretation>
      </emma:emma>
    </inkml:annotationXML>
    <inkml:trace contextRef="#ctx0" brushRef="#br0">-5 0 180 0,'0'0'100'0,"0"0"6"16,0 0 2-1,0 0-48-15,0 0-10 16,0 0-4-16,-4 25-10 0,4-25-9 16,0 37-3-16,0-14-5 15,8 13-2-15,-4 1-3 16,6 11 1-16,-3 2-3 16,3 8 1-16,-2 0-4 15,3 4 0-15,-3 3-4 16,0-1 2-16,1-1-1 15,1-3 0-15,1 0-3 16,-1-2 1-16,0 0-2 16,3 3 2-16,-1-7 0 15,3 4-1-15,-3-2-1 16,3 2 1-16,-3-2-1 0,1 2 0 16,-3-1-1-16,1-1 1 15,-1-7-2-15,0 3 2 16,-1-4-2-16,-1 0 1 15,2 0 0-15,-1 0 0 16,1-1 1-16,-2 1-1 16,3 0-2-16,-1 4 2 15,0-2-3-15,1 2 0 16,1-2 0-16,-1-1 0 16,-1 1-1-16,0 2 2 15,1 0 1-15,-3-2-2 16,0 0 2-16,1-2 1 15,-1-3 0-15,0 3-1 0,3-4 1 16,-1-1-1-16,1-3 0 16,1 1 1-16,-2-1-1 15,1 1 0-15,-3 1 0 16,-2 0 0-16,1 1 0 16,-3 1 1-16,0 2-1 15,0-3 2-15,2 1-2 16,-2-1-5-16,1 1 5 15,1-2-5-15,-2-3 5 16,2 3-5-16,-2-3 5 16,-2 3-5-16,1 1 5 15,1 3 1-15,-4 2-1 0,4 2 2 16,-2 0-2-16,2-1 1 16,0-1-1-16,0 0 1 15,3-2-1-15,-1-3 1 16,0 1-2-16,2-2 2 15,-1 1 0-15,1-1-1 16,-2 1 1-16,0-1 2 16,1-5 0-16,-1 3 0 15,0-5-1-15,-2-2-3 16,-2-1 2-16,3-3-2 16,-3-2 2-16,-2-2-4 15,2 2 3-15,-2 0-3 16,0 0 3-16,2 4 1 0,0-2 0 15,0 0 0-15,2 0 0 16,0 0-1-16,2-2 0 16,-1-2 0-1,-1 0 0-15,0-2 0 0,0-2 0 16,-2 4 0-16,0-3-1 16,-2 1 2-16,2 2-1 15,0-2 0-15,-2 2 0 16,2-2 1-16,-2 0-1 15,5-3 1-15,-3 1-1 16,0-2 1-16,2 0 0 16,-4-19 0-16,8 31-1 0,-8-31 0 15,9 29 1-15,-9-29-1 16,6 25 0 0,-6-25 1-16,6 21-2 15,-6-21 1-15,6 29 0 0,-6-29 1 16,9 31-2-16,-9-31 2 15,8 33-1-15,-8-33 1 16,8 33 0-16,-8-33-1 16,11 29 0-16,-11-29 1 15,4 25-1-15,-4-25 1 16,6 25 0-16,-6-25 0 16,4 23-1-16,-4-23 1 15,2 25 0-15,-2-25-1 0,4 29-1 16,-4-29-2-16,2 29 6 15,-2-29-6-15,3 27 5 16,-3-27-3 0,4 21-1-16,-4-21 1 0,0 0 4 15,0 0-3-15,0 0-1 16,0 0 1-16,6 19-1 16,-6-19 1-16,0 0 3 15,0 0-4-15,0 0 1 16,0 0 0-16,0 0 1 15,6 18-1-15,-6-18 0 16,0 0 0-16,0 0 0 0,0 0 0 16,0 0-2-16,0 0-6 15,0 0-21-15,2-33-100 16,-2 33-11 0,4-46-5-16,-4 46-10 0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18:07.12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606E6A-E859-45F3-85FE-7C8B50E64CBC}" emma:medium="tactile" emma:mode="ink">
          <msink:context xmlns:msink="http://schemas.microsoft.com/ink/2010/main" type="inkDrawing" rotatedBoundingBox="27776,10204 28699,15733 28590,15752 27666,10222" semanticType="callout" shapeName="Other"/>
        </emma:interpretation>
      </emma:emma>
    </inkml:annotationXML>
    <inkml:trace contextRef="#ctx0" brushRef="#br0">10-14 232 0,'0'0'105'15,"-10"-21"5"-15,10 21-3 16,0 0-56-16,4 31-8 16,-4-31-8-16,0 48-6 15,2-17-9-15,4 11-1 16,-2 2-3-16,7 10 1 16,-5 4-4-16,6 4 0 15,-1 0-3-15,3 7 0 0,-1 2-2 16,-1 3 0-16,-1 1-2 15,-1-2 1 1,-2 0-2-16,3 4 1 16,-5-5-1-16,2 5-4 0,1-6 0 15,-1-1-2-15,0-1 4 16,0 4-5-16,1-3 4 16,-3-1-4-16,2-1 3 15,-1-3 2-15,1-1 0 16,0-3-1-16,0-1-1 15,1-6 1-15,1-2-1 16,-1-2 4-16,1-1-3 16,2 3 3-16,1-4-3 0,-3 0-3 15,3-2 3-15,-1 1-3 16,-1-3 2-16,3 0-5 16,-1-3 4-1,-1 1-5-15,-2-5 5 0,3 5 0 16,-1-3 0-16,1 5 1 15,-3-3 1-15,1 1-1 16,-1 0-1-16,0-1 1 16,-1 1 0-16,-3-1 0 15,0-1 0-15,0-3 0 16,1 1-1-16,-1-1 0 16,-4 2-1-16,2-1 2 0,0 1-1 15,0-1 1-15,3-1-1 16,-1 5 1-16,0-5 3 15,0 0-6 1,3 1 6-16,-1-1-6 0,0 1 5 16,-2-1-4-16,3 0 3 15,-3 1-3-15,0 1 1 16,0 3 0-16,-1-3 1 16,1 5 1-16,-2 0-2 15,0 1 2-15,2 1-3 16,-1-2 3-16,1-3-1 15,-2 3 1-15,2-3-2 16,0-1 1-16,1-3-1 0,-3-1 1 16,0-3-1-1,0 2 0-15,0 0 1 0,-2-3-1 16,0-1 1 0,-2 0 0-16,3-4 0 0,-1 2 0 15,-2-2 0-15,2-2 4 16,0 2-4-16,0-2-1 15,0 0 0-15,2-2-1 16,-2 2 2-16,4 0-2 16,-1 0 1-16,-1-1-4 15,0 1 3-15,0 2 1 16,0-4 0-16,0 4 1 0,-2-4-1 16,3 0 1-16,-3 0 0 15,0 0-1-15,2-3 1 16,0 3-1-1,0 2 1-15,2 0 0 0,1 0-1 16,1 2 0-16,-2-2 0 16,2 2 1-16,-1-2-1 15,-1 0 1-15,0-4-1 16,0-1 0-16,-1 1 0 16,-1-2 0-16,2 2-1 15,-2-3 1-15,0 1 1 16,-4-19-2-16,9 33 2 15,-9-33-1-15,8 27 1 0,-8-27-1 16,4 21-1-16,-4-21 2 16,6 23-2-1,-6-23 3-15,4 23-2 16,-4-23 1-16,5 23-1 0,-5-23 1 16,0 0 0-16,2 25 0 15,-2-25-1-15,0 0 0 16,0 0-1-16,0 0 1 15,6 23-1-15,-6-23 1 16,0 0 0-16,8 20-1 16,-8-20 1-16,6 19-1 15,-6-19 2-15,7 19-2 16,-7-19 1-16,0 0 0 16,0 0 0-16,6 20 1 15,-6-20-1-15,0 0 0 16,0 0 0-16,0 0 1 0,0 0-1 15,10 19 0-15,-10-19 0 16,0 0-1-16,0 0 1 16,13 21 0-1,-13-21 0-15,0 0-1 0,0 0 1 16,0 0-2-16,0 0-4 16,0 0-9-16,25-8-82 15,-34-11-45-15,9 19-7 16,0 0-9-16,0 0-4 15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18:09.38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EFB102-B5B6-40CB-B55F-6B6F2B4D868D}" emma:medium="tactile" emma:mode="ink">
          <msink:context xmlns:msink="http://schemas.microsoft.com/ink/2010/main" type="inkDrawing" rotatedBoundingBox="29839,10264 30799,15977 30690,15995 29730,10283" semanticType="callout" shapeName="Other"/>
        </emma:interpretation>
      </emma:emma>
    </inkml:annotationXML>
    <inkml:trace contextRef="#ctx0" brushRef="#br0">-5 0 251 0,'0'0'106'16,"-4"35"0"-16,4-35 3 0,0 35-65 16,0-35-1-16,0 52 1 15,-2-21-8-15,12 19-6 16,-4 0-5-16,11 10-3 15,-3 1-5-15,7 7-3 16,-2 3-5-16,2 2 0 16,-3-3-3-16,3-3-1 15,-4-1 0-15,-3 5-1 16,-1-3 1-16,-3 1-4 16,1 4 3-16,-1-3-3 15,0 1 2-15,1 6-2 16,-1 0 1-16,1-5-2 0,1 1 2 15,0 2 1-15,3 0-2 16,0-3 1-16,-1-1-1 16,-1 0 2-1,1-1-3-15,-1-1 0 0,-3 0-1 16,0-1 0-16,-1-1 0 16,1-1 1-16,-2 3-1 15,1-1-1-15,-1 5 2 16,2 0 1-16,-1 3 1 15,1-1-1-15,-2 2 0 16,3 0 1-16,-1-2-2 16,1-5 1-16,-1-1 0 15,2 0-1-15,1-3 1 0,-1-2-4 16,3 1 4-16,-3 1-4 16,3 1 4-1,-5 1-3-15,-1 1 2 16,-1-7-1-16,-4 1 1 0,2-1 1 15,-4-4-1-15,2-2 1 16,-4-6-1-16,5-4 2 16,1-3-2-16,-2 1 0 15,4-4 1-15,-3-5-1 16,3 0 1-16,0-4-1 16,-4 1 0-16,5-5 0 15,-3 0-1-15,-2-2-2 0,0-1 3 16,0-1-3-16,0 2 4 15,-1 0-4 1,5 0 4-16,-6 4-4 0,4-2 5 16,2 2-2-16,1-2 1 15,-1 4 0-15,2-4-1 16,-1 3 0-16,-1-6 0 16,0 6 1-16,1-1-2 15,-3 0 1-15,2 2 0 16,-2 2 1-16,1 0-2 15,-1 1 2-15,2 3-2 16,1-4 2-16,-1 1-1 16,-2-5 1-16,0-2-1 0,3-5 1 15,-5 3-1 1,2-4 0-16,-2 2 0 16,0-2 1-16,-2 4-1 15,3 2 0-15,-1 2 0 0,0-2 0 16,0-2 0-16,0-2 0 15,0 0 1-15,1-5-1 16,-5-18 0-16,8 29 0 16,-8-29 1-16,4 27-1 15,-4-27 0-15,2 25 1 16,-2-25-2-16,0 23 2 16,0-23-1-16,0 31 7 15,0-31-7-15,0 29 8 16,0-29-8-16,0 29 8 15,0-10-7-15,0-19 7 16,2 25-8-16,-2-25-9 0,2 25 9 16,-2-25-8-16,4 25 7 15,-4-25-7-15,2 19 8 16,-2-19-9-16,0 0 7 16,7 18-1-16,-7-18-6 15,0 0-2-15,20-8-42 16,-20-13-72-16,21 19-13 15,-21-27 0-15,19 25-11 16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18:12.89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31B07A-08B8-4B79-A6A5-1C2F0232D362}" emma:medium="tactile" emma:mode="ink">
          <msink:context xmlns:msink="http://schemas.microsoft.com/ink/2010/main" type="inkDrawing" rotatedBoundingBox="30884,4142 31888,13630 31708,13649 30704,4161" semanticType="callout" shapeName="Other"/>
        </emma:interpretation>
      </emma:emma>
    </inkml:annotationXML>
    <inkml:trace contextRef="#ctx0" brushRef="#br0">1050 9439 204 0,'0'0'96'0,"12"25"2"16,-12-25 2-16,0 0-51 16,0 0-5-16,-6 21-10 15,6-21-7-15,0 0-4 0,0 0-7 16,0 0-4-16,0 0-2 15,0 0-4-15,-8-32-3 16,6 14 3-16,2-5-4 16,0-2 3-16,0-4-3 15,2 2 6-15,-4 0-5 16,2 0 5-16,-3 2-4 16,1 0 0-16,0-2 0 15,0-4-1-15,-2 0-1 16,2-3 0-16,0-3-1 15,0 4 0-15,0 2 1 16,2 1 0-16,-2 3 1 16,0 2-1-16,0 1 3 0,-1-3-3 15,-1 0 1-15,0-7-1 16,2-3-1 0,-2-3 0-16,0-1-1 15,0 1 1-15,-1 1 1 0,1 1 1 16,-2 5 0-16,2 4 1 15,-4 0 1-15,1 2-1 16,-1-2 1-16,0 0-1 16,-1-9-2-16,3-1 1 15,0-5-2-15,2-1 0 16,-2-1-1-16,-1 2 1 16,3 1-1-16,-2 1 1 15,-2 5 1-15,-1 1-1 16,1 3 0-16,-2-2 1 0,-1 2 0 15,3-3-1 1,2-3 1-16,-3-1 0 0,5-3 0 16,-2 1 0-16,4-1 1 15,-2-3-2-15,0 0 1 16,-1 0 0-16,3 3 0 16,-2 1 0-16,0-1 0 15,0-3-1-15,2-2-2 16,0-2 4-16,-2 0-3 15,2-2 3-15,-1-2-4 16,3 5 5-16,-4-3-4 16,4 2 4-16,-4 4-2 15,2 0 0-15,-2-4 0 16,0 1-1-16,-2-3 0 16,-1-4 0-16,1-3-1 0,0 1 1 15,-2 0 0-15,1 0-1 16,1 4 1-16,0 2 0 15,-3 2 1-15,1 4-1 16,2 1 1-16,0 1-2 16,-3-8 1-16,1-2 0 15,2-6 0-15,-5-3 0 16,3-1-1-16,0-3 1 16,0-1 0-16,-1 6 0 0,3 6 0 15,0 6 1 1,2 2 0-16,-1 4-2 15,3 1 1-15,2-1 0 0,0 0 1 16,0-3-2-16,-2-5 1 16,2-5-2-16,2 3 1 15,-2 3 0-15,-2 1 0 16,2 2 0-16,-4 2-3 16,2 7 0-16,-4-1 1 15,2 3 0-15,0-1-1 16,-3-1 1-16,3-3 0 15,2 3 0-15,0-3 3 16,0 1-1-16,0 1 0 16,0 3-1-16,0 0 1 15,0 1 0-15,-3 3 1 16,1 2-2-16,0-5 2 0,2-1-2 16,0 0 2-16,0-5-1 15,4 3 1-15,-2-1-1 16,4-1 0-16,-4 1 0 15,2 5 0-15,-2 2 0 16,0-1 0-16,0 1 0 16,-2-2 0-16,2-3-1 15,-2-3-1-15,4-1 1 16,0-1-1-16,0-1 1 16,-2 2-2-16,0 3 3 15,0-1-3-15,-2 3 3 16,-2 2 0-16,-2-1 0 0,2 3 0 15,-3-4 0-15,3-3 0 16,0-3 0-16,0 7 0 16,0-1 0-16,2 0 1 15,-2-3-1-15,1 3 1 16,-1 1-1-16,0 5 0 16,0-2 0-16,-2 2 1 15,2-2-2-15,-3 1 1 16,3 1-1-16,-2 4 1 15,0 0 0-15,2 2 0 16,-1 0 0-16,1 0 0 16,0 5 0-16,0-5 0 15,2 0 0-15,-2 0 0 0,2 0 0 16,-2 2-1-16,1-2 0 16,1 2 0-16,0-2 0 15,0 2 0-15,-2 1-1 16,0-1 1-16,0-2 1 15,-2 0 0-15,-1 0-1 16,3-2 1-16,-2 2 0 16,2-4 0-16,0 0 0 15,-1 0 1-15,1 0-2 16,-2-2 0-16,4-1 1 16,-4 1 0-16,2-4 0 15,-5 4 0-15,5 0 1 0,-4-1-2 16,-3 1 1-16,5 2 0 15,-4 0-1 1,4 2 2-16,-3 0-2 16,3 0 1-16,0-2-1 0,2 2 1 15,-1 2 0-15,1-2 0 16,-2 2 0-16,2 2 0 16,-2 0 0-16,-3-2 0 15,3 0 0-15,0-6-2 16,2 0 3-16,-2-2-3 15,3 0 5-15,-1-1-4 16,4 1 2-16,-2 2-2 16,0 0 3-16,-2 8-2 0,0-4 2 15,0 2-2 1,-3-2-1-16,1 0 1 16,2-2 0-16,0-2 0 15,0 0 0-15,0-1 1 0,2 1-1 16,-3 2 0-16,1 4 0 15,0-2 1-15,-2 4-1 16,0 1 1-16,-1 1-1 16,1 0 0-16,-2-2 0 15,2 0 1-15,-1 0-1 16,3 1 0-16,0-1 0 16,2 0 1-16,-2 2-1 0,0 0 0 15,-1 3 0-15,1-1 0 16,2 0 0-1,2 19 0-15,-8-33 0 16,8 33-1-16,-2-33 1 0,2 33 1 16,2-31-2-16,-2 31 2 15,2-25-1-15,-2 25 0 16,-2-19 0-16,2 19 0 16,-4-21 0-16,4 21 0 15,-4-23 0-15,4 23 1 16,0-27-2-16,0 27 0 15,6-31 1-15,-6 31 0 16,4-29 1-16,-4 29-1 16,-2-23-1-16,2 23 2 15,-4-19-1-15,4 19 2 16,-6-18-2-16,6 18 1 16,-7-21-1-16,7 21 1 0,-2-21 0 15,2 21-1-15,0 0 1 16,-8-19-1-16,8 19 1 15,0 0 0-15,0 0 0 16,-13-22-2-16,13 22 2 16,0 0-1-16,0 0 1 15,5-27-1-15,-5 27 0 16,0 0 1-16,0 0-2 16,8-21 2-16,-8 21-1 15,0 0 0-15,0 0 0 16,0 0 0-16,0 0-1 15,0 0 1-15,-13-25 0 0,13 25 0 16,0 0 0-16,0 0 0 16,5-25 0-16,-5 25 1 15,0 0 0-15,0 0-1 16,2-19 0-16,-2 19 0 16,0 0 0-16,0 0 0 15,0 0 0-15,0 0 0 16,0 0-1-16,14-18 1 15,-14 18 0-15,0 0 0 16,0 0-1-16,0 0 1 16,0 0 0-16,0 0 0 15,0 0 1-15,0 0-1 16,0 0 0-16,0 0 0 0,0 0 1 16,0 0-2-16,0 0 0 15,0 0-3-15,6-19-6 16,-6 19-17-16,0 0-103 15,0 0-4-15,-2-29-9 16,2 29-4-16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8:23.22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 41 70 0,'0'0'72'0,"0"0"-4"0,-21 6 3 15,21-6-42-15,0 0-2 16,0 0-4-1,0 0 0-15,0-19-2 16,0 19-3-16,0 0 2 16,0 0-3-16,21-4-2 0,-21 4-4 15,0 0 0-15,18 4-2 16,-18-4 0-16,0 0-1 16,25 5 0-16,-25-5-1 15,19-11 1-15,-19 11 1 16,19-10-1-16,-19 10-1 15,0 0-1-15,0 0-2 16,21-13-1-16,-21 13 0 16,0 0-1-16,0 0-1 15,6 19 0-15,-6-19-1 16,0 0 0-16,23 12 0 16,-23-12 0-16,35-2 1 0,-10 0-1 15,2 0 0-15,0 0 0 16,2 0 0-16,2 4 1 15,-4-2-1-15,-2 2 0 16,0 4 0-16,-4 1 0 16,-21-7 0-16,35 12 1 15,-35-12-1-15,33 13-1 16,-33-13 1-16,34 10 0 16,-34-10 0-16,33 4 0 15,-33-4 0-15,35 4 0 16,-35-4-1-16,33 9 1 15,-33-9 0-15,36 8 0 0,-36-8 0 16,33 4 1-16,-14-4-1 16,-19 0 0-16,33-6 1 15,-14 0-1-15,-19 6 0 16,29-13 1-16,-29 13-1 16,27-4 0-16,-27 4-1 15,18 2 1-15,-18-2-1 16,0 0 1-16,23 17-1 15,-23-17 1-15,19 6 1 16,-19-6 0-16,23-4-1 16,-23 4 1-16,25-6 0 15,-25 6-1-15,27-15 1 16,-27 15-1-16,18-12-1 0,-18 12 1 16,0 0 1-16,0 0-2 15,0 0 2-15,19-11-1 16,-19 11 0-16,0 0 0 15,0 0 1-15,21 9-1 16,-21-9 0-16,0 0 0 16,27 8-1-16,-27-8 2 15,23 6-1-15,-23-6 0 16,25 2-1-16,-25-2 0 16,23 2 1-16,-23-2-1 15,18 2 1-15,-18-2 0 16,0 0 0-16,25 7 0 0,-25-7 0 15,0 0 0-15,0 0 1 16,23 12-1-16,-23-12-1 16,0 0 0-16,0 0-6 15,8 21-12-15,1 8-68 16,-9-29-10-16,-11 46-11 16,-5-22-3-16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8:30.92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220 15 184 0,'0'0'80'0,"-15"-20"-3"16,15 20-3-16,0 0-55 15,0 0-2-15,0 0-1 16,0 0-2-16,-18 18-1 15,18-18 0-15,0 0 2 16,-4 29 0-16,4-29 1 16,-9 36-1-16,3-14-3 15,2 12-2-15,-4-1-3 16,3 6 1-16,-3 3-4 16,4 6 1-16,-2-5-1 15,2 5 1-15,-1-2-3 16,3 2 3-16,0-1 1 0,0 1-3 15,-2-2 3-15,2 4-4 16,0-2 4-16,-2 4-3 16,0-3 2-16,1 5-3 15,1-2 0-15,0 0 1 16,2 0-2-16,0 4 2 16,2-6-3-16,0 4 2 15,1-2-1-15,-1 0 1 16,0-2-2-16,-2 0 2 15,0 0-1-15,0-5 1 16,0 1-2-16,0-2 2 16,0-3-3-16,0-1 3 0,0-3-3 15,2 3 4-15,0-1-1 16,-2-1-3-16,2-1 3 16,-2 0-3-16,0 1 3 15,0-1-4-15,-2 1 4 16,2-5-6-16,0 0 4 15,0 0 0-15,2-2-1 16,-2 3 1-16,-2-1-1 16,2-2 2-16,-2-2-1 15,-2 4 1-15,2 1-1 16,-1-1 1-16,1 2-1 16,4 1 1-16,1-3-1 15,1 4 0-15,2 1-1 0,0-1 2 16,0-2-2-16,-1 1 1 15,-1-1-1-15,-2 0 1 16,2-1 0-16,-4-1 0 16,2-4-1-16,-2-4 1 15,2 0 0-15,0-2 0 16,2-3 0-16,-2 3 1 16,3 0 2-16,-3 4-5 15,0-2 5-15,0 4-4 16,0-2 4-16,0 0-4 15,-2 0 3-15,2 0-3 16,-2-2 0-16,0 0 1 0,2-2 0 16,-2 2-1-16,0-2 0 15,-2 4 2-15,2 0-1 16,-2 2 1-16,0-2-2 16,0 2 2-16,0 0 0 15,0 0 0-15,2 0-1 16,0-2 0-16,2-2 0 15,0-2 0-15,-2 2 0 16,4 0 0-16,-2-2 0 16,-2 0-1-16,2-1 1 15,0-1 0-15,-2 0 0 16,2 0-1-16,-2-3 1 16,0 1 0-16,2 0 0 0,-2 0 0 15,0-19 0-15,2 35 0 16,-4-14 0-16,0-3 1 15,0 1-1-15,-2 0 1 16,4-19-1-16,-10 33 0 16,10-33 1-16,-13 25 0 15,13-25 0-15,-10 21-1 16,10-21 0-16,-6 18 0 0,6-18 1 16,0 0-1-1,-9 23 0-15,9-23 1 16,0 0-2-16,-4 27 2 15,4-27-1-15,-2 25 0 0,2-25-1 16,-2 29 5-16,2-29-5 16,2 33 5-16,-2-33-4 15,2 27 4-15,-2-27-4 16,4 25 5-16,-4-25-4 16,4 19 0-16,-4-19 5 15,0 0-10-15,0 25 5 16,0-25-6-16,2 21 11 15,-2-21-11-15,0 19 10 16,0-19-11-16,3 20 6 16,-3-20-1-16,2 21 7 15,-2-21-5-15,2 19-1 16,-2-19 0-16,4 18 0 0,-4-18 2 16,0 0-1-16,6 19 0 15,-6-19-1-15,0 0 0 16,0 0 1-16,0 0-1 15,0 0 1-15,0 0-1 16,0 0 0-16,0 0 0 16,0 0 1-16,0 0-2 15,0 0 2-15,0 0-1 0,-19-10 0 16,19 10 1 0,0 0 0-16,-22-27 1 15,22 27-2-15,-25-23 0 16,25 23-5-16,-23-23 4 0,23 23-5 15,-19-27 11-15,19 27-12 16,-17-29 12-16,17 29-10 16,-6-33 11-16,2 14-6 15,4 19 3-15,-8-25-4 16,8 25 2-16,0 0-1 16,0 0-1-16,0 0 0 15,0 0 2-15,0 0-2 16,0 0 4-16,6 27-2 0,-6-27-2 15,8 27 1 1,-8-27-7-16,9 23 7 16,-9-23-7-16,10 23 8 15,-10-23-7-15,15 19 11 0,-15-19-10 16,18 18 10-16,-18-18-5 16,23 17 7-16,-23-17-7 15,23 8 5-15,-23-8-4 16,0 0-1-16,25-6 0 15,-25 6-1-15,0 0 2 16,0 0-1-16,23-15 0 16,-23 15 1-16,0 0-3 0,20 9 2 15,-20-9-1-15,23 12 3 16,-23-12-2-16,27 15-1 16,-27-15 1-1,29 6 1-15,-29-6 0 0,34 2-1 16,-34-2 1-16,33-4-3 15,-33 4 0-15,33-13 2 16,-14 3-1-16,0 0-5 16,1-5 12-16,-1 3-11 15,-19 12 11-15,33-23-12 16,-33 23 14-16,25-19-14 16,-25 19 13-16,0 0-7 15,21-8 0-15,-21 8-1 0,0 0-5 16,19 10-9-16,-19-10-102 15,12 29 2 1,-12-29-16-16,-2 40-1 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8:41.83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134 23 111 0,'0'0'88'16,"-17"-25"-6"-16,17 25 2 0,0 0-62 16,0 0-2-16,0 0 0 15,19-12-2-15,-19 12-2 16,0 0 0-1,18 4-1-15,-18-4 0 0,0 0-2 16,13 29-1-16,-13-29-3 16,4 27-2-16,-4-27-2 15,4 29-1-15,-4-29 7 16,9 25-16-16,-9-25 15 16,10 31-15-16,-10-31 14 15,14 25-14-15,-14-25 13 16,19 25-14-16,-19-25 7 0,21 23 1 15,-21-23-1-15,21 19 1 16,-21-19-1-16,23 18 1 16,-23-18-1-16,27 19 1 15,-27-19-2-15,33 17 0 16,-14-15 1-16,-1 4-1 16,3-6 0-16,0-2 1 15,-3-2-1-15,1 0 0 31,-19 4 1-31,36-5 0 0,-36 5-1 0,29 5 1 16,-29-5-2-16,27 6 1 16,-27-6 0-16,25 14 1 15,-25-14 0-15,29 9 0 0,-29-9 1 16,27 8 0-16,-27-8 0 16,27 12 0-16,-27-12 1 15,33 21 0-15,-33-21-1 16,31 27-1-16,-31-27 0 15,31 31 0-15,-31-31 0 16,33 27 0-16,-33-27-1 16,25 27 0-16,-25-27-1 15,27 19 2-15,-27-19-2 16,21 8 2-16,-21-8 0 16,0 0-1-16,19-4 1 15,-19 4-1-15,0 0 0 0,0 0 1 16,0 0-1-16,8-18-1 15,-8 18 1-15,0 0 0 16,0 0 0-16,0 0-1 16,0 0 2-16,25-3-1 15,-25 3 0-15,0 0 0 16,21 0 0-16,-21 0 0 16,0 0 0-16,0 0 1 15,0 0-1-15,0 0 0 16,0 0 1-16,-33-12-2 15,10 4 2-15,-6-3-3 16,-7-3 1-16,-3-3 0 16,-5-2 0-16,1 3 0 0,-1-1 0 15,0-1 0-15,3-3 1 32,6-2 1-32,5-2-1 15,3 0 9-15,7 0-15 16,1-2 15-16,4 2-13 15,-1 2 12-15,-1 5-14 16,17 18 14-16,-35-15-14 16,14 15-2-16,0 4 7 15,-2 5-6-15,3-1 13 16,-1 2-13-16,0-4 13 16,21-6-5-16,-31 9 6 15,31-9 2-15,-27-4-7 0,27 4 6 16,-25-5-14-16,25 5 14 15,-21-4-8-15,21 4 0 16,-25-2-7-16,25 2-2 16,-25 2 9-16,25-2 1 15,-23 4-1-15,23-4 1 16,-18 5 0-16,18-5-9 16,0 0 14-16,-21 12-4 15,21-12 4-15,0 0-13 16,-8 25 14-16,8-25-16 15,2 27 4-15,-2-27-3 16,10 37-9-16,-10-37-12 16,23 46-25-16,-23-46-51 0,23 40-6 15,-23-40 0-15,17 29-3 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8:55.02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778 4288 48 0,'0'0'91'0,"-23"12"-3"16,23-12 3-16,-25 2-45 0,4-12-7 16,21 10-4-1,-29-8-3-15,29 8-6 16,-31-13-5-16,31 13-2 15,-29-16-3-15,29 16-3 0,-27-17-3 16,27 17-4-16,-23-17-2 16,23 17-1-16,-23-16 0 15,23 16 1-15,-31-17 1 16,31 17-1-16,-33-18 0 16,14 7 0-16,-2-1 0 15,2 3 0-15,-1 1 0 16,1-2-1-16,0-1-1 15,1 1 1-15,18 10 0 16,-34-21 0 0,34 21 1-16,-33-21-1 0,33 21-1 15,-27-16 1-15,27 16-8 0,-25-13 8 16,25 13-8-16,-21-12 14 16,21 12-15-16,-18-11 14 15,18 11-14-15,0 0 14 16,0 0-8-16,-21-22 8 15,21 22-7-15,0 0-1 16,-19-9 0-16,19 9 1 16,0 0-1-16,-21-6 0 15,21 6 1-15,0 0-1 0,-22-4 0 16,22 4 1-16,0 0 0 16,-19 2-1-1,19-2 1-15,0 0-1 16,0 0 0-16,0 0 1 0,0 0-1 15,-19 17 1-15,19-17-2 16,0 0 2-16,0 0-1 16,0 0 0-16,0 0 1 15,0 0-1-15,0 0 1 16,0 0-1-16,-12 20 1 16,12-20-8-16,0 0 6 15,0 0-7-15,-19 13 15 0,19-13-15 16,0 0 8-16,-21 4-1 15,21-4 1 1,0 0-1-16,-19-6 1 16,19 6 0-16,0 0-7 0,0 0 15 31,0 0-8-31,0-19 0 16,0 19 0-16,0 0 8 15,0 0-8-15,13-23 7 16,-13 23-6-16,0 0-1 15,0 0 0-15,6-19 0 16,-6 19 0-16,0 0 0 16,0 0 1-16,0 0-1 15,15-25 1-15,-15 25-7 0,14-20 6 16,-14 20-6-16,19-25 7 16,-9 6-7-1,-10 19 6-15,25-35-5 16,-25 35 6-16,21-33 0 0,-21 33 0 15,21-32 0-15,-21 32 0 16,14-29 0-16,-14 29 0 16,11-27-1-16,-11 27 1 15,6-21-1-15,-6 21 0 16,2-18 1-16,-2 18-1 16,2-23 0-16,-2 23 0 15,0-27 0-15,2 8 1 0,-2-2-1 16,2-1 1-16,-2-5-1 15,2 0-1-15,0 0 1 16,-2-3 1-16,0 1-1 16,0-2 1-16,-2 2-1 15,0 0 1-15,0 2-1 16,0-4 2-16,-2 2-2 16,2 0 1-16,-2-2-1 15,2 4 1-15,0-1-1 16,0 1 1-16,2 0-1 15,0 3 1-15,0-1-1 16,0 4 1-16,-3-2-1 16,3 0 1-16,0 0-1 0,0 2 1 15,-2 1-1-15,0-3 1 16,0 2-1-16,-2-2-2 16,4 0 5-16,-2 3-4 15,2-1 3-15,0 0-4 16,0 0 5-16,4 3-4 15,-2-1 4-15,4-2-1 16,-3 2-2-16,-1-3 1 16,2-1 0-16,-2 0 0 15,0-2-1-15,-2-4 1 16,2 0-1-16,0-2 1 16,2-1-1-16,-2-1 1 0,2 0-1 15,-1 0 2-15,1 1-1 16,-2-1 1-16,-2 2-1 15,0-4 0-15,0 4 0 16,0-3 0-16,0-1 0 16,0 2 0-16,-2-5-1 15,2 3 0-15,0-2 0 16,0 3 0-16,0 1 0 16,0 2 0-16,0-2 0 15,0 2 0-15,0 2 0 16,0-3 1-16,-2 3-1 15,0 2 0-15,2-4 2 16,0 0-2-16,0 2 3 0,-3 0-3 16,6 0 4-16,-1 0-4 15,0 2 4-15,0-5-3 16,0 7 2-16,2 1-3 16,-2-3 1-16,2-3 0 15,-2 3-1-15,0 2 0 16,0 1 1-16,1-1-1 15,-3 0 0-15,-3-2 1 16,3 2-1-16,-2-6 1 16,0 1-1-16,2-3 1 15,-2-2-1-15,0 2 1 16,0 4-2-16,2-3 2 0,-2 3-1 16,0 0 1-16,2 2-1 15,-4-2 1-15,2 2 0 16,0-6 0-16,0-2 0 15,-3 1 0-15,1-1 0 16,0 0 0-16,2-1 0 16,-2 5 0-16,2-2-1 15,-4 4 0-15,6 0 2 16,-3 2-2-16,6 4 1 16,-1 0-1-16,0 2 2 15,2-4-2-15,0 5 2 16,2-1-1-16,-4-4-1 15,2 0 2-15,-6-4-1 0,-4-6 0 16,2-1 0-16,-4 3 0 16,-1 0 1-16,-1 2-2 15,2 1 2 1,-1 6-1-16,3 5-1 0,6 19-3 16,0 0-3-16,0 0-10 15,0 0-18-15,33 27-74 16,-33-6-9-16,15 26-5 15,-21-5-12-15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30.58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 44 203 0,'-23'-21'104'16,"23"21"-2"-16,0 0-3 15,0 0-76-15,-13-19-1 16,13 19-4-16,23-4-2 15,-2 4-3-15,-2-4-1 16,6 8 0-16,-3-2 0 0,8 15 1 16,-5-3-4-16,6 11 5 15,-2-2-7-15,0 4-2 16,2 6 6-16,-2-2-9 16,2 3 8-16,0-7-9 15,-1-2 9-15,-3 2-15 16,0-5 15-16,-3 1-9 15,1-4 0-15,-2 0 1 0,0-5-2 16,-2 1 2-16,0-7-1 16,-3 5 0-1,3-5 0-15,-2 2 1 16,0-1-2-16,-1-1 1 0,-18-8 1 16,33 16-2-16,-33-16 1 15,34 19 0-15,-34-19 0 16,35 19 1-16,-16-13-1 15,-1 2 1-15,1-1-1 16,0 1 2-16,0-6-2 16,-19-2 1-16,33 10 0 15,-33-10-2-15,25 15 1 16,-25-15 0-16,23 17 0 0,-23-17 0 16,0 0-1-1,22 16-1-15,-22-16 2 16,0 0-1-16,0 0 1 15,21 17-2-15,-21-17 1 0,0 0-5 16,0 0-9-16,21-8-24 16,4 12-83-16,-17-29-5 15,13 14-11-15,-11-22-3 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35.09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65 104 184 0,'0'0'102'15,"-23"-6"-1"-15,23 6-2 16,-27-6-70-16,27 6-10 15,0 0 4-15,-19-23-6 0,19 23 7 16,0 0-10-16,4-19 7 16,-4 19-9-16,0 0 6 15,0 0-3 1,0 0-4-16,9-22-3 0,-9 22-2 16,0 0-4-16,27-7 0 15,-7 3-1-15,7-2 0 16,5 0 0-16,1 2 0 15,2 4-1-15,3 0 1 16,-1 6-1-16,-2 6 2 16,-4 3-2-16,-1 6-9 15,-3 1 19-15,-3 7-18 16,1-2 18-16,-2-2-17 0,0 2 16 16,2-2-16-1,2 0 16-15,0-2-7 16,0 2-2-16,4-2 0 15,-2 0 0-15,2 0 0 0,-1-3-1 16,-1-1 1-16,-4 2 0 16,0-7-2-16,-5 1 2 15,-20-15-1-15,34 23 0 16,-34-23 0-16,29 16 1 16,-29-16 1-16,27 7-2 15,-27-7 1-15,29 6 0 16,-29-6 1-16,29-4 0 15,-29 4 0-15,27-2-1 16,-27 2-1-16,27 6-5 16,-27-6-6-16,23 19-17 15,-23-19-42-15,25 14-50 0,-25-14-3 16,18 2-5-16,-18-2-1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10.627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164 55 211 0,'-8'-21'96'15,"8"21"3"-15,0 0-8 16,-19-10-58-16,19 10-11 15,-21 12-1-15,21-12-10 16,-19 36-7-16,11-16 3 16,2 1-5-16,-2-2 4 15,3 0-5-15,5-19 3 16,-4 22-6-16,4-22 5 0,0 0-1 16,0 0 0-16,0 0-2 15,21 3 1 1,-21-3-1-16,0 0 1 15,25-23-1-15,-25 23 0 0,15-29 5 16,-9 10-6-16,-6 19 6 16,8-35-5-16,-8 35 4 15,0-34-4-15,0 34 4 16,-8-27-4-16,8 27 0 16,0 0 0-16,-29-16 0 15,29 16 0-15,-29 2 1 16,29-2 1-16,-29 10 0 15,29-10 1-15,-25 15 1 16,25-15 1-16,-17 23 0 16,17-23-1-16,-4 22 0 15,4-22 0-15,4 25-6 16,-4-25 4-16,19 23-6 0,-19-23 4 16,25 9-4-16,-25-9 5 15,29-9-1-15,-29 9 0 16,25-18 4-16,-25 18-5 15,16-19 7-15,-16 19-6 16,0 0 4-16,0 0-4 16,0 0 0-16,0 0 0 15,0 0 0-15,0 0 1 0,0 0-1 16,0 0 0 0,0 0 0-16,0 0 1 15,0 0-1-15,0 0 1 16,-27 10-5-16,27-10 4 0,-23 23-3 15,23-23 2-15,-16 29-2 16,16-29 2-16,-4 25-2 16,4-25 2-16,0 0 2 15,12 23-1-15,-12-23 2 16,25 0 0-16,-25 0 0 16,27-21 1-16,-27 21 4 15,29-29-3-15,-14 10 5 16,-7-1-5-16,0-1 3 15,-6 2-3-15,-2 19 3 16,-4-31-5-16,4 31 0 16,-8-25-1-16,8 25-1 15,0 0 0-15,0 0-2 0,-19-8-7 16,19 8-7-16,-4 31-24 16,4-31-71-16,-6 41-2 15,6-41-8-15,-11 50-5 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37.04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105 3756 193 0,'8'-25'104'0,"-8"25"-8"16,0 0 1-16,0 0-74 16,-8-19-4-16,8 19-1 15,0 0-1-15,0 0-3 16,12-27-1-16,-12 27 0 15,4-27 1-15,-4 27-1 16,0-35-2-16,0 14-2 0,-4-4 2 16,0 7-3-16,0-7 0 15,0 2-1-15,-1 0-2 16,3 0-1 0,-2-2-1-16,4 2-1 0,-2-4 1 15,2-2-2-15,0-4 0 16,2 0 0-16,-2-1 0 15,0-1 0-15,0-2 1 16,-2 1-1-16,0 1 1 16,-2 4 0-16,0 4 1 15,0-2-2-15,-1 0 2 16,3 4-3-16,0 0 3 0,2-2-2 16,0 0 0-16,2 0 0 15,0 0-3-15,0 0 7 16,3 2-7-16,-3-2 8 15,0 0-9-15,0 0 6 16,0 2-5-16,-2-2 5 16,2 2-2-16,0-4-4 15,0 0 4-15,0 0-3 16,2-2 3-16,1 1-1 16,-1-1 0-16,0 0 0 15,0 0 1-15,-2-2-2 16,0 2 2-16,-2-1-2 15,0 1 3-15,0-2-3 0,0 0 2 16,-2 0-1-16,0-1 0 16,2 1 0-16,0 0 1 15,0 0-1-15,0 1 0 16,0 3 0-16,2 2 0 16,0 2 0-16,0-4 0 15,0 0 0-15,0 4 0 16,3-4 0-16,-3 0 1 15,0-6-2-15,0-1-2 16,0 1 5-16,0 0-5 16,0-1 5-1,0 1-5-15,0 4 4 16,0 0-4-16,0 2 5 16,-2 2-2-16,0 2 0 15,2 2 0-15,-2 0 0 16,0-2 1-16,0-2-2 15,3 2 1-15,-6 0 0 0,3-2 0 16,0 0 0-16,-2 0 0 16,0 0 0-16,0 0 0 15,0 2 0-15,0 0-1 16,0 0 1-16,-2 3 0 16,2-1 1-16,2-2-1 15,-2-2 0-15,-3 6 1 16,3 0-2-16,0 0 3 15,0-1-3-15,-2 1 2 16,0 2-2-16,4 19 1 16,-8-31 0-16,3 12 1 15,1 1-2-15,4 18 1 0,-6-34 1 16,6 34-2-16,-4-33 1 16,4 33 0-16,0-35 0 15,-2 16-1-15,2 19 1 16,0-33 0-16,0 33 0 15,-2-33 0-15,2 33 0 16,-4-34 0-16,4 34-1 16,-7-31 1-16,7 31 0 15,-6-33 0-15,6 33-1 16,-4-38 0-16,4 18 2 16,-2-3-3-16,2 2 5 15,0 0-5-15,-2 1 3 16,2-7-4-16,0 0 4 0,0 4-1 15,-2-2 0-15,-4 0 0 16,1 0 1-16,-1-2-1 16,-2 0 0-16,0 2 1 15,1 0-1-15,-1 0 0 16,2 2 0-16,4 4 1 16,2 19-2-16,-4-27 0 15,4 27-6-15,18-2-14 0,-18 2-53 16,23 34-39-1,-19-9-10-15,7 27-11 16,-16-3-5-16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38.98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63 57 0,'0'0'60'16,"0"0"9"-16,0 0 0 0,25-5-29 15,-25 5 1-15,0 0 3 16,6-29 3-16,-6 29 0 16,0 0-2-16,0 0-4 15,6-33-3-15,-6 33-10 16,0 0-4-16,0 0-6 15,0 0-5-15,0 0-2 16,25 6-2-16,-25-6-4 16,29 13 2-16,-8 1 0 15,4-7 0-15,6 9 0 16,2-5 0-16,5 3 4 16,1-4-4-16,3 1 4 15,-3-5-6-15,3 0 5 0,-3 5-7 16,-3-9 5-16,-1 4-4 15,-4 0 0-15,0 1-1 16,-2-1-1-16,-2 0 0 16,3 0 1-16,-3 0 0 15,0 1 0-15,0-3-1 16,0 2 0-16,-2-2 1 16,2 7-8-16,-3-3 11 15,1 0-11-15,-4 1 9 16,-2 1-10-16,0 0 10 15,-19-10-10-15,33 21 9 16,-33-21-2-16,25 15-1 0,-25-15 0 16,25 20 1-16,-25-20 1 15,25 15-2-15,-25-15 0 16,22 17 0-16,-22-17 0 16,21 16 0-16,-21-16 0 15,19 17 0-15,-19-17 0 16,21 23-1-16,-21-23 0 15,23 18-2-15,-23-18-4 16,29 23-6-16,-29-23-5 16,35 27-7-16,-35-27-11 15,39 31-16-15,-39-31-41 16,34 32-30-16,-34-32 3 16,27 27-2-16,-27-27 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40.88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6 261 0,'0'0'117'0,"29"-6"-10"16,-29 6 4-16,19 2-80 16,-19-2-5-16,21 12-10 15,-21-12 4-15,29 9-2 16,-29-9-5-16,31 6-1 16,-31-6-1-16,35 4 0 31,-16-4-1-31,0 2-3 0,1 2-1 0,3 0-2 15,0 3 1-15,6 1 0 16,-2 0-1-16,7 3 1 16,-1 1-1-16,4 1 2 15,5-3-2-15,6 5-1 16,-1-3 0-16,1 0-2 0,2 3 0 16,-4 0 1-16,1-5-1 15,-5 7 0-15,-5-1-1 16,-3 3 2-16,-5 2-1 15,-2 4 1-15,-2-5-2 16,0 5 0-16,-5 0 0 16,3-2 0-16,-2 0 1 15,0-2-2-15,0-5-2 16,-1-5-3-16,5 9-11 16,-6-17-20-16,14 21-87 15,-33-24-6-15,36 11-7 16,-36-11-5-16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42.39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291 3983 225 0,'0'0'90'16,"-21"0"8"-16,21 0-8 16,0 0-46-16,-27-19-19 15,27 19 4-15,-12-18-5 16,12 18-4-16,-11-32-5 15,9 10-10-15,-4-5 7 16,4-2-9-16,-4-7 8 16,4 3-8-16,-7-9 9 0,5 3-9 15,-8-3 10-15,1 1-1 16,-5-5 0 0,1-2-3-16,-1-2 1 15,-1-1-4-15,0 1 0 0,1-2-2 16,1 2 0-16,5 0-1 15,-3 0 1-15,5 2-2 16,0 1 3-16,4 3-3 16,-3-2 2-16,5 5-2 15,0 1-3-15,4 1 6 16,-2 1-8-16,4 3 8 16,-2 0-7-16,3 1 2 15,-1 1-3-15,2 0 2 0,-2-2 1 16,0 1-4-16,0-1 5 15,-1 4-4 1,-1-2 4-16,-2-1 0 16,0 1 1-16,2 0-1 0,-2 0 2 15,2-1-2-15,0-1-1 16,2-2 0-16,0 1 1 16,2 1-1-16,1 0 1 15,-3-3 0-15,2 1-1 16,-4 0 0-16,0 1 0 15,-2 1 0-15,0-3 1 16,-2-1-1-16,0 2 0 0,2 1 0 16,0-3-5-1,2 3 5-15,0-1-6 16,2 2 5-16,0 2-4 16,3-1 4-16,-3 1-5 0,2 2 5 15,0 2 1-15,-2-4 1 16,1-1-1-16,-1-1 1 15,0-4 0-15,0-3 0 16,-2-2 0-16,2-3-1 16,0-3 1-16,-1 2-1 15,1 2 1-15,-2 0-1 16,0 3 0-16,0 3 0 16,2 1 1-16,-4-1-1 0,4 3 1 15,-2 0-1 1,0-3 0-16,0 1 0 15,3-5-1-15,1 5 1 16,0-3-5-16,0 5 4 0,1-3-2 16,-1 1 1-16,0 3-2 15,-2 3 3-15,0 2-1 16,-2 0 0-16,1 2 2 16,-3 0-1-16,-3 2 1 15,1-3 1-15,-2 6-1 16,0-3-1-16,-2 0 2 15,0 2-1-15,-3 2 1 16,1 2-1-16,-2-2 0 16,10 23-2-16,-23-29 0 15,23 29-1-15,-21-19-1 16,21 19-1-16,-19-10-2 0,19 10-3 16,0 0-3-16,0 0-9 15,0 0-30-15,0 0-59 16,23 25-4-16,-23-25-8 15,21 29-4-15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54.777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1619 49 0,'0'0'92'0,"0"0"-2"15,-8-19 4-15,8 19-41 16,-2-19-19-16,2 19 0 16,2-22-4-16,-2 22-7 15,8-27-6-15,-4 8-2 0,-4 19-2 16,21-40-1-16,-8 20-2 15,-3-5 0-15,5 2-3 16,-3-2 0-16,3 0-2 16,-5 0 1-16,5 2-2 15,-5-4 1-15,2 4-2 16,-1 0 0-16,-1 1-1 16,1 3 1-16,-3 0-1 15,2-2-1-15,-1 1 1 16,1-3-1-16,0 2 1 15,1-2-1-15,1-2 0 16,-1 0 0-16,-1 4 0 0,0 1 1 16,1 1-2-16,-11 19 1 15,16-29-1-15,-16 29 1 16,13-25 0-16,-13 25 0 16,16-27-1-16,-16 27 2 15,21-29-1-15,-21 29 2 16,23-33-1-16,-23 33 1 15,23-32-1-15,-23 32 0 16,21-27 0-16,-21 27 1 16,12-18-2-16,-12 18-1 15,0 0 3-15,15-19-5 16,-15 19 6-16,0 0-7 16,20-27 6-16,-20 27-6 0,19-27 6 15,-19 27-6-15,21-33 3 16,-21 33 0-16,21-29 0 15,-21 29 0-15,14-27 0 16,-14 27 0-16,13-21 0 16,-13 21 1-16,0 0-1 15,12-23 0-15,-12 23 0 16,0 0 0-16,19-25 0 16,-19 25 0-16,14-19 0 15,-14 19 0-15,0 0 0 16,19-22 0-16,-19 22-1 15,0 0 2-15,17-25-1 0,-17 25 0 16,12-19 0-16,-12 19 0 16,17-25-1-16,-17 25 2 15,16-27-1-15,-16 27 0 16,13-27 0-16,-13 27 0 16,10-23 1-16,-10 23-1 15,4-19 0-15,-4 19 0 16,0 0 0-16,9-22 0 15,-9 22 0-15,8-21 0 16,-8 21 0-16,17-25 0 16,-17 25 1-16,16-27-1 15,-16 27 0-15,15-21 0 16,-15 21 0-16,0 0 0 0,0 0 0 16,0 0-1-16,0 0 1 15,0 0 0-15,0 0 0 16,0 0 0-16,21 10 0 15,-21-10 0-15,0 0 0 16,0 0 0-16,20-24 0 16,-20 24 1-16,11-25-2 15,-11 25 2-15,10-29-1 16,-10 29 1-16,4-25-1 16,-4 25 0-16,7-23 0 15,-7 23 0-15,4-27 0 16,-4 27 0-16,6-21 0 0,-6 21 0 15,10-19 0-15,-10 19 1 16,0 0-1-16,0 0 0 16,0 0 0-16,0 0 0 15,0 0 0-15,-6 21-1 16,-4 0 1-16,-3 8 0 16,-3 2 0-16,-1 6-1 15,-6 7 2-15,2 4-2 16,-1 2 2-16,-3 2-2 15,2 0 2-15,0 0-2 16,2 0 2-16,0-5-1 16,3-1 0-16,1-2 2 15,-2-3-4-15,3-3 4 0,-3-1-4 16,2-4 4-16,1 0-4 16,-1-1 4-16,1-1-5 15,-3-2 1-15,0 0 1 16,3-2-1-16,-3 2 2 15,2 0-3-15,-1-2 3 16,-1 2-2-16,-2 2 2 16,2 1 0-16,1 3 0 15,-1-2-1-15,0-2 1 16,3 0 0-16,-1 1 0 16,0-3-1-16,3-4 1 15,1 0 0-15,1-7 0 0,2 3 0 16,10-21 0-16,-19 35-1 15,19-35 1-15,-19 32-1 16,19-32 1-16,-19 31-1 16,19-31 2-16,-18 29-2 15,18-29 2-15,-17 25-1 16,17-25 0-16,0 0 0 16,-21 23 0-16,21-23 0 15,0 0 0-15,0 0 1 16,0 0-2-16,0 0 2 15,0 0-1-15,0 0 1 16,0 0-1-16,7-19-1 16,-7 19 2-16,0 0-1 0,0 0 0 15,0 0 0-15,0 0 0 16,18-8 0-16,-18 8 1 16,0 0-1-16,0 0-3 15,0 0-9-15,0 0-21 16,15 33-75-16,-15-33-8 15,0 23-4-15,0-23-11 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57.748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2163 93 0,'-2'-21'73'16,"2"21"4"-16,0-31-2 16,0 31-45-16,10-46-1 0,3 25-1 15,-9-10-2-15,11 6-5 16,-7-8-4-16,8 10-2 16,-7-6-2-16,7 10-3 15,-7-3-2-15,3 3-3 16,-1-2-1-16,-1 2-2 15,0-1 1-15,-1 1 0 16,1-2 1-16,-2 2-1 16,1-1 0-16,-9 20 0 15,16-34 0-15,-16 34 0 16,13-29 0-16,-13 29 0 16,10-23 0-16,-10 23-1 0,6-20 1 15,-6 20-2-15,7-25 1 16,-7 25 0-16,10-27 1 15,-4 8-1-15,0 0 2 16,3 1 2-16,-3-1-3 16,0 0 4-16,3 1-4 15,-3-1 4-15,2 0-5 16,-8 19 3-16,13-25-6 16,-13 25 2-16,14-27 0 15,-14 27-1-15,15-29 2 16,-15 29 0-16,12-29 1 15,-12 29-1-15,13-27 2 16,-13 27-2-16,10-21 0 0,-10 21 0 16,0 0-1-16,10-21 0 15,-10 21-1-15,0 0 1 16,13-20-2-16,-13 20 2 16,0 0-1-16,12-23 1 15,-12 23-1-15,0 0 0 16,13-23 0-16,-13 23 0 15,0 0 0-15,10-23 0 16,-10 23 0-16,0 0 0 16,11-21 0-16,-11 21 0 15,0 0 0-15,14-18 0 16,-14 18 1-16,0 0-1 0,13-25 0 16,-13 25 0-16,10-19-1 15,-10 19 2-15,8-25-1 16,-8 25 0-16,13-27 0 15,-13 27 0-15,12-31 1 16,-12 31-1-16,11-33 1 16,-11 33-1-16,14-36 1 15,-6 18-1-15,3-3 1 16,-3 2 0-16,2-2 1 16,1 1 0-16,-1-1 0 15,1 2 0-15,-1-2 0 16,-4 3 1-16,-6 18-1 15,13-32 0-15,-13 32-1 0,10-35-1 16,-10 35 1-16,8-27-2 16,-8 27 2-16,9-27-1 15,-9 27 0-15,6-27 0 16,-6 27 1-16,6-23-1 16,-6 23 2-16,6-25-1 15,-6 25 1-15,11-27 0 16,-11 27-1-16,12-23 1 15,-12 23-1-15,13-24 0 16,-13 24 0-16,12-23 0 16,-12 23 0-16,9-21-1 15,-9 21 1-15,8-21 0 0,-8 21-1 16,8-19 1-16,-8 19-1 16,8-18 0-16,-8 18 1 15,9-19-1 1,-9 19 1-16,10-21 3 0,-10 21-3 15,8-21 3-15,-8 21-5 16,7-20 6-16,-7 20-6 16,8-21 6-16,-8 21-6 15,6-19 0-15,-6 19 1 16,0 0-1-16,11-25 1 16,-11 25-3-16,10-18 4 15,-10 18-3-15,8-19 2 16,-8 19 0-16,0 0 1 0,15-21-1 15,-15 21 0-15,0 0 1 16,0 0 0-16,17-21-2 16,-17 21 1-16,0 0 0 15,0 0 0-15,20-16 1 16,-20 16-1-16,0 0 0 16,0 0 0-16,0 0 0 15,0 0 0-15,0 0 0 16,19-17 0-16,-19 17 0 15,0 0 0-15,0 0 0 16,0 0 0-16,0 0 0 16,0 0 0-16,0 0 0 0,0 0-1 15,0 0 1-15,0 0 0 16,0 0 0-16,10-21 0 16,-10 21 1-16,0 0-1 15,0 0 0-15,11-23 1 16,-11 23-2-16,0 0 1 15,10-20 0-15,-10 20 0 16,0 0-1-16,0 0 2 16,0 0-2-16,13-19 1 15,-13 19 0-15,0 0 0 16,0 0 0-16,0 0 0 16,0 0 0-16,0 0 0 15,0 0 0-15,18-2 0 0,-18 2 0 16,0 0 0-16,0 0 0 15,0 0-1-15,0 0 0 16,-6 23 1-16,6-23 0 16,0 0 0-16,-12 25 0 15,12-25-2-15,-9 20-8 16,9-1-17-16,0-19-77 16,-8 35-8-16,8-35-11 15,-12 42-6-15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06.20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 1986 53 0,'0'0'75'15,"-23"0"-2"-15,23 0 4 16,-19-8-43-16,19 8-3 15,0 0 2-15,0 0-3 0,0 0-4 16,0 0-4-16,0 0-4 16,0 0-2-16,0 0-5 15,0 0-2-15,21-8-2 16,-21 8-1-16,27-23 1 16,-27 23-2-16,31-35 2 15,-16 14-1-15,-5-4 1 16,2 2-2-16,-3 2 1 0,1 1-3 15,-4-1 0 1,1 2 0-16,1 0-1 16,-2-1-1-16,-6 20 0 15,17-36 0-15,-9 18 1 0,-8 18-2 16,15-34 2-16,-15 34-1 16,12-27 1-16,-12 27-1 15,11-27 1-15,-11 27-1 16,6-25 1-16,-6 25-2 15,10-27 2-15,-10 27-2 16,11-29 1-16,-11 29 0 16,10-33-1-16,-6 14 1 15,-4 19-1-15,10-29 1 0,-10 29-1 16,11-27 1-16,-11 27-1 16,8-23 0-16,-8 23 1 15,13-27-1 1,-13 27 0-16,10-31 0 0,-4 12 0 15,-6 19 0-15,11-29 0 16,-11 29 1-16,8-25-1 16,-8 25 0-16,6-22 0 15,-6 22-1-15,8-27 2 16,-8 27-1-16,7-29 1 16,-7 29 0-16,10-34-1 15,-10 34 1-15,8-29 0 0,-8 29 0 16,7-25-1-16,-7 25 1 15,0 0-1-15,8-25 1 16,-8 25 0 0,6-20-1-16,-6 20 1 0,9-23 0 15,-9 23-1-15,16-29 5 16,-5 10-6-16,-3-2 5 16,2 0-4-16,-1 1 3 15,-3 1-3-15,-6 19 4 16,10-31-3-16,-10 31-1 15,4-25 2-15,-4 25-2 16,0 0 2-16,9-25-1 16,-9 25-1-16,0 0 1 0,14-29-1 15,-14 29 1 1,13-27-1-16,-13 27 1 16,12-27 0-16,-12 27-1 15,8-27 1-15,-8 27-1 0,7-25 1 16,-7 25-1-16,4-21 1 15,-4 21-1-15,4-19 0 16,-4 19 1-16,6-20-1 16,-6 20 0-16,9-23 0 15,-9 23 0-15,12-25 0 16,-12 25-1-16,12-27 1 16,-12 27 0-16,15-29 1 0,-15 29-1 15,12-32 1-15,-12 32-1 16,13-33 0-1,-13 33 1-15,8-33-1 16,-8 33 0-16,9-31 0 0,-9 31 0 16,8-29 1-16,-8 29-1 15,12-31 1-15,-12 31-1 16,13-32 0-16,-13 32-1 16,10-25 2-16,-10 25-1 15,8-20 0-15,-8 20 1 16,9-19-1-16,-9 19 0 15,0 0 0-15,10-25 0 16,-10 25 1-16,8-19-2 0,-8 19 2 16,9-20-2-1,-9 20 2-15,0 0-1 16,8-21 1-16,-8 21-1 16,0 0 0-16,0 0 0 0,0 0 0 15,10-21 0-15,-10 21 1 16,0 0-1-16,0 0 0 15,19-27 0-15,-19 27 1 16,15-21-1-16,-15 21 0 16,12-18 0-16,-12 18 1 15,0 0-1-15,11-19 0 16,-11 19 1-16,0 0-1 0,0 0 1 16,0 0 0-1,0 0-1-15,0 0 0 16,16-19 1-16,-16 19-1 15,0 0-1-15,0 0 1 0,0 0 0 16,0 0 0-16,0 0 0 16,0 0 0-16,-8 29 0 15,8-29 0-15,-21 33 1 16,9-10-2-16,-3 4 1 16,-2 0-1-16,1 5 1 15,-3 3 0-15,0 8 0 16,1 3-1-16,-3 6 2 15,0 2-2-15,0-2 1 16,-1 4-2-16,1 0 3 16,2-6-3-16,0-4 3 15,3-5-2-15,-1-3 1 16,-2-3-1-16,3-2 2 0,-1 1 0 16,-1-3-4-16,3-2 4 15,-2-2-2-15,3-2 2 16,-1 0-3-16,5-2 3 15,-1-3-3-15,3-1 4 16,0 0-1-16,8-19 0 16,-19 35 1-16,11-16-1 15,0 2 0-15,-3-3 1 0,3 3-1 16,0 0-1-16,1 0 1 16,-1-1-1-16,0-1 1 15,1 0-1 1,7-19 1-16,-14 33-1 0,14-33 1 15,-13 25 0-15,13-25-1 16,-8 19 0-16,8-19 1 16,0 0-1-16,0 0 0 15,0 0 1-15,0 0-1 16,0 0 0-16,0 0 0 16,0 0 1-16,0 0-2 15,0 0 2-15,0 0-2 16,0 0 1-16,0 0 0 0,0 0 0 15,-6 20 0 1,6-20 0-16,0 0 0 16,0 0 0-16,0 0 1 15,0 0-1-15,-21 23 0 0,21-23-1 16,-12 23 2-16,12-23-2 16,-17 29 1-16,17-29 0 15,-17 33-1-15,17-33 1 16,-12 27-1-16,12-27 1 15,0 0 0-15,-13 25 0 16,13-25-1-16,0 0 1 16,0 0 0-16,-12 25 1 0,12-25-1 15,-12 19 0 1,12-19 0-16,-19 27-1 16,19-27 1-16,-21 29-1 15,21-29 1-15,-19 27-1 0,19-27 1 16,-10 21 0-16,10-21-1 15,0 0-5-15,0 0-9 16,31 12-28-16,-31-12-62 16,38-8-5-16,-38 8-6 15,35-14-6-15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08.631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2610 135 0,'-2'-21'75'16,"2"21"0"-16,0-24-3 16,0 24-48-16,5-28-4 15,-5 28 0-15,10-31-1 16,-10 31-2-16,12-31-3 15,-12 31 0-15,13-33-2 0,-13 33-3 16,12-31-1-16,-12 31-2 16,15-36-1-16,-7 18-1 15,0-3 1 1,-8 21-1-16,19-37 1 0,-19 37-1 16,17-36 2-16,-17 36-2 15,19-35 1-15,-19 35-2 16,16-33-1-16,-8 12 0 15,5-2 0-15,-3 2 0 16,1-2 1-16,1 3 0 16,1-3-1-16,-3 4 1 15,0 0 0-15,-10 19 0 16,17-29-2-16,-17 29 1 0,17-25-1 16,-17 25-1-1,10-18 2-15,-10 18 0 16,0 0 1-16,21-25-1 15,-21 25 0-15,16-19 0 0,-16 19 1 16,17-21-1-16,-17 21-1 16,15-18 0-16,-15 18 0 15,14-21 1-15,-14 21-5 16,0 0 4-16,17-27-4 16,-17 27 4-16,12-19-4 15,-12 19 5-15,11-19-6 16,-11 19 4-16,12-22 0 0,-12 22 1 15,17-27 0 1,-17 27-1-16,16-28 0 16,-16 28 2-16,15-24-1 15,-15 24 0-15,10-21 0 0,-10 21 0 16,11-19 0-16,-11 19 0 16,10-19 0-16,-10 19-1 15,8-18 2-15,-8 18-1 16,9-21 1-16,-9 21-1 15,10-25 0-15,-10 25-1 16,17-29 1-16,-17 29-1 16,20-33 1-16,-20 33-1 15,21-34 1-15,-21 34-1 16,19-31 1-16,-19 31-1 16,14-29 1-16,-14 29 0 15,11-25 0-15,-11 25 0 16,10-25 0-16,-10 25-1 0,11-27 2 15,-11 27-2-15,10-25 1 16,-10 25 0-16,12-20 0 16,-12 20-1-16,11-21 1 15,-11 21 0-15,0 0 0 16,10-19 0-16,-10 19-1 16,0 0 0-16,11-27-1 15,-11 27 1-15,6-21 0 16,-6 21 0-16,10-20 0 15,-10 20 0-15,9-21 0 16,-9 21 0-16,0 0 2 16,10-21-2-16,-10 21 1 0,0 0-2 15,0 0 2-15,0 0-2 16,8-21 2-16,-8 21-1 16,0 0-1-16,0 0 1 31,15-23 0-31,-15 23 0 15,0 0 1-15,12-18-1 16,-12 18-1-16,0 0 2 16,13-21-2-16,-13 21 1 15,0 0 1-15,12-27-2 16,-12 27 2-16,11-23-1 16,-11 23 0-16,10-27 0 15,-10 27 1-15,15-27 0 16,-15 27 0-16,14-27 0 0,-14 27-1 15,15-25 1-15,-15 25-1 16,14-25 0-16,-14 25 0 16,15-23 0-16,-15 23 0 15,14-27 1-15,-14 27-1 16,15-27 0-16,-15 27 0 16,19-25 1-16,-19 25-1 15,16-20 1-15,-16 20 0 16,17-19-1-16,-17 19 1 15,0 0 0-15,21-25 1 16,-21 25-2-16,0 0 1 16,12-25-1-16,-12 25 0 0,10-23 1 15,-10 23-4-15,9-23 4 16,-9 23-3-16,6-21 3 16,-6 21-3-16,8-22 3 15,-8 22-2-15,0 0 1 16,11-23 0-16,-11 23 0 15,8-19 0-15,-8 19 0 16,0 0 0-16,12-25-1 16,-12 25 2-16,0 0-1 15,13-23 1-15,-13 23-1 16,8-21 0-16,-8 21 0 16,8-20 0-16,-8 20 0 15,9-21 1-15,-9 21-1 0,6-21 0 16,-6 21 0-16,6-19-1 15,-6 19 1-15,0 0 1 16,11-24-2-16,-11 24 1 16,0 0 0-16,8-25 0 15,-8 25 0-15,0 0 0 16,10-21 0-16,-10 21 0 16,0 0 0-16,11-23 0 15,-11 23 0-15,0 0 0 16,6-19 0-16,-6 19 0 15,0 0 0-15,2-23 1 16,-2 23-1-16,0 0 0 0,6-27-1 16,-6 27 1-16,7-18 0 15,-7 18 0-15,8-21-1 16,-8 21 1-16,6-19 0 16,-6 19 0-16,0 0 0 15,13-25 1-15,-13 25-1 16,0 0 0-16,10-27 0 15,-10 27 0-15,10-23 0 16,-10 23 0-16,11-22 0 16,-11 22 0-16,8-25 0 15,-8 25 0-15,8-19 0 16,-8 19 0-16,7-19 0 16,-7 19 0-16,0 0 0 0,6-18 0 15,-6 18 0-15,0 0 1 16,0 0-2-16,0 0 2 15,0 0-1-15,0 0 1 16,0 0 0-16,0 0 0 16,0 0 0-16,0 0 0 15,0 0 0-15,0 0-1 16,-15 20 1-16,9 1-1 16,-4 2-2-16,-1 12-10 15,-3-4-28-15,12 21-61 16,-15-12-8-16,11 10-6 15,-13-9-12-15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21.141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 3819 131 0,'0'0'83'15,"-2"-29"0"-15,2 29 0 16,0-25-46-16,0 25-3 16,6-18-4-16,-6 18-4 15,10-21-5-15,-10 21-5 16,11-21-2-16,-11 21-2 15,14-27-1-15,-14 27-2 16,17-31-3-16,-17 31 0 0,15-36 0 16,-15 36-2-16,16-37 2 15,-10 18-2-15,1-1 2 16,-1 1-1-16,0 0 0 16,-6 19-1-16,19-37-1 15,-9 18 0-15,3-2 0 16,1-2-2-16,1 1 1 15,-1-1-1-15,-1 0-1 0,1 0 1 16,-3-2 0-16,-3 4 0 16,-2 1 1-1,0 1 0-15,-6 19-1 16,11-33 1-16,-7 14 1 0,4 0-1 16,-8 19 0-16,17-31 3 15,-17 31-5-15,29-33 5 16,-29 33-4-16,31-33 3 15,-16 14-4-15,1-2 2 16,-3 2-2-16,1-1-1 16,-3-1 2-16,-3-2-1 15,2 0 1-15,1 2-2 16,-1 1 3-16,3-1-2 0,1-2 1 16,1 2-1-1,-1-2 1-15,1 3 0 16,2-1 0-16,-5 0-1 15,-12 21 1-15,23-35 0 0,-23 35 0 16,14-34-1-16,-14 34 1 16,7-31-1-16,-7 31 0 15,6-31 0-15,-6 31 1 16,8-35 0-16,-8 35 0 16,8-36 0-16,-3 18 0 15,1-3 1-15,-2 0 0 16,0 0-1-16,0 3 2 0,0-1-2 15,3 0 1-15,-7 19 0 16,10-33-1 0,-10 33 0-16,11-33 0 15,-11 33-1-15,10-29 1 0,-10 29 0 16,6-27 0-16,-6 27-1 16,8-23 1-16,-8 23 0 15,0 0-1-15,17-23 1 16,-17 23-1-16,0 0 0 15,23-17-1-15,-23 17 0 16,0 0 1-16,0 0 0 16,0 0 0-16,0 0 1 15,0 0-1-15,4 21 1 0,-16 0-1 16,-3 4 1-16,-2 6 0 16,-1 4 0-1,-3 5 0-15,0 1 0 16,0 1 2-16,-1 4 0 0,1 4 0 15,-2 4 1-15,-2 4-1 16,-2 4 1-16,-4 2-2 16,0 1 0-16,-1 1 1 15,3-3-2-15,0-3 1 16,2-4-1-16,0-2 1 16,4-4-2-16,7-2 2 15,-3 0-1-15,0-5-2 0,3 1 2 16,-3-5-1-16,2 3 0 15,-3-7-1 1,1 3 2-16,-4-5-2 16,2-6 1-16,-1 2 0 0,1-2 0 15,2-2-1-15,0-4 0 16,19-21 1-16,-27 31-1 16,27-31 1-16,-14 21-1 15,14-21 1-15,0 0 0 16,0 0 0-16,0 0 0 15,0 0 0-15,0 0 0 16,18-3 0-16,-18 3 0 16,15-27 2-16,-5 7-2 0,3-7 0 15,1-4 0-15,3-7 1 16,2 1-1-16,-1-5 1 16,3 1 0-1,2-3-1-15,0 0 1 0,2-1 0 16,0 1-1-16,2 0 2 15,6-3 2-15,0-1-4 16,1-2 2-16,1-2-2 16,0 2 2-16,0-2-2 15,1 0 2-15,-3 4-2 16,-6 1-3-16,-2 3 3 16,0 0 0-16,0 5 0 0,-2-3-1 15,0 5 2-15,-3 0-1 16,3-3 1-1,2 3 0-15,-2 1-1 16,0 3 0-16,-2 0 0 0,-1 4 0 16,-1 0 1-16,-2 4-1 15,-3 4 0-15,-1 0 0 16,-13 21 1-16,23-35-1 16,-23 35 0-16,14-33 0 15,-14 33 0-15,15-29 0 16,-15 29-1-16,14-32 1 15,-14 32 1-15,15-29-2 16,-15 29 2-16,16-31-2 0,-16 31 2 16,17-33-1-1,-17 33 0-15,15-31-1 16,-15 31 1-16,12-31 0 16,-12 31 0-16,15-32 0 0,-15 32-5 15,12-31 4-15,-12 31-4 16,15-35 3-16,-15 35-2 15,18-35 2-15,-7 14-3 16,-1 2 4-16,-10 19 1 16,23-35 0-16,-13 16 0 15,-10 19 1-15,23-33-1 16,-23 33-1-16,19-33 1 0,-9 14-1 16,-1 0 2-1,1 1-1-15,0-1 0 16,1-2 0-16,-1 0 0 15,-2 3 0-15,3-1 0 0,-3 0 1 16,-8 19-1-16,19-35 0 16,-19 35 0-16,19-33 0 15,-19 33 1-15,16-36-2 16,-5 13 2-16,-3 1-2 16,2-3 0-16,-1 2 0 15,-1-6 2-15,0 0-1 16,-2 0 0-16,1 4 1 15,-3 0-1-15,0 0 1 16,0 4 0-16,0 0-1 16,0 2 0-16,-4 19 0 15,13-37 0-15,-7 18 0 16,4-1-1-16,-1-1 1 0,1 0 0 16,1-2 0-16,-1 2 1 15,-2-4-2-15,3 5 3 16,-5-3-3-16,2 0 2 15,3 0-3-15,-1-4-4 16,0 0 5-16,-1 2-4 16,1 0 3-16,0 0-4 15,-1 0 4-15,1 0-4 16,-4 1 6-16,1 5 0 16,1 0-1-16,-2 0 2 15,0 1-2-15,-6 18 2 16,13-34-1-16,-13 34 0 0,10-29-1 15,-10 29 2-15,9-29-1 16,-9 29 0-16,10-31 0 16,-10 31 1-16,14-29-1 15,-14 29 0-15,17-33 0 16,-17 33 0-16,15-31 0 16,-15 31 0-16,16-34-1 15,-16 34 2-15,15-35-2 16,-15 35 2-16,12-35-1 15,-3 14 0-15,-1 0-1 16,-2 0 1-16,2 3 0 16,-1-1 0-16,-7 19 0 15,12-31 0-15,-12 31 1 0,11-25-1 16,-11 25 1-16,6-21-1 16,-6 21 0-16,0 0-1 15,8-25 1-15,-8 25-1 16,0 0 1-16,0 0 0 15,8-21 0-15,-8 21 0 16,0 0 0-16,0 0 0 16,0 0 1-16,0 0-1 15,0 0 0-15,0 0 0 16,0 0 0-16,0 0 1 16,0 0-1-16,-18-4 0 15,18 4 1-15,-19 17-1 0,19-17 0 16,-25 29 0-16,8-6 1 15,1 4-1-15,-7 6 0 16,2 7 1-16,-4 3 0 16,-4 7 2-16,0 6-1 15,-2 4 0-15,-2 3 1 16,2 3 4-16,-1-1-3 16,3-3 3-16,0-2-3 15,2-2 1-15,2-1-1 16,0-6 1-16,-2 3-2 15,0-4-3-15,-2 0 2 16,0-2-2-16,-2 4 1 16,-2-2-2-16,2 2 3 0,-1-4-2 15,3-1 0-15,0-3 0 16,-2 2 0-16,2-3 0 16,2-1 0-16,2-1 0 15,2-3 0-15,0-1-1 16,2-1 2-16,1-3-2 15,3 0 2-15,0-2-1 16,-1 2 1-16,1 1 3 16,1-3-2-16,1 0 2 15,3 0-3-15,-3 0 4 16,3 0-4-16,1-1 4 16,3-3-4-16,-3-2-1 0,3 2 0 15,-2 0 0-15,1-3-1 16,1 3 1-16,0-2 0 15,-3 0 0-15,1 0 0 16,-2 2 0-16,-1 2 0 16,-1 0-1-16,-3 3 2 15,2 1-1-15,-1 0 0 16,1 0 0-16,-1 3 1 16,1-1-1-16,-2-2 0 15,5 0 0-15,-3-1-1 16,-3 3 0-16,-1-2 1 15,2 0-2-15,-1-1 2 16,1-1-2-16,-2-2 3 0,3 0-2 16,-1-2 2-16,3-2-1 15,1 2 1-15,-1 0-1 16,-1 4-3-16,-2 2 5 16,-1 3-5-16,-3 3 4 15,0 3-4-15,0-1 4 16,1 1-4-16,1-1 3 15,0-1 0-15,5-1 0 16,1-3 0-16,5-5-1 16,0 0 1-16,1-2-1 15,3-2 1-15,-2 2-1 16,2 0 1-16,-2-2-1 0,-1 0 2 16,-1-2-2-16,0 0 1 15,1-6-1-15,-1 0 1 16,8-19 0-16,-12 22-2 15,12-22-1-15,0 0 0 16,0 0 0-16,0 0 0 16,0 0 0-16,0 0 0 15,0 0 0-15,0 0 1 16,0 0 1-16,0 0 1 16,12-20-1-16,-12 20 1 15,8-36-1-15,1 9 1 16,3-4 1-16,3-8-1 15,3-5 1-15,3-4-1 0,6-6 2 16,2-2-2-16,5-2 0 16,7-6 4-16,3-5-4 15,4-2 2-15,4-4-1 16,-1-6 1-16,1 0-1 16,0-4 0-16,-2 0 2 15,-6 6-5-15,-5 0 3 16,-1 4-1-16,-5 7 1 15,-4 8-2-15,0 3 1 16,-4 8 0-16,-2 5 0 16,2 2-1-16,0 5 2 15,0 2-2-15,0-5-3 0,0 3 2 16,-3 1-2-16,3-1 2 16,0 2-2-16,-4 2 3 15,0-3-4-15,-2 3 3 16,-5 6 2-16,3 2 0 15,-5 4 1-15,1 3-1 16,-13 18-1-16,16-27 2 16,-16 27-1-16,0 0 0 15,0 0 0-15,0 0 0 16,0 0 0-16,-16 18 0 16,-1 1 0-16,-4 6 0 15,-8 6 0-15,-6 8 1 16,-3 9 4-16,-5 6-4 0,-5 7 3 15,-4 9-1-15,0 5 2 16,2 6-3-16,5 2 3 16,7-4-2-16,3-6-4 15,6-7 3-15,6-12-2 16,8-8 1-16,7-13-1 16,2-10 0-16,6-23 0 15,0 0 1-15,0 0-1 16,0 0 0-16,0 0 0 15,0 0 0-15,23-29 1 16,-23 29-1-16,16-29 0 16,-16 29 0-16,13-19 0 0,-13 19 0 15,0 0 0-15,2 27 0 16,-8 0 0-16,-7 13 0 16,-3 8-1-16,-3 10 2 15,-2 6-3-15,-2 5 2 16,-6 1 1-16,2 1-3 15,0-2 2-15,0-1-1 16,-2-6 2-16,4-1-2 16,-2-5 2-16,2-2-1 15,4-6 0-15,3-3 2 16,1-3-2-16,2-9 1 16,5-4-2-16,2-4 1 15,-1-6 0-15,9-19 0 0,-10 25-1 16,10-25 2-16,0 0-1 15,-19 18 1-15,19-18-1 16,0 0 0-16,0 0 0 16,-22 9 0-16,22-9 0 15,0 0-1-15,0-27 0 16,6 8 1-16,2-6 0 16,2-2 0-16,3-2 0 15,1-2 0-15,1-2 0 16,0 4 1-16,-3-1 0 15,3 5-2-15,-3 5 2 16,-2-1-1-16,-10 21 1 0,21-31-1 16,-21 31 1-16,19-19-1 15,-19 19 0-15,0 0 0 16,0 0 1-16,0 0-1 16,10 33-1-16,-14-14 2 15,-2 4-2-15,-2 2 1 16,1-2 0-16,-1-3 0 15,2 1-1-15,6-21 1 16,-6 29 0-16,6-29 0 16,0 0 0-16,0 0 0 15,0 0 0-15,0 0-2 16,0 0-8-16,18-23-12 16,1 19-44-16,-13-21-49 0,17 9-9 15,-13-22-6-15,11-1-10 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31.74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1-5 97 0,'0'0'102'16,"0"0"2"-16,0 0-7 15,0 0-72-15,0 0-4 16,0 0 4-16,0 0-1 16,0 0-6-16,0 0-3 15,19 4 1-15,-19-4 0 16,23 7-2-16,-23-7-3 15,35 6-4-15,-14-4-2 0,4 0-1 16,2-2 1-16,4 2 0 16,2-4 1-16,1 2-1 15,-3-2 1-15,0 2-1 16,-4 0 0-16,2 0-1 16,-6 0-2-16,-2 0-1 15,-21 0-1-15,27-2 0 16,-27 2 1-16,0 0 1 15,18-8 0-15,-18 8 0 16,0 0 0-16,0 0 0 16,0 0-1-16,-29-3 1 15,29 3-2-15,-39 11 0 0,14-3-1 32,-4-2 1-32,-2 5 0 15,-1-3 0-15,-1 0-1 16,2 1 2-16,0-1-2 15,6 0 1-15,4 1 0 16,2-3-1-16,19-6 1 16,-24 16 3-16,24-16-4 15,0 0 3-15,-13 21-2 16,13-21 3-16,0 0 1 16,13 23-2-16,-13-23 2 15,0 0-4-15,20 17 5 16,-20-17-6-16,19 8 6 15,-19-8-6-15,19 2 0 0,-19-2 1 16,0 0 0-16,23-4-1 16,-23 4-5-16,0 0 4 15,0 0-5-15,18-10-8 16,-18 10-15-16,0 0-45 16,0 0-48-16,0 0 0 15,7 18-1-15,-7-18-5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12.988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89 20 213 0,'0'0'99'16,"-29"-17"0"-16,29 17-4 15,-29-6-63-15,29 6-7 16,0 0-4-16,0 0 0 0,-21 0-7 15,21 0-1 1,0 0-3-16,0 33 2 16,0-33-4-16,-2 34-1 15,-2-13-1-15,4-1-2 0,0-20-2 16,-2 31 0-16,2-31 0 16,0 0-2-16,0 0 1 15,20 5 0-15,-20-5-1 16,19-19 0-16,-19 19 0 15,19-21 0-15,-19 21 0 16,0 0 0-16,16-21 0 16,-16 21 0-16,0 0 0 0,0 0 1 15,7-18-1 1,-7 18 0-16,0 0 0 16,0 0 0-16,0 0 0 15,0 0 0-15,0 0 0 0,-19 10 0 16,19-10 1-16,-23 21 0 15,23-21 1-15,-19 27-1 16,19-27-1-16,-6 29 1 16,6-29-1-16,8 25 2 15,-8-25-3-15,21 19 1 16,-21-19-1-16,29 10 2 16,-29-10-1-16,32 0 0 15,-32 0 0-15,22-8-2 0,-22 8 2 16,23-15 0-16,-23 15 0 15,21-21-1 1,-21 21 2-16,19-25-1 16,-19 25 0-16,12-27 2 0,-12 27-2 15,6-27 0-15,-6 27 0 16,-10-18 1-16,10 18-1 16,-27-9 0-16,8 9 1 15,1 2-1-15,-1 0 1 16,0 3-1-16,19-5 0 15,-27 4 0-15,27-4 1 16,0 0 0-16,0 0 1 16,0 0 0-16,0 0 2 0,-12 21 0 15,12-21-1 1,6 20 0-16,-6-20 0 16,15 29 0-16,-15-29-1 0,24 25-1 15,-24-25-1-15,32 11 0 16,-32-11 1-16,31-6 0 15,-31 6 0-15,23-21 0 16,-23 21 0-16,8-21 0 16,-8 21 1-16,0 0-1 15,-8-19 0-15,8 19 0 32,0 0 0-32,-23-10 0 0,23 10 0 0,-21-8 1 0,21 8 0 15,-23-7 1-15,23 7-1 16,-25-2 1-1,25 2-1-15,-27 13 1 16,27-13-1-16,-19 25-1 0,19-25-1 16,-8 31 1-16,8-31-1 15,4 29 0-15,-4-29 0 16,21 17-1-16,-21-17 1 16,25 10 0-16,-25-10 1 15,27 2-2-15,-27-2 1 16,0 0 1-16,23-6-1 15,-23 6 1-15,0 0-1 0,0 0 0 16,4-25 0-16,-4 25-3 16,0-19-7-1,0 19-10-15,0 0-37 16,0 0-58-16,0 0-5 0,0 0-8 16,-14 21-7-16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45.3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13 147 0,'0'0'105'0,"0"0"2"16,0 0-2-16,0 0-93 15,0 0 1-15,0 0 1 16,0 0-1-16,27 12-4 16,-27-12-6-16,38 2-8 0,-14-6-18 15,10 6-37 1,-3-6-46-16,4-2-3 16,1 0-1-16,-5-3-3 15</inkml:trace>
  <inkml:trace contextRef="#ctx0" brushRef="#br0" timeOffset="-251.7244">-35-197 146 0,'0'0'106'15,"0"0"3"-15,14-19-7 16,-14 19-93-16,0 0-4 16,29 9 7-16,-29-9 2 15,27 2 3-15,-27-2-4 16,32-2 2-16,-14-7-1 0,9 5-3 15,-2-4-5-15,4 0-10 16,2 1-7-16,-3-5-10 16,3 12-8-16,-13-11-10 15,5 18-14-15,-23-7-26 16,0 0-31-16,0 0 0 16,-8 23 6-16</inkml:trace>
  <inkml:trace contextRef="#ctx0" brushRef="#br0" timeOffset="4793.3198">765-344 159 0,'-27'-11'116'16,"27"11"-1"-16,0 0-20 15,-29-12-55-15,29 12-4 16,0 0-4-16,0 0-8 16,0 0-2-16,0 0-2 15,0 0-3-15,25-13-3 16,-25 13-4-16,31-4-4 15,-8 0-2-15,4 0-2 16,6-2-2-16,0-1 1 16,4-1-3-16,-1 0-2 15,1 1-3-15,-6 1-4 16,1 6-6-16,-14-4-9 0,5 17-14 16,-23-13-30-16,0 0-57 15,8 20-2-15,-8-20 5 16,-14 29-1-16</inkml:trace>
  <inkml:trace contextRef="#ctx0" brushRef="#br0" timeOffset="5200.6755">796 65 179 0,'-19'12'114'16,"19"-12"6"-16,0 0-25 15,0 0-47-15,0 0-7 16,0 0-7-16,0 0-11 16,25-10-6-16,-6 8-2 15,0-6-4-15,5 1-3 0,3-1-2 16,3 0-3-16,-1-3-3 16,0 3-3-16,-2 2-6 15,-4-5-6-15,-1 11-10 16,-22 0-20-16,27 2-49 15,-27-2-35-15,0 0-4 32,-4 19 5-32</inkml:trace>
  <inkml:trace contextRef="#ctx0" brushRef="#br0" timeOffset="4418.1846">983-357 120 0,'0'0'114'0,"0"0"-2"15,-4-21 4-15,4 21-74 16,0 0-3-16,-13-18-4 15,13 18-10-15,0 0-1 16,0 0-1-16,0 0 0 16,0 0-4-16,0 0-2 0,0 29-2 15,0-29-4-15,-2 35-1 16,0-12-3-16,2 4-2 16,-2 0-1-16,0 2 0 15,0 0-1-15,0 0 1 16,0 0-1-16,0-2 0 15,0-4 3-15,-1-2-3 16,1-2 1-16,2-19-2 16,-4 22 0-16,4-22-5 15,0 0-1-15,0 0-9 16,0 0-10-16,0 0-10 16,0 0-37-16,-12-25-68 0,12 25-2 15,6-37-3-15,0 18 5 16</inkml:trace>
  <inkml:trace contextRef="#ctx0" brushRef="#br0" timeOffset="6061.6996">1218-95 122 0,'0'0'111'0,"0"0"8"16,0 0-2-16,0 0-65 16,0 0-15-16,0 0 5 15,0 0-14-15,0 0-6 0,0 0 5 16,10 31-11-16,-10-31 3 16,0 29-11-16,0-29 6 15,-2 31-10-15,2-31 6 16,-2 34-4-16,2-34-2 15,0 29 0-15,0-29-1 16,0 0 1-16,0 20-1 16,0-20 0-16,0 0-2 15,0 0 0-15,14-20-1 16,-14 20 1-16,15-40-4 16,-3 19 0-16,-3-6-1 15,5 0 2-15,1 0-1 16,-1 7 2-16,1-1-2 0,-15 21 0 15,31-25 3-15,-31 25 1 16,25-8-1-16,-25 8 1 16,19 14-1-16,-19-14 6 15,14 31-3-15,-8-12 0 16,1 2 1-16,-3-1-2 16,0-1 3-16,-4-19-3 15,6 27 1-15,-6-27-6 16,0 0 4-16,0 0-2 15,0 0 2-15,23 0-1 16,-23 0-4-16,19-27 7 16,-7 8-7-16,3 1 3 0,1-3-4 15,1 2 4-15,-17 19-4 16,31-27 4-16,-31 27 0 16,27-10-4-16,-27 10 5 15,19 8 0-15,-19-8 2 16,10 27 1-16,-10-27 3 15,7 33-3-15,-7-33 3 16,4 34-2-16,-4-34 1 16,6 31-2-16,-6-31 2 15,4 29-4-15,-4-29 0 16,2 23-2-16,-2-23-2 16,0 0-3-16,-4 23-3 15,4-23-8-15,0 0-8 0,0 0-12 16,0 18-27-16,0-18-55 15,0 0-21-15,0 0 4 16,0 0-1-16</inkml:trace>
  <inkml:trace contextRef="#ctx0" brushRef="#br0" timeOffset="6844.9469">2124-353 123 0,'0'0'116'0,"0"0"4"15,0 0 4-15,0 0-70 0,-11-21-10 16,11 21-4-16,0 0-12 16,0 0-4-16,0 0-3 15,0 0-5-15,0 0-2 16,0 0-2-16,0 0-4 16,21 3 2-16,-21-3-3 15,21 20 0-15,-21-20 0 16,27 36 0-16,-9-14-1 15,1 10 0-15,0 1 0 16,0 4 1-16,-3 1 2 16,-3 3-1-16,-5-1 0 15,-2-1-2-15,-4-1 1 16,-4-5-2-16,-2-4-1 0,-2-4-2 16,-3-4-2-16,9-21 0 15,-20 29-1-15,20-29-1 16,-27 14-2-16,8-14-5 15,19 0-4-15,-33-12-13 16,33 12-16-16,-34-29-32 16,34 29-74-16,-14-40 1 15,14 40-1-15,-15-43 5 16</inkml:trace>
  <inkml:trace contextRef="#ctx0" brushRef="#br0" timeOffset="7282.6572">1943-301 156 0,'6'-31'128'0,"-6"31"6"15,15-23-2-15,-15 23-73 16,20-12-14-16,5 12-5 15,-25 0-12-15,44-11-7 16,-17 5-6-16,6 6-3 16,0-2-4-16,5 0-4 15,-3 2-2-15,3-4-7 16,-1 4-8-16,-8-9-18 16,17 18-60-16,-19-18-52 15,8 9-2-15,-16-10-3 0,2 6-2 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8:23.22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 41 70 0,'0'0'72'0,"0"0"-4"0,-21 6 3 15,21-6-42-15,0 0-2 16,0 0-4-1,0 0 0-15,0-19-2 16,0 19-3-16,0 0 2 16,0 0-3-16,21-4-2 0,-21 4-4 15,0 0 0-15,18 4-2 16,-18-4 0-16,0 0-1 16,25 5 0-16,-25-5-1 15,19-11 1-15,-19 11 1 16,19-10-1-16,-19 10-1 15,0 0-1-15,0 0-2 16,21-13-1-16,-21 13 0 16,0 0-1-16,0 0-1 15,6 19 0-15,-6-19-1 16,0 0 0-16,23 12 0 16,-23-12 0-16,35-2 1 0,-10 0-1 15,2 0 0-15,0 0 0 16,2 0 0-16,2 4 1 15,-4-2-1-15,-2 2 0 16,0 4 0-16,-4 1 0 16,-21-7 0-16,35 12 1 15,-35-12-1-15,33 13-1 16,-33-13 1-16,34 10 0 16,-34-10 0-16,33 4 0 15,-33-4 0-15,35 4 0 16,-35-4-1-16,33 9 1 15,-33-9 0-15,36 8 0 0,-36-8 0 16,33 4 1-16,-14-4-1 16,-19 0 0-16,33-6 1 15,-14 0-1-15,-19 6 0 16,29-13 1-16,-29 13-1 16,27-4 0-16,-27 4-1 15,18 2 1-15,-18-2-1 16,0 0 1-16,23 17-1 15,-23-17 1-15,19 6 1 16,-19-6 0-16,23-4-1 16,-23 4 1-16,25-6 0 15,-25 6-1-15,27-15 1 16,-27 15-1-16,18-12-1 0,-18 12 1 16,0 0 1-16,0 0-2 15,0 0 2-15,19-11-1 16,-19 11 0-16,0 0 0 15,0 0 1-15,21 9-1 16,-21-9 0-16,0 0 0 16,27 8-1-16,-27-8 2 15,23 6-1-15,-23-6 0 16,25 2-1-16,-25-2 0 16,23 2 1-16,-23-2-1 15,18 2 1-15,-18-2 0 16,0 0 0-16,25 7 0 0,-25-7 0 15,0 0 0-15,0 0 1 16,23 12-1-16,-23-12-1 16,0 0 0-16,0 0-6 15,8 21-12-15,1 8-68 16,-9-29-10-16,-11 46-11 16,-5-22-3-16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8:30.92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220 15 184 0,'0'0'80'0,"-15"-20"-3"16,15 20-3-16,0 0-55 15,0 0-2-15,0 0-1 16,0 0-2-16,-18 18-1 15,18-18 0-15,0 0 2 16,-4 29 0-16,4-29 1 16,-9 36-1-16,3-14-3 15,2 12-2-15,-4-1-3 16,3 6 1-16,-3 3-4 16,4 6 1-16,-2-5-1 15,2 5 1-15,-1-2-3 16,3 2 3-16,0-1 1 0,0 1-3 15,-2-2 3-15,2 4-4 16,0-2 4-16,-2 4-3 16,0-3 2-16,1 5-3 15,1-2 0-15,0 0 1 16,2 0-2-16,0 4 2 16,2-6-3-16,0 4 2 15,1-2-1-15,-1 0 1 16,0-2-2-16,-2 0 2 15,0 0-1-15,0-5 1 16,0 1-2-16,0-2 2 16,0-3-3-16,0-1 3 0,0-3-3 15,2 3 4-15,0-1-1 16,-2-1-3-16,2-1 3 16,-2 0-3-16,0 1 3 15,0-1-4-15,-2 1 4 16,2-5-6-16,0 0 4 15,0 0 0-15,2-2-1 16,-2 3 1-16,-2-1-1 16,2-2 2-16,-2-2-1 15,-2 4 1-15,2 1-1 16,-1-1 1-16,1 2-1 16,4 1 1-16,1-3-1 15,1 4 0-15,2 1-1 0,0-1 2 16,0-2-2-16,-1 1 1 15,-1-1-1-15,-2 0 1 16,2-1 0-16,-4-1 0 16,2-4-1-16,-2-4 1 15,2 0 0-15,0-2 0 16,2-3 0-16,-2 3 1 16,3 0 2-16,-3 4-5 15,0-2 5-15,0 4-4 16,0-2 4-16,0 0-4 15,-2 0 3-15,2 0-3 16,-2-2 0-16,0 0 1 0,2-2 0 16,-2 2-1-16,0-2 0 15,-2 4 2-15,2 0-1 16,-2 2 1-16,0-2-2 16,0 2 2-16,0 0 0 15,0 0 0-15,2 0-1 16,0-2 0-16,2-2 0 15,0-2 0-15,-2 2 0 16,4 0 0-16,-2-2 0 16,-2 0-1-16,2-1 1 15,0-1 0-15,-2 0 0 16,2 0-1-16,-2-3 1 16,0 1 0-16,2 0 0 0,-2 0 0 15,0-19 0-15,2 35 0 16,-4-14 0-16,0-3 1 15,0 1-1-15,-2 0 1 16,4-19-1-16,-10 33 0 16,10-33 1-16,-13 25 0 15,13-25 0-15,-10 21-1 16,10-21 0-16,-6 18 0 0,6-18 1 16,0 0-1-1,-9 23 0-15,9-23 1 16,0 0-2-16,-4 27 2 15,4-27-1-15,-2 25 0 0,2-25-1 16,-2 29 5-16,2-29-5 16,2 33 5-16,-2-33-4 15,2 27 4-15,-2-27-4 16,4 25 5-16,-4-25-4 16,4 19 0-16,-4-19 5 15,0 0-10-15,0 25 5 16,0-25-6-16,2 21 11 15,-2-21-11-15,0 19 10 16,0-19-11-16,3 20 6 16,-3-20-1-16,2 21 7 15,-2-21-5-15,2 19-1 16,-2-19 0-16,4 18 0 0,-4-18 2 16,0 0-1-16,6 19 0 15,-6-19-1-15,0 0 0 16,0 0 1-16,0 0-1 15,0 0 1-15,0 0-1 16,0 0 0-16,0 0 0 16,0 0 1-16,0 0-2 15,0 0 2-15,0 0-1 0,-19-10 0 16,19 10 1 0,0 0 0-16,-22-27 1 15,22 27-2-15,-25-23 0 16,25 23-5-16,-23-23 4 0,23 23-5 15,-19-27 11-15,19 27-12 16,-17-29 12-16,17 29-10 16,-6-33 11-16,2 14-6 15,4 19 3-15,-8-25-4 16,8 25 2-16,0 0-1 16,0 0-1-16,0 0 0 15,0 0 2-15,0 0-2 16,0 0 4-16,6 27-2 0,-6-27-2 15,8 27 1 1,-8-27-7-16,9 23 7 16,-9-23-7-16,10 23 8 15,-10-23-7-15,15 19 11 0,-15-19-10 16,18 18 10-16,-18-18-5 16,23 17 7-16,-23-17-7 15,23 8 5-15,-23-8-4 16,0 0-1-16,25-6 0 15,-25 6-1-15,0 0 2 16,0 0-1-16,23-15 0 16,-23 15 1-16,0 0-3 0,20 9 2 15,-20-9-1-15,23 12 3 16,-23-12-2-16,27 15-1 16,-27-15 1-1,29 6 1-15,-29-6 0 0,34 2-1 16,-34-2 1-16,33-4-3 15,-33 4 0-15,33-13 2 16,-14 3-1-16,0 0-5 16,1-5 12-16,-1 3-11 15,-19 12 11-15,33-23-12 16,-33 23 14-16,25-19-14 16,-25 19 13-16,0 0-7 15,21-8 0-15,-21 8-1 0,0 0-5 16,19 10-9-16,-19-10-102 15,12 29 2 1,-12-29-16-16,-2 40-1 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8:41.83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134 23 111 0,'0'0'88'16,"-17"-25"-6"-16,17 25 2 0,0 0-62 16,0 0-2-16,0 0 0 15,19-12-2-15,-19 12-2 16,0 0 0-1,18 4-1-15,-18-4 0 0,0 0-2 16,13 29-1-16,-13-29-3 16,4 27-2-16,-4-27-2 15,4 29-1-15,-4-29 7 16,9 25-16-16,-9-25 15 16,10 31-15-16,-10-31 14 15,14 25-14-15,-14-25 13 16,19 25-14-16,-19-25 7 0,21 23 1 15,-21-23-1-15,21 19 1 16,-21-19-1-16,23 18 1 16,-23-18-1-16,27 19 1 15,-27-19-2-15,33 17 0 16,-14-15 1-16,-1 4-1 16,3-6 0-16,0-2 1 15,-3-2-1-15,1 0 0 31,-19 4 1-31,36-5 0 0,-36 5-1 0,29 5 1 16,-29-5-2-16,27 6 1 16,-27-6 0-16,25 14 1 15,-25-14 0-15,29 9 0 0,-29-9 1 16,27 8 0-16,-27-8 0 16,27 12 0-16,-27-12 1 15,33 21 0-15,-33-21-1 16,31 27-1-16,-31-27 0 15,31 31 0-15,-31-31 0 16,33 27 0-16,-33-27-1 16,25 27 0-16,-25-27-1 15,27 19 2-15,-27-19-2 16,21 8 2-16,-21-8 0 16,0 0-1-16,19-4 1 15,-19 4-1-15,0 0 0 0,0 0 1 16,0 0-1-16,8-18-1 15,-8 18 1-15,0 0 0 16,0 0 0-16,0 0-1 16,0 0 2-16,25-3-1 15,-25 3 0-15,0 0 0 16,21 0 0-16,-21 0 0 16,0 0 0-16,0 0 1 15,0 0-1-15,0 0 0 16,0 0 1-16,-33-12-2 15,10 4 2-15,-6-3-3 16,-7-3 1-16,-3-3 0 16,-5-2 0-16,1 3 0 0,-1-1 0 15,0-1 0-15,3-3 1 32,6-2 1-32,5-2-1 15,3 0 9-15,7 0-15 16,1-2 15-16,4 2-13 15,-1 2 12-15,-1 5-14 16,17 18 14-16,-35-15-14 16,14 15-2-16,0 4 7 15,-2 5-6-15,3-1 13 16,-1 2-13-16,0-4 13 16,21-6-5-16,-31 9 6 15,31-9 2-15,-27-4-7 0,27 4 6 16,-25-5-14-16,25 5 14 15,-21-4-8-15,21 4 0 16,-25-2-7-16,25 2-2 16,-25 2 9-16,25-2 1 15,-23 4-1-15,23-4 1 16,-18 5 0-16,18-5-9 16,0 0 14-16,-21 12-4 15,21-12 4-15,0 0-13 16,-8 25 14-16,8-25-16 15,2 27 4-15,-2-27-3 16,10 37-9-16,-10-37-12 16,23 46-25-16,-23-46-51 0,23 40-6 15,-23-40 0-15,17 29-3 16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8:55.02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778 4288 48 0,'0'0'91'0,"-23"12"-3"16,23-12 3-16,-25 2-45 0,4-12-7 16,21 10-4-1,-29-8-3-15,29 8-6 16,-31-13-5-16,31 13-2 15,-29-16-3-15,29 16-3 0,-27-17-3 16,27 17-4-16,-23-17-2 16,23 17-1-16,-23-16 0 15,23 16 1-15,-31-17 1 16,31 17-1-16,-33-18 0 16,14 7 0-16,-2-1 0 15,2 3 0-15,-1 1 0 16,1-2-1-16,0-1-1 15,1 1 1-15,18 10 0 16,-34-21 0 0,34 21 1-16,-33-21-1 0,33 21-1 15,-27-16 1-15,27 16-8 0,-25-13 8 16,25 13-8-16,-21-12 14 16,21 12-15-16,-18-11 14 15,18 11-14-15,0 0 14 16,0 0-8-16,-21-22 8 15,21 22-7-15,0 0-1 16,-19-9 0-16,19 9 1 16,0 0-1-16,-21-6 0 15,21 6 1-15,0 0-1 0,-22-4 0 16,22 4 1-16,0 0 0 16,-19 2-1-1,19-2 1-15,0 0-1 16,0 0 0-16,0 0 1 0,0 0-1 15,-19 17 1-15,19-17-2 16,0 0 2-16,0 0-1 16,0 0 0-16,0 0 1 15,0 0-1-15,0 0 1 16,0 0-1-16,-12 20 1 16,12-20-8-16,0 0 6 15,0 0-7-15,-19 13 15 0,19-13-15 16,0 0 8-16,-21 4-1 15,21-4 1 1,0 0-1-16,-19-6 1 16,19 6 0-16,0 0-7 0,0 0 15 31,0 0-8-31,0-19 0 16,0 19 0-16,0 0 8 15,0 0-8-15,13-23 7 16,-13 23-6-16,0 0-1 15,0 0 0-15,6-19 0 16,-6 19 0-16,0 0 0 16,0 0 1-16,0 0-1 15,15-25 1-15,-15 25-7 0,14-20 6 16,-14 20-6-16,19-25 7 16,-9 6-7-1,-10 19 6-15,25-35-5 16,-25 35 6-16,21-33 0 0,-21 33 0 15,21-32 0-15,-21 32 0 16,14-29 0-16,-14 29 0 16,11-27-1-16,-11 27 1 15,6-21-1-15,-6 21 0 16,2-18 1-16,-2 18-1 16,2-23 0-16,-2 23 0 15,0-27 0-15,2 8 1 0,-2-2-1 16,2-1 1-16,-2-5-1 15,2 0-1-15,0 0 1 16,-2-3 1-16,0 1-1 16,0-2 1-16,-2 2-1 15,0 0 1-15,0 2-1 16,0-4 2-16,-2 2-2 16,2 0 1-16,-2-2-1 15,2 4 1-15,0-1-1 16,0 1 1-16,2 0-1 15,0 3 1-15,0-1-1 16,0 4 1-16,-3-2-1 16,3 0 1-16,0 0-1 0,0 2 1 15,-2 1-1-15,0-3 1 16,0 2-1-16,-2-2-2 16,4 0 5-16,-2 3-4 15,2-1 3-15,0 0-4 16,0 0 5-16,4 3-4 15,-2-1 4-15,4-2-1 16,-3 2-2-16,-1-3 1 16,2-1 0-16,-2 0 0 15,0-2-1-15,-2-4 1 16,2 0-1-16,0-2 1 16,2-1-1-16,-2-1 1 0,2 0-1 15,-1 0 2-15,1 1-1 16,-2-1 1-16,-2 2-1 15,0-4 0-15,0 4 0 16,0-3 0-16,0-1 0 16,0 2 0-16,-2-5-1 15,2 3 0-15,0-2 0 16,0 3 0-16,0 1 0 16,0 2 0-16,0-2 0 15,0 2 0-15,0 2 0 16,0-3 1-16,-2 3-1 15,0 2 0-15,2-4 2 16,0 0-2-16,0 2 3 0,-3 0-3 16,6 0 4-16,-1 0-4 15,0 2 4-15,0-5-3 16,0 7 2-16,2 1-3 16,-2-3 1-16,2-3 0 15,-2 3-1-15,0 2 0 16,0 1 1-16,1-1-1 15,-3 0 0-15,-3-2 1 16,3 2-1-16,-2-6 1 16,0 1-1-16,2-3 1 15,-2-2-1-15,0 2 1 16,0 4-2-16,2-3 2 0,-2 3-1 16,0 0 1-16,2 2-1 15,-4-2 1-15,2 2 0 16,0-6 0-16,0-2 0 15,-3 1 0-15,1-1 0 16,0 0 0-16,2-1 0 16,-2 5 0-16,2-2-1 15,-4 4 0-15,6 0 2 16,-3 2-2-16,6 4 1 16,-1 0-1-16,0 2 2 15,2-4-2-15,0 5 2 16,2-1-1-16,-4-4-1 15,2 0 2-15,-6-4-1 0,-4-6 0 16,2-1 0-16,-4 3 0 16,-1 0 1-16,-1 2-2 15,2 1 2 1,-1 6-1-16,3 5-1 0,6 19-3 16,0 0-3-16,0 0-10 15,0 0-18-15,33 27-74 16,-33-6-9-16,15 26-5 15,-21-5-12-15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30.58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 44 203 0,'-23'-21'104'16,"23"21"-2"-16,0 0-3 15,0 0-76-15,-13-19-1 16,13 19-4-16,23-4-2 15,-2 4-3-15,-2-4-1 16,6 8 0-16,-3-2 0 0,8 15 1 16,-5-3-4-16,6 11 5 15,-2-2-7-15,0 4-2 16,2 6 6-16,-2-2-9 16,2 3 8-16,0-7-9 15,-1-2 9-15,-3 2-15 16,0-5 15-16,-3 1-9 15,1-4 0-15,-2 0 1 0,0-5-2 16,-2 1 2-16,0-7-1 16,-3 5 0-1,3-5 0-15,-2 2 1 16,0-1-2-16,-1-1 1 0,-18-8 1 16,33 16-2-16,-33-16 1 15,34 19 0-15,-34-19 0 16,35 19 1-16,-16-13-1 15,-1 2 1-15,1-1-1 16,0 1 2-16,0-6-2 16,-19-2 1-16,33 10 0 15,-33-10-2-15,25 15 1 16,-25-15 0-16,23 17 0 0,-23-17 0 16,0 0-1-1,22 16-1-15,-22-16 2 16,0 0-1-16,0 0 1 15,21 17-2-15,-21-17 1 0,0 0-5 16,0 0-9-16,21-8-24 16,4 12-83-16,-17-29-5 15,13 14-11-15,-11-22-3 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35.09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65 104 184 0,'0'0'102'15,"-23"-6"-1"-15,23 6-2 16,-27-6-70-16,27 6-10 15,0 0 4-15,-19-23-6 0,19 23 7 16,0 0-10-16,4-19 7 16,-4 19-9-16,0 0 6 15,0 0-3 1,0 0-4-16,9-22-3 0,-9 22-2 16,0 0-4-16,27-7 0 15,-7 3-1-15,7-2 0 16,5 0 0-16,1 2 0 15,2 4-1-15,3 0 1 16,-1 6-1-16,-2 6 2 16,-4 3-2-16,-1 6-9 15,-3 1 19-15,-3 7-18 16,1-2 18-16,-2-2-17 0,0 2 16 16,2-2-16-1,2 0 16-15,0-2-7 16,0 2-2-16,4-2 0 15,-2 0 0-15,2 0 0 0,-1-3-1 16,-1-1 1-16,-4 2 0 16,0-7-2-16,-5 1 2 15,-20-15-1-15,34 23 0 16,-34-23 0-16,29 16 1 16,-29-16 1-16,27 7-2 15,-27-7 1-15,29 6 0 16,-29-6 1-16,29-4 0 15,-29 4 0-15,27-2-1 16,-27 2-1-16,27 6-5 16,-27-6-6-16,23 19-17 15,-23-19-42-15,25 14-50 0,-25-14-3 16,18 2-5-16,-18-2-1 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37.04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105 3756 193 0,'8'-25'104'0,"-8"25"-8"16,0 0 1-16,0 0-74 16,-8-19-4-16,8 19-1 15,0 0-1-15,0 0-3 16,12-27-1-16,-12 27 0 15,4-27 1-15,-4 27-1 16,0-35-2-16,0 14-2 0,-4-4 2 16,0 7-3-16,0-7 0 15,0 2-1-15,-1 0-2 16,3 0-1 0,-2-2-1-16,4 2-1 0,-2-4 1 15,2-2-2-15,0-4 0 16,2 0 0-16,-2-1 0 15,0-1 0-15,0-2 1 16,-2 1-1-16,0 1 1 16,-2 4 0-16,0 4 1 15,0-2-2-15,-1 0 2 16,3 4-3-16,0 0 3 0,2-2-2 16,0 0 0-16,2 0 0 15,0 0-3-15,0 0 7 16,3 2-7-16,-3-2 8 15,0 0-9-15,0 0 6 16,0 2-5-16,-2-2 5 16,2 2-2-16,0-4-4 15,0 0 4-15,0 0-3 16,2-2 3-16,1 1-1 16,-1-1 0-16,0 0 0 15,0 0 1-15,-2-2-2 16,0 2 2-16,-2-1-2 15,0 1 3-15,0-2-3 0,0 0 2 16,-2 0-1-16,0-1 0 16,2 1 0-16,0 0 1 15,0 0-1-15,0 1 0 16,0 3 0-16,2 2 0 16,0 2 0-16,0-4 0 15,0 0 0-15,0 4 0 16,3-4 0-16,-3 0 1 15,0-6-2-15,0-1-2 16,0 1 5-16,0 0-5 16,0-1 5-1,0 1-5-15,0 4 4 16,0 0-4-16,0 2 5 16,-2 2-2-16,0 2 0 15,2 2 0-15,-2 0 0 16,0-2 1-16,0-2-2 15,3 2 1-15,-6 0 0 0,3-2 0 16,0 0 0-16,-2 0 0 16,0 0 0-16,0 0 0 15,0 2 0-15,0 0-1 16,0 0 1-16,-2 3 0 16,2-1 1-16,2-2-1 15,-2-2 0-15,-3 6 1 16,3 0-2-16,0 0 3 15,0-1-3-15,-2 1 2 16,0 2-2-16,4 19 1 16,-8-31 0-16,3 12 1 15,1 1-2-15,4 18 1 0,-6-34 1 16,6 34-2-16,-4-33 1 16,4 33 0-16,0-35 0 15,-2 16-1-15,2 19 1 16,0-33 0-16,0 33 0 15,-2-33 0-15,2 33 0 16,-4-34 0-16,4 34-1 16,-7-31 1-16,7 31 0 15,-6-33 0-15,6 33-1 16,-4-38 0-16,4 18 2 16,-2-3-3-16,2 2 5 15,0 0-5-15,-2 1 3 16,2-7-4-16,0 0 4 0,0 4-1 15,-2-2 0-15,-4 0 0 16,1 0 1-16,-1-2-1 16,-2 0 0-16,0 2 1 15,1 0-1-15,-1 0 0 16,2 2 0-16,4 4 1 16,2 19-2-16,-4-27 0 15,4 27-6-15,18-2-14 0,-18 2-53 16,23 34-39-1,-19-9-10-15,7 27-11 16,-16-3-5-16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38.98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63 57 0,'0'0'60'16,"0"0"9"-16,0 0 0 0,25-5-29 15,-25 5 1-15,0 0 3 16,6-29 3-16,-6 29 0 16,0 0-2-16,0 0-4 15,6-33-3-15,-6 33-10 16,0 0-4-16,0 0-6 15,0 0-5-15,0 0-2 16,25 6-2-16,-25-6-4 16,29 13 2-16,-8 1 0 15,4-7 0-15,6 9 0 16,2-5 0-16,5 3 4 16,1-4-4-16,3 1 4 15,-3-5-6-15,3 0 5 0,-3 5-7 16,-3-9 5-16,-1 4-4 15,-4 0 0-15,0 1-1 16,-2-1-1-16,-2 0 0 16,3 0 1-16,-3 0 0 15,0 1 0-15,0-3-1 16,0 2 0-16,-2-2 1 16,2 7-8-16,-3-3 11 15,1 0-11-15,-4 1 9 16,-2 1-10-16,0 0 10 15,-19-10-10-15,33 21 9 16,-33-21-2-16,25 15-1 0,-25-15 0 16,25 20 1-16,-25-20 1 15,25 15-2-15,-25-15 0 16,22 17 0-16,-22-17 0 16,21 16 0-16,-21-16 0 15,19 17 0-15,-19-17 0 16,21 23-1-16,-21-23 0 15,23 18-2-15,-23-18-4 16,29 23-6-16,-29-23-5 16,35 27-7-16,-35-27-11 15,39 31-16-15,-39-31-41 16,34 32-30-16,-34-32 3 16,27 27-2-16,-27-27 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40.88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6 261 0,'0'0'117'0,"29"-6"-10"16,-29 6 4-16,19 2-80 16,-19-2-5-16,21 12-10 15,-21-12 4-15,29 9-2 16,-29-9-5-16,31 6-1 16,-31-6-1-16,35 4 0 31,-16-4-1-31,0 2-3 0,1 2-1 0,3 0-2 15,0 3 1-15,6 1 0 16,-2 0-1-16,7 3 1 16,-1 1-1-16,4 1 2 15,5-3-2-15,6 5-1 16,-1-3 0-16,1 0-2 0,2 3 0 16,-4 0 1-16,1-5-1 15,-5 7 0-15,-5-1-1 16,-3 3 2-16,-5 2-1 15,-2 4 1-15,-2-5-2 16,0 5 0-16,-5 0 0 16,3-2 0-16,-2 0 1 15,0-2-2-15,0-5-2 16,-1-5-3-16,5 9-11 16,-6-17-20-16,14 21-87 15,-33-24-6-15,36 11-7 16,-36-11-5-16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50.459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92 56 150 0,'0'0'72'15,"-22"-21"-3"-15,22 21 5 16,-25-13-41-16,25 13-1 15,-19-4-8-15,19 4-3 0,0 0-4 16,-19 2-3-16,19-2-4 31,0 0 0-31,0 0-2 0,0 0-1 16,0 0 1-16,0 0 1 0,-8-21 1 16,8 21-1-16,0 0 0 15,0 0-2-15,0 0 0 16,0 0-3-16,0 0 0 15,0 0-2-15,0 0 0 16,0 0-2-16,23 17 1 16,-23-17-1-16,25 6 0 15,-25-6 0-15,31-2 0 16,-31 2 0-16,27-4-1 0,-27 4 2 16,27 8-2-16,-27-8 2 15,19 21 2-15,-19-21-1 16,14 35 0-1,-5-14-3-15,-9-21 4 0,12 33-5 16,-12-33 5-16,10 23-5 16,-10-23 3-16,0 0-4 15,0 0 4-15,0 0-1 32,0 0 0-32,0 0 0 15,-20 13-1-15,20-13 2 16,0 0-2-16,0 0 1 15,0 0 0-15,0 0 1 0,0 0-1 16,0 0-1-16,-2-25-2 16,2 25 5-16,6-19-4 15,-6 19 3-15,6-23-3 16,-6 23 3-16,4-25-3 16,-4 25 5-16,-2-22-3 15,2 22-2-15,-6-23 2 16,6 23-1-16,0 0 1 15,-13-19-1-15,13 19 0 16,0 0 2-16,0 0-3 16,-4 27-6-16,13-4-13 15,-9-23-61-15,20 46-7 16,-13-26-8-16,9 7-8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42.39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291 3983 225 0,'0'0'90'16,"-21"0"8"-16,21 0-8 16,0 0-46-16,-27-19-19 15,27 19 4-15,-12-18-5 16,12 18-4-16,-11-32-5 15,9 10-10-15,-4-5 7 16,4-2-9-16,-4-7 8 16,4 3-8-16,-7-9 9 0,5 3-9 15,-8-3 10-15,1 1-1 16,-5-5 0 0,1-2-3-16,-1-2 1 15,-1-1-4-15,0 1 0 0,1-2-2 16,1 2 0-16,5 0-1 15,-3 0 1-15,5 2-2 16,0 1 3-16,4 3-3 16,-3-2 2-16,5 5-2 15,0 1-3-15,4 1 6 16,-2 1-8-16,4 3 8 16,-2 0-7-16,3 1 2 15,-1 1-3-15,2 0 2 0,-2-2 1 16,0 1-4-16,0-1 5 15,-1 4-4 1,-1-2 4-16,-2-1 0 16,0 1 1-16,2 0-1 0,-2 0 2 15,2-1-2-15,0-1-1 16,2-2 0-16,0 1 1 16,2 1-1-16,1 0 1 15,-3-3 0-15,2 1-1 16,-4 0 0-16,0 1 0 15,-2 1 0-15,0-3 1 16,-2-1-1-16,0 2 0 0,2 1 0 16,0-3-5-1,2 3 5-15,0-1-6 16,2 2 5-16,0 2-4 16,3-1 4-16,-3 1-5 0,2 2 5 15,0 2 1-15,-2-4 1 16,1-1-1-16,-1-1 1 15,0-4 0-15,0-3 0 16,-2-2 0-16,2-3-1 16,0-3 1-16,-1 2-1 15,1 2 1-15,-2 0-1 16,0 3 0-16,0 3 0 16,2 1 1-16,-4-1-1 0,4 3 1 15,-2 0-1 1,0-3 0-16,0 1 0 15,3-5-1-15,1 5 1 16,0-3-5-16,0 5 4 0,1-3-2 16,-1 1 1-16,0 3-2 15,-2 3 3-15,0 2-1 16,-2 0 0-16,1 2 2 16,-3 0-1-16,-3 2 1 15,1-3 1-15,-2 6-1 16,0-3-1-16,-2 0 2 15,0 2-1-15,-3 2 1 16,1 2-1-16,-2-2 0 16,10 23-2-16,-23-29 0 15,23 29-1-15,-21-19-1 16,21 19-1-16,-19-10-2 0,19 10-3 16,0 0-3-16,0 0-9 15,0 0-30-15,0 0-59 16,23 25-4-16,-23-25-8 15,21 29-4-15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54.777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1619 49 0,'0'0'92'0,"0"0"-2"15,-8-19 4-15,8 19-41 16,-2-19-19-16,2 19 0 16,2-22-4-16,-2 22-7 15,8-27-6-15,-4 8-2 0,-4 19-2 16,21-40-1-16,-8 20-2 15,-3-5 0-15,5 2-3 16,-3-2 0-16,3 0-2 16,-5 0 1-16,5 2-2 15,-5-4 1-15,2 4-2 16,-1 0 0-16,-1 1-1 16,1 3 1-16,-3 0-1 15,2-2-1-15,-1 1 1 16,1-3-1-16,0 2 1 15,1-2-1-15,1-2 0 16,-1 0 0-16,-1 4 0 0,0 1 1 16,1 1-2-16,-11 19 1 15,16-29-1-15,-16 29 1 16,13-25 0-16,-13 25 0 16,16-27-1-16,-16 27 2 15,21-29-1-15,-21 29 2 16,23-33-1-16,-23 33 1 15,23-32-1-15,-23 32 0 16,21-27 0-16,-21 27 1 16,12-18-2-16,-12 18-1 15,0 0 3-15,15-19-5 16,-15 19 6-16,0 0-7 16,20-27 6-16,-20 27-6 0,19-27 6 15,-19 27-6-15,21-33 3 16,-21 33 0-16,21-29 0 15,-21 29 0-15,14-27 0 16,-14 27 0-16,13-21 0 16,-13 21 1-16,0 0-1 15,12-23 0-15,-12 23 0 16,0 0 0-16,19-25 0 16,-19 25 0-16,14-19 0 15,-14 19 0-15,0 0 0 16,19-22 0-16,-19 22-1 15,0 0 2-15,17-25-1 0,-17 25 0 16,12-19 0-16,-12 19 0 16,17-25-1-16,-17 25 2 15,16-27-1-15,-16 27 0 16,13-27 0-16,-13 27 0 16,10-23 1-16,-10 23-1 15,4-19 0-15,-4 19 0 16,0 0 0-16,9-22 0 15,-9 22 0-15,8-21 0 16,-8 21 0-16,17-25 0 16,-17 25 1-16,16-27-1 15,-16 27 0-15,15-21 0 16,-15 21 0-16,0 0 0 0,0 0 0 16,0 0-1-16,0 0 1 15,0 0 0-15,0 0 0 16,0 0 0-16,21 10 0 15,-21-10 0-15,0 0 0 16,0 0 0-16,20-24 0 16,-20 24 1-16,11-25-2 15,-11 25 2-15,10-29-1 16,-10 29 1-16,4-25-1 16,-4 25 0-16,7-23 0 15,-7 23 0-15,4-27 0 16,-4 27 0-16,6-21 0 0,-6 21 0 15,10-19 0-15,-10 19 1 16,0 0-1-16,0 0 0 16,0 0 0-16,0 0 0 15,0 0 0-15,-6 21-1 16,-4 0 1-16,-3 8 0 16,-3 2 0-16,-1 6-1 15,-6 7 2-15,2 4-2 16,-1 2 2-16,-3 2-2 15,2 0 2-15,0 0-2 16,2 0 2-16,0-5-1 16,3-1 0-16,1-2 2 15,-2-3-4-15,3-3 4 0,-3-1-4 16,2-4 4-16,1 0-4 16,-1-1 4-16,1-1-5 15,-3-2 1-15,0 0 1 16,3-2-1-16,-3 2 2 15,2 0-3-15,-1-2 3 16,-1 2-2-16,-2 2 2 16,2 1 0-16,1 3 0 15,-1-2-1-15,0-2 1 16,3 0 0-16,-1 1 0 16,0-3-1-16,3-4 1 15,1 0 0-15,1-7 0 0,2 3 0 16,10-21 0-16,-19 35-1 15,19-35 1-15,-19 32-1 16,19-32 1-16,-19 31-1 16,19-31 2-16,-18 29-2 15,18-29 2-15,-17 25-1 16,17-25 0-16,0 0 0 16,-21 23 0-16,21-23 0 15,0 0 0-15,0 0 1 16,0 0-2-16,0 0 2 15,0 0-1-15,0 0 1 16,0 0-1-16,7-19-1 16,-7 19 2-16,0 0-1 0,0 0 0 15,0 0 0-15,0 0 0 16,18-8 0-16,-18 8 1 16,0 0-1-16,0 0-3 15,0 0-9-15,0 0-21 16,15 33-75-16,-15-33-8 15,0 23-4-15,0-23-11 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57.748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2163 93 0,'-2'-21'73'16,"2"21"4"-16,0-31-2 16,0 31-45-16,10-46-1 0,3 25-1 15,-9-10-2-15,11 6-5 16,-7-8-4-16,8 10-2 16,-7-6-2-16,7 10-3 15,-7-3-2-15,3 3-3 16,-1-2-1-16,-1 2-2 15,0-1 1-15,-1 1 0 16,1-2 1-16,-2 2-1 16,1-1 0-16,-9 20 0 15,16-34 0-15,-16 34 0 16,13-29 0-16,-13 29 0 16,10-23 0-16,-10 23-1 0,6-20 1 15,-6 20-2-15,7-25 1 16,-7 25 0-16,10-27 1 15,-4 8-1-15,0 0 2 16,3 1 2-16,-3-1-3 16,0 0 4-16,3 1-4 15,-3-1 4-15,2 0-5 16,-8 19 3-16,13-25-6 16,-13 25 2-16,14-27 0 15,-14 27-1-15,15-29 2 16,-15 29 0-16,12-29 1 15,-12 29-1-15,13-27 2 16,-13 27-2-16,10-21 0 0,-10 21 0 16,0 0-1-16,10-21 0 15,-10 21-1-15,0 0 1 16,13-20-2-16,-13 20 2 16,0 0-1-16,12-23 1 15,-12 23-1-15,0 0 0 16,13-23 0-16,-13 23 0 15,0 0 0-15,10-23 0 16,-10 23 0-16,0 0 0 16,11-21 0-16,-11 21 0 15,0 0 0-15,14-18 0 16,-14 18 1-16,0 0-1 0,13-25 0 16,-13 25 0-16,10-19-1 15,-10 19 2-15,8-25-1 16,-8 25 0-16,13-27 0 15,-13 27 0-15,12-31 1 16,-12 31-1-16,11-33 1 16,-11 33-1-16,14-36 1 15,-6 18-1-15,3-3 1 16,-3 2 0-16,2-2 1 16,1 1 0-16,-1-1 0 15,1 2 0-15,-1-2 0 16,-4 3 1-16,-6 18-1 15,13-32 0-15,-13 32-1 0,10-35-1 16,-10 35 1-16,8-27-2 16,-8 27 2-16,9-27-1 15,-9 27 0-15,6-27 0 16,-6 27 1-16,6-23-1 16,-6 23 2-16,6-25-1 15,-6 25 1-15,11-27 0 16,-11 27-1-16,12-23 1 15,-12 23-1-15,13-24 0 16,-13 24 0-16,12-23 0 16,-12 23 0-16,9-21-1 15,-9 21 1-15,8-21 0 0,-8 21-1 16,8-19 1-16,-8 19-1 16,8-18 0-16,-8 18 1 15,9-19-1 1,-9 19 1-16,10-21 3 0,-10 21-3 15,8-21 3-15,-8 21-5 16,7-20 6-16,-7 20-6 16,8-21 6-16,-8 21-6 15,6-19 0-15,-6 19 1 16,0 0-1-16,11-25 1 16,-11 25-3-16,10-18 4 15,-10 18-3-15,8-19 2 16,-8 19 0-16,0 0 1 0,15-21-1 15,-15 21 0-15,0 0 1 16,0 0 0-16,17-21-2 16,-17 21 1-16,0 0 0 15,0 0 0-15,20-16 1 16,-20 16-1-16,0 0 0 16,0 0 0-16,0 0 0 15,0 0 0-15,0 0 0 16,19-17 0-16,-19 17 0 15,0 0 0-15,0 0 0 16,0 0 0-16,0 0 0 16,0 0 0-16,0 0 0 0,0 0-1 15,0 0 1-15,0 0 0 16,0 0 0-16,10-21 0 16,-10 21 1-16,0 0-1 15,0 0 0-15,11-23 1 16,-11 23-2-16,0 0 1 15,10-20 0-15,-10 20 0 16,0 0-1-16,0 0 2 16,0 0-2-16,13-19 1 15,-13 19 0-15,0 0 0 16,0 0 0-16,0 0 0 16,0 0 0-16,0 0 0 15,0 0 0-15,18-2 0 0,-18 2 0 16,0 0 0-16,0 0 0 15,0 0-1-15,0 0 0 16,-6 23 1-16,6-23 0 16,0 0 0-16,-12 25 0 15,12-25-2-15,-9 20-8 16,9-1-17-16,0-19-77 16,-8 35-8-16,8-35-11 15,-12 42-6-15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06.20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 1986 53 0,'0'0'75'15,"-23"0"-2"-15,23 0 4 16,-19-8-43-16,19 8-3 15,0 0 2-15,0 0-3 0,0 0-4 16,0 0-4-16,0 0-4 16,0 0-2-16,0 0-5 15,0 0-2-15,21-8-2 16,-21 8-1-16,27-23 1 16,-27 23-2-16,31-35 2 15,-16 14-1-15,-5-4 1 16,2 2-2-16,-3 2 1 0,1 1-3 15,-4-1 0 1,1 2 0-16,1 0-1 16,-2-1-1-16,-6 20 0 15,17-36 0-15,-9 18 1 0,-8 18-2 16,15-34 2-16,-15 34-1 16,12-27 1-16,-12 27-1 15,11-27 1-15,-11 27-1 16,6-25 1-16,-6 25-2 15,10-27 2-15,-10 27-2 16,11-29 1-16,-11 29 0 16,10-33-1-16,-6 14 1 15,-4 19-1-15,10-29 1 0,-10 29-1 16,11-27 1-16,-11 27-1 16,8-23 0-16,-8 23 1 15,13-27-1 1,-13 27 0-16,10-31 0 0,-4 12 0 15,-6 19 0-15,11-29 0 16,-11 29 1-16,8-25-1 16,-8 25 0-16,6-22 0 15,-6 22-1-15,8-27 2 16,-8 27-1-16,7-29 1 16,-7 29 0-16,10-34-1 15,-10 34 1-15,8-29 0 0,-8 29 0 16,7-25-1-16,-7 25 1 15,0 0-1-15,8-25 1 16,-8 25 0 0,6-20-1-16,-6 20 1 0,9-23 0 15,-9 23-1-15,16-29 5 16,-5 10-6-16,-3-2 5 16,2 0-4-16,-1 1 3 15,-3 1-3-15,-6 19 4 16,10-31-3-16,-10 31-1 15,4-25 2-15,-4 25-2 16,0 0 2-16,9-25-1 16,-9 25-1-16,0 0 1 0,14-29-1 15,-14 29 1 1,13-27-1-16,-13 27 1 16,12-27 0-16,-12 27-1 15,8-27 1-15,-8 27-1 0,7-25 1 16,-7 25-1-16,4-21 1 15,-4 21-1-15,4-19 0 16,-4 19 1-16,6-20-1 16,-6 20 0-16,9-23 0 15,-9 23 0-15,12-25 0 16,-12 25-1-16,12-27 1 16,-12 27 0-16,15-29 1 0,-15 29-1 15,12-32 1-15,-12 32-1 16,13-33 0-1,-13 33 1-15,8-33-1 16,-8 33 0-16,9-31 0 0,-9 31 0 16,8-29 1-16,-8 29-1 15,12-31 1-15,-12 31-1 16,13-32 0-16,-13 32-1 16,10-25 2-16,-10 25-1 15,8-20 0-15,-8 20 1 16,9-19-1-16,-9 19 0 15,0 0 0-15,10-25 0 16,-10 25 1-16,8-19-2 0,-8 19 2 16,9-20-2-1,-9 20 2-15,0 0-1 16,8-21 1-16,-8 21-1 16,0 0 0-16,0 0 0 0,0 0 0 15,10-21 0-15,-10 21 1 16,0 0-1-16,0 0 0 15,19-27 0-15,-19 27 1 16,15-21-1-16,-15 21 0 16,12-18 0-16,-12 18 1 15,0 0-1-15,11-19 0 16,-11 19 1-16,0 0-1 0,0 0 1 16,0 0 0-1,0 0-1-15,0 0 0 16,16-19 1-16,-16 19-1 15,0 0-1-15,0 0 1 0,0 0 0 16,0 0 0-16,0 0 0 16,0 0 0-16,-8 29 0 15,8-29 0-15,-21 33 1 16,9-10-2-16,-3 4 1 16,-2 0-1-16,1 5 1 15,-3 3 0-15,0 8 0 16,1 3-1-16,-3 6 2 15,0 2-2-15,0-2 1 16,-1 4-2-16,1 0 3 16,2-6-3-16,0-4 3 15,3-5-2-15,-1-3 1 16,-2-3-1-16,3-2 2 0,-1 1 0 16,-1-3-4-16,3-2 4 15,-2-2-2-15,3-2 2 16,-1 0-3-16,5-2 3 15,-1-3-3-15,3-1 4 16,0 0-1-16,8-19 0 16,-19 35 1-16,11-16-1 15,0 2 0-15,-3-3 1 0,3 3-1 16,0 0-1-16,1 0 1 16,-1-1-1-16,0-1 1 15,1 0-1 1,7-19 1-16,-14 33-1 0,14-33 1 15,-13 25 0-15,13-25-1 16,-8 19 0-16,8-19 1 16,0 0-1-16,0 0 0 15,0 0 1-15,0 0-1 16,0 0 0-16,0 0 0 16,0 0 1-16,0 0-2 15,0 0 2-15,0 0-2 16,0 0 1-16,0 0 0 0,0 0 0 15,-6 20 0 1,6-20 0-16,0 0 0 16,0 0 0-16,0 0 1 15,0 0-1-15,-21 23 0 0,21-23-1 16,-12 23 2-16,12-23-2 16,-17 29 1-16,17-29 0 15,-17 33-1-15,17-33 1 16,-12 27-1-16,12-27 1 15,0 0 0-15,-13 25 0 16,13-25-1-16,0 0 1 16,0 0 0-16,-12 25 1 0,12-25-1 15,-12 19 0 1,12-19 0-16,-19 27-1 16,19-27 1-16,-21 29-1 15,21-29 1-15,-19 27-1 0,19-27 1 16,-10 21 0-16,10-21-1 15,0 0-5-15,0 0-9 16,31 12-28-16,-31-12-62 16,38-8-5-16,-38 8-6 15,35-14-6-15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08.631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2610 135 0,'-2'-21'75'16,"2"21"0"-16,0-24-3 16,0 24-48-16,5-28-4 15,-5 28 0-15,10-31-1 16,-10 31-2-16,12-31-3 15,-12 31 0-15,13-33-2 0,-13 33-3 16,12-31-1-16,-12 31-2 16,15-36-1-16,-7 18-1 15,0-3 1 1,-8 21-1-16,19-37 1 0,-19 37-1 16,17-36 2-16,-17 36-2 15,19-35 1-15,-19 35-2 16,16-33-1-16,-8 12 0 15,5-2 0-15,-3 2 0 16,1-2 1-16,1 3 0 16,1-3-1-16,-3 4 1 15,0 0 0-15,-10 19 0 16,17-29-2-16,-17 29 1 0,17-25-1 16,-17 25-1-1,10-18 2-15,-10 18 0 16,0 0 1-16,21-25-1 15,-21 25 0-15,16-19 0 0,-16 19 1 16,17-21-1-16,-17 21-1 16,15-18 0-16,-15 18 0 15,14-21 1-15,-14 21-5 16,0 0 4-16,17-27-4 16,-17 27 4-16,12-19-4 15,-12 19 5-15,11-19-6 16,-11 19 4-16,12-22 0 0,-12 22 1 15,17-27 0 1,-17 27-1-16,16-28 0 16,-16 28 2-16,15-24-1 15,-15 24 0-15,10-21 0 0,-10 21 0 16,11-19 0-16,-11 19 0 16,10-19 0-16,-10 19-1 15,8-18 2-15,-8 18-1 16,9-21 1-16,-9 21-1 15,10-25 0-15,-10 25-1 16,17-29 1-16,-17 29-1 16,20-33 1-16,-20 33-1 15,21-34 1-15,-21 34-1 16,19-31 1-16,-19 31-1 16,14-29 1-16,-14 29 0 15,11-25 0-15,-11 25 0 16,10-25 0-16,-10 25-1 0,11-27 2 15,-11 27-2-15,10-25 1 16,-10 25 0-16,12-20 0 16,-12 20-1-16,11-21 1 15,-11 21 0-15,0 0 0 16,10-19 0-16,-10 19-1 16,0 0 0-16,11-27-1 15,-11 27 1-15,6-21 0 16,-6 21 0-16,10-20 0 15,-10 20 0-15,9-21 0 16,-9 21 0-16,0 0 2 16,10-21-2-16,-10 21 1 0,0 0-2 15,0 0 2-15,0 0-2 16,8-21 2-16,-8 21-1 16,0 0-1-16,0 0 1 31,15-23 0-31,-15 23 0 15,0 0 1-15,12-18-1 16,-12 18-1-16,0 0 2 16,13-21-2-16,-13 21 1 15,0 0 1-15,12-27-2 16,-12 27 2-16,11-23-1 16,-11 23 0-16,10-27 0 15,-10 27 1-15,15-27 0 16,-15 27 0-16,14-27 0 0,-14 27-1 15,15-25 1-15,-15 25-1 16,14-25 0-16,-14 25 0 16,15-23 0-16,-15 23 0 15,14-27 1-15,-14 27-1 16,15-27 0-16,-15 27 0 16,19-25 1-16,-19 25-1 15,16-20 1-15,-16 20 0 16,17-19-1-16,-17 19 1 15,0 0 0-15,21-25 1 16,-21 25-2-16,0 0 1 16,12-25-1-16,-12 25 0 0,10-23 1 15,-10 23-4-15,9-23 4 16,-9 23-3-16,6-21 3 16,-6 21-3-16,8-22 3 15,-8 22-2-15,0 0 1 16,11-23 0-16,-11 23 0 15,8-19 0-15,-8 19 0 16,0 0 0-16,12-25-1 16,-12 25 2-16,0 0-1 15,13-23 1-15,-13 23-1 16,8-21 0-16,-8 21 0 16,8-20 0-16,-8 20 0 15,9-21 1-15,-9 21-1 0,6-21 0 16,-6 21 0-16,6-19-1 15,-6 19 1-15,0 0 1 16,11-24-2-16,-11 24 1 16,0 0 0-16,8-25 0 15,-8 25 0-15,0 0 0 16,10-21 0-16,-10 21 0 16,0 0 0-16,11-23 0 15,-11 23 0-15,0 0 0 16,6-19 0-16,-6 19 0 15,0 0 0-15,2-23 1 16,-2 23-1-16,0 0 0 0,6-27-1 16,-6 27 1-16,7-18 0 15,-7 18 0-15,8-21-1 16,-8 21 1-16,6-19 0 16,-6 19 0-16,0 0 0 15,13-25 1-15,-13 25-1 16,0 0 0-16,10-27 0 15,-10 27 0-15,10-23 0 16,-10 23 0-16,11-22 0 16,-11 22 0-16,8-25 0 15,-8 25 0-15,8-19 0 16,-8 19 0-16,7-19 0 16,-7 19 0-16,0 0 0 0,6-18 0 15,-6 18 0-15,0 0 1 16,0 0-2-16,0 0 2 15,0 0-1-15,0 0 1 16,0 0 0-16,0 0 0 16,0 0 0-16,0 0 0 15,0 0 0-15,0 0-1 16,-15 20 1-16,9 1-1 16,-4 2-2-16,-1 12-10 15,-3-4-28-15,12 21-61 16,-15-12-8-16,11 10-6 15,-13-9-12-15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21.141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 3819 131 0,'0'0'83'15,"-2"-29"0"-15,2 29 0 16,0-25-46-16,0 25-3 16,6-18-4-16,-6 18-4 15,10-21-5-15,-10 21-5 16,11-21-2-16,-11 21-2 15,14-27-1-15,-14 27-2 16,17-31-3-16,-17 31 0 0,15-36 0 16,-15 36-2-16,16-37 2 15,-10 18-2-15,1-1 2 16,-1 1-1-16,0 0 0 16,-6 19-1-16,19-37-1 15,-9 18 0-15,3-2 0 16,1-2-2-16,1 1 1 15,-1-1-1-15,-1 0-1 0,1 0 1 16,-3-2 0-16,-3 4 0 16,-2 1 1-1,0 1 0-15,-6 19-1 16,11-33 1-16,-7 14 1 0,4 0-1 16,-8 19 0-16,17-31 3 15,-17 31-5-15,29-33 5 16,-29 33-4-16,31-33 3 15,-16 14-4-15,1-2 2 16,-3 2-2-16,1-1-1 16,-3-1 2-16,-3-2-1 15,2 0 1-15,1 2-2 16,-1 1 3-16,3-1-2 0,1-2 1 16,1 2-1-1,-1-2 1-15,1 3 0 16,2-1 0-16,-5 0-1 15,-12 21 1-15,23-35 0 0,-23 35 0 16,14-34-1-16,-14 34 1 16,7-31-1-16,-7 31 0 15,6-31 0-15,-6 31 1 16,8-35 0-16,-8 35 0 16,8-36 0-16,-3 18 0 15,1-3 1-15,-2 0 0 16,0 0-1-16,0 3 2 0,0-1-2 15,3 0 1-15,-7 19 0 16,10-33-1 0,-10 33 0-16,11-33 0 15,-11 33-1-15,10-29 1 0,-10 29 0 16,6-27 0-16,-6 27-1 16,8-23 1-16,-8 23 0 15,0 0-1-15,17-23 1 16,-17 23-1-16,0 0 0 15,23-17-1-15,-23 17 0 16,0 0 1-16,0 0 0 16,0 0 0-16,0 0 1 15,0 0-1-15,4 21 1 0,-16 0-1 16,-3 4 1-16,-2 6 0 16,-1 4 0-1,-3 5 0-15,0 1 0 16,0 1 2-16,-1 4 0 0,1 4 0 15,-2 4 1-15,-2 4-1 16,-2 4 1-16,-4 2-2 16,0 1 0-16,-1 1 1 15,3-3-2-15,0-3 1 16,2-4-1-16,0-2 1 16,4-4-2-16,7-2 2 15,-3 0-1-15,0-5-2 0,3 1 2 16,-3-5-1-16,2 3 0 15,-3-7-1 1,1 3 2-16,-4-5-2 16,2-6 1-16,-1 2 0 0,1-2 0 15,2-2-1-15,0-4 0 16,19-21 1-16,-27 31-1 16,27-31 1-16,-14 21-1 15,14-21 1-15,0 0 0 16,0 0 0-16,0 0 0 15,0 0 0-15,0 0 0 16,18-3 0-16,-18 3 0 16,15-27 2-16,-5 7-2 0,3-7 0 15,1-4 0-15,3-7 1 16,2 1-1-16,-1-5 1 16,3 1 0-1,2-3-1-15,0 0 1 0,2-1 0 16,0 1-1-16,2 0 2 15,6-3 2-15,0-1-4 16,1-2 2-16,1-2-2 16,0 2 2-16,0-2-2 15,1 0 2-15,-3 4-2 16,-6 1-3-16,-2 3 3 16,0 0 0-16,0 5 0 0,-2-3-1 15,0 5 2-15,-3 0-1 16,3-3 1-1,2 3 0-15,-2 1-1 16,0 3 0-16,-2 0 0 0,-1 4 0 16,-1 0 1-16,-2 4-1 15,-3 4 0-15,-1 0 0 16,-13 21 1-16,23-35-1 16,-23 35 0-16,14-33 0 15,-14 33 0-15,15-29 0 16,-15 29-1-16,14-32 1 15,-14 32 1-15,15-29-2 16,-15 29 2-16,16-31-2 0,-16 31 2 16,17-33-1-1,-17 33 0-15,15-31-1 16,-15 31 1-16,12-31 0 16,-12 31 0-16,15-32 0 0,-15 32-5 15,12-31 4-15,-12 31-4 16,15-35 3-16,-15 35-2 15,18-35 2-15,-7 14-3 16,-1 2 4-16,-10 19 1 16,23-35 0-16,-13 16 0 15,-10 19 1-15,23-33-1 16,-23 33-1-16,19-33 1 0,-9 14-1 16,-1 0 2-1,1 1-1-15,0-1 0 16,1-2 0-16,-1 0 0 15,-2 3 0-15,3-1 0 0,-3 0 1 16,-8 19-1-16,19-35 0 16,-19 35 0-16,19-33 0 15,-19 33 1-15,16-36-2 16,-5 13 2-16,-3 1-2 16,2-3 0-16,-1 2 0 15,-1-6 2-15,0 0-1 16,-2 0 0-16,1 4 1 15,-3 0-1-15,0 0 1 16,0 4 0-16,0 0-1 16,0 2 0-16,-4 19 0 15,13-37 0-15,-7 18 0 16,4-1-1-16,-1-1 1 0,1 0 0 16,1-2 0-16,-1 2 1 15,-2-4-2-15,3 5 3 16,-5-3-3-16,2 0 2 15,3 0-3-15,-1-4-4 16,0 0 5-16,-1 2-4 16,1 0 3-16,0 0-4 15,-1 0 4-15,1 0-4 16,-4 1 6-16,1 5 0 16,1 0-1-16,-2 0 2 15,0 1-2-15,-6 18 2 16,13-34-1-16,-13 34 0 0,10-29-1 15,-10 29 2-15,9-29-1 16,-9 29 0-16,10-31 0 16,-10 31 1-16,14-29-1 15,-14 29 0-15,17-33 0 16,-17 33 0-16,15-31 0 16,-15 31 0-16,16-34-1 15,-16 34 2-15,15-35-2 16,-15 35 2-16,12-35-1 15,-3 14 0-15,-1 0-1 16,-2 0 1-16,2 3 0 16,-1-1 0-16,-7 19 0 15,12-31 0-15,-12 31 1 0,11-25-1 16,-11 25 1-16,6-21-1 16,-6 21 0-16,0 0-1 15,8-25 1-15,-8 25-1 16,0 0 1-16,0 0 0 15,8-21 0-15,-8 21 0 16,0 0 0-16,0 0 0 16,0 0 1-16,0 0-1 15,0 0 0-15,0 0 0 16,0 0 0-16,0 0 1 16,0 0-1-16,-18-4 0 15,18 4 1-15,-19 17-1 0,19-17 0 16,-25 29 0-16,8-6 1 15,1 4-1-15,-7 6 0 16,2 7 1-16,-4 3 0 16,-4 7 2-16,0 6-1 15,-2 4 0-15,-2 3 1 16,2 3 4-16,-1-1-3 16,3-3 3-16,0-2-3 15,2-2 1-15,2-1-1 16,0-6 1-16,-2 3-2 15,0-4-3-15,-2 0 2 16,0-2-2-16,-2 4 1 16,-2-2-2-16,2 2 3 0,-1-4-2 15,3-1 0-15,0-3 0 16,-2 2 0-16,2-3 0 16,2-1 0-16,2-1 0 15,2-3 0-15,0-1-1 16,2-1 2-16,1-3-2 15,3 0 2-15,0-2-1 16,-1 2 1-16,1 1 3 16,1-3-2-16,1 0 2 15,3 0-3-15,-3 0 4 16,3 0-4-16,1-1 4 16,3-3-4-16,-3-2-1 0,3 2 0 15,-2 0 0-15,1-3-1 16,1 3 1-16,0-2 0 15,-3 0 0-15,1 0 0 16,-2 2 0-16,-1 2 0 16,-1 0-1-16,-3 3 2 15,2 1-1-15,-1 0 0 16,1 0 0-16,-1 3 1 16,1-1-1-16,-2-2 0 15,5 0 0-15,-3-1-1 16,-3 3 0-16,-1-2 1 15,2 0-2-15,-1-1 2 16,1-1-2-16,-2-2 3 0,3 0-2 16,-1-2 2-16,3-2-1 15,1 2 1-15,-1 0-1 16,-1 4-3-16,-2 2 5 16,-1 3-5-16,-3 3 4 15,0 3-4-15,0-1 4 16,1 1-4-16,1-1 3 15,0-1 0-15,5-1 0 16,1-3 0-16,5-5-1 16,0 0 1-16,1-2-1 15,3-2 1-15,-2 2-1 16,2 0 1-16,-2-2-1 0,-1 0 2 16,-1-2-2-16,0 0 1 15,1-6-1-15,-1 0 1 16,8-19 0-16,-12 22-2 15,12-22-1-15,0 0 0 16,0 0 0-16,0 0 0 16,0 0 0-16,0 0 0 15,0 0 0-15,0 0 1 16,0 0 1-16,0 0 1 16,12-20-1-16,-12 20 1 15,8-36-1-15,1 9 1 16,3-4 1-16,3-8-1 15,3-5 1-15,3-4-1 0,6-6 2 16,2-2-2-16,5-2 0 16,7-6 4-16,3-5-4 15,4-2 2-15,4-4-1 16,-1-6 1-16,1 0-1 16,0-4 0-16,-2 0 2 15,-6 6-5-15,-5 0 3 16,-1 4-1-16,-5 7 1 15,-4 8-2-15,0 3 1 16,-4 8 0-16,-2 5 0 16,2 2-1-16,0 5 2 15,0 2-2-15,0-5-3 0,0 3 2 16,-3 1-2-16,3-1 2 16,0 2-2-16,-4 2 3 15,0-3-4-15,-2 3 3 16,-5 6 2-16,3 2 0 15,-5 4 1-15,1 3-1 16,-13 18-1-16,16-27 2 16,-16 27-1-16,0 0 0 15,0 0 0-15,0 0 0 16,0 0 0-16,-16 18 0 16,-1 1 0-16,-4 6 0 15,-8 6 0-15,-6 8 1 16,-3 9 4-16,-5 6-4 0,-5 7 3 15,-4 9-1-15,0 5 2 16,2 6-3-16,5 2 3 16,7-4-2-16,3-6-4 15,6-7 3-15,6-12-2 16,8-8 1-16,7-13-1 16,2-10 0-16,6-23 0 15,0 0 1-15,0 0-1 16,0 0 0-16,0 0 0 15,0 0 0-15,23-29 1 16,-23 29-1-16,16-29 0 16,-16 29 0-16,13-19 0 0,-13 19 0 15,0 0 0-15,2 27 0 16,-8 0 0-16,-7 13 0 16,-3 8-1-16,-3 10 2 15,-2 6-3-15,-2 5 2 16,-6 1 1-16,2 1-3 15,0-2 2-15,0-1-1 16,-2-6 2-16,4-1-2 16,-2-5 2-16,2-2-1 15,4-6 0-15,3-3 2 16,1-3-2-16,2-9 1 16,5-4-2-16,2-4 1 15,-1-6 0-15,9-19 0 0,-10 25-1 16,10-25 2-16,0 0-1 15,-19 18 1-15,19-18-1 16,0 0 0-16,0 0 0 16,-22 9 0-16,22-9 0 15,0 0-1-15,0-27 0 16,6 8 1-16,2-6 0 16,2-2 0-16,3-2 0 15,1-2 0-15,1-2 0 16,0 4 1-16,-3-1 0 15,3 5-2-15,-3 5 2 16,-2-1-1-16,-10 21 1 0,21-31-1 16,-21 31 1-16,19-19-1 15,-19 19 0-15,0 0 0 16,0 0 1-16,0 0-1 16,10 33-1-16,-14-14 2 15,-2 4-2-15,-2 2 1 16,1-2 0-16,-1-3 0 15,2 1-1-15,6-21 1 16,-6 29 0-16,6-29 0 16,0 0 0-16,0 0 0 15,0 0 0-15,0 0-2 16,0 0-8-16,18-23-12 16,1 19-44-16,-13-21-49 0,17 9-9 15,-13-22-6-15,11-1-10 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31.74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1-5 97 0,'0'0'102'16,"0"0"2"-16,0 0-7 15,0 0-72-15,0 0-4 16,0 0 4-16,0 0-1 16,0 0-6-16,0 0-3 15,19 4 1-15,-19-4 0 16,23 7-2-16,-23-7-3 15,35 6-4-15,-14-4-2 0,4 0-1 16,2-2 1-16,4 2 0 16,2-4 1-16,1 2-1 15,-3-2 1-15,0 2-1 16,-4 0 0-16,2 0-1 16,-6 0-2-16,-2 0-1 15,-21 0-1-15,27-2 0 16,-27 2 1-16,0 0 1 15,18-8 0-15,-18 8 0 16,0 0 0-16,0 0 0 16,0 0-1-16,-29-3 1 15,29 3-2-15,-39 11 0 0,14-3-1 32,-4-2 1-32,-2 5 0 15,-1-3 0-15,-1 0-1 16,2 1 2-16,0-1-2 15,6 0 1-15,4 1 0 16,2-3-1-16,19-6 1 16,-24 16 3-16,24-16-4 15,0 0 3-15,-13 21-2 16,13-21 3-16,0 0 1 16,13 23-2-16,-13-23 2 15,0 0-4-15,20 17 5 16,-20-17-6-16,19 8 6 15,-19-8-6-15,19 2 0 0,-19-2 1 16,0 0 0-16,23-4-1 16,-23 4-5-16,0 0 4 15,0 0-5-15,18-10-8 16,-18 10-15-16,0 0-45 16,0 0-48-16,0 0 0 15,7 18-1-15,-7-18-5 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40:13.140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13 34 74 0,'0'0'86'16,"-9"-27"4"-16,9 27 0 0,0 0-40 15,0 0-7-15,-18-13-4 16,18 13-4-16,0 0-7 15,0 0-7 1,0 0-4-16,0 0-4 0,0 0-2 16,0 0-4-16,0 0 0 15,0 0-2-15,0 0 0 16,20 17 1-16,-20-17 0 16,34 8 1-16,-16-3-2 15,5 1 1-15,-2-2 0 16,2 4-1-16,-5-1-1 15,3-1-1-15,-2 0 0 16,0 2 0-16,-19-8 0 0,29 11 0 16,-29-11-1-16,23 8 1 15,-23-8-2 1,20 6 1-16,-20-6-1 16,21 4 0-16,-21-4-1 0,0 0 1 15,25 11-1-15,-25-11 0 16,0 0 1-16,23 10-1 15,-23-10-1-15,0 0 2 16,19 13-1-16,-19-13-1 16,0 0 2-16,18 14-1 15,-18-14 1-15,0 0-1 16,0 0 1-16,0 0-1 0,19 17 0 16,-19-17 1-16,0 0-1 15,0 0 1 1,0 0-1-16,0 0 1 15,0 0 0-15,0 0-1 0,0 0 2 16,0 0-2-16,0 0 1 16,19 4-1-16,-19-4 1 15,0 0-1-15,0 0 0 16,0 0 0-16,18 14-1 16,-18-14-7-16,15 21-42 15,-15-21-66-15,-4 25-10 16,-19-14-6-16,0 11-9 15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40:21.895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46 10 184 0,'-21'18'100'0,"21"-18"-1"15,-18 17-1-15,18-17-68 16,0 0-5-16,-15 21 2 15,15-21-5-15,0 0-6 16,0 0-2-16,0 0-2 16,0 0-1-16,0 0-2 15,0 0-3-15,0 0-3 0,0 0-2 16,23 14-1-16,-23-14 0 16,23-2 1-16,-23 2-1 15,21-4 2-15,-21 4-1 16,0 0 1-16,20-10-1 15,-20 10 0-15,0 0 2 16,0 0-1-16,0 0 2 16,19-13-2-16,-19 13 1 15,0 0-1-15,0 0 2 16,0 0-2-16,0 0-1 16,23 8 0-16,-23-8 0 15,0 0 0-15,0 0 0 16,0 0 1-16,0 0-1 0,19 15 2 15,-19-15-1-15,0 0 1 16,0 0-1-16,0 0-1 16,0 0 0-16,0 0 0 15,0 0-2-15,-2-25-1 16,2 25 1-16,6-23-6 16,-6 23-5-16,6-27-20 15,-6 27-78-15,0 0-4 16,23-6-8-16,-23 6-5 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40:42.519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51 66 28 0,'-21'-10'61'16,"21"10"-2"-16,0 0-23 15,0 0-15-15,0 0-5 16,0 0-5-16,0 0-2 0,0 0-7 16,0 0-1-16,0 0 2 15,4-21 1-15,-4 21 3 32,0 0 1-32,0 0 0 0,0 0 0 0,0 0 0 15,0 0-4-15,0 0-1 16,-14-19-3-16,14 19-2 15,0 0-1-15,0 0 0 16,0 0 4-16,0 0 5 16,0 0 4-16,4-18 3 15,-4 18 4-15,0 0 2 16,0 0 1-16,0 0 3 16,-15 20-1-16,15-20-2 0,0 0 1 15,0 0 2-15,-14 25-1 16,14-25 0-16,0 0-1 15,0 0-4-15,0 0-1 16,10-18-2-16,-10 18-3 31,0 0-4-31,25-13 0 0,-25 13-1 0,0 0 1 16,0 0 0-16,19 0 0 16,-19 0 0-16,0 0-1 15,0 0 0-15,27 19-1 16,-27-19 0-16,27 2 0 15,-27-2-1-15,31-2 1 0,-31 2-1 16,33-2 1-16,-33 2-2 16,31 4 1-16,-31-4-2 15,36 8 0 1,-16-1-2-16,1-3 1 0,4 0-1 16,2 0 0-16,0-4 0 15,-2 0 0-15,0 0 0 16,-2-2 0-16,0 2 0 15,-3 2 0-15,-20-2 0 16,34 4 0-16,-34-4-1 16,25 11 2-16,-25-11-1 15,20 12 0-15,-20-12-1 16,19 8-3-16,-19-8-4 0,21 0-8 16,0 5-19-16,-21-5-82 15,27-17-3-15,-27 17-6 16,14-21-2-1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52.654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62 29 183 0,'0'0'81'15,"-18"-19"-4"-15,18 19 3 16,-21-11-48-16,21 11-3 16,0 0-8-16,-19 9-5 15,19-9-2-15,-4 25-5 16,4-7-1-16,2 3-6 16,2 2 3-16,0 0-6 15,3-2 5-15,-3 1-5 0,0-3 1 16,-4-19-2-16,12 27 2 15,-12-27 0-15,11 21-2 16,-11-21 1-16,0 0-1 16,27 6-1-16,-27-6-1 15,25-10 0-15,-25 10 0 16,20-21 0-16,-20 21 2 16,13-21-2-16,-13 21 2 15,0 0 1-15,-8-21 2 16,8 21 0-16,-27-6 3 15,27 6-2-15,-30-2 1 16,30 2 0-16,-22-16 1 16,22 16 1-16,-15-27-5 0,15 27 4 15,2-30-5-15,-2 30 4 16,6-29-4-16,-6 29 5 16,0 0-7-16,11-20 0 15,-11 20-12-15,0 0-64 16,27 16-2-16,-27-16-10 15,10 21-4-15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40:44.474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30 61 168 0,'-19'-17'110'16,"19"17"3"-16,0 0-3 16,0 0-73-16,-13-22-9 15,13 22-1-15,0 0 0 16,21-15-6-16,-21 15-5 15,27-8-2-15,-27 8 1 16,29-2-3-16,-29 2-4 16,31 10-3-16,-31-10 0 15,36 19-3-15,-18-7 0 0,5-1-1 16,2 1-1-16,2-4 0 16,9-6-1-16,1 1 0 15,7-8 1-15,3-1 2 16,3-2-1-16,0-5-1 15,2 5-5-15,-6-4-6 16,4 10-11-16,-15-11-13 16,11 21-14-16,-23-16-20 15,16 18-47-15,-20-7-7 16,8 9 6-16,-27-12 1 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40:51.210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35 1 49 0,'0'0'94'0,"0"0"3"16,0 0-3-16,-27-2-47 16,27 2-28-16,0 0 2 15,-16 27 6-15,16-27 0 16,0 0-5-16,0 0-3 0,0 0-2 15,20 10 1-15,-1-10-7 16,-19 0-3-16,37 0-5 16,-14 0-2-16,0 0 0 15,0-2-1-15,2 2 1 16,-4-4-1-16,-1 2 0 16,-20 2 0-16,36-6 1 15,-36 6 0-15,31-9 1 16,-12 5-1-16,-1 0 1 15,1 2 0-15,-19 2-1 16,40 0 1-16,-20 4 0 16,1 2-1-16,-2 3 0 15,-19-9 0-15,29 14 4 0,-29-14 0 16,19 13 1 0,-19-13 0-16,0 0 0 15,0 0 1-15,0 0-1 16,0 0 0-16,0 0-3 0,0 0-1 15,0 0 0-15,0 0 0 16,0 0-2-16,0 0 1 16,0 0 0-16,0 0 0 15,0 0-2-15,0 0 1 16,0 0-1-16,-11 20 1 16,11-20 0-16,-25 11-1 15,25-11 1-15,-25 18-1 0,25-18 0 16,-25 30 0-16,19-12 1 15,-2 5 0 1,2 2 0-16,-3 4-1 16,1 0 1-16,0 0-1 15,-3-2 2-15,3-4-1 0,-2-2 0 16,10-21 0-16,-19 27 0 16,19-27 1-16,-19 12-1 15,19-12 0-15,0 0 1 16,0 0-1-16,-18 13 2 15,18-13-2-15,0 0 0 16,0 0 0-16,0 0 0 16,-7 21 0-16,7-21 0 0,0 0 0 15,0 0-2 1,0 0 2-16,0 0-2 16,0 0 0-16,0 0-2 15,0 0-2-15,0 0 0 0,0 0-1 16,-20 6 1-16,20-6-1 15,0 0 0-15,0 0 2 16,-25-13 1-16,25 13 1 16,0 0 0-16,-25-25 2 15,25 25 1-15,-19-20 1 16,19 20 1-16,-19-17-1 16,19 17 1-16,0 0 0 0,0 0 1 15,0 0-1 1,0 0 0-16,0 0 0 15,0 25 1-15,0-25 1 16,19 19-1-16,-19-19 1 0,27 16 0 16,-27-16 0-16,29 13-1 15,-29-13-1-15,33 8-1 16,-33-8 1-16,29 6-1 16,-29-6-1-16,29 2 1 15,-29-2-1-15,25-2 0 16,-25 2 0-16,19-6 0 15,-19 6-4-15,0 0-2 16,23-6-6-16,-23 6-16 16,19 10-44-16,-19-10-46 15,10 19 0-15,-10-19-5 16,4 29 3-16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45.3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11 147 0,'0'0'105'0,"0"0"2"16,0 0-2-16,0 0-93 15,0 0 1-15,0 0 1 16,0 0-1-16,27 12-4 16,-27-12-6-16,38 3-8 0,-14-8-18 15,10 7-37 1,-3-6-46-16,4-2-3 16,1 0-1-16,-5-2-3 15</inkml:trace>
  <inkml:trace contextRef="#ctx0" brushRef="#br0" timeOffset="-251.7244">-35-198 146 0,'0'0'106'15,"0"0"3"-15,14-19-7 16,-14 19-93-16,0 0-4 16,29 9 7-16,-29-9 2 15,27 2 3-15,-27-2-4 16,32-2 2-16,-14-7-1 0,9 5-3 15,-2-4-5-15,4 0-10 16,2 2-7-16,-3-7-10 16,3 13-8-16,-13-10-10 15,5 16-14-15,-23-6-26 16,0 0-31-16,0 0 0 16,-8 23 6-16</inkml:trace>
  <inkml:trace contextRef="#ctx0" brushRef="#br0" timeOffset="4793.3198">765-345 159 0,'-27'-10'116'16,"27"10"-1"-16,0 0-20 15,-29-13-55-15,29 13-4 16,0 0-4-16,0 0-8 16,0 0-2-16,0 0-2 15,0 0-3-15,25-12-3 16,-25 12-4-16,31-4-4 15,-8 0-2-15,4 0-2 16,6-3-2-16,0 1 1 16,4-2-3-16,-1 0-2 15,1 1-3-15,-6 1-4 16,1 6-6-16,-14-4-9 0,5 16-14 16,-23-12-30-16,0 0-57 15,8 21-2-15,-8-21 5 16,-14 29-1-16</inkml:trace>
  <inkml:trace contextRef="#ctx0" brushRef="#br0" timeOffset="4418.1846">983-357 120 0,'0'0'114'0,"0"0"-2"15,-4-21 4-15,4 21-74 16,0 0-3-16,-13-19-4 15,13 19-10-15,0 0-1 16,0 0-1-16,0 0 0 16,0 0-4-16,0 0-2 0,0 29-2 15,0-29-4-15,-2 36-1 16,0-14-3-16,2 5-2 16,-2 0-1-16,0 2 0 15,0 0-1-15,0 0 1 16,0 0-1-16,0-2 0 15,0-4 3-15,-1-3-3 16,1-1 1-16,2-19-2 16,-4 23 0-16,4-23-5 15,0 0-1-15,0 0-9 16,0 0-10-16,0 0-10 16,0 0-37-16,-12-25-68 0,12 25-2 15,6-37-3-15,0 18 5 16</inkml:trace>
  <inkml:trace contextRef="#ctx0" brushRef="#br0" timeOffset="5200.6755">796 63 179 0,'-19'12'114'16,"19"-12"6"-16,0 0-25 15,0 0-47-15,0 0-7 16,0 0-7-16,0 0-11 16,25-10-6-16,-6 8-2 15,0-6-4-15,5 1-3 0,3-1-2 16,3 0-3-16,-1-3-3 16,0 3-3-16,-2 2-6 15,-4-4-6-15,-1 10-10 16,-22 0-20-16,27 2-49 15,-27-2-35-15,0 0-4 32,-4 18 5-32</inkml:trace>
  <inkml:trace contextRef="#ctx0" brushRef="#br0" timeOffset="6061.6996">1218-97 122 0,'0'0'111'0,"0"0"8"16,0 0-2-16,0 0-65 16,0 0-15-16,0 0 5 15,0 0-14-15,0 0-6 0,0 0 5 16,10 31-11-16,-10-31 3 16,0 29-11-16,0-29 6 15,-2 32-10-15,2-32 6 16,-2 33-4-16,2-33-2 15,0 29 0-15,0-29-1 16,0 0 1-16,0 20-1 16,0-20 0-16,0 0-2 15,0 0 0-15,14-20-1 16,-14 20 1-16,15-40-4 16,-3 20 0-16,-3-7-1 15,5 0 2-15,1 0-1 16,-1 6 2-16,1 0-2 0,-15 21 0 15,31-24 3-15,-31 24 1 16,25-9-1-16,-25 9 1 16,19 15-1-16,-19-15 6 15,14 31-3-15,-8-12 0 16,1 1 1-16,-3 1-2 16,0-2 3-16,-4-19-3 15,6 26 1-15,-6-26-6 16,0 0 4-16,0 0-2 15,0 0 2-15,23 0-1 16,-23 0-4-16,19-26 7 16,-7 7-7-16,3 0 3 0,1-1-4 15,1 1 4-15,-17 19-4 16,31-27 4-16,-31 27 0 16,27-10-4-16,-27 10 5 15,19 8 0-15,-19-8 2 16,10 27 1-16,-10-27 3 15,7 33-3-15,-7-33 3 16,4 33-2-16,-4-33 1 16,6 31-2-16,-6-31 2 15,4 29-4-15,-4-29 0 16,2 23-2-16,-2-23-2 16,0 0-3-16,-4 23-3 15,4-23-8-15,0 0-8 0,0 0-12 16,0 18-27-16,0-18-55 15,0 0-21-15,0 0 4 16,0 0-1-16</inkml:trace>
  <inkml:trace contextRef="#ctx0" brushRef="#br0" timeOffset="7282.6572">1943-301 156 0,'6'-31'128'0,"-6"31"6"15,15-23-2-15,-15 23-73 16,20-13-14-16,5 13-5 15,-25 0-12-15,44-10-7 16,-17 4-6-16,6 6-3 16,0-2-4-16,5 0-4 15,-3 2-2-15,3-4-7 16,-1 4-8-16,-8-9-18 16,17 18-60-16,-19-18-52 15,8 9-2-15,-16-10-3 0,2 6-2 16</inkml:trace>
  <inkml:trace contextRef="#ctx0" brushRef="#br0" timeOffset="6844.9469">2124-353 123 0,'0'0'116'0,"0"0"4"15,0 0 4-15,0 0-70 0,-11-21-10 16,11 21-4-16,0 0-12 16,0 0-4-16,0 0-3 15,0 0-5-15,0 0-2 16,0 0-2-16,0 0-4 16,21 2 2-16,-21-2-3 15,21 21 0-15,-21-21 0 16,27 35 0-16,-9-12-1 15,1 8 0-15,0 2 0 16,0 4 1-16,-3 1 2 16,-3 3-1-16,-5-2 0 15,-2 1-2-15,-4-3 1 16,-4-4-2-16,-2-4-1 0,-2-4-2 16,-3-5-2-16,9-20 0 15,-20 29-1-15,20-29-1 16,-27 15-2-16,8-15-5 15,19 0-4-15,-33-13-13 16,33 13-16-16,-34-29-32 16,34 29-74-16,-14-39 1 15,14 39-1-15,-15-43 5 16</inkml:trace>
  <inkml:trace contextRef="#ctx0" brushRef="#br0" timeOffset="4.23895E6">811 1094 102 0,'0'0'122'0,"0"0"0"16,-9-24 4-16,9 24-56 15,0 0-26-15,-20-20-5 0,20 20-4 16,0 0-6 0,0 29-7-16,-4-10-1 15,4 16-1-15,-4 2-4 16,2 14-2-16,-3 1-3 0,3 7-2 15,-2 0-2-15,1 3-3 16,1-3 1 0,4-7-3-16,-4-2-1 0,4-6 1 15,-2-7-2-15,3-6 1 16,1-9-2-16,-4-22-1 16,7 19-4-1,-7-19-4-15,0 0-7 0,19-37-10 16,-1 18-13-16,-20-23-27 15,23 14-69-15,-14-12-5 16,8 7-3-16,-15-4 6 0</inkml:trace>
  <inkml:trace contextRef="#ctx0" brushRef="#br0" timeOffset="4.23942E6">1150 1133 124 0,'0'0'122'16,"0"0"-4"-16,-11 22 7 15,-11-13-81-15,11 24 1 16,-15-11-2-16,11 15-11 16,-12-9-8-16,8 9-5 0,-8-6-1 15,6 4-6-15,-6-4-3 16,5-3-3-16,-8-4-1 15,4 0-1-15,-1-4-1 16,3-3 0-16,2-1 0 16,22-16 1-16,-32 19-2 15,32-19 1-15,0 0-1 16,0 0 0-16,0 0 1 16,0 0 1-16,37 7 0 15,-11-3 1-15,0 3-1 16,5 6 1-16,0 0 0 15,1 7 0-15,1 2-2 16,-4 2-1-16,-1 2-1 16,0 2 0-16,-1-4-1 0,-3-4 0 15,-5-2-2-15,1-8-2 16,-20-10-6-16,26 9-5 16,-26-9-14-16,11-19-24 15,-11 19-68-15,13-31-24 16,-13 31-2-16,-11-46 1 15</inkml:trace>
  <inkml:trace contextRef="#ctx0" brushRef="#br0" timeOffset="4.24033E6">1410 1284 156 0,'-20'-30'125'16,"20"30"1"-16,-15-29-3 15,15 29-72-15,11-26-34 0,-11 26 1 16,39-24 0-16,-12 11-11 16,8 2-2-16,4 0-1 15,5 0-2-15,0 4-6 16,-3-4-12-16,7 16-17 15,-15-14-23-15,13 18-41 16,-18-7-32-16,-1 11 5 16,-27-13-2-16</inkml:trace>
  <inkml:trace contextRef="#ctx0" brushRef="#br0" timeOffset="4.24061E6">1445 1647 136 0,'-17'24'129'0,"17"-24"-2"15,0 0 3-15,0 0-67 16,0 0-35-16,26 20 1 16,-26-20-2-16,28 0-10 15,-28 0-5-15,40 0-2 16,-18-4-4-16,4 4 0 15,4-3-5-15,3-1-7 16,4 2-8-16,-6-9-15 16,15 13-33-16,-20-13-71 0,14 7-4 15,-14-7-1-15,-2 6 0 16</inkml:trace>
  <inkml:trace contextRef="#ctx0" brushRef="#br0" timeOffset="4.24008E6">1607 1173 187 0,'0'0'127'0,"0"0"1"16,-20-9-40-16,20 9-36 15,0 0-4-15,-24 13-8 31,26 11-10-31,-8-2-9 16,8 11-3-16,-6 0-4 16,6 8-3-16,-2 1-4 15,4 1-3-15,1-3-2 16,-1-3 0-16,0-4-2 16,1-5 1-16,-1-4-3 15,-4-24-1-15,7 33-3 16,-7-33-5-16,0 0-8 15,0 0-13-15,0 0-26 0,0 0-44 16,0 0-40-16,-24-24 4 16,24 24-3-16</inkml:trace>
  <inkml:trace contextRef="#ctx0" brushRef="#br0" timeOffset="4.20953E6">75 1393 139 0,'-21'0'129'16,"21"0"-1"-16,0 0 3 0,0 0-56 15,-21-10-40 1,21 10-2-16,0 0-7 0,0 0-9 15,19-2-5 1,-19 2 0-16,25 0-6 0,-25 0-2 16,35-4-2-1,-12 0-3-15,2 0-2 0,0-5-6 16,6 5-11 0,-12-8-19-16,12 16-43 0,-31-4-53 15,33-6-2-15,-33 6 1 16,0 0 1-16</inkml:trace>
  <inkml:trace contextRef="#ctx0" brushRef="#br0" timeOffset="4.20979E6">116 1515 200 0,'0'0'126'16,"0"0"-2"-16,0 0-1 16,-4 25-94-1,4-25-5-15,0 0-8 0,27 0-10 16,-27 0-5-16,31 9-12 16,-31-9-15-16,34 12-50 15,-34-12-48-15,25 19-2 0,-25-19-3 16,20 20 0-1</inkml:trace>
  <inkml:trace contextRef="#ctx0" brushRef="#br0" timeOffset="4.24159E6">2865 1116 70 0,'0'0'119'16,"2"-22"0"-16,-2 22 6 0,0-22-59 16,0 22-21-16,0 0 1 15,0 0-6-15,0 0-10 16,0 0-3-16,4 22-1 15,-2-2-5-15,-8 1-5 16,6 14-2-16,-5 0-3 16,3 9-4-16,0 2-2 15,0 2-1-15,0 2-2 16,2-1 1-16,0-3-2 16,0-5 0-16,0-2-2 15,2-6 2-15,-2-7-3 16,2-6-2-16,-2-20-6 15,0 20-9-15,0-20-15 0,0 0-29 16,0 0-82-16,-4-37-1 16,4 37-1-16,-20-42 2 15</inkml:trace>
  <inkml:trace contextRef="#ctx0" brushRef="#br0" timeOffset="4.24186E6">2871 1144 59 0,'-2'-26'119'0,"2"26"-1"16,0 0 4-16,-24-15-42 15,24 15-36-15,-22 15-5 16,15 5-8-16,7-20-12 15,-24 41-5-15,9-15-6 16,4 7-1-16,0 4-16 16,-4-6-14-16,13 13-46 15,-16-9-57-15,7 2-6 16,-8-6 3-16,3-1-5 16</inkml:trace>
  <inkml:trace contextRef="#ctx0" brushRef="#br0" timeOffset="4.24209E6">2633 1691 216 0,'0'0'134'0,"0"0"-2"15,0 0-1-15,0 0-109 16,19-11-8-16,14 13-1 15,2 0-15-15,2-2-18 16,16 13-45-16,-12-8-65 16,3 4-3-16,-11-1 0 0,-7 3-6 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4-01-29T03:41:13.4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0,'0'0'0,"0"0"0,0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9:38:11.91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E641DE-38D7-4788-A512-5F7EE1AC8AA5}" emma:medium="tactile" emma:mode="ink">
          <msink:context xmlns:msink="http://schemas.microsoft.com/ink/2010/main" type="writingRegion" rotatedBoundingBox="3592,3828 29582,3574 29634,8898 3644,9152"/>
        </emma:interpretation>
      </emma:emma>
    </inkml:annotationXML>
    <inkml:traceGroup>
      <inkml:annotationXML>
        <emma:emma xmlns:emma="http://www.w3.org/2003/04/emma" version="1.0">
          <emma:interpretation id="{624E80D2-EB86-4DFF-A8D1-4EF1A5973C26}" emma:medium="tactile" emma:mode="ink">
            <msink:context xmlns:msink="http://schemas.microsoft.com/ink/2010/main" type="paragraph" rotatedBoundingBox="3592,3828 26733,3602 26752,5518 3611,5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2F3441-FDDC-494B-ABC2-FEE1E730FAFB}" emma:medium="tactile" emma:mode="ink">
              <msink:context xmlns:msink="http://schemas.microsoft.com/ink/2010/main" type="line" rotatedBoundingBox="3592,3828 26733,3602 26752,5518 3611,5745"/>
            </emma:interpretation>
          </emma:emma>
        </inkml:annotationXML>
        <inkml:traceGroup>
          <inkml:annotationXML>
            <emma:emma xmlns:emma="http://www.w3.org/2003/04/emma" version="1.0">
              <emma:interpretation id="{D6D9DB76-A357-4A82-A249-DC430DBBAFA2}" emma:medium="tactile" emma:mode="ink">
                <msink:context xmlns:msink="http://schemas.microsoft.com/ink/2010/main" type="inkWord" rotatedBoundingBox="3593,3917 5659,3897 5674,5514 3608,5534"/>
              </emma:interpretation>
              <emma:one-of disjunction-type="recognition" id="oneOf0">
                <emma:interpretation id="interp0" emma:lang="en-US" emma:confidence="1">
                  <emma:literal>From</emma:literal>
                </emma:interpretation>
                <emma:interpretation id="interp1" emma:lang="en-US" emma:confidence="0">
                  <emma:literal>Frown</emma:literal>
                </emma:interpretation>
                <emma:interpretation id="interp2" emma:lang="en-US" emma:confidence="0">
                  <emma:literal>Fran</emma:literal>
                </emma:interpretation>
                <emma:interpretation id="interp3" emma:lang="en-US" emma:confidence="0">
                  <emma:literal>Frons</emma:literal>
                </emma:interpretation>
                <emma:interpretation id="interp4" emma:lang="en-US" emma:confidence="0">
                  <emma:literal>from</emma:literal>
                </emma:interpretation>
              </emma:one-of>
            </emma:emma>
          </inkml:annotationXML>
          <inkml:trace contextRef="#ctx0" brushRef="#br0">61 11 305 0,'-47'28'144'0,"29"-3"-2"0,18-25-1 16,0 0-111-16,37-2-7 16,12-4-3-16,9-9-9 15,11 4-4-15,3-2-4 16,1 5-6-16,-2 6-10 15,-9-3-13-15,0 25-40 16,-21-20-76-16,4 19-2 16,-22-13-2-16,3 14 1 15</inkml:trace>
          <inkml:trace contextRef="#ctx0" brushRef="#br0" timeOffset="337.8904">553 693 309 0,'0'0'142'0,"0"0"3"15,-21 0-3-15,21 0-112 16,2-28-8-16,5 7 1 15,-5-9-9-15,2-2 0 16,2-5-5-16,3-1-2 16,2-1-2-16,4 5-1 0,2 0-1 15,4 6-1-15,5 0-2 16,2 7-3-16,4 8-5 16,0 0-8-16,7 18-15 15,-14-12-36-15,20 24-78 16,-21-8-4-16,8 21 0 15,-15-11 0-15</inkml:trace>
          <inkml:trace contextRef="#ctx0" brushRef="#br0" timeOffset="684.6296">1085 492 294 0,'0'0'137'0,"0"0"2"16,0 0-14-16,0 0-92 15,0 0-1 1,-20 36-7-16,10-12-8 0,7 8-8 16,1-2 0-16,7 4-6 15,7-9 5-15,3-1-7 16,9-9 2-16,6-9-1 16,2-10-1-16,2-7 4 15,1-8-3-15,-1-13 2 16,-6 0-7-16,-3-6 7 15,-10-1-4-15,-8 3-1 16,-7-1 3-16,-11 10-2 16,-10 7-1-16,-5 8-1 15,-4 9-1-15,-6 8-8 16,10 12-10-16,-8-6-20 16,25 18-96-16,-10-9-11 0,19 10 3 15,0-30-5-15</inkml:trace>
          <inkml:trace contextRef="#ctx0" brushRef="#br0" timeOffset="1252.3463">1539 449 312 0,'0'0'147'15,"-22"4"3"-15,3 3-4 0,13 12-115 16,6-19-8-16,-15 45-3 16,10-20-7-16,7 1-5 15,3-2-2-15,1-3-2 16,-6-21 0-16,17 28-1 16,-17-28-2-16,24 2 1 15,-24-2-1-15,30-28 0 16,-13 7 0-16,0-1-1 15,-2-1 0-15,0 2 1 16,-15 21 1-16,24-26 0 16,-24 26-1-16,0 0 0 15,19 23 0-15,-19-23 0 16,6 39 1-16,1-18-1 0,-1 1-1 16,-6-22 0-16,22 23 0 15,-22-23 0-15,34-6 1 16,-11-7-1-16,5-6 0 15,0-5 0-15,2-2 0 16,2 1-1-16,-2 1 2 16,-2 7-1-16,-2 4 1 15,-5 9 0-15,-21 4 2 16,30 22-1-16,-19-3 1 16,-5 6 0-16,-1 5 0 15,1 7-7-15,-4-3 7 16,2 2-10-16,1 0 3 0,-3-6-11 15,6 7-12-15,-8-37-83 16,5 49-45-16,-5-49 1 16,2 34-7-16,-2-34 5 15</inkml:trace>
          <inkml:trace contextRef="#ctx0" brushRef="#br0" timeOffset="-240.8316">24-460 298 0,'-6'-30'143'15,"6"30"0"-15,4-30 3 16,-4 30-115-16,26-32-2 16,2 23-3-16,0-8-4 15,17 4-10-15,2 0 0 16,8 0-3-16,7 3-3 16,7-1-1-16,4 0-3 15,4 0 0-15,4 1-1 16,-4-3-2-16,3 2-5 0,-10-4-3 15,-1 7-5-15,-18-5-11 16,-4 19-22-16,-47-6-101 16,28 13 0-16,-47-2-4 15,-5 21 6-15</inkml:trace>
          <inkml:trace contextRef="#ctx0" brushRef="#br0" timeOffset="-583.5813">136-717 274 0,'0'0'138'0,"2"-26"1"16,-2 26 3-16,0 0-104 15,0 0-3-15,0 0-1 16,0 0-9-16,0 19-6 16,0 18-3-16,-4 8-2 15,1 17-2-15,-3 15-3 16,0 17-1-16,-3 13-2 0,0 11 0 16,-1 8-2-16,5 1 0 15,-1-3-3-15,4-6 1 16,0-11-1-1,0-6-3-15,2-18 5 0,2-16-3 16,0-14 1-16,0-14-6 16,0-9-2-16,-2-30-14 15,4 23-18-15,-16-46-108 16,16-1-10-16,-19-23-1 16,11 2-2-16</inkml:trace>
        </inkml:traceGroup>
        <inkml:traceGroup>
          <inkml:annotationXML>
            <emma:emma xmlns:emma="http://www.w3.org/2003/04/emma" version="1.0">
              <emma:interpretation id="{64DD5C55-89E2-4B82-BF63-D49BAF99488E}" emma:medium="tactile" emma:mode="ink">
                <msink:context xmlns:msink="http://schemas.microsoft.com/ink/2010/main" type="inkWord" rotatedBoundingBox="8056,5010 9510,4996 9514,5353 8059,5367"/>
              </emma:interpretation>
              <emma:one-of disjunction-type="recognition" id="oneOf1">
                <emma:interpretation id="interp5" emma:lang="en-US" emma:confidence="0">
                  <emma:literal>now</emma:literal>
                </emma:interpretation>
                <emma:interpretation id="interp6" emma:lang="en-US" emma:confidence="0">
                  <emma:literal>how</emma:literal>
                </emma:interpretation>
                <emma:interpretation id="interp7" emma:lang="en-US" emma:confidence="0">
                  <emma:literal>mow</emma:literal>
                </emma:interpretation>
                <emma:interpretation id="interp8" emma:lang="en-US" emma:confidence="0">
                  <emma:literal>hour</emma:literal>
                </emma:interpretation>
                <emma:interpretation id="interp9" emma:lang="en-US" emma:confidence="0">
                  <emma:literal>"Now</emma:literal>
                </emma:interpretation>
              </emma:one-of>
            </emma:emma>
          </inkml:annotationXML>
          <inkml:trace contextRef="#ctx0" brushRef="#br0" timeOffset="2147.691">4492 400 279 0,'15'-26'146'0,"-15"26"-2"15,0 0 4-15,0-23-108 16,0 23-4-16,-2 25-7 15,0 1-9-15,-6 2-4 16,1 6-5-16,-4 2-3 16,5 3-2-16,-3-7-2 15,5-2-1-15,0-9-1 16,4-21-7-16,0 28 4 16,0-28 1-16,0 0 0 0,21-19 0 15,-6-1 0-15,2-3-1 16,5-5 0-16,1-2 7 15,5 2-6-15,-2 1 0 16,-2 5 0-16,-3 10 0 16,-21 12 1-16,32-13-1 15,-32 13 1-15,22 15-1 16,-22-15-2-16,6 40 3 16,-6-16-2-16,-2 4 1 15,-2-1 0-15,-1-1-6 16,1 2 5-16,0-3-6 15,4-25 4-15,-5 32-10 16,5-32 0-16,0 0-11 0,0 0-22 16,0 0-63-1,30-6-41-15,-27-15 2 16,-3 21-2-16</inkml:trace>
          <inkml:trace contextRef="#ctx0" brushRef="#br0" timeOffset="2520.2373">4951 498 252 0,'21'19'140'0,"-21"-19"-1"16,-8 26 3-16,8-26-104 0,-15 36-5 16,15-36-4-1,0 37-17-15,0-37 1 16,19 40-8-16,-19-40 3 15,34 35-8-15,-14-27 6 0,1-4-2 16,0-4-1-16,-1-6 6 16,3-5-7-16,-6-10 5 15,0 0-7-15,-4-9 6 16,-2 2-6-16,-7-2 0 16,-2 0 0-16,-4 4-1 15,-6 5 2-15,8 21-1 16,-30-24 0-16,10 22 0 15,-5 9-2-15,-1 3-3 16,3 8-5-16,-1-6-10 16,18 16-23-16,-18-24-68 15,26 18-35-15,-2-22-5 16,11 21 5-16</inkml:trace>
          <inkml:trace contextRef="#ctx0" brushRef="#br0" timeOffset="2992.4004">5448 383 272 0,'0'0'144'0,"0"0"5"16,0 0-2 0,-24 15-105-16,24-15-12 15,-21 34-1-15,8-13-11 16,9 7-6-16,2 0-3 0,4 0-3 15,4-5-2-15,5-4-1 16,-11-19 0-16,30 20-2 16,-11-20 0-16,0-7-1 15,3-3 0-15,-1-5 0 16,-21 15-1-16,34-35 1 16,-34 35 0-16,24-23 1 15,-24 23 1-15,0 0 0 16,0 0 0-16,11 21 0 15,-11-21 0-15,10 30 1 16,-10-30-1-16,22 24 1 16,-22-24 0-16,38 2-1 15,-12-15 1-15,0-2-1 0,0-6 0 16,1-3-1-16,-1-6 1 16,-2 0-2-16,-3 0 0 15,-4 3-1-15,-2 7-2 16,-15 20-5-16,19-21-11 15,-19 21-27-15,0 0-107 16,0 0-4-16,26 30 0 16,-26-30-3-16</inkml:trace>
        </inkml:traceGroup>
        <inkml:traceGroup>
          <inkml:annotationXML>
            <emma:emma xmlns:emma="http://www.w3.org/2003/04/emma" version="1.0">
              <emma:interpretation id="{5C861BBD-CEE1-4B70-9FB4-3DF5E1A2CCD0}" emma:medium="tactile" emma:mode="ink">
                <msink:context xmlns:msink="http://schemas.microsoft.com/ink/2010/main" type="inkWord" rotatedBoundingBox="11925,4951 12704,4943 12707,5265 11928,5272"/>
              </emma:interpretation>
              <emma:one-of disjunction-type="recognition" id="oneOf2">
                <emma:interpretation id="interp10" emma:lang="en-US" emma:confidence="1">
                  <emma:literal>on</emma:literal>
                </emma:interpretation>
                <emma:interpretation id="interp11" emma:lang="en-US" emma:confidence="0">
                  <emma:literal>or</emma:literal>
                </emma:interpretation>
                <emma:interpretation id="interp12" emma:lang="en-US" emma:confidence="0">
                  <emma:literal>o</emma:literal>
                </emma:interpretation>
                <emma:interpretation id="interp13" emma:lang="en-US" emma:confidence="0">
                  <emma:literal>of</emma:literal>
                </emma:interpretation>
                <emma:interpretation id="interp14" emma:lang="en-US" emma:confidence="0">
                  <emma:literal>an</emma:literal>
                </emma:interpretation>
              </emma:one-of>
            </emma:emma>
          </inkml:annotationXML>
          <inkml:trace contextRef="#ctx0" brushRef="#br0" timeOffset="3652.8607">8562 355 266 0,'0'0'142'0,"-25"-23"-1"0,25 23 1 15,-60-5-106-15,32 16-5 16,-9-5-3-16,12 11-9 15,-3 1-6-15,8 1-3 16,5 2-3-16,13-2-1 16,2-19-2-16,17 26-2 15,3-22 1-15,3-6 0 16,3-4-1-16,2-7 0 16,-7-2 0-16,1-4-1 15,-9-1 0-15,-9 1 0 16,-4 19 0-16,-11-32-1 15,11 32-1-15,-34-13-3 16,12 16-3-16,-1 1-9 0,6 15-18 16,-7-17-34-16,26 20-79 15,-2-22-2-15,9 27 1 16,-9-27-1 0</inkml:trace>
          <inkml:trace contextRef="#ctx0" brushRef="#br0" timeOffset="3976.4489">8689 357 311 0,'23'-6'149'0,"-23"6"-4"15,0 0 3-15,0 0-116 16,0 0-4-16,26-26-5 16,-26 26-8-16,30-17-2 15,-11 11-4-15,0-3 0 16,3 5-1-16,-1 2-1 15,1 2 0-15,-1 4-1 0,0 4 0 16,-1 7-2-16,-1 5 2 16,-6 3-3-16,0 5 1 15,-5 4-3-15,-3 4 1 16,-3-1-1-16,-2-3 0 16,0-3-2-16,0-5-3 15,0-24-5-15,10 23-8 16,10-12-27-16,-20-11-113 15,40-17-1-15,-27-9-6 16,13 3 0-16</inkml:trace>
        </inkml:traceGroup>
        <inkml:traceGroup>
          <inkml:annotationXML>
            <emma:emma xmlns:emma="http://www.w3.org/2003/04/emma" version="1.0">
              <emma:interpretation id="{2C65D314-E8FC-447A-AD8E-8D665BCA71F7}" emma:medium="tactile" emma:mode="ink">
                <msink:context xmlns:msink="http://schemas.microsoft.com/ink/2010/main" type="inkWord" rotatedBoundingBox="15470,4050 16408,4041 16420,5290 15482,5300"/>
              </emma:interpretation>
              <emma:one-of disjunction-type="recognition" id="oneOf3">
                <emma:interpretation id="interp15" emma:lang="en-US" emma:confidence="1">
                  <emma:literal>all</emma:literal>
                </emma:interpretation>
                <emma:interpretation id="interp16" emma:lang="en-US" emma:confidence="0">
                  <emma:literal>al/</emma:literal>
                </emma:interpretation>
                <emma:interpretation id="interp17" emma:lang="en-US" emma:confidence="0">
                  <emma:literal>alt</emma:literal>
                </emma:interpretation>
                <emma:interpretation id="interp18" emma:lang="en-US" emma:confidence="0">
                  <emma:literal>atl</emma:literal>
                </emma:interpretation>
                <emma:interpretation id="interp19" emma:lang="en-US" emma:confidence="0">
                  <emma:literal>al!</emma:literal>
                </emma:interpretation>
              </emma:one-of>
            </emma:emma>
          </inkml:annotationXML>
          <inkml:trace contextRef="#ctx0" brushRef="#br0" timeOffset="9330.9314">12118 353 282 0,'0'0'137'0,"-30"-36"-2"15,30 36 2-15,-49-18-106 0,25 23-3 16,-6-5 1-16,7 17-2 15,-7-2-9-15,10 10-5 16,1-1-2-16,8 2-1 16,5-3-3-16,6 1-1 15,0-24-2-15,15 23-1 16,-15-23 0-16,36-11-1 16,-14-6 0-16,1-2 0 15,-1-4 1-15,-1 1 0 16,-21 22 1-16,30-25 0 15,-30 25 0-15,0 0 0 16,17 34 1-16,-17-6 1 0,-2 1-4 16,4 1 0-16,2 0-2 15,1-8-2-15,-5-22-3 16,17 25-3-16,-17-25-9 16,19 0-14-16,-19 0-30 15,0 0-88-15,22-4 1 16,-22 4-2-16,2-28 3 15</inkml:trace>
          <inkml:trace contextRef="#ctx0" brushRef="#br0" timeOffset="9667.0028">12512-545 334 0,'0'-36'146'16,"0"36"-1"-16,2-34-3 0,-2 34-102 16,0 0-11-16,-4 36-4 15,-5-2-4-15,3 20-7 16,-3 10-3-16,1 19-1 16,-3 7-4-16,2 8-1 15,1 3-3-15,-1-3 5 16,5-2-6-16,-2-6-1 15,3-11 0-15,1-15-1 16,2-8-2-16,-2-16-3 0,2-8-4 16,0-32-10-16,0 20-19 15,-8-48-38-15,16 4-71 16,-10-33-2 0,15-5 0-16,-11-28 2 0</inkml:trace>
          <inkml:trace contextRef="#ctx0" brushRef="#br0" timeOffset="9915.5324">12724-609 349 0,'19'-8'148'0,"-19"8"-3"16,5 25 0-16,-20 12-100 0,6 29-7 16,-10 11-8-1,4 21-10-15,-4 13-7 0,4 11-4 16,0 0-4-1,6-5 4-15,5-5-8 0,6-12 2 16,4-12-5 0,3-20 0-16,6-15-7 0,2-23-10 15,13-6-47-15,-30-24-89 16,53-32-1-16,-33-24-7 16,14-10 0-16</inkml:trace>
        </inkml:traceGroup>
        <inkml:traceGroup>
          <inkml:annotationXML>
            <emma:emma xmlns:emma="http://www.w3.org/2003/04/emma" version="1.0">
              <emma:interpretation id="{29B65872-05BA-4EFA-8625-C15B109F60EC}" emma:medium="tactile" emma:mode="ink">
                <msink:context xmlns:msink="http://schemas.microsoft.com/ink/2010/main" type="inkWord" rotatedBoundingBox="19208,3675 26733,3602 26752,5518 19227,5592"/>
              </emma:interpretation>
              <emma:one-of disjunction-type="recognition" id="oneOf4">
                <emma:interpretation id="interp20" emma:lang="en-US" emma:confidence="0">
                  <emma:literal>spaces/speectra</emma:literal>
                </emma:interpretation>
                <emma:interpretation id="interp21" emma:lang="en-US" emma:confidence="0">
                  <emma:literal>spaces /speectrg</emma:literal>
                </emma:interpretation>
                <emma:interpretation id="interp22" emma:lang="en-US" emma:confidence="0">
                  <emma:literal>spaces/ spectra</emma:literal>
                </emma:interpretation>
                <emma:interpretation id="interp23" emma:lang="en-US" emma:confidence="0">
                  <emma:literal>spaces (spectra</emma:literal>
                </emma:interpretation>
                <emma:interpretation id="interp24" emma:lang="en-US" emma:confidence="0">
                  <emma:literal>spaces) spectra</emma:literal>
                </emma:interpretation>
              </emma:one-of>
            </emma:emma>
          </inkml:annotationXML>
          <inkml:trace contextRef="#ctx0" brushRef="#br0" timeOffset="12786.5912">19662-932 398 0,'49'-38'154'0,"-25"-5"-4"16,1 32 1-16,-25 11-123 15,3 20-3 1,-23 16-3-16,-10 22-5 0,-10 25-5 16,-16 18-2-16,-10 21-1 15,-12 15-3-15,-5 17 0 16,-3 8-2-16,-4 5-1 15,5-4 0-15,1-7-2 16,15-13-4-16,12-16 1 16,7-20-8-16,16-20-10 15,4-37-52-15,26-8-86 16,4-42-5-16,0 0-2 0,-2-51-5 16</inkml:trace>
          <inkml:trace contextRef="#ctx0" brushRef="#br0" timeOffset="13421.6692">20137-161 364 0,'0'0'148'0,"-19"-26"1"15,19 26 0-15,-51-4-116 16,21 10-6-16,-13 1-2 0,2 10-8 15,1 2-5-15,1 7-3 16,7-1-3-16,6 7-2 16,7 3-2-16,12-5 0 15,14 2-1-15,10 0-1 16,9 0-1-16,8 2 1 16,0 0-1-16,0 1 1 15,-6-1 1-15,-11 0 0 0,-12 2-1 16,-12-3 2-16,-14-4-1 15,-11-3 1 1,-9-2-2-16,-4-7 0 16,2-6-4-16,3-5-4 0,5 0-7 15,5-12-11-15,30 6-26 16,-30-11-99-16,30 11 0 16,15-23-4-16,11 12 4 15</inkml:trace>
          <inkml:trace contextRef="#ctx0" brushRef="#br0" timeOffset="14166.9098">20292 10 380 0,'25'17'149'0,"-35"2"1"15,12 30-3-15,-17-1-116 0,6 18-4 16,-8 0-5-16,6 11-9 15,-1 0-4-15,1 7-3 16,-2-5 1-16,4-6-4 16,-1-9 2-16,-1-9-3 15,2-10 1-15,3-10-2 16,-3-10 1-16,9-25-1 16,0 0-2-16,-2-30 3 0,9-12-5 15,6-18 4 1,4-17-2-16,4-13 2 15,5-7-1-15,2-1 1 16,2 8-1-16,0 9 0 0,-3 10 2 16,1 20-3-16,-2 14 1 15,-5 20 0-15,-1 17-1 16,-20 0 1-16,25 47-1 16,-20-6 0-16,-7 8-1 15,-7 5 2-15,-8 6 0 16,-5-3-1-16,-5-1 1 15,-1-11-1-15,2-9-1 16,2-8 0-16,9-8 1 16,15-20-2-16,0 0-1 15,0 0 0-15,0 0-1 16,43-35 1-16,-6 5 0 16,6-2 1-16,2-6 2 0,4-1-2 15,-4-4 2-15,-5 3 1 16,-5 1-1-1,-7 7 2-15,-11 6 0 16,-9 5 0-16,-8 21 0 0,0 0 1 16,-21-11 1-16,21 11 0 15,-34 30 0-15,14-4 1 16,3 0-1-16,4 4-1 16,9 2 0-16,4-2-1 15,9 0-1-15,8-5-1 16,4-3 0-16,5-7 0 15,6-5-1-15,0-7-1 0,5-6-1 16,-3-9-3-16,2-3-4 16,-6-9-5-16,2 3-9 15,-10-16-20 1,18 20-104-16,-31-11-3 0,-9 28 0 16,9-21-2-16</inkml:trace>
          <inkml:trace contextRef="#ctx0" brushRef="#br0" timeOffset="25601.0289">20726 221 128 0,'0'0'105'16,"0"0"3"-16,0 0 2 15,0 0-60-15,0 0-3 16,0 0-2-16,22-11-9 15,-22 11-8-15,0 0-5 16,0 0-3-16,23-11-4 16,-23 11-4-16,0 0-3 0,0 0-1 15,28-10-3-15,-28 10-1 16,20-17-1-16,-20 17-2 16,21-22 1-1,-21 22-2-15,17-26 1 0,-17 26-1 16,13-25 0-16,-13 25 1 15,2-24-1-15,-2 24 0 16,0 0 0-16,-11-28 1 16,11 28-1-16,-21-13 0 15,21 13 1-15,-30-8 0 16,30 8 1-16,-34 0 2 16,14 4 0-16,-1 0 0 0,2 9 2 15,-3-2 0-15,1 8 1 16,-1 3-1-16,3 3 0 15,-2 3-2 1,4-2 0-16,0 0-1 0,4-3-1 16,4-1 0-16,9-22-2 15,-8 30 0-15,8-30 1 16,0 0-1-16,30 21-1 16,-9-17 0-16,2 3-4 15,7-1-6-15,-2-4-11 16,9 18-31-16,-16-20-84 15,13 13-1-15,-34-13-3 16,45 2-1-16</inkml:trace>
          <inkml:trace contextRef="#ctx0" brushRef="#br0" timeOffset="26431.3964">21337 75 143 0,'23'-21'115'0,"-23"21"5"16,0 0 1-16,9-34-40 15,-9 34-39-15,0 0 1 16,0 0-5-16,2-22-10 0,-2 22-4 15,0 0-2-15,-21 2-3 16,21-2-4-16,-35 15-1 16,10-4-3-16,1 6-2 15,-1 0-2-15,-1 5 0 16,2 1-2-16,3 5 0 16,4 0-1-16,4 0-2 15,2 2-1-15,5-2 1 16,4-1-2-16,6-3 0 15,0-5 0-15,-4-19 0 16,34 28-2-16,-8-19 0 16,6-5-4-16,-2-4-3 15,9-2-7-15,-5-9-10 0,13 11-18 16,-23-23-52-16,14 20-46 16,-18-16-3-16,7 13 3 15,-27 6 1-15</inkml:trace>
          <inkml:trace contextRef="#ctx0" brushRef="#br0" timeOffset="26987.2042">21707 13 334 0,'-23'-23'140'16,"23"23"0"-16,0 0-2 15,0 0-110-15,11-28-6 16,14 23-4-16,5-5-9 16,9 3-4-16,4-1-5 0,2-1-6 15,4 7-8-15,-4-7-9 16,6 20-15-16,-21-15-27 15,20 23-74-15,-31-10 1 16,11 16-1-16,-30-25 5 16</inkml:trace>
          <inkml:trace contextRef="#ctx0" brushRef="#br0" timeOffset="26789.4033">21877-248 318 0,'0'0'140'16,"4"-26"3"-16,-4 26-4 15,0 0-111-15,0 0-1 16,6 21-2-16,-3 3-7 16,-1 2-7-16,0 8-1 15,0 2-5-15,0 7 0 16,0 2-3-16,0 2-1 15,1-2-2-15,-1-2 1 16,-2 0-5-16,2-11-2 16,0 2-6-16,-2-34-10 0,-2 43-21 15,-17-47-56-15,19 4-43 16,-24-9-1-16,24 9 2 16,-34-40 2-16</inkml:trace>
          <inkml:trace contextRef="#ctx0" brushRef="#br0" timeOffset="27259.3127">22232 180 171 0,'11'34'127'16,"-11"-34"5"-16,6 20 3 15,-6-20-38-15,0 0-49 16,-8-24-7-16,8 24-6 0,11-41-11 16,-3 14-5-16,-1-10-5 15,3-1-5 1,1-1-2-16,2 3-3 0,2 4-1 16,2 4-1-16,0 6-1 15,2 7-1-15,3 9-1 16,1 2-5-16,5 8-4 15,-4 0-8-15,10 11-12 16,-13-13-26-16,22 24-87 16,-43-26-1-16,52 39-1 15,-52-39 1-15</inkml:trace>
          <inkml:trace contextRef="#ctx0" brushRef="#br0" timeOffset="27742.8752">22894 0 200 0,'-4'-21'133'0,"4"21"1"15,-15-26 3-15,15 26-46 16,-30-11-55-16,30 11-1 16,-45 7-8-16,21 4-6 15,-6-1-5-15,7 10-2 16,-3 1-4-16,7 5 0 15,2-1-4-15,8 3 0 0,5-4-3 16,10-1 0-16,7-3 0 16,6-5-2-1,7-11 1-15,6-4-1 16,2-7 0-16,9-10 0 0,-4-4 0 16,6-7 1-16,-4-2 0 15,-5 0 1-15,-4 4 1 16,-4 5 0-16,-7 8 1 15,-21 13 0-15,26 2-1 16,-26-2 0-16,4 41-1 16,-6-11-1-16,2 6-1 15,2 5 0-15,0 0 0 16,5-1-2-16,-1-3 2 0,3-3-1 16,-1 0-1-1,-1-6-1-15,-1 2-1 16,-4-4-4-16,1 0-6 0,-8-7-11 15,10 15-60-15,-5-34-72 16,-9 28-1-16,9-28-6 16,-19 4-1-16</inkml:trace>
          <inkml:trace contextRef="#ctx0" brushRef="#br0" timeOffset="10531.2232">16305-160 346 0,'-25'-38'149'0,"3"27"-2"16,-23-12 2-16,5 12-102 16,-18 0-18-16,6 13-2 15,-8 0-5-15,5 11-7 0,3 0-7 16,9 6 0-16,5 3-3 15,14 1-2 1,9 1-2-16,18 6 1 16,14-3-3-16,6 3 1 0,11 5 0 15,3-1 0-15,4 2 0 16,-5 0 1-16,-4 1 1 16,-15-3 1-16,-8 0-1 15,-16-2 1-15,-14-4 0 16,-13-2-1-16,-9-7 0 15,-9-4-3-15,-1-5-2 16,-1-7-5-16,5 1-4 16,6-11-12-16,20 12-24 15,-7-20-97-15,30 15-7 16,0 0-1-16,34-26 0 16</inkml:trace>
          <inkml:trace contextRef="#ctx0" brushRef="#br0" timeOffset="11019.6934">16295-53 412 0,'19'26'152'16,"-34"-5"0"-16,11 30-4 16,-16 5-123-16,8 10-2 15,-3 5-4-15,6 8-6 16,0-2-6-16,3 2-1 15,4-9-2-15,-2-6-1 16,1-10 3-16,1-12-5 0,2-16 2 16,0-26-1-16,0 0-1 15,0 0 0-15,0-49 1 16,7-13-1-16,1-19-3 16,7-11 3-16,0-6 1 15,5-1-2-15,1 5 1 16,3 7 0-16,1 12-1 15,3 17 0-15,2 20 0 16,-2 14-1-16,4 18 1 16,0 10-1-16,-4 15 1 15,0 9-1-15,-7 8 0 16,-6 5 1-16,-10 6-1 16,-8 0 0-16,-9 0 1 0,-8-2-1 15,-3-7 0-15,-5-8 0 16,0-6-3-1,0-9-3-15,7-5-6 16,-1-14-9-16,22 4-16 0,-21-23-30 16,42 14-82-16,-16-21-1 15,25 11 0-15,-5-15 4 16</inkml:trace>
          <inkml:trace contextRef="#ctx0" brushRef="#br0" timeOffset="11383.6627">16914-78 360 0,'32'-6'141'0,"-32"6"6"16,0 0-1-16,0 0-107 16,-30 32-4-16,4-11-6 15,3 11-11 1,-3-4-6-16,9 4-2 0,4-4-5 16,7-2 0-16,8-7-4 15,-2-19 0-15,25 13 0 16,-1-22-2-16,-1-1 2 15,7-10-1-15,-2-1 0 16,2-3-1-16,-4 1 2 16,-5 6 0-16,-21 17 0 15,22-5 1-15,-22 5-1 16,-7 37 1-16,-3-5-2 0,-3 4 2 16,0 5-1-1,2 0 0-15,5-3-4 16,4-8-2-16,6-6-4 15,-4-24-6-15,28 21-10 0,-28-21-18 16,38-6-57-16,-27-22-51 16,15 11 1-16,-13-18 1 15,10 8 2-15</inkml:trace>
          <inkml:trace contextRef="#ctx0" brushRef="#br0" timeOffset="12102.9782">17499 1 291 0,'0'0'132'0,"0"0"4"15,0 0 1-15,-20-23-94 16,20 23-2-16,-21 4-5 0,21-4-8 15,-30 28-8-15,11-2-3 16,-5-3-4-16,0 11-4 16,3 3-3-16,2 1-1 15,4-1-3-15,6-1-1 16,7-2-5-16,4-10-5 16,11 1-7-16,-13-25-11 15,43 28-20-15,-43-28-49 0,53-8-47 16,-25-9-3-1,19 6 4-15,-15-13 4 16,18 11 91-16,-12-12 33 16,5-3 27-16,6 11 58 0,-12-13 56 15,6 13 6-15,-18-15 3 16,14 15 1-16,-24-20-81 16,8 16-21-16,-16-9-5 15,4 11-7-15,-18-7-6 16,7 26-3-16,-23-30-1 15,1 28-2-15,-10 4 0 16,0 15-2-16,-4 4-2 16,-1 18-1-16,5 6-2 15,6 8 1-15,9 1-4 16,13-1 1-16,15 1-5 16,10-7-1-16,13-4-6 15,7-18-4-15,10-5-10 0,-3-25-14 16,16 8-27-16,-28-31-83 15,24 4 0-15,-23-23 0 16,16 4 4-16</inkml:trace>
          <inkml:trace contextRef="#ctx0" brushRef="#br0" timeOffset="12452.2958">18315-74 373 0,'0'0'145'15,"0"0"3"-15,0 0 1 16,-45 9-115-16,23 12-6 15,-12-1-4-15,4 7-7 16,-6 3-5-16,6 5-2 0,2-3-3 16,4 2-1-16,16-4-1 15,10-4-2-15,15-3-1 16,17 1 0-16,9-7-1 16,6 0 0-16,7 0 1 15,0-2-1-15,-3 0-1 16,-6-2 2-16,-12 2-1 15,-14-2-1-15,-21-13 1 16,6 27 0-16,-6-27-1 16,-34 24 1-16,6-11-3 15,-6 0-1-15,-5 2-4 16,-1 0-5-16,1 4-10 16,-4-6-18-16,20 19-44 0,-9-24-69 15,19 12 1-15,-6-20-2 16,19 0 3-16</inkml:trace>
        </inkml:traceGroup>
      </inkml:traceGroup>
    </inkml:traceGroup>
    <inkml:traceGroup>
      <inkml:annotationXML>
        <emma:emma xmlns:emma="http://www.w3.org/2003/04/emma" version="1.0">
          <emma:interpretation id="{963C7754-5C01-40DA-85F1-810FFFBD17D5}" emma:medium="tactile" emma:mode="ink">
            <msink:context xmlns:msink="http://schemas.microsoft.com/ink/2010/main" type="paragraph" rotatedBoundingBox="7192,7036 29615,6965 29621,8900 7198,89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160C22-3B7C-4417-AF68-65CB98842DCB}" emma:medium="tactile" emma:mode="ink">
              <msink:context xmlns:msink="http://schemas.microsoft.com/ink/2010/main" type="line" rotatedBoundingBox="7192,7036 29615,6965 29621,8900 7198,8971"/>
            </emma:interpretation>
          </emma:emma>
        </inkml:annotationXML>
        <inkml:traceGroup>
          <inkml:annotationXML>
            <emma:emma xmlns:emma="http://www.w3.org/2003/04/emma" version="1.0">
              <emma:interpretation id="{5D351177-3589-42F1-9B5A-347A9ACF18B0}" emma:medium="tactile" emma:mode="ink">
                <msink:context xmlns:msink="http://schemas.microsoft.com/ink/2010/main" type="inkWord" rotatedBoundingBox="7194,7776 8916,7771 8918,8358 7196,8364"/>
              </emma:interpretation>
              <emma:one-of disjunction-type="recognition" id="oneOf5">
                <emma:interpretation id="interp25" emma:lang="en-US" emma:confidence="1">
                  <emma:literal>are</emma:literal>
                </emma:interpretation>
                <emma:interpretation id="interp26" emma:lang="en-US" emma:confidence="0">
                  <emma:literal>ate</emma:literal>
                </emma:interpretation>
                <emma:interpretation id="interp27" emma:lang="en-US" emma:confidence="0">
                  <emma:literal>awe</emma:literal>
                </emma:interpretation>
                <emma:interpretation id="interp28" emma:lang="en-US" emma:confidence="0">
                  <emma:literal>ace</emma:literal>
                </emma:interpretation>
                <emma:interpretation id="interp29" emma:lang="en-US" emma:confidence="0">
                  <emma:literal>axe</emma:literal>
                </emma:interpretation>
              </emma:one-of>
            </emma:emma>
          </inkml:annotationXML>
          <inkml:trace contextRef="#ctx0" brushRef="#br0" timeOffset="28939.7126">3856 3217 223 0,'0'0'125'16,"5"-25"5"-16,-5 25 5 15,-9-28-91-15,9 28-1 16,-17-24-4-16,17 24-6 15,-24-21-7-15,24 21-2 0,-38-2-6 16,16 17-6-16,-3 6 0 16,-1 9-5-16,0 7 1 15,3 10-3-15,-1 4 0 16,5 5-3-16,8 0 2 16,5-3-1-16,6-8-1 15,10-4-1-15,5-13 0 16,5-9 0-16,5-17-1 15,3-8 0-15,0-14 0 16,4-10-1-16,-6-8 1 16,2-5-1-16,-3 2 1 15,-5 1 0-15,-3 5 0 16,-4 7 1-16,-7 9 1 0,-6 19 0 16,0 0 1-1,0 0-1-15,-8 28 1 16,5 2 0-16,-1 4-1 15,4 5 0-15,4 1-2 0,-1 1 0 16,5-2-1-16,1-5-2 16,4-4-3-16,-5-6-3 15,9-1-9-15,-17-23-10 16,26 24-20-16,-22-44-54 16,18 14-47-16,-16-24 0 15,16 13 1-15,-16-17 6 16</inkml:trace>
          <inkml:trace contextRef="#ctx0" brushRef="#br0" timeOffset="29508.4044">4079 3522 228 0,'0'0'132'0,"2"27"3"15,-2-27 3-15,2 37-63 0,-2-37-41 16,5 26-2-16,-5-26-10 16,0 0-7-16,23-7-3 15,-23 7-4-15,26-38-2 16,-11 8-3-16,2-3 0 15,0 1-2-15,0-2 2 16,0 6-3-16,1 3 1 16,1 7 0-16,-19 18-1 15,32-12 1-15,-13 14 0 16,1 4-2-16,1 1 0 16,3 1-1-16,-1-1-1 15,3-1 0-15,-1-2 0 16,1-2 0-16,0 1 0 0,-5-3 0 15,3 2 2-15,-24-2 0 16,36 4 0-16,-16-2 1 16,-1-2 0-16,2-2 0 15,1-4 0-15,3-9 0 16,1-5 0-16,2-3 0 16,-2-7 1-16,-5-2 0 15,-4-3 2-15,-6 7 4 16,-9 1-2-16,-2 27 4 15,-17-20-1-15,17 20 2 16,-43 22 1-16,17 6-1 16,-1 8 0-16,1 5-4 15,2 6 2-15,9 0-2 0,7-2 0 16,8-2-2-16,8-5-1 16,12 1-1-16,7-9 0 15,10-2-1-15,6-7-2 16,8-2-1-16,7-6-3 15,0-4-4-15,6-3-8 16,-4-21-23-16,23 11-115 16,-25-22-1-16,11 11-5 15,-24-19-1-15</inkml:trace>
        </inkml:traceGroup>
        <inkml:traceGroup>
          <inkml:annotationXML>
            <emma:emma xmlns:emma="http://www.w3.org/2003/04/emma" version="1.0">
              <emma:interpretation id="{5D43775A-3299-48B3-B87C-9967E2025657}" emma:medium="tactile" emma:mode="ink">
                <msink:context xmlns:msink="http://schemas.microsoft.com/ink/2010/main" type="inkWord" rotatedBoundingBox="12037,7099 16446,7085 16451,8725 12042,8739"/>
              </emma:interpretation>
              <emma:one-of disjunction-type="recognition" id="oneOf6">
                <emma:interpretation id="interp30" emma:lang="en-US" emma:confidence="1">
                  <emma:literal>implicitly</emma:literal>
                </emma:interpretation>
                <emma:interpretation id="interp31" emma:lang="en-US" emma:confidence="0">
                  <emma:literal>'implicitly</emma:literal>
                </emma:interpretation>
                <emma:interpretation id="interp32" emma:lang="en-US" emma:confidence="0">
                  <emma:literal>"implicitly</emma:literal>
                </emma:interpretation>
                <emma:interpretation id="interp33" emma:lang="en-US" emma:confidence="0">
                  <emma:literal>'Implicitly</emma:literal>
                </emma:interpretation>
                <emma:interpretation id="interp34" emma:lang="en-US" emma:confidence="0">
                  <emma:literal>"Implicitly</emma:literal>
                </emma:interpretation>
              </emma:one-of>
            </emma:emma>
          </inkml:annotationXML>
          <inkml:trace contextRef="#ctx0" brushRef="#br0" timeOffset="30132.0571">8468 3305 349 0,'0'0'145'0,"0"0"-2"15,0 0-30-15,0 0-78 16,0 0-3-16,-15 43-6 16,11-13-11-16,2 9-3 15,-3 1-6-15,3 3-2 16,0-2-6-16,0-9-6 15,4 0-10-15,-2-32-18 0,13 30-48 16,-13-30-61-16,15-28-3 16,-17-8 2-1,12 2-1-15</inkml:trace>
          <inkml:trace contextRef="#ctx0" brushRef="#br0" timeOffset="30271.404">8457 3003 325 0,'0'0'138'0,"0"0"-7"16,0 0-4-16,0 0-130 16,0 0-34-16,0 0-83 15,5 26-13-15,14 4 0 16,-8-9-6-16</inkml:trace>
          <inkml:trace contextRef="#ctx0" brushRef="#br0" timeOffset="30834.346">8706 3440 335 0,'0'39'143'15,"0"-39"2"-15,-2 30-4 16,2-30-111-16,0 21-2 16,0-21-6-16,0 0-8 15,0 0-3-15,27 11-4 16,-27-11-2-16,24-19-2 0,-7-1 0 15,0-3-2 1,5-3 0-16,1-2-1 16,1 5 0-16,-3-1 1 15,1 7 1-15,-3 8 0 0,-19 9 0 16,30 11 2-16,-30-11-1 16,15 39 0-16,-7-16 0 15,-3 5 0-15,1-2-2 16,1-3 0-16,-3-3 1 15,-4-20-2-15,15 23-1 16,-15-23 1-16,21-4 0 16,-21 4-1-16,35-30 0 15,-12 4 1-15,5 1 0 16,2-8 0-16,4 3 0 0,1 3 0 16,-3 5 0-1,0 3 0-15,-4 8 1 16,-5 11 0-16,-1 7 1 0,-22-7 0 15,27 40 1-15,-18-12 0 16,0 2 0-16,-1 2 1 16,-1 0-2-16,1-2 0 15,3-4-3-15,2-7 0 16,-13-19-4-16,30 20-3 16,-30-20-7-16,25-3-11 15,-3 8-25-15,-24-27-96 0,21 18-5 16,-17-20 1-16,-2 24-1 15</inkml:trace>
          <inkml:trace contextRef="#ctx0" brushRef="#br0" timeOffset="31391.2677">9749 3312 315 0,'0'0'142'0,"0"0"4"15,19 0-4-15,-19 0-100 16,9 21-5-16,-9-21-7 16,6 47-8-16,-6-10-6 15,4 10-4-15,-4 4-2 16,0 11-1-16,-2 0-4 16,0 5 1-16,0-3-2 15,0-2 1-15,0-6-3 0,0-7 2 16,-1-8-4-16,3-11 3 15,-2-4-1-15,2-26 0 16,0 0-1-16,0 0 0 16,0 0 1-16,2-48-3 15,-2-1 3-15,3-13-4 16,-1-11 2-16,4-8-1 16,1-1 1-16,1 1 0 15,1 8-1-15,4 7 1 16,2 10 1-16,0 9-2 15,2 11 1-15,-2 12 0 16,6 9 1-16,-21 15-1 0,36-6 1 16,-36 6-1-16,24 32 1 15,-20-2 0-15,-4 10 1 16,-4 3-1-16,-7 4-2 16,-6 3 2-16,-2-5-2 15,0-3 2-15,-3-9-4 16,7-6-1-16,15-27-4 15,-32 22-4-15,32-22-9 16,-23-28-16-16,31 9-40 16,-16-31-76-16,18 5-1 15,-12-27-2-15,19 5 6 16</inkml:trace>
          <inkml:trace contextRef="#ctx0" brushRef="#br0" timeOffset="31659.3838">10212 2485 336 0,'25'-13'149'16,"-25"13"0"-16,20 9 1 15,-33 23-113-15,13 17-6 16,-11 9-3-16,5 19-9 16,-7 9-7-16,2 12-3 15,0 1-1-15,1-1-3 16,1-4-1-16,0-1-3 15,3-12 1-15,2-8-3 0,4-11-1 16,0-17-5-16,6-9-8 16,-6-36-12-16,24 28-26 15,-24-51-93 1,30-1-7-16,-15-30 4 0,21 7-3 16</inkml:trace>
          <inkml:trace contextRef="#ctx0" brushRef="#br0" timeOffset="31951.8794">10439 3215 319 0,'-3'22'141'16,"14"23"0"-16,-19-11 1 16,14 24-99-16,-10-22-21 15,8 1-8-15,0-7-15 16,-4-30-12-16,20 30-15 0,-20-30-13 16,21-7-16-1,-25-25-15-15,23 13-39 16,-19-33-23-16,11-1 6 15,-7-20 64-15,7 9 48 0,-3-1 27 16,-8-3 24-16,15 25 26 16,-23-8 40-16,16 31 28 15,-8 20-3-15,0 0-52 16,0 0-39-16,-10 35-17 16,7-7-20-16,3-9-30 15,20 15-94-15,-20-34-7 16,28 45 1-16,-28-45-1 0</inkml:trace>
          <inkml:trace contextRef="#ctx0" brushRef="#br0" timeOffset="32239.0374">10880 3241 337 0,'-26'-2'146'16,"26"2"-4"-16,-43 13 3 16,43-13-108-16,-38 28-8 15,27-7-3-15,-2 0-12 16,9 3-3-16,4 4-5 16,2 0-2-16,7 2-1 15,1 0-3-15,5-3-4 16,0-1-6-16,9 0-12 0,-24-26-21 15,56 23-100-15,-37-31 0 16,17 6-5-16,-12-24 3 16</inkml:trace>
          <inkml:trace contextRef="#ctx0" brushRef="#br0" timeOffset="32423.0632">11180 3265 403 0,'-5'36'143'0,"-7"-12"1"15,7 12-5 1,-5-8-123-16,5 4-5 16,3-6-8-16,2-5-13 0,7 0-12 15,-7-21-15-15,0 0-30 16,0 0-68-16,21-2-6 16,-23-25 2-16,10-6 1 15</inkml:trace>
          <inkml:trace contextRef="#ctx0" brushRef="#br0" timeOffset="32577.4754">11223 2928 348 0,'0'0'134'0,"0"0"3"15,0 0-6 1,0 0-113-16,-18 30-13 16,18-30-20-16,9 58-49 15,-9-36-67-15,13 12-2 0,-7-15-4 16,9 7 3-16</inkml:trace>
          <inkml:trace contextRef="#ctx0" brushRef="#br0" timeOffset="33009.2442">11572 2742 392 0,'0'0'146'0,"-7"38"1"16,-10-14-6-16,13 25-113 0,-5 3-4 16,5 10-11-16,2 4-2 15,2 3-6-15,2-3 1 16,2-4-4-16,1-4 0 16,-3-6-4-16,0-7-1 15,-2-18-4-15,2-3-9 16,-2-24-8-16,0 0-12 15,0 0-13-15,-15-24-14 16,-2-21 1-16,13 15 15 16,-11-17 15-16,4 13 14 15,2-2 19-15,-6 3 15 16,15 33 20-16,-15-38 16 16,15 38 3-16,0 0-15 0,22 13-8 15,-22-13-10-15,36 2-8 16,-10-2-10-16,6-7-6 15,4 12-8-15,-1-16-14 16,10 17-25-16,-22-14-88 16,14 21-1-16,-14-13 0 15,3 15 2-15</inkml:trace>
          <inkml:trace contextRef="#ctx0" brushRef="#br0" timeOffset="37241.983">12131 2485 304 0,'-5'-37'138'0,"5"37"2"0,-6-19 1 15,6 19-93-15,0 0-8 16,0 24-6-16,0-24-10 16,-6 45-5-16,1-9-4 15,3 11-1-15,-4 9-3 16,-1 10 0-16,-1 5-3 15,-3 13 0-15,-2 1 1 16,2-1-3-16,1-1 0 16,-1-3-2-16,2-8 0 15,5-9-2-15,-2-10 0 0,4-12-1 16,-1-9-2-16,-1-4 0 16,2-7 0-16,-2-2-2 15,4-19-2-15,-11 28-5 16,11-28-3-16,0 0-8 15,0 28-25-15,0-28-103 16,0 0-5-16,7-43 3 16,-7 43-4-16</inkml:trace>
          <inkml:trace contextRef="#ctx0" brushRef="#br0" timeOffset="37592.6541">12302 3230 410 0,'11'-21'148'15,"-11"21"-2"-15,0 0 0 16,0 19-116-16,0-19-5 15,8 28-7-15,-1-9-7 16,3 3-1-16,1 1-3 16,4 5 0-16,0-4-4 0,2-5 0 15,-17-19-2 1,32 32-2-16,-12-23-4 16,-20-9-5-16,34 8-9 15,-34-8-14-15,32 9-37 0,-32-9-79 16,19 2-2-16,-19-2 0 15,0 0 2-15</inkml:trace>
          <inkml:trace contextRef="#ctx0" brushRef="#br0" timeOffset="37883.3252">12844 3134 399 0,'0'0'155'16,"0"0"1"-16,-17 36-1 0,-17-8-110 16,6 24-15-16,-13 3-2 15,-2 16-10-15,-6 8-4 16,2 9-4-16,-2 2-4 16,4 0 0-16,4-6-5 15,7-7-1-15,8-11 0 16,4-15 0-16,12-10 0 15,1-15-6-15,9-26-16 16,0 0-104-16,0 0-33 16,0 0-6-16,24-26-5 15,-33 5-4-15</inkml:trace>
        </inkml:traceGroup>
        <inkml:traceGroup>
          <inkml:annotationXML>
            <emma:emma xmlns:emma="http://www.w3.org/2003/04/emma" version="1.0">
              <emma:interpretation id="{C545D2AE-5918-4F79-B7AD-D75E9C0A99A2}" emma:medium="tactile" emma:mode="ink">
                <msink:context xmlns:msink="http://schemas.microsoft.com/ink/2010/main" type="inkWord" rotatedBoundingBox="18738,7013 22971,7000 22976,8554 18742,8568"/>
              </emma:interpretation>
              <emma:one-of disjunction-type="recognition" id="oneOf7">
                <emma:interpretation id="interp35" emma:lang="en-US" emma:confidence="1">
                  <emma:literal>localized</emma:literal>
                </emma:interpretation>
                <emma:interpretation id="interp36" emma:lang="en-US" emma:confidence="0">
                  <emma:literal>focalized</emma:literal>
                </emma:interpretation>
                <emma:interpretation id="interp37" emma:lang="en-US" emma:confidence="0">
                  <emma:literal>Localized</emma:literal>
                </emma:interpretation>
                <emma:interpretation id="interp38" emma:lang="en-US" emma:confidence="0">
                  <emma:literal>localiZed</emma:literal>
                </emma:interpretation>
                <emma:interpretation id="interp39" emma:lang="en-US" emma:confidence="0">
                  <emma:literal>IocaliZed</emma:literal>
                </emma:interpretation>
              </emma:one-of>
            </emma:emma>
          </inkml:annotationXML>
          <inkml:trace contextRef="#ctx0" brushRef="#br0" timeOffset="173318.7036">15228 2508 174 0,'6'-25'103'0,"-6"5"6"16,0 20 2-16,5-42-54 15,-5 42-5-15,10-39 0 0,-10 39-8 16,18-28-6-16,-18 28-6 16,0 0-2-16,17 20-3 15,-26 10-5-15,3 19-2 16,-11 15-3-16,-1 17-1 16,-3 9-3-16,0 13 1 15,-1 4-1-15,7 3-5 16,2-5 2-16,7-11-5 15,6-9 2-15,2-10-4 16,2-6 3-16,1-13-6 16,1-9-1-16,-4-9 0 15,0-8-5-15,0-8-3 16,-2-22-11-16,0 19-14 0,0-19-30 16,0 0-74-16,24 0-5 15,-24-19 1-15,0 19 1 16</inkml:trace>
          <inkml:trace contextRef="#ctx0" brushRef="#br0" timeOffset="173739.9639">15661 3282 371 0,'0'0'126'15,"-15"-20"4"-15,15 20-5 16,-26 7-89 0,26-7-4-16,-21 32-5 15,14-4-9-15,1 2-3 0,8 2-3 16,4 0-3-16,7 0-1 16,6-6-1-16,5-7-2 15,4-10-1-15,6-7-1 16,3-11-1-16,-3-8 0 15,-4-8-2-15,-5-10 1 16,-5-8-6-16,-10-6 3 16,-10-2-4-16,-12 1 5 15,-10 8-4-15,-6 5 3 0,-8 9-3 16,-5 13 3 0,-2 18-1-16,3 11-2 15,10 14 0-15,8 0-11 16,16 13-5-16,2-9-21 0,27 17-51 15,-8-19-40-15,22 9 2 16,-10-20-2-16,14 5 1 16</inkml:trace>
          <inkml:trace contextRef="#ctx0" brushRef="#br0" timeOffset="174010.3993">16228 3267 365 0,'-32'-7'126'0,"4"16"1"15,-12-9-1-15,8 17-89 16,-1-6-7-16,12 10-7 16,2 3-9-16,8 1-5 15,7 1-3-15,8 2-4 16,5 2-5-16,6-7-7 15,6 7-9-15,-21-30-16 16,54 39-67-16,-33-35-26 16,15 5-4-16,-10-20 1 15,10 7 0-15</inkml:trace>
          <inkml:trace contextRef="#ctx0" brushRef="#br0" timeOffset="174450.562">16625 3329 333 0,'0'0'127'0,"0"0"-1"0,-26-28 2 15,26 28-89-15,-41 2-3 16,18 11-4-16,-14-4-12 16,7 10-4-16,-2-2-2 15,4 7-2-15,0-3-4 16,9 5-1-16,4-5-3 15,9 0 0-15,6-1-1 16,0-20-1-16,25 21-2 0,-1-19 1 16,6-6-1-16,6-7 0 15,3-6 1-15,2 0-2 16,-5-4 2 0,-6 4-1-16,-4-1 3 0,-26 18 0 15,28-19 1-15,-28 19 1 16,0 0-1-16,-3 19 2 15,3-19-2-15,-8 39 0 16,6-16-2-16,0 3-2 16,6 2-2-16,0-4-2 15,5-1-3-15,-9-23-5 16,21 30-4-16,-21-30-9 16,30 4-15-16,-19-27-34 0,17 4-63 15,-13-26 1-15,17-3-1 16,-7-26-1-1</inkml:trace>
          <inkml:trace contextRef="#ctx0" brushRef="#br0" timeOffset="174719.4787">17186 2547 347 0,'2'-43'130'16,"-2"43"1"-16,-2-36 0 15,2 36-90-15,0 0-10 16,-24 32-8-16,11 2-8 15,3 18-3-15,-10 5-3 0,8 14-2 16,-6 4-3 0,3 6 1-16,0 3 3 15,3 0-2-15,-1-5 0 16,2-6-2-16,2-5 0 0,-3-6-6 16,5-4-2-16,-1-13-12 15,5 4-18-15,-7-29-39 16,18 7-63-16,-8-27-2 15,0 0-2-15,30-23 3 16</inkml:trace>
          <inkml:trace contextRef="#ctx0" brushRef="#br0" timeOffset="174903.7635">17304 3258 279 0,'0'0'129'15,"2"49"1"-15,-15-23-5 16,11 21-33-1,-9-10-72-15,9 3-5 0,-2-1-14 16,4-7-16-16,8 4-21 16,-8-36-59-16,13 26-26 15,-13-26 0-15,26-23-4 16,-16-14 4-16</inkml:trace>
          <inkml:trace contextRef="#ctx0" brushRef="#br0" timeOffset="175051.0602">17488 3087 288 0,'0'0'112'0,"0"0"-7"15,0 0-4-15,-19 15-98 0,19-15-59 16,-7 30-40-16,3-11-7 16,6 7-1-16,-6-1-3 15</inkml:trace>
          <inkml:trace contextRef="#ctx0" brushRef="#br0" timeOffset="175443.9682">17687 3181 327 0,'15'-24'120'0,"13"14"10"0,-11-16-11 16,17 18-83-16,-10-7-16 15,14 10 2-15,-8 1-8 16,5 6-6-16,-3 0-1 16,-2 5-3-16,-5 1 2 15,-3 3 1-15,-22-11 0 16,21 38 3-16,-25-14 5 16,-7 4-4-16,-10 4 4 15,-5 4-4-15,-10 3 2 16,-1 4-7-16,-1 2 4 15,1 0-6-15,5 0-5 16,7 2 3-16,7 0-2 16,12-2 0-16,10-2-2 0,7-5-2 15,13-3-6-15,1-14-6 16,12 1-13-16,-10-27-34 16,14 10-73-16,-17-25-2 15,4 7-1-15,-24-25 0 16</inkml:trace>
          <inkml:trace contextRef="#ctx0" brushRef="#br0" timeOffset="175842.2318">17732 3496 254 0,'0'0'112'0,"0"0"-4"0,2-19 3 15,20 16-55-15,-3-5-35 16,15 6-4-16,0 0-8 15,11 4-6-15,0 0-1 16,5 2-2-16,3-2-1 16,3 0 0-16,-5 1-1 15,-4-6 1-15,-2-3 0 16,-2-2 0-16,-6-7 2 16,-7-3-1-16,-11-1 2 15,-6 0 3-15,-11-5 7 16,-2 24 1-16,-19-32 6 15,19 32 0-15,-48-13 3 16,23 22 2-16,-10 2-3 0,8 10-2 16,1 5-6-16,9 6-2 15,4 2-5-15,11 5-1 16,6-1-5-16,11-1-2 16,9-3-8-16,3-8-7 15,12 1-15-15,-7-22-36 16,20 10-63-16,-12-24-1 15,18 7-1-15,-13-22 2 16</inkml:trace>
          <inkml:trace contextRef="#ctx0" brushRef="#br0" timeOffset="176279.8883">18959 3385 352 0,'-32'-3'126'0,"-11"10"2"16,9 19-1-16,-22-5-92 15,20 17-7-15,-3-5-4 16,12 9-9-16,7-1-5 16,12 4-1-16,3-6-3 15,14-5-2-15,4-8 0 16,8-13-2-16,11-9-2 16,5-13 1-16,6-14-1 15,0-14 0-15,6-10 0 16,-2-13-1-16,6-15-6 15,-1-13 1-15,-1-8-2 0,1-7 2 16,-3-2-1 0,-6 2 2-16,-7 5 1 15,-2 14 4-15,-12 12 7 16,-3 22 1-16,-15 22 3 0,-4 28 0 16,-15 20 1-16,-2 25-1 15,-6 21-3-15,-5 20 3 16,0 17 1-16,2 10-3 15,5 5 0-15,6 6-4 16,6-6-1-16,9-7-5 16,11-10-6-16,0-26-32 15,23 0-104-15,-17-39-3 16,20-4-5-16,-37-32-5 16</inkml:trace>
        </inkml:traceGroup>
        <inkml:traceGroup>
          <inkml:annotationXML>
            <emma:emma xmlns:emma="http://www.w3.org/2003/04/emma" version="1.0">
              <emma:interpretation id="{781DF89B-FE85-4762-971C-970DDB8D0F70}" emma:medium="tactile" emma:mode="ink">
                <msink:context xmlns:msink="http://schemas.microsoft.com/ink/2010/main" type="inkWord" rotatedBoundingBox="24654,7692 25781,7689 25783,8460 24657,8464"/>
              </emma:interpretation>
              <emma:one-of disjunction-type="recognition" id="oneOf8">
                <emma:interpretation id="interp40" emma:lang="en-US" emma:confidence="1">
                  <emma:literal>at</emma:literal>
                </emma:interpretation>
                <emma:interpretation id="interp41" emma:lang="en-US" emma:confidence="0">
                  <emma:literal>ant</emma:literal>
                </emma:interpretation>
                <emma:interpretation id="interp42" emma:lang="en-US" emma:confidence="0">
                  <emma:literal>ate</emma:literal>
                </emma:interpretation>
                <emma:interpretation id="interp43" emma:lang="en-US" emma:confidence="0">
                  <emma:literal>aft</emma:literal>
                </emma:interpretation>
                <emma:interpretation id="interp44" emma:lang="en-US" emma:confidence="0">
                  <emma:literal>apt</emma:literal>
                </emma:interpretation>
              </emma:one-of>
            </emma:emma>
          </inkml:annotationXML>
          <inkml:trace contextRef="#ctx0" brushRef="#br0" timeOffset="177111.5288">21311 3417 288 0,'-19'-7'122'0,"-13"-10"2"15,13 17 0-15,-16-11-83 16,35 11-5-16,-40 9-5 16,40-9-6-16,-37 34-6 15,22-4-4-15,-4 2-2 16,6 9-3-16,-2-2-2 15,6 6-3-15,3-5-2 16,6-3 0-16,4-5-1 16,3-11 0-16,-7-21-1 0,30 20-1 15,-11-25 0-15,2-5 1 16,3-12-1-16,4-8 0 16,0-4 0-16,4-3-1 15,-2-1 1-15,0 4 0 16,-5 1 0-16,-3 6-1 15,-3 9 3-15,-19 18 0 16,19-10 1-16,-19 10 1 16,3 21-1-16,-3 1 0 15,0 3 0-15,0 5 0 16,2 5-2-16,0 1 0 16,2-4-3-16,0 0-1 0,3 0-3 15,-3-8-4-15,5 0-6 16,-9-24-10-16,17 27-24 15,-17-27-84-15,0 0-3 16,17-38 1-16,4 16 0 16</inkml:trace>
          <inkml:trace contextRef="#ctx0" brushRef="#br0" timeOffset="177803.2937">21633 3344 341 0,'0'0'131'15,"17"-41"3"-15,8 30-4 16,-10-16-88-16,24 16-14 16,-1-4-7-16,12 8-11 15,-1 3-7-15,5 2-12 0,6 13-30 16,-16-16-89-16,19 16-9 16,-23-19 0-16,10 12-11 15</inkml:trace>
          <inkml:trace contextRef="#ctx0" brushRef="#br0" timeOffset="177538.1183">21885 3065 210 0,'0'0'121'15,"20"-25"0"-15,-20 25 3 16,0 0-61-16,21-9-15 15,-21 9-8-15,0 0-10 16,-6 24-9-16,3-1-2 16,-9 7 2-16,-1 7-6 15,-7 3 0-15,1 3-4 16,0 4 1-16,0 0-4 0,-1 3 1 16,5-3-5-16,7-4-3 15,3-3 0-15,5-3 0 16,7-3-2-16,1-6 2 15,5-5-3-15,7-8-1 16,-20-15-3-16,38 9-5 16,-19-18-8-16,9 5-12 15,-11-26-23-15,18 19-81 16,-27-21 0-16,14 19-1 16,-20-14 2-16</inkml:trace>
        </inkml:traceGroup>
        <inkml:traceGroup>
          <inkml:annotationXML>
            <emma:emma xmlns:emma="http://www.w3.org/2003/04/emma" version="1.0">
              <emma:interpretation id="{3EA3D25B-00E1-4F33-BD1E-C80872FC5E20}" emma:medium="tactile" emma:mode="ink">
                <msink:context xmlns:msink="http://schemas.microsoft.com/ink/2010/main" type="inkWord" rotatedBoundingBox="29234,6967 29615,6965 29621,8900 29241,8902"/>
              </emma:interpretation>
              <emma:one-of disjunction-type="recognition" id="oneOf9">
                <emma:interpretation id="interp45" emma:lang="en-US" emma:confidence="1">
                  <emma:literal>2!</emma:literal>
                </emma:interpretation>
                <emma:interpretation id="interp46" emma:lang="en-US" emma:confidence="0">
                  <emma:literal>Q!</emma:literal>
                </emma:interpretation>
                <emma:interpretation id="interp47" emma:lang="en-US" emma:confidence="0">
                  <emma:literal>2!!</emma:literal>
                </emma:interpretation>
                <emma:interpretation id="interp48" emma:lang="en-US" emma:confidence="0">
                  <emma:literal>I!</emma:literal>
                </emma:interpretation>
                <emma:interpretation id="interp49" emma:lang="en-US" emma:confidence="0">
                  <emma:literal>QI!</emma:literal>
                </emma:interpretation>
              </emma:one-of>
            </emma:emma>
          </inkml:annotationXML>
          <inkml:trace contextRef="#ctx0" brushRef="#br0" timeOffset="179423.6066">25636 4243 431 0,'43'-19'173'0,"-37"-15"-6"16,24 12-5-16,-30-10-147 16,17 9-8-16,5-1-3 15,-1 9-7-15,0 20-15 16,-21-5-132-16,43 25-5 16,-41-3-12-16,7 18-8 15</inkml:trace>
          <inkml:trace contextRef="#ctx0" brushRef="#br0" timeOffset="179203.7627">25891 2367 369 0,'38'-21'144'0,"-25"-11"0"16,19 25-5-16,-32 7-110 16,30 4-2-16,-28 16-5 15,3 16-8-15,-10 16-3 16,-3 16-1-16,-5 7-4 15,-4 13 1-15,-2 0-3 0,-5 4-1 16,5-4 0-16,-3-3-1 16,3-8 1-16,4-8-1 15,4-9 0 1,1-11-2-16,7-6 0 0,1-7-5 16,4-1-6-16,-4-16-16 15,17 20-117-15,-15-39-6 16,-8 38-5-16,-16-23-5 15</inkml:trace>
          <inkml:trace contextRef="#ctx0" brushRef="#br0" timeOffset="178776.5024">24351 2980 311 0,'-11'-45'130'16,"11"45"1"-16,-9-54-5 15,14 31-99-15,-7-7-1 16,10 8-1-16,-1-6-9 16,5 7-5-16,1 0-2 15,-13 21-1-15,34-35-2 0,-12 25-1 16,1 1 0-1,3 5-1-15,0 4-1 16,0 6 1-16,-1 7-1 16,3 8 0-16,-2 9 0 0,-5 11 1 15,-6 6-2-15,-2 11 2 16,-6 4 4-16,-7 9-4 16,-13 2 4-16,-7-1-3 15,-5 3 1-15,-7-4-1 16,-5-4 2-16,-8-1-3 15,-2-4-4-15,-7-8 4 16,3-7-4-16,-5-4 1 16,-1-9 0-16,1-2-1 15,2-13 0-15,3-8-1 16,6-7 1-16,11-12-2 16,10-7 2-16,9-13-1 0,11-2 0 15,6-7 0-15,9 5 0 16,6-2 1-16,4 8-1 15,3 5 1-15,4 10 0 16,2 9 1-16,4 8 0 16,4 5 1-16,5 4 0 15,4 7 0-15,1-3 0 16,3 2 1-16,0 1-1 16,1-3-1-16,-5 0-1 15,-2-6 1-15,-2-2-1 16,-5-5 0-16,-8-1-2 15,-4-5-1-15,-7 2-3 16,-19-2-2-16,26-2-7 0,-26 2-10 16,0 0-27-16,0 0-90 15,23 4-4-15,-23-4-1 16,0 0-2-16</inkml:trace>
        </inkml:traceGroup>
      </inkml:traceGroup>
    </inkml:traceGroup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5-11-07T19:38:32.71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7ECFE5-0728-4DEC-B004-7CDA8162AF7A}" emma:medium="tactile" emma:mode="ink">
          <msink:context xmlns:msink="http://schemas.microsoft.com/ink/2010/main" type="writingRegion" rotatedBoundingBox="33270,18109 33285,18109 33285,18124 33270,18124"/>
        </emma:interpretation>
      </emma:emma>
    </inkml:annotationXML>
    <inkml:traceGroup>
      <inkml:annotationXML>
        <emma:emma xmlns:emma="http://www.w3.org/2003/04/emma" version="1.0">
          <emma:interpretation id="{26C6868A-2CF8-437C-8556-071225EEEC3A}" emma:medium="tactile" emma:mode="ink">
            <msink:context xmlns:msink="http://schemas.microsoft.com/ink/2010/main" type="paragraph" rotatedBoundingBox="33270,18109 33285,18109 33285,18124 33270,18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52E18C-1298-444A-9828-BF21CAD8F462}" emma:medium="tactile" emma:mode="ink">
              <msink:context xmlns:msink="http://schemas.microsoft.com/ink/2010/main" type="line" rotatedBoundingBox="33270,18109 33285,18109 33285,18124 33270,18124"/>
            </emma:interpretation>
          </emma:emma>
        </inkml:annotationXML>
        <inkml:traceGroup>
          <inkml:annotationXML>
            <emma:emma xmlns:emma="http://www.w3.org/2003/04/emma" version="1.0">
              <emma:interpretation id="{C9F472CC-74A8-40EF-8C0E-F0C3FA9F56D2}" emma:medium="tactile" emma:mode="ink">
                <msink:context xmlns:msink="http://schemas.microsoft.com/ink/2010/main" type="inkWord" rotatedBoundingBox="33270,18109 33285,18109 33285,18124 33270,18124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3:24.334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267 80 260 0,'-14'-31'113'16,"14"31"0"-16,0 0-2 16,0 0-86-16,-25-4-4 15,29 29-1-15,-8 2-3 16,8 23-2-16,-6 6-3 15,6 23 3-15,-6 10-3 16,6 17 2-16,-6 6-3 16,8 9 0-16,-4 4-4 15,7 3 0-15,-1-1-1 0,0-6 0 16,3-13-1-16,-1-4-2 16,-2-15-3-16,1-10 2 15,-7-19-3-15,0-14-2 16,-6-17 0-16,4-29 3 15,0 0-1-15,-25-21 3 16,14-35 0-16,3-29-4 16,2-29 4-16,4-28-1 15,4-20 1-15,4-8-4 16,2-5 1-16,3 5-3 16,-1 14 3-16,-2 19-1 15,1 27 2-15,-7 25-1 0,0 22 0 16,-2 16 0-16,-2 15 1 15,2 32 0 1,0 0 1-16,-19 34 0 16,5 28 0-16,1 25 1 0,-4 30 0 15,-3 26 2-15,-1 32-1 16,-2 20 3-16,2 6-6 16,3 3 5-16,1-9-6 15,4-6 3-15,-1-18-3 16,6-13 2-16,-1-27-3 15,3-21 0-15,4-23 3 16,0-16-3-16,2-20 2 16,2-28 1-16,-2-23-2 0,8-41-1 15,3-34 0 1,-5-39-5-16,4-36 6 16,-1-29-2-16,1-12 2 15,-4 0-3-15,-2 12 4 0,1 19-3 16,-5 30 4-16,2 34 3 15,-4 38-4-15,-1 35-1 16,3 23 2-16,-8 42 1 16,8 20-1-16,-2 29 3 15,2 26-6-15,0 26 6 16,0 27-5-16,0 22 4 16,-4 11-2-16,-2 9 1 0,-5-2-2 15,-1-13-5-15,-1-14 8 16,1-15-6-16,-1-24 3 15,7-26-2 1,6-26 1-16,0-24-4 0,6-22 5 16,3-25 1-16,-9-21-2 15,16-46 0-15,-9-29 2 16,3-37 2-16,0-40-3 16,3-28 1-16,-1-12-2 15,-1 3 2-15,-1 15-2 16,0 20 6-16,-1 29-6 15,-5 42 2-15,-6 50-1 16,2 33 1-16,-11 73 0 16,3 26 4-16,-4 41-5 15,-3 32 4-15,1 34-3 16,-5 24-2-16,2 11 3 16,1 0 3-16,-1-4-2 0,5-19-5 15,1-20 6-15,3-24-7 16,4-24 5-16,2-27 0 15,0-22 0-15,4-24-5 16,0-25 3-16,2-31 0 16,-4-21 0-16,17-71-2 15,-3-28 0-15,1-41-1 16,1-40-2-16,3-24 0 0,0-14 3 16,-3 0 5-1,-1 18-6-15,-3 26 6 16,-3 35-3-16,-7 39 5 15,0 54-3-15,-2 46 5 0,-4 44-9 16,1 45-2-16,1 42 3 16,-2 33 2-16,0 31 0 15,-2 28-3-15,-5 16 4 16,-3 6-3-16,-3-2 5 16,-8-12 3-16,0-17-3 15,3-23-6-15,1-19 5 16,6-22 0-16,9-30-1 15,8-24-2-15,9-30 0 16,9-30-3-16,5-34 3 16,4-31-2-16,5-38 1 15,-1-37-1-15,-4-43-3 16,-2-55-2-16,0-45 0 0,-8-40-2 16,-5-20 1-16,-8-11 1 15,-6 12 1-15,-2 22 4 16,-2 39-1-16,-2 49 8 15,0 55-2-15,-3 64 4 16,1 58-6-16,4 57 7 16,-2 49-8-16,2 50-1 15,-3 50 4-15,-3 38-5 16,-3 38 5-16,-1 20-2 16,-1 4 6-16,-3-3-5 15,3-18 3-15,1-23-1 16,1-31 0-16,9-31-1 0,2-31-1 15,6-21-1-15,2-23 0 16,9-23-1-16,-3-21 0 16,3-23 1-16,-15-39 0 15,29-6-2-15,-15-46 0 16,-1-35-4-16,1-36 1 16,-1-26 1-16,-3-13 0 15,-3 0-1-15,1 14 2 16,-6 17 0-16,-2 42 0 15,-2 45 4-15,2 44-2 16,-8 79 2-16,5 27-1 16,1 33-2-16,-2 17 2 15,2 13-1-15,0 1 1 0,0-8 0 16,-4-17-1-16,-3-12-1 16,-5-20 2-16,-1-22-1 15,-3-12 1 1,1-17-2-16,2-10 1 0,5-10-2 15,2-13 3-15,6-8-3 16,2-21 2-16,0 0 0 16,29 8 0-16,-29-8 1 15,27-10-2-15,-27 10 2 16,23-17 0-16,-23 17-2 16,0 0 1-16,16-23 0 15,-16 23 0-15,4-21-1 0,-4 21 1 16,5-27-1-16,-5 27 1 15,4-23-1-15,-4 23 1 16,8-24 2 0,-8 24-3-16,6-34 6 0,1 13-5 15,-5-10 4-15,4-8-4 16,-2-11 3-16,2-8-3 16,0-13 2-16,1 3-2 15,1-5-2-15,-2-4 3 16,0 0-4-16,5 0 3 15,-5 5-1-15,4-3 0 16,1 0-2-16,1-6 3 16,-1-4 1-16,1-5-2 0,-1-1 2 15,-3-7-1-15,-2 3 1 16,-2-5-1 0,-2 0 1-16,-2 3-1 0,0 3-2 15,0 5 2-15,-2-1-2 16,4 3 0-16,0 0 1 15,-2 0 0-15,3-1 1 16,-6-3-2-16,3-5 1 16,-2-1 0-16,0-5 1 15,-2 4 0-15,-2 1-2 16,2 3 1-16,-3 3-1 16,3 6 1-16,0 1 1 0,0 8 1 15,2 1 5-15,0 2-4 16,0 0 3-16,0-1-2 15,2-3 2 1,2-4-2-16,-2 2-1 0,2-2-2 16,0 0-3-16,-2 0 3 15,2 0-2-15,-2 4 1 16,2 0 2-16,-4 2 2 16,2 0 2-16,-2 0-3 15,-2 1 1-15,0-1 0 16,-3 2 0-16,1 2-1 15,-2 1-1-15,0 5-2 16,-1 3-1-16,1 4 2 0,2 4-1 16,-1 0 0-1,1 4 0-15,2 0 1 16,2 2-2-16,2 1 2 16,-2-1-2-16,2 0 2 0,-2 4-1 15,-2 1 1-15,2 1 0 16,-3 5 0-16,-1 1 0 15,-2 5 1-15,4 0-1 16,-2 0 1-16,1 0-1 16,3 2 1-16,0-5-1 15,-2 1 1-15,2-4-2 16,-2-3 1-16,-4 3-1 16,1 0 2-16,-1 1-1 15,0 3 0-15,1 6 0 16,1 4 0-16,6 23 0 15,-2-29-1-15,2 29 0 0,0 0-2 16,19-19-1-16,-19 19-4 16,21-6-4-16,-21 6-14 15,0 0-49-15,35-2-56 16,-35 2-4-16,0 0-1 16,-4 19-6-16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3:26.039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2152 201 0,'0'0'97'0,"0"0"-1"16,0 0 2-16,0 0-59 15,0 0-14-15,25 0-6 16,-25 0-4 0,44-27-3-16,-21 9-1 0,6 1 1 15,-4-6-1-15,2 0 5 16,-7-4-5-16,7 2 5 15,-6-4-6-15,8-2 1 16,0-4-6-16,5-3 1 16,1-3-2-16,4 3 0 15,1-3 0-15,-3 4-2 16,-1-3 2-16,-5 3-1 16,-2-1 2-16,-2 1-1 0,0-3 1 15,-6 3-2 1,1-3 1-16,3 1-1 15,0 0 1-15,2 1-1 16,-2 3 0-16,0 4-1 0,-4 2 2 16,2 4-2-16,-7 2 1 15,-1 2-1-15,-3 2-1 16,-12 19 0-16,23-31 1 16,-10 12-1-16,-13 19 0 15,31-35-1-15,-12 14 1 16,4 1 0-16,-1-3 0 15,3 0 0-15,-4-4 0 0,8 6 3 16,-8-6-4-16,2 4 4 16,0-2-6-1,-3 4 5-15,1-1-4 16,0 3 4-16,4 4-5 0,-8-3 1 16,5 5 1-16,-3-1-1 15,0-1 2-15,0 1 0 16,1-5 0-16,1 0-2 15,0-2 3-15,0 1-2 16,1-3 1-16,1 0-1 16,2 2 1-16,-4 0-2 15,0 3 1-15,-21 18 0 16,33-27 0-16,-33 27 0 0,27-23 1 16,-27 23-1-16,27-25 0 15,-27 25 1 1,35-35 0-16,-8 14 0 15,0-4 0-15,0 0 1 0,0 0 0 16,-4 6 1-16,-4 1 1 16,-19 18-1-16,29-27 0 15,-29 27-1-15,0 0-1 16,19-21 0-16,-19 21 0 16,21-17-1-16,-21 17 0 15,31-21 0-15,-31 21 0 16,35-20 1-16,-35 20 1 15,31-21-1-15,-31 21 0 16,23-21 0-16,-23 21 0 16,17-19 0-16,-17 19 0 15,18-18-1-15,-18 18 1 0,23-19-1 16,-23 19 0-16,29-19-1 16,-29 19 2-16,36-21-1 15,-36 21 0-15,33-18-3 16,-33 18-5-16,25-17-11 15,-25 17-27-15,0 0-77 16,23 11-8-16,-23-11-6 16,-17 22-8-16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3:28.62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 1151 153 0,'0'0'91'15,"0"0"6"-15,0 0 0 16,-13 21-40-16,13-21-11 15,0 0-8-15,-23-2-11 16,23 2-11-16,0 0-6 0,0 0-4 16,0 0-4-16,0 0 2 15,0 0 0 1,0 0 2-16,0 0 1 16,0 0 1-16,-18 0 0 0,18 0 2 15,0 0-1-15,0 0-1 16,8-25 0-16,-8 25-4 15,25-37 1-15,-4 14-1 16,2-6-1-16,6-5-1 16,6-1-1-16,2-2 0 15,7-5 1-15,4-4-1 16,4-1 1-16,2-5-1 16,4-4 1-16,0-3 0 0,4-5 1 15,-1 4 1-15,-5 2 1 16,-2 4 0-1,-6 6 0-15,-1 4 1 16,-7 5-2-16,-1 7 2 0,-8 8-1 16,1 3-1-16,-5 2-1 15,0 2-1-15,-2 3 0 16,-5 1-2-16,-1 1 1 16,-19 12-1-16,29-23 0 15,-29 23 0-15,19-21 0 16,-19 21 0-16,19-20 1 15,-19 20-1-15,20-21 1 16,-20 21-1-16,27-23 1 16,-27 23 1-16,27-21 0 15,-27 21-2-15,21-12 2 0,-21 12 0 16,0 0-2 0,0 0-5-16,0 0-13 0,0 0-37 15,10 29-69-15,-28-21-5 16,5 19-7-16,-20-12-8 15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3:30.251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36 1191 232 0,'0'0'102'16,"-27"8"-5"-16,27-8 1 15,0 0-71-15,0 0-3 16,-23 6-4-16,23-6-5 16,0 0 1-16,0 0 0 15,0 0 1-15,0 0 2 0,0 0-1 16,0 0-1-16,0 0-2 15,0 0-3-15,0 0-2 16,0 0-4-16,0 0-1 16,0 0-2-16,23-25-1 15,-23 25 1-15,18-23 0 16,-1 5 0-16,6-9 2 16,6-4-2-16,6-11 1 15,9-6-2-15,6-8 2 16,8-4-1-16,2-2 1 15,11-5-1-15,-3 5 1 16,1 2 0-16,-3 3 0 0,-5 5-1 16,-5 7 1-1,-6 1 0-15,-7 3-1 16,-1 1-1-16,-7 5 0 16,-2-3-1-16,1 1 0 0,-1 6 0 15,0 0 0-15,-2-1 1 16,-2 10-1-16,-4-1 0 15,-4 4 0-15,-21 19 1 16,31-27-1-16,-31 27 0 16,19-19 0-16,-19 19-1 15,0 0 1-15,0 0-1 16,0 0 0-16,0 0 1 16,19-18-2-16,-19 18 2 15,0 0-1-15,0 0 0 16,0 0 0-16,0 0 0 15,18-13 1-15,-18 13-1 16,0 0 0-16,0 0-1 0,0 0 1 16,0 0-1-16,0 0 1 15,0 0 0-15,0 0 0 16,-12 27 0-16,12-27 0 16,-15 23 1-16,15-23-2 15,-14 27-1-15,14-27 2 16,-27 31 0-16,10-12 1 15,-4 2-1-15,-1 0 1 0,-3 3-2 16,-2-1 2-16,-3 0 1 16,-1 2-2-16,-2 2 0 15,-6 2-1 1,-9 9 1-16,-4 1-1 0,-6 5 0 16,-5 8 0-16,1 2 1 15,0 2-2-15,4-2 2 16,6 2-1-16,2-6 1 15,4 0-1-15,2-3 2 16,-1 1-1-16,1-2 0 16,2-2 0-16,5-5 1 15,4-2-2-15,8-3 1 16,8-5 0-16,9-9-3 16,8-20-5-16,17 21-10 0,8-12-31 15,-25-9-81 1,49-15-2-16,-30-10-9 15,10 4-4-15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15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583B65-F857-4A90-A44F-2CE588DBCF22}" emma:medium="tactile" emma:mode="ink">
          <msink:context xmlns:msink="http://schemas.microsoft.com/ink/2010/main" type="writingRegion" rotatedBoundingBox="29315,6890 27018,13373 23261,12042 25559,5559"/>
        </emma:interpretation>
      </emma:emma>
    </inkml:annotationXML>
    <inkml:traceGroup>
      <inkml:annotationXML>
        <emma:emma xmlns:emma="http://www.w3.org/2003/04/emma" version="1.0">
          <emma:interpretation id="{EF016E53-8021-4E73-B533-DC2D0642AA66}" emma:medium="tactile" emma:mode="ink">
            <msink:context xmlns:msink="http://schemas.microsoft.com/ink/2010/main" type="paragraph" rotatedBoundingBox="29308,6911 27018,13373 25466,12823 27756,6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2E5537-9847-4412-A1C4-55FAF010B2F2}" emma:medium="tactile" emma:mode="ink">
              <msink:context xmlns:msink="http://schemas.microsoft.com/ink/2010/main" type="line" rotatedBoundingBox="29308,6911 27018,13373 25466,12823 27756,6360"/>
            </emma:interpretation>
          </emma:emma>
        </inkml:annotationXML>
        <inkml:traceGroup>
          <inkml:annotationXML>
            <emma:emma xmlns:emma="http://www.w3.org/2003/04/emma" version="1.0">
              <emma:interpretation id="{48EE41AF-8057-46C9-8B46-CD58ECCDD60A}" emma:medium="tactile" emma:mode="ink">
                <msink:context xmlns:msink="http://schemas.microsoft.com/ink/2010/main" type="inkWord" rotatedBoundingBox="25466,12823 27756,6360 29308,6911 27018,13373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?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14780-2428 31,'0'0'28,"0"0"3,0 0-4,0 0-3,0 0-5,19 28-4,-19-28-3,16 28-4,-16-28-1,21 37-4,-12-18 2,5 8-4,0-6 2,-1 9-2,-4-4 1,3 4-1,-3 0 0,5 1 0,-2-1 0,-1 2 0,0-2 0,1 1 0,-2-3 0,6 1-1,-3 0 1,1-1-1,2 1 1,-2-5-1,0-3 1,0 2-1,0-5 1,2-4-1,-16-14 0,25 24 1,-25-24-1,7 16 0,-7-16 0,0 0 0,5 16 0,-5-16-2,0 0-3,0 0-5,0 0-19,-9-19-8,0 3 0,9 16-1,-8-30 2</inkml:trace>
          <inkml:trace contextRef="#ctx0" brushRef="#br0" timeOffset="1902.1088">15239-3779 19,'0'0'15,"0"0"2,0 0 1,0 0 1,0 0-2,0 0-1,0 0-1,0 17-2,0-17-3,0 0-2,0 0 0,16 28-3,-16-28-1,19 28 1,-19-28-1,35 39 0,-12-18 0,2 9 0,-2-5-1,2 4-1,-4-4 0,5 3-1,1 2 0,-2-2-1,-2-2 1,0-1-1,-8-4 0,1-2 0,-3-1 0,-1-2 1,-12-16-2,0 0-2,18 17-4,-18-17-11,-14-17-18,14 17 1,0 0-2,-18-9 2</inkml:trace>
          <inkml:trace contextRef="#ctx0" brushRef="#br0" timeOffset="2826.1617">15719-3323 49,'18'16'29,"-18"-16"-2,0 0-4,1 18-5,-1-18-4,6 21-3,-6-21-3,3 30-3,-3-30 0,6 38 0,-3-18 0,8 11-1,-6-3 0,9 6-1,-9-3 0,8 6 0,-1-3-1,0 4 0,4-1-1,-3 4 0,-4-3 0,-1 5 0,1-3-1,0 2 1,3 0-1,-3 2 1,-2-2-1,2-3 0,2-4 0,1 0 1,0-3 0,8-2-2,-10-6 2,5-2-1,-7-7 1,-8-15-2,14 23 2,-14-23-2,16 9 1,-16-9 0,0 0 0,0 0 0,0 0-1,0 0 0,0 0 0,0 0 0,0 0-1,0 0-3,0 0-4,0 0-20,-8-18-8,8 18 1,-8-21-1</inkml:trace>
          <inkml:trace contextRef="#ctx0" brushRef="#br0" timeOffset="1048.06">15209-3242 14,'0'0'13,"0"0"1,-16-19 0,16 19 0,0 0 0,0 0 1,2-16-2,-2 16-1,0 0-2,0 0-1,0 0-1,0 0-2,16-2-1,-16 2-2,0 0 0,0 0 1,0 0-2,0 0 0,0 0 0,5 18 1,-5-18-1,7 24 1,5-4 0,-6-1 0,8 9 0,-7 2 0,7 5-1,0 0-1,4 6 1,1-3 0,-3 1 0,-2 0-1,6-1 0,1-4 0,3-1 1,-1-6-2,-1-5 1,-5-2-1,1-3 1,0-4-1,-1-3 0,-17-10 0,25 14 1,-25-14-1,0 0 0,18 9-1,-18-9 1,0 0-2,0 0-2,0 0-5,0 0-10,1-18-16,-1 18 0,-7-15-1,7 15 2</inkml:trace>
          <inkml:trace contextRef="#ctx0" brushRef="#br0" timeOffset="5810.3324">16159-5630 35,'8'30'29,"-8"-30"2,0 0-8,7 19-5,-7-19 0,11 29-8,-11-29-1,18 42-3,-10-18-1,5 13-1,-3-2 1,10 11-1,-4 0-1,7 6 1,-4-8-1,4 7 0,-9-7 0,9 2-1,-3-9-1,8 1 0,-2-9 0,-1-5 0,-6-4-2,-3-8-1,9 0-3,-25-12-14,0 0-18,9-17 0,-20-1-1,11 18 2</inkml:trace>
          <inkml:trace contextRef="#ctx0" brushRef="#br0" timeOffset="5178.2962">16111-5314 18,'0'0'22,"0"0"2,0 0 0,12 30-3,-12-12-4,0 0-3,9 11-2,-5-4-4,10 12-1,-2-5-1,4 10-1,0-7-1,5 11 0,0-8-1,11 6 0,-6-5 0,3 3-1,-5-7 0,-1 2 0,0-2-1,6-3 1,-5-1-1,-1-1 0,-3-2 0,-4 0 0,-1-1 0,0-3-1,2-6-1,-6 0-1,-11-18-3,0 0-8,0 0-23,23 3 2,-30-20-2,5-5 1</inkml:trace>
          <inkml:trace contextRef="#ctx0" brushRef="#br0" timeOffset="4069.2328">16081-4790 25,'0'0'26,"16"23"1,-16-23 1,0 0-14,0 23 0,-4-7-4,11 8-2,-7 1 0,6 10 0,-6-3 2,8 12-3,-2-6 0,10 8-1,-6-7-2,10 6-1,-5-6 0,8 5 1,-7-4-2,6 6 0,0 1 0,7 1 0,-8 1-1,2 0 0,-2 0 0,-2 2 0,-1-3-1,10-1 1,-3-3-1,-2 0 1,-2-2 0,-5-1-1,-2-1 1,0-3-2,-1 3 1,-1 1 0,-3-6 0,0 0-1,-4-1 1,0-5-1,4-1 1,5 1 1,-1-8-1,-6 0 0,0-2 0,-4-3 1,3 1-1,4-1 0,-10-16 0,14 30 0,-7-14 0,-7-16 0,7 32 0,-3-17 0,-1 3 0,3-2 0,-1 0 0,-5-16 0,5 21 0,-5-21-1,0 0-1,0 0 0,13 17-2,-13-17-4,0 0-9,0 0-18,-13-17-2,13 17 1,-10-27 0</inkml:trace>
          <inkml:trace contextRef="#ctx0" brushRef="#br0" timeOffset="6614.3782">16667-5192 13,'0'0'25,"-2"21"-2,0-5-1,2 5-1,-1 0-4,2 0-2,10 9-2,-9-7-4,10 8-2,-12-6 0,9 6-2,-6-4 0,13 10 0,-7-6-1,5 8 1,-5-6-1,3 8-1,-1-4 1,7 5 0,1-3-1,1 1 0,-6-1 0,7 1-1,-5-1 0,3 1 0,1-3-1,-5 0 1,1-2-2,-2 0 1,-5-5 0,2-4 0,-2-3-1,1-5 0,-10-18 0,18 21-1,-18-21 0,0 0-1,0 0-3,0 0-3,0 0-10,0 0-19,0 0 0,0 0 1,-16-21-2</inkml:trace>
          <inkml:trace contextRef="#ctx0" brushRef="#br0" timeOffset="-3695.2113">14570-102 14,'25'21'25,"-25"-21"2,0 0 3,17 25-13,-17-25 1,16 32-2,-16-32-5,9 44 1,-9-22-4,3 15-2,-1-7-2,2 11 0,-1-6-2,4 5 0,-1-5 0,4 0 0,1-1 0,5-3 0,3-1 0,2-3-1,-3-5 1,-6 3-1,4-7-1,-5 1 1,-11-19 0,17 28-1,-17-28 0,-3 25-1,3-25-1,-5 19-2,8-1-5,-3-18-17,0 0-10,0 0 1,0 0 0,0 0 0</inkml:trace>
          <inkml:trace contextRef="#ctx0" brushRef="#br0" timeOffset="-4556.2606">14413 403 4,'7'31'22,"-7"-31"2,16 18-1,-16-18-4,21 17-4,-21-17-2,25 25-3,-6-6-1,-10-1-1,5 10-2,-10-2 0,3 11-1,-9-3 1,7 8-1,-5-5 0,5 8 0,-6-9-1,8 4-1,-4-7-1,3 1-2,1-6 2,3-2-3,1-1 2,-2-2-2,1-6 1,-1 3-1,-9-20 1,18 26 1,-18-26-1,10 19 0,-10-19-1,0 0 0,0 0-5,-2-17-13,-3-8-14,12 4 0,-9-14-1,10 7 2</inkml:trace>
        </inkml:traceGroup>
      </inkml:traceGroup>
    </inkml:traceGroup>
    <inkml:traceGroup>
      <inkml:annotationXML>
        <emma:emma xmlns:emma="http://www.w3.org/2003/04/emma" version="1.0">
          <emma:interpretation id="{7042AB67-6048-444B-99B3-BA2D81447FEE}" emma:medium="tactile" emma:mode="ink">
            <msink:context xmlns:msink="http://schemas.microsoft.com/ink/2010/main" type="paragraph" rotatedBoundingBox="27409,6218 25396,11818 23564,11160 25576,5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68CAE0-B039-4DB4-B2F6-26E0DB48A71E}" emma:medium="tactile" emma:mode="ink">
              <msink:context xmlns:msink="http://schemas.microsoft.com/ink/2010/main" type="line" rotatedBoundingBox="27409,6218 25396,11818 23564,11160 25576,5560"/>
            </emma:interpretation>
          </emma:emma>
        </inkml:annotationXML>
        <inkml:traceGroup>
          <inkml:annotationXML>
            <emma:emma xmlns:emma="http://www.w3.org/2003/04/emma" version="1.0">
              <emma:interpretation id="{9DB98B42-95EF-41CF-BC5E-B0B355E9F7AF}" emma:medium="tactile" emma:mode="ink">
                <msink:context xmlns:msink="http://schemas.microsoft.com/ink/2010/main" type="inkWord" rotatedBoundingBox="27409,6218 25396,11818 23564,11160 25576,5560"/>
              </emma:interpretation>
              <emma:one-of disjunction-type="recognition" id="oneOf1">
                <emma:interpretation id="interp5" emma:lang="en-US" emma:confidence="0">
                  <emma:literal>Erie</emma:literal>
                </emma:interpretation>
                <emma:interpretation id="interp6" emma:lang="en-US" emma:confidence="0">
                  <emma:literal>Erie?</emma:literal>
                </emma:interpretation>
                <emma:interpretation id="interp7" emma:lang="en-US" emma:confidence="0">
                  <emma:literal>'Erie</emma:literal>
                </emma:interpretation>
                <emma:interpretation id="interp8" emma:lang="en-US" emma:confidence="0">
                  <emma:literal>'Erie:</emma:literal>
                </emma:interpretation>
                <emma:interpretation id="interp9" emma:lang="en-US" emma:confidence="0">
                  <emma:literal>ii'"'Ix</emma:literal>
                </emma:interpretation>
              </emma:one-of>
            </emma:emma>
          </inkml:annotationXML>
          <inkml:trace contextRef="#ctx0" brushRef="#br0" timeOffset="20698.1839">14815-6129 36,'0'0'25,"0"0"0,0 0-3,0 0-4,0 0-3,0 19-2,0-19-3,0 0 1,0 0-3,21 32-1,-21-32-1,22 30 0,-14-12-1,12 13-1,-3 1 0,10 12 0,-6 1-2,2 12 2,0-3-1,7 6-2,-2-4 1,6 2-1,-6-7 1,-1-4-1,-1-8 0,1-7-2,-8-6 1,-1-7 0,-3-1-2,-15-18-2,22 19-4,-22-19-11,0 0-21,-11-15 1,11 15-1,0 0 2</inkml:trace>
          <inkml:trace contextRef="#ctx0" brushRef="#br0" timeOffset="19865.1361">14842-5447 36,'0'0'27,"0"0"-1,16-4-3,-16 4-4,0 0-4,0 0-1,14 25-2,-14-25-2,14 35-1,-9-12-3,7 10 0,-6 1-2,8 10-1,-2-6 0,6 6-1,-2-3-1,0 1 1,0-5-2,3-4 1,-3-5-1,3-3 0,4-2 1,-9-7-1,-14-16-1,23 15-1,-23-15-4,0 0-5,25-19-17,-25 19-9,-9-39 0,7 18-1,-10-12 2</inkml:trace>
          <inkml:trace contextRef="#ctx0" brushRef="#br0" timeOffset="18420.0536">14319-5670 25,'0'0'20,"0"0"-1,0 0 3,0 0-1,-2 19-2,2-19-2,2 21-3,7 0-3,-9-21 0,11 46-6,-11-20 0,3 9-3,-1 4 1,7 7-2,1-1 2,8 6 0,-4-3 0,11 1 0,-4-8-1,5-1 1,-3-8-1,4 1-1,-8-8 1,-1-3-1,-9-1-1,0-1 1,-6-3-2,-3-17 0,2 27-3,-2-27-2,-2 16-4,2-16-22,0 0-5,0 0 0,-9-34 0</inkml:trace>
          <inkml:trace contextRef="#ctx0" brushRef="#br0" timeOffset="19195.0979">14746-5168 5,'22'21'29,"-22"-21"1,5 16 4,-5-16-11,0 23 0,10-2-4,-10-21-4,13 42-5,-11-19-2,12 11-1,-9-8-3,13 7 0,-8-3-1,8 5 0,-2-5-1,1 5 1,-1-3 0,2 5-2,-2-2 1,5 2 0,-2-2 0,1-2-1,-4-3 1,-2-3-1,-2-4-1,1-8 2,-13-15-3,21 18-1,-21-18-1,0 0-3,0 0-3,0 0-7,0 0-20,0-19-1,0 19-1,-11-18 1</inkml:trace>
          <inkml:trace contextRef="#ctx0" brushRef="#br0" timeOffset="9259.5297">14003-5055 30,'0'0'26,"0"0"-2,0 0-2,0 0-4,0 0-4,0 0-2,-2 16-3,2-16-2,4 19-2,0-3 0,-4-16-2,-4 38 0,2-17-1,11 13 1,-4-2 0,8 10 0,-3 2 0,6 12 1,-5-3 0,10 10-1,-7-2 0,7 6-1,-7-2 0,4 4 0,-7-6-1,1 0-1,6 0 1,-6-3-1,4 0 0,-4-4 1,-1-5-1,-1-2 0,5-3 0,0-4 0,-2-7 0,-3-1 0,1-8 0,-2-3 1,0-4-1,-9-19 0,12 27 0,-12-27 0,5 19 0,-5-19 0,-1 17 0,1-17 0,-6 22 0,6-22 0,2 24 1,-2-24-1,-2 23 0,2-23 0,0 19 0,0-19 0,9 20 0,-9-20-1,7 15 1,-7-15 0,0 0 0,2 16-2,-2-16 0,0 0-1,0 0-2,0 0-3,0 0-11,0 0-16,0 0 0,0 0 0,-9-16 2</inkml:trace>
          <inkml:trace contextRef="#ctx0" brushRef="#br0" timeOffset="10138.5798">13887-3711 25,'0'0'23,"0"0"2,7 16-3,-7-16-3,0 0-2,10 24-2,-10-24-2,16 27-1,-16-27-3,23 38-2,-14-15-2,9 7-2,-4 2-1,-2 1-1,1 1 0,-1-1 0,2 0 0,2 1-1,-2-6 1,4 3 0,-6-2 0,6-1 0,-6-2 0,4 0-1,2-3 1,-3-2-1,1-1 1,-7-3-1,0-1 0,-9-16 1,11 25-1,-11-25 0,8 17-1,-8-17-1,0 0-2,0 0-3,0 0-3,-15-5-7,15 5-11,0 0-5,-8-21-2,8 21 3</inkml:trace>
          <inkml:trace contextRef="#ctx0" brushRef="#br0" timeOffset="10951.6264">13862-3270 11,'0'0'26,"0"0"1,30 26 3,-30-26-10,21 22 0,-7-5-4,-14-17-4,23 39-2,-14-20-1,11 11-3,-8 0-1,2 5-2,-7-2 0,4 8-1,-1-4-1,4 3 1,-3 1 0,1-1-1,-3-3 1,4 0 0,-1-2-1,7-5 0,-1 0 0,-2-4-1,0-7 0,-4-1 0,-12-18-1,16 19-3,0-8-6,-16-11-17,0 0-9,0 0 1,-28-30 0,28 30-1</inkml:trace>
          <inkml:trace contextRef="#ctx0" brushRef="#br0" timeOffset="15125.8649">12958-3203 5,'0'0'21,"0"0"2,0 0-7,0 0 1,0 0 3,0 0-2,0 0-2,0 0-1,0 0-1,6 16-2,-6-16-2,8 37-1,-9-13-3,11 15 0,-10-2-1,11 10-1,-8-1-1,11 12 1,-3-2-1,8 9 0,-6-5 0,4 7-1,1-6 1,3 11-2,-1-5 1,-1 1-1,-1-1 0,-4 0-1,-2-4 2,1-1-3,-1-6 1,0-5 0,-3-2 0,2-5 1,-4-4-1,-2-4 0,4-6 0,-4-4 0,1-5 0,-3-5-1,-3-16 1,0 0-1,0 0-2,0 0-3,16-4-4,-25-12-22,9-1-7,0-1 0,-3-3 0</inkml:trace>
          <inkml:trace contextRef="#ctx0" brushRef="#br0" timeOffset="11933.6826">12445-2897 22,'0'0'28,"0"0"2,15 10 1,-15 6-10,0 3-1,6 16-4,-13-3-6,12 12-3,-10-2-1,10 9-1,-1-2-1,3 9-1,0-3 1,3 3-2,-1-2 1,2 4-2,-3-2 1,5 0-2,-6 0 1,7 0-1,-5-6 1,1 5 0,-1-6 0,4 0 1,-5-2-1,3 2 0,-2-4 0,-4-1 0,-1-6 0,-3 1 0,-2-4-1,1-2 0,-2-4 0,0-3 1,-1-3-1,-1-2 0,4-6 0,0-1-1,0-16 1,2 21 0,-2-21-2,0 0-2,0 0-6,3-22-15,-4 0-11,8 5 0,-6-9-1,8 4 1</inkml:trace>
          <inkml:trace contextRef="#ctx0" brushRef="#br0" timeOffset="14134.8085">12979-1813 16,'0'0'28,"0"0"2,0 0 3,11 23-9,-11-23-2,5 17-4,9 4-6,-14-21-1,20 28-3,-20-28-2,26 37-1,-13-16-1,6 9 0,2 0 0,4 7-1,-4 0-1,4 5 0,-4-3 0,4 3 0,-4-3-1,5-1 0,-6-4 0,1-1-1,-5-3 0,0-6 0,-4-2 0,-12-22-3,16 22-1,-16-22-3,0 0-8,0 0-17,-19-28-7,12 11 1,-6-8 0</inkml:trace>
          <inkml:trace contextRef="#ctx0" brushRef="#br0" timeOffset="13525.7737">12949-1441 42,'0'0'26,"0"0"-1,0 0-1,0 0-6,18 16-2,-18-16-2,25 25-1,-25-25-3,28 38-1,-14-17-2,7 13-3,-5 1 0,7 9-2,-3-2 0,3 7 0,-1-3-1,1 1 0,-3-3 0,3-1 0,0-7 0,-2-2-1,-2-6 1,-3-5-1,-3-6 0,-13-17-1,19 16 0,-19-16-3,0 0-2,9-31-10,-6 6-20,-3 2 0,-8-9 0,2 4 0</inkml:trace>
          <inkml:trace contextRef="#ctx0" brushRef="#br0" timeOffset="21898.2526">13502-5605 30,'0'0'28,"0"0"2,0 0-8,7 19-1,-5 0-6,-4 1-4,11 10-3,-9 0 1,12 10-3,-5-1-1,9 12-2,-2-6 1,7 8 0,-1-7-2,3 1 1,-4-8-1,6 1 0,-2-10-1,2-2 0,-6-7-1,-3-7 0,-16-14 0,28 18 0,-28-18-2,23-2 0,-23 2-3,0 0-5,23-17-12,-23 17-13,0-18-1,0 18 0,-14-18 2</inkml:trace>
          <inkml:trace contextRef="#ctx0" brushRef="#br0" timeOffset="22754.3014">13285-5162 4,'0'0'25,"0"0"2,19-13-5,-19 13-3,0 0 0,0 0-4,0 0-3,16 30-2,-16-30-2,12 25-1,-12-25 0,16 31-1,-10-15-2,10 11 1,-6-5-1,10 10 0,-5-4-1,8 11 0,-3-4 0,3 5-1,0-1 0,0 3 0,1-1 1,3 1-1,-2-4 1,-3 3-1,3-6-1,2 0 1,-3-5 0,5 0-1,-6-7-1,-4-2 1,0-4-1,-19-17 0,29 27-1,-29-27 0,17 16-3,-17-16-3,0 0-11,0 0-19,0 0-1,-19-23 1,5 7-2</inkml:trace>
          <inkml:trace contextRef="#ctx0" brushRef="#br0" timeOffset="23710.3561">13318-4679 46,'0'0'32,"9"26"-6,-7-5 0,1 6-5,8 11-5,-9-3-4,15 18-3,-9-9-3,9 16-1,-4-4-2,9 7 0,-2-1 0,6 6 0,-4-1-2,4 2 2,1-3-2,3 1 1,-4-5-1,2-1 0,-5-3 0,-2 0-1,-5-3 1,-2 1-1,-5-7 0,2-1 0,-2-6 1,-2-4-2,2-4 1,-1-6 1,1-9-2,2-3 0,-1 0-1,-10-16-3,14 21-2,-14-21-10,0 0-18,0 0-1,0 0-1,0 0 2</inkml:trace>
          <inkml:trace contextRef="#ctx0" brushRef="#br0" timeOffset="12928.7395">12944-1037 19,'0'0'27,"-2"30"3,2-30-3,9 21-3,7-1-3,-7-3-3,14 13-4,-13-5-4,15 13-2,-9-2-3,7 9-1,-4-1-2,3 5 1,-3-1-1,0 1 0,-1-5-1,1 0 1,1-7-1,5-4 0,-4-5-1,2-5 1,-4-7-1,-1-4 0,-1-3 0,-17-9-2,25 9-1,-25-9-2,0 0-6,2-23-12,-13 5-13,8 1 0,-15-15 0,6 2 1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15D925-14C5-4FAA-A5F6-E884371D5993}" emma:medium="tactile" emma:mode="ink">
          <msink:context xmlns:msink="http://schemas.microsoft.com/ink/2010/main" type="inkDrawing"/>
        </emma:interpretation>
      </emma:emma>
    </inkml:annotationXML>
    <inkml:trace contextRef="#ctx0" brushRef="#br0">6 77 17,'-11'18'24,"11"-18"0,0 0 1,0 0-13,0 0-2,0 0-3,0 0-2,0 0 0,19 0-1,-19 0 0,27-4 0,-8 6 0,1-4 0,1 6-1,-2-4 0,6 3-1,0-3-1,5-2-1,5-1-2,-7-9-5,11-1-9,-4 5-11,-10-17-2,14 14 0,-16-13 1</inkml:trace>
  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  <inkml:trace contextRef="#ctx0" brushRef="#br0" timeOffset="428.0245">593 81 19,'0'0'22,"0"0"2,-17-7 1,17 7-14,0 0-3,0 0 0,16 5 0,-16-5-3,0 0 0,22-2-1,-4 4 0,0-7-1,3 5 0,-5-6-1,5 3 0,-2-1-1,-1 1 0,3 1-4,-5-2-6,-16 4-13,35-3-6,-35 3-1,27-9 1</inkml:trace>
  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2:22.340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38 0 202 0,'0'0'93'0,"0"0"-1"16,0 0-3-16,0 0-75 16,0 0 2-16,0 0 4 15,0 0 0-15,0 0-1 16,18 14 0-16,-18-14 1 15,0 0 2-15,-10 19-3 16,10-19-3-16,-2 27-3 16,4-6-3-16,-4-2-2 0,4 4 1 15,-2-5-3-15,2 5 1 16,0-2-1-16,0 6 0 16,-2-4-1-16,0 4 1 15,-2 0-1-15,2 2 0 16,-2 0-1-16,0 0-1 15,2-2 0-15,0-2 0 16,-2-4 0-16,4 2-1 16,-2-3 0-16,2 1 1 15,-2-2-1-15,2 2 1 16,-2-1-1-16,0 3 0 16,0-2 0-16,0 2 0 0,0 0-2 15,0-3 2-15,0 3-2 16,0 0 1-16,-2-2 0 15,2 0 0-15,0 0 0 16,0-21 0-16,2 35 0 16,-2-35 0-16,2 33 0 15,-2-33-1-15,2 27 1 16,2-8 0-16,-4-19-2 16,-2 35-3-16,2-35 5 15,0 31-5-15,0-31 4 16,-2 31-3-16,2-31 3 15,-2 25-2-15,2-25 2 16,0 0 1-16,2 23-1 0,-2-23 0 16,0 0 0-16,0 0 1 15,2 21-1-15,-2-21 1 16,0 0-1-16,2 19 0 16,-2-19 0-16,0 0 0 15,0 18 1-15,0-18-1 16,0 0 0-16,-2 21-1 15,2-21 2-15,-2 19-1 16,2-19 0-16,-6 19 1 16,6-19-1-16,-8 22 1 15,8-22-1-15,-6 21 1 16,6-21-1-16,-7 21 0 0,7-21 0 16,-4 25-1-16,4-25 1 15,-6 31 0-15,4-12 0 16,-2 0 0-1,4-1-1-15,0-18 2 0,-4 33-1 16,4-33 1-16,0 27-1 16,0-27 1-16,-3 21-1 15,3-21 0-15,0 27 2 16,0-27 0-16,-2 33-1 16,2-33 1-16,2 32 0 15,-2-32-1-15,3 29 0 16,-3-29 0-16,0 0 0 0,8 21-1 15,-8-21 0-15,0 0-1 16,0 0 2 0,10 18-1-16,-10-18 0 15,0 0 0-15,2 27-1 0,-2-27 2 16,2 23-1-16,-2-23 0 16,0 21 0-16,0-21 0 15,0 0 0-15,0 0 0 16,0 0 0-16,0 0-1 15,0 0 1-15,0 0 0 16,0 0 1-16,0 0-1 16,0 0-3-16,0 0-6 15,0 0-13-15,0-27-30 0,0 27-74 16,2-42-3-16,-2 42-4 16,-4-37-3-16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2:23.576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0 945 139 0,'0'0'83'16,"0"0"3"-16,0 0-1 0,0 0-57 15,0 0 2 1,27-4 2-16,-27 4-1 0,0 0-4 16,19-27-4-16,-19 27-5 15,19-18-4-15,-19 18-4 16,23-21-3-16,-23 21 0 16,31-33-1-16,-8 12 0 15,-3-6 0-15,5 0-1 16,0-6 1-16,4-1-2 15,0-1-1-15,0 4-1 16,-2 0-1-16,0 6 0 16,-4 4 1-16,-2 2-1 15,-2 5 2-15,0 1-1 16,-19 13 0-16,31-25 0 16,-31 25 1-16,29-27-1 0,-29 27 0 15,31-27-1-15,-31 27-1 16,27-27 1-16,-27 27-1 15,27-21 0-15,-27 21 2 16,21-12-2-16,-21 12 1 16,21-10-1-16,-21 10 1 15,22-15-1-15,-22 15 1 16,27-17-1-16,-27 17 0 16,29-31 5-16,-29 31-5 15,32-33 4-15,-32 33-4 16,27-31 5-16,-27 31-6 15,20-23 5-15,-20 23-4 0,0 0 0 16,19-12 0-16,-19 12 0 16,0 0-2-16,0 0 2 15,19-19 1-15,-19 19 0 16,0 0-1-16,23-27 2 16,-23 27-1-16,14-19 1 15,-14 19 1-15,15-19-1 16,-15 19-1-16,0 0 0 15,16-18 0-15,-16 18-1 16,0 0 0-16,0 0 0 16,19-17 1-16,-19 17-1 15,0 0 0-15,0 0 1 16,0 0 2-16,0 0-2 0,0 0 1 16,21-21-1-16,-21 21 1 15,0 0-1-15,12-18 1 16,-12 18-1-16,0 0-1 15,17-23 2-15,-17 23-1 16,0 0 0-16,10-19-1 16,-10 19-8-16,0 0-32 15,0 0-78-15,0 0-2 16,0 0-9-16,0 0-2 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2:25.863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16 573 270 0,'-25'-6'108'0,"25"6"-2"16,0 0-4-16,0 0-91 15,0 0-1-15,0 0 2 16,19-12-1-16,-19 12 2 16,20-19 0-16,-20 19 2 15,29-31 0-15,-10 16-3 16,-4-6-2-16,5 3-3 0,-3-1-1 15,-17 19-4-15,31-31 2 16,-31 31-3 0,25-23 2-16,-25 23-1 15,17-21 2-15,-17 21-1 0,18-27 0 16,-18 27 0-16,32-35-2 16,-14 14 1-16,5-4 1 15,0 2 0-15,0 3 0 16,0-1-1-16,-5 4 2 15,-18 17-2-15,30-23 1 16,-30 23-1-16,22-14-1 16,-22 14-1-16,19-15 0 15,-19 15-1-15,23-21 1 0,-23 21 0 16,25-25 0 0,-25 25 0-16,25-24 0 15,-25 24 1-15,19-19-1 16,-19 19 1-16,0 0 0 0,18-17-1 15,-18 17 1-15,0 0-1 16,0 0 0-16,0 0 1 16,0 0-1-16,0 0 0 15,0 0 1-15,21-10-3 16,-21 10-2-16,0 0-9 16,0 0-37-16,0 0-75 15,0 0-7-15,0 0-3 0,0 0-10 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1T19:30:16.1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419AB1-F36A-4F8E-BE29-A454BDD7AEFA}" emma:medium="tactile" emma:mode="ink">
          <msink:context xmlns:msink="http://schemas.microsoft.com/ink/2010/main" type="writingRegion" rotatedBoundingBox="4274,6043 8143,5026 8464,6245 4594,7262"/>
        </emma:interpretation>
      </emma:emma>
    </inkml:annotationXML>
    <inkml:traceGroup>
      <inkml:annotationXML>
        <emma:emma xmlns:emma="http://www.w3.org/2003/04/emma" version="1.0">
          <emma:interpretation id="{3B0BE2ED-FB09-41BD-9B6B-1D2DDA0CCA19}" emma:medium="tactile" emma:mode="ink">
            <msink:context xmlns:msink="http://schemas.microsoft.com/ink/2010/main" type="paragraph" rotatedBoundingBox="4274,6043 8143,5026 8464,6245 4594,7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3A91E8-E6AD-474C-877C-100248FF1376}" emma:medium="tactile" emma:mode="ink">
              <msink:context xmlns:msink="http://schemas.microsoft.com/ink/2010/main" type="line" rotatedBoundingBox="4274,6043 8143,5026 8464,6245 4594,7262"/>
            </emma:interpretation>
          </emma:emma>
        </inkml:annotationXML>
        <inkml:traceGroup>
          <inkml:annotationXML>
            <emma:emma xmlns:emma="http://www.w3.org/2003/04/emma" version="1.0">
              <emma:interpretation id="{A047884D-1DDA-42E1-A9FD-FF61C7D6B4FD}" emma:medium="tactile" emma:mode="ink">
                <msink:context xmlns:msink="http://schemas.microsoft.com/ink/2010/main" type="inkWord" rotatedBoundingBox="4274,6043 8143,5026 8464,6245 4594,7262"/>
              </emma:interpretation>
              <emma:one-of disjunction-type="recognition" id="oneOf0">
                <emma:interpretation id="interp0" emma:lang="en-US" emma:confidence="0">
                  <emma:literal>PPE</emma:literal>
                </emma:interpretation>
                <emma:interpretation id="interp1" emma:lang="en-US" emma:confidence="0">
                  <emma:literal>spew</emma:literal>
                </emma:interpretation>
                <emma:interpretation id="interp2" emma:lang="en-US" emma:confidence="0">
                  <emma:literal>spec</emma:literal>
                </emma:interpretation>
                <emma:interpretation id="interp3" emma:lang="en-US" emma:confidence="0">
                  <emma:literal>JPE</emma:literal>
                </emma:interpretation>
                <emma:interpretation id="interp4" emma:lang="en-US" emma:confidence="0">
                  <emma:literal>IPE</emma:literal>
                </emma:interpretation>
              </emma:one-of>
            </emma:emma>
          </inkml:annotationXML>
        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        <inkml:trace contextRef="#ctx0" brushRef="#br0" timeOffset="-1.11816E8">34 20 14,'0'0'27,"0"0"3,0 0 1,0 0-12,0 18-1,0-18-1,-6 30-5,6-30-3,-7 37-1,0-18-1,9 16-1,-9-5-2,11 9 0,-8-2-1,8 5 0,-6 2-1,5 5 1,-3-2-2,7-1 1,-3 1-1,3-3 0,2-5 0,-2-7-1,0-6 0,0-8 0,-7-18-2,0 0-2,16-16-2,-20-23-7,15 9-5,-15-17-11,6-4-6,2 3-4,-8-8 4,9 18 1</inkml:trace>
          <inkml:trace contextRef="#ctx0" brushRef="#br0" timeOffset="-1.11816E8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        <inkml:trace contextRef="#ctx0" brushRef="#br0" timeOffset="1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        <inkml:trace contextRef="#ctx0" brushRef="#br0" timeOffset="-1.11816E8">553 124 18,'0'0'24,"16"-4"-1,-16 4-6,15-10 1,-15 10-1,18-7-3,-2 9-2,-16-2-2,30-6-2,-30 6-2,34-3 0,-34 3-3,35-7-1,-16 0 0,2 2-1,1-2 0,-3-2-1,-3 3 1,2-2-1,-18 8 0,23-7-2,-23 7-1,17 0-4,-17 0-7,0 0-8,0 0-11,2 21 0,-2-21 0,0 0 2</inkml:trace>
          <inkml:trace contextRef="#ctx0" brushRef="#br0" timeOffset="-1.11816E8">613 259 3,'0'0'20,"0"0"4,0 0-6,0 0-1,0 0 0,21 7-4,-21-7-2,21-3 0,-3 3-2,-18 0-2,35-12-2,-16 1-2,6 4-1,-5-2-1,1 4 0,2 0-1,-4-4-3,4 7-5,-23 2-6,32-16-6,-9 16-8,-11-21-3,16 18 1</inkml:trace>
          <inkml:trace contextRef="#ctx0" brushRef="#br0" timeOffset="-1.11816E8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        <inkml:trace contextRef="#ctx0" brushRef="#br0" timeOffset="-1.11816E8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2:27.208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-4 467 143 0,'0'0'107'0,"0"0"0"16,0 0 1-16,3 19-33 15,-3-19-53-15,0 0 1 16,0 0 0-1,0 0-5-15,18-17-1 0,-18 17-2 16,0 0-1-16,27-18-2 16,-27 18-1-16,25-23-3 15,-25 23-1-15,31-29-1 16,-31 29-2-16,36-31-1 16,-36 31 1-16,29-32-1 15,-29 32 0-15,25-31 0 16,-13 12 1-16,-12 19-2 0,27-33 0 15,-12 15 0 1,-1-1-1-16,3-2 0 16,-3 2 0-16,3 1 1 15,0-3 0-15,1 2 1 0,-18 19 2 16,34-33-2-16,-34 33 0 16,31-31 0-16,-31 31-1 15,23-27 0-15,-23 27-1 16,16-19-1-16,-16 19 1 15,0 0-1-15,0 0 0 16,19-19 0-16,-19 19 0 16,0 0-5-16,0 0-11 15,0 0-21-15,25 13-87 16,-25-13-2-16,0 0-2 16,0 0-4-16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2:28.482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0 554 234 0,'0'0'112'15,"0"0"1"-15,0 0-1 16,0 0-86-16,0 0-1 15,0 0-1-15,0 0-7 0,0 0-4 16,0 0-1-16,0 0-1 16,0 0-2-16,0 0 0 15,10 19-2 1,-10-19-1-16,0 0 0 0,0 0-1 16,23-21 0-16,-23 21-1 15,25-29 0-15,-25 29-1 16,37-37-2-16,-12 14 1 15,2-4 0-15,2-2 1 16,2 0 0-16,0 0 2 16,1-3-1-16,-1 1 3 15,0 4-3-15,-4 2 3 16,-2 5-2-16,-4-3-1 0,2 4 0 16,-3-4-3-16,1 4 5 15,-21 19-6-15,33-35 5 16,-33 35-6-1,29-35 4-15,-29 35-2 0,27-36 1 16,-27 36-2-16,21-24-1 16,-21 24 1-16,13-19-1 15,-13 19 1-15,0 0-4 16,0 0-13-16,0 0-27 16,0 0-86-16,0 0-7 15,0 37-2-15,-19-22-6 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2:29.78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16 559 250 0,'0'0'111'0,"0"0"-3"15,-19 2 2-15,19-2-87 16,0 0-2-16,21-4 1 15,-21 4-5-15,19-16-3 16,-19 16 1-16,25-27-3 16,-15 8 0-16,-10 19 0 15,27-39-4-15,-12 18 0 16,-1-6-3-16,5 4-2 16,-4 0-1-16,3-2 0 15,1 0 1-15,0 0-1 16,-1 0 1-16,3 2-1 15,-2-2 2-15,0 3-1 0,-1-5 2 16,3 4 0-16,-2-4-1 16,-1 4 0-1,-1 0-1-15,0 4 0 0,-3 1-1 16,-14 18-1-16,23-27 0 16,-23 27 0-16,0 0-1 15,0 0-1-15,19-15 0 16,-19 15-7-16,0 0-12 15,0 0-31-15,0 0-77 16,0 0-4-16,-6 25-2 16,6-25-4-16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9:28.6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B4165E-15DD-4F41-961F-58CCF0DD2960}" emma:medium="tactile" emma:mode="ink">
          <msink:context xmlns:msink="http://schemas.microsoft.com/ink/2010/main" type="writingRegion" rotatedBoundingBox="15215,10489 15230,10489 15230,10504 15215,10504"/>
        </emma:interpretation>
      </emma:emma>
    </inkml:annotationXML>
    <inkml:traceGroup>
      <inkml:annotationXML>
        <emma:emma xmlns:emma="http://www.w3.org/2003/04/emma" version="1.0">
          <emma:interpretation id="{4EB608D0-051D-4F39-979B-614E58B16B32}" emma:medium="tactile" emma:mode="ink">
            <msink:context xmlns:msink="http://schemas.microsoft.com/ink/2010/main" type="paragraph" rotatedBoundingBox="15215,10489 15230,10489 15230,10504 15215,105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A5DE68-734D-4CCA-A555-FD0FDE512C2D}" emma:medium="tactile" emma:mode="ink">
              <msink:context xmlns:msink="http://schemas.microsoft.com/ink/2010/main" type="line" rotatedBoundingBox="15215,10489 15230,10489 15230,10504 15215,10504"/>
            </emma:interpretation>
          </emma:emma>
        </inkml:annotationXML>
        <inkml:traceGroup>
          <inkml:annotationXML>
            <emma:emma xmlns:emma="http://www.w3.org/2003/04/emma" version="1.0">
              <emma:interpretation id="{AE68CEA8-C044-45AB-B76E-DE5D46FD5112}" emma:medium="tactile" emma:mode="ink">
                <msink:context xmlns:msink="http://schemas.microsoft.com/ink/2010/main" type="inkWord" rotatedBoundingBox="15215,10489 15230,10489 15230,10504 15215,10504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9023 4969,'0'0,"0"0,0 0</inkml:trace>
        </inkml:traceGroup>
      </inkml:traceGroup>
    </inkml:traceGroup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2:31.10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-6 605 212 0,'0'0'107'0,"0"0"1"16,0 0-1-16,0 0-72 0,3-19-6 16,-3 19-3-16,0 0-7 15,18-4-2-15,-18 4-1 16,18-10-1-16,-18 10-1 16,25-21-2-16,-25 21 1 15,33-33-3-15,-15 10-1 16,7-2-3-16,-2-2-1 15,2 0 0-15,2 0-1 16,1 0 0-16,-1 0-1 16,0 4 0-16,-1-3 0 15,1 5-1-15,-1-2 2 16,1 0-1-16,1 1 0 16,-1 1 0-16,0 0-1 0,-1 2 3 15,0-1-3-15,0 5 2 16,-3-4-3-1,4 3 3-15,-3-1-3 16,-3 2 2-16,-1 3-3 0,-20 12 2 16,30-23-1-16,-30 23 0 15,21-12 0-15,-21 12-5 16,0 0-10-16,0 0-26 16,0 0-88-16,-35 10-8 15,35-10-4-15,-49 23-5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 77 17,'-11'18'24,"11"-18"0,0 0 1,0 0-13,0 0-2,0 0-3,0 0-2,0 0 0,19 0-1,-19 0 0,27-4 0,-8 6 0,1-4 0,1 6-1,-2-4 0,6 3-1,0-3-1,5-2-1,5-1-2,-7-9-5,11-1-9,-4 5-11,-10-17-2,14 14 0,-16-13 1</inkml:trace>
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<inkml:trace contextRef="#ctx0" brushRef="#br0" timeOffset="428.0245">593 81 19,'0'0'22,"0"0"2,-17-7 1,17 7-14,0 0-3,0 0 0,16 5 0,-16-5-3,0 0 0,22-2-1,-4 4 0,0-7-1,3 5 0,-5-6-1,5 3 0,-2-1-1,-1 1 0,3 1-4,-5-2-6,-16 4-13,35-3-6,-35 3-1,27-9 1</inkml:trace>
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182983-E51A-45CC-845D-7CD9EAD2879B}" emma:medium="tactile" emma:mode="ink">
          <msink:context xmlns:msink="http://schemas.microsoft.com/ink/2010/main" type="writingRegion" rotatedBoundingBox="27829,15577 28989,15575 28990,16027 27830,16029"/>
        </emma:interpretation>
      </emma:emma>
    </inkml:annotationXML>
    <inkml:traceGroup>
      <inkml:annotationXML>
        <emma:emma xmlns:emma="http://www.w3.org/2003/04/emma" version="1.0">
          <emma:interpretation id="{3559DE70-B47E-453A-92FC-E51963C4A48D}" emma:medium="tactile" emma:mode="ink">
            <msink:context xmlns:msink="http://schemas.microsoft.com/ink/2010/main" type="paragraph" rotatedBoundingBox="27829,15577 28989,15575 28990,16027 27830,16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521DCE-3811-4FE1-B062-9CF563A08C78}" emma:medium="tactile" emma:mode="ink">
              <msink:context xmlns:msink="http://schemas.microsoft.com/ink/2010/main" type="line" rotatedBoundingBox="27829,15577 28989,15575 28990,16027 27830,16029"/>
            </emma:interpretation>
          </emma:emma>
        </inkml:annotationXML>
        <inkml:traceGroup>
          <inkml:annotationXML>
            <emma:emma xmlns:emma="http://www.w3.org/2003/04/emma" version="1.0">
              <emma:interpretation id="{9AB7B846-A208-42C1-B3BD-5580AFF9671A}" emma:medium="tactile" emma:mode="ink">
                <msink:context xmlns:msink="http://schemas.microsoft.com/ink/2010/main" type="inkWord" rotatedBoundingBox="27829,15577 28989,15575 28990,16027 27830,16029"/>
              </emma:interpretation>
              <emma:one-of disjunction-type="recognition" id="oneOf0">
                <emma:interpretation id="interp0" emma:lang="en-US" emma:confidence="0">
                  <emma:literal>t-s</emma:literal>
                </emma:interpretation>
                <emma:interpretation id="interp1" emma:lang="en-US" emma:confidence="0">
                  <emma:literal>b -s</emma:literal>
                </emma:interpretation>
                <emma:interpretation id="interp2" emma:lang="en-US" emma:confidence="0">
                  <emma:literal>b s</emma:literal>
                </emma:interpretation>
                <emma:interpretation id="interp3" emma:lang="en-US" emma:confidence="0">
                  <emma:literal>t's</emma:literal>
                </emma:interpretation>
                <emma:interpretation id="interp4" emma:lang="en-US" emma:confidence="0">
                  <emma:literal>b -S</emma:literal>
                </emma:interpretation>
              </emma:one-of>
            </emma:emma>
          </inkml:annotationXML>
          <inkml:trace contextRef="#ctx0" brushRef="#br0">6 77 17,'-11'18'24,"11"-18"0,0 0 1,0 0-13,0 0-2,0 0-3,0 0-2,0 0 0,19 0-1,-19 0 0,27-4 0,-8 6 0,1-4 0,1 6-1,-2-4 0,6 3-1,0-3-1,5-2-1,5-1-2,-7-9-5,11-1-9,-4 5-11,-10-17-2,14 14 0,-16-13 1</inkml:trace>
        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        <inkml:trace contextRef="#ctx0" brushRef="#br0" timeOffset="428.0245">593 81 19,'0'0'22,"0"0"2,-17-7 1,17 7-14,0 0-3,0 0 0,16 5 0,-16-5-3,0 0 0,22-2-1,-4 4 0,0-7-1,3 5 0,-5-6-1,5 3 0,-2-1-1,-1 1 0,3 1-4,-5-2-6,-16 4-13,35-3-6,-35 3-1,27-9 1</inkml:trace>
        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3:02.587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 25 205 0,'-27'-2'115'0,"27"2"1"16,0 0-5-16,0 0-87 15,0 0-1-15,0 0 0 16,0 0-6-16,0 0-5 16,0 0-2-16,0 0 1 15,0 0 0-15,23 2 0 0,-23-2-1 16,23 0-1-16,-23 0-1 16,25 2-1-16,-25-2-1 15,29 2-1-15,-29-2-1 16,35 0 0-16,-14 2-1 15,2-2 0-15,0 0 1 16,4 2-1-16,-2 0 0 16,4-4 0-16,-4 2 1 15,2 0-2-15,-2-2 0 16,4 2 2-16,0-4-2 16,0 4 0-16,2-6-1 15,0 2 1-15,0-1 0 0,-1 1-1 16,-3 2 0-16,-7-2-1 15,-1 2 1-15,-19 2 0 16,25 0 0 0,-25 0-1-16,0 0-3 0,19 12-6 15,-19-12-18-15,0 0-101 16,6 27-3-16,-6-27 1 16,-21 9-12-16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8:40.9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context xml:id="ctx1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5-11-07T15:23:57.720"/>
    </inkml:context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1E2E83-ABB8-41DB-98A2-8CC28ECDE2C5}" emma:medium="tactile" emma:mode="ink">
          <msink:context xmlns:msink="http://schemas.microsoft.com/ink/2010/main" type="writingRegion" rotatedBoundingBox="5279,14091 19995,14033 20010,17980 5294,18038"/>
        </emma:interpretation>
      </emma:emma>
    </inkml:annotationXML>
    <inkml:traceGroup>
      <inkml:annotationXML>
        <emma:emma xmlns:emma="http://www.w3.org/2003/04/emma" version="1.0">
          <emma:interpretation id="{5BB75BBC-24DF-43D3-8197-324E687606D5}" emma:medium="tactile" emma:mode="ink">
            <msink:context xmlns:msink="http://schemas.microsoft.com/ink/2010/main" type="paragraph" rotatedBoundingBox="14244,14056 14259,14056 14259,14071 14244,140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314BA92-95CF-4546-A546-9CA47EC3845A}" emma:medium="tactile" emma:mode="ink">
              <msink:context xmlns:msink="http://schemas.microsoft.com/ink/2010/main" type="inkBullet" rotatedBoundingBox="14244,14056 14259,14056 14259,14071 14244,14071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7409-2669,'0'0,"0"0,0 0,0 0,0 0,0 0</inkml:trace>
      </inkml:traceGroup>
    </inkml:traceGroup>
    <inkml:traceGroup>
      <inkml:annotationXML>
        <emma:emma xmlns:emma="http://www.w3.org/2003/04/emma" version="1.0">
          <emma:interpretation id="{ABDD42F7-7014-48D4-90AF-00E83EA7C033}" emma:medium="tactile" emma:mode="ink">
            <msink:context xmlns:msink="http://schemas.microsoft.com/ink/2010/main" type="paragraph" rotatedBoundingBox="5289,16732 20005,16674 20010,17980 5294,180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172E81-DBD3-4825-8C31-39A7DBF89354}" emma:medium="tactile" emma:mode="ink">
              <msink:context xmlns:msink="http://schemas.microsoft.com/ink/2010/main" type="line" rotatedBoundingBox="5289,16732 20005,16674 20010,17980 5294,18038"/>
            </emma:interpretation>
          </emma:emma>
        </inkml:annotationXML>
        <inkml:traceGroup>
          <inkml:annotationXML>
            <emma:emma xmlns:emma="http://www.w3.org/2003/04/emma" version="1.0">
              <emma:interpretation id="{6483008F-4275-4A7F-9F5A-D5907F7F9F33}" emma:medium="tactile" emma:mode="ink">
                <msink:context xmlns:msink="http://schemas.microsoft.com/ink/2010/main" type="inkWord" rotatedBoundingBox="6858,16713 8261,16755 8233,17683 6830,17641"/>
              </emma:interpretation>
              <emma:one-of disjunction-type="recognition" id="oneOf1"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z</emma:literal>
                </emma:interpretation>
                <emma:interpretation id="interp5" emma:lang="en-US" emma:confidence="0">
                  <emma:literal>}</emma:literal>
                </emma:interpretation>
              </emma:one-of>
            </emma:emma>
          </inkml:annotationXML>
          <inkml:trace contextRef="#ctx1" brushRef="#br1">339 656 105 0,'0'0'107'15,"-7"-37"-2"-15,7 37 7 16,-18-42-58-16,18 42-13 15,-25-29-1-15,25 29-9 16,-33-12-7-16,33 12-6 16,-42 4-3-16,21 6-4 0,-4 1-1 15,0 3-1-15,-2 5-1 16,2 4 0-16,0 0 0 16,5 4-1-16,-1 0-1 15,8 4 1-15,5-6-3 16,4-2-1-16,4-23 0 15,17 31 0-15,-17-31-3 16,37 12 2-16,-12-16-1 16,6-6-1-16,0-5 1 15,0-5-2-15,1-7 3 16,1-11-3-16,0 1 3 16,0-15-3-16,-4-4 2 0,-2-7-7 15,-6-1 7-15,-2-5-8 16,-9 3 8-16,-4 8-8 15,-6-3 8-15,-2 14-7 16,-2 5 7-16,0 7-1 16,2 10 0-16,2 25 0 15,-2-27 2-15,2 27 0 16,0 0 2-16,-2 27 1 16,-2 2 0-16,-3 13 1 15,1 7 1-15,-2 14 1 16,0 9-3-16,-1 3 8 15,3 4-11-15,2 2 10 16,2-6-10-16,4-4 8 0,4-5-12 16,2-14 6-16,7-4-18 15,-3-17-7-15,11 4-14 16,-23-35-101-16,32 19 3 16,-32-19-9-16,27-29 5 15</inkml:trace>
          <inkml:trace contextRef="#ctx1" brushRef="#br1" timeOffset="443.0348">723 650 236 0,'23'11'115'0,"-4"-5"5"16,-19-6-5-16,24-13-94 16,-24 13-1-16,36-23-2 15,-36 23-5-15,27-22-3 16,-27 22 0-16,19-19-4 16,-19 19-1-16,6-23-3 15,-6 23 0-15,0-21-2 16,-4 1 1-16,-1-1-9 15,-3-4 9-15,-2 6-8 0,10 19 9 16,-27-21-5-16,27 21 9 16,-31 15 2-1,12 10-1-15,4 12 9 16,1 7-7-16,5 4 7 0,1-1-10 16,8-7 6-16,4-3-11 15,5-8-3-15,3 0-6 16,-12-29-6-16,33 42-14 15,-33-42-23-15,44 42-70 16,-36-22-14-16,19 9 9 16,-18-10-9-16</inkml:trace>
          <inkml:trace contextRef="#ctx1" brushRef="#br1" timeOffset="916.9111">1114 604 275 0,'0'0'119'0,"22"7"2"16,-22-7-6-16,38-11-95 16,-9 5-8-1,6-2-18-15,7 10-24 0,-15-6-84 16,16 12-1-16,-20-6-7 15,13 15 3-15</inkml:trace>
          <inkml:trace contextRef="#ctx1" brushRef="#br1" timeOffset="769.9816">1207 293 247 0,'8'-36'130'0,"-8"36"-6"15,0 0 4-15,-8 23-97 16,-4 9-7-16,10 15 8 15,-7 5-19-15,5 11 8 16,0-1-15-16,6 0 10 16,0 1-12-16,4-5 8 15,1-13-11-15,-1-9-4 0,2-7-6 16,-8-29-8-16,15 27-15 16,-15-27-45-16,0 0-51 15,2-46-8-15,0 23 5 16,-19-16-3-16</inkml:trace>
        </inkml:traceGroup>
        <inkml:traceGroup>
          <inkml:annotationXML>
            <emma:emma xmlns:emma="http://www.w3.org/2003/04/emma" version="1.0">
              <emma:interpretation id="{F7DD005F-13E1-47BC-811C-8881DF43153D}" emma:medium="tactile" emma:mode="ink">
                <msink:context xmlns:msink="http://schemas.microsoft.com/ink/2010/main" type="inkWord" rotatedBoundingBox="5307,16576 10320,16739 10287,17752 5274,17589"/>
              </emma:interpretation>
              <emma:one-of disjunction-type="recognition" id="oneOf2">
                <emma:interpretation id="interp6" emma:lang="en-US" emma:confidence="1">
                  <emma:literal>detected</emma:literal>
                </emma:interpretation>
                <emma:interpretation id="interp7" emma:lang="en-US" emma:confidence="0">
                  <emma:literal>detested</emma:literal>
                </emma:interpretation>
                <emma:interpretation id="interp8" emma:lang="en-US" emma:confidence="0">
                  <emma:literal>detreated</emma:literal>
                </emma:interpretation>
                <emma:interpretation id="interp9" emma:lang="en-US" emma:confidence="0">
                  <emma:literal>defected</emma:literal>
                </emma:interpretation>
                <emma:interpretation id="interp10" emma:lang="en-US" emma:confidence="0">
                  <emma:literal>detect</emma:literal>
                </emma:interpretation>
              </emma:one-of>
            </emma:emma>
          </inkml:annotationXML>
          <inkml:trace contextRef="#ctx1" brushRef="#br1" timeOffset="-19028.9478">-1544 359 273 0,'0'0'120'0,"0"0"5"16,0 0-10-16,0 0-91 15,0 0-6-15,19 0-4 16,-19 0-13-16,41 15-21 16,-41-15-31-16,44 12-69 0,-25-18 2 15,8 16-7-15,-27-10 2 16</inkml:trace>
          <inkml:trace contextRef="#ctx1" brushRef="#br1" timeOffset="-18872.943">-1438 407 250 0,'-35'21'115'0,"35"-21"1"15,-23 23-10-15,23-23-88 16,8 33-53-16,-8-33-69 16,25 29-3-16,-25-29-11 15,42 27 2-15</inkml:trace>
          <inkml:trace contextRef="#ctx1" brushRef="#br1" timeOffset="-17409.0201">-1454 451 96 0,'0'0'97'0,"0"0"4"16,0 0 7-16,-19-11-57 15,19 11-8-15,0 0 8 16,0 0-16-16,10-20 3 16,-10 20-17-16,21-9 2 0,-21 9-15 15,29 0 3-15,-10-2-4 16,2-4-3 0,4 2-1-16,-1-2-2 0,3 1-1 15,-2-1 0-15,0-6 0 16,0 5-1-16,-25 7-4 15,34-8-6-15,-34 8-8 16,18 8-20-16,-18-8-44 16,0 0-38-16,-18 17 0 15,18 2-2-15,0-19 5 16</inkml:trace>
          <inkml:trace contextRef="#ctx1" brushRef="#br1" timeOffset="-16973.155">-1525 733 240 0,'0'0'125'0,"8"-20"-6"16,-8 20 6-16,15-19-98 0,6 13-2 15,-21 6 0-15,35-17-12 16,-35 17 0-16,37-17-5 15,-18 15 0-15,2 4-3 16,-3-2-1-16,-18 0-2 16,34 9 0-16,-16-5-2 15,5-2 0-15,0-2-4 16,4-2-5-16,-4-7-8 16,8 5-13-16,-31 4-38 0,44-12-56 15,-44 12-7 1,25-11 4-16,-25 11-6 15</inkml:trace>
          <inkml:trace contextRef="#ctx1" brushRef="#br1" timeOffset="1443.234">1610 696 239 0,'25'8'119'16,"-25"-8"-7"-16,23 4 3 15,-23-4-96-15,31 0-5 16,-31 0-5-16,35-18-5 16,-16-1-3-16,-4 0 0 0,-7-6 1 15,-4 2 0-15,-6 3 1 16,2 20 2-16,-29-21 4 16,8 25 3-16,-8 6 1 15,2 13 1-15,-2 6 0 16,8 7 0-16,0-1-2 15,13 2-2-15,6-3-5 16,8-7-1-16,11-7-4 0,4-11-5 16,8-1-8-16,-2-10-11 15,12 12-32 1,-16-14-75-16,15 13 6 16,-20-12-9-16,11 16 7 0</inkml:trace>
          <inkml:trace contextRef="#ctx1" brushRef="#br1" timeOffset="1573.7262">2080 571 288 0,'0'0'126'0,"0"0"4"16,-29-31-7-16,29 31-93 0,-32 10-4 16,18 13-3-16,-9 4-7 15,2 11-3-15,-2 7-2 16,7 3-2-16,1 4-3 16,7-2-4-16,8-4 0 15,6-11-4-15,9-6-3 16,1-8-4-16,11-11-10 15,-6-14-11-15,21 6-26 16,-26-27-77-16,22 13 2 16,-17-19-5-16,10 8 7 15</inkml:trace>
          <inkml:trace contextRef="#ctx1" brushRef="#br1" timeOffset="1842.363">2348 372 233 0,'0'0'123'0,"-11"37"3"16,-3-18-4-16,18 20-89 16,-12 7-6-16,10 14 6 15,-4 1-18-15,6 9 5 16,0-10-14-16,4-6-2 15,3-4-4-15,-3-8-5 0,4-7-9 16,-7-10-13-16,13-2-31 16,-18-23-72-1,0 0 6-15,0 0-7 16,-20-35 7-16</inkml:trace>
          <inkml:trace contextRef="#ctx1" brushRef="#br1" timeOffset="2006.138">2227 717 261 0,'11'-19'114'16,"9"15"4"-16,-20 4-9 16,44-25-94-16,-13 14-9 15,0 3-16-15,9 10-19 0,-15-4-29 16,10 17-52-16,-16-3-7 16,8 13 4-16,-13-6-5 15</inkml:trace>
          <inkml:trace contextRef="#ctx1" brushRef="#br1" timeOffset="2296.116">2772 777 184 0,'25'-27'114'16,"-23"4"-9"-16,-2 23 8 16,14-42-81-16,-3 22-11 15,-11-7 1-15,4 4-9 16,-8 4-1-16,4 19-1 0,-27-21 5 15,6 26 1-15,-12 3-1 16,6 13 1 0,-5 1-3-16,5 12-1 15,2-5-1-15,11 10-2 0,6-5-4 16,12-1-3-16,8-2-2 16,7-6-4-16,8-2-8 15,0-13-11-15,17 15-30 16,-17-29-80-16,16 4 4 15,-18-19-8-15,15 5 7 16</inkml:trace>
          <inkml:trace contextRef="#ctx1" brushRef="#br1" timeOffset="2782.6923">3173 505 186 0,'-34'27'124'0,"20"10"4"16,-15-12-4-16,14 25-34 16,-4-13-68-16,15 9-1 15,-2-11-5-15,12 5-3 16,5-11-4-16,5 0 0 15,5-10-2-15,8-3 2 16,4-20-3-16,1-4-2 16,1-15-1-16,0-10-1 0,3-13 1 15,-5-12-3-15,-4-15 1 16,-6-10-10-16,-4-4 10 16,-7-7-11-16,-6 5 12 15,-4 8-9-15,-6 6 13 16,-2 15-8-16,-4 16 10 15,1 19 1-15,9 25 1 16,-23 21 2-16,13 16-1 16,2 30-1-16,-1 10-3 15,3 14 8-15,4 11-11 16,4 4 10-16,2 0-13 16,5-8 7-16,1-5-3 0,3-24-18 15,20 1-126-15,-23-30-14 16,15-9 2-16,-25-31-14 15</inkml:trace>
        </inkml:traceGroup>
        <inkml:traceGroup>
          <inkml:annotationXML>
            <emma:emma xmlns:emma="http://www.w3.org/2003/04/emma" version="1.0">
              <emma:interpretation id="{76159115-E007-4A4F-8007-46EC6C93B151}" emma:medium="tactile" emma:mode="ink">
                <msink:context xmlns:msink="http://schemas.microsoft.com/ink/2010/main" type="inkWord" rotatedBoundingBox="11676,16762 12589,16758 12594,18010 11681,18013"/>
              </emma:interpretation>
              <emma:one-of disjunction-type="recognition" id="oneOf3">
                <emma:interpretation id="interp11" emma:lang="en-US" emma:confidence="1">
                  <emma:literal>by</emma:literal>
                </emma:interpretation>
                <emma:interpretation id="interp12" emma:lang="en-US" emma:confidence="0">
                  <emma:literal>bye</emma:literal>
                </emma:interpretation>
                <emma:interpretation id="interp13" emma:lang="en-US" emma:confidence="0">
                  <emma:literal>boy</emma:literal>
                </emma:interpretation>
                <emma:interpretation id="interp14" emma:lang="en-US" emma:confidence="0">
                  <emma:literal>buy</emma:literal>
                </emma:interpretation>
                <emma:interpretation id="interp15" emma:lang="en-US" emma:confidence="0">
                  <emma:literal>bay</emma:literal>
                </emma:interpretation>
              </emma:one-of>
            </emma:emma>
          </inkml:annotationXML>
          <inkml:trace contextRef="#ctx1" brushRef="#br1" timeOffset="3709.0168">4914 58 236 0,'0'0'127'16,"-9"-21"1"-16,9 21-3 0,0 0-92 16,0 0-4-16,-18 15-1 15,14 16-5-15,-7 2-6 16,7 19-1-16,-8 10-5 15,5 5 9-15,1 2-14 16,6-1 8-16,0-3-10 16,2-9 7-16,2-7-9 15,0-17 7-15,1-7-7 0,-5-25-1 16,12 22-2 0,-12-22 1-16,0 0 0 15,19-22-1-15,-9 3 1 16,3 0-1-16,1-2 0 0,5 3 1 15,2 5 1-15,4 3-1 16,0 6 0-16,-1 10 0 16,1 4 0-16,-2 7 0 15,-4 2 1-15,-4 3-1 16,-7 5 0-16,-8 5 1 16,-6-1-1-16,-11-2-1 15,-8-2 1-15,-6-2 1 16,-2 0-2-16,-3-9-2 0,5-1-5 15,-2-7-5-15,10 5-11 16,-2-9-17 0,25-4-69-16,0 0-34 15,6 29 6-15,-6-29-6 0</inkml:trace>
          <inkml:trace contextRef="#ctx1" brushRef="#br1" timeOffset="3983.9585">5279 777 249 0,'27'0'132'0,"-27"0"-5"15,34 0 5-15,-34 0-89 0,39 6-12 16,-18 0-9-16,8 7-9 15,-2 3-8-15,0 7-7 16,0 0-10-16,-4-6-7 16,10 8-16-16,-14-19-34 15,14 9-56-15,-33-15-6 16,46-9 4-16,-32-18-1 16</inkml:trace>
          <inkml:trace contextRef="#ctx1" brushRef="#br1" timeOffset="4182.0786">5757 688 294 0,'0'0'127'0,"0"0"7"16,-29 12-5-16,17 19-96 0,-13 9-6 15,6 7-2-15,-10 5 3 16,2 5-16-16,0 3 7 16,2-2-10-16,2 2 6 15,5-12-13-15,7-4 0 16,1-13-25-16,18 8-58 15,-8-39-59-15,17 19-6 16,-11-40-5-16,19-10-7 16</inkml:trace>
        </inkml:traceGroup>
        <inkml:traceGroup>
          <inkml:annotationXML>
            <emma:emma xmlns:emma="http://www.w3.org/2003/04/emma" version="1.0">
              <emma:interpretation id="{156BBD79-FC9E-4109-8E84-D041E88B5714}" emma:medium="tactile" emma:mode="ink">
                <msink:context xmlns:msink="http://schemas.microsoft.com/ink/2010/main" type="inkWord" rotatedBoundingBox="16134,16731 20005,16715 20009,17586 16137,17601"/>
              </emma:interpretation>
              <emma:one-of disjunction-type="recognition" id="oneOf4">
                <emma:interpretation id="interp16" emma:lang="en-US" emma:confidence="0">
                  <emma:literal>bo-tlurewicZ</emma:literal>
                </emma:interpretation>
                <emma:interpretation id="interp17" emma:lang="en-US" emma:confidence="0">
                  <emma:literal>bo-tlurewicz</emma:literal>
                </emma:interpretation>
                <emma:interpretation id="interp18" emma:lang="en-US" emma:confidence="0">
                  <emma:literal>bo-HurewicZ</emma:literal>
                </emma:interpretation>
                <emma:interpretation id="interp19" emma:lang="en-US" emma:confidence="0">
                  <emma:literal>bo-thurewicZ</emma:literal>
                </emma:interpretation>
                <emma:interpretation id="interp20" emma:lang="en-US" emma:confidence="0">
                  <emma:literal>botlurewicZ</emma:literal>
                </emma:interpretation>
              </emma:one-of>
            </emma:emma>
          </inkml:annotationXML>
          <inkml:trace contextRef="#ctx1" brushRef="#br1" timeOffset="7283.0648">9329 166 244 0,'0'0'128'15,"8"-37"1"-15,-8 37 0 16,4-27-93-16,-4 27-2 16,0 0-2-16,0 0-4 15,9 25-7-15,-9 8-4 16,-5 6-1-16,1 19-3 16,0 9-3-16,0 6 5 15,2 4-12-15,2-7 8 0,2 1-10 16,0-11 7-1,0-6-10-15,0-16 6 16,2-5-13-16,-6-12-5 0,2-21-11 16,0 0-17-16,-4 20-28 15,-17-38-35-15,21 18 0 16,-10-36 25-16,14 16 25 16,-12-14 25-16,12 3 20 15,2 2 20-15,-4-6 31 16,23 16 36-16,-14-12 2 15,24 12-24-15,-12-6-20 16,14 9-18-16,1-1-8 16,1 5-5-16,1-1 0 15,-1-6 0-15,-6 13-2 16,-2 2 0-16,1 4-1 16,-7-2-8-16,6 4-19 0,-31-2-54 15,43-10-34-15,-43 10-5 16,40-25 3-16,-28-7-11 15</inkml:trace>
          <inkml:trace contextRef="#ctx1" brushRef="#br1" timeOffset="7542.2561">9869 35 259 0,'0'0'131'16,"-10"-31"2"-16,10 31 2 15,0 0-80-15,-13 46-24 16,3-13-7-16,6 15-2 15,-9 4-7-15,3 14-1 0,-3 7-4 16,5 2 6-16,0 2-11 16,1-1 7-16,5-7-9 15,2-7 7-15,5-3-10 16,3-22 6-16,2-8-12 16,-10-29-7-16,27 21-14 15,-27-21-22-15,34-21-79 16,-32-14-16-16,16 6 3 15,-18-15-3-15</inkml:trace>
          <inkml:trace contextRef="#ctx1" brushRef="#br1" timeOffset="7843.0999">9936 565 197 0,'0'0'110'0,"0"0"10"16,0 0-1-16,27-4-73 15,-27 4-2-15,2 21-1 16,-2-21-9-16,-5 39-5 15,1-14-5-15,11 4-6 16,-3-4-5-16,6-2-3 16,3-4-2-16,5-9-2 15,3-6-1-15,2-4-1 16,0-6 0-16,2-9-2 16,-5 1 2-16,1-9-3 15,-2-6-1-15,0-2-2 16,-7-9-2-16,-1 7-8 0,-3-2 5 15,-8 8-11-15,0 27 0 16,-6-27-8-16,6 27-26 16,-19 25-83-16,19 10 1 15,-15-12 4-15,22 16-2 16</inkml:trace>
          <inkml:trace contextRef="#ctx1" brushRef="#br1" timeOffset="8159.7726">10359 615 247 0,'-8'31'123'0,"8"-31"-7"0,-4 31 4 16,4-31-94-16,4 29 0 16,-4-29 2-1,8 27-7-15,-8-27-4 16,0 0-4-16,0 0 1 0,21-14-4 15,-17-5-1-15,3-4-3 16,-1-2-2-16,2-6-2 16,0 2 0-16,3 2-1 15,-1 4 0-15,3 4-1 16,-13 19 1-16,27-29-3 16,-9 23-3-16,-18 6-12 15,44 4-19-15,-44-4-88 0,37 9-4 16,-37-9-5-1,38 8 1-15</inkml:trace>
          <inkml:trace contextRef="#ctx1" brushRef="#br1" timeOffset="8673.0121">10883 577 330 0,'0'0'130'0,"0"0"5"16,0 0-8-1,21-6-100-15,-21 6-8 0,21 6-4 16,-21-6-7-16,29 17-2 15,-11-13-3-15,-18-4 1 16,36-2 0-16,-18-2-2 16,1-8 2-16,0-1-3 15,-3-10 2-15,-5 0-10 16,-1-8 8-16,-8 0-8 16,-6 4 8-16,-8 2-8 0,12 25 8 15,-42-19-6-15,13 26 6 16,2 5 10-1,-6 15-9-15,8 8 9 16,2 5-8-16,6 4 7 0,5-5-9 16,10-6 9-16,4-4-9 15,6-2 0-15,7-8 0 16,3-4-1-16,5-5 0 16,2-8-4-16,6-2-5 15,-2-10-10-15,13 3-16 16,-17-13-28-16,23 7-68 15,-25-16-8-15,14 12 5 16,-20-12-3-16</inkml:trace>
          <inkml:trace contextRef="#ctx1" brushRef="#br1" timeOffset="9275.7441">11473 463 354 0,'0'0'135'16,"0"0"0"-16,-27 2-4 15,25 17-106-15,2-19-2 16,0 44 1-16,0-19-6 16,6 6-4-16,-4-4-4 15,5 4-1-15,-1-4-3 16,-6-27-3-16,21 31-1 15,-21-31-1-15,31 0 0 16,-31 0-1-16,35-33 0 16,-16 0-1-16,1-5 0 15,-5 1-7-15,-2-1 6 16,-5 11-5-16,2-2 6 0,-10 29-7 16,0 0 6-16,0 0 2 15,-2 23 1-15,2 8 6 16,4 5-7-16,3-5 7 15,-1 2-8-15,6-8 8 16,-12-25-7-16,29 21 1 16,-8-25-1-16,0-11 0 15,0-10 1-15,-1-6-2 16,3-4 0-16,-6-3-13 16,0 13-1-16,-7-4-19 15,11 29-99-15,-21 0-8 16,0 0 1-16,0 0-5 0</inkml:trace>
          <inkml:trace contextRef="#ctx1" brushRef="#br1" timeOffset="9470.0905">12051 490 406 0,'-23'2'138'15,"19"29"1"-15,-17-12-9 16,15 16-120-16,4 5-12 15,4-3-2-15,8 3-9 16,-6-11-10-16,19 2-23 16,-23-31-48-16,25 0-34 15,-21-27-6-15,13 0 6 0,-17-29-3 16</inkml:trace>
          <inkml:trace contextRef="#ctx1" brushRef="#br1" timeOffset="9597.9649">12042 201 367 0,'-22'-22'133'0,"22"22"1"16,-23 4-5-16,23-4-116 16,2 39-29-16,-2-39-106 15,16 42-9-15,-16-42-6 16,40 37 0-16</inkml:trace>
          <inkml:trace contextRef="#ctx1" brushRef="#br1" timeOffset="10173.5307">12452 467 308 0,'0'-31'131'0,"0"31"-4"16,-11-31 4-16,11 31-96 0,-14-27-2 15,14 27-12-15,-31 12 2 16,12 9 2-16,-6 4-12 15,2 6 5 1,-2 9-9-16,6 6 5 0,3-5-8 16,8-4 5-16,3-1-10 15,7-7 0-15,7-4-1 16,-9-25 0-16,33 25-3 16,-10-27-2-16,4-2-6 15,0-9-9-15,8 7-11 16,-12-13-30-16,21 15-75 15,-19-17-7-15,12 15 5 16,-14-15-4-16</inkml:trace>
          <inkml:trace contextRef="#ctx1" brushRef="#br1" timeOffset="10834.7208">12801 540 321 0,'0'0'147'15,"-21"-2"-5"-15,21 2 2 16,0 0-70-16,31 15-49 0,-6-7-5 15,12-4-6-15,5 0-12 16,6-10-19-16,18 12-117 16,-18-29-8-1,10 9-3-15,-20-13-7 0</inkml:trace>
          <inkml:trace contextRef="#ctx1" brushRef="#br1" timeOffset="10636.6459">12815 255 343 0,'0'0'141'16,"0"0"0"-16,0 0-2 16,2-20-102-16,-2 20-18 15,25 4-6-15,-4 0-3 16,-2 0-7-16,4 9-1 15,-3 1-1-15,1 1 0 0,-21-15 0 16,31 37 1-16,-22-14 0 16,-7 4 2-16,-6 0 0 15,-7 4 9-15,-3 2-8 16,-3 5 10-16,-4 1-10 16,0 1 8-16,1-1-10 15,3-1 9-15,3-3-10 16,5-2 1-16,3-2-2 15,6-8 0-15,4-2 0 16,-4-21-2-16,25 27-1 16,-4-17 0-16,4-6-3 15,-2 3-2-15,6-5-8 16,-4-6-9-16,12 16-31 0,-37-12-92 16,44-10 4-16,-40-9-9 15,-4 19 8-15</inkml:trace>
          <inkml:trace contextRef="#ctx1" brushRef="#br1" timeOffset="5742.6186">7259 147 179 0,'0'0'118'0,"-16"-35"2"16,16 35 2-16,-17-31-70 0,17 31-8 15,0 0-5 1,0 0-6-16,0 0-8 16,0 0-3-16,-10 27-3 15,10 2-4-15,-2 2-3 0,4 9-2 16,0 1-3-16,0 11-2 15,2-2-3-15,-2-2 11 16,2 4-11-16,1-7 8 16,-1 3-9-16,-2-6 10 15,2-5-11-15,-4-12 9 16,2-6-7-16,-2-19-2 16,6 18 0-16,-6-18 1 0,9-18-2 15,1-5 1 1,-2 0 0-16,5-4 0 15,1-2 0-15,1 2-9 16,-1 0 10-16,-14 27-10 16,36-27 11-16,-36 27-11 0,35 0 10 15,-14 6 0-15,-3 11-1 16,1-3 8-16,-4 11-7 16,-1-6 8-16,-8 8-10 15,-1-4 10-15,-10 2-9 16,-3-2 0-16,-6 2 0 15,-5 4 0-15,-2-6 0 16,0 1 1-16,1-1-3 0,-3 0-4 16,6 2-5-1,-6-10-12-15,15 5-27 16,-21-24-90-16,29 4-1 16,-21-21-5-16,21 21 3 0</inkml:trace>
          <inkml:trace contextRef="#ctx1" brushRef="#br1" timeOffset="6238.9769">7781 542 274 0,'0'0'127'0,"-2"-23"-2"16,2 23 3-16,0 0-104 16,0 0 0-16,-13 25 3 15,11-6-5-15,-8 0-5 16,4 10 0-16,-5-2-4 15,7 4-1-15,0 2-3 16,4 0-3-16,6-4-1 16,5-2-1-16,7-8-2 15,11-13-1-15,5-8 0 16,3-8-1-16,3-17 1 0,-1-2 0 16,-2-6 0-16,-5-9-1 15,-10 4 2-15,-9 1-1 16,-11 2 0-16,-10 7-9 15,-11 3 8-15,-6 13-10 16,-4 6 10-16,-2 8-4 16,4 6-6-16,-2 4-11 15,14 17-18-15,-10-16-83 16,34 18-13-16,-9-29 3 16,18 16-7-16</inkml:trace>
          <inkml:trace contextRef="#ctx1" brushRef="#br1" timeOffset="6427.4172">8300 538 321 0,'0'0'135'16,"32"0"-1"-16,-32 0-6 15,58-25-109-15,-19 21-19 16,7 0-15-16,12 14-98 15,-16-12-16-15,10 15 0 16,-15-11-7-16</inkml:trace>
        </inkml:traceGroup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2:22.340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38 0 202 0,'0'0'93'0,"0"0"-1"16,0 0-3-16,0 0-75 16,0 0 2-16,0 0 4 15,0 0 0-15,0 0-1 16,18 14 0-16,-18-14 1 15,0 0 2-15,-10 19-3 16,10-19-3-16,-2 27-3 16,4-6-3-16,-4-2-2 0,4 4 1 15,-2-5-3-15,2 5 1 16,0-2-1-16,0 6 0 16,-2-4-1-16,0 4 1 15,-2 0-1-15,2 2 0 16,-2 0-1-16,0 0-1 15,2-2 0-15,0-2 0 16,-2-4 0-16,4 2-1 16,-2-3 0-16,2 1 1 15,-2-2-1-15,2 2 1 16,-2-1-1-16,0 3 0 16,0-2 0-16,0 2 0 0,0 0-2 15,0-3 2-15,0 3-2 16,0 0 1-16,-2-2 0 15,2 0 0-15,0 0 0 16,0-21 0-16,2 35 0 16,-2-35 0-16,2 33 0 15,-2-33-1-15,2 27 1 16,2-8 0-16,-4-19-2 16,-2 35-3-16,2-35 5 15,0 31-5-15,0-31 4 16,-2 31-3-16,2-31 3 15,-2 25-2-15,2-25 2 16,0 0 1-16,2 23-1 0,-2-23 0 16,0 0 0-16,0 0 1 15,2 21-1-15,-2-21 1 16,0 0-1-16,2 19 0 16,-2-19 0-16,0 0 0 15,0 18 1-15,0-18-1 16,0 0 0-16,-2 21-1 15,2-21 2-15,-2 19-1 16,2-19 0-16,-6 19 1 16,6-19-1-16,-8 22 1 15,8-22-1-15,-6 21 1 16,6-21-1-16,-7 21 0 0,7-21 0 16,-4 25-1-16,4-25 1 15,-6 31 0-15,4-12 0 16,-2 0 0-1,4-1-1-15,0-18 2 0,-4 33-1 16,4-33 1-16,0 27-1 16,0-27 1-16,-3 21-1 15,3-21 0-15,0 27 2 16,0-27 0-16,-2 33-1 16,2-33 1-16,2 32 0 15,-2-32-1-15,3 29 0 16,-3-29 0-16,0 0 0 0,8 21-1 15,-8-21 0-15,0 0-1 16,0 0 2 0,10 18-1-16,-10-18 0 15,0 0 0-15,2 27-1 0,-2-27 2 16,2 23-1-16,-2-23 0 16,0 21 0-16,0-21 0 15,0 0 0-15,0 0 0 16,0 0 0-16,0 0-1 15,0 0 1-15,0 0 0 16,0 0 1-16,0 0-1 16,0 0-3-16,0 0-6 15,0 0-13-15,0-27-30 0,0 27-74 16,2-42-3-16,-2 42-4 16,-4-37-3-16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2:23.576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0 945 139 0,'0'0'83'16,"0"0"3"-16,0 0-1 0,0 0-57 15,0 0 2 1,27-4 2-16,-27 4-1 0,0 0-4 16,19-27-4-16,-19 27-5 15,19-18-4-15,-19 18-4 16,23-21-3-16,-23 21 0 16,31-33-1-16,-8 12 0 15,-3-6 0-15,5 0-1 16,0-6 1-16,4-1-2 15,0-1-1-15,0 4-1 16,-2 0-1-16,0 6 0 16,-4 4 1-16,-2 2-1 15,-2 5 2-15,0 1-1 16,-19 13 0-16,31-25 0 16,-31 25 1-16,29-27-1 0,-29 27 0 15,31-27-1-15,-31 27-1 16,27-27 1-16,-27 27-1 15,27-21 0-15,-27 21 2 16,21-12-2-16,-21 12 1 16,21-10-1-16,-21 10 1 15,22-15-1-15,-22 15 1 16,27-17-1-16,-27 17 0 16,29-31 5-16,-29 31-5 15,32-33 4-15,-32 33-4 16,27-31 5-16,-27 31-6 15,20-23 5-15,-20 23-4 0,0 0 0 16,19-12 0-16,-19 12 0 16,0 0-2-16,0 0 2 15,19-19 1-15,-19 19 0 16,0 0-1-16,23-27 2 16,-23 27-1-16,14-19 1 15,-14 19 1-15,15-19-1 16,-15 19-1-16,0 0 0 15,16-18 0-15,-16 18-1 16,0 0 0-16,0 0 0 16,19-17 1-16,-19 17-1 15,0 0 0-15,0 0 1 16,0 0 2-16,0 0-2 0,0 0 1 16,21-21-1-16,-21 21 1 15,0 0-1-15,12-18 1 16,-12 18-1-16,0 0-1 15,17-23 2-15,-17 23-1 16,0 0 0-16,10-19-1 16,-10 19-8-16,0 0-32 15,0 0-78-15,0 0-2 16,0 0-9-16,0 0-2 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2:25.863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16 573 270 0,'-25'-6'108'0,"25"6"-2"16,0 0-4-16,0 0-91 15,0 0-1-15,0 0 2 16,19-12-1-16,-19 12 2 16,20-19 0-16,-20 19 2 15,29-31 0-15,-10 16-3 16,-4-6-2-16,5 3-3 0,-3-1-1 15,-17 19-4-15,31-31 2 16,-31 31-3 0,25-23 2-16,-25 23-1 15,17-21 2-15,-17 21-1 0,18-27 0 16,-18 27 0-16,32-35-2 16,-14 14 1-16,5-4 1 15,0 2 0-15,0 3 0 16,0-1-1-16,-5 4 2 15,-18 17-2-15,30-23 1 16,-30 23-1-16,22-14-1 16,-22 14-1-16,19-15 0 15,-19 15-1-15,23-21 1 0,-23 21 0 16,25-25 0 0,-25 25 0-16,25-24 0 15,-25 24 1-15,19-19-1 16,-19 19 1-16,0 0 0 0,18-17-1 15,-18 17 1-15,0 0-1 16,0 0 0-16,0 0 1 16,0 0-1-16,0 0 0 15,0 0 1-15,21-10-3 16,-21 10-2-16,0 0-9 16,0 0-37-16,0 0-75 15,0 0-7-15,0 0-3 0,0 0-10 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2:27.208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-4 467 143 0,'0'0'107'0,"0"0"0"16,0 0 1-16,3 19-33 15,-3-19-53-15,0 0 1 16,0 0 0-1,0 0-5-15,18-17-1 0,-18 17-2 16,0 0-1-16,27-18-2 16,-27 18-1-16,25-23-3 15,-25 23-1-15,31-29-1 16,-31 29-2-16,36-31-1 16,-36 31 1-16,29-32-1 15,-29 32 0-15,25-31 0 16,-13 12 1-16,-12 19-2 0,27-33 0 15,-12 15 0 1,-1-1-1-16,3-2 0 16,-3 2 0-16,3 1 1 15,0-3 0-15,1 2 1 0,-18 19 2 16,34-33-2-16,-34 33 0 16,31-31 0-16,-31 31-1 15,23-27 0-15,-23 27-1 16,16-19-1-16,-16 19 1 15,0 0-1-15,0 0 0 16,19-19 0-16,-19 19 0 16,0 0-5-16,0 0-11 15,0 0-21-15,25 13-87 16,-25-13-2-16,0 0-2 16,0 0-4-16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2:28.482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0 554 234 0,'0'0'112'15,"0"0"1"-15,0 0-1 16,0 0-86-16,0 0-1 15,0 0-1-15,0 0-7 0,0 0-4 16,0 0-1-16,0 0-1 16,0 0-2-16,0 0 0 15,10 19-2 1,-10-19-1-16,0 0 0 0,0 0-1 16,23-21 0-16,-23 21-1 15,25-29 0-15,-25 29-1 16,37-37-2-16,-12 14 1 15,2-4 0-15,2-2 1 16,2 0 0-16,0 0 2 16,1-3-1-16,-1 1 3 15,0 4-3-15,-4 2 3 16,-2 5-2-16,-4-3-1 0,2 4 0 16,-3-4-3-16,1 4 5 15,-21 19-6-15,33-35 5 16,-33 35-6-1,29-35 4-15,-29 35-2 0,27-36 1 16,-27 36-2-16,21-24-1 16,-21 24 1-16,13-19-1 15,-13 19 1-15,0 0-4 16,0 0-13-16,0 0-27 16,0 0-86-16,0 0-7 15,0 37-2-15,-19-22-6 16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2:29.78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16 559 250 0,'0'0'111'0,"0"0"-3"15,-19 2 2-15,19-2-87 16,0 0-2-16,21-4 1 15,-21 4-5-15,19-16-3 16,-19 16 1-16,25-27-3 16,-15 8 0-16,-10 19 0 15,27-39-4-15,-12 18 0 16,-1-6-3-16,5 4-2 16,-4 0-1-16,3-2 0 15,1 0 1-15,0 0-1 16,-1 0 1-16,3 2-1 15,-2-2 2-15,0 3-1 0,-1-5 2 16,3 4 0-16,-2-4-1 16,-1 4 0-1,-1 0-1-15,0 4 0 0,-3 1-1 16,-14 18-1-16,23-27 0 16,-23 27 0-16,0 0-1 15,0 0-1-15,19-15 0 16,-19 15-7-16,0 0-12 15,0 0-31-15,0 0-77 16,0 0-4-16,-6 25-2 16,6-25-4-16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2:31.10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-6 605 212 0,'0'0'107'0,"0"0"1"16,0 0-1-16,0 0-72 0,3-19-6 16,-3 19-3-16,0 0-7 15,18-4-2-15,-18 4-1 16,18-10-1-16,-18 10-1 16,25-21-2-16,-25 21 1 15,33-33-3-15,-15 10-1 16,7-2-3-16,-2-2-1 15,2 0 0-15,2 0-1 16,1 0 0-16,-1 0-1 16,0 4 0-16,-1-3 0 15,1 5-1-15,-1-2 2 16,1 0-1-16,1 1 0 16,-1 1 0-16,0 0-1 0,-1 2 3 15,0-1-3-15,0 5 2 16,-3-4-3-1,4 3 3-15,-3-1-3 16,-3 2 2-16,-1 3-3 0,-20 12 2 16,30-23-1-16,-30 23 0 15,21-12 0-15,-21 12-5 16,0 0-10-16,0 0-26 16,0 0-88-16,-35 10-8 15,35-10-4-15,-49 23-5 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3:02.587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 25 205 0,'-27'-2'115'0,"27"2"1"16,0 0-5-16,0 0-87 15,0 0-1-15,0 0 0 16,0 0-6-16,0 0-5 16,0 0-2-16,0 0 1 15,0 0 0-15,23 2 0 0,-23-2-1 16,23 0-1-16,-23 0-1 16,25 2-1-16,-25-2-1 15,29 2-1-15,-29-2-1 16,35 0 0-16,-14 2-1 15,2-2 0-15,0 0 1 16,4 2-1-16,-2 0 0 16,4-4 0-16,-4 2 1 15,2 0-2-15,-2-2 0 16,4 2 2-16,0-4-2 16,0 4 0-16,2-6-1 15,0 2 1-15,0-1 0 0,-1 1-1 16,-3 2 0-16,-7-2-1 15,-1 2 1-15,-19 2 0 16,25 0 0 0,-25 0-1-16,0 0-3 0,19 12-6 15,-19-12-18-15,0 0-101 16,6 27-3-16,-6-27 1 16,-21 9-12-16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8.1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5BCF96-5EB1-47C9-B816-3DCF6EDB3631}" emma:medium="tactile" emma:mode="ink">
          <msink:context xmlns:msink="http://schemas.microsoft.com/ink/2010/main" type="writingRegion" rotatedBoundingBox="22935,7700 25758,13115 22312,14912 19489,9497"/>
        </emma:interpretation>
      </emma:emma>
    </inkml:annotationXML>
    <inkml:traceGroup>
      <inkml:annotationXML>
        <emma:emma xmlns:emma="http://www.w3.org/2003/04/emma" version="1.0">
          <emma:interpretation id="{6A104B2F-980B-4894-BA35-F2FEE01EF544}" emma:medium="tactile" emma:mode="ink">
            <msink:context xmlns:msink="http://schemas.microsoft.com/ink/2010/main" type="paragraph" rotatedBoundingBox="22988,7802 25758,13115 24926,13549 22156,8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2806E5-19E4-4A7D-8F11-CCD5C8E17017}" emma:medium="tactile" emma:mode="ink">
              <msink:context xmlns:msink="http://schemas.microsoft.com/ink/2010/main" type="line" rotatedBoundingBox="22988,7802 25758,13115 24926,13549 22156,8236"/>
            </emma:interpretation>
          </emma:emma>
        </inkml:annotationXML>
        <inkml:traceGroup>
          <inkml:annotationXML>
            <emma:emma xmlns:emma="http://www.w3.org/2003/04/emma" version="1.0">
              <emma:interpretation id="{7AEF3B60-F0D2-4525-915F-F62ECEE47F87}" emma:medium="tactile" emma:mode="ink">
                <msink:context xmlns:msink="http://schemas.microsoft.com/ink/2010/main" type="inkWord" rotatedBoundingBox="22988,7802 25758,13115 24926,13549 22156,8236"/>
              </emma:interpretation>
              <emma:one-of disjunction-type="recognition" id="oneOf0">
                <emma:interpretation id="interp0" emma:lang="en-US" emma:confidence="1">
                  <emma:literal/>
                </emma:interpretation>
              </emma:one-of>
            </emma:emma>
          </inkml:annotationXML>
          <inkml:trace contextRef="#ctx0" brushRef="#br0">11560-1910 12,'0'0'25,"0"0"3,27 9 2,-27-9-8,9 16 0,1 1-5,-10-17-3,18 44-4,-9-21-2,12 16-1,-7-8-3,9 12 0,0-5-2,7 8 0,-4-7 0,10 3 0,-6-4-1,0 1 0,0-6 0,1 3 0,-8-8-1,0-2 0,-3-3 0,-8-7-1,4 0-3,-16-16-3,0 0-15,25 17-14,-25-17 2,0 0-2,-7-25 2</inkml:trace>
          <inkml:trace contextRef="#ctx0" brushRef="#br0" timeOffset="-617.035">11520-1564 0,'0'0'23,"0"0"2,0 0 2,14 20-6,-14-20 1,14 22-5,-4 0-2,-2-5-5,4 13 0,-2-7-3,6 12-2,-2-7-1,8 9-1,-3-2-1,6-1-1,-2-3 0,0-3 0,1-1-1,-2-1 0,-3-1 0,-3-1 0,-6-3 0,-4 6-1,-3-6 1,-3 3 0,-1-3-3,1-21-1,-2 30-2,2-30-6,0 0-9,0 0-10,0 0-3,3-21 3,-12-5 1</inkml:trace>
          <inkml:trace contextRef="#ctx0" brushRef="#br0" timeOffset="-4430.2532">10614-3757 11,'0'0'15,"0"0"0,0 0-1,0 0 0,0 0-2,0 0 1,0 0-1,0 0-3,0 0-1,0 0 0,0 0-2,0 0 0,0 0-1,0 0 0,0 0-2,0 0-1,0 0 0,0 0 0,0 0-1,0 0 1,0 0 0,0 0 2,0 0 0,16 0 0,-16 0-1,18 27 1,-8-11 0,10 10 0,-6-2-1,5 10-1,-1 6 0,3 8-1,-7-1 1,7 6-1,-1 0 1,-1 1-1,1-1 0,1-2 0,2-9 0,1-5-1,1-7 1,-2-7-1,-4-6 0,-3-6 0,-16-11-2,22 8-1,-22-8-6,0 0-8,0 0-18,0 0 1,-22-29-1,22 29 1</inkml:trace>
          <inkml:trace contextRef="#ctx0" brushRef="#br0" timeOffset="-3603.2061">11130-3240 23,'0'0'24,"5"21"1,-5-21-3,-2 25-3,4-10-2,-2-15-5,5 36-3,-8-21 0,10 14 1,-6-3-2,12 13 0,-6-4-2,10 10 0,-6-2-2,10 4 0,-3-5-2,5 4 0,0-9-1,-2-4 0,2-5-1,-2-3 0,0-8 0,-1-1 1,-20-16-2,28 20 1,-28-20-3,0 0-1,16 12-6,-16-12-13,-14-21-11,14 21-1,-6-23 0,6 23 1</inkml:trace>
          <inkml:trace contextRef="#ctx0" brushRef="#br0" timeOffset="-1963.1121">11103-4243 18,'0'0'19,"0"0"-1,0 0-1,0 0 0,0 0-2,0 0-2,0 0 0,0 0-1,0 0-1,0 0-1,0 0-1,4 17-1,-4-17-1,15 42-1,-6-14-1,12 15-1,-1-1-1,10 7 1,0 0-2,2 7 1,1-6-2,3-3 1,-3-5-2,1-7 1,-8-6-1,-3-8-1,-4-2-6,-19-19-25,0 0-4,0 0 1,0 0-2</inkml:trace>
          <inkml:trace contextRef="#ctx0" brushRef="#br0" timeOffset="-2688.1536">11045-3755 6,'0'0'19,"-7"-16"2,7 16-2,0 0-1,0 0-1,0 0-2,0 0-1,21 25 0,-21-25-2,18 28-2,-11-12-1,14 14-2,-7-2-1,11 9-2,-4 3 0,5 9-2,-3-1 1,4 3-1,1-4-1,-3 1 0,1-8 0,2 0-1,-3-10 1,0-3-1,-2-6 0,-4-4 1,-3-3-1,0-3 0,-16-11-1,0 0 0,18 14-3,-18-14-4,0 0-12,0 0-12,-20-30-2,20 30 0,-17-30 0</inkml:trace>
          <inkml:trace contextRef="#ctx0" brushRef="#br0" timeOffset="3370.1928">12757-675 27,'0'0'22,"0"0"0,0 0 0,0 0-1,21 25-3,-12-6-3,9 15-4,-6-3-3,16 15 1,-7 0-4,15 5-2,-4 0-2,1 0 0,4-2-1,-2 2 0,3 3 0,-1 2 0,-4-1 0,-3 1 0,-5-3 0,1-4 1,-4-1-1,-1-6 0,-4-11 0,1-6 0,-2-4 0,0-3 0,-16-18 0,30 24 0,-14-15 0,-16-9-1,26 12 1,-26-12-2,20 7-4,-20-7-13,-8-15-13,8 15 0,-14-16-1,14 16 1</inkml:trace>
          <inkml:trace contextRef="#ctx0" brushRef="#br0" timeOffset="54166.0981">12949-226 37,'0'0'23,"11"38"-4,-9-17 0,5 16-5,2 2-1,-4 1-3,6 8-2,-8-3-1,6 8-1,-4-4 0,8 11 0,-5-7 0,8 6-2,-3-4 0,3 1-1,-1-3 0,3 0-1,0-8 0,1 1 0,-5-6-1,2-1 0,-5-4 0,1 4 0,-5-6 0,4 2-1,-2 2 1,1 0-2,-3-5 2,6 3-2,-5-5 2,3 0-3,1-6 3,1 3-2,-6-10 1,0 3 1,0-3-1,-2-1 0,0 2 1,3-3-1,-3 1 0,0 0 0,-5-16 0,11 28 1,-11-28-1,10 25 0,-10-25 0,9 21 0,-9-21 0,7 17 0,-7-17-1,0 0 0,0 0-1,0 0-2,0 0-4,0 0-9,0 0-16,13-17 0,-13 17-2,0 0 3</inkml:trace>
        </inkml:traceGroup>
      </inkml:traceGroup>
    </inkml:traceGroup>
    <inkml:traceGroup>
      <inkml:annotationXML>
        <emma:emma xmlns:emma="http://www.w3.org/2003/04/emma" version="1.0">
          <emma:interpretation id="{43CE6495-252F-4426-86B9-8F2787187F3B}" emma:medium="tactile" emma:mode="ink">
            <msink:context xmlns:msink="http://schemas.microsoft.com/ink/2010/main" type="paragraph" rotatedBoundingBox="22649,8310 23382,13918 21604,14151 20870,8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C11F9E-D26B-43D7-9D96-947DE4714C6C}" emma:medium="tactile" emma:mode="ink">
              <msink:context xmlns:msink="http://schemas.microsoft.com/ink/2010/main" type="line" rotatedBoundingBox="22649,8310 23382,13918 21604,14151 20870,8543"/>
            </emma:interpretation>
          </emma:emma>
        </inkml:annotationXML>
        <inkml:traceGroup>
          <inkml:annotationXML>
            <emma:emma xmlns:emma="http://www.w3.org/2003/04/emma" version="1.0">
              <emma:interpretation id="{84517C96-45FD-4D02-8513-C865CA2C1468}" emma:medium="tactile" emma:mode="ink">
                <msink:context xmlns:msink="http://schemas.microsoft.com/ink/2010/main" type="inkWord" rotatedBoundingBox="22649,8310 23382,13918 21604,14151 20870,8543"/>
              </emma:interpretation>
              <emma:one-of disjunction-type="recognition" id="oneOf1">
                <emma:interpretation id="interp1" emma:lang="en-US" emma:confidence="0">
                  <emma:literal>*l,</emma:literal>
                </emma:interpretation>
                <emma:interpretation id="interp2" emma:lang="en-US" emma:confidence="0">
                  <emma:literal>*el,</emma:literal>
                </emma:interpretation>
                <emma:interpretation id="interp3" emma:lang="en-US" emma:confidence="0">
                  <emma:literal>*is</emma:literal>
                </emma:interpretation>
                <emma:interpretation id="interp4" emma:lang="en-US" emma:confidence="0">
                  <emma:literal>*in</emma:literal>
                </emma:interpretation>
                <emma:interpretation id="interp5" emma:lang="en-US" emma:confidence="0">
                  <emma:literal>*i,</emma:literal>
                </emma:interpretation>
              </emma:one-of>
            </emma:emma>
          </inkml:annotationXML>
          <inkml:trace contextRef="#ctx0" brushRef="#br0" timeOffset="-16565.9475">9661-585 8,'0'0'20,"0"0"2,0 0-2,0 0-1,0 0-2,0 0-2,2 23-2,6-4-2,-6-1-1,11 12-2,-6 0-1,9 10-2,-4 0-1,6 10-1,-3 1-2,7 8 1,-1 1 0,5 3-1,-1-3 0,1 2 0,-3-6 0,4 0 0,-4-3 0,-4-6 0,1-8-1,-6-9 0,-5-2-1,-2-11-1,0 1-2,-7-18-2,0 0-5,0 0-7,0 0-7,-14-19-7,1-4 0,13 23 1</inkml:trace>
          <inkml:trace contextRef="#ctx0" brushRef="#br0" timeOffset="-15069.8618">9689-1256 32,'20'26'20,"-20"-26"2,12 37-1,-7-11-3,6 4-5,-1 7-1,4-3-3,8 11-3,-3-1 0,6 11-3,-4-1-1,7 4 1,-7 4-2,6-4 2,-8 3-3,2-3 2,-6-5-2,-1-6 1,-2-8-2,-5-9 0,-2-4-4,-3-10-6,-2-16-8,11 21-10,-11-21-1,0 0 0,-20-35 1</inkml:trace>
          <inkml:trace contextRef="#ctx0" brushRef="#br0" timeOffset="-13343.7632">9654-1894 30,'0'0'26,"0"0"0,16 10-3,0 6-3,-4 2-4,2 1-4,7 13-4,-7-1-2,9 12-2,-5 2-1,8 8-1,-3 0-1,6 3 1,-6-3-1,1-1 0,-1-6 0,2-4-1,-2-3 0,-4-11-1,-1 0-5,-18-28-9,16 19-11,-16-19-5,0 0 0,0 0 0</inkml:trace>
          <inkml:trace contextRef="#ctx0" brushRef="#br0" timeOffset="-12066.6902">9641-2701 21,'-1'-19'16,"1"19"-1,-2-17 0,2 17-1,-2-16 0,2 16-4,0 0-1,-3-25-3,3 25-2,-9-17 0,9 17-2,-7-18 0,7 18 0,-6-18-1,6 18-1,-8-19 0,8 19 0,-6-21 1,6 21-1,-3-19 1,3 19 1,0 0 1,-9-18 1,9 18 1,0 0 1,0 0-1,4 33 0,-3-10 1,8 14-1,-2 0-2,7 12-1,-1 8 0,1 2-1,2 6 1,-2 6-2,2-3 2,1 8-2,3-4 2,1 2-2,2-2 1,2-2-1,-1-5 1,3-5 0,-6-4-1,2-5 1,-4 0-1,-3-6 1,-7-4-1,-4-2 0,-3-6 0,-2-3 0,0-4-1,-3-5 1,-1-3-2,4-18-1,-7 17-2,7-17-2,0 0-8,0 0-13,0 0-4,0 0-1,-11-30 3</inkml:trace>
          <inkml:trace contextRef="#ctx0" brushRef="#br0" timeOffset="-10200.5834">9638-3609 16,'0'0'20,"0"0"1,0 0-6,0 0 0,0 0-5,0 0-4,0 0-3,0 0 0,0 0 0,0 0 0,0 0-1,0 0 0,0 0 0,0 0 0,0 0 0,0 0 2,0 0 0,0 0 2,0 0-1,21 10 0,-17 8 2,3 7-2,-4-1-1,4 8-1,-1 5 1,1 7-3,1 0 0,1 5 0,0 0 0,0 6 0,0 1-1,5 5 1,0-1 0,5 0 0,-4-1-1,2 1 1,-4-5 0,6-1 0,-3-6-1,2 1 1,-4-5 1,-2 3-2,-1 2 2,-3 6-3,-1-2 2,1 3-1,-3-3 1,2 1-1,0-3 0,2-4-1,1-6 1,3-6 1,3-3-1,0-3 0,-1 1 0,0 0 0,-1 2 0,-2-4 0,-1 2-3,-4-11-3,3 4-13,-3 3-12,-7-26 0,0 0-1,0 0 0</inkml:trace>
          <inkml:trace contextRef="#ctx0" brushRef="#br0" timeOffset="-11214.6414">9680-3270 27,'0'0'25,"7"19"-5,2-1 2,-9-18-3,2 35-4,3-3-2,-3 5-3,3 7-3,-1 5-2,1 5-2,0 6-1,2 7 1,2-2-2,4 5 1,-1-7 0,7 6 0,-1-2 1,2 5-3,-3-6 3,3 5-3,-5-4 2,3-2-2,-2-4 1,-2-1-1,-5-8 0,2-4 1,-3-1-1,1-8 0,0 1-1,-2-4 0,0 0-2,-3-9-2,3 4-6,-6-11-4,7-3-5,-8-17-5,0 0-6,0 0 1,0 0 2</inkml:trace>
          <inkml:trace contextRef="#ctx0" brushRef="#br0" timeOffset="-15767.9019">9707-870 31,'12'21'26,"-12"-21"-3,4 29-1,3-10-4,2 9-3,6 4-3,-2 1-3,6 7-2,-3 4-3,9 9 1,-8 0-3,6 3 1,-5-5-1,1 3 0,-1-3-1,2 0 0,-5-1 0,5-5-1,-6-3 1,4-6-1,-4-3 0,-4-8 0,1-1-2,-11-24-2,11 25-9,-11-25-8,0 0-11,-13-16 0,1-10 0,12 26 1</inkml:trace>
          <inkml:trace contextRef="#ctx0" brushRef="#br0" timeOffset="-14204.8125">9693-1667 36,'0'0'24,"10"22"-2,-10-22-2,11 41-2,-6-11-3,4 1-4,5 13-2,-2-3-4,11 10 0,-3 0-2,8 3 0,-3-3-1,7 5 0,-6-1-1,4 1 0,-2-5 1,0 2-2,-3-8 1,0 1 0,-2-4 0,-2-7-1,-3-1 0,-6-10-2,0 4-6,-12-28-9,0 16-13,0-16-1,0 0-1,0 0 2</inkml:trace>
          <inkml:trace contextRef="#ctx0" brushRef="#br0" timeOffset="-7763.4436">10247-3175 23,'0'0'29,"0"0"1,0 0-3,9 16-3,-9-16-3,2 30-2,-6-15-5,8 17-6,-8 1-1,8 13-2,-6 0-2,9 10-1,-2 0 0,7 11 1,-1 0-2,7 5 1,-2-4 1,5 6-2,-4-3 2,5 2-2,-8-1 1,2 0-2,-4-1 2,-1 3-2,-1-8 1,-1 1-1,0-2 0,-2-7 1,3-3-1,1-8 0,-2-8 0,1-8 1,-1-4-1,0-10 0,0-1 0,-9-16 0,7 21 0,-7-21 0,0 0-1,0 0-1,5 16 0,-5-16-2,0 0-2,-14-21-5,14 21-14,0 0-12,0-21 1,0 21 0,-7-21 2</inkml:trace>
          <inkml:trace contextRef="#ctx0" brushRef="#br0" timeOffset="-8753.5007">10321-1891 22,'0'0'19,"0"0"0,4 16 0,-4-16 1,0 0-2,15 7-1,-15-7 1,23 27-2,-16-12-3,16 21-2,-12-1-3,10 16-2,-5-2-3,5 11-1,-5-4 0,2-2-1,-1-4-1,-2-6 1,-3-9-2,-3-11-3,5 1-7,-14-25-15,0 0-9,0 0 0,-16 2 0,16-2 0</inkml:trace>
          <inkml:trace contextRef="#ctx0" brushRef="#br0" timeOffset="-9273.5304">10215-1502 14,'0'0'26,"0"0"1,0 0-1,16 21-4,-16-21-4,9 24-3,0-2-3,-2-3-4,12 11-2,-5-2-3,9 7-1,-5 5-1,7 6 0,-4 0 0,5 0-1,-5-1 1,-1-3-1,-2-5 1,-4-3-2,2-10-1,-16-24-2,17 23-9,-17-23-10,0 0-8,-5-17-1,-9-6 1,14 23 0</inkml:trace>
          <inkml:trace contextRef="#ctx0" brushRef="#br0" timeOffset="-17445.0047">9717 334 7,'0'0'22,"0"0"4,0 0 1,0 0-7,0 0-3,16-2 0,-5 20-2,-11-18-3,16 46 0,-9-18-4,10 14-3,-2 0-1,11 9 0,-5 0-2,7 3-1,1-4 0,4-1 0,-1-4 0,2-1-1,-4-5 1,-6-11-3,-1 0-1,-23-28-7,30 30-12,-30-30-11,0 0-1,0 0-1,-16-23 2</inkml:trace>
          <inkml:trace contextRef="#ctx0" brushRef="#br0" timeOffset="-6211.0046">11077 406 19,'0'0'18,"0"0"-1,0 0-1,0 0 1,0 0-2,0 0-1,0 0-1,0 0-2,0 0 0,0 0-2,0 0-2,23 26 0,-23-26-3,12 22 0,-12-22-2,10 33 0,-4-12 0,3 11 0,-2 3-1,1 10 1,1 6-1,5 9 1,1 7-1,2 5 0,1-3 0,5 1-1,1-3 1,-1 1-1,6-3 0,-3 0-1,-1-3 1,1-1 1,-6 1-1,-1-4 0,-6-2 0,1-3 1,-9-6-2,0-5 2,-1-5-1,-1-7 0,1-5 0,-1-6 0,-3-19-1,7 21 1,-7-21-1,0 0 1,18 2-1,-18-2 0,0 0-1,12-21-3,-12 21-9,0 0-19,11-18 0,-11 18-2,5-19 2</inkml:trace>
          <inkml:trace contextRef="#ctx0" brushRef="#br0" timeOffset="-17934.0326">9714 714 17,'0'0'24,"0"0"2,23 17 0,-23-17-7,14 25-3,-2-1-3,-6-4-5,15 15 0,-9 0-1,11 14-1,-4-3-1,10 10-2,-6-5 0,5 5-2,-2-7 0,1-3-2,-2-11 1,-1-7 1,-4-8-2,-20-20-1,30 16-6,-30-16-12,5-21-11,-5 21 0,-2-34-2,2 34 2</inkml:trace>
          <inkml:trace contextRef="#ctx0" brushRef="#br0" timeOffset="-18446.0621">9668 1278 33,'0'0'24,"0"0"-2,0 0-2,16 1-2,-16-1-3,0 0-3,0 0-2,12 18-2,-12-18 0,16 23-2,-7-7-1,7 14 0,-2 1-1,9 13 0,-4 2-2,11 8-1,-5 4 0,1 0 0,-3-3-1,2-1 1,-2-10-1,0-2 0,-4-8 0,-1-8 0,-4-7-1,-14-19-1,23 16-3,-23-16-7,2-24-18,0 8-3,-13-14-1,6 5 0</inkml:trace>
        </inkml:traceGroup>
      </inkml:traceGroup>
    </inkml:traceGroup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9:36.662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59 435 198 0,'0'0'81'16,"-23"2"0"-16,23-2 3 15,0 0-45-15,0 0-7 16,0 0-2-16,0 0-3 15,-25-17-4-15,25 17-3 16,0 0-3-16,0 0-4 16,-21 0-2-16,21 0-3 15,0 0-3-15,0 0-2 0,0 0 1 16,0 0-1-16,23 0 1 16,-23 0 0-16,0 0 1 15,27-19-1-15,-27 19 0 16,19-20-1-16,-19 20 0 15,21-25 0-15,-21 25-2 16,29-31 0-16,-29 31 0 16,35-36-1-16,-16 18 2 15,0-3-2-15,-1 4 0 16,1-2 0-16,-19 19 1 16,31-33-1-16,-16 15 0 15,-15 18 1-15,27-34-1 16,-27 34 1-16,21-33 0 0,-21 33-2 15,18-29 2-15,-18 29-1 16,13-25 0-16,-13 25 0 16,0 0 0-16,12-23 1 15,-12 23-1-15,0 0 0 16,0 0 0-16,17-19 0 16,-17 19 0-16,0 0 0 15,0 0 1-15,0 0-1 16,0 0 0-16,0 0 0 15,0 0 1-15,0 0-1 16,0 0 0-16,0 0 0 16,0 0 0-16,0 0 0 0,0 0 0 15,0 0 1-15,0 0-1 16,6 30 1-16,-6-30 0 16,-6 31 1-16,2-10 0 15,-1-1 1-15,1 3-1 16,0 0 0-16,-2 4 1 15,2 0-1-15,2 0 0 16,0 2 0-16,0-2 1 16,4 0-2-16,0 0 2 15,0 0 0-15,2-4-1 16,2 0 1-16,-4 0 1 16,2 0-2-16,-2 2 0 15,1-5 0-15,-1 3-1 0,0-2 0 16,-2 0-1-16,2-3 0 15,0 1 0-15,0 0 0 16,-2-19 1 0,2 35 0-16,0-16 0 0,-2-19 1 15,2 33-1-15,-2-33 1 16,4 33 0-16,-4-33 0 16,7 29-1-16,-7-29 2 15,4 27-1-15,-4-27 2 16,4 29-1-16,-4-10 0 15,0-19-1-15,0 33-2 16,0-33 2-16,0 30-6 0,0-30 6 16,0 18-6-16,0-18 4 15,0 0-3 1,0 0 3-16,-2 21 0 16,2-21 1-16,0 0-1 0,0 0 1 15,0 0-1-15,0 0 1 16,0 0-1-16,0 0-6 15,0 0-22-15,8 25-86 16,-8-25-9-16,0 0-13 16,0 0-9-16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9:40.938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1412 2 191 0,'0'0'76'0,"-19"-14"-1"16,19 14-2-16,0 0-50 16,0 0-2-16,-18 0 2 15,18 0 0-15,0 0-2 16,-25 21-1-16,25-21-1 15,-29 18 0-15,8-12-3 16,21-6-4-16,-33 19-3 16,33-19 0-16,-34 13-3 0,34-13 0 15,-37 10-2 1,37-10 1-16,-39 12-1 16,18-5 1-16,0 1-1 15,0 0-1-15,-2 1-1 0,-2 1 1 16,3-2-1-16,-3 1 0 15,-2 1 0-15,2-2 2 16,-4 1-2-16,2 1 2 16,-2-4 0-16,2 3-1 15,2-1 0-15,0 0 0 16,2-2-1-16,0 1 0 16,0 1 0-16,2 2 0 15,-2 1-2-15,3-1 1 16,-5 1-1-16,2-1 0 15,0 0 0-15,0 1 1 16,2-5-1-16,3-2-1 16,-1 0 1-16,0-2 1 0,19-2-1 15,-33-2 0-15,14 2 0 16,-3 0 1-16,-3 4 1 16,0 1 0-16,-2 1-1 15,-2 4 2-15,2-2 0 16,2 3 0-16,4-5 0 15,2 0-1-15,19-6 1 16,-27 4 0-16,27-4 0 16,-19-6 0-16,19 6 0 15,-18-6 0-15,18 6-1 16,-25 4 1-16,25-4-2 16,-31 6 1-16,31-6-2 0,-32 13 1 15,32-13-1-15,-27 17-4 16,27-17 4-16,-18 12-4 15,18-12 3-15,0 0-8 16,-15 25-6-16,15-25-38 16,0 19-56-16,0-19-5 15,0 0-11-15,0 0-7 16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9:45.565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1 492 137 0,'0'0'63'0,"0"0"0"16,0 0 2-16,0 0-41 16,0 0-3-16,0 0 2 15,0 0 3-15,0 0 2 16,0 0-2-16,0 0 0 16,0 0-3-16,0 0-3 15,0 0-4-15,0 0-4 0,0 0-3 16,0 0-1-1,0 0 0-15,11-18-1 16,-11 18 1-16,0 0-1 16,20-25 0-16,-20 25-1 0,0 0-2 15,19-25 0-15,-19 25-2 16,17-19 0-16,-17 19-1 16,22-23 1-16,-22 23 0 15,28-25 1-15,-28 25 1 16,29-25 0-16,-29 25 0 15,25-20 0-15,-25 20 0 16,24-21 0-16,-24 21-2 16,23-21-1-16,-23 21 1 15,31-31 4-15,-14 12-6 16,2 3 7-16,-3-3-6 16,3 2 4-16,-19 17-4 0,29-31 5 15,-29 31-4-15,21-17-1 16,-21 17 1-16,0 0-2 15,0 0 1-15,21-20 0 16,-21 20 0-16,0 0 0 16,0 0 0-16,21-23 0 15,-21 23 1-15,0 0-2 16,16-21 2-16,-16 21-1 16,0 0 1-16,19-23-1 15,-19 23 2-15,0 0-2 16,19-25 2-16,-19 25-1 15,0 0 0-15,22-16-1 16,-22 16-2-16,0 0-9 0,21 12-24 16,-21-12-71-16,0 31-8 15,0-31-6-15,-21 46-10 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9:50.61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-7 373 173 0,'0'0'85'16,"0"0"4"-16,-4-25-1 16,4 25-37-16,0 0-17 15,21-23 1-15,-21 23-7 16,6-27 1-16,-6 27-11 16,7-27-3-16,-7 27-2 0,6-31-3 15,-6 31-3-15,16-34 1 16,-16 34-2-16,25-27-2 15,-25 27-1-15,25-20 0 16,-25 20-1-16,27-17 0 16,-27 17 0-16,23-17-1 15,-23 17 0-15,23-16 0 16,-23 16 0-16,25-25 0 16,-25 25 1-16,31-29-1 15,-31 29 1-15,29-27-1 16,-29 27 2-16,21-19 0 15,-21 19 0-15,0 0-1 16,0 0 0-16,19-10 1 0,-19 10-1 16,0 0 0-16,0 0-1 15,0 0 0-15,0 0 0 16,0 0 0 0,20 12 0-16,-20-12 0 0,0 0 1 15,0 0 0-15,19 6 1 16,-19-6-1-16,0 0 1 15,0 0-1-15,11 25 1 16,-11-25-2-16,2 23 2 16,-2-23-2-16,6 29 2 15,-6-29 0-15,6 36-1 16,-2-16 1-16,0 1 0 0,1 0 1 16,-1-2-1-16,0 5 2 15,-4-3-1 1,2 6 0-16,-4-6-1 15,2 6 2-15,-2-2-3 0,2 2-4 16,-2 0 4-16,0 0-5 16,2 0 3-16,0 0-3 15,0 0 5-15,0 0-5 16,0 2 4-16,-2-2 2 16,-1 2-1-16,3-2 0 15,-4 0 0-15,4-2-1 16,-2-2 0-16,0-4 0 15,2-1 0-15,0 1-1 0,0-19 0 16,4 31 1-16,-4-31-1 16,2 25 2-1,-2-25-1-15,2 25-1 16,-2-25 0-16,0 23 1 0,0-23 0 16,3 21 0-16,-3-21 0 15,0 0 0-15,2 25 0 16,-2-25 0-16,0 0 1 15,4 25-1-15,-4-25-1 16,0 0 1-16,2 25 0 16,-2-25 0-16,0 0-1 15,-2 25 0-15,2-25 0 0,0 0-2 16,-2 24-7-16,2-24-12 16,12 30-80-16,-12-30-21 15,21 8-10 1,-21-8-13-16,0 0-7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0:01.905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0 373 233 0,'0'0'88'0,"21"-29"-2"16,-21 29-2-16,0 0-63 0,25-12-2 16,-25 12-1-16,25-17 0 15,-25 17-5 1,31-21-3-16,-10 9-1 15,6-1-1-15,-2 1-1 0,4 0-2 16,-4 3 0-16,0 3-2 16,0 4 0-16,-2 2-1 15,-2 2-1-15,-3 2-1 16,-18-4 1-16,36 4 0 16,-16-6 0-16,3-2 1 15,4-4 1-15,0-3 1 16,2 1-1-16,0 0 1 0,-2 1 0 15,-2 3-2-15,-4 4 1 16,-21 2-1 0,31 2-1-16,-31-2 0 15,25 6-1-15,-25-6 0 0,27-4 0 16,-27 4 1-16,40-17 1 16,-17 7-1-16,-1-2 2 15,1 1-2-15,0-1 1 16,-4 3-1-16,-1 5 1 15,-18 4-1-15,25-6 0 16,-25 6-1-16,23-4 0 16,-23 4 0-16,27-10 1 15,-27 10-1-15,36-19 1 16,-18 6-1-16,3 1 1 16,-2 1 0-16,-19 11 1 15,31-18-1-15,-31 18 0 16,21-9 0-16,-21 9 1 0,0 0-1 15,21 5-1-15,-21-5 1 16,0 0 0-16,29 6 0 16,-29-6-1-16,27 0 1 15,-27 0 0-15,27-6-1 16,-27 6 0-16,22-7 0 16,-22 7 0-16,0 0 0 15,0 0 0-15,21-2 0 0,-21 2 0 16,0 0 0-1,0 0 0-15,0 0 0 16,0 0-1-16,21 2 2 16,-21-2-1-16,0 0 0 0,0 0 0 15,19 7-1-15,-19-7 1 16,0 0 0-16,0 0-1 16,0 0 1-16,0 0 0 15,0 0 0-15,18 20-1 16,-18-20 1-16,0 0 0 15,0 0 0-15,0 0 0 16,23 11 0-16,-23-11 0 16,0 0-1-16,0 0 1 15,19 8 0-15,-19-8-1 16,0 0 1-16,21-2 0 16,-21 2 0-16,0 0 0 15,25-6 0-15,-25 6 1 0,20-6-4 16,-20 6-6-16,23-7-30 15,2 20-63-15,-25-13-6 16,19 12-12-16,-19-12-7 16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0:11.521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38 179 0,'0'0'75'16,"0"0"1"-16,0 0-1 16,3-25-47-16,-3 25-2 15,0 0 1-15,25-17-2 16,-25 17-4-16,0 0-2 15,0 0-1-15,0 0-1 0,0 0-4 16,4 19 0-16,-4-19-2 16,0 0-1-1,-2 23-1-15,2-23 0 0,8 19 0 16,-8-19 0-16,12 20-1 16,-5-1-1-16,-5 0-2 15,0 4 0-15,-4 1-3 16,0 4 1-16,-3-1-3 15,1 0 1-15,0-3 0 16,0 3 1-16,2-2 0 16,-2 0 0-16,4-2 0 15,-2 4 1-15,0-2-1 0,0 4 2 16,-1-2-3-16,1 0 0 16,0 0-1-16,2-4 1 15,-2-2-1 1,2-2 0-16,0-19 0 0,-2 31 0 15,2-31 0-15,0 23 0 16,0-23 0-16,2 20 0 16,-2-20 0-16,4 21 1 15,-4-21-1-15,7 19 1 16,-7-19-1-16,2 23 0 16,-2-23 0-16,0 23 1 15,0-23-1-15,-4 20 0 0,4-20 0 16,-5 21 0-16,5-21 0 15,0 0 0 1,0 23 0-16,0-23 1 16,0 0-2-16,0 21 2 0,0-21-2 15,0 0 2-15,0 0-1 16,-2 21 0-16,2-21 0 16,0 0 0-16,0 0 0 15,0 0 0-15,0 20 0 16,0-20 0-16,0 0 0 15,0 0 0-15,4 25 1 16,-4-25-1-16,0 0-1 16,3 23 1-16,-3-23 0 15,0 0 0-15,0 0-1 16,8 21 2-16,-8-21-2 16,0 0 1-16,0 0 1 15,0 0 0-15,0 0-1 0,0 0-6 16,0 0-12-16,0 0-85 15,19 19-6-15,-19-19-16 16,0 0-8-16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3:38.6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148C6D-2F86-4097-9944-A3CB9E8FE142}" emma:medium="tactile" emma:mode="ink">
          <msink:context xmlns:msink="http://schemas.microsoft.com/ink/2010/main" type="writingRegion" rotatedBoundingBox="5289,16732 20005,16673 20011,17980 5294,18039"/>
        </emma:interpretation>
      </emma:emma>
    </inkml:annotationXML>
    <inkml:traceGroup>
      <inkml:annotationXML>
        <emma:emma xmlns:emma="http://www.w3.org/2003/04/emma" version="1.0">
          <emma:interpretation id="{9633716E-995B-40D8-A51A-B8862653E834}" emma:medium="tactile" emma:mode="ink">
            <msink:context xmlns:msink="http://schemas.microsoft.com/ink/2010/main" type="paragraph" rotatedBoundingBox="5289,16732 20005,16673 20011,17980 5294,18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49486C-EB19-43CC-96E2-AFFAB60BA06D}" emma:medium="tactile" emma:mode="ink">
              <msink:context xmlns:msink="http://schemas.microsoft.com/ink/2010/main" type="line" rotatedBoundingBox="5289,16732 20005,16673 20011,17980 5294,18039"/>
            </emma:interpretation>
          </emma:emma>
        </inkml:annotationXML>
        <inkml:traceGroup>
          <inkml:annotationXML>
            <emma:emma xmlns:emma="http://www.w3.org/2003/04/emma" version="1.0">
              <emma:interpretation id="{8843CA17-CDD1-44FB-BEC7-AFE52BC93DD9}" emma:medium="tactile" emma:mode="ink">
                <msink:context xmlns:msink="http://schemas.microsoft.com/ink/2010/main" type="inkWord" rotatedBoundingBox="5290,17081 5730,17079 5732,17456 5292,17458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-1544 354 273 0,'0'0'120'0,"0"0"5"16,0 0-10-16,0 0-91 15,0 0-6-15,19 0-4 16,-19 0-13-16,41 15-21 16,-41-15-31-16,44 12-69 0,-25-18 2 15,8 16-7-15,-27-10 2 16</inkml:trace>
          <inkml:trace contextRef="#ctx0" brushRef="#br0" timeOffset="156.0048">-1438 402 250 0,'-35'21'115'0,"35"-21"1"15,-23 23-10-15,23-23-88 16,8 33-53-16,-8-33-69 16,25 29-3-16,-25-29-11 15,42 27 2-15</inkml:trace>
          <inkml:trace contextRef="#ctx0" brushRef="#br0" timeOffset="1619.9277">-1454 446 96 0,'0'0'97'0,"0"0"4"16,0 0 7-16,-19-11-57 15,19 11-8-15,0 0 8 16,0 0-16-16,10-20 3 16,-10 20-17-16,21-9 2 0,-21 9-15 15,29 0 3-15,-10-2-4 16,2-4-3 0,4 2-1-16,-1-2-2 0,3 1-1 15,-2-1 0-15,0-6 0 16,0 5-1-16,-25 7-4 15,34-8-6-15,-34 8-8 16,18 8-20-16,-18-8-44 16,0 0-38-16,-18 17 0 15,18 2-2-15,0-19 5 16</inkml:trace>
          <inkml:trace contextRef="#ctx0" brushRef="#br0" timeOffset="2055.7927">-1525 728 240 0,'0'0'125'0,"8"-20"-6"16,-8 20 6-16,15-19-98 0,6 13-2 15,-21 6 0-15,35-17-12 16,-35 17 0-16,37-17-5 15,-18 15 0-15,2 4-3 16,-3-2-1-16,-18 0-2 16,34 9 0-16,-16-5-2 15,5-2 0-15,0-2-4 16,4-2-5-16,-4-7-8 16,8 5-13-16,-31 4-38 0,44-12-56 15,-44 12-7 1,25-11 4-16,-25 11-6 15</inkml:trace>
        </inkml:traceGroup>
        <inkml:traceGroup>
          <inkml:annotationXML>
            <emma:emma xmlns:emma="http://www.w3.org/2003/04/emma" version="1.0">
              <emma:interpretation id="{FFE5D899-22CA-4298-9C82-9B6E385AA007}" emma:medium="tactile" emma:mode="ink">
                <msink:context xmlns:msink="http://schemas.microsoft.com/ink/2010/main" type="inkWord" rotatedBoundingBox="6831,16726 10283,16712 10288,17745 6836,17758"/>
              </emma:interpretation>
              <emma:one-of disjunction-type="recognition" id="oneOf1">
                <emma:interpretation id="interp5" emma:lang="en-US" emma:confidence="0">
                  <emma:literal>detected</emma:literal>
                </emma:interpretation>
                <emma:interpretation id="interp6" emma:lang="en-US" emma:confidence="0">
                  <emma:literal>detreated</emma:literal>
                </emma:interpretation>
                <emma:interpretation id="interp7" emma:lang="en-US" emma:confidence="0">
                  <emma:literal>detested</emma:literal>
                </emma:interpretation>
                <emma:interpretation id="interp8" emma:lang="en-US" emma:confidence="0">
                  <emma:literal>defected</emma:literal>
                </emma:interpretation>
                <emma:interpretation id="interp9" emma:lang="en-US" emma:confidence="0">
                  <emma:literal>detect</emma:literal>
                </emma:interpretation>
              </emma:one-of>
            </emma:emma>
          </inkml:annotationXML>
          <inkml:trace contextRef="#ctx0" brushRef="#br0" timeOffset="21811.6401">3173 502 186 0,'-34'27'124'0,"20"10"4"16,-15-12-4-16,14 25-34 16,-4-13-68-16,15 9-1 15,-2-11-5-15,12 4-3 16,5-10-4-16,5 0 0 15,5-11-2-15,8-1 2 16,4-21-3-16,1-4-2 16,1-15-1-16,0-10-1 0,3-13 1 15,-5-12-3-15,-4-14 1 16,-6-11-10-16,-4-4 10 16,-7-6-11-16,-6 5 12 15,-4 7-9-15,-6 6 13 16,-2 16-8-16,-4 15 10 15,1 19 1-15,9 25 1 16,-23 21 2-16,13 16-1 16,2 29-1-16,-1 11-3 15,3 14 8-15,4 10-11 16,4 5 10-16,2-1-13 16,5-8 7-16,1-4-3 0,3-25-18 15,20 3-126-15,-23-32-14 16,15-8 2-16,-25-31-14 15</inkml:trace>
          <inkml:trace contextRef="#ctx0" brushRef="#br0" timeOffset="19028.9478">339 651 105 0,'0'0'107'15,"-7"-37"-2"-15,7 37 7 16,-18-42-58-16,18 42-13 15,-25-29-1-15,25 29-9 16,-33-12-7-16,33 12-6 16,-42 4-3-16,21 6-4 0,-4 1-1 15,0 3-1-15,-2 5-1 16,2 4 0-16,0 0 0 16,5 4-1-16,-1 0-1 15,8 4 1-15,5-6-3 16,4-2-1-16,4-23 0 15,17 31 0-15,-17-31-3 16,37 12 2-16,-12-16-1 16,6-6-1-16,0-5 1 15,0-5-2-15,1-7 3 16,1-11-3-16,0 1 3 16,0-15-3-16,-4-4 2 0,-2-7-7 15,-6-1 7-15,-2-5-8 16,-9 3 8-16,-4 8-8 15,-6-3 8-15,-2 14-7 16,-2 5 7-16,0 7-1 16,2 10 0-16,2 25 0 15,-2-27 2-15,2 27 0 16,0 0 2-16,-2 27 1 16,-2 2 0-16,-3 13 1 15,1 7 1-15,-2 14 1 16,0 9-3-16,-1 3 8 15,3 4-11-15,2 2 10 16,2-6-10-16,4-4 8 0,4-5-12 16,2-14 6-16,7-4-18 15,-3-17-7-15,11 4-14 16,-23-35-101-16,32 19 3 16,-32-19-9-16,27-29 5 15</inkml:trace>
          <inkml:trace contextRef="#ctx0" brushRef="#br0" timeOffset="19471.9826">723 645 236 0,'23'11'115'0,"-4"-5"5"16,-19-6-5-16,24-13-94 16,-24 13-1-16,36-23-2 15,-36 23-5-15,27-22-3 16,-27 22 0-16,19-19-4 16,-19 19-1-16,6-23-3 15,-6 23 0-15,0-21-2 16,-4 1 1-16,-1-1-9 15,-3-4 9-15,-2 6-8 0,10 19 9 16,-27-21-5-16,27 21 9 16,-31 15 2-1,12 10-1-15,4 12 9 16,1 7-7-16,5 4 7 0,1-1-10 16,8-7 6-16,4-3-11 15,5-8-3-15,3 0-6 16,-12-29-6-16,33 42-14 15,-33-42-23-15,44 42-70 16,-36-22-14-16,19 9 9 16,-18-10-9-16</inkml:trace>
          <inkml:trace contextRef="#ctx0" brushRef="#br0" timeOffset="19945.8589">1114 599 275 0,'0'0'119'0,"22"7"2"16,-22-7-6-16,38-11-95 16,-9 5-8-1,6-2-18-15,7 10-24 0,-15-6-84 16,16 12-1-16,-20-6-7 15,13 15 3-15</inkml:trace>
          <inkml:trace contextRef="#ctx0" brushRef="#br0" timeOffset="19798.9294">1207 288 247 0,'8'-36'130'0,"-8"36"-6"15,0 0 4-15,-8 23-97 16,-4 9-7-16,10 15 8 15,-7 5-19-15,5 11 8 16,0-1-15-16,6 0 10 16,0 1-12-16,4-5 8 15,1-13-11-15,-1-9-4 0,2-7-6 16,-8-29-8-16,15 27-15 16,-15-27-45-16,0 0-51 15,2-46-8-15,0 23 5 16,-19-16-3-16</inkml:trace>
          <inkml:trace contextRef="#ctx0" brushRef="#br0" timeOffset="20472.1818">1610 691 239 0,'25'8'119'16,"-25"-8"-7"-16,23 4 3 15,-23-4-96-15,31 0-5 16,-31 0-5-16,35-18-5 16,-16-1-3-16,-4 0 0 0,-7-6 1 15,-4 2 0-15,-6 3 1 16,2 20 2-16,-29-21 4 16,8 25 3-16,-8 6 1 15,2 13 1-15,-2 6 0 16,8 7 0-16,0-1-2 15,13 2-2-15,6-3-5 16,8-7-1-16,11-7-4 0,4-11-5 16,8-1-8-16,-2-10-11 15,12 12-32 1,-16-14-75-16,15 13 6 16,-20-12-9-16,11 16 7 0</inkml:trace>
          <inkml:trace contextRef="#ctx0" brushRef="#br0" timeOffset="20602.674">2080 566 288 0,'0'0'126'0,"0"0"4"16,-29-31-7-16,29 31-93 0,-32 10-4 16,18 13-3-16,-9 4-7 15,2 11-3-15,-2 7-2 16,7 3-2-16,1 4-3 16,7-2-4-16,8-4 0 15,6-11-4-15,9-6-3 16,1-8-4-16,11-11-10 15,-6-14-11-15,21 6-26 16,-26-27-77-16,22 13 2 16,-17-19-5-16,10 8 7 15</inkml:trace>
          <inkml:trace contextRef="#ctx0" brushRef="#br0" timeOffset="20871.3111">2348 367 233 0,'0'0'123'0,"-11"37"3"16,-3-18-4-16,18 20-89 16,-12 7-6-16,10 14 6 15,-4 1-18-15,6 9 5 16,0-10-14-16,4-6-2 15,3-4-4-15,-3-8-5 0,4-7-9 16,-7-10-13-16,13-2-31 16,-18-23-72-1,0 0 6-15,0 0-7 16,-20-35 7-16</inkml:trace>
          <inkml:trace contextRef="#ctx0" brushRef="#br0" timeOffset="21035.0858">2227 712 261 0,'11'-19'114'16,"9"15"4"-16,-20 4-9 16,44-25-94-16,-13 14-9 15,0 3-16-15,9 10-19 0,-15-4-29 16,10 17-52-16,-16-3-7 16,8 13 4-16,-13-6-5 15</inkml:trace>
          <inkml:trace contextRef="#ctx0" brushRef="#br0" timeOffset="21325.0638">2772 772 184 0,'25'-27'114'16,"-23"4"-9"-16,-2 23 8 16,14-42-81-16,-3 22-11 15,-11-7 1-15,4 4-9 16,-8 4-1-16,4 19-1 0,-27-21 5 15,6 26 1-15,-12 3-1 16,6 13 1 0,-5 1-3-16,5 12-1 15,2-5-1-15,11 10-2 0,6-5-4 16,12-1-3-16,8-2-2 16,7-6-4-16,8-2-8 15,0-13-11-15,17 15-30 16,-17-29-80-16,16 4 4 15,-18-19-8-15,15 5 7 16</inkml:trace>
        </inkml:traceGroup>
        <inkml:traceGroup>
          <inkml:annotationXML>
            <emma:emma xmlns:emma="http://www.w3.org/2003/04/emma" version="1.0">
              <emma:interpretation id="{20C36A1C-92B4-40C8-9DF7-192FC38E62DB}" emma:medium="tactile" emma:mode="ink">
                <msink:context xmlns:msink="http://schemas.microsoft.com/ink/2010/main" type="inkWord" rotatedBoundingBox="11676,16767 12589,16763 12594,18010 11681,18013"/>
              </emma:interpretation>
              <emma:one-of disjunction-type="recognition" id="oneOf2">
                <emma:interpretation id="interp10" emma:lang="en-US" emma:confidence="1">
                  <emma:literal>by</emma:literal>
                </emma:interpretation>
                <emma:interpretation id="interp11" emma:lang="en-US" emma:confidence="0">
                  <emma:literal>bf</emma:literal>
                </emma:interpretation>
                <emma:interpretation id="interp12" emma:lang="en-US" emma:confidence="0">
                  <emma:literal>b,</emma:literal>
                </emma:interpretation>
                <emma:interpretation id="interp13" emma:lang="en-US" emma:confidence="0">
                  <emma:literal>bt</emma:literal>
                </emma:interpretation>
                <emma:interpretation id="interp14" emma:lang="en-US" emma:confidence="0">
                  <emma:literal>be</emma:literal>
                </emma:interpretation>
              </emma:one-of>
            </emma:emma>
          </inkml:annotationXML>
          <inkml:trace contextRef="#ctx0" brushRef="#br0" timeOffset="22737.9646">4914 58 236 0,'0'0'127'16,"-9"-21"1"-16,9 21-3 0,0 0-92 16,0 0-4-16,-18 15-1 15,14 16-5-15,-7 2-6 16,7 18-1-16,-8 11-5 15,5 5 9-15,1 1-14 16,6 0 8-16,0-4-10 16,2-8 7-16,2-6-9 15,0-19 7-15,1-7-7 0,-5-24-1 16,12 23-2 0,-12-23 1-16,0 0 0 15,19-23-1-15,-9 5 1 16,3-1-1-16,1-2 0 0,5 3 1 15,2 5 1-15,4 3-1 16,0 6 0-16,-1 10 0 16,1 5 0-16,-2 5 0 15,-4 3 1-15,-4 3-1 16,-7 5 0-16,-8 4 1 16,-6 0-1-16,-11-2-1 15,-8-2 1-15,-6-2 1 16,-2 0-2-16,-3-9-2 0,5-1-5 15,-2-7-5-15,10 4-11 16,-2-7-17 0,25-5-69-16,0 0-34 15,6 29 6-15,-6-29-6 0</inkml:trace>
          <inkml:trace contextRef="#ctx0" brushRef="#br0" timeOffset="23012.9063">5279 772 249 0,'27'0'132'0,"-27"0"-5"15,34 0 5-15,-34 0-89 0,39 6-12 16,-18 0-9-16,8 7-9 15,-2 3-8-15,0 7-7 16,0 0-10-16,-4-6-7 16,10 8-16-16,-14-19-34 15,14 9-56-15,-33-15-6 16,46-9 4-16,-32-18-1 16</inkml:trace>
          <inkml:trace contextRef="#ctx0" brushRef="#br0" timeOffset="23211.0266">5757 683 294 0,'0'0'127'0,"0"0"7"16,-29 12-5-16,17 19-96 0,-13 9-6 15,6 7-2-15,-10 5 3 16,2 5-16-16,0 3 7 16,2-2-10-16,2 2 6 15,5-12-13-15,7-4 0 16,1-13-25-16,18 8-58 15,-8-39-59-15,17 19-6 16,-11-40-5-16,19-10-7 16</inkml:trace>
        </inkml:traceGroup>
        <inkml:traceGroup>
          <inkml:annotationXML>
            <emma:emma xmlns:emma="http://www.w3.org/2003/04/emma" version="1.0">
              <emma:interpretation id="{F150529C-5060-4C5E-9714-78FBF3B4C8A5}" emma:medium="tactile" emma:mode="ink">
                <msink:context xmlns:msink="http://schemas.microsoft.com/ink/2010/main" type="inkWord" rotatedBoundingBox="13452,16836 15497,16827 15500,17735 13456,17744"/>
              </emma:interpretation>
              <emma:one-of disjunction-type="recognition" id="oneOf3">
                <emma:interpretation id="interp15" emma:lang="en-US" emma:confidence="0">
                  <emma:literal>tint</emma:literal>
                </emma:interpretation>
                <emma:interpretation id="interp16" emma:lang="en-US" emma:confidence="0">
                  <emma:literal>turf</emma:literal>
                </emma:interpretation>
                <emma:interpretation id="interp17" emma:lang="en-US" emma:confidence="0">
                  <emma:literal>tinf</emma:literal>
                </emma:interpretation>
                <emma:interpretation id="interp18" emma:lang="en-US" emma:confidence="0">
                  <emma:literal>Emf</emma:literal>
                </emma:interpretation>
                <emma:interpretation id="interp19" emma:lang="en-US" emma:confidence="0">
                  <emma:literal>Ent</emma:literal>
                </emma:interpretation>
              </emma:one-of>
            </emma:emma>
          </inkml:annotationXML>
          <inkml:trace contextRef="#ctx0" brushRef="#br0" timeOffset="25456.365">8300 533 321 0,'0'0'135'16,"32"0"-1"-16,-32 0-6 15,58-25-109-15,-19 21-19 16,7 0-15-16,12 14-98 15,-16-12-16-15,10 15 0 16,-15-11-7-16</inkml:trace>
          <inkml:trace contextRef="#ctx0" brushRef="#br0" timeOffset="1.13313E6">6634 641 293 0,'-14'-23'123'16,"14"23"4"-16,8-33-10 0,13 27-103 15,4-7-1-15,8 7-2 16,4 2-9-16,5-4-9 16,6 5-9-16,-9-7-26 15,17 14-73-15,-21-14-5 16,11 14-1-16,-21-10-5 16</inkml:trace>
          <inkml:trace contextRef="#ctx0" brushRef="#br0" timeOffset="1.13288E6">6819 342 172 0,'6'-40'112'0,"-6"40"-5"16,6-37 9-16,-6 37-81 15,5-27 7-15,-5 27-4 16,0 0-10-16,0 0-3 15,0 0-2-15,-11 19-3 16,-1 1-3-16,1 16-3 16,-3 3-4-16,3 5 9 15,1 4-12-15,4-3 9 16,4 3-12-16,2 0 10 16,4-4-11-16,2-11 8 15,5 0-9-15,-3-4 0 16,0-6-2-16,0 2 0 0,-8-25-3 15,15 29-2-15,-15-29-4 16,0 0-5-16,35 12-11 16,-35-12-18-16,42-6-73 15,-42 6-23-15,35-16 4 16,-35 16-6-16</inkml:trace>
          <inkml:trace contextRef="#ctx0" brushRef="#br0" timeOffset="1.13375E6">7137 589 293 0,'0'0'129'16,"0"19"3"-16,0-19-5 16,-4 27-99-16,4-27-2 0,6 33-5 15,-2-14-8-15,-4-19-5 16,15 31-2-16,-15-31-1 16,14 23-2-1,-14-23-2-15,0 0 0 0,27-9-2 16,-16-9 1-16,1-5-2 15,3-4 1-15,-1-2 0 16,1 0 0-16,-3 0 0 16,-1 10 1-16,-11 19 1 15,0 0 0-15,20-2 0 16,-20 2 0-16,9 37-1 16,-3-14 1-16,0 8 0 0,2-6-1 15,1-2 1-15,1-4-1 16,-10-19 2-1,19 18-2-15,-19-18-1 16,19-8 0-16,-19 8-2 0,22-35 1 16,-9 14-2-16,1-2 1 15,1 0-1-15,2 3 1 16,-1 1 3-16,-16 19 0 16,29-15 1-16,-29 15 1 15,21 9 0-15,-21-9 1 16,10 37 0-16,-7-10-1 15,-1 2-1-15,0-4 0 16,-2 4-2-16,4-6-7 16,-4-23-8-16,8 33-19 15,-8-33-89-15,0 0-6 16,0 0-7-16,0 0 4 16</inkml:trace>
          <inkml:trace contextRef="#ctx0" brushRef="#br0" timeOffset="1.13422E6">7889 217 249 0,'0'-35'124'16,"0"35"1"-16,-2-35-3 16,2 35-92-16,-2-27-1 15,2 27-6-15,0-19-4 16,0 19-3-16,0 0 1 16,-23 8-2-16,23-8-3 15,-23 23 0-15,9 0-3 16,5 6-1-16,1 4-2 15,4 9-1-15,2 1-1 16,4 5 8-16,2 4-9 16,2-2 7-16,0 6-9 15,7-4 10-15,-1 6-10 16,5-2 11-16,-2-2-12 0,1-2 1 16,-3-2 0-16,1-6 0 15,-6-5-3-15,-3-3 1 16,-5-12-8-16,0-24-9 15,-13 34-15-15,-18-32-112 16,31-2 2-16,-44-17-8 16,26-4 4-16</inkml:trace>
          <inkml:trace contextRef="#ctx0" brushRef="#br0" timeOffset="1.13439E6">7665 593 328 0,'14'-29'140'16,"24"15"3"-16,-16-13-6 16,26 6-106-16,-6 15-35 15,-7-5-119-15,23 11-8 16,-16-14-13-16,12 12-3 16</inkml:trace>
        </inkml:traceGroup>
        <inkml:traceGroup>
          <inkml:annotationXML>
            <emma:emma xmlns:emma="http://www.w3.org/2003/04/emma" version="1.0">
              <emma:interpretation id="{20A6DC24-4229-4546-BEEA-5E5D1EFF63ED}" emma:medium="tactile" emma:mode="ink">
                <msink:context xmlns:msink="http://schemas.microsoft.com/ink/2010/main" type="inkWord" rotatedBoundingBox="16134,16736 20005,16720 20009,17586 16137,17602"/>
              </emma:interpretation>
              <emma:one-of disjunction-type="recognition" id="oneOf4">
                <emma:interpretation id="interp20" emma:lang="en-US" emma:confidence="0">
                  <emma:literal>Here wit</emma:literal>
                </emma:interpretation>
                <emma:interpretation id="interp21" emma:lang="en-US" emma:confidence="0">
                  <emma:literal>threw it</emma:literal>
                </emma:interpretation>
                <emma:interpretation id="interp22" emma:lang="en-US" emma:confidence="0">
                  <emma:literal>there wit</emma:literal>
                </emma:interpretation>
                <emma:interpretation id="interp23" emma:lang="en-US" emma:confidence="0">
                  <emma:literal>therewith</emma:literal>
                </emma:interpretation>
                <emma:interpretation id="interp24" emma:lang="en-US" emma:confidence="0">
                  <emma:literal>HurewicZ</emma:literal>
                </emma:interpretation>
              </emma:one-of>
            </emma:emma>
          </inkml:annotationXML>
          <inkml:trace contextRef="#ctx0" brushRef="#br0" timeOffset="26312.0124">9329 165 244 0,'0'0'128'15,"8"-37"1"-15,-8 37 0 16,4-27-93-16,-4 27-2 16,0 0-2-16,0 0-4 15,9 25-7-15,-9 8-4 16,-5 6-1-16,1 19-3 16,0 8-3-16,0 7 5 15,2 3-12-15,2-5 8 0,2-1-10 16,0-10 7-1,0-6-10-15,0-17 6 16,2-4-13-16,-6-12-5 0,2-21-11 16,0 0-17-16,-4 20-28 15,-17-38-35-15,21 18 0 16,-10-36 25-16,14 16 25 16,-12-13 25-16,12 2 20 15,2 2 20-15,-4-6 31 16,23 16 36-16,-14-12 2 15,24 12-24-15,-12-5-20 16,14 7-18-16,1 0-8 16,1 5-5-16,1 0 0 15,-1-7 0-15,-6 13-2 16,-2 2 0-16,1 4-1 16,-7-2-8-16,6 4-19 0,-31-2-54 15,43-11-34-15,-43 11-5 16,40-24 3-16,-28-7-11 15</inkml:trace>
          <inkml:trace contextRef="#ctx0" brushRef="#br0" timeOffset="26571.2039">9869 35 259 0,'0'0'131'16,"-10"-31"2"-16,10 31 2 15,0 0-80-15,-13 46-24 16,3-13-7-16,6 14-2 15,-9 5-7-15,3 14-1 0,-3 6-4 16,5 3 6-16,0 1-11 16,1 1 7-16,5-9-9 15,2-6 7-15,5-4-10 16,3-21 6-16,2-8-12 16,-10-29-7-16,27 21-14 15,-27-21-22-15,34-21-79 16,-32-14-16-16,16 6 3 15,-18-14-3-15</inkml:trace>
          <inkml:trace contextRef="#ctx0" brushRef="#br0" timeOffset="26872.0477">9936 562 197 0,'0'0'110'0,"0"0"10"16,0 0-1-16,27-4-73 15,-27 4-2-15,2 21-1 16,-2-21-9-16,-5 39-5 15,1-14-5-15,11 4-6 16,-3-4-5-16,6-3-3 16,3-3-2-16,5-9-2 15,3-6-1-15,2-4-1 16,0-6 0-16,2-8-2 16,-5-1 2-16,1-7-3 15,-2-7-1-15,0-2-2 16,-7-9-2-16,-1 7-8 0,-3-2 5 15,-8 8-11-15,0 27 0 16,-6-27-8-16,6 27-26 16,-19 25-83-16,19 10 1 15,-15-12 4-15,22 16-2 16</inkml:trace>
          <inkml:trace contextRef="#ctx0" brushRef="#br0" timeOffset="27188.7204">10359 610 247 0,'-8'31'123'0,"8"-31"-7"0,-4 31 4 16,4-31-94-16,4 29 0 16,-4-29 2-1,8 27-7-15,-8-27-4 16,0 0-4-16,0 0 1 0,21-14-4 15,-17-5-1-15,3-4-3 16,-1-2-2-16,2-6-2 16,0 2 0-16,3 2-1 15,-1 4 0-15,3 4-1 16,-13 19 1-16,27-29-3 16,-9 23-3-16,-18 6-12 15,44 4-19-15,-44-4-88 0,37 9-4 16,-37-9-5-1,38 8 1-15</inkml:trace>
          <inkml:trace contextRef="#ctx0" brushRef="#br0" timeOffset="27701.9599">10883 572 330 0,'0'0'130'0,"0"0"5"16,0 0-8-1,21-6-100-15,-21 6-8 0,21 6-4 16,-21-6-7-16,29 17-2 15,-11-13-3-15,-18-4 1 16,36-2 0-16,-18-2-2 16,1-8 2-16,0-1-3 15,-3-10 2-15,-5 0-10 16,-1-8 8-16,-8 0-8 16,-6 4 8-16,-8 2-8 0,12 25 8 15,-42-19-6-15,13 26 6 16,2 5 10-1,-6 15-9-15,8 8 9 16,2 5-8-16,6 4 7 0,5-5-9 16,10-6 9-16,4-4-9 15,6-2 0-15,7-8 0 16,3-4-1-16,5-5 0 16,2-8-4-16,6-2-5 15,-2-10-10-15,13 3-16 16,-17-13-28-16,23 7-68 15,-25-16-8-15,14 12 5 16,-20-12-3-16</inkml:trace>
          <inkml:trace contextRef="#ctx0" brushRef="#br0" timeOffset="28304.6919">11473 458 354 0,'0'0'135'16,"0"0"0"-16,-27 2-4 15,25 17-106-15,2-19-2 16,0 44 1-16,0-19-6 16,6 6-4-16,-4-4-4 15,5 4-1-15,-1-4-3 16,-6-27-3-16,21 31-1 15,-21-31-1-15,31 0 0 16,-31 0-1-16,35-33 0 16,-16 0-1-16,1-5 0 15,-5 1-7-15,-2-1 6 16,-5 11-5-16,2-2 6 0,-10 29-7 16,0 0 6-16,0 0 2 15,-2 23 1-15,2 8 6 16,4 5-7-16,3-5 7 15,-1 2-8-15,6-8 8 16,-12-25-7-16,29 21 1 16,-8-25-1-16,0-11 0 15,0-10 1-15,-1-6-2 16,3-4 0-16,-6-3-13 16,0 13-1-16,-7-4-19 15,11 29-99-15,-21 0-8 16,0 0 1-16,0 0-5 0</inkml:trace>
          <inkml:trace contextRef="#ctx0" brushRef="#br0" timeOffset="28499.0383">12051 485 406 0,'-23'2'138'15,"19"29"1"-15,-17-12-9 16,15 16-120-16,4 5-12 15,4-3-2-15,8 3-9 16,-6-11-10-16,19 2-23 16,-23-31-48-16,25 0-34 15,-21-27-6-15,13 0 6 0,-17-29-3 16</inkml:trace>
          <inkml:trace contextRef="#ctx0" brushRef="#br0" timeOffset="28626.9133">12042 196 367 0,'-22'-22'133'0,"22"22"1"16,-23 4-5-16,23-4-116 16,2 39-29-16,-2-39-106 15,16 42-9-15,-16-42-6 16,40 37 0-16</inkml:trace>
          <inkml:trace contextRef="#ctx0" brushRef="#br0" timeOffset="29202.4785">12452 462 308 0,'0'-31'131'0,"0"31"-4"16,-11-31 4-16,11 31-96 0,-14-27-2 15,14 27-12-15,-31 12 2 16,12 9 2-16,-6 4-12 15,2 6 5 1,-2 9-9-16,6 6 5 0,3-5-8 16,8-4 5-16,3-1-10 15,7-7 0-15,7-4-1 16,-9-25 0-16,33 25-3 16,-10-27-2-16,4-2-6 15,0-9-9-15,8 7-11 16,-12-13-30-16,21 15-75 15,-19-17-7-15,12 15 5 16,-14-15-4-16</inkml:trace>
          <inkml:trace contextRef="#ctx0" brushRef="#br0" timeOffset="29863.6686">12801 535 321 0,'0'0'147'15,"-21"-2"-5"-15,21 2 2 16,0 0-70-16,31 15-49 0,-6-7-5 15,12-4-6-15,5 0-12 16,6-10-19-16,18 12-117 16,-18-29-8-1,10 9-3-15,-20-13-7 0</inkml:trace>
          <inkml:trace contextRef="#ctx0" brushRef="#br0" timeOffset="29665.5937">12815 250 343 0,'0'0'141'16,"0"0"0"-16,0 0-2 16,2-20-102-16,-2 20-18 15,25 4-6-15,-4 0-3 16,-2 0-7-16,4 9-1 15,-3 1-1-15,1 1 0 0,-21-15 0 16,31 37 1-16,-22-14 0 16,-7 4 2-16,-6 0 0 15,-7 4 9-15,-3 2-8 16,-3 5 10-16,-4 1-10 16,0 1 8-16,1-1-10 15,3-1 9-15,3-3-10 16,5-2 1-16,3-2-2 15,6-8 0-15,4-2 0 16,-4-21-2-16,25 27-1 16,-4-17 0-16,4-6-3 15,-2 3-2-15,6-5-8 16,-4-6-9-16,12 16-31 0,-37-12-92 16,44-10 4-16,-40-9-9 15,-4 19 8-15</inkml:trace>
        </inkml:traceGroup>
      </inkml:traceGroup>
    </inkml:traceGroup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0:37.13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6 397 263 0,'0'0'105'16,"-9"-6"-1"-16,9 6-5 16,0 0-78-16,0 0 0 15,2-13 3-15,-2 13-5 16,8-7-3-16,-8 7-4 0,10-7-1 16,-10 7 0-1,9-5-2-15,-9 5-3 16,12-6-3-16,-12 6 3 0,17-10-5 15,-6 3 4-15,2-2-5 16,1 1 6-16,0-2-5 16,1 1 5-16,-1 0-4 15,1 2 0-15,-3 0 0 16,0 2 0-16,0-1 1 16,0 1-3-16,2-2 1 15,0-1-1-15,2-2 0 0,0 1 1 16,0-2 0-16,0-2 0 15,-1 3 1 1,-3 1-1-16,-3 1 1 16,-1 2-1-16,-8 6 1 0,10-6-1 15,-10 6 0-15,0 0-1 16,9-3 0-16,-9 3-1 16,10-3 1-16,-10 3 0 15,13-7 1-15,-13 7-2 16,13-9 1-16,-13 9 0 15,12-9 1-15,-12 9 0 16,12-7-2-16,-12 7 2 16,10-7-1-16,-10 7 1 15,11-6-1-15,-11 6 0 16,13-8 0-16,-13 8 0 16,13-11 1-16,-13 11-1 15,14-13 0-15,-6 6-1 0,0 1 2 16,-8 6-1-16,14-13 0 15,-14 13 0-15,11-7 0 16,-11 7-1-16,8-6 2 16,-8 6-1-16,0 0 0 15,10-2 1-15,-10 2 0 16,9-4 1-16,-9 4 0 16,9-3-1-16,-9 3 1 15,12-6-1-15,-12 6 0 16,13-6 0-16,-13 6 0 15,11-5-1-15,-11 5-1 16,9-4 2-16,-9 4-1 0,8-2 1 16,-8 2 0-16,8-4-1 15,-8 4 1-15,8-3 0 16,-8 3 0-16,0 0-1 16,9-6 1-16,-9 6-3 15,0 0-4-15,0 0-12 16,11 7-92-16,-11-7-11 15,-5 9-8-15,-3-9-10 16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0:40.492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11 461 196 0,'0'0'98'0,"-9"-4"0"15,9 4-2-15,-5-9-60 16,5 9-15-16,7-10 1 16,0 1 0-16,3 3-1 15,-2-1-2-15,2 0-4 16,-10 7 1-16,14-12-2 16,-14 12-1-16,13-15-2 0,-7 6-5 15,2-1 0-15,2-3-4 16,3-1 5-16,2-2-4 15,2 0 4-15,3-1-4 16,0 0 4-16,1 0-2 16,1 2 1-16,-2 1-2 15,2 0-2-15,-2 1 0 16,0-1-2-16,-1 0 0 16,-1-1 0-16,-1 0 0 15,-1 0 1-15,1-2-1 16,-3 2 0-16,1 1 1 15,-3 1-1-15,0 2 1 0,-1 2-1 16,-2 1 1-16,-1 1-1 16,-8 7 1-16,14-10-1 15,-14 10 1 1,11-13-1-16,-11 13-5 0,12-14-12 16,-2 16-63-16,-10-2-38 15,0 0-8-15,0 0-8 16,-1 13-8-16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1T19:30:16.1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54EAD4-9B2C-43C9-9024-416630EC9903}" emma:medium="tactile" emma:mode="ink">
          <msink:context xmlns:msink="http://schemas.microsoft.com/ink/2010/main" type="writingRegion" rotatedBoundingBox="4274,6043 8143,5026 8464,6245 4594,7262"/>
        </emma:interpretation>
      </emma:emma>
    </inkml:annotationXML>
    <inkml:traceGroup>
      <inkml:annotationXML>
        <emma:emma xmlns:emma="http://www.w3.org/2003/04/emma" version="1.0">
          <emma:interpretation id="{B6E759BE-81F1-4CFE-8388-4455DE0059AC}" emma:medium="tactile" emma:mode="ink">
            <msink:context xmlns:msink="http://schemas.microsoft.com/ink/2010/main" type="paragraph" rotatedBoundingBox="4274,6043 8143,5026 8464,6245 4594,7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92B97E-06A7-4AEF-B039-73D2EE5FFA95}" emma:medium="tactile" emma:mode="ink">
              <msink:context xmlns:msink="http://schemas.microsoft.com/ink/2010/main" type="line" rotatedBoundingBox="4274,6043 8143,5026 8464,6245 4594,7262"/>
            </emma:interpretation>
          </emma:emma>
        </inkml:annotationXML>
        <inkml:traceGroup>
          <inkml:annotationXML>
            <emma:emma xmlns:emma="http://www.w3.org/2003/04/emma" version="1.0">
              <emma:interpretation id="{BD07591E-3091-4EA5-88C7-66D858E5278C}" emma:medium="tactile" emma:mode="ink">
                <msink:context xmlns:msink="http://schemas.microsoft.com/ink/2010/main" type="inkWord" rotatedBoundingBox="6097,5564 8143,5026 8464,6245 6418,6782"/>
              </emma:interpretation>
              <emma:one-of disjunction-type="recognition" id="oneOf0">
                <emma:interpretation id="interp0" emma:lang="en-US" emma:confidence="0">
                  <emma:literal>spew</emma:literal>
                </emma:interpretation>
                <emma:interpretation id="interp1" emma:lang="en-US" emma:confidence="0">
                  <emma:literal>spec</emma:literal>
                </emma:interpretation>
                <emma:interpretation id="interp2" emma:lang="en-US" emma:confidence="0">
                  <emma:literal>spawn</emma:literal>
                </emma:interpretation>
                <emma:interpretation id="interp3" emma:lang="en-US" emma:confidence="0">
                  <emma:literal>slp0=r</emma:literal>
                </emma:interpretation>
                <emma:interpretation id="interp4" emma:lang="en-US" emma:confidence="0">
                  <emma:literal>s\p0=r</emma:literal>
                </emma:interpretation>
              </emma:one-of>
            </emma:emma>
          </inkml:annotationXML>
        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        <inkml:trace contextRef="#ctx0" brushRef="#br0" timeOffset="-1.11816E8">34 20 14,'0'0'27,"0"0"3,0 0 1,0 0-12,0 18-1,0-18-1,-6 30-5,6-30-3,-7 37-1,0-18-1,9 16-1,-9-5-2,11 9 0,-8-2-1,8 5 0,-6 2-1,5 5 1,-3-2-2,7-1 1,-3 1-1,3-3 0,2-5 0,-2-7-1,0-6 0,0-8 0,-7-18-2,0 0-2,16-16-2,-20-23-7,15 9-5,-15-17-11,6-4-6,2 3-4,-8-8 4,9 18 1</inkml:trace>
          <inkml:trace contextRef="#ctx0" brushRef="#br0" timeOffset="-1.11816E8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        <inkml:trace contextRef="#ctx0" brushRef="#br0" timeOffset="1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        <inkml:trace contextRef="#ctx0" brushRef="#br0" timeOffset="-1.11816E8">553 124 18,'0'0'24,"16"-4"-1,-16 4-6,15-10 1,-15 10-1,18-7-3,-2 9-2,-16-2-2,30-6-2,-30 6-2,34-3 0,-34 3-3,35-7-1,-16 0 0,2 2-1,1-2 0,-3-2-1,-3 3 1,2-2-1,-18 8 0,23-7-2,-23 7-1,17 0-4,-17 0-7,0 0-8,0 0-11,2 21 0,-2-21 0,0 0 2</inkml:trace>
          <inkml:trace contextRef="#ctx0" brushRef="#br0" timeOffset="-1.11816E8">613 259 3,'0'0'20,"0"0"4,0 0-6,0 0-1,0 0 0,21 7-4,-21-7-2,21-3 0,-3 3-2,-18 0-2,35-12-2,-16 1-2,6 4-1,-5-2-1,1 4 0,2 0-1,-4-4-3,4 7-5,-23 2-6,32-16-6,-9 16-8,-11-21-3,16 18 1</inkml:trace>
          <inkml:trace contextRef="#ctx0" brushRef="#br0" timeOffset="-1.11816E8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        <inkml:trace contextRef="#ctx0" brushRef="#br0" timeOffset="-1.11816E8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0:19.4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367456-2E5F-4808-9D81-2D8E1ACF7575}" emma:medium="tactile" emma:mode="ink">
          <msink:context xmlns:msink="http://schemas.microsoft.com/ink/2010/main" type="inkDrawing" rotatedBoundingBox="19964,17817 19979,17817 19979,17832 19964,17832" shapeName="Other"/>
        </emma:interpretation>
      </emma:emma>
    </inkml:annotationXML>
    <inkml:trace contextRef="#ctx0" brushRef="#br0">8132 5743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0:54.531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0 418 216 0,'0'0'76'0,"0"0"-3"16,11-2-4-16,-11 2-59 15,15 1 1-15,-2 0 3 0,0-3 4 16,6 0 3-16,2-5 0 16,3 0 1-1,1-2-3-15,2 1 1 16,-3-1-6-16,2 1-2 0,-3 1-5 16,-1 0-1-16,-3 3-6 15,-2 1 2-15,0-2-1 16,1 1 1-16,1-2 0 15,1-1 1-15,4 0 0 16,0-1 1-16,2 0-1 16,2-1-1-16,-1 0 0 15,2 1-1-15,-2 0 0 16,-2 1-1-16,-3 1 1 0,0 1-2 16,-1 0 1-16,0 0 0 15,-1 1 1 1,-1 0-2-16,1 0 1 15,2 1 0-15,-1 0 0 0,-2 0 0 16,0 1 0-16,-3 0 0 16,-1 0-1-16,-2 1 1 15,-1-2 0-15,0 0 0 16,3-3 0-16,0 0-1 16,1-1 2-16,2 0-1 15,0 1 0-15,1 1-1 16,-2 1 2-16,-1 1-2 15,-4 2 1-15,-2 1 0 16,-1 0 0-16,-1-1 0 16,-1 0 1-16,2-2-1 15,2-1 0-15,2-2-1 0,4-1 1 16,1-1 0-16,1 1 0 16,0 0 0-16,-2 2-1 15,-1 1 1-15,-3 2 0 16,-2 1 0-16,-3 1 0 15,-8 0 0-15,13 2 0 16,-13-2 0-16,14-4 0 16,-6 0 0-16,2 0 0 15,0-1 0-15,0-1 0 16,0 0 1-16,1 1 0 16,-3 2-1-16,0-1 1 15,-8 4-1-15,12-7 1 16,-12 7-1-16,10-8 1 0,-10 8-1 15,11-8 1-15,-11 8 0 16,13-11 1-16,-5 4 1 16,-8 7 0-16,14-11 0 15,-14 11 1-15,12-8 0 16,-12 8-1-16,0 0 1 16,7-6-2-16,-7 6-1 15,0 0-1-15,0 0 1 16,0 0 0-16,0 0-5 15,5 9-21-15,-5-9-72 16,-5 15-9-16,-3-7-9 16,-1 6-10-16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9:28.6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49598D-4052-444D-B4B0-2331965CBB5A}" emma:medium="tactile" emma:mode="ink">
          <msink:context xmlns:msink="http://schemas.microsoft.com/ink/2010/main" type="writingRegion" rotatedBoundingBox="15215,10489 15230,10489 15230,10504 15215,10504"/>
        </emma:interpretation>
      </emma:emma>
    </inkml:annotationXML>
    <inkml:traceGroup>
      <inkml:annotationXML>
        <emma:emma xmlns:emma="http://www.w3.org/2003/04/emma" version="1.0">
          <emma:interpretation id="{621E79DE-C0E0-432E-B407-BBCBF5781360}" emma:medium="tactile" emma:mode="ink">
            <msink:context xmlns:msink="http://schemas.microsoft.com/ink/2010/main" type="paragraph" rotatedBoundingBox="15215,10489 15230,10489 15230,10504 15215,105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622119-A38A-43FF-95EE-1E9E11ADF790}" emma:medium="tactile" emma:mode="ink">
              <msink:context xmlns:msink="http://schemas.microsoft.com/ink/2010/main" type="line" rotatedBoundingBox="15215,10489 15230,10489 15230,10504 15215,10504"/>
            </emma:interpretation>
          </emma:emma>
        </inkml:annotationXML>
        <inkml:traceGroup>
          <inkml:annotationXML>
            <emma:emma xmlns:emma="http://www.w3.org/2003/04/emma" version="1.0">
              <emma:interpretation id="{45C9A2DC-D104-437F-96E6-1B74060AF2F5}" emma:medium="tactile" emma:mode="ink">
                <msink:context xmlns:msink="http://schemas.microsoft.com/ink/2010/main" type="inkWord" rotatedBoundingBox="15215,10489 15230,10489 15230,10504 15215,10504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9023 4969,'0'0,"0"0,0 0</inkml:trace>
        </inkml:traceGroup>
      </inkml:traceGroup>
    </inkml:traceGroup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0:58.861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586 18 208 0,'-1'-9'86'15,"-1"1"-1"1,2 8 0-16,-1-8-55 0,1 8-5 16,0 0-1-16,0 0-3 15,0 0-3-15,0 0-3 16,0 0-2-16,4 11-1 16,-4-11 0-16,0 16-2 15,-1-7-1-15,1 1-1 16,-1-1-1-16,1 1-1 15,-1 0 0-15,1 1 0 0,0-2-1 16,1 3 0-16,0-1-1 16,0 1 1-1,0 0-1-15,0 0-2 16,-1-1 0-16,0 1-1 0,-1-1 1 16,-1 0-1-16,0 0 0 15,0-2-3-15,0-1 3 16,2-8-2-16,-4 14 2 15,4-14-2-15,-4 11 1 16,4-11-2-16,-1 8 2 16,1-8 1-16,-1 8-1 15,1-8 0-15,1 11 0 16,-1-11 0-16,2 9 0 16,-2-9 0-16,0 0 0 15,5 11 0-15,-5-11 0 16,0 0 1-16,0 0-1 15,0 0 0-15,8 5 0 0,-8-5 1 16,0 0-1-16,0 0 0 16,0 0 0-16,0 0 0 15,0 0-1-15,0 0 1 16,-9 3 0-16,9-3-1 16,-12 7 0-16,4-2 0 15,-1 1-1-15,-1-1 1 16,-2 1-1-16,-1 0-1 0,-1 0 2 15,-3-1-1 1,-2 0 0-16,-1-1 1 16,-1 0 0-16,-3 1 1 15,-1-1-1-15,0 0 2 0,-1 1-2 16,1-1 2-16,2 0-2 16,0 1 1-16,2 0 0 15,0 0 0-15,2-1 0 16,0 0-1-16,0 0 1 15,1 0-1-15,1 1 1 16,-1-1 0-16,2 0 0 16,0 1-1-16,1-2 1 15,2 2 0-15,2-2 0 16,1-1 0-16,2 1-8 16,8-3-14-16,0 0-74 15,-13 4-7-15,15 3-6 16,-2-7-12-16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1:07.872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590 455 211 0,'-8'-8'93'16,"8"8"-1"-16,-8-5 0 0,8 5-67 15,-8-3-4-15,8 3-1 16,0 0 2-16,0 0-3 15,-8-8-4-15,8 8 5 16,0-9-5-16,0 9 5 16,-2-14-6-16,2 6 4 15,-4-2-6-15,2 3 3 16,-3-2-6-16,1 1-2 16,-1 0-2-16,0-2 0 15,1 0-1-15,1-1-2 16,-1 0 2-16,2-1-1 15,-3 0 0-15,3 0 0 16,-2-2 1-16,0 1 0 0,-1-1-1 16,2-1 0-16,-2 1 1 15,0 0-3 1,1-1 2-16,-1 0-3 16,1 1 2-16,0 1-1 0,0 0-1 15,0 0 1-15,1 2 0 16,-1 1-1-16,2 1 1 15,0 0-1-15,0 2 0 16,2 7 0-16,-2-12 1 16,2 12-2-16,-2-9 2 15,2 9-1-15,0 0 0 16,-2-10 0-16,2 10 0 0,0 0 0 16,0 0 0-16,0 0 0 15,0 0 0-15,0 0 0 16,-1-8 0-1,1 8 0-15,0 0 1 0,1-10-2 16,-1 10 1-16,0 0 0 16,3-10 0-16,-3 10-1 15,0 0 1-15,0 0 0 16,1-8-1-16,-1 8 1 16,0 0 0-16,0 0 0 15,0 0 0-15,0 0 0 16,0 0 1-16,-13 12-1 15,4-2 0-15,-2 3 2 16,-3 3-2-16,-3 4 2 16,-4 3-1-16,-2 2 1 15,-2 1-1-15,1-1 2 16,0-1-2-16,0-2 1 0,3-1 0 16,2-1 1-16,1-3-2 15,5-2 1-15,1 0-1 16,1-1 0-16,2 0 0 15,-1 1-1-15,1-1 0 16,1 1 0-16,0-1 1 16,0-1-4-16,0-1 3 15,1-2-3-15,0-1 4 0,7-9-5 16,-12 13 5-16,12-13-5 16,-10 6 4-16,10-6-1 15,-8 2 1 1,8-2-1-16,0 0 1 0,0 0 0 15,-8 0 1-15,8 0-1 16,0 0 0-16,0 0 1 16,0 0-2-16,0 0 1 15,0 0 0-15,0 0 1 16,0 0-2-16,0 0 1 16,-8-6 0-16,8 6-1 15,0 0 2-15,0 0-1 16,-9-5 0-16,9 5 0 0,0 0 1 15,0 0-2 1,-9-2 1-16,9 2-1 16,0 0 1-16,0 0 4 15,0-9-4-15,0 9 4 0,1-9-5 16,-1 9 6-16,2-10-5 16,-2 10 5-16,0-11-5 15,-2 3 0-15,1-1-1 16,-2-1 1-16,0-1 0 15,0 0-1-15,0 1-2 16,0-1-15-16,3 11-93 16,0 0-12-16,4 12-14 0,-6-1-13 15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1:15.591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516 3 81 0,'0'0'70'16,"4"-8"5"-16,-4 8-4 15,0 0-38-15,0 0-7 0,0 0 12 16,0 0 8-16,0 0-1 16,0 0-11-16,-12 7-7 15,7 2-1-15,-6 0-5 16,2 3-6-16,-5 2-6 15,0 2 0-15,-2-1-2 16,0 0 2-16,-2 1-2 16,1-1 2-16,-2 0-1 15,3 1 0-15,-2-2-2 16,1 2 0-16,0 0-2 16,0 0-1-16,1 0 0 15,0-1 1-15,-1 2-2 0,-1-1 1 16,-2 0-1-16,1 0 2 15,-1-1-2-15,3 1 0 16,-1-2-1-16,3-1 1 16,1-2-1-16,2 1 1 15,3-2-1-15,2-1-3 16,1 0 3-16,0 0-1 16,0 0 2-16,0 0-4 15,-1 1 4-15,0-1-4 0,0-1 4 16,0 0-1-1,7-8-1-15,-10 13 0 16,10-13 0-16,-7 9 0 16,7-9 1-16,0 0-1 0,0 0-2 15,0 0-6-15,14-1-34 16,-14 1-64-16,14-5-11 16,-14 5-5-16,9-10-9 15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1:16.335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1070 1 256 0,'-14'2'104'0,"-7"-3"0"16,3 5-6-16,-5-3-73 15,5 5-5-15,-2-4-2 16,4 4 0-16,-4-3-4 15,2 3-3-15,-2-1-2 16,-2 1 0-16,-1 0-1 16,-1 2-1-16,-4 0-1 15,-1 2-2-15,-3 0-2 16,-1 3-1-16,-4 1-1 0,2 1 1 16,-2 0-1-16,-2 2 1 15,2-1-1-15,2 0 1 16,1-3-1-16,3 0 1 15,2-3-1-15,2-1 1 16,3-1-2-16,3-1 2 16,1-1-1-16,1 0 0 15,2 0-1-15,1 0 2 16,1 1-1-16,-1 0 0 16,0-1 1-16,-1 0-2 15,-1 0 2-15,-1 1-1 16,0-2 1-16,0-1 0 15,1 0 0-15,2-2-1 0,0 0 0 16,1 0 2-16,1-1-3 16,4-1 0-16,10 0-6 15,-11-2-13-15,11 2-75 16,0 0-10-16,18-5-5 16,-9-4-11-16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1:17.571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1022 842 300 0,'-4'-18'116'0,"5"5"-4"15,-7-8-6 1,6 3-82-16,-1 2-13 16,3 0-4-16,0-3 1 15,0 0-1-15,-1-1-1 0,-1 1-2 16,0-3 1-16,0-1 0 15,-2-1 0-15,0 1 0 16,-1-2 1-16,2 0-3 16,-1 1 2-16,1-1-3 15,0 0 2-15,0 2 2 16,1 2 0-16,-2 0 0 16,0 1-2-16,-1 0 2 15,0 1-2-15,0 1 1 16,0-1-3-16,1-1-3 15,1 0 1-15,1-1 0 16,1 1 1-16,1 0-2 16,-1 1 2-16,0 1 1 0,-1 1-1 15,-1 2 0-15,-1 2 0 16,-1 2 0-16,-1 2 0 16,1 0 0-16,-2 1 1 15,5 8-2-15,-7-11 2 16,7 11-2-16,-8-8 2 15,8 8-2-15,0 0 0 16,-8-9 1-16,8 9-1 0,-4-8 0 16,4 8 1-1,-3-10-1-15,3 10 0 16,-3-11 1-16,3 11-1 16,-4-9 0-16,4 9 1 0,-10-2 0 15,1 3 0-15,-3 4 0 16,-1 0 0-16,-3 2 0 15,-3 1 0-15,-1 2 1 16,-2 0-2-16,0 1 1 16,1 0 0-16,-2 0 0 15,-1 1-1-15,0 0 1 16,0 1 0-16,0-1 1 16,-1-1-2-16,1 1 1 15,-1 0-2-15,0-2 1 16,2-1 1-16,-1-1-1 15,0-1 0-15,0-2 0 16,2 0 0-16,-1-1 0 0,1 0 1 16,1 0-1-16,-1 0 0 15,2 1 0-15,0 0-1 16,0 2 2-16,-2 0-1 16,-1 0 1-16,-1 0-2 15,2 1 2-15,-1-2 0 16,2 1-1-16,1-1 1 15,3 1-1-15,2 0 0 16,2 1-3-16,3 2-8 16,-2 0-9-16,3 9-28 15,-7-3-65-15,5 7-5 16,-8-6-9-16,6 5-8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1:25.568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9 451 57 0,'0'0'63'0,"-8"-11"5"16,8 11-1-16,-2-14-39 15,2 14-1-15,3-17 0 16,-3 17 1-16,5-16 1 16,-5 16-1-16,4-14-4 15,-4 14-4-15,3-10-2 16,-3 10-6-16,4-9 1 16,-4 9-5-16,9-11 2 15,-2 5 0-15,-1-3 3 16,3 1 0-16,-2-1 1 15,2 0 1-15,-3-1-4 16,0 0 1-16,-1 1-5 16,2-1 1-16,1 1-6 0,2-3 2 15,3 0-4-15,3-1-1 16,1 0 3-16,2-1-2 16,-1 1 2-16,-1-1-2 15,-1 2 3-15,-3-1-2 16,-3 3 2-16,-1 1-1 15,-2 2 1-15,-7 7-1 16,12-14 0-16,-4 8-1 16,0 0-1-16,-1 0 1 15,2-1-1-15,0 1 1 16,-2-1 0-16,-7 7-1 16,14-15 1-16,-14 15 0 0,9-16 1 15,-9 16-2-15,8-14 2 16,-8 14-2-16,9-11 0 15,-9 11 1-15,10-6-1 16,-10 6 0-16,11-2 0 16,-11 2 0-16,11 1 0 15,-11-1 0-15,8 3-1 16,-8-3 1-16,0 0-1 16,0 0 1-16,6 10 0 15,-6-10 0-15,0 11-1 16,-1-4 2-16,1 2-1 15,-2 2 2-15,0 0 1 16,0 2 0-16,-3 0 1 0,1 1 1 16,-1-1 0-16,-1 1 1 15,0-1-2-15,0 1 1 16,1-2-1 0,1 0 0-16,0 0-3 0,3-2 2 15,0 0-1-15,2 0 1 16,-1-1-1-16,1 2-3 15,-1-2 6-15,0 2-3 16,-2-1 2-16,1 1-2 16,-1-2 1-16,0 1-2 15,1 1 2-15,-1-2 2 16,1 2-5-16,1-2 2 0,-1 2-1 16,0 0 0-16,1 1 0 15,-1 1 1-15,0 0-2 16,0 2 2-16,1 0-2 15,2 2 1-15,-1 0-2 16,1 0 2-16,1 1-2 16,0 0 2-16,0 0-2 15,-1-1 2-15,0-1-1 16,1 0 0-16,-2-3 1 16,1 1 0-16,0-1-1 15,-1 0 1-15,0-1-1 16,0 1 1-16,0-1-1 15,0 1 1-15,-2-1-1 0,0 0-1 16,0-1 5-16,-2 1-4 16,0-1 4-1,0 1-4-15,-1-1 4 16,0-1-4-16,2 0 3 0,0 0-1 16,2 0-2-16,0-2 1 15,2-1-1-15,1 1 0 16,1 0 0-16,-1 1 2 15,-3-9 0-15,3 15 1 16,-4-6 0-16,0-1-1 16,-2 2 1-16,2 0 0 15,-2 0-1-15,1-1 0 0,0 2-1 16,2-3 1-16,-1 0-2 16,0 0 2-16,1-8 0 15,-1 12-2-15,1-12 2 16,-2 13-1-16,2-13-1 15,0 12 0-15,1-4 1 16,2 0-4-16,2 1-6 16,-5-9-23-16,15 23-90 15,-15-23-10-15,10 15-10 16,-10-15-9-16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1:46.564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 1857 212 0,'0'0'88'15,"-5"-12"2"-15,5 12-3 16,-5-16-60-16,3 8-5 16,0-5 1-16,3 0 4 15,-2-3-6-15,3 0-1 0,-2-2-6 16,3 1 0-16,-1-1-3 16,2 1 0-16,-2 0-3 15,0 0-3 1,-2-1 0-16,3 0-1 0,-2-2 1 15,1-2-3-15,1-1 1 16,1-1-1-16,0 0 0 16,0 0-1-16,1 0 1 15,-1 1-2-15,0 1 2 16,0 2-1-16,-1 1 1 16,1 1-2-16,-1-2 3 15,0-1-1-15,1 1 0 16,0-2-1-16,1-1 1 15,2 0-2-15,-1-3 1 0,3 0-1 16,0 0 0 0,0-1-2-16,1 0 3 15,0 2-2-15,-1 0 2 0,-1 3-1 16,-1-1 1-16,-1 2 0 16,0 1 0-16,-2 1-1 15,0 0 1-15,1-1-2 16,-1 1 2-16,0-1-2 15,2 1-3-15,-2 0 4 16,0 3-4-16,1 0 5 16,0 2-5-16,0 2 4 0,0-1-4 15,0 3 6-15,0 0-1 16,2-1-1 0,-1 1 1-16,1-2-2 15,1 0 1-15,-1-2 0 0,-1 1 0 16,0-2-1-16,1 0 1 15,-2 2-2-15,1-2 2 16,0 1 0-16,2 1 0 16,0 0 0-16,2 1 0 15,1 0 0-15,1 0 0 16,1 2 0-16,-1 0 1 16,1-1-2-16,-1 1 2 0,-1 0 0 15,-3 0 0 1,1-1 0-16,-2 0 1 15,0 0-1-15,0 1 1 16,0 0-1-16,2 0 1 0,1 0-2 16,1 2 1-16,0 0-1 15,0 1 1-15,1 0-1 16,-2 2 0-16,0 0 0 16,-1 1 1-16,0 1-1 15,-1-2 1-15,1 2-1 16,0-3 0-16,0 1-1 15,1-2-2-15,0 0 1 16,1 0-1-16,1 1 0 16,-1-1 0-16,-1 2 1 15,2-1-1-15,-1 2 2 16,0 0 2-16,0-1-2 16,1-1 2-16,-2 1-1 0,2-2 1 15,1 1-1-15,0 0 1 16,1-1 0-16,-1 1 0 15,-1 1-1-15,-1 0 1 16,1 1 0-16,0-1-1 16,-3 3 1-16,1-3-1 15,-2 3 0-15,0-2 0 16,1 1 0-16,-1-2 0 16,0 2 0-16,0-1 0 15,-8 4 0-15,14-6 1 16,-14 6-2-16,12-6 2 15,-12 6-1-15,11-5 1 16,-11 5-1-16,12-8 1 0,-12 8-1 16,15-15 1-16,-6 5 1 15,1-2 0-15,1-2-1 16,1 0 2-16,-1-1 0 16,0 0 1-16,1 0-2 15,0 2 1-15,-2 2-1 16,-1 1 1-16,-1 2-2 15,-8 8-1-15,12-10 1 16,-12 10-3-16,0 0-10 16,10 11-37-16,-15-2-64 15,2 8-7-15,-9-2-9 16,-2 5-6-16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1:47.899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50 982 204 0,'0'0'89'0,"-12"-14"-1"16,10 5-2-16,-2-2-57 0,6 2-1 15,0-5 2-15,4 1 0 16,-3-5-2-16,6 3-7 15,-4-4-1 1,3 0-7-16,-4-3 0 0,1 0-5 16,-2 0-2-16,-2 1-2 15,-2-1-2-15,-2 1-1 16,0 0-2-16,0 2 3 16,0 0 0-16,0 0-1 15,2-1 1-15,0-1-1 16,2-1 1-16,0 0 0 15,1-1 1-15,1-2-2 0,-2 2 2 16,0 0-1-16,-1 1 1 16,0 1-2-1,-2 1 2-15,-1 2-2 16,-1 0 0-16,-1 1 1 0,0 0-5 16,0 1 5-16,-1 1-5 15,0 1 5-15,0-1-5 16,0 2 5-16,1 0-5 15,0 0 4-15,1 0 0 16,0 0-1-16,3-1 1 16,-1 0-1-16,1 0 2 15,1-1-3-15,0 1 2 16,1-2-1-16,0-1 1 16,0-1 0-16,0-2 0 15,1 2-1-15,0 2 0 16,0 1-2-16,1 6-15 15,-3 9-86-15,0 0-11 0,0 0-12 16,-9 21-9-16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2:20.0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C39E4A-DA02-459C-8730-D7CABAC87277}" emma:medium="tactile" emma:mode="ink">
          <msink:context xmlns:msink="http://schemas.microsoft.com/ink/2010/main" type="inkDrawing" rotatedBoundingBox="18128,17957 18143,17957 18143,17972 18128,17972" shapeName="Other"/>
        </emma:interpretation>
      </emma:emma>
    </inkml:annotationXML>
    <inkml:trace contextRef="#ctx0" brushRef="#br0">6296 5883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1:53.600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138 405 132 0,'0'0'76'16,"0"0"-3"-16,0 0-3 16,0 0-48-16,0 0-2 15,0 0 4-15,0 0 0 0,11-4-4 16,-11 4-8-16,20-3-1 16,-6-1 1-16,5 0-4 15,3-3-1-15,5-1-3 16,1-1 0-16,1 1-3 15,1-2 2-15,2 1 0 16,-1-1 2-16,0 2 0 16,0-2 0-16,0 1 1 0,0 0 0 15,1 0 1-15,0 0-1 16,0-2 1 0,-1 1-8-16,-1 0 7 15,0 0-7-15,-1 0 4 0,-1 1-5 16,-1-1 3-16,0 1-4 15,0 1 5-15,-1-1 1 16,-1 2-2-16,-2 1 2 16,-1-1-1-16,2 1 1 15,1 1-1-15,1 1 0 16,0 0-1-16,0-1 0 16,0 2-1-16,1-2 0 15,-3 0 1-15,-1 0 0 16,-2 0 0-16,-3-2 2 15,0 0 0-15,-1 0-1 16,0 0 1-16,-2 0 0 16,1 1-1-16,0-1 1 0,1 2-2 15,-1 0 0-15,1 1 0 16,-2 0 0-16,0 0-1 16,-1 0 1-16,-2 1 1 15,-2-1-1-15,0 2 0 16,-2-1 0-16,-8 3 1 15,12-2-1-15,-12 2 0 16,15 0 0-16,-5 0-1 16,2 0 0-16,1 0 1 15,0 0-1-15,1 0 0 16,-3 0 1-16,0 0-1 16,-3-1 0-16,-8 1 0 0,12-2 1 15,-12 2-1-15,9-4 0 16,-9 4 0-16,13-6 0 15,-13 6 0-15,13-6 1 16,-13 6-1-16,10-5 0 16,-10 5 1-16,0 0-1 15,0 0 1-15,0 0-1 16,0 0 0-16,-6 8 0 16,2 0-1-16,-2 2 1 15,0 2 0-15,-1 3 1 16,0 1 1-16,-2 2 0 15,2 0 2-15,-1-1 0 16,1 1 1-16,1-2 0 0,1 0 2 16,0 0 2-16,2 0-6 15,0-2 3-15,1 0-5 16,0 0 5-16,-1 0-6 16,0-1 4-16,0-1-5 15,1-2 1-15,-1 1 2 16,0-1-2-16,2 0 1 15,-1-3 0-15,2-7 0 16,1 13-1-16,-1-13 0 16,2 9 0-16,-2-9 0 15,0 0 0-15,5 8 0 16,-5-8 0-16,3 9-1 0,-3-9 1 16,2 11 0-16,-2-11-1 15,-2 14 1-15,2-14 0 16,-3 13-1-16,3-13 1 15,-5 8 1-15,5-8-1 16,0 0 0-16,-7 5 1 16,7-5-1-16,-9 1 0 15,1-1 0-15,-1 3 0 16,-3 2-1-16,-3 2 1 16,-3 3-1-16,-2 0 0 15,-2 3 2-15,-2 0-2 16,-2 1 1-16,-1 0 0 15,-2-1 1-15,1 0-1 0,-1-1 0 16,-1-1 0-16,0-1 1 16,-1 0-1-16,-1-1 0 15,0-2 0 1,-1 1 0-16,1-1 0 0,-1 0 0 16,2 0 0-16,-1-1 0 15,1 1 0-15,2-1 1 16,0 0-1-16,2 0 0 15,1-1 0-15,0 0 0 16,-1 0 0-16,0-2 0 16,0 1 0-16,0-2 0 15,-2 2 0-15,0-2 0 0,-1 2 0 16,0-2 0 0,-1 3 5-16,1-2-3 15,1 4 1-15,-2 1 0 16,3 0 0-16,-1 0 0 0,1 1 0 15,1 0 0-15,-1 0-3 16,-1 1 1-16,0-2-1 16,1 0 1-16,-1 2-1 15,0 1 0-15,2 4-10 16,1 0-37-16,7 10-60 16,0-5-11-16,7 5-11 15,2-1-8-15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2:18.682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14 566 140 0,'10'-4'82'0,"-10"4"3"16,0 0-2-16,2-8-56 15,-2 8 5-15,-3-8 8 16,3 8 2-16,-11-7-3 16,11 7-10-16,-11-5-7 15,11 5-3-15,-4-11-4 16,4 11-6-16,10-15-1 16,2 4-4-16,4-2 2 15,2-2-2-15,3-2 3 16,0 2-2-16,0-2 1 15,1 1-1-15,-1-2-3 16,-2 1-1-16,1-1-1 0,1 1 3 16,-1-1-2-16,2 0 3 15,-1 1-1-15,2 1-1 16,-1 2 4-16,-1 2-1 16,-1 2 0-16,-1 2-3 15,-2 2 2-15,-3 1-4 16,-1 0 2-16,-1-1-1 15,-1-2 1-15,0-1-1 16,-1-2 1-16,2-2 0 16,0-2 0-16,-1 1 1 15,-1-1-1-15,1 1 1 16,-2 1-1-16,-2 2 1 0,-1 0-1 16,0 1 0-16,0 0 1 15,1-1-3-15,-1 2 1 16,1-1-1-16,0 2 1 15,-7 8-2-15,12-11-4 16,-12 11-12-16,9 11-43 16,-11-4-54-16,3 11-9 15,-8-4-5-15,0 7-10 16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2:33.351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5 406 214 0,'-5'-8'99'0,"1"-1"0"16,4 9-2-16,-2-16-74 15,2 16-6-15,8-18 1 16,2 7 0-16,-3-4 2 16,7 2-6-16,0-3-3 15,2 0 1-15,1-3-2 16,2 1 2-16,-2-1-5 16,2 1 2-16,-2 0-4 15,-1 1 2-15,-2 3-4 16,0-1 1-16,-3 3-1 15,0 1-1-15,-1 0 0 0,-1 1-1 16,2-1 0-16,-1 1 0 16,2 0 0-16,-1 2-2 15,1 0 2 1,0 0-1-16,-1 1 0 0,-1 3 0 16,-2 0 1-16,-8 4-1 15,13-5 0-15,-13 5 1 16,7-1-1-16,-7 1 0 15,0 0 0-15,13-4 0 16,-4 1 1-16,0 1-1 16,1-2 1-16,1 0 0 15,1 1-1-15,-1 0 1 0,-2 1 0 16,0 1-1-16,-9 1 1 16,11 1 0-16,-11-1 0 15,8 5-1-15,-8-5 1 16,0 0 2-16,10 9 0 15,-10-9 2-15,6 12 0 16,-3-1 1-16,-2 2 0 16,-2 4 2-16,-2 5-1 15,-1 4-2-15,-2 3 2 16,0 4-2-16,-2 1-1 16,1 1 0-16,1 2 0 15,3 0-1-15,1-1-1 16,1 2 3-16,1 0-4 0,-1 0 3 15,0 2-2-15,0-3 2 16,-2 0-1-16,1 0 0 16,-2-3 3-16,1-3-4 15,1-2 3-15,2-4-4 16,0-5 3-16,2-1-4 16,1-2 3-16,0-5-4 15,-1-2 2-15,0-1-1 16,-1-1 0-16,-1-8-1 15,-1 13 1-15,1-13-1 16,-3 12 1-16,3-12 0 16,-1 13-1-16,1-13 1 0,1 11 0 15,-1-11-4-15,9 10-9 16,-9-10-24 0,21 3-90-16,-12-11-7 15,4 1-11-15,-7-6-7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2:45.58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106 28 230 0,'2'-8'96'16,"-6"-2"4"-16,4 10-2 16,-5-13-66-16,5 13-7 15,0 0-6-15,0 0 1 16,-9 6-1-16,10 1-5 16,-2 3-3-16,3 5 0 15,-2 3-1-15,3 5 2 16,-3 2-3-16,1 6 3 15,-2 1-3-15,-1 1 2 16,-1 3-5-16,0 0 3 16,0 0-3-16,-1-3-1 15,1 1 0-15,-1 0-2 0,0 0 0 16,0 1 0-16,-3 2 1 16,1-2-1-16,-2 1 0 15,0 0 0-15,-1-1-1 16,1-2 1-16,1-5-3 15,2-3 2-15,0-3-2 16,3-5 0-16,2-2-1 16,0-3 2-16,3-3-2 15,1-1 4-15,-4-8-4 16,8 16 3-16,-3-8 1 16,1-1-5-16,-2 3 4 15,0 0-4-15,1-1 4 0,-1 0-6 16,-1-1 6-16,-3-8-6 15,8 12 4-15,-8-12 0 16,8 5 0-16,-8-5 0 16,0 0 0-16,11-1 0 15,-11 1 0-15,0 0 0 16,11-4 0-16,-11 4 1 16,13-5-1-16,-3 0 0 15,2-2 1-15,2-2 1 16,3-2-5-16,1-2 5 15,1-1-4-15,-1-1 3 16,1-3-3-16,-2 0 3 16,1-2-3-16,2-2 2 0,-1-3 3 15,2-1-4-15,0-3 4 16,0 0-2-16,2-1 1 16,0 1-1-16,1 2 2 15,-3 3-3-15,-1 3 1 16,-1 4-1-16,-1 1 1 15,-1 4-2-15,-3 3 2 16,-2 1-1-16,-2 1 0 16,0 2 1-16,-2 0-3 15,-8 5-8-15,10-1-17 16,-10 1-86-16,0 0-8 16,0 0-3-16,-11 13-9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2:47.412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60 844 244 0,'0'0'105'16,"7"-15"-4"-16,2 9 2 0,-2-1-80 15,8 2 3 1,-1-3-7-16,8 3 7 0,-2-2-14 16,6 2-1-16,3-3-4 15,3 1-2-15,2-1-1 16,2-3-1-16,3 0 1 15,2 1-2-15,2-2 0 16,2-1 0-16,0 1-1 16,0-1 0-16,0-1 0 15,2 0 0-15,0-3 1 16,2-2 0-16,0 1 2 0,3-1-1 16,1 0 1-1,2 0-1-15,-3 2 0 16,0 0 0-16,-5 2-1 0,0 3 0 15,-6-1 0-15,-2 2-1 16,-7 0 2-16,0 0-2 16,-5 2 3-16,1-1 0 15,-4 2 0-15,-2 0 0 16,-4 2-1-16,-2 2-1 16,-3-1 1-16,-4 3-1 15,-9 2-1-15,11-3-1 16,-11 3 0-16,0 0 0 0,0 0 0 15,0 0 0 1,0 0 0-16,0 0 0 16,10-6 0-16,-10 6 0 15,0 0 0-15,9-3 0 0,-9 3 0 16,0 0 0-16,12-11-1 16,-10 3 1-16,2-2-1 15,-1-3 1-15,2-3-1 16,-1-2 1-16,1-3 0 15,0 0 0-15,0-2 1 16,0 1-1-16,-2 0 2 16,1 1-1-16,-3 1 2 15,-1 1-2-15,-1 0 2 16,0 2-2-16,0 1 1 16,2-1-1-16,0 2 0 15,0 2-1-15,0 2 1 0,0 3-1 16,-1 8 0-16,-2-10 0 15,2 10 1-15,-16 4 0 16,6 2-2-16,-2 1 1 16,-1 2 1-16,0 0-2 15,0 0 1-15,1 0 0 16,0-1-1-16,-1 0 0 16,-2 1 1-16,-4 0 0 15,-4 0-1-15,-4 2 2 16,-3 0-2-16,-6 0 2 15,-2 2-2-15,-3-1 1 16,-3 1-1-16,-1-1 2 16,2 0-2-16,1 0 2 0,-1 1-1 15,1-1 1-15,0 0-1 16,0 0 0-16,1-1 0 16,0 1 1-16,0 0-2 15,0-2 1-15,1 0 0 16,2-2 0-16,3-1 0 15,2-1 0-15,2-2 0 16,2 2 0-16,2-3 0 16,3 1 0-16,2 0 0 15,-1 1-2-15,1 0 2 16,0 1-2-16,0 2 2 16,2-2-2-16,-2 2 2 0,1-1-2 15,0 0 1-15,2 0 0 16,1-1 1-16,3 0 0 15,0-1 0-15,3 0-1 16,2 0 1-16,2-1 0 16,8-4 0-16,-8 6 0 15,8-6-1-15,0 0 1 16,0 0 0-16,-4 8 0 16,4-8 0-16,0 0 0 15,0 8 0-15,0-8 0 16,-3 8 0-16,3-8 0 15,-8 13 0-15,3-4 0 16,-2 0 0-16,0 4 0 0,-2 4 0 16,-2 2 2-16,0 4-3 15,-1 4 3 1,0 3-3-16,-1 0 3 16,0 4-2-16,1-4 2 0,2-1-1 15,4-1-5-15,5-5 6 16,1-5-8-16,7-4-5 15,1-6-31-15,10 3-71 16,-3-11-12-16,4 4-4 16,-5-8-8-16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3:22.119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27 18 112 0,'0'0'80'16,"-11"-15"3"-16,11 15 0 16,-9-7-35-16,9 7-1 15,0 0-2-15,-7 9-5 16,7-9-8-16,-2 14-8 15,2-3-6-15,4 3-1 0,-2 0-5 16,2 5 2 0,-2 1-3-16,2 6 1 15,-4 2-1-15,1 3 1 16,-3 2-2-16,2 2 1 0,-1 0-3 16,1 1 2-16,1-2-2 15,1 0-4-15,1-3 2 16,1 0-4-16,0 0 3 15,0 0-4-15,-1 0 3 16,-2 3-5-16,-1-1 2 16,1 1 2-16,-2-1-3 15,1-1 2-15,0-2-1 16,1-2 0-16,2-4 0 16,0-2 0-16,1-4-1 15,1-2 2-15,0-2-2 16,-1-1 3-16,0-3-3 15,-2 0 2-15,-1-1-1 0,0-1-2 16,-1-8 2-16,3 13-4 16,-3-13 3-16,3 9-3 15,-3-9 2-15,2 7-1 16,-2-7 2-16,3 11 0 16,-3-11 0-16,-2 13 0 15,2-13 1-15,-3 14-1 16,3-14 0-16,0 10 0 15,0-10 0-15,0 0-1 16,12-6 2-16,-2-3-2 16,3-5 1-16,2-2 1 15,1-3-1-15,2-2 1 0,2-2-1 16,0-2 1-16,2-2-1 16,-1-3 1-16,1-2 0 15,1-1-1-15,2-3 1 16,-2 0-1-16,0 0 3 15,-3 2-4-15,-2 2 3 16,-3 4-2-16,-2 4 2 16,-2 5 2-16,-4 2-4 15,0 4 4-15,0 3-6 16,-1 2 2-16,-6 8-10 16,13-9-6-16,-2 15-42 15,-11-6-59-15,12 12-5 0,-12-12-11 16,0 20-7-16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4:02.408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17-4 218 0,'0'0'89'0,"8"-4"1"16,-8 4-3-16,0 0-65 0,9 13-2 16,-9-13 2-16,3 20 4 15,-6-9-3-15,3 5-2 16,-4 1-3-16,1 3-2 15,-2 0-3-15,4 3-1 16,-4-2-3-16,4 3 0 16,-2-1-3-16,2 1 3 15,-1-2-3-15,1 1 4 16,0-2-2-16,-1 2 2 16,-1-2-3-16,2 0-1 15,0 0-1-15,1 0-2 16,0-2 0-16,2 1-3 0,0-2 2 15,2 0-3-15,0 0 3 16,0 0 1-16,0-1-1 16,-3 2 3-16,0 1-2 15,-1 1 1-15,-1-1-2 16,1 1 2-16,-1 0-3 16,1 1 1-16,1-2-2 15,1-1 1-15,1 0 0 16,0 0 0-16,0-2 0 15,-1 1 0-15,-2-1 0 16,0 1-1-16,-1-2 1 16,-1 2-3-16,0-2 2 15,0 0-3-15,0-2 3 0,1-1-2 16,-1-1 1-16,1-2-1 16,1-1 2-16,0-9 0 15,2 11 0-15,-2-11-3 16,0 0-11-16,12 3-29 15,5-1-80-15,-10-14-7 16,7 4-15-16,-8-8-6 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4:03.779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37 77 273 0,'0'0'109'0,"-9"1"-1"16,9-1-7-16,0 0-88 0,-4 10-1 16,4-10 1-16,0 0 2 15,0 0-2-15,2 11-3 16,-2-11 1-16,0 0-1 15,2 11-1-15,-2-11-1 16,0 0-4-16,3 10 0 16,-3-10-2-16,0 0-1 15,0 0 1-15,0 0-1 16,0 0 0-16,0 0 0 16,0 0 1-16,0 0-2 15,0 0 2-15,2-9-1 16,-3 1-1-16,0-2 0 0,0-3 0 15,-2 0 3-15,0-2-3 16,0 2 4-16,-1 0-4 16,0 3 4-1,1 2-3-15,3 8 3 0,-6-8-3 16,6 8 0-16,0 0-1 16,0 0 0-16,-7 8 0 15,7-8-1-15,1 12 2 16,-1-12-12-16,6 16-15 15,-6-16-91-15,11 11-5 16,-11-11-7-16,8 7-9 16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4:18.783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0 334 136 0,'0'0'84'15,"3"-16"-2"1,-3 16 5-16,2-17-39 16,-2 17-12-16,4-16-2 0,-4 16-2 15,3-16-3-15,-3 16-8 16,6-15-4-16,-6 15-3 16,9-14-3-16,-3 6-4 15,1-1-1-15,1 0-1 16,0-2-1-16,2 2 0 15,-2-1 0-15,3 1 0 16,-2-1 0-16,2 1 0 0,-1-2 0 16,0 2 0-1,1-3 0-15,1 2-1 16,-1-3 1-16,1 2-1 16,0 0 1-16,1 0-3 0,0 2 2 15,1 0-2-15,-1 2 0 16,0 1 0-16,0 0-1 15,-1 1-1-15,0 0 0 16,-1 1 1-16,-3 0 0 16,-1-1 0-16,-7 5 0 15,11-6 0-15,-11 6 0 16,0 0 0-16,9-5-1 16,-9 5-2-16,0 0-1 15,0 0-3-15,0 0-3 16,0 0-3-16,5 10-7 15,-5-10-14-15,5 7-65 16,-5-7-3-16,0 0-5 0,0 0-5 16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4:30.894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64 925 207 0,'0'0'94'15,"0"0"1"-15,-6-11-4 16,6 11-66-16,0 0-8 16,-5-9 5-16,5 9-3 15,-2-8 4-15,2 8-10 16,0 0 0-16,-5-12-1 16,5 12-3-16,0-9 1 0,0 9-4 15,-2-11 1-15,2 11-2 16,0-13 2-1,0 6-2-15,0-3 1 16,1 1-1-16,-1-2 1 0,1 1-1 16,-1-2 1-16,0-1-1 15,0-1-2-15,0 1 2 16,0-2 0-16,0 0-1 16,0 0 0-16,0-1 0 15,-1 2 0-15,0-1-1 16,-1 0 1-16,0 0-3 15,1 2 1-15,-1-1-1 16,-1-1 0-16,1 1 1 16,-1-1-1-16,1 1 1 15,0-1-1-15,1-1 0 16,0 3 1-16,1-2-1 16,0 0-2-16,0 0 1 0,0 1-1 15,1-1 2-15,-1 1-2 16,-1 0 1-16,0 0-1 15,0 0 1-15,0 1 1 16,-2-1-1-16,1 0 0 16,-1 0 0-16,0-1 1 15,1 0-2-15,-1-2 3 16,1 1-3-16,1-2 3 0,1 0-2 16,0-1 0-1,0 2 0-15,1 1 0 16,1-1 0-16,0 2 1 15,0 0-1-15,-2 3 1 0,1-1-2 16,0 1 2-16,-1 0-2 16,0-1 2-16,-1 1-1 15,0 2 0-15,0 0 0 16,-1 0-1-16,1 2 2 16,1 0-1-16,0 8 4 15,-1-10-10-15,1 10-11 16,0 0-35-16,0 0-60 15,4 10-10-15,-4-10-11 16,-7 19-11-16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8.7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9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5-11-07T15:01:13.452"/>
    </inkml:context>
    <inkml:brush xml:id="br1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A0BB4938-71CD-46F8-A488-64CE9D61947F}" emma:medium="tactile" emma:mode="ink">
          <msink:context xmlns:msink="http://schemas.microsoft.com/ink/2010/main" type="writingRegion" rotatedBoundingBox="8079,9270 21413,9316 21406,11540 8071,11494"/>
        </emma:interpretation>
      </emma:emma>
    </inkml:annotationXML>
    <inkml:traceGroup>
      <inkml:annotationXML>
        <emma:emma xmlns:emma="http://www.w3.org/2003/04/emma" version="1.0">
          <emma:interpretation id="{59E52098-F2CE-41A2-BFE2-01872F0F2F99}" emma:medium="tactile" emma:mode="ink">
            <msink:context xmlns:msink="http://schemas.microsoft.com/ink/2010/main" type="paragraph" rotatedBoundingBox="8079,9270 21413,9316 21406,11540 8071,11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04A976-3898-4453-AF22-C8DFEEB325A5}" emma:medium="tactile" emma:mode="ink">
              <msink:context xmlns:msink="http://schemas.microsoft.com/ink/2010/main" type="line" rotatedBoundingBox="8079,9270 21413,9316 21405,11540 8071,11494"/>
            </emma:interpretation>
          </emma:emma>
        </inkml:annotationXML>
        <inkml:traceGroup>
          <inkml:annotationXML>
            <emma:emma xmlns:emma="http://www.w3.org/2003/04/emma" version="1.0">
              <emma:interpretation id="{76A7B292-259E-46E3-9774-76AEAF57F452}" emma:medium="tactile" emma:mode="ink">
                <msink:context xmlns:msink="http://schemas.microsoft.com/ink/2010/main" type="inkWord" rotatedBoundingBox="1738,-3372 21784,4960 17415,15470 -2630,7138">
                  <msink:destinationLink direction="with" ref="{62833B6F-3A64-4A12-87B5-050EA195A1B0}"/>
                </msink:context>
              </emma:interpretation>
              <emma:one-of disjunction-type="recognition" id="oneOf0">
                <emma:interpretation id="interp0" emma:lang="en-US" emma:confidence="0">
                  <emma:literal>r an</emma:literal>
                </emma:interpretation>
                <emma:interpretation id="interp1" emma:lang="en-US" emma:confidence="0">
                  <emma:literal>u are a,</emma:literal>
                </emma:interpretation>
                <emma:interpretation id="interp2" emma:lang="en-US" emma:confidence="0">
                  <emma:literal>"a an</emma:literal>
                </emma:interpretation>
                <emma:interpretation id="interp3" emma:lang="en-US" emma:confidence="0">
                  <emma:literal>"U are a,</emma:literal>
                </emma:interpretation>
                <emma:interpretation id="interp4" emma:lang="en-US" emma:confidence="0">
                  <emma:literal>"'in,</emma:literal>
                </emma:interpretation>
              </emma:one-of>
            </emma:emma>
          </inkml:annotationXML>
          <inkml:trace contextRef="#ctx0" brushRef="#br0">3696-2302 38,'0'0'27,"0"0"0,16 2-1,-16-2-5,4 16-3,3 1-4,-7-17-4,7 32-4,-5-16-1,10 12-1,-3-7 0,3 5-1,-1-3 0,8 5 0,-3-5-1,9 4 0,-4-5 0,2 5 1,-2-6-2,4 5 1,-4-3 0,4 2 0,-8-1-1,4 1 0,-5-1 0,-1 1 0,-3-2 0,0-2-1,-3-3 0,-2-1 1,-7-17-1,14 27 0,-14-27 0,11 15 0,-11-15 0,16 11 0,-16-11 0,16 12 0,-16-12 0,0 0 0,15 12-1,-15-12 0,0 0-1,0 0-1,0 0-4,-1-15-7,1 15-21,0 0-1,5-23 0,-5 23 0</inkml:trace>
          <inkml:trace contextRef="#ctx0" brushRef="#br0" timeOffset="-957.0547">3751-1808 11,'0'0'22,"0"0"2,11 19-7,-11-19 2,15 23 0,-6-5-3,4-2-3,-1 8-2,-3-6-3,5 10-3,-5-3 0,3 4-2,-1-2-1,1 3 1,-3-4 0,9 4 0,-8-7 1,13 7 0,-5-11-1,6 7 1,-2-6-1,2 4 0,-6-5 0,5 3-1,-5-3-1,-2-2 0,-6-1-1,-1 0 0,-9-16 0,11 26 0,-11-26 1,5 20-2,-5-20 1,0 0 0,0 0-1,0 0-1,2 16-2,-2-16-2,0 0-5,0 0-10,-13-23-12,13 23-1,0 0 1,4-16 0</inkml:trace>
          <inkml:trace contextRef="#ctx0" brushRef="#br0" timeOffset="1150.0658">4589-2272 8,'0'0'19,"0"0"2,-14-19-1,14 19-1,0 0-3,0 0 1,0 0-2,0 0-1,0 0-3,0 0 0,4 24-5,-4-24 1,9 29-1,-9-29-1,21 42-2,-7-19 0,7 6 1,-1 0-2,4 4 0,-8 0 1,9 1-1,-9-3-1,3 1 0,-1-4 1,0 0-1,-1-3 0,-3-2 0,2-2 0,-5 2-1,-2-4 1,1 2 0,-4-5-1,-1 0 0,-5-16 0,7 19-1,-7-19 1,0 0-1,0 0-1,0 0-2,19-9-4,-24-8-13,5 1-15,0 16 1,9-25-2,-9 25 2</inkml:trace>
          <inkml:trace contextRef="#ctx0" brushRef="#br0" timeOffset="3273.1872">5027-2291 15,'0'0'25,"0"0"1,20 7 3,-20-7-12,5 16 2,2-1-4,-7-15-4,7 32-1,-7-32-1,19 35-2,-8-17-1,10 6-1,-7-1-1,11 5-1,-5 1 0,10 2-1,-6-1 0,4 2 0,-5-1 0,6 1 0,-6-4-1,1 0 0,1-3 0,0-1 0,-6-3 0,-1 0 0,-4-5 0,0 2-1,-14-18 0,23 28 1,-23-28-1,14 21 0,-14-21 0,0 0 0,9 16 0,-9-16 0,0 0 0,0 0 0,0 0-1,0 0 0,0 0-3,-5-19-3,5 19-11,0 0-16,-7-23-1,7 23 0,-4-25-2</inkml:trace>
          <inkml:trace contextRef="#ctx0" brushRef="#br0" timeOffset="2170.1239">5087-1783 7,'0'0'13,"0"0"0,0 0 1,-9-20 1,9 20 1,0 0 2,0 0-3,16 6 0,-16-6-1,13 17-1,-13-17-2,17 23-2,-17-23-3,16 33 0,-10-17-1,6 12-1,-5-7 1,9 11-1,-6-2-1,6 3 0,-3-3-1,4 5 0,-3-3-1,6 1 1,-3-3-1,5 2 0,-5-4-1,5 0 2,-7-2-2,8-1 2,-5-2-1,3 1-1,-1-1 0,-5 0 0,-2 0 1,1 0-2,0-4 2,-2 2-2,-1-3 1,-4-2 1,-7-16-2,12 22 1,-12-22 0,0 0 0,0 0-1,0 0 1,0 0-1,0 0-1,0 0-2,-3-15-3,3 15-10,0 0-16,-18-34-3,13 18 1,-7-8-1</inkml:trace>
          <inkml:trace contextRef="#ctx0" brushRef="#br0" timeOffset="4213.241">5119-2743 17,'-14'-16'22,"14"16"-1,0 0-2,0 0 0,0 0-5,-16-14 0,16 14-2,0 0-1,0 0-1,0 0-2,0 0 1,0 0-1,16 25-2,-16-25 0,18 37-1,-6-14-1,9 12 1,-1-5-2,2 7 0,-2-4-1,1 4 0,0 0 1,7 1-2,-6-6 1,2 1 0,-1-3 0,-3 0-2,-3 0 2,3 0-2,-4-5 1,-2-3-1,-2 1 1,-1-2-1,-2-3 0,-1-2 0,-8-16 0,18 21 0,-18-21 0,16 14 0,-16-14 0,0 0 0,0 0-1,18 10 1,-18-10 0,0 0-1,0 0-2,0 0-2,0 0-3,0 0-14,-16-22-16,16 22 2,0 0-2,-11-16 2</inkml:trace>
          <inkml:trace contextRef="#ctx0" brushRef="#br0" timeOffset="5243.2999">6469-1862 8,'-15'-13'21,"15"13"3,0 0-2,0 0-2,0 0-3,0 0-3,0 0-1,0 0-1,0 0-2,0 0 0,5 27-2,-5-27-1,16 31-2,-9-13 0,12 12-2,-5 0 0,9 6-1,-3 1 0,4 4-1,-1-4 0,2 0 0,2-2-1,-3-2 1,-1-5 0,2-3 0,-6-4-1,2-2 1,1-1-1,-3-1 1,-1-3-1,-18-14 1,21 25-1,-21-25 0,18 19 0,-18-19 1,0 0-1,15 20 0,-15-20 0,0 0 0,0 0-1,0 0-1,0 0-2,0 0-2,0 0-7,-19-11-16,19 11-5,-11-23-1,1 0 1</inkml:trace>
          <inkml:trace contextRef="#ctx0" brushRef="#br0" timeOffset="5959.3409">6512-2226 22,'0'0'18,"0"0"1,0 0-3,0 0 0,0 0-3,0 0 1,0 0-3,0 0 0,0 0-1,0 0 1,0 0-1,-2 19-1,18-1-1,-16-18-1,18 38 0,-13-15-2,14 11 0,-6-4-1,10 5-1,-6 0 0,4 0-1,-3 0 0,3-2-1,-3-1 0,1 0-1,1-4 1,-3 0-1,-3-3 0,1-6 1,-5-2-1,-10-17 0,18 25 0,-18-25-1,0 0-1,0 0-2,16 5-2,-25-20-8,9 15-17,7-16-6,-7 0 1,0 16-1</inkml:trace>
          <inkml:trace contextRef="#ctx0" brushRef="#br0" timeOffset="6889.3939">6875-1859 25,'0'0'21,"0"0"0,0 0 0,0 0-2,0 0-2,0 0-2,18 5-2,-18-5-1,7 20-1,-7-20-3,9 38-1,-6-13-2,12 12-1,-7-2-1,8 9 0,-2-4-1,8 6 0,-8-2 0,7 0 0,-3-5-1,3 1 1,-2-3 0,1 2-1,-3-4 0,-1-2-1,0 0 1,2 1-1,-4-4 0,0-2 0,2-4 0,-2-1 0,-2-2 0,2 0 0,-1-5 0,1 0 1,0 0-1,-3 0 0,-3 0 0,-8-16 1,11 28-1,-11-28 0,9 22 0,-9-22 0,3 16 0,-3-16 0,0 0 0,0 0-1,0 0 1,0 0-2,6 18 0,-6-18-1,0 0 0,0 0 0,0 0 0,0 0-2,17 5-1,-17-5-8,0 0-20,0 0 1,11-21-1,-11 21 2</inkml:trace>
          <inkml:trace contextRef="#ctx1" brushRef="#br1">-3758-1188 231 0,'0'0'99'16,"0"0"1"-16,0 0 1 15,0 0-70-15,0 0-4 16,0 0-4-16,0 0-1 15,0 0-2-15,23-2 0 16,-23 2-3-16,25 5-1 16,-25-5-2-16,33 14-1 15,-33-14-3-15,33 31-2 16,-21-12-3-16,1 4 0 16,-3 0-2-16,1 2 0 15,-5-3-2-15,-4-1 0 16,-2-21 0-16,4 33 0 15,-4-33-1-15,4 23 1 0,-4-23-1 16,0 0 0-16,0 0-1 16,0 0 2-16,0 0-1 15,0 0-1 1,0 0 1-16,19 5 0 0,-19-5 0 16,0 0-1-16,0 0 2 15,15-25-2-15,-15 25 1 16,12-25 0-16,-12 25 0 15,17-36-1-15,-9 11 2 16,2 0-1-16,1-6 1 16,-1 4-2-16,1-2 2 15,-3 2-1-15,-2 2 1 0,-2 4 1 16,-2 3 0-16,-2 18-1 16,-2-25 1-1,2 25 0-15,-6-19 0 16,6 19-1-16,-6-19 0 0,6 19-1 15,-6-18-1-15,6 18-1 16,0 0-2-16,-7-25-4 16,7 25-10-16,0 0-16 15,0 0-82-15,0 0-5 16,0 0-2-16,0 0-2 16</inkml:trace>
        </inkml:traceGroup>
        <inkml:traceGroup>
          <inkml:annotationXML>
            <emma:emma xmlns:emma="http://www.w3.org/2003/04/emma" version="1.0">
              <emma:interpretation id="{5FC8FB69-FA45-4496-8D4B-4D9DA8CD7861}" emma:medium="tactile" emma:mode="ink">
                <msink:context xmlns:msink="http://schemas.microsoft.com/ink/2010/main" type="inkWord" rotatedBoundingBox="20625,10298 21410,10301 21405,11540 20620,11537"/>
              </emma:interpretation>
              <emma:one-of disjunction-type="recognition" id="oneOf1">
                <emma:interpretation id="interp5" emma:lang="en-US" emma:confidence="0">
                  <emma:literal>☺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h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"</emma:literal>
                </emma:interpretation>
              </emma:one-of>
            </emma:emma>
          </inkml:annotationXML>
          <inkml:trace contextRef="#ctx0" brushRef="#br0" timeOffset="8263.4649">8792-1464 1,'0'0'22,"0"0"2,20 25 1,-20-25-5,9 21 0,-9-21 0,10 23-4,4-4-3,-14-19-1,29 37-3,-17-16-3,7 7-1,-3 4-2,4 0-2,-3 3 0,1 3 0,0-4-1,-1 1 0,-1-3 1,0-1-1,-2-10 1,4 4 0,-4-9-1,-14-16 0,25 23 0,-25-23-2,0 0-3,0 0-9,0 0-16,17-18-2,-26-3-2,9 21 1</inkml:trace>
          <inkml:trace contextRef="#ctx0" brushRef="#br0" timeOffset="8809.4965">8858-1759 26,'0'0'20,"-6"-16"0,6 16 0,0 0-2,0 0-2,0 0 0,0 0-4,20 25-2,-20-25-2,17 33 0,-8-10-2,11 9-2,-3-2 0,6 7-1,0-4-1,4 6 0,-3-6 0,5 2 0,-6-7-1,1 0-1,-6-5 1,0-5-2,-4-2-6,-14-16-19,0 0-7,19 3 1,-24-20-2</inkml:trace>
          <inkml:trace contextRef="#ctx0" brushRef="#br0" timeOffset="9944.5617">9223-1399 13,'0'0'23,"0"0"1,0 0-2,0 0-2,0 0-3,9 29-4,3-7-1,-1 7-3,5 7-2,-2 5-2,5 10 0,1-4-1,3 9-1,-4-3 0,2 3-1,-1-5 0,-1 4-1,1-2 0,-3-4 0,3-4-1,-5-2 1,1-6 0,0-6-1,-2-4 0,-1-10-3,-3 1-3,-10-18-12,0 0-13,7 19 0,-7-19-2,0 0 2</inkml:trace>
        </inkml:traceGroup>
      </inkml:traceGroup>
    </inkml:traceGroup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4:41.001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6 35 0,'0'0'67'0,"0"0"0"16,6-8 4-16,-6 8-36 16,0 0-4-16,0 0-3 15,0 0 0-15,0 0 0 16,1 9-4-16,-1-9 2 16,-4 15-3-16,3-2 2 15,-3 0-4-15,2 5 0 16,-2 1-4-16,2 2-1 15,-1-1-3-15,1 4-1 16,0-4-1-16,2 3 1 16,-2-2-3-16,3 0 2 0,-2 1 0 15,3 2-1-15,-2 0-1 16,2 2 0-16,-1 0-2 16,1 2 0-16,-1 0-1 15,1 1 0-15,-1 0-3 16,-1 1 3-16,-2 0-3 15,0 2 3-15,-1-2-3 16,1 0 2-16,-1 0-2 16,1-3 1-16,0 0-2 15,2-2 2-15,1-3-2 16,1 0-1-16,-1-3 3 16,1 1-4-16,0-1 3 15,-2 0-3-15,0-2 3 0,-1-1-4 16,-1-1 3-16,0-1-1 15,2-2-1-15,-1-1 1 16,1-1-1 0,1-2 1-16,0 0-1 0,-1-8 1 15,5 14-1-15,-5-14 1 16,6 10-1-16,-6-10 1 16,0 0-1-16,10 10 0 15,-10-10 1-15,10-1-1 16,-10 1 0-16,12-6 0 15,-4 2 0-15,0-3 0 16,1 0 0-16,1-1 0 0,3-1 0 16,1 0 0-16,3-1 0 15,1 0-1-15,1-1 1 16,2-1 0-16,-1-2-2 16,2 1 1-16,-4 0-1 15,-1 0 4-15,-4 1-4 16,-2 1 3-16,-3 2-3 15,-8 9 3-15,12-13-1 16,-12 13 3-16,6-9-3 16,-6 9-1-16,0 0 2 15,5-10-2-15,-5 10 2 16,3-9-1-16,-3 9 0 16,1-8-1-16,-1 8 1 0,3-7-1 15,-3 7 1-15,2-8-1 16,-2 8 1-16,3-9 0 15,-3 9 0 1,3-8 0-16,-3 8 0 0,0 0-1 16,4-9 1-16,-4 9 0 15,0 0 0-15,0 0-1 16,0 0 1-16,0 0-1 16,8-6-5-16,-8 6-8 15,2 8-28-15,-2-8-68 16,1 13-4-16,-1-13-10 15,-2 12-4-15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4:42.030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-1 257 139 0,'6'-10'73'0,"3"1"2"16,-1-2-5-16,5 3-44 15,-2-4-7-15,3 2 4 0,-1-3-3 16,3 2 0-16,-2 0-6 16,0 0-2-16,-1 0 1 15,1 2-3-15,-1-1 0 16,0 1-4-16,-1 1-1 15,0 0-2-15,0 1 0 16,-1-1-1-16,0 1 0 16,1 0 0-16,-4 0 0 15,1 1 0-15,-1 0 0 16,-8 6 0-16,12-9 0 16,-12 9-2-16,10-8 1 15,-10 8-1-15,11-8-3 0,-11 8-4 16,14-7-8-16,-14 7-23 15,19-8-51-15,-10 2-3 16,3 3-6 0,-4-1-9-16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4:47.439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7 449 99 0,'-9'0'73'0,"9"0"3"16,-2-8-1-16,2 8-39 16,5-12-2-16,-5 12-1 15,9-11-1-15,-9 11-5 16,12-9-9-16,-12 9-4 15,18-5-3-15,-5 4-3 16,4 0-3-16,5 0-1 16,5-1-2-16,3-1-1 15,6 1 0-15,1-3 1 16,2-2-1-16,0 1 1 16,1-2-1-16,-2-1 2 15,-1-1-3-15,-1 0-1 0,1-1 2 16,3 0-3-16,1 0 2 15,3-2-1-15,1 0 1 16,-1 2 0 0,-3 0 2-16,-2 0 2 0,-2 2-2 15,-4 1 2-15,-4 3-1 16,-4 1-1-16,-2 1 0 16,-1 1-1-16,1-1 0 15,2-1 0-15,2-1-1 16,0-2 1-16,2 0 0 15,0-4 2-15,0 1 0 16,-1-2 1-16,-4 1-1 0,-3 1 2 16,-3-1-1-16,-4 2 1 15,-2 0-2-15,-1-1 0 16,0 0-1-16,1 0-1 16,2 0 0-16,0 0 0 15,0 1 0-15,0 0 1 16,0 3 0-16,-4 1 1 15,-1 1 0-15,-9 4 0 16,15-2 0-16,-15 2 0 16,13-3 0-16,-13 3-1 15,16-4 0-15,-7 1 1 16,1 0-1-16,0 0 0 16,-2 0 1-16,-8 3-1 0,13-4 1 15,-13 4 0-15,0 0-1 16,0 0-1-1,5 10 1-15,-5-10-1 16,-2 10 0-16,2-10-1 0,-3 11 0 16,3-11 0-16,-3 9 0 15,3-9 0-15,-3 12 0 16,1-4-1-16,0 3 2 16,0 3-2-16,0 2 1 15,1 3 0-15,0 1 0 16,1 1 0-16,-1 0 0 15,1-3 0-15,-1-1 1 0,-1-2 0 16,0-2 1 0,0-2 0-16,-2 1 2 15,-1-2-1-15,0 1 3 16,-1 1 0-16,1 0 0 0,1 2 1 16,2 1-3-16,-1 1 1 15,2-1-3-15,0 1 2 16,2-1-3-16,1-3-1 15,-2-1 0-15,0-2-1 16,0-9 2-16,0 13-1 16,0-13 1-16,0 0-1 15,0 0 1-15,-8 6-1 16,8-6 1-16,-12 6-1 0,2-1 0 16,-3 3 0-1,-2 1 0-15,-6 3-1 16,-1 3 1-16,-6 1 0 15,-4 3 0-15,-5 0-1 0,-2-1 2 16,-3-1-1-16,0 1 0 16,-2-2-1-16,0-1 2 15,0-2-2-15,2 0 2 16,-3 1-1-16,1-1 1 16,-1 1-2-16,-1 0 3 15,-1 1-2-15,0-1 2 16,-1-1-2-16,1 1 1 0,1-2-1 15,3 0-1-15,0-2 1 16,3 0-11 0,6 3-13-16,-3-3-79 15,11 7-5-15,-1-5-11 0,9 8-9 16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4:49.914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127 454 146 0,'5'-7'78'15,"-5"7"2"-15,5-8-6 16,-5 8-51-16,10-5-5 0,-10 5-1 16,15-3 0-16,-4 0-3 15,3 2-9-15,4-2-1 16,3 0 1-16,5-1-2 16,4-2 0-16,3-2 0 15,-1 0 0-15,3 0-4 16,0-2 4-16,-2 0-3 15,0-1 1-15,-1 1-2 16,-1 1 3-16,0-1-3 16,0 0 1-16,1-2 3 15,2 1 0-15,2 0 2 16,1-1 2-16,0-1 2 16,-1 0 0-16,0-2 1 0,1 1-1 15,-3-1 2-15,0-1-3 16,-3 0 0-16,1 0-3 15,-4 0 1 1,0 1-2-16,0 0 0 0,-1 2 0 16,1 0-1-16,0 3 0 15,2-1 1-15,1 1-2 16,0 1 1-16,0 2-2 16,-1-1 2-16,-2 1-1 15,-3 1 0-15,-4 1 1 16,-4 3-2-16,-3-1 0 15,-3 2-1-15,-2 1 2 0,-9 0-2 16,13 0 0-16,-13 0 0 16,13 4 0-16,-13-4 0 15,11 7 1 1,-11-7 1-16,8 14 1 0,-6-5 1 16,0 4 0-16,-1 3 1 15,-1 2 1-15,-1 1-1 16,0 3 0-16,0 0-1 15,1 2 1-15,-1-2-2 16,1 0 2-16,-1-2-2 16,1-2 1-16,0-1-1 15,-1-1 2-15,0-2-2 16,0 0 0-16,-2-1-1 16,2 3 3-16,-3-2-1 0,1 0-1 15,-1 2 1 1,0 0-1-16,0 1 0 15,-1 0 0-15,3 0 0 0,-1 0-3 16,1-2 0-16,1 0 0 16,1-3 0-16,0-1 1 15,0-3-2-15,0-8 2 16,-2 9-1-16,2-9 1 16,0 0-1-16,0 0 1 15,-11-13-1-15,11 13 0 16,-19-12 0-16,3 7 0 15,-6 3 0-15,-5 4 0 16,-4 4 0-16,-2 4 0 16,-5 2 0-16,0 5 0 15,-1 3-1-15,1 1 2 0,3 2-2 16,-1 0 3-16,1 0-3 16,-2-1 2-16,-2 2-1 15,-2-2 1-15,-2 0-1 16,0-2 1-16,0-2-1 15,0 0 1-15,0 0 3 16,2-1-4-16,0-2 5 16,4 0-5-16,-1-3 4 15,2 0-5-15,-1-2 5 16,-1-1-5-16,0-3 0 16,0 0 1-16,-2 0-1 15,1-2 1-15,0 1 0 16,1 0 0-16,1 1 0 0,2 0 0 15,2 1-1-15,4 0 1 16,3 0 0-16,4-1 0 16,5 0-1-16,2-1 1 15,6 0 0-15,9-5 0 16,0 0 0-16,0 0 0 16,0 0 0-16,0 0-1 15,12-9 1-15,-5 4-1 16,1-1 2-16,-1-2-2 15,-7 8 1-15,11-14 0 16,-11 14 0-16,6-15 0 16,-4 7 0-16,0-2-1 0,0 0-2 15,-2-1 4-15,0-2-4 16,0 0 3-16,0-2-2 16,0-1 1-16,1-1-2 15,0-2 3-15,1-1-1 16,0-1-1-16,4-4 2 15,0-1-2-15,1 1 1 16,-1 0 0-16,1 3 1 16,-1 2-1-16,0 4 1 15,-2 3 0-15,-4 13-1 16,0 0 0-16,0 0-3 16,4 17-2-16,-9 5-4 15,-3 7 0-15,0 6-1 0,-3 6 1 16,-2 5 1-16,0-1 0 15,1 0 4-15,1-4 1 16,3-5 5-16,4-6 1 16,2-8 3-16,6-8 0 15,4-10 1-15,5-8-1 16,4-9 3-16,4-5-2 16,4-8-2-16,1-2 2 15,2-3-5-15,0 0 2 16,-5 0-4-16,-1 2 3 15,-3 0-4-15,-3 2 3 16,-3 2 0-16,-1 1-1 0,1 1 1 16,0 1-1-16,2 1 1 15,2 1-1-15,3 2 1 16,-1 2-1-16,2 1 1 16,-1 3 0-16,-1 1 0 15,-2 4 0-15,-3 0 1 16,-3 1-1-16,-3 4 1 15,-8 2-1-15,9-2 1 16,-9 2-1-16,0 0 0 16,10 11 0-16,-10-11-1 15,15 12 0-15,-4-5 0 16,2-2 1-16,1-2-1 16,1-2 1-16,-1-1 0 0,-2-3 1 15,-2 0-1-15,-2 0 0 16,-8 3-4-16,0 0-9 15,0 0-28 1,0 0-65-16,-4 13-7 0,-4-7-6 16,3 5-8-16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4:53.010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4 447 167 0,'0'0'84'0,"-1"-12"1"0,-1 5 5 16,2 7-42-16,-1-14-5 15,1 14-7-15,2-15-7 16,1 7-7-16,-1-2-6 16,2 1-3-16,1 0-9 15,3-1 4-15,1 0-8 16,4-1 5-16,1-1-6 15,3 2 6-15,0-2-6 16,4-1 4-16,0-2 0 16,1 0 0-16,1-2 2 15,-1 0-2-15,0-2 2 16,-1 1-3-16,0 0 1 16,0 1-1-16,-2 0 1 0,-1 3-2 15,-2 1 0-15,0 2-1 16,0 0 0-1,0 1-1-15,0-1 2 0,-1 2-1 16,0-1 0-16,-1 1 1 16,-1 0 0-16,-2 0 0 15,-1 2 0-15,-3 2 0 16,-7 5 0-16,11-6-1 16,-11 6 0-16,0 0-3 15,8 0-9-15,-8 0-26 16,1 8-66-16,-1-8-4 15,-1 9-6-15,1-9-4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5:37.426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-6 352 179 0,'0'0'87'0,"3"-9"-4"16,-3 9 0-16,7-12-59 15,1 6-5-15,-2-3-2 0,5 1-2 16,0-5-2-16,5 1-5 16,-1-5 2-16,3 2 0 15,1-4 1-15,0 3-1 16,-1-2 1-16,1 1-2 15,0 0 0-15,0 1-2 16,0 2-2-16,0 2-2 16,0-1 0-16,1 1-2 15,-1 0 1-15,1 1-1 16,-2-1 1-16,-1 2-1 16,-3 0 2-16,0 1-1 15,-3 1 0-15,-2 1 1 0,-9 7-1 16,12-11 0-16,-12 11-1 15,9-4 1-15,-9 4-1 16,9-3 0-16,-9 3-1 16,12 0 1-16,-12 0 0 15,14 0 0-15,-14 0 2 16,11 2 2-16,-11-2 0 16,3 11 1-16,-4-3 0 15,-1 4 0-15,-3 2 0 16,1 4 1-16,-1 2-3 15,2 3 1-15,2 0-1 16,-1 2 1-16,1 0 1 16,0 1 2-16,-1 1-1 0,0 0 3 15,-3 0 4 1,0 1-4-16,-1-1 3 16,0 0-5-16,0-1 2 15,1 1-4-15,1-2 2 0,2-1-5 16,1 0-1-16,2-1-1 15,0-1 1-15,0-1 1 16,1 0 0-16,0 0 1 16,-2-1-1-16,0-1 1 15,-1 0 0-15,0-1 0 16,-1 0-1-16,1-1 0 16,-1-3-2-16,2 1 2 0,-1 0-2 15,1-2 1-15,0-2 0 16,0 0 0-1,-1 0 0-15,1-2 0 16,-1 1 1-16,1-3-1 0,0-7 0 16,-1 13 0-16,1-13-1 15,1 11 0-15,-1-11-2 16,0 0 2-16,6 11-2 16,-6-11 1-16,0 0-2 15,6 9 1-15,-6-9-1 16,0 0 2-16,7 10 0 15,-7-10-3-15,5 11-5 16,-4-4-15-16,5 11-92 0,-7-6-8 16,5 6-11-1,-6-3-9-15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5:42.47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-2 425 195 0,'0'0'83'15,"6"-9"-1"-15,-6 9 0 16,7-6-61-16,-7 6-5 15,19-3 0-15,-6-1 1 16,6-1 1-16,3-3-5 0,6-1-2 16,5-1-7-16,4 0 7 15,2-3-6 1,2 1 4-16,1-1-7 16,0 2 4-16,-2 1-8 0,1-1 5 15,-5 1 0-15,1 0-2 16,-2 1 1-16,1-1-1 15,-1 1 1-15,2 0-1 16,-3-1 2-16,0 0 0 16,-1 0 1-16,-1-1 0 15,-3 1-1-15,0 1 1 16,-6 1 0-16,0-1-2 16,-2 2 1-16,0 0-2 15,-1 1 0-15,-1-1-1 16,1 1 1-16,0-1-2 0,0-1 2 15,1 0-2 1,-2-1 2-16,0 0-1 0,-2 0 2 16,-1 0-1-16,-2 0 1 15,0 1 1-15,-1 1-1 16,-2 1 0-16,1 0-1 16,0 2 1-16,2 0-1 15,1 1 0-15,2 1-1 16,0 0 0-16,-1 1 0 15,0 1 1-15,-1-1-1 16,-2 1 2-16,-4-2 0 16,0 1 0-16,-9 1 1 15,13-3-1-15,-13 3 0 16,11-2 0-16,-11 2 0 0,12-4-1 16,-12 4 0-16,14-1-1 15,-14 1 1-15,12 0 0 16,-12 0 0-16,0 0 2 15,6 13-1-15,-7-5 0 16,-3 4 1-16,1 3 0 16,-3 4 0-16,1 4 1 15,0 2 0-15,0 2 1 16,-1 2 0-16,1 3 2 16,-1-1-1-16,0 2 5 15,-1-3 2-15,2-1-5 16,0-3 3-16,1-3-4 15,0-6 3-15,2-2-4 0,0-6 3 16,2-9-7-16,-1 8 0 16,1-8 0-16,0 0 0 15,0-9 0-15,0 9 0 16,-2-11-1-16,2 11 0 16,-3-10-1-16,3 10 1 15,-12-4 0-15,1 5-1 16,-3 2 0-16,-5 3 0 15,-4 2 0-15,-4 2 0 16,-3 2 1-16,-1 0-1 16,-2 2 0-16,-1 0-1 15,-1 1 2-15,-1 2-2 0,-2-2 2 16,-4 2-1-16,-6 0 0 16,-5 0-1-16,-3 2 2 15,-2-1-1-15,-3-1 0 16,1 1 1-16,-3 0 0 15,0 2-1-15,1-2 1 16,3-1 0-16,2 0 0 16,2 1 0-16,5-1 1 15,5-1-3-15,6 3 2 16,9-1-8-16,7-1-15 16,11 7-89-16,0-6-6 15,8 3-11-15,-1-7-9 16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6:05.725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514 1699 208 0,'-12'-5'104'0,"12"5"4"0,-14-11-4 16,14 11-75-16,-12-15-7 16,11 7 3-1,-1-6-3-15,3 2 6 16,-3-6-8-16,3 3-3 0,-3-2-3 15,2 0-3-15,-3-3 1 16,-1 3-3-16,-1-3 0 16,-1 0-4-16,-1 0 0 15,0 1-2-15,-1-3 1 16,1 1 0-16,0 0 0 16,1 1 0-16,-1-1 1 15,1 1-1-15,-2 0 2 16,-1 2-2-16,-2-1 1 15,-1 1 0-15,-3-1 0 16,0 2 2-16,0 0-4 16,0-1 3-16,0-1-4 15,3-1 3-15,1-1-4 0,2-2 3 16,1-1-2-16,2 0 0 16,0-3 0-16,-1 1 0 15,0 0 0-15,-1 1 0 16,-2-1 1-16,1 1-3 15,-2 0 1-15,0 1-2 16,0 2 1-16,0-1-2 16,2 0 4-16,-1 1-1 15,0 2 0-15,0 1 0 16,0 0 1-16,1 2-1 16,1-2 0-16,0 1 1 15,2-1-2-15,1-1-2 0,2-2 2 16,2 0-1-16,0-3 1 15,2 1-1-15,0-1 1 16,0 0-1-16,-1 0 1 16,0 1-1-16,-2-1 2 15,1 2-3-15,-2 1 3 16,1-3-2-16,-1 3-3 16,0 0 2-16,0 1-3 15,-2 1 4-15,2 0-5 16,-1 0 5-16,1-1-5 15,0 2 4-15,0-1 2 16,0-1-1-16,2 0 1 16,-1-1-2-16,0 2 3 0,1 2-3 15,0 3-3-15,-1 1-8 16,2 14-16-16,-6-8-86 16,6 8-5-16,-3 9-12 15,3-9-7-15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19.839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-1 498 134 0,'0'0'98'0,"0"0"4"15,12-9-1-15,-1 2-69 16,0-6-12-16,7-2-6 16,-1-5 3-16,3 0-4 15,1-5 1-15,0 1-3 0,-3-2-1 16,1 1 0-16,-2-1-1 16,1 2-2-1,-1 1-1-15,1-1-1 16,2-2 2-16,3-2 0 0,5-1 0 15,3 1-1-15,1 1 1 16,0 3-1-16,-1 3 1 16,-2 4-1-16,-5 5-2 15,-4 7-2-15,-7 6 3 16,-4 5-1-16,-6 4-1 16,0 3 3-16,-3 3 0 15,-1 4 1-15,-1 1 0 0,1 4 2 16,0 0-2-1,0 4 2-15,-1 1-1 0,1 3-1 16,0 2-1 0,1 1 1-16,0 1-4 0,1 1 0 15,0-2-1-15,2 0 1 16,0-4-1-16,0 2-2 16,1-3 3-16,1-1-1 15,-2-1 3-15,2 0-2 16,-1-1 1-16,0-2-2 15,1-2 2-15,-1-4 0 16,0-2-3-16,-1-3 1 16,1-4-2-16,-4-11 0 15,4 12 1-15,-4-12-1 16,0 0 1-16,0 0-1 16,-7-12 1-16,7 12-1 15,-6-11 0-15,6 11 0 0,-8-11 0 16,8 11 1-16,0 0-1 15,-11-7-1-15,11 7 1 16,0 0 0-16,-7 1 0 16,7-1-1-16,0 0-2 15,0 0-7-15,0 8-16 16,0-8-87-16,0 0-23 16,0 0-4-16,8 9-5 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23.143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12 385 151 0,'-6'-8'86'15,"6"8"1"-15,-6-17-4 0,9 9-57 16,4 0-6-16,9 0-4 16,6-2 1-16,9 0-2 15,2-1-3-15,9 2-2 16,3 0-1-16,5 1-2 16,1-1-1-16,4 1-1 15,1 1-3-15,0-1 0 16,2 0-1-16,-2 0-1 15,2-2 2-15,-2 0-2 16,-1-2 2-16,-3 0-2 16,-1-1 2-16,-2-1-2 15,-1 0 1-15,-3-2 1 16,-2-1-4-16,-4 2 5 0,-5 1-4 16,-4 2 4-16,-4 0-5 15,-4 2 5-15,-5 1-5 16,-1 3 4-16,-2 1-1 15,-2 0 0-15,0 2 0 16,-1-1-1-16,3 1 2 16,0-1-1-16,1 2 1 15,0-1-1-15,-1 1 1 16,0 1-1-16,0-1 1 16,-2 2-1-16,-3-1 0 15,-9 1 0-15,12 0 0 16,-12 0 1-16,0 0-2 0,9 1 2 15,-9-1 0-15,0 0 2 16,0 0 1-16,0 8 2 16,0-8 0-16,-4 14-2 15,0-4 6-15,1 5-5 16,-2 1 5-16,2 3-5 16,-2 2 2-16,2 2-4 15,-1 0 4-15,2 3-2 16,0-3-2-16,3 2 1 15,0 1-2-15,2-1 1 16,0-1-3-16,2 0 2 16,-1-3 0-16,1 1 1 15,-3-1-1-15,-1-1 2 0,-2-1-1 16,-1 0 2-16,-4-2-1 16,1 1 1-16,-1-2-2 15,1 0 1-15,1 1 0 16,1-2 0-16,1-1-1 15,1 1-1-15,1 0 0 16,-1 0 1-16,0 0 0 16,-1 2-2-16,0-3-1 15,-1 2 0-15,0-1 0 16,1-1 1-16,0 0-1 16,2-1 0-16,3-4-1 15,3-1 1-15,3 0-7 0,-1-2-15 16,8 4-89-16,-7-10-8 15,7 0-12-15,-5-8-7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06.9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255A1E-83B2-488C-A523-911BFF73BCC5}" emma:medium="tactile" emma:mode="ink">
          <msink:context xmlns:msink="http://schemas.microsoft.com/ink/2010/main" type="writingRegion" rotatedBoundingBox="4274,6043 8143,5026 8464,6245 4594,7262"/>
        </emma:interpretation>
      </emma:emma>
    </inkml:annotationXML>
    <inkml:traceGroup>
      <inkml:annotationXML>
        <emma:emma xmlns:emma="http://www.w3.org/2003/04/emma" version="1.0">
          <emma:interpretation id="{33281DAE-0540-4FDC-8338-DB671A640600}" emma:medium="tactile" emma:mode="ink">
            <msink:context xmlns:msink="http://schemas.microsoft.com/ink/2010/main" type="paragraph" rotatedBoundingBox="4274,6043 8143,5026 8464,6245 4594,7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69ED6C-4265-418F-A523-7FA8685B708D}" emma:medium="tactile" emma:mode="ink">
              <msink:context xmlns:msink="http://schemas.microsoft.com/ink/2010/main" type="line" rotatedBoundingBox="4274,6043 8143,5026 8464,6245 4594,7262"/>
            </emma:interpretation>
          </emma:emma>
        </inkml:annotationXML>
        <inkml:traceGroup>
          <inkml:annotationXML>
            <emma:emma xmlns:emma="http://www.w3.org/2003/04/emma" version="1.0">
              <emma:interpretation id="{B8BAE073-C400-45EF-81D0-385EEBD40B34}" emma:medium="tactile" emma:mode="ink">
                <msink:context xmlns:msink="http://schemas.microsoft.com/ink/2010/main" type="inkWord" rotatedBoundingBox="6097,5564 8143,5026 8464,6245 6418,6782"/>
              </emma:interpretation>
              <emma:one-of disjunction-type="recognition" id="oneOf0">
                <emma:interpretation id="interp0" emma:lang="en-US" emma:confidence="0">
                  <emma:literal>spew</emma:literal>
                </emma:interpretation>
                <emma:interpretation id="interp1" emma:lang="en-US" emma:confidence="0">
                  <emma:literal>spec</emma:literal>
                </emma:interpretation>
                <emma:interpretation id="interp2" emma:lang="en-US" emma:confidence="0">
                  <emma:literal>spawn</emma:literal>
                </emma:interpretation>
                <emma:interpretation id="interp3" emma:lang="en-US" emma:confidence="0">
                  <emma:literal>•Pen</emma:literal>
                </emma:interpretation>
                <emma:interpretation id="interp4" emma:lang="en-US" emma:confidence="0">
                  <emma:literal>PET</emma:literal>
                </emma:interpretation>
              </emma:one-of>
            </emma:emma>
          </inkml:annotationXML>
          <inkml:trace contextRef="#ctx0" brushRef="#br0">34 20 14,'0'0'27,"0"0"3,0 0 1,0 0-12,0 18-1,0-18-1,-6 30-5,6-30-3,-7 37-1,0-18-1,9 16-1,-9-5-2,11 9 0,-8-2-1,8 5 0,-6 2-1,5 5 1,-3-2-2,7-1 1,-3 1-1,3-3 0,2-5 0,-2-7-1,0-6 0,0-8 0,-7-18-2,0 0-2,16-16-2,-20-23-7,15 9-5,-15-17-11,6-4-6,2 3-4,-8-8 4,9 18 1</inkml:trace>
          <inkml:trace contextRef="#ctx0" brushRef="#br0" timeOffset="452.0258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        <inkml:trace contextRef="#ctx0" brushRef="#br0" timeOffset="979.0558">553 124 18,'0'0'24,"16"-4"-1,-16 4-6,15-10 1,-15 10-1,18-7-3,-2 9-2,-16-2-2,30-6-2,-30 6-2,34-3 0,-34 3-3,35-7-1,-16 0 0,2 2-1,1-2 0,-3-2-1,-3 3 1,2-2-1,-18 8 0,23-7-2,-23 7-1,17 0-4,-17 0-7,0 0-8,0 0-11,2 21 0,-2-21 0,0 0 2</inkml:trace>
          <inkml:trace contextRef="#ctx0" brushRef="#br0" timeOffset="1294.0737">613 259 3,'0'0'20,"0"0"4,0 0-6,0 0-1,0 0 0,21 7-4,-21-7-2,21-3 0,-3 3-2,-18 0-2,35-12-2,-16 1-2,6 4-1,-5-2-1,1 4 0,2 0-1,-4-4-3,4 7-5,-23 2-6,32-16-6,-9 16-8,-11-21-3,16 18 1</inkml:trace>
          <inkml:trace contextRef="#ctx0" brushRef="#br0" timeOffset="1969.1126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        <inkml:trace contextRef="#ctx0" brushRef="#br0" timeOffset="452.0258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        <inkml:trace contextRef="#ctx0" brushRef="#br0" timeOffset="452.0258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        <inkml:trace contextRef="#ctx0" brushRef="#br0" timeOffset="5514.3154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24.380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69 471 192 0,'3'-12'91'0,"1"-3"-2"0,3 2 0 15,0-4-57-15,7 5-9 16,5-3-6-16,7 0 0 15,5-1-3 1,7 2-3-16,2-2-3 0,2 2-1 16,4-1-1-16,1 2-2 15,-3-1-1-15,1 2-2 16,0 0 1 0,1-1-2-16,1 2 2 0,-1-2 1 15,-2 2 2-15,0 0-1 16,-3-1 2-16,-3 3-1 15,-4-1 0-15,-4 0 2 16,-3-1-6-16,-2 3 3 0,-1-1-5 16,0-1 3-1,0 1-5-15,2-1 5 16,2 1-5-16,3 1 3 16,0 1 1-16,1 1-1 0,-1 0 1 15,1 0-1-15,-1 1 1 16,-4 2 0-16,-1-1 0 15,-4 1-1-15,-3 2 1 16,-2-1 0-16,-1 0-1 16,0 0 1-16,3 1-1 15,1-2 1-15,0 0-1 16,1 1 1-16,0-1-1 16,-2 0 0-16,-2 1 0 15,-2 2 0-15,-6 0 1 16,-9 0-1-16,9 4 0 15,-9-4 0-15,1 10 0 0,-1-10 1 16,0 13-2-16,1-5 2 16,1 2-1-16,1 0 2 15,0-1 4-15,-1 5-3 16,0-1 5-16,-2 1-5 16,-2 0 6-16,-1 1-6 15,-2 0 6-15,-1 0-7 16,1-1-1-16,0-2 0 15,2 1-2-15,1-2 1 16,2 1-1-16,0 0 1 16,1-1-1-16,0 1 1 15,0 1-1-15,-1 1 1 16,-1 1-1-16,0 1 1 0,-1 1-1 16,0-1 2-16,-2 0-1 15,-1-1 0-15,-2-2-1 16,-3 0 2-16,-4-2-1 15,-4-2 1-15,-6 1-1 16,-6 0 1-16,-11 1 0 16,-10 2 0-16,-6 2-1 15,-8 2 2-15,-4 1-2 16,-4 3 3-16,-4 0 0 16,-2 0-1-16,3 0 1 15,4-2 0-15,5 0-1 16,1-2 1-16,4-1 0 0,1-2-3 15,3 0 0-15,2 1 0 16,3-1 0-16,0 0 0 16,4 1 0-16,2-2 0 15,5-1-1-15,4-1 0 16,6-2 2-16,6-1-1 16,5-2-1-16,6-3-6 15,4 3-16-15,-2-4-77 16,7 6-8-16,-3-8-8 15,9 0-11-15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25.766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90 44 140 0,'-3'-8'76'16,"-1"0"-2"-16,0 0 1 16,4 8-50-16,-8-12-3 15,8 12-1-15,0 0 3 16,-7-10 2-16,7 10-4 0,0 0 0 16,-2 15-1-16,-1-4-1 15,1 5-1-15,-3 2-1 16,-1 4-4-16,0 4 1 15,-1 1-2-15,-1 1-1 16,2 0-1-16,-1 1-1 16,2 0 0-16,1-2-3 15,2-1 0-15,1-4-5 16,2 0 1-16,1-2-2 16,1-1 0-16,3-3-3 15,1-2-5-15,2 0-16 16,-2-6-39-16,6 5-40 0,-5-12-8 15,4 2-6-15,-12-3-6 16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26.676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167 870 185 0,'5'-16'90'0,"4"8"-4"16,1-5-1-16,9 2-55 15,5-3-2-15,9 2-1 0,3-3-5 16,6 2-6-16,1-1-6 16,3 1-5-16,1 1-1 15,0-1-1-15,-3 2-1 16,-1-2 0-16,-2 0 1 15,0 2-3-15,-2-1-1 16,-1-1 1-16,-3 3 0 16,1-1 1-16,-3-1-1 15,2 1 1-15,0-1-2 16,4-2 3-16,1-2 1 16,2 0-2-16,4-1 1 15,0 1-2-15,-1-1 1 0,-1 2 0 16,-3 0 0-16,-3 3 1 15,-3 1-2-15,-3 2 1 16,-5 2 0 0,-3 1 0-16,-5 1 0 0,-1 0-1 15,-3 2 1-15,-2 0-1 16,-4 0 1-16,-9 3-1 16,10-7-1-16,-10 7 0 15,3-9-1-15,-3 9 0 16,2-14 0-16,0 6 0 15,0-1 0-15,1-3 0 16,2-1 1-16,0-1 1 16,0-2 1-16,0-1 0 0,-1 0 1 15,0-2-1-15,-1-2-3 16,1-2 5-16,-2 1-5 16,-1 1 4-1,-1 1-4-15,-1 0 4 0,1 1-4 16,0 2 4-16,1 2 0 15,0 1-2-15,0 2 2 16,2 1-1-16,-1 2-1 16,0 1 1-16,-2 8-1 15,1-9 1-15,-1 9-1 16,-8 0 0-16,-1 4 1 16,-3 0-1-16,-4 3 0 0,-4 1 0 15,-7 2 0 1,-5 1 1-16,-7 0 0 15,-6-1 0-15,-5 2 2 16,-5-1 1-16,-8 3 6 0,-6 2-5 16,-12 0 4-16,-5 4-5 15,-4 2 4-15,-2 4-5 16,-3 2 2-16,-5 0-5 16,1-1-2-16,4-1 1 15,11-2-1-15,7-3 2 16,10-4-1-16,8-5 2 15,11-2-3-15,12-1-9 16,15 3-65-16,4-2-27 16,16 1-9-16,5 0-13 15,11 1-6-15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28.495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72 21 147 0,'0'0'85'16,"-12"-14"-2"-16,12 14 3 0,-12-11-55 16,12 11 0-16,0 0-2 15,-3 10 0-15,4-2-3 16,3 9-5-16,0 1 0 15,-1 7-6-15,-3 3 0 16,1 5-4-16,-3 1 1 16,1 6-4-16,-5 2 3 15,1 1-4-15,0-2-3 16,1 3 2-16,1-3-3 16,3-3 4-16,-2-3 0 15,3-2 0-15,-2-4 0 16,2-5-2-16,0-1 0 15,-1-3-1-15,0-1 1 0,-1-1-4 16,-2 0-1-16,-1-1 0 16,1-1 0-16,-2 0 0 15,0-1-1 1,1-2 1-16,0-1 0 0,1-2 0 16,3-10-1-16,1 9 2 15,-1-9-1-15,0 0 0 16,8 1 1-16,-8-1-1 15,0 0 1-15,0 0-1 16,0 0 0-16,0 0 0 16,0 0 0-16,0 0 0 15,0 0-1-15,0 0 1 0,0 0 1 16,9-6-1-16,-9 6 0 16,13-9 0-1,-5 2 1-15,2-2-1 16,1-1 1-16,1-1-1 0,3-1 1 15,1-3-1-15,3-2 1 16,6-4-3-16,4-5-1 16,7-2 1-16,4-4-1 15,1 0 1-15,0 0-1 16,-1 2 1-16,-4 3-1 16,-7 8-2-16,-6 9-22 15,-23 10-79-15,14-1-3 16,-14 1-11-16,-6 13-6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30.440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26 846 210 0,'0'0'87'16,"-10"4"3"-16,10-4-1 16,-9 1-51-16,9-1-9 15,0 0-4-15,0 0-4 0,-8-8-3 16,8 8-3-16,1-17-1 15,1 5-1-15,-1-4-2 16,1-2 1-16,0-5 0 16,2-1-5-16,-3-5-4 15,1-3 1-15,-1-4-5 16,1-4 3-16,-2-6-3 16,0-2 0-16,-1 0-2 15,-1-3 4-15,0 1 3 16,1 0-5-16,-1 1 1 15,1 4-2-15,2 1 1 16,2 6-1-16,4 3-7 16,1 3-16-16,8 11-77 0,-6 1-6 15,6 9-6-15,-6 2-12 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31.324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414 975 252 0,'0'0'102'16,"-11"-7"-2"-16,1 1-4 16,10 6-71-16,-12-2-4 15,12 2 0-15,-8-3 1 16,8 3-3-16,-1-11-2 16,1 11-2-16,4-18 1 15,-2 5-2-15,-1-3-1 16,0-2-2-16,-3-1-1 15,1 0-1-15,-4-4-5 0,0 1 0 16,-2-1-1-16,-1 0-1 16,-2-1 0-1,1-1-1-15,-2-2 0 0,1-1-2 16,-1-3 4-16,-1-2-2 16,2-4 1-16,-1-5-1 15,-1-2 1-15,-1-3-4 16,-2-1-2-16,-2 0 1 15,-4 2-3-15,-4 4 2 16,-2 3-6-16,-4 2-3 16,3 7-11-16,-3 0-29 15,11 9-59-15,2-7-7 16,12 8-8-16,1-6-7 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34.875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0 394 187 0,'13'-13'87'0,"6"4"3"16,1-6-4-16,8 4-51 0,1-2-16 15,5 4 1-15,4-5-1 16,3 2 2-16,3-3-5 16,4 1-4-16,3-2 0 15,4 1-2-15,1-2 0 16,1 2-1-16,-3-1-3 16,-1 1-2-16,-2 2-1 15,-3 0-1-15,-5 0 1 16,-3 1-2-16,-4-1 3 15,-1 2-1-15,-3-2 2 16,0 3-2-16,-4-2 2 16,0 2-2-16,-3 2 0 0,-1 0-1 15,-4 2-2-15,-2 1 1 16,-1 1-1-16,-4 1 0 16,-1 2 0-16,-1 0 0 15,0 1 0-15,0 0 0 16,3-1 0-16,1-1 0 15,3 0 1-15,2-1-2 16,1 0 1-16,0 0 0 16,-1 0 0-16,-1 1 0 15,-3 2 0-15,-2 0 0 16,-3 0-1-16,-2 2 1 16,-9-2 0-16,14 4 0 15,-6-2-1-15,-8-2 1 0,14 4 0 16,-14-4 0-16,12 9 0 15,-9-1-2-15,-2 2-2 16,-3 3 1-16,-2 2-2 16,-2 1 2-16,-1 1-2 15,-1-2 1-15,2 0 0 16,0-3 3-16,2 0-1 16,3-2 2-16,1-10 0 15,4 14 0-15,-4-14-1 16,10 14 2-16,-5-6-1 15,0 1 1-15,0 0 1 16,-2 2 1-16,1 1 1 0,-2 1 1 16,1 1 0-16,0 1 1 15,-1-1 0-15,2 3-2 16,1-1 1 0,1-2-7-16,2 0 3 0,-1-1-16 15,2 2-81-15,-4-5-13 16,2 0-5-16,-7-10-9 15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35.804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0 484 208 0,'2'-10'95'0,"-1"-6"5"15,7 2 1-15,0-7-65 0,9 2-3 16,3-4-12-16,9-2 3 16,6-6-9-16,6-1-1 15,3-3-7-15,2 1-2 16,-1-1 0-16,-2 2-1 15,-5 2 0-15,-7 6-1 16,-9 2 1-16,-6 7-2 16,-6 4 0-16,-4 3 0 15,-6 9-2-15,3-9 1 16,-3 9 0-16,0 0-1 16,-8-11 1-16,8 11-1 15,-12-10 3-15,2 6 2 16,-5 1 2-16,-5 1-2 0,-7 4 2 15,-6 6 0-15,-5 4-6 16,-4 5-11-16,3 12-91 16,-5-4-10-16,7 7-12 15,-2-4-10-15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37.763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421 1612 197 0,'-3'-10'103'0,"3"10"-2"15,-1-16 3-15,1 16-48 16,0-19-27-16,1 8-2 15,-4-5-10-15,-1 2 4 16,-2-5-10-16,0 0 2 16,-3-4-5-16,0-2 2 15,-2-5-3-15,-2 0-2 16,-1-5 5-16,1-3-5 16,-2-1 3-16,-1-4-4 15,0-3-1-15,-1-1 0 0,0-4-1 16,1-1 0-16,0-4-2 15,0-3 0-15,0-1-2 16,0-2 1 0,-2-1 2-16,1-3 2 0,-3-2-3 15,0-3 3-15,-2 0-3 16,2 2 2-16,1 2-3 16,3 4-2-16,6 4-8 15,2 3-9-15,9 13-39 16,0 4-48-16,9 14-3 15,-6 3-8-15,1 12-9 16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38.494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5 862 246 0,'-4'-15'110'0,"4"2"1"0,-2-13-2 16,7-1-71-16,-2-10-16 16,5-5-4-16,0-13-3 15,2-7-4-15,-1-8-6 16,3-6-2-16,-1-5-6 16,-2-2 0-16,-1 8-12 15,-6 1-76-15,0 22-13 16,-8 6-4-16,0 18-13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01:12.394"/>
    </inkml:context>
    <inkml:brush xml:id="br0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62833B6F-3A64-4A12-87B5-050EA195A1B0}" emma:medium="tactile" emma:mode="ink">
          <msink:context xmlns:msink="http://schemas.microsoft.com/ink/2010/main" type="inkDrawing" rotatedBoundingBox="7025,13496 8010,11319 8041,11333 7056,13511" semanticType="callout" shapeName="Other">
            <msink:sourceLink direction="with" ref="{76A7B292-259E-46E3-9774-76AEAF57F452}"/>
            <msink:sourceLink direction="with" ref="{CB41FB11-C34B-40DD-AC1B-F0F9D3680F5E}"/>
          </msink:context>
        </emma:interpretation>
      </emma:emma>
    </inkml:annotationXML>
    <inkml:trace contextRef="#ctx0" brushRef="#br0">-3 2182 148 0,'0'0'77'0,"0"0"6"16,0 0-3-16,0 0-44 15,-5-21-1-15,5 21 0 0,5-21-3 16,-5 21-6-16,14-33-6 16,-1 12-5-16,-3-14-1 15,9-3-4-15,-1-9-1 16,3-3-2-16,4-11 1 15,2-1-2-15,2-6 1 16,2-1-1-16,-1 0 0 16,3 1-3-16,-2-1 2 0,2 3-3 15,0-3 1-15,1 5 3 16,-1-3-4 0,2 3 4-16,-2-3-3 15,3 1 3-15,-5-5-4 0,2 1 3 16,0-1-3-16,-1-2-1 15,-1-1 1-15,0 1-1 16,-2 2 2-16,0 3 0 16,-2 1 0-16,0 3 0 15,-4 1 0-15,-2 9 3 16,-5 9-4-16,1 3 2 16,-2 11-7-16,-7 4 1 15,-8 27-11-15,14-33-7 0,-14 33-29 16,0 0-67-1,0 0 0-15,0 0-4 16,15 23 2-16</inkml:trace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41.444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95 199 0,'10'-3'88'15,"-2"-4"4"-15,6 4-4 16,-2-5-71 0,8 4-1-16,3-5-4 0,4 2 1 15,1-2-12-15,1 0-10 16,0 4-11-16,-2-3 1 15,-2 3 0-15,-7-1-1 16,-2 4 2-16,-5-3 1 16,-1 3 2-16,-10 2-46 15,9-4-1-15,-9 4-9 16,0 0 3-16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41.975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0 378 257 0,'12'-19'112'0,"6"6"1"0,3-11-9 15,14 3-90 1,6-1-5-16,14-2-3 15,9-5 4-15,9 3-1 0,6-2-1 16,6 2-6-16,4-1 1 16,5 2-2-16,-1 3-1 15,-5 2-5-15,-6 6-14 16,-8-2-32-16,-5 8-49 16,-15-1-3-16,-8 7-5 15,-18-3-5-15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44.653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-6 513 123 0,'-8'-1'69'16,"8"1"3"-16,0 0 0 16,10-14-37-16,-2 10-4 0,3-5 1 15,5 4-1-15,2-6-2 16,8 2-7-16,7-3-1 15,12-1-3 1,6-4-7-16,12-2 3 0,7-5-3 16,15-1 1-16,11-4-6 15,8-2 2-15,3-6-4 16,5 0 2-16,4-2 3 16,1 1-4-16,-1 1 1 15,-8 3-4-15,-14 5-2 16,-10 5-14-16,-13 13-52 15,-22 2-32-15,-18 12-6 0,-31-3-9 16,-4 22-7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45.193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5 305 173 0,'-4'-13'76'0,"4"13"5"16,1-16-3-16,2 8-44 15,-1-5-7-15,4 0-5 16,-1-5-2-16,2-2-5 15,1-5-5-15,1-2-4 16,-1-1 0-16,1-1-10 16,1 3-28-16,-3 1-53 15,2 5-6-15,-3 3-9 16,-4 9-7-16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49.92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5 458 123 0,'0'0'81'0,"-4"-11"5"16,2 3-2-16,2 8-44 15,5-16-3-15,-5 16-3 16,10-19 0-16,-1 10-4 15,-2-4-7-15,4 2-5 16,0-3 0-16,2 0-6 16,3-3 0-16,4-1-3 15,5-3-1-15,4 1 0 0,2-3-1 16,2 0 0-16,-1-3-5 16,1 3 1-1,-4-1-2-15,-2 2 0 16,-4-1-1-16,-3 3 0 0,-4 0-3 15,-1 3-1-15,-1 2 1 16,-1-1-19-16,3 11-73 16,-7-5-10-16,5 9-3 15,-6-3-13-15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50.856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1 359 217 0,'-4'-14'94'16,"11"5"0"-16,-2-9-1 15,11 1-54-15,2-6-13 16,10-2-5-16,4-6-1 16,7-1-2-16,0-2-9 15,3 1 0-15,-1 1-4 16,0 3 0-16,-3 6-14 16,-6 2-78-16,-2 12-12 0,-13 0-13 15,-3 10-6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39:52.446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154 63 166 0,'0'0'83'0,"4"-18"-1"16,0 10 0-16,-3-3-47 15,-1 11-5-15,9-16-5 16,-9 16-3-16,8-13-3 16,-8 13-6-16,0 0-2 15,0 0 0-15,0 0-2 16,-16 19-1-16,1-3-3 15,-3 2 0-15,-2 5-4 16,-2 0 2-16,1 1-2 16,1 0-3-16,3 1-20 15,-1-4-65-15,11-1-7 16,-1-6-11-16,9-1-8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40:03.783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293 940 106 0,'0'0'100'0,"0"0"6"15,-14-4-1-15,14 4-49 0,-11-2-14 16,11 2-1-16,-9-6-1 16,9 6-7-16,-9-10-9 15,9 10-6-15,-7-15-3 16,7 15-4-16,-8-16-2 15,5 7-3-15,0-3-1 16,1-1-1-16,0-3 0 16,0-1 0-16,1-1 1 15,0-1 0-15,0 0 0 16,1-1 0-16,0 0 1 16,2 0-2-16,-1 0 1 15,2 0-1-15,0-2 0 16,0 0-3-16,0-1-3 0,0 1 4 15,-3 0-4-15,2 3 4 16,-2-1-4-16,0 0 5 16,0 0-5-16,1 1 5 15,-1-1 0-15,3 2-2 16,-2-4 1-16,0 0-1 16,0-2 2-16,2-1-3 15,-2-1 3-15,-1-1-2 16,0 1 2-16,0 0-2 15,-1 0 2-15,-2 1-3 16,2 3 2-16,-2 1-4 16,0 0 1-16,-1 2 4 0,0 1-4 15,0 1 4-15,2 2-5 16,-1 2 6-16,2 1-6 16,0 3 7-16,1 9-5 15,-1-10 0-15,1 10 1 16,0 0 0-16,0 0-1 15,0 0 0-15,0 0 0 16,-7 9 1-16,7-9 0 16,0 0-1-16,-5 9-1 15,5-9 1-15,0 0 0 16,0 0 0-16,0 0 1 16,0 0-2-16,0 0 2 15,0 0-1-15,0 0 0 0,0 0 0 16,0 0 0-16,0 0 0 15,0 0 0-15,0 0-1 16,0 0 1-16,0 0 0 16,8-6 0-16,-8 6 1 15,0 0 0-15,0 0 1 16,0 0 1-16,-10 2 2 16,1 3-1-16,-3 4 1 15,-2 2 0-15,-1 0-5 16,-2 2 1-16,-1 1-14 15,1 5-21-15,-7-8-91 16,5 11-3-16,-12-8-10 0,2 12-6 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41:05.104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58 10 79 0,'0'0'50'0,"0"0"-3"0,-10-7 0 15,10 7-24-15,0 0-13 16,-8-4-1-16,8 4 5 15,0 0-1-15,0 0-1 16,0 0-2-16,-9-1 3 16,9 1-2-16,0 0 3 15,-13 6-3-15,13-6-2 16,-9 6-2-16,9-6-2 16,0 0-1-16,-10 11-2 0,10-11 3 15,0 0-4-15,0 0 2 16,2 8-2-1,-2-8 0-15,0 0 0 16,8 2-1-16,-8-2 2 0,0 0-3 16,8 0 3-16,-8 0-3 15,0 0 2-15,0 0 0 16,8-4-1-16,-8 4 0 16,0 0-1-16,0 0 1 15,0 0-1-15,0 0 2 16,0 0 0-16,0 0 3 15,0 0 0-15,0 0 0 0,-10 7 1 16,10-7-2-16,0 0 2 16,-8 9-3-16,8-9 2 15,0 0-4 1,0 0 2-16,8 8-8 0,-8-8-51 16,10 6-9-16,-10-6-10 15,13 4-5-15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76EFAB-E02C-41AB-A70B-EBB4D1C6B5D2}" emma:medium="tactile" emma:mode="ink">
          <msink:context xmlns:msink="http://schemas.microsoft.com/ink/2010/main" type="writingRegion" rotatedBoundingBox="27829,15577 28989,15575 28990,16027 27830,16029"/>
        </emma:interpretation>
      </emma:emma>
    </inkml:annotationXML>
    <inkml:traceGroup>
      <inkml:annotationXML>
        <emma:emma xmlns:emma="http://www.w3.org/2003/04/emma" version="1.0">
          <emma:interpretation id="{68EE7404-9A6D-4043-9378-14E0F6C060DE}" emma:medium="tactile" emma:mode="ink">
            <msink:context xmlns:msink="http://schemas.microsoft.com/ink/2010/main" type="paragraph" rotatedBoundingBox="27829,15577 28989,15575 28990,16027 27830,16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40EA34-DEAC-4B49-8AA9-AFEFAE71AE09}" emma:medium="tactile" emma:mode="ink">
              <msink:context xmlns:msink="http://schemas.microsoft.com/ink/2010/main" type="line" rotatedBoundingBox="27829,15577 28989,15575 28990,16027 27830,16029"/>
            </emma:interpretation>
          </emma:emma>
        </inkml:annotationXML>
        <inkml:traceGroup>
          <inkml:annotationXML>
            <emma:emma xmlns:emma="http://www.w3.org/2003/04/emma" version="1.0">
              <emma:interpretation id="{7D2084A5-F80C-4D8B-90A6-EC2A0457A079}" emma:medium="tactile" emma:mode="ink">
                <msink:context xmlns:msink="http://schemas.microsoft.com/ink/2010/main" type="inkWord" rotatedBoundingBox="27829,15577 28989,15575 28990,16027 27830,16029"/>
              </emma:interpretation>
              <emma:one-of disjunction-type="recognition" id="oneOf0">
                <emma:interpretation id="interp0" emma:lang="en-US" emma:confidence="0">
                  <emma:literal>t-s</emma:literal>
                </emma:interpretation>
                <emma:interpretation id="interp1" emma:lang="en-US" emma:confidence="0">
                  <emma:literal>b -s</emma:literal>
                </emma:interpretation>
                <emma:interpretation id="interp2" emma:lang="en-US" emma:confidence="0">
                  <emma:literal>b s</emma:literal>
                </emma:interpretation>
                <emma:interpretation id="interp3" emma:lang="en-US" emma:confidence="0">
                  <emma:literal>t's</emma:literal>
                </emma:interpretation>
                <emma:interpretation id="interp4" emma:lang="en-US" emma:confidence="0">
                  <emma:literal>b -S</emma:literal>
                </emma:interpretation>
              </emma:one-of>
            </emma:emma>
          </inkml:annotationXML>
          <inkml:trace contextRef="#ctx0" brushRef="#br0">6 77 17,'-11'18'24,"11"-18"0,0 0 1,0 0-13,0 0-2,0 0-3,0 0-2,0 0 0,19 0-1,-19 0 0,27-4 0,-8 6 0,1-4 0,1 6-1,-2-4 0,6 3-1,0-3-1,5-2-1,5-1-2,-7-9-5,11-1-9,-4 5-11,-10-17-2,14 14 0,-16-13 1</inkml:trace>
        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        <inkml:trace contextRef="#ctx0" brushRef="#br0" timeOffset="428.0245">593 81 19,'0'0'22,"0"0"2,-17-7 1,17 7-14,0 0-3,0 0 0,16 5 0,-16-5-3,0 0 0,22-2-1,-4 4 0,0-7-1,3 5 0,-5-6-1,5 3 0,-2-1-1,-1 1 0,3 1-4,-5-2-6,-16 4-13,35-3-6,-35 3-1,27-9 1</inkml:trace>
        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01:11.106"/>
    </inkml:context>
    <inkml:brush xml:id="br0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69594DCA-DC78-4EFE-B74A-55358A1D7DE0}" emma:medium="tactile" emma:mode="ink">
          <msink:context xmlns:msink="http://schemas.microsoft.com/ink/2010/main" type="writingRegion" rotatedBoundingBox="5514,13370 6659,10341 7094,10505 5950,13535"/>
        </emma:interpretation>
      </emma:emma>
    </inkml:annotationXML>
    <inkml:traceGroup>
      <inkml:annotationXML>
        <emma:emma xmlns:emma="http://www.w3.org/2003/04/emma" version="1.0">
          <emma:interpretation id="{5126B48A-F846-48D1-8912-879CCBD49A1A}" emma:medium="tactile" emma:mode="ink">
            <msink:context xmlns:msink="http://schemas.microsoft.com/ink/2010/main" type="paragraph" rotatedBoundingBox="5514,13370 6659,10341 7094,10505 5950,13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D15725-9006-47A0-A644-663C07C071CD}" emma:medium="tactile" emma:mode="ink">
              <msink:context xmlns:msink="http://schemas.microsoft.com/ink/2010/main" type="line" rotatedBoundingBox="5514,13370 6659,10341 7094,10505 5950,13535"/>
            </emma:interpretation>
          </emma:emma>
        </inkml:annotationXML>
        <inkml:traceGroup>
          <inkml:annotationXML>
            <emma:emma xmlns:emma="http://www.w3.org/2003/04/emma" version="1.0">
              <emma:interpretation id="{CB41FB11-C34B-40DD-AC1B-F0F9D3680F5E}" emma:medium="tactile" emma:mode="ink">
                <msink:context xmlns:msink="http://schemas.microsoft.com/ink/2010/main" type="inkWord" rotatedBoundingBox="5514,13370 6659,10341 7094,10505 5950,13535">
                  <msink:destinationLink direction="with" ref="{62833B6F-3A64-4A12-87B5-050EA195A1B0}"/>
                </msink:context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r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j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846-517 193 0,'0'0'92'16,"-7"23"2"-16,7-23 0 15,0 0-51-15,0 0-8 0,0 0-9 16,-20-2-6-16,20 2-4 16,0 0-5-16,0 0-2 15,-11-21-2 1,11 21-2-16,0-21-2 15,0 21 0-15,2-31-1 0,-2 31-1 16,6-35 0-16,1 16 1 16,-7 19 0-16,10-33 1 15,-10 33 0-15,13-25 0 16,-13 25 1-16,0 0-2 16,0 0 2-16,18-15-2 15,-18 15 0-15,0 0 1 16,0 0-1-16,25 21 0 0,-25-21 0 15,15 19 0-15,-15-19-1 16,10 29 2 0,-10-29-2-16,8 37 1 15,-5-14 0-15,-1 0-1 0,0 4 0 16,-2-4 1-16,0 0-1 16,2-3 0-16,-2 1-1 15,0-21 1-15,2 29-1 16,-2-29 1-16,0 23-1 15,0-23 0-15,0 0 0 16,0 23 0-16,0-23 0 16,0 0 0-16,0 0-1 15,0 0 1-15,0 0-1 0,2-25 1 16,-2 25-1 0,0-33 1-16,2 12-1 15,-2-2 1-15,2-2-1 16,0-2 0-16,0 2 1 0,2-4-1 15,-2 0 0-15,3 0 0 16,1 2 1-16,-2 4-2 16,2 4 3-16,-6 19-2 15,11-22 2-15,-11 22-1 16,0 0 0-16,20-9 1 16,-20 9-2-16,0 0 2 15,21 9-1-15,-21-9 1 16,0 0-1-16,21 20 2 15,-21-20-1-15,10 23 0 16,-10-23 1-16,11 35 0 16,-7-16-1-16,2 4 1 0,0-2 1 15,1 0-1-15,-1-1 0 16,2 1-1-16,0-2 0 16,1 0 1-16,-9-19-1 15,23 31-1-15,-23-31 0 16,25 25 0-16,-25-25 0 15,29 12 0-15,-29-12-4 16,29-17-5-16,-13-1-8 16,-7-20-28-16,16 9-68 15,-17-14-3-15,11 12-5 16,-15-7-3-16</inkml:trace>
          <inkml:trace contextRef="#ctx0" brushRef="#br0" timeOffset="-2011.9835">56 2373 143 0,'6'-21'79'0,"-6"21"5"15,0 0-3-15,0 0-39 16,0 0-5-16,0 0-7 16,0 0-5-16,0 0-6 15,0 0-5-15,0 0-2 16,0 0-2-16,-12-19-1 15,12 19 0-15,0 0 1 0,-11-18-1 16,11 18 0-16,0 0-1 16,-8-25-1-1,8 25-2-15,-6-25 0 16,6 25-1-16,-6-35 0 0,4 16 0 16,-3-2-1-16,1 0 0 15,2 3 0-15,0-1 2 16,0 0-3-16,0 1 2 15,0-1-3-15,2 0 2 16,2-2-1-16,0-4-1 16,2-6-1-16,2-2-1 15,1-4 1-15,1-3 0 16,2-1 0-16,1-5 0 0,1 0 1 16,-1 3 1-16,1-3-1 15,1 0 2 1,-1-2-1-16,3-4 1 15,-1-6 2-15,5-4-1 0,4-7 2 16,-1-8-1-16,8-2 3 16,-1-14-3-16,6-5 2 15,-2 1-2-15,5 1-2 16,-5 3 0-16,0 5-2 16,0 7 1-16,-4 9-2 15,-2 7 1-15,0 11 5 16,-4 6-2-16,-2 5 3 0,-2-1-3 15,-3 5 3-15,-3 3-3 16,-1 5 3 0,-3 6-4-16,-1 2-3 15,-8 23-8-15,8-31-10 0,-8 31-36 16,0 0-67-16,0 0-2 16,0 0-4-16,0 0-3 15</inkml:trace>
        </inkml:traceGroup>
      </inkml:traceGroup>
    </inkml:traceGroup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41:09.46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 4 13 0,'0'0'59'0,"-8"-2"2"0,8 2-1 16,0 0-29-16,0 0-2 15,0 0-2-15,-5 10-1 16,5-10-1 0,2 9-1-16,-2-9-1 0,-1 14 1 15,1-14-1-15,-2 18 0 16,0-9-7-16,3 5 0 15,-2-3-4-15,2 4 0 16,-3 0 0-16,2 4 1 16,-2 1-2-16,-1 4 4 15,-1 1-3-15,-2 5 1 16,0-1-3-16,2 1 2 16,-2-1-4-16,4 0 0 0,-1-3-2 15,3-2-1-15,1-6-1 16,2-1 0-1,-1-4-2-15,2-2 1 16,-2-3-2-16,-2-8 1 0,6 12-2 16,-6-12 1-16,3 9-2 15,-3-9-6-15,7 11-16 16,-7-11-72-16,0 0-4 16,8 4-9-16,-8-4 0 15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41:10.186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10 120 0,'0'0'79'15,"8"-11"1"-15,-8 11-1 16,14-3-51-16,-14 3 2 16,17 13-2-16,-11-3 2 15,4 6-1-15,-3 2-7 16,1 5-2-16,0 1-5 15,2 3-1-15,-1-1-7 16,4 2 2-16,-1-1-3 16,2 2 0-16,2 0-2 15,0 1 1-15,4-2-1 0,1-1 0 16,1-1 0-16,2 0 1 16,-1-2-1-16,-1 0 1 15,-2 2 1-15,-2 0-3 16,-5 2 2-16,-3 2-2 15,-1 1 1-15,-3 2-2 16,1 0 1-16,0 0-2 16,2-2 0-16,2-3 2 15,3-1-3-15,0-2 2 16,1-3-2-16,1-2 1 16,-3-1 0-16,-2-2 0 15,1-2-1-15,-1-1 1 16,-2-2-1-16,1-1 2 0,0-1-2 15,0-2 0-15,1-1-4 16,0-2-7-16,2 3-17 16,-13-8-66-16,19 18-7 15,-16-9-6-15,3 4-8 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41:13.42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1089 3 48 0,'-10'-2'63'0,"0"1"2"15,-2 0-4-15,1 1-34 0,-2-1 1 16,2 1 1-16,-2 0-4 15,-1 1-3-15,-1-1-4 16,1 2-4-16,-2-1 0 16,0 3-3-16,-2-3 1 15,1 3-3-15,-2-1 2 16,-1 1-1-16,-2 0-2 16,-2 2 1-16,-2-1-2 15,0 1-1-15,-3 1-3 16,1 1 2-16,-2-1-4 15,0 2 2-15,-2 1-3 16,2 1 2-16,-1-1-2 16,0 3 1-16,-1 0-1 0,1 1 1 15,1-1-1-15,-1-1 1 16,1 0-1-16,-1-2 1 16,2 1-1-16,1-4 1 15,-1 0-1-15,1-1 1 16,0-2-1-16,1 2 0 15,-2 3 0-15,2 4-7 16,2 6-34-16,-2 2-38 16,5 4-7-16,0-1-11 15,7 1-7-15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41:28.75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46 10 68 0,'0'0'68'16,"0"0"-1"-16,-2-8 2 16,2 8-36-16,0 0-1 15,7-10 2-15,-7 10-2 16,0 0-6-16,0 0-10 16,0 0-4-16,0 0-3 15,0 0-2-15,0 0-2 0,4 9-3 16,-4-9 0-16,0 0-1 15,0 0 0-15,-2 9 2 16,2-9 1 0,0 0 0-16,-12 14 2 0,12-14 0 15,-14 15-1-15,6-7-1 16,1 1 2-16,0-1-4 16,7-8 0-16,-5 12-1 15,5-12-1-15,9 4 0 16,1-4 0-16,2-1 0 15,1-2 0-15,3-1 0 16,-2 1 0-16,0-2 0 16,-2 2 0-16,-4 0 1 0,-8 3-1 15,0 0 0-15,0 0 0 16,0 0 2 0,0 0-1-16,-14-4 1 0,6 6-3 15,8-2-10-15,-13 5-57 16,13-5-11-16,0 0-12 15,0 0-4-15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41:43.698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 53 146 0,'-13'-13'76'16,"13"13"-2"-16,-7-16-3 15,7 16-51-15,1-11-7 0,-1 11 2 16,7-10-3-16,-7 10 4 16,10-4-7-16,-10 4-3 15,11 1-2-15,-11-1-1 16,7 8 2-16,-7-8-3 15,4 11 1-15,-4-11 1 16,0 14-1-16,-2-5 1 16,0-1 0-16,-2 1-2 15,4-9-1-15,-8 15 1 16,8-15-1-16,-7 16-1 16,7-16 0-16,-6 12 0 15,6-12 0-15,0 0 0 0,0 0 0 16,9 2 0-16,0-8 0 15,2-3-1-15,2-2 2 16,0-2-1 0,1 1-1-16,-1-1 2 0,-3 1 1 15,-3 2 1-15,-7 10 0 16,-1-9 4-16,-8 9 0 16,-2 4 1-16,-4 1 1 15,0 4-2-15,0 0 0 16,3 2-1-16,1-2-1 15,4-1-2-15,7-8-2 16,-1 14 0-16,1-14-2 16,16 5-7-16,-3-2-26 0,1-3-51 15,4 1-9-15,-2-3-3 16,2 1-13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41:45.750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 8 101 0,'0'0'76'0,"8"-8"-2"16,-8 8-1-16,0 0-50 0,0 0-4 15,0 0-3-15,0 0 2 16,-8 7-3-16,8-7-7 15,-7 8-4 1,7-8-1-16,0 0 1 0,0 0-1 16,0 0 1-16,0 0-1 15,8 5 2-15,-8-5-2 16,0 0 2-16,0 0-2 16,0 0 0-16,0 0 0 15,-10 7-1-15,10-7 0 16,-9 5-1-16,9-5 1 15,0 0-1-15,0 0 1 16,2 9-1-16,7-7-1 0,0 0 0 16,3-1 1-16,-1 1 0 15,1-1-1-15,-2-1 1 16,0-1-1 0,-10 1 1-16,14-4 0 0,-14 4 1 15,7-9-1-15,-7 9 1 16,-3-13 1-16,3 13 2 15,-11-12 0-15,11 12-1 16,-16-8 1-16,16 8 0 16,-16-2 0-16,16 2-1 15,-10 5-2-15,10-5 0 16,0 0-1-16,1 9 1 16,-1-9-3-16,15 7-9 15,-3-1-39-15,-3-3-34 16,3 2-9-16,-12-5-4 15,14 9-10-15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41:47.349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91 22 193 0,'-7'-16'77'16,"7"16"-3"-16,-8-13-3 16,8 13-51-16,0 0-2 15,0 0-1-15,0 0 2 16,0 0-2-16,-3 12-9 15,3-12-1-15,8 12-3 0,-8-12 0 16,13 12-3-16,-13-12 1 16,13 10-2-16,-13-10 1 15,10 7-1 1,-10-7 0-16,0 0 1 0,0 0-1 16,0 0 1-16,0 0 0 15,-15 5 1-15,2-5 0 16,0 1 0-16,-1 1 1 15,-1 1-1-15,3 0-1 16,1 2 0-16,2 3 1 16,2 0-2-16,1 0 1 15,4 2-2-15,2 0 2 16,3-1-1-16,-3-9 1 16,17 11-1-16,-5-8 1 0,3-6 0 15,4 0 0-15,-1-5 0 16,0-1-1-1,-4-2 4-15,0 0 0 0,-5-2 4 16,-5 1-2-16,-7 2 2 16,-6 2 1-16,-4 2-2 15,-2 4 1-15,-2 3-6 16,1 3-19-16,8 11-68 16,0-1-8-16,12 5-18 15,4-3-9-15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41:54.186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79 33 148 0,'-13'-2'77'0,"4"-1"-3"16,1 0 0-16,0-1-51 15,8 4-3-15,-12-6-2 16,12 6-1-16,-9-3-1 15,9 3-8-15,-10 3-3 16,10-3-1-16,-8 12-2 16,8-12 1-16,-2 14-1 0,2-14 1 15,7 9-2-15,3-8 2 16,3-2-3-16,5-3 2 16,2-2-1-16,0-1-1 15,4 0 1-15,-4-1-2 16,-1 2 2-16,-6 0-2 15,-3 2 3-15,-10 4-2 16,0 0 2-16,0 0-2 16,-16-5 2-16,1 8-1 15,-3 2-1-15,0 1 1 16,-1 1-2-16,1 1 2 16,1 1-1-16,4 0 1 15,2 0 4-15,4 0-5 0,3-1 6 16,4-8-5-16,6 13 5 15,2-10-6 1,3-1 6-16,3-2-5 16,3-4-6-16,-1 1 6 0,0-2-6 15,-1 0 6-15,-1 1-6 16,-5-1 7-16,-9 5-8 16,11-4 7-16,-11 4 0 15,0 0-1-15,-8 1 1 16,0 0 0-16,-2 5 5 15,0-2-5-15,0 2 5 16,1 0-5-16,9-6 5 0,-12 10-6 16,12-10 6-16,0 0-6 15,0 0 1-15,13 4-1 16,-2-8-5 0,-1-2 6-16,4-1-6 0,-1 0 6 15,0-1-7-15,-2 1 6 16,-1-1-6-16,-10 8 7 15,12-10-2-15,-12 10 1 16,0 0-6-16,0 0-16 16,0 0-54-16,-9 6-8 15,9-6-3-15,-15 13-13 16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41:58.21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135 26 162 0,'-13'-5'77'0,"13"5"3"15,-18-8-6-15,10 5-51 16,0-1-6-16,8 4-2 15,-16-5 0-15,8 3-2 16,8 2-4-16,-11-2 1 16,11 2-3-16,-13 2 3 15,13-2-4-15,-14 9 1 16,14-9 0-16,-12 15-3 16,6-3 2-16,1-1-2 15,3-2 2-15,2 2-3 0,4-1 3 16,-4-10-3-16,16 11 0 15,-4-9 1-15,3-5-1 16,0-1-3-16,1-3-2 16,1-2 2-16,-2 0-3 15,0 0 3-15,-4-1-3 16,-1 2 2-16,-3 0-3 16,-7 8 5-16,5-15 0 15,-5 15 0-15,-13-5 0 16,0 7-1-16,-5 2 1 15,-2 4 0-15,-1 5 5 16,1 1-3-16,1 0 3 16,4 3-2-16,6-3 0 0,6 1 0 15,7-4-2-15,6-1-20 16,7-1-73-16,1-5-6 16,5 0-12-1,-5-3-6-15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42:06.349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86 50 149 0,'-11'-12'73'16,"11"12"-2"-16,-16-8-2 15,8 7-53-15,-2 1-2 16,2 3-3-16,0 0 4 16,8-3-2-16,-11 6 4 15,11-6-3-15,-5 8 1 16,5-8-3-16,5 10-4 15,-5-10 2-15,12 7-3 16,-2-4 1-16,2-2-5 16,0 0 1-16,2-3-2 15,0 0-2-15,-1-3 2 16,-2 2-2-16,-2-3-4 16,-9 6 3-16,12-12-3 0,-12 12 3 15,-2-14-3-15,2 14 6 16,-13-13-5-16,3 6 7 15,-3 4 1-15,-1 0-1 16,-1 2 1-16,1 4 0 16,0 2 1-16,1 2 1 15,2 4 2-15,2 1-4 16,5 0 2-16,2 1-2 0,4 0 1 16,6-3-1-16,4-2 1 15,4-2-3 1,4-7-2-16,3-4 1 15,0-2 0-15,-1-2-2 0,-4-3-1 16,-2 0 3-16,-6 0-2 16,-4 0 1-16,-9 4-1 15,-5 3 1-15,-4 5-9 16,-4 0-49-16,4 12-35 16,-5-2-12-16,6 4-12 15,-3 1-8-15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2.0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6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48:40.90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context xml:id="ctx2">
      <inkml:inkSource xml:id="inkSrc8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2" timeString="2015-11-07T15:01:21.647"/>
    </inkml:context>
    <inkml:brush xml:id="br2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521A4EB0-8AD4-4CDF-BFF1-E7AD4C8B6F1B}" emma:medium="tactile" emma:mode="ink">
          <msink:context xmlns:msink="http://schemas.microsoft.com/ink/2010/main" type="writingRegion" rotatedBoundingBox="8695,13034 15116,10229 16387,13137 9966,15943"/>
        </emma:interpretation>
      </emma:emma>
    </inkml:annotationXML>
    <inkml:traceGroup>
      <inkml:annotationXML>
        <emma:emma xmlns:emma="http://www.w3.org/2003/04/emma" version="1.0">
          <emma:interpretation id="{97C13C54-8B41-42E0-905E-1E767DCD21DF}" emma:medium="tactile" emma:mode="ink">
            <msink:context xmlns:msink="http://schemas.microsoft.com/ink/2010/main" type="paragraph" rotatedBoundingBox="8695,13034 15116,10229 16387,13137 9966,15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8DE00A-F6CB-46DA-9CC2-BA4893B004E7}" emma:medium="tactile" emma:mode="ink">
              <msink:context xmlns:msink="http://schemas.microsoft.com/ink/2010/main" type="line" rotatedBoundingBox="8695,13034 15116,10229 16387,13137 9966,15943"/>
            </emma:interpretation>
          </emma:emma>
        </inkml:annotationXML>
        <inkml:traceGroup>
          <inkml:annotationXML>
            <emma:emma xmlns:emma="http://www.w3.org/2003/04/emma" version="1.0">
              <emma:interpretation id="{4F801568-319F-4DA5-AA95-1FBFF84D44BA}" emma:medium="tactile" emma:mode="ink">
                <msink:context xmlns:msink="http://schemas.microsoft.com/ink/2010/main" type="inkWord" rotatedBoundingBox="11345,11876 13279,11031 14550,13940 12616,14785"/>
              </emma:interpretation>
              <emma:one-of disjunction-type="recognition" id="oneOf0">
                <emma:interpretation id="interp0" emma:lang="en-US" emma:confidence="0">
                  <emma:literal>irk:</emma:literal>
                </emma:interpretation>
                <emma:interpretation id="interp1" emma:lang="en-US" emma:confidence="0">
                  <emma:literal>ark:</emma:literal>
                </emma:interpretation>
                <emma:interpretation id="interp2" emma:lang="en-US" emma:confidence="0">
                  <emma:literal>trek:</emma:literal>
                </emma:interpretation>
                <emma:interpretation id="interp3" emma:lang="en-US" emma:confidence="0">
                  <emma:literal>Arkin:</emma:literal>
                </emma:interpretation>
                <emma:interpretation id="interp4" emma:lang="en-US" emma:confidence="0">
                  <emma:literal>Ark:</emma:literal>
                </emma:interpretation>
              </emma:one-of>
            </emma:emma>
          </inkml:annotationXML>
          <inkml:trace contextRef="#ctx0" brushRef="#br0">14-415 11,'0'0'16,"0"0"-1,0 0-2,0 0-1,0 0 0,0 0-1,0 0 0,0 0-1,0 0 0,2 18-2,-2-18 0,0 0-2,16 28 1,-16-28-2,5 27-1,-5-27-1,4 31 0,-1-15-2,2 5 1,-1-2 1,-1 6-1,5-4-1,0 4 0,-1-4 0,2 2-1,-2-4 1,-1-1-1,-6-18 1,10 28-1,-10-28 1,7 24-1,-7-24 0,6 25 1,-6-25-1,3 28 0,-1-12 1,1 0-1,-3-16 1,7 28-1,-7-28 1,13 24 0,-13-24 0,14 20 0,-14-20-1,11 15 1,-11-15-1,0 0 1,10 22-1,-10-22 1,5 17-1,-5-17 0,7 21 0,-7-21 0,13 25 1,-13-25-1,12 23 0,-12-23 0,13 21 1,-13-21-1,8 17 1,-8-17-1,4 18 0,-4-18 0,3 16 0,-3-16 0,2 17 0,-2-17 0,4 18 0,-4-18 0,0 0 0,9 17 1,-9-17-1,0 0 0,8 21 0,-8-21 0,6 18 0,-6-18 0,8 25 0,-8-25 0,6 26 1,-6-26-1,3 26 0,-3-26 0,4 21 0,-4-21 0,2 16 0,-2-16 0,1 16 0,-1-16 0,4 18 0,-4-18 0,3 19 0,-3-19 0,6 21 0,-6-21 0,5 18-1,-5-18 1,0 0 0,0 0 0,11 19 0,-11-19 1,0 0-1,0 0 0,8 18 0,-8-18 0,0 0 0,9 21 1,-9-21-2,0 0 2,11 17-2,-11-17 1,0 0-1,0 0-7,0 0-25,0 0 1,-11-26-1,11 26-1</inkml:trace>
          <inkml:trace contextRef="#ctx0" brushRef="#br0" timeOffset="2142.1225">914-511 14,'0'0'19,"0"0"1,0 0-1,0 0-2,0 0-3,0 0 1,7 16-2,-7-16-2,0 0-3,8 17-1,-8-17-1,9 27-1,-9-27 2,13 36-2,-8-14-1,6 11 0,-6-3-2,5 7-1,-4-4 0,3 4-1,-4-2-1,2 0 1,-2 0-1,4 1 1,-2-3 1,5 0-1,-1-3 1,3-2 0,2-5 0,2 2-1,-18-25 1,30 28 0,-30-28-1,23 14 0,-23-14 0,0 0 1,17 12-1,-17-12 0,0 0-1,2 18-1,-2-18-4,0 0-6,0 23-13,0-23-7,0 0-2,7 19 0,-7-19 2</inkml:trace>
          <inkml:trace contextRef="#ctx0" brushRef="#br0" timeOffset="3217.1839">1388-455 26,'0'0'19,"0"0"1,0 0 0,0 0-5,0 0-2,0 0-3,0 0-2,0 0 0,9 26-1,-9-26-1,11 29-1,-6-14-1,6 10 1,-4-4-1,5 7 0,1-3-2,2 6 1,1-6-1,4 3-1,-3-5 0,5 3 0,-3 2 1,0 1-2,1 0 1,-4 3 0,0-2-1,-2 2 1,0-6 0,-2 2 0,-3-10-1,5 3 1,-14-21 0,20 26 0,-20-26-1,14 19 1,-14-19-1,0 0 0,14 18 0,-14-18 0,0 0 0,0 0 0,0 0-1,0 0-2,0 0-5,0 0-14,-2-23-11,2 23 1,-2-28-2,2 28 1</inkml:trace>
          <inkml:trace contextRef="#ctx0" brushRef="#br0" timeOffset="4167.2382">1411-889 23,'0'0'22,"0"0"-1,16 18 1,-16-18-4,0 0-2,11 21-2,-11-21 0,14 30-3,-10-13-2,6 10-1,-6-1-3,8 7 1,-3-5-1,5 13-1,-3-10-1,4 6 0,0-7 0,4 2-1,-3-6 0,3 1 0,1-5 0,-1-1-1,-1-3 0,-1 1 1,-4-3-2,1 0 1,-7 0-1,-7-16 1,16 28-1,-16-28 0,12 21 0,-12-21 0,9 16 0,-9-16 0,0 0 0,16 14 0,-16-14-1,0 0 1,0 0 0,0 0-1,19 3-1,-19-3-6,7-15-24,-7 15-4,0 0 1,0 0-1</inkml:trace>
          <inkml:trace contextRef="#ctx0" brushRef="#br0" timeOffset="-13653.7809">14 944 5,'0'0'13,"0"0"-3,0 0 0,0 0-1,0 0-1,0 0 0,0 0 0,0 0 1,0 0 1,0 0-2,16-7 1,-16 7-1,0 0 0,0 0-1,19 16 0,-19-16-1,0 0 0,16 19-1,-16-19 0,13 23-2,-13-23-2,7 28 2,-7-28-3,7 28 1,-7-28-2,9 28 2,-9-28-3,7 26 3,-2-8-1,-5-18 1,11 25 0,-11-25-1,10 24 2,-10-24-2,7 23 1,-7-23-1,0 0 1,9 23-1,-9-23 1,0 0 0,11 21-1,-11-21 1,0 0 0,8 21-1,-8-21 1,0 0-1,15 21 1,-15-21-1,0 0 1,12 21-1,-12-21 1,7 16-1,-7-16 1,0 0-1,9 19 0,-9-19 1,0 0-1,9 18 1,-9-18-1,0 0 1,8 16 0,-8-16-1,0 0 1,9 17-1,-9-17 1,7 16-1,-7-16 1,7 18-1,-7-18 1,9 17 0,-9-17-1,0 0 1,11 23 0,-11-23-1,0 0 1,10 19-1,-10-19 0,0 0 0,7 18 0,-7-18 1,0 0-1,11 16 0,-11-16 0,0 0 0,11 16 1,-11-16-1,0 0 0,0 0 0,8 19 0,-8-19 1,0 0-1,0 0 0,6 16 0,-6-16 0,0 0 0,0 0 0,0 0 0,9 17 0,-9-17 1,0 0-1,0 0 0,0 0 0,7 20 0,-7-20 0,0 0 0,8 16 0,-8-16 0,0 0 0,0 0 1,13 19-1,-13-19 0,0 0 0,0 0 0,0 0 0,0 0 0,0 0 0,0 0-2,0 0-4,0 0-19,-4-18-9,4 18 0,-5-35-2,7 19 2</inkml:trace>
          <inkml:trace contextRef="#ctx0" brushRef="#br0" timeOffset="-11430.6538">-3 0 35,'7'25'23,"-7"-25"-3,0 0-1,-6 23-4,6-23-3,8 33-2,-8-33-3,5 35 0,-5-35-1,7 37 0,-7-37-1,9 37 1,-9-21-2,5 3 0,-5-3-1,4 1 0,-6-1-1,5 4 0,-3-3 0,0 1-1,0 1 0,2 0 0,-2 1 0,5-1 1,-3 0-1,3 3 0,-1-3-1,1 0 1,2-3 0,0 2 0,-7-18 0,13 31 0,-13-31 0,10 30-1,-3-14 1,-1 0-1,-1 0 1,0 1-1,-1-1 0,1 1 1,0-1-1,-5-16 0,13 28 0,-13-28 1,12 29-1,-7-14 0,-5-15 0,9 28 1,-5-12-1,-4-16 0,7 28 0,-7-28 0,10 28 0,-10-28 0,15 29 0,-15-29 0,10 22 0,-10-22 0,11 22 0,-11-22 0,5 17 1,-5-17-1,0 0 0,11 21 0,-11-21 0,0 0 0,10 21 0,-10-21 0,11 20-1,-11-20-1,7 17 3,-7-17-4,7 19 4,-7-19-4,5 18 3,-5-18-2,5 16 2,-5-16 0,6 16 0,-6-16 0,5 16 0,-5-16 0,0 0 0,9 17 0,-9-17 0,0 0 0,0 0 0,0 0 0,0 0 0,12 16 0,-12-16 0,0 0 0,0 0 0,0 0 0,0 0 0,0 0 0,0 0 0,0 0 0,0 0 0,0 0 0,14 16 0,-14-16 0,0 0 0,0 0 0,0 0-2,0 0-2,0 0-3,0 0-8,0 0-21,0 0 2,-8-18-3,8 18 3</inkml:trace>
          <inkml:trace contextRef="#ctx1" brushRef="#br1">2414 1982,'0'0,"0"0,0 0,0 0,0 0,0 0</inkml:trace>
          <inkml:trace contextRef="#ctx1" brushRef="#br1" timeOffset="47700.7282">3385-1585,'0'0,"0"0,0 0</inkml:trace>
          <inkml:trace contextRef="#ctx2" brushRef="#br2">-2790 1748 162 0,'0'0'85'15,"0"0"2"-15,0 0-4 0,0 0-26 16,0 0-48-16,0 0-2 16,0 0 2-16,0 0 3 15,0 0 1-15,-2-18 4 16,2 18 1-16,0 0 2 16,0 0 1-16,0 0-2 15,0 0-1-15,0 0-5 16,27 4 0-16,-27-4-2 15,23-9 0-15,-23 9-1 16,31-20 0-16,-31 20 0 16,39-32-1-16,-18 12-2 15,2 3 2-15,2-4-4 0,2 3 3 16,0-3-3-16,2 0 4 16,0 0-4-1,2 3 5-15,0-3-4 16,5 0 1-16,-5 0-1 0,0 3-1 15,-2-1-1-15,2 0 0 16,-2 0-1-16,-2 1-2 16,-2-1 1-16,-2 0-1 15,2 1 1-15,-2 1-2 16,0-2 1-16,-2 3-1 16,1-1 1-16,-1 0 0 15,0 1 0-15,0-1-1 16,-3-1 0-16,1 1-1 15,-19 17 2-15,29-31-2 16,-29 31 0-16,19-23 1 16,-19 23-1-16,0 0 2 15,21-19-2-15,-21 19 1 0,0 0 0 16,0 0 0-16,0 0 2 16,0 0-3-16,0 0-2 15,0 0-5-15,18-6-6 16,-18 6-14-16,0 0-90 15,0 0-7-15,0 0-4 16,0 0-3-16</inkml:trace>
          <inkml:trace contextRef="#ctx2" brushRef="#br2" timeOffset="1078.3978">-1479 784 198 0,'0'0'96'16,"0"0"3"-16,0 0-1 15,-29 23-62-15,23-4-5 16,6-19-4-16,-27 39-5 16,12-18-2-16,5 8-4 15,-3-6-3-15,7 4-1 16,0-6-1-16,2 4-1 16,1-5 0-16,3 3 0 15,0-4-1-15,3 0-1 16,-3-19-2-16,8 33 0 15,-8-33 0-15,10 25 0 16,-10-25-1-16,0 0-1 0,27 19 0 16,-27-19 0-16,27 2-1 15,-27-2-1-15,31-7 0 16,-31 7-1-16,32-20 0 16,-32 20-1-16,27-27 1 15,-27 27-1-15,20-27 2 16,-20 27-2-16,15-27 1 15,-15 27 0-15,8-29 1 16,-8 29-1-16,4-42-1 16,-4 17 1-16,0-4 0 15,-4 2-1-15,2 0 0 16,-4 4 0-16,0 4 0 0,6 19-1 16,-17-18 2-16,17 18-1 15,-23 2 1-15,23-2-1 16,-23 14 1-16,23-14-1 15,-20 17 1-15,20-17 0 16,0 0-2-16,-19 14 1 16,19-14 0-16,0 0 1 15,0 0 0-15,0 0 0 16,21-10-1-16,-21 10 2 16,29-17 0-16,-11 3 0 15,5-5 1-15,2-4-2 16,2 1 1-16,0-3 0 15,-2 0 0-15,0 4-1 0,0 2 0 16,-2 7 0-16,-2 1-1 16,-3 5 0-16,1 2-3 15,-19 4-6 1,33-10-14-16,-26-13-40 0,17 21-61 16,-24-21-3-16,19 19-8 15,-27-19 1-15</inkml:trace>
        </inkml:traceGroup>
      </inkml:traceGroup>
    </inkml:traceGroup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9:56:41.96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874857-50B0-40DC-8F2F-B62172BA44F9}" emma:medium="tactile" emma:mode="ink">
          <msink:context xmlns:msink="http://schemas.microsoft.com/ink/2010/main" type="writingRegion" rotatedBoundingBox="23886,1362 23502,3500 21162,3080 21546,943"/>
        </emma:interpretation>
      </emma:emma>
    </inkml:annotationXML>
    <inkml:traceGroup>
      <inkml:annotationXML>
        <emma:emma xmlns:emma="http://www.w3.org/2003/04/emma" version="1.0">
          <emma:interpretation id="{C0A3556E-1F3F-40D5-9ED4-01177A7873DB}" emma:medium="tactile" emma:mode="ink">
            <msink:context xmlns:msink="http://schemas.microsoft.com/ink/2010/main" type="paragraph" rotatedBoundingBox="23886,1362 23502,3500 23030,3416 23414,12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30CE8D-0D4F-4DE4-A6A8-5B2F4C9F2351}" emma:medium="tactile" emma:mode="ink">
              <msink:context xmlns:msink="http://schemas.microsoft.com/ink/2010/main" type="line" rotatedBoundingBox="23886,1362 23502,3500 23030,3416 23414,1278"/>
            </emma:interpretation>
          </emma:emma>
        </inkml:annotationXML>
        <inkml:traceGroup>
          <inkml:annotationXML>
            <emma:emma xmlns:emma="http://www.w3.org/2003/04/emma" version="1.0">
              <emma:interpretation id="{0303FCA1-680A-4974-831F-FFA74165A775}" emma:medium="tactile" emma:mode="ink">
                <msink:context xmlns:msink="http://schemas.microsoft.com/ink/2010/main" type="inkWord" rotatedBoundingBox="23886,1362 23502,3500 23030,3416 23414,1278"/>
              </emma:interpretation>
              <emma:one-of disjunction-type="recognition" id="oneOf0">
                <emma:interpretation id="interp0" emma:lang="en-US" emma:confidence="1">
                  <emma:literal>{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9</emma:literal>
                </emma:interpretation>
              </emma:one-of>
            </emma:emma>
          </inkml:annotationXML>
          <inkml:trace contextRef="#ctx0" brushRef="#br0">6777-560 233 0,'19'-24'122'0,"-19"24"-2"15,6-24 3-15,-6 24-92 16,-6-23-2 0,6 23 2-16,-17-19-4 15,-2 12-6-15,19 7-2 0,-43 0-3 16,15 7-1-16,-8-1-2 15,1 7-2-15,-8 2-2 16,3 4-1-16,-3 0-2 16,4 5 1-16,1 2-3 15,4 2 0-15,4-1-2 16,2 3 0-16,6 2-1 16,3-2 0-16,8 0-1 0,3 3 1 15,3-6-1 1,8 6 2-16,1-8 3 15,2 5-4-15,7-4 5 16,2 0-3-16,4-5 2 0,3 5-3 16,4-3 3-16,-1-3-3 15,3 1-3-15,-2-4 3 16,-7 2-3-16,-2 3 1 16,-6 1 0-16,-11 3 0 15,-9 0 1-15,-6 2-1 16,-8 0 1-16,-5-1-1 15,-2 1 1-15,0-2 1 16,0-7-2-16,4-4 1 16,7-2-1-16,19-13 0 15,-28 17 0-15,28-17 0 16,0 0 0-16,0 0 0 16,0 0-1-16,-6 19 0 0,6-19 1 15,15 22 0-15,-15-22-1 16,25 34 1-16,-7-15-1 15,1 3 1-15,0 1 0 16,-2 3 0-16,-2 0-1 16,-6 2 1-16,-7 6 0 15,-11 2-1-15,-8 7 1 16,-11 4 1-16,-4 5 0 16,-4 3-1-16,-3 3 3 15,1 2-2-15,3 0 2 16,8-2 3-16,5 0-3 15,12 0 1-15,7-3-1 0,10-1 2 16,6-7-5-16,10-2 4 16,3-4-7-16,6-9-4 15,4-2-9-15,-1-19-17 16,18 12-109-16,-18-34-4 16,16 11-4-16,-21-25-1 15</inkml:trace>
        </inkml:traceGroup>
      </inkml:traceGroup>
    </inkml:traceGroup>
    <inkml:traceGroup>
      <inkml:annotationXML>
        <emma:emma xmlns:emma="http://www.w3.org/2003/04/emma" version="1.0">
          <emma:interpretation id="{55F9E7B4-1E88-4E0B-9020-B7567585F0F0}" emma:medium="tactile" emma:mode="ink">
            <msink:context xmlns:msink="http://schemas.microsoft.com/ink/2010/main" type="paragraph" rotatedBoundingBox="23030,1697 21617,2917 21028,2234 22441,1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406BB7-371D-498E-BF39-6C3FA8B0E0D2}" emma:medium="tactile" emma:mode="ink">
              <msink:context xmlns:msink="http://schemas.microsoft.com/ink/2010/main" type="line" rotatedBoundingBox="23030,1697 21617,2917 21028,2234 22441,1015"/>
            </emma:interpretation>
          </emma:emma>
        </inkml:annotationXML>
        <inkml:traceGroup>
          <inkml:annotationXML>
            <emma:emma xmlns:emma="http://www.w3.org/2003/04/emma" version="1.0">
              <emma:interpretation id="{1314396E-A677-4659-BAAB-BCC1FB2D90C0}" emma:medium="tactile" emma:mode="ink">
                <msink:context xmlns:msink="http://schemas.microsoft.com/ink/2010/main" type="inkWord" rotatedBoundingBox="23030,1697 21617,2917 21028,2234 22441,1015">
                  <msink:destinationLink direction="to" ref="{F1C72E69-D2A9-44CC-B493-CBAC6981C82E}"/>
                  <msink:destinationLink direction="with" ref="{AF354AF2-FFE3-45F2-B7D9-9ACF19142691}"/>
                  <msink:destinationLink direction="with" ref="{BCA7B116-AE19-4D27-A0C8-701E9F47BD5D}"/>
                </msink:context>
              </emma:interpretation>
              <emma:one-of disjunction-type="recognition" id="oneOf1">
                <emma:interpretation id="interp5" emma:lang="en-US" emma:confidence="0">
                  <emma:literal>Emit:</emma:literal>
                </emma:interpretation>
                <emma:interpretation id="interp6" emma:lang="en-US" emma:confidence="0">
                  <emma:literal>Exit:</emma:literal>
                </emma:interpretation>
                <emma:interpretation id="interp7" emma:lang="en-US" emma:confidence="0">
                  <emma:literal>Ext."</emma:literal>
                </emma:interpretation>
                <emma:interpretation id="interp8" emma:lang="en-US" emma:confidence="0">
                  <emma:literal>Ext,"</emma:literal>
                </emma:interpretation>
                <emma:interpretation id="interp9" emma:lang="en-US" emma:confidence="0">
                  <emma:literal>quit:</emma:literal>
                </emma:interpretation>
              </emma:one-of>
            </emma:emma>
          </inkml:annotationXML>
          <inkml:trace contextRef="#ctx0" brushRef="#br0" timeOffset="-13379.9987">5151-467 256 0,'0'0'121'0,"0"0"3"15,-19-26-3-15,19 26-91 16,0 0-1-16,0 0 1 15,0 0-9-15,-11 28-4 16,11-28-1-16,-4 24-2 16,4-24-3-16,-2 28-3 0,2-28-2 15,-3 30-2-15,3-30-1 16,0 24 0-16,0-24-2 16,7 19 0-1,-7-19 0-15,0 0-1 0,28 11 1 16,-28-11-2-16,36-2 0 15,-10-2 1-15,0-1-1 16,1-1-2-16,3 1-3 16,-2-1-4-16,2 4-10 15,-10-7-13-15,7 18-38 16,-27-9-64-16,28-4 3 16,-28 4-4-16,0 0 6 0</inkml:trace>
          <inkml:trace contextRef="#ctx0" brushRef="#br0" timeOffset="-13104.947">5314-492 273 0,'0'0'127'16,"-19"-17"-1"-16,19 17 4 15,-20 10-98-15,20-10-2 16,-15 33 0-16,13-3-8 15,-9 4-8-15,7 5 0 16,-4 2 1-16,1 4-8 0,5-1 3 16,0-6-8-16,4-3 0 15,2-9-10 1,5-5-7-16,-9-21-22 16,32 26-45-16,-23-47-50 0,18 16-6 15,-14-21 2-15,19 7-1 16</inkml:trace>
          <inkml:trace contextRef="#ctx0" brushRef="#br0" timeOffset="-12924.1246">5549-308 274 0,'0'0'128'16,"0"0"4"-16,0 0-6 0,-12 34-86 16,12-34-21-16,-9 26-2 15,9-26-8 1,6 24-12-16,-6-24-2 15,20 11-20-15,3 4-21 0,-23-15-77 16,30-9-1-16,-17-10-7 16,13 4 5-16</inkml:trace>
          <inkml:trace contextRef="#ctx0" brushRef="#br0" timeOffset="-14338.0583">4881-163 263 0,'15'-19'118'16,"-15"19"3"-16,0 0-3 0,0 0-76 15,-17-28-25-15,17 28 3 16,-21-7-3-16,21 7-3 15,-37 15 7 1,16-4-4-16,-14 0 3 0,1 2-7 16,-6 0 4-16,-1 0-6 15,-6-3 2-15,2-3-6 16,2-1-3-16,2 1-1 16,0-3-1-16,7 5 0 15,2-3-2-15,6 1 0 16,5-1 0-16,21-6 0 15,-30 11 0-15,30-11-1 16,0 0 1-16,0 0 0 0,0 0 0 16,28 15 0-1,-5-15 0-15,1 2 0 16,6 0 0-16,0 3 0 16,0 1 0-16,-2 7 0 0,-7 2-1 15,-4 5 1-15,-6 3-1 16,-7 7 0-16,-8 1 0 15,-7 5 0-15,-6 3 0 16,-9 2 1-16,-6 2-1 16,-2 2 1-16,-7-1 0 15,3 1 1-15,4-4 0 16,4-5 0-16,8-1-1 0,11-5 2 16,11-6-1-1,0-24-1-15,37 32 0 16,-7-21 0-16,8-2 0 15,1 1 0-15,4-5 0 0,2-1 0 16,2-4 0-16,-2 0 0 16,0-2 0-16,2-5 0 15,-2 1-3-15,-2-3-1 16,-3 1-5-16,-5-5-5 16,1 6-13-16,-12-16-17 15,10 20-60-15,-25-20-32 16,-9 23 1-16,17-35-2 15,-17 35 3-15</inkml:trace>
          <inkml:trace contextRef="#ctx0" brushRef="#br0" timeOffset="-13911.412">4888 311 296 0,'0'50'128'16,"-13"-13"0"-16,13 10-2 15,-17-15-98-15,14 7-5 16,-3-9-3-16,8-2-7 15,-2-2-10-15,0-26-7 16,4 35-12-16,-4-35-21 16,0 0-84-16,0 0-5 15,30-30-2-15,-30-9-3 0</inkml:trace>
          <inkml:trace contextRef="#ctx0" brushRef="#br0" timeOffset="-14096.5088">4918-202 278 0,'-9'-32'117'15,"9"32"1"-15,0 0-7 16,0 0-101-16,0 0 6 16,0 0-12-16,-2 28-29 15,2-28-83-15,2 41-1 16,-4-20-6-16,6 16 2 15</inkml:trace>
          <inkml:trace contextRef="#ctx0" brushRef="#br0" timeOffset="-12755.5062">5714-590 278 0,'-27'8'122'16,"27"-8"-9"-16,-24 17-13 0,28 3-178 16,-4-20-34-1,15 19 0-15,-15-19-7 16</inkml:trace>
        </inkml:traceGroup>
      </inkml:traceGroup>
    </inkml:traceGroup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9:56:10.69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C72E69-D2A9-44CC-B493-CBAC6981C82E}" emma:medium="tactile" emma:mode="ink">
          <msink:context xmlns:msink="http://schemas.microsoft.com/ink/2010/main" type="inkDrawing" rotatedBoundingBox="17205,2012 18840,1477 19040,2090 17405,2625" semanticType="callout" shapeName="Other">
            <msink:sourceLink direction="to" ref="{1314396E-A677-4659-BAAB-BCC1FB2D90C0}"/>
          </msink:context>
        </emma:interpretation>
      </emma:emma>
    </inkml:annotationXML>
    <inkml:trace contextRef="#ctx0" brushRef="#br0">1276-322 285 0,'-23'-24'130'15,"23"24"3"-15,0 0-6 16,-17-19-105-16,17 19-1 16,0 0 1-16,0 0 0 15,0 0-8-15,27-13-3 16,-3 17-2-16,2 1-1 16,8 1 0-16,7 1-2 15,6-1-2-15,4 0 1 16,7 1-1-16,0-3 0 15,4 7 0-15,-9 0 1 16,-1 12 1-16,-9 3 4 16,-7 6-2-16,-10 4 1 0,-9 7-2 15,-11 2 1 1,-6 0-2-16,-10 0 2 16,-7-6-3-16,-9-5-4 15,-8 0 1-15,-11-4 0 0,-9-2-1 16,-10-2 0-16,-7-5 1 15,-10-6-2-15,-5 2 1 16,-6-6 0-16,-4-2-1 16,-3-7 1-16,0 0 0 15,-1-4 0-15,1 0-1 16,5-3 1-16,4 1-1 16,7 4 0-16,8 2 1 15,8 3-2-15,9 5 2 16,13 1-2-16,11 2-1 15,8 2-4-15,7-5-4 16,19-10-8-16,0 0-9 16,7 30-18-16,-7-30-61 0,34-8-39 15,-34 8-1-15,53-17 1 16,-31-3 3-16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9:56:11.26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77617F-3AB1-46DE-A602-B3B8E4253CAB}" emma:medium="tactile" emma:mode="ink">
          <msink:context xmlns:msink="http://schemas.microsoft.com/ink/2010/main" type="inkDrawing" rotatedBoundingBox="17428,1997 17710,2607 17288,2802 17006,2191" semanticType="callout" shapeName="Other"/>
        </emma:interpretation>
      </emma:emma>
    </inkml:annotationXML>
    <inkml:trace contextRef="#ctx0" brushRef="#br0">366 10 280 0,'0'0'127'16,"-22"-11"2"-16,22 11-3 15,-25-6-94-15,25 6-4 16,0 0 0-16,0 0-2 15,-22 19-9-15,22-19-4 16,-8 19-1-16,8-19-1 0,-22 28-2 16,22-28-2-16,-42 37-1 15,14-16 1-15,-4 3-2 16,-3-1 0-16,3 1-1 16,2 1 1-16,4-7-2 15,7 3 2-15,19-21-3 16,-23 34 1-16,23-34 0 15,-3 32-1-15,3-32-1 16,20 35 1-16,-5-16-1 16,4 2 0-16,5 1 0 15,6 1 0-15,4 3 0 16,4 0-1-16,5-3-1 0,4 1-1 16,5-3-3-16,-3-6-6 15,5 5-13-15,-12-23-30 16,10 20-89-16,-24-19-5 15,2 13-2-15,-30-11-5 16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9:56:14.51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354AF2-FFE3-45F2-B7D9-9ACF19142691}" emma:medium="tactile" emma:mode="ink">
          <msink:context xmlns:msink="http://schemas.microsoft.com/ink/2010/main" type="inkDrawing" rotatedBoundingBox="20178,1553 20609,2644 20534,2674 20103,1583" semanticType="callout" shapeName="Other">
            <msink:sourceLink direction="with" ref="{1314396E-A677-4659-BAAB-BCC1FB2D90C0}"/>
          </msink:context>
        </emma:interpretation>
      </emma:emma>
    </inkml:annotationXML>
    <inkml:trace contextRef="#ctx0" brushRef="#br0">3082-354 125 0,'-7'-19'103'15,"7"19"-2"-15,-4-19 8 16,4 19-66-16,-4-20 1 16,4 20 1-16,0 0-3 15,-9-28-7-15,9 28-5 16,0 0-3-16,0 0-3 15,0 0-2-15,0 0-2 16,0 0-2-16,0 0-4 0,20 26 0 16,-10-2-2-1,1 6 0-15,6 13 0 16,-2 7 3-16,7 10-4 16,-3 3 0-16,7 8-2 0,-1 2 0 15,3 1-3-15,2-5 1 16,0-2-3-16,-2-5-4 15,2-4 2-15,-7-4-2 16,-1-2 1-16,-5-9-1 16,-4-2 0-16,-5-4 0 15,-3-5 0-15,-3-4-1 16,-2-8-2-16,0-20-2 16,-2 26-4-16,2-26-6 15,0 0-11-15,0 0-21 16,0-56-62-16,10 32-35 15,-16-24-1-15,12 14 1 16,-14-20 3-16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9:56:14.99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A7B116-AE19-4D27-A0C8-701E9F47BD5D}" emma:medium="tactile" emma:mode="ink">
          <msink:context xmlns:msink="http://schemas.microsoft.com/ink/2010/main" type="inkDrawing" rotatedBoundingBox="20490,2842 20905,1500 20963,1518 20549,2859" semanticType="callout" shapeName="Other">
            <msink:sourceLink direction="with" ref="{1314396E-A677-4659-BAAB-BCC1FB2D90C0}"/>
          </msink:context>
        </emma:interpretation>
      </emma:emma>
    </inkml:annotationXML>
    <inkml:trace contextRef="#ctx0" brushRef="#br0">3829-429 235 0,'13'-30'119'16,"-13"30"4"-16,2-22-2 15,-2 22-83-15,0 0-2 16,0 0-1-16,5-23-9 16,-5 23-3-16,0 0-1 15,0 0-2-15,0 0-2 16,-9 38-3-16,1-12 0 16,-1 15-2-16,-6 7 4 15,-2 12-4-15,-5 9 1 16,-1 8-5-16,-9 8 2 0,0 5-3 15,-3 3 1-15,1-1-2 16,2-1-6-16,2-3 0 16,2-4 0-16,5-6 0 15,8-9-2-15,4-9 1 16,4-10-3-16,3-9-2 16,2-9-7-16,2-32-14 15,11 41-119-15,-11-41-6 16,0 0-3-16,-2-43-8 15</inkml:trace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9:56:19.47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9F6B54-3FD5-4868-BB64-8C9B88AFCC86}" emma:medium="tactile" emma:mode="ink">
          <msink:context xmlns:msink="http://schemas.microsoft.com/ink/2010/main" type="inkDrawing" rotatedBoundingBox="20498,3363 20578,3422 20568,3436 20488,3376" shapeName="Other">
            <msink:destinationLink direction="with" ref="{4E2AFCEF-4687-4803-8424-9F10D7A28E32}"/>
          </msink:context>
        </emma:interpretation>
      </emma:emma>
    </inkml:annotationXML>
    <inkml:trace contextRef="#ctx0" brushRef="#br0">3495 1421 330 0,'-34'-41'135'0,"34"41"-3"16,-30-18 1-16,30 18-100 16,0 0-7-16,0 0-5 15,-19 3-14-15,19-3-18 16,0 0-53-16,0 0-67 16,25 5-5-16,-25-5-4 15,0 0-5-15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9:56:19.30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2AFCEF-4687-4803-8424-9F10D7A28E32}" emma:medium="tactile" emma:mode="ink">
          <msink:context xmlns:msink="http://schemas.microsoft.com/ink/2010/main" type="inkDrawing" rotatedBoundingBox="20432,3902 20470,3567 20604,3583 20566,3918" semanticType="callout" shapeName="Other">
            <msink:sourceLink direction="with" ref="{979F6B54-3FD5-4868-BB64-8C9B88AFCC86}"/>
          </msink:context>
        </emma:interpretation>
      </emma:emma>
    </inkml:annotationXML>
    <inkml:trace contextRef="#ctx0" brushRef="#br0">3466 1591 272 0,'0'-26'124'0,"0"26"2"16,0 0 0-16,0 0-85 16,0 0-4-16,0 0-1 15,0 0-10-15,-22 6-5 16,22-6-5-16,-15 22-2 15,15-22-1-15,-15 27-3 16,15-27-2-16,-17 35-1 16,8-13-1-16,3 0-1 15,2 2-2-15,-1 0 0 16,3 2-2-16,2 1 0 0,2-3 0 16,3-2-1-16,-1-2-3 15,-4-20 0-15,15 26-5 16,-15-26-4-16,22 7-9 15,-22-7-11-15,25-20-21 16,-22-18-40-16,22 21-45 16,-16-25 0-16,15 11 2 15,-16-12 4-15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9:56:46.0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605D3C9F-EF90-4B10-9EFA-3F194C56758E}" emma:medium="tactile" emma:mode="ink">
          <msink:context xmlns:msink="http://schemas.microsoft.com/ink/2010/main" type="writingRegion" rotatedBoundingBox="23825,1218 32684,140 33201,4390 24342,5468"/>
        </emma:interpretation>
      </emma:emma>
    </inkml:annotationXML>
    <inkml:traceGroup>
      <inkml:annotationXML>
        <emma:emma xmlns:emma="http://www.w3.org/2003/04/emma" version="1.0">
          <emma:interpretation id="{12C512FD-FDB6-4DBD-A5A8-76410CE84253}" emma:medium="tactile" emma:mode="ink">
            <msink:context xmlns:msink="http://schemas.microsoft.com/ink/2010/main" type="paragraph" rotatedBoundingBox="23954,1202 27626,755 27723,1550 24051,1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471A14-90B1-4AAE-9B3A-ACFF123D4382}" emma:medium="tactile" emma:mode="ink">
              <msink:context xmlns:msink="http://schemas.microsoft.com/ink/2010/main" type="line" rotatedBoundingBox="23954,1202 27626,755 27723,1550 24051,1997"/>
            </emma:interpretation>
          </emma:emma>
        </inkml:annotationXML>
        <inkml:traceGroup>
          <inkml:annotationXML>
            <emma:emma xmlns:emma="http://www.w3.org/2003/04/emma" version="1.0">
              <emma:interpretation id="{157CB350-B306-4AA9-8B10-4E7735B78F1F}" emma:medium="tactile" emma:mode="ink">
                <msink:context xmlns:msink="http://schemas.microsoft.com/ink/2010/main" type="inkWord" rotatedBoundingBox="23954,1202 27626,755 27723,1550 24051,1997"/>
              </emma:interpretation>
              <emma:one-of disjunction-type="recognition" id="oneOf0">
                <emma:interpretation id="interp0" emma:lang="en-US" emma:confidence="0">
                  <emma:literal>boric-Lis)</emma:literal>
                </emma:interpretation>
                <emma:interpretation id="interp1" emma:lang="en-US" emma:confidence="0">
                  <emma:literal>bo!Zi.aci)7</emma:literal>
                </emma:interpretation>
                <emma:interpretation id="interp2" emma:lang="en-US" emma:confidence="0">
                  <emma:literal>boric-Lis))</emma:literal>
                </emma:interpretation>
                <emma:interpretation id="interp3" emma:lang="en-US" emma:confidence="0">
                  <emma:literal>boric-xd),</emma:literal>
                </emma:interpretation>
                <emma:interpretation id="interp4" emma:lang="en-US" emma:confidence="0">
                  <emma:literal>bo?Zi.aci)7</emma:literal>
                </emma:interpretation>
              </emma:one-of>
            </emma:emma>
          </inkml:annotationXML>
          <inkml:trace contextRef="#ctx0" brushRef="#br0">1694-112 198 0,'2'-20'120'0,"-2"20"3"0,0 0 0 15,23-17-66 1,-23 17-19-16,20-11-6 16,-20 11-10-16,27-2-6 15,-27 2-3-15,30 5-3 0,-30-5-2 16,24 15 0-16,-24-15-2 15,11 23 0-15,-11-23 0 16,-11 28 0-16,11-28-1 16,-30 36 0-16,9-16-2 15,-1-1 0-15,-1-4 0 16,1 2-2-16,3-4 0 16,19-13-1-16,-28 23 1 15,28-23-1-15,0 0 0 16,-8 22 0-16,8-22-3 15,0 0-3-15,34 23-9 16,-34-23-13-16,43 15-37 16,-43-15-70-16,42 5 0 0,-42-5-4 15,45-9 3-15</inkml:trace>
          <inkml:trace contextRef="#ctx0" brushRef="#br0" timeOffset="263.2743">2077-68 292 0,'0'0'130'0,"0"0"2"16,-32 0-3-16,32 0-95 0,-21 22-6 15,21-22-7-15,-11 30-9 16,11-30-3-16,2 34-4 15,-2-34-2-15,15 30-6 16,-15-30-10-16,30 22-18 16,-30-22-56-16,30-7-45 15,-30 7-4-15,26-21 0 16,-24-3-2-16</inkml:trace>
          <inkml:trace contextRef="#ctx0" brushRef="#br0" timeOffset="403.729">2122-232 289 0,'0'0'123'16,"0"0"-4"-16,0 0-12 15,0 0-138-15,21-13-78 16,-21 13-3-16,26 4-9 16,-4 2-2-16</inkml:trace>
          <inkml:trace contextRef="#ctx0" brushRef="#br0" timeOffset="755.5014">2364-16 304 0,'0'0'132'0,"0"0"-1"15,0 0-2-15,0 0-102 16,22-2-5-16,-22 2-7 15,34-5-8-15,-13 3-4 0,3 0-6 16,1 6-13-16,-25-4-23 16,54-2-89-16,-54 2-4 15,34 7-1 1,-34-7-2-16</inkml:trace>
          <inkml:trace contextRef="#ctx0" brushRef="#br0" timeOffset="1558.3916">3086-151 236 0,'0'0'127'0,"0"0"5"15,0 0 1-15,23-2-79 16,-23 2-7-16,-8 19-11 16,8-19-10-16,-24 39-5 0,5-16-6 15,0 1-5-15,-7-1-3 16,0 1-3 0,-4-5-1-16,0 0 0 15,3-6-2-15,-1 2 0 0,2-6-1 16,2-3 0-16,3-4 1 15,2 1-2-15,19-3 1 16,-22-11-1-16,22 11 0 16,-10-24 0-16,10 24-1 15,0-28 1-15,0 28-1 16,12-30 1-16,-12 30-1 16,22-23 1-16,-22 23 1 15,23-11 0-15,-23 11 0 0,33 0 0 16,-33 0 1-16,34 17 0 15,-15-2-1 1,5 0 1-16,1 0-1 16,3-2 0-16,0 2 0 0,2-4 1 15,-4-5-5-15,-5-1-2 16,-1 1-7-16,-20-6-11 16,29 9-36-16,-29-9-80 15,0 0 0-15,0 0-3 16,0 0 2-16</inkml:trace>
          <inkml:trace contextRef="#ctx0" brushRef="#br0" timeOffset="1943.9712">3407-177 279 0,'0'0'129'0,"0"0"3"15,0 0-1-15,-21-4-94 16,21 4-3-16,-22 17-9 15,22-17-6-15,-25 32-4 16,14-8-3-16,-2-1-3 0,2 5-3 16,5 0-2-16,2 2 0 15,4 0-3-15,2-4-4 16,6 2-5-16,-8-28-6 16,24 36-15-16,-24-36-26 15,36 17-81-15,-36-17-3 16,39-8-1-16,-26-12 1 15</inkml:trace>
          <inkml:trace contextRef="#ctx0" brushRef="#br0" timeOffset="2166.7225">3619-57 285 0,'11'-19'128'0,"-11"19"3"0,0 0-4 16,-2 19-96-1,2-19-3-15,-9 24-8 0,9-24-9 16,-2 36-3-16,0-14-4 16,6-3-3-16,-4-19-5 15,11 28-9-15,-11-28-14 16,21 2-40-16,5 0-63 16,-15-23-3-16,17 8 0 15,-18-24-2-15</inkml:trace>
          <inkml:trace contextRef="#ctx0" brushRef="#br0" timeOffset="2339.5005">3735-267 271 0,'0'0'129'0,"-19"2"-1"0,19-2-2 16,0 0-98-16,0 0-14 15,0 0-13-15,0 0-25 16,28 24-59-16,-28-24-40 15,23 15-3-15,-23-15-1 16,0 0-1-16</inkml:trace>
          <inkml:trace contextRef="#ctx0" brushRef="#br0" timeOffset="2648">3868-260 287 0,'0'0'132'16,"0"0"2"-16,0 0-2 15,28 10-99-15,-28-10-2 16,21 37-4-16,-10-11-10 16,-1 10-3-16,-3-2-2 15,1 7-2-15,-8 0-2 16,-4 1-2-16,-9-1-3 15,-2 0 1-15,-4-7-3 0,-2-4-1 16,-1-2-5-16,1-9-4 16,6 1-11-1,-5-16-19-15,20-4-95 0,0 0-9 16,0 0 1-16,0 0-3 16</inkml:trace>
          <inkml:trace contextRef="#ctx0" brushRef="#br0" timeOffset="-1651.7039">976 57 222 0,'0'0'116'0,"0"0"5"0,-8-30-1 15,8 30-73-15,0 0-7 16,0 0-7-16,0 0-8 16,0 0-3-16,0 0-1 15,0 0-3-15,0 0-3 16,15 38-2-16,-20-14-1 16,3 6-3-16,-6 4-2 15,1 5 0-15,-4 1-4 16,3 3 1-16,-3-2-1 0,0 6 0 15,-1-13 4 1,3 5-4-16,-2-7 5 16,3-6-5-16,1-5 3 15,7-21-3-15,-4 19-3 0,4-19 1 16,15-19-7-16,-2 0 5 16,4-3-5-16,2 1 4 15,3 0-4-15,-1 1 3 16,1 10 3-16,1 5-1 15,-23 5 1-15,34 7 2 16,-34-7-2-16,26 19 1 16,-26-19-1-16,15 26 2 15,-15-26-3-15,2 28 3 16,-2-28 3-16,-17 23-5 16,17-23 5-16,-30 24-4 15,30-24 2-15,-38 17-7 0,38-17-2 16,-41 13-15-16,41-13-27 15,-28 2-89-15,28-2-8 16,0 0-1-16,11-22 0 16</inkml:trace>
          <inkml:trace contextRef="#ctx0" brushRef="#br0" timeOffset="-1176.9478">1291 404 242 0,'0'0'126'16,"0"0"-2"-16,0 0 6 15,-21 4-87-15,21-4-5 16,0 0-6-16,-7 32-8 16,7-32 0-16,-6 32-7 0,1-12 0 15,8 1-7 1,-1 0 2-16,2 1-6 16,-4-22 3-16,21 28-7 0,-21-28-1 15,37 8 0-15,-14-12-1 16,-1-3 0-16,1-12-4 15,-1-4 3-15,-3-3-4 16,-6 0 4-16,-7-2-3 16,-4 5 2-16,-10 4-3 15,8 19 4-15,-34-22 0 16,10 20-2-16,1 6-4 16,-3 1-8-16,26-5-12 15,-37 8-55-15,37-8-52 16,0 0-7-16,24 11 2 15,-24-11-5-15</inkml:trace>
          <inkml:trace contextRef="#ctx0" brushRef="#br0" timeOffset="6427.4123">1619-251 256 0,'0'0'121'0,"0"0"2"15,0 0-1-15,0 0-88 16,0 0-2-16,-20 24-9 15,10-5-5-15,-10-2-3 16,1 5-2-16,-7-5-3 16,5 7 0-16,-7-5-4 15,5 2 1-15,1 1-2 16,5-3-2-16,6 0-1 16,5 0-1-16,6-19-1 15,-2 35 1-15,2-35-1 16,8 28 0-16,-8-28 0 15,11 23-1-15,-11-23 2 16,0 0-1-16,26 24 0 0,-26-24 0 16,28 21 0-16,-28-21-1 15,40 28-2 1,-16-11-6-16,6 5-13 0,-11-16-36 16,15 18-73-16,-34-24-5 15,30 29-1-15,-30-29-5 16</inkml:trace>
          <inkml:trace contextRef="#ctx0" brushRef="#br0" timeOffset="7466.4567">4281-251 193 0,'0'0'121'16,"-26"-15"5"-16,26 15 1 15,0 0-69-15,0 0-9 16,0 0-6-16,0 0-12 16,0 0-7-16,0 0-5 0,0 0-6 15,30-6-3-15,-10 6-3 16,5 6-1 0,3-1-1-16,2 3-1 15,0 3-2-15,-2 4 0 0,-4 2 0 16,-5 5-1-16,-6-3 1 15,-3 4-1-15,-7-1 0 16,-3-1 0-16,-5 1 0 16,5-22 1-16,-19 36-1 15,19-36 0-15,-32 30 1 16,11-17-1-16,-5 2 1 16,0 2-1-16,-2-2 1 15,-2 2-3-15,5 0-2 0,-1-2-7 16,9 7-20-1,-9-18-108-15,30 20-5 16,-4-24-3-16,2 19-4 16</inkml:trace>
        </inkml:traceGroup>
      </inkml:traceGroup>
    </inkml:traceGroup>
    <inkml:traceGroup>
      <inkml:annotationXML>
        <emma:emma xmlns:emma="http://www.w3.org/2003/04/emma" version="1.0">
          <emma:interpretation id="{A4B5C86D-F6E4-4533-8FA0-72A97FE464A5}" emma:medium="tactile" emma:mode="ink">
            <msink:context xmlns:msink="http://schemas.microsoft.com/ink/2010/main" type="paragraph" rotatedBoundingBox="23944,2370 32750,956 32914,1982 24109,3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7E6A9A-5C0E-4ECD-A12C-EE6271F31CF7}" emma:medium="tactile" emma:mode="ink">
              <msink:context xmlns:msink="http://schemas.microsoft.com/ink/2010/main" type="line" rotatedBoundingBox="23944,2370 32750,956 32914,1982 24109,3396"/>
            </emma:interpretation>
          </emma:emma>
        </inkml:annotationXML>
        <inkml:traceGroup>
          <inkml:annotationXML>
            <emma:emma xmlns:emma="http://www.w3.org/2003/04/emma" version="1.0">
              <emma:interpretation id="{315DBF7B-9C0D-4229-983C-E4582754381C}" emma:medium="tactile" emma:mode="ink">
                <msink:context xmlns:msink="http://schemas.microsoft.com/ink/2010/main" type="inkWord" rotatedBoundingBox="23944,2370 32750,956 32914,1982 24109,3396"/>
              </emma:interpretation>
              <emma:one-of disjunction-type="recognition" id="oneOf1">
                <emma:interpretation id="interp5" emma:lang="en-US" emma:confidence="0">
                  <emma:literal>spat-nit-is in</emma:literal>
                </emma:interpretation>
                <emma:interpretation id="interp6" emma:lang="en-US" emma:confidence="0">
                  <emma:literal>sprat-nit-is in</emma:literal>
                </emma:interpretation>
                <emma:interpretation id="interp7" emma:lang="en-US" emma:confidence="0">
                  <emma:literal>spat-nix-is in</emma:literal>
                </emma:interpretation>
                <emma:interpretation id="interp8" emma:lang="en-US" emma:confidence="0">
                  <emma:literal>spat-nit-aim</emma:literal>
                </emma:interpretation>
                <emma:interpretation id="interp9" emma:lang="en-US" emma:confidence="0">
                  <emma:literal>spat-nix-aim</emma:literal>
                </emma:interpretation>
              </emma:one-of>
            </emma:emma>
          </inkml:annotationXML>
          <inkml:trace contextRef="#ctx0" brushRef="#br0" timeOffset="9918.1332">3135 1118 352 0,'0'0'129'0,"0"0"-3"16,2-26-27-16,-2 26-82 15,35-6-4-15,-12 2-14 0,9 6-20 16,-8-17-48-16,17 17-55 16,-16-17-3-1,16 15-2-15,-15-13-2 16</inkml:trace>
          <inkml:trace contextRef="#ctx0" brushRef="#br0" timeOffset="10430.7105">3774 921 306 0,'0'0'137'0,"0"0"1"15,0 0 0-15,0 0-94 16,2 30-17-16,-2-9-3 16,-11 1-10-16,-2 4-6 15,-4-3-1-15,-4 5-2 16,-3-4-2-16,-4-1-1 15,0-6-1-15,3-2 0 16,-1-6-1-16,4-7 0 16,22-2-1-16,-30-17 0 0,30 17 1 15,-8-37-1 1,12 18 0-16,5-4-1 16,-1 1 2-16,9 3-1 15,-17 19 0-15,37-17 1 0,-37 17 0 16,38 4-1-16,-16 2 2 15,1 9-1-15,3 0 0 16,0 3 0-16,4-1 0 16,0 2 0-16,-2-4-2 15,-1-2-1-15,-1 2-4 16,-7-11-6-16,3 9-15 16,-22-13-34-16,0 0-75 15,0 0-3-15,0 0-1 16,0 0 0-16</inkml:trace>
          <inkml:trace contextRef="#ctx0" brushRef="#br0" timeOffset="10731.7824">4176 870 255 0,'2'-20'135'0,"-2"20"1"16,0 0 1-16,0 0-69 16,0 0-34-16,-28 41-3 15,5-15-11-15,4 6-5 16,-3 2-6-16,7 5-3 16,0-1-3-16,9-1 0 0,6-1-2 15,4-4-2-15,9-2-3 16,0-10-5-16,8 1-11 15,-21-21-18-15,52 15-97 16,-52-15-5-16,45-17-1 16,-33-13-2-16</inkml:trace>
          <inkml:trace contextRef="#ctx0" brushRef="#br0" timeOffset="10917.8694">4403 1005 333 0,'0'0'137'0,"-8"19"-3"0,10 7-2 16,-2-26-112-16,-11 40-2 16,11-18-7-16,2-1-10 15,7 1-8-15,-9-22-9 16,23 27-17-16,-23-27-95 16,24-8-4-16,-18-16-3 15,14 9-1-15</inkml:trace>
          <inkml:trace contextRef="#ctx0" brushRef="#br0" timeOffset="11065.9694">4472 842 307 0,'0'0'129'0,"-11"19"-4"0,11-19-7 16,0 0-123-16,19 26-42 15,-19-26-66-15,30 19-12 16,-30-19-1-16,32 11-2 15</inkml:trace>
          <inkml:trace contextRef="#ctx0" brushRef="#br0" timeOffset="11358.3215">4632 831 301 0,'0'0'137'0,"0"0"0"0,39-8 0 15,-39 8-96-15,19 17-6 16,-19-17-8-16,28 45-9 16,-17-13-6-16,0 13 0 15,-5 0-4-15,-4 6-1 16,-6 1-2-16,-5-3-1 16,-8-4-2-16,2-2-1 15,-6-7-3-15,1-12-5 16,3-3-7-16,-2-17-11 15,19-4-22-15,0 0-94 16,-2-19-1-16,0-13-4 16,23 13 3-16</inkml:trace>
          <inkml:trace contextRef="#ctx0" brushRef="#br0" timeOffset="11624.9077">4992 1013 342 0,'0'0'144'15,"28"-11"-2"-15,-28 11-3 0,34-12-106 16,-14 5-17-16,1 5-5 15,3 2-15-15,-3-2-15 16,9 17-32-16,-30-15-86 16,34 6-3-16,-34-6-2 15,32-2-3-15</inkml:trace>
          <inkml:trace contextRef="#ctx0" brushRef="#br0" timeOffset="3825.1047">875 1274 281 0,'0'0'133'16,"0"-44"-1"-16,0 44 3 15,-8-22-87-15,8 22-12 16,0 0-3-16,-7 41-8 0,3-16-9 16,4 10-3-16,-2 3-3 15,2 5-2-15,0-2-2 16,2 0 0-16,0-5-3 15,0-6-1-15,1-6-1 16,1-5 1-16,-4-19-1 16,0 0-1-16,0 0-1 15,28-7 0-15,-28 7 1 16,30-36 0-16,-13 15-1 16,2 1 1-16,0 5-1 15,-19 15 1-15,33-10 0 16,-33 10 1-16,25 21 0 15,-18-2 0-15,-5 5 0 0,-4 2-2 16,-3-1 2-16,-3 3-2 16,-5-4 2-1,-4-5-3-15,17-19 1 16,-28 19-3-16,28-19 0 0,-28 2-5 16,28-2-7-16,0 0-10 15,-4-19-31-15,-3-7-83 16,31 16-2-16,-13-18-1 15,21 11 2-15</inkml:trace>
          <inkml:trace contextRef="#ctx0" brushRef="#br0" timeOffset="4252.3512">1458 1382 331 0,'0'0'136'16,"-24"-7"3"-16,-8 5-3 15,11 13-103-15,-7-5-4 16,7 5-8-16,-1-3-6 16,22-8-6-16,-32 18-3 15,32-18-1-15,0 0-3 16,-6 19-2-16,6-19 0 0,21 8 0 15,-21-8-1-15,30 18 1 16,-30-18-1 0,34 27 2-16,-21-7 1 15,-4-1 1-15,-5 2-1 0,-4 3 0 16,-4-5 1-16,-5 3 0 16,9-22 0-16,-23 32-3 15,23-32 2-15,-28 15-3 16,28-15-1-16,-30-5-1 15,30 5-8-15,-22-17-5 16,22 17-15-16,-19-25-24 16,19 25-83-16,0 0-4 0,0 0 3 15,0-30-4-15</inkml:trace>
          <inkml:trace contextRef="#ctx0" brushRef="#br0" timeOffset="4867.9816">1672 1491 278 0,'0'0'133'0,"0"0"0"16,0 0 3-16,-25-11-81 0,25 11-19 15,0 0-5-15,0 0-10 16,-13 28-3-16,13-28-5 16,-9 39-1-16,3-9-3 15,-1 0 0-15,3 6-1 16,2 2-1-16,0 1-2 15,0-3-2-15,2-1 1 16,2-7-2-16,2-5 2 0,-4-23-3 16,9 28-1-16,-9-28 1 15,0 0 0-15,6-21 0 16,-6-3 0 0,2-10-1-16,2-9 0 0,1-6-1 15,1-5 2-15,5 1-2 16,0 3 0-16,4 3 0 15,2 9 0-15,2 8 2 16,0 8-1-16,3 14 0 16,-1 8 0-16,3 10 1 15,-5 10 1-15,-4 5-1 16,-4 7 0-16,-5 5 0 16,-6 1-2-16,-2-1 1 15,-11-7-1-15,0-5-1 16,13-25-1-16,-36 26-5 15,14-28-5-15,22 2-15 16,-34-34-25-16,34 34-90 0,-15-49-5 16,22 25 0-16,-12-15-3 15</inkml:trace>
          <inkml:trace contextRef="#ctx0" brushRef="#br0" timeOffset="8435.3247">2096 998 230 0,'24'-13'117'0,"-24"13"1"15,0 0 5-15,15-21-78 16,-15 21-3-16,0 0-5 15,0 0-7-15,-9 19-5 0,9-19-2 16,-28 32-3-16,11-10-5 16,-6-5-3-16,-1 4-4 15,1-4-2-15,1 3-1 16,1-5-2-16,2 0-1 16,19-15-1-16,-28 21-1 15,28-21-1-15,-15 22 1 16,15-22-1-16,-2 27 1 15,2-27-1-15,15 26 1 16,-15-26 0-16,34 24 1 16,-13-18-2-16,5 3-1 15,0-5-2-15,-1-4-3 0,1 2-5 16,-5-4-9 0,3 13-16-16,-24-11-57 15,32 0-42-15,-32 0-4 16,24 6 3-16,-24-6-2 0</inkml:trace>
          <inkml:trace contextRef="#ctx0" brushRef="#br0" timeOffset="9246.8198">2362 1065 263 0,'0'0'122'0,"0"0"2"16,13-28 0-16,-13 28-84 15,0 0-7-15,30-11-8 16,-30 11-7-16,25 0-3 16,-25 0-3-16,24 9-3 15,-24-9-1-15,13 19 1 16,-13-19-2-16,0 26-1 15,0-26 0-15,-17 34 0 16,17-34-2-16,-32 36 1 0,10-19-1 16,3-2 0-16,-2 0-1 15,21-15-1 1,-30 24 1-16,30-24-2 16,-11 19 0-16,11-19-2 0,0 0 1 15,28 13-1-15,-7-9-2 16,1-4-1-16,5 3-7 15,-3-10-7-15,6 11-15 16,-30-4-34-16,43-6-69 16,-43 6-3-16,28-9 2 15,-28 9-2-15</inkml:trace>
          <inkml:trace contextRef="#ctx0" brushRef="#br0" timeOffset="9513.4918">2711 1103 330 0,'0'0'135'16,"0"0"-1"-16,0 0-1 15,-28 19-105-15,28-19-5 16,2 26-7-16,-2-26-9 15,24 26-4-15,-24-26-3 16,30 21-8-16,-30-21-6 16,43 5-16-16,-43-5-41 15,43-20-62-15,-31-3 1 16,14 10-3-16,-17-19 0 0</inkml:trace>
          <inkml:trace contextRef="#ctx0" brushRef="#br0" timeOffset="9650.5821">2827 927 243 0,'0'0'121'0,"-22"0"-1"16,22 0-3-16,0 0-75 15,0 0-50-15,17 22-93 16,-17-22-11-16,33 13-8 16,-33-13 0-16</inkml:trace>
          <inkml:trace contextRef="#ctx0" brushRef="#br0" timeOffset="12207.7339">5538 842 312 0,'0'0'143'0,"20"-7"-1"16,-20 7 0-16,0 0-105 15,0 0-8-15,-5 22-3 16,1-3-11-16,0 9-4 0,0 0-6 16,-1 4 0-1,3 2-3-15,0 0 0 16,2 1-3-16,2-5-2 16,2 0-5-16,-1-11-4 0,3 7-11 15,-6-26-16-15,9 36-63 16,-9-36-41-16,0 0 0 15,0 0 0-15,0 0 2 16</inkml:trace>
          <inkml:trace contextRef="#ctx0" brushRef="#br0" timeOffset="12665.628">5740 677 350 0,'0'0'146'15,"0"0"-1"-15,0 0 0 16,23-9-115-16,3 16-4 15,-2-5-7-15,8 6-7 16,4 3-5-16,5 2 0 16,0 6-2-16,-3 1-4 15,1 1 1-15,-3 5 0 16,-2-1-2-16,-1-1 1 0,-8 0-1 16,-3-3 2-16,-22-21-1 15,21 36 2-15,-21-36-1 16,-11 35 2-16,-8-20 0 15,-11 6 1-15,-4 3-3 16,-7 1 2-16,0 3-1 16,-1 0-1-16,1 2-2 15,7-4-4-15,8 2-8 16,2-16-23-16,26 21-113 16,-2-33-7-16,-2 23-5 15,2-23-6-15</inkml:trace>
          <inkml:trace contextRef="#ctx0" brushRef="#br0" timeOffset="14897.6786">7224 330 291 0,'22'-19'144'0,"-22"19"-3"16,0 0 0-16,0 0-90 15,0 0-31-15,0 0-3 16,-15 23-9-16,15-23-13 16,-17 28-7-16,12-2-11 15,-14-22-44-15,19 22-69 16,0-26-1-16,-17 23-5 16,17-23 1-16</inkml:trace>
          <inkml:trace contextRef="#ctx0" brushRef="#br0" timeOffset="15410.7183">7908 255 272 0,'32'-7'140'16,"-32"7"-4"-16,25-8 2 16,-25 8-104-16,0 0-5 0,20-13-9 15,-20 13-9-15,0 0-1 16,0 0-4-16,0 0-1 15,0 0-2-15,0 0 0 16,0 0 0-16,0 0-1 16,0 0 0-16,0 0 1 15,4 24 0-15,-4-24 1 16,0 0-1-16,0 0 0 0,-19 23-1 16,19-23 0-1,-3 19-1-15,3-19 0 16,7 22 1-16,-7-22-3 15,11 26 2-15,-11-26-1 0,10 25 0 16,-10-25 0-16,9 20-2 16,-9-20-4-16,0 0-5 15,32 8-9-15,-32-8-18 16,47-11-95-16,-36-10-15 16,15 8 2-16,-22-17-3 15</inkml:trace>
          <inkml:trace contextRef="#ctx0" brushRef="#br0" timeOffset="15582.5218">8090-156 282 0,'0'0'140'0,"0"0"-3"16,0 0-3-16,-24 4-119 15,24-4-16-15,4 34-41 16,-4-34-88-16,-2 45-5 15,-6-19-2-15,10 12-2 16</inkml:trace>
          <inkml:trace contextRef="#ctx0" brushRef="#br0" timeOffset="17359.0435">8876 233 245 0,'0'0'137'16,"0"0"-3"-16,28-14 2 16,-28 14-98-16,25-20-9 0,-25 20-10 15,30-23-11-15,-11 10-4 16,1 0-3-16,-20 13 0 15,19-28-2-15,-19 28 3 16,-6-23 0-16,6 23 3 16,-22-11 1-16,3 11 2 15,-2 8 2-15,-5 5 1 16,7 7 0-16,-1 1-1 16,3 5 0-16,2-1-3 15,7 3-2-15,5-4-2 16,8-1-3-16,1-3-5 15,-6-20-4-15,26 25-7 0,-26-25-9 16,41 5-12-16,-18-20-16 16,13 17-19-16,-12-32-11 15,12 25 15-15,-14-20 20 16,1 12 26-16,-23 13 20 16,22-30 21-16,-22 30 22 15,0 0 24-15,0 0 15 16,-32 6-11-16,25 16-15 15,7-22-19-15,-8 25-9 16,8-25-10-16,8 24-7 16,-8-24-4-16,24 11-2 15,-24-11-1-15,30-2-1 16,-30 2 0-16,19-9-1 0,-19 9 0 16,0 0 1-16,0 0 0 15,0 0-1-15,0 0 0 16,0 0 1-1,13 26-1-15,-13-26 0 0,0 0-1 16,24 13 1-16,-24-13-1 16,27-7 1-16,-27 7-1 15,33-23 0-15,-33 23 0 16,27-30 0-16,-27 30 1 16,20-28-2-16,-20 28 3 15,0 0-1-15,0 0 1 16,19-13 1-16,-19 13 1 0,0 0-1 15,23 21 1-15,-23-21 0 16,20 13 0-16,-20-13 7 16,0 0 1-1,0 0 0-15,0 0-1 0,0 0 3 16,0 0-1-16,90 26 1 16,-90-26-2-16,0 0-7 15,0 0-1-15,0 0-4 16,58 88-2-16,-58-88-7 15,0 0-13-15,0 0-50 16,105 73-84-16,-105-73-3 16,0 0-3-16,122 23 2 15</inkml:trace>
        </inkml:traceGroup>
      </inkml:traceGroup>
    </inkml:traceGroup>
    <inkml:traceGroup>
      <inkml:annotationXML>
        <emma:emma xmlns:emma="http://www.w3.org/2003/04/emma" version="1.0">
          <emma:interpretation id="{8806D9F7-FBBA-4162-9B3D-06F7719D0780}" emma:medium="tactile" emma:mode="ink">
            <msink:context xmlns:msink="http://schemas.microsoft.com/ink/2010/main" type="paragraph" rotatedBoundingBox="30327,2752 32590,2548 32648,3195 30385,33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556714C-3648-4CB2-B80C-447778810D7A}" emma:medium="tactile" emma:mode="ink">
              <msink:context xmlns:msink="http://schemas.microsoft.com/ink/2010/main" type="inkBullet" rotatedBoundingBox="30351,3025 30480,3014 30501,3240 30372,3252"/>
            </emma:interpretation>
            <emma:one-of disjunction-type="recognition" id="oneOf2">
              <emma:interpretation id="interp10" emma:lang="en-US" emma:confidence="0">
                <emma:literal>I</emma:literal>
              </emma:interpretation>
              <emma:interpretation id="interp11" emma:lang="en-US" emma:confidence="0">
                <emma:literal>l</emma:literal>
              </emma:interpretation>
              <emma:interpretation id="interp12" emma:lang="en-US" emma:confidence="0">
                <emma:literal>/</emma:literal>
              </emma:interpretation>
              <emma:interpretation id="interp13" emma:lang="en-US" emma:confidence="0">
                <emma:literal>'</emma:literal>
              </emma:interpretation>
              <emma:interpretation id="interp14" emma:lang="en-US" emma:confidence="0">
                <emma:literal>1</emma:literal>
              </emma:interpretation>
            </emma:one-of>
          </emma:emma>
        </inkml:annotationXML>
        <inkml:trace contextRef="#ctx0" brushRef="#br0" timeOffset="19198.34">7291 1677 299 0,'21'-15'139'0,"-21"15"-1"16,0 0-6-16,0 0-105 16,-6 28-6-1,6-28 0-15,-18 39-11 0,10-16-5 16,-3 3-5-16,-2 0-3 16,-2-7-5-16,7 4-14 15,8-23-21-15,-15 35-84 16,15-35-4-16,-15 19-5 15,15-19 2-15</inkml:trace>
      </inkml:traceGroup>
      <inkml:traceGroup>
        <inkml:annotationXML>
          <emma:emma xmlns:emma="http://www.w3.org/2003/04/emma" version="1.0">
            <emma:interpretation id="{EF6BE6AD-78FF-4E74-BB8A-42C74BB66740}" emma:medium="tactile" emma:mode="ink">
              <msink:context xmlns:msink="http://schemas.microsoft.com/ink/2010/main" type="line" rotatedBoundingBox="30874,2703 32590,2548 32648,3195 30932,3349"/>
            </emma:interpretation>
          </emma:emma>
        </inkml:annotationXML>
        <inkml:traceGroup>
          <inkml:annotationXML>
            <emma:emma xmlns:emma="http://www.w3.org/2003/04/emma" version="1.0">
              <emma:interpretation id="{857D5CA7-1DA4-4C5D-9C6C-C8F87FDEAB89}" emma:medium="tactile" emma:mode="ink">
                <msink:context xmlns:msink="http://schemas.microsoft.com/ink/2010/main" type="inkWord" rotatedBoundingBox="30874,2703 31131,2679 31176,3177 30919,3201"/>
              </emma:interpretation>
              <emma:one-of disjunction-type="recognition" id="oneOf3">
                <emma:interpretation id="interp15" emma:lang="en-US" emma:confidence="1">
                  <emma:literal>i</emma:literal>
                </emma:interpretation>
                <emma:interpretation id="interp16" emma:lang="en-US" emma:confidence="0">
                  <emma:literal>[</emma:literal>
                </emma:interpretation>
                <emma:interpretation id="interp17" emma:lang="en-US" emma:confidence="0">
                  <emma:literal>¢</emma:literal>
                </emma:interpretation>
                <emma:interpretation id="interp18" emma:lang="en-US" emma:confidence="0">
                  <emma:literal>n</emma:literal>
                </emma:interpretation>
                <emma:interpretation id="interp19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19575.0321">7850 1568 230 0,'0'0'130'0,"0"0"7"16,0 0-2-16,0 0-80 15,-24 6-9-15,24-6-7 16,-19 26-14-16,8-5-10 0,-4 3-3 16,4 2-5-16,1 4-2 15,1 2-4-15,5-2-2 16,2-2-5-16,10 0-4 16,-8-28-7-16,32 27-18 15,-32-27-34-15,58-12-73 16,-32-16 0-16,17 8-3 15,-20-22 5-15</inkml:trace>
          <inkml:trace contextRef="#ctx0" brushRef="#br0" timeOffset="19722.5334">7967 1384 218 0,'-21'-30'119'0,"21"30"1"15,0 0-4-15,0 0-90 16,0 0-26-16,-6-24-33 15,6 24-76-15,0 0-9 16,25 24 0-16,-25-24-5 16</inkml:trace>
        </inkml:traceGroup>
        <inkml:traceGroup>
          <inkml:annotationXML>
            <emma:emma xmlns:emma="http://www.w3.org/2003/04/emma" version="1.0">
              <emma:interpretation id="{0C619335-F5BB-4253-8675-C7C3347AA647}" emma:medium="tactile" emma:mode="ink">
                <msink:context xmlns:msink="http://schemas.microsoft.com/ink/2010/main" type="inkWord" rotatedBoundingBox="31610,2661 32593,2572 32648,3195 31666,3283"/>
              </emma:interpretation>
              <emma:one-of disjunction-type="recognition" id="oneOf4">
                <emma:interpretation id="interp20" emma:lang="en-US" emma:confidence="1">
                  <emma:literal>odd</emma:literal>
                </emma:interpretation>
                <emma:interpretation id="interp21" emma:lang="en-US" emma:confidence="0">
                  <emma:literal>odds</emma:literal>
                </emma:interpretation>
                <emma:interpretation id="interp22" emma:lang="en-US" emma:confidence="0">
                  <emma:literal>ode</emma:literal>
                </emma:interpretation>
                <emma:interpretation id="interp23" emma:lang="en-US" emma:confidence="0">
                  <emma:literal>old</emma:literal>
                </emma:interpretation>
                <emma:interpretation id="interp24" emma:lang="en-US" emma:confidence="0">
                  <emma:literal>Odd</emma:literal>
                </emma:interpretation>
              </emma:one-of>
            </emma:emma>
          </inkml:annotationXML>
          <inkml:trace contextRef="#ctx0" brushRef="#br0" timeOffset="20390.7213">8576 1643 256 0,'0'0'136'16,"-30"-4"4"-16,30 4-5 15,-41 12-86-15,30 10-11 16,11-22-8-16,-17 34-11 0,17-34-7 15,7 37-7-15,-7-37-1 16,25 23 1-16,-25-23-5 16,37 4 0-16,-16-14-1 15,-1-1-2-15,-1-10 2 16,-4-3 2-16,-5-2-2 16,-1 1 2-16,-9-1-1 15,-4 2 1-15,4 24 0 16,-24-30 2-16,24 30-3 15,-36-6-1-15,36 6-4 16,-34 11-5-16,34-11-9 16,0 0-16-16,0 47-58 15,0-47-46-15,27 25-4 0,-27-25 1 16,45 22 1-16</inkml:trace>
          <inkml:trace contextRef="#ctx0" brushRef="#br0" timeOffset="20813.7386">8974 1602 277 0,'0'0'140'16,"-30"-13"2"-16,30 13-2 15,-43 7-101-15,26 14-10 16,-6-4-6-16,10 9-12 0,2 0-2 15,3 2-4 1,3-3-2-16,7 1-4 16,5-5 2-16,-7-21 2 0,21 15-4 15,-21-15 0-15,32-19 0 16,-10-9 1-16,-1-8-2 16,1-9 2-16,3-11-2 15,1-4 2-15,2-4-2 16,-7 2 2-16,-1 8 3 15,-3 9 1-15,-9 11 1 16,-3 15 1-16,-5 19 1 16,0 0-1-16,-26 36 1 0,17 3-1 15,-1 8-5 1,-5 2-3-16,6 15-11 16,5-10-17-16,14 21-58 15,-3-26-60-15,6 5-3 0,-9-20-2 16,5 5 0-16</inkml:trace>
          <inkml:trace contextRef="#ctx0" brushRef="#br0" timeOffset="21274.0452">9283 1654 291 0,'-30'-11'146'0,"6"0"1"15,3 24-7-15,21-13-115 16,-28 19-4-16,28-19-4 16,-9 32-12-16,9-32 0 15,7 37-2-15,6-18 1 16,-13-19 1-16,0 0-3 16,27 15-1-16,-27-15 1 15,20-15-1-15,-1-6-1 16,0-7 2-16,-4-11-3 15,4-6 1-15,-19 45 7 16,43-113 2-16,-43 113 0 0,43-122 3 16,-36 68-6-16,-7 54 8 15,0 0 4 1,21-109-9-16,-21 109-7 16,0 0 0-16,0 0 1 0,-30 45-2 15,19-2 6-15,-6 8-12 16,-2 9 1-16,2 11 6 15,8-5 2-15,-4 1-2 16,9-7-1-16,2-7-2 16,-2-6-3-16,4-10-4 15,10 1-27-15,-10-38-112 16,0 0-8-16,0 0-3 0,0 0-6 16</inkml:trace>
        </inkml:traceGroup>
      </inkml:traceGroup>
    </inkml:traceGroup>
    <inkml:traceGroup>
      <inkml:annotationXML>
        <emma:emma xmlns:emma="http://www.w3.org/2003/04/emma" version="1.0">
          <emma:interpretation id="{2A9D84C9-0C55-434D-AF44-065A1830C744}" emma:medium="tactile" emma:mode="ink">
            <msink:context xmlns:msink="http://schemas.microsoft.com/ink/2010/main" type="paragraph" rotatedBoundingBox="29472,3900 32720,4110 32688,4615 29439,44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E2B59F-1C88-493F-967C-D19F908ED107}" emma:medium="tactile" emma:mode="ink">
              <msink:context xmlns:msink="http://schemas.microsoft.com/ink/2010/main" type="inkBullet" rotatedBoundingBox="29469,3947 31078,4052 31051,4462 29442,4358"/>
            </emma:interpretation>
            <emma:one-of disjunction-type="recognition" id="oneOf5">
              <emma:interpretation id="interp25" emma:lang="en-US" emma:confidence="0">
                <emma:literal>_</emma:literal>
              </emma:interpretation>
              <emma:interpretation id="interp26" emma:lang="en-US" emma:confidence="0">
                <emma:literal>-</emma:literal>
              </emma:interpretation>
              <emma:interpretation id="interp27" emma:lang="en-US" emma:confidence="0">
                <emma:literal>~</emma:literal>
              </emma:interpretation>
              <emma:interpretation id="interp28" emma:lang="en-US" emma:confidence="0">
                <emma:literal>•</emma:literal>
              </emma:interpretation>
              <emma:interpretation id="interp29" emma:lang="en-US" emma:confidence="0">
                <emma:literal>S</emma:literal>
              </emma:interpretation>
            </emma:one-of>
          </emma:emma>
        </inkml:annotationXML>
        <inkml:trace contextRef="#ctx0" brushRef="#br1" timeOffset="117781.7861">7873 3074 159 0,'0'0'121'0,"0"0"4"16,11 21 1-16,-11-21-81 15,0 0-3-15,-19-4-2 16,19 4-9-16,0 0-7 16,0 0-3-16,0 0-3 15,-22 8-2-15,22-8-2 16,-25 3-2-16,3-3-1 0,1 2-1 16,-7-4-2-16,-4-1 0 15,-5 1-1-15,-3-2 0 16,-8-2-1-16,-1-1-1 15,-4 1-1-15,-5-1 0 16,0-3 0-16,0 1-1 16,0-4-4-16,1 2 1 15,1-1-1-15,2-3 0 16,5-2 1-16,4-1 0 16,0 1-2-16,0 0 1 15,7-2 4-15,-1 2 0 16,-2-5-1-16,3 5 1 0,-5-2-2 15,2 2 2-15,-2-3-1 16,0 3 0-16,-1-2 0 16,1 2-1-16,4 2 0 15,3 2 1-15,4 0-2 16,4 2 1-16,6 3 0 16,22 8 0-16,-28-17-1 15,28 17 0-15,0 0 0 16,0 0-1-16,-10-24 2 15,10 24-1-15,0 0 0 16,0 0 0-16,0 0-1 16,0 0-2-16,21-15-3 0,-21 15-7 15,28-2-17-15,-28 2-111 16,45-13-5-16,-45 13-7 16,51-8-3-16</inkml:trace>
      </inkml:traceGroup>
      <inkml:traceGroup>
        <inkml:annotationXML>
          <emma:emma xmlns:emma="http://www.w3.org/2003/04/emma" version="1.0">
            <emma:interpretation id="{1F4529D4-E7A9-44D6-BC63-5EF2F4163EC4}" emma:medium="tactile" emma:mode="ink">
              <msink:context xmlns:msink="http://schemas.microsoft.com/ink/2010/main" type="line" rotatedBoundingBox="31419,4026 32720,4110 32688,4615 31386,4530"/>
            </emma:interpretation>
          </emma:emma>
        </inkml:annotationXML>
        <inkml:traceGroup>
          <inkml:annotationXML>
            <emma:emma xmlns:emma="http://www.w3.org/2003/04/emma" version="1.0">
              <emma:interpretation id="{D1FC202B-A7A2-4C62-BFA7-3DF2D4FA79D8}" emma:medium="tactile" emma:mode="ink">
                <msink:context xmlns:msink="http://schemas.microsoft.com/ink/2010/main" type="inkWord" rotatedBoundingBox="31419,4026 32720,4110 32688,4615 31386,4530"/>
              </emma:interpretation>
              <emma:one-of disjunction-type="recognition" id="oneOf6">
                <emma:interpretation id="interp30" emma:lang="en-US" emma:confidence="0">
                  <emma:literal>€0</emma:literal>
                </emma:interpretation>
                <emma:interpretation id="interp31" emma:lang="en-US" emma:confidence="0">
                  <emma:literal>6=0</emma:literal>
                </emma:interpretation>
                <emma:interpretation id="interp32" emma:lang="en-US" emma:confidence="0">
                  <emma:literal>into</emma:literal>
                </emma:interpretation>
                <emma:interpretation id="interp33" emma:lang="en-US" emma:confidence="0">
                  <emma:literal>i=0</emma:literal>
                </emma:interpretation>
                <emma:interpretation id="interp34" emma:lang="en-US" emma:confidence="0">
                  <emma:literal>5=0</emma:literal>
                </emma:interpretation>
              </emma:one-of>
            </emma:emma>
          </inkml:annotationXML>
          <inkml:trace contextRef="#ctx0" brushRef="#br1" timeOffset="118830.3771">8372 3001 292 0,'0'0'143'0,"0"0"-3"15,-40-28-3-15,40 28-94 16,-33-4-14-16,33 4 3 15,-23 2-18-15,23-2 2 0,0 0-11 16,-26 23-3-16,26-23 3 16,-17 28-8-16,15-8 6 15,-4 1-8-15,6 3 5 16,0-1-1-16,6-1-2 16,5-3 3-16,8-2-6 15,-19-17-15-15,51 17-32 16,-25-30-87-16,13 7-4 15,-20-22-5-15,13 9 4 16</inkml:trace>
          <inkml:trace contextRef="#ctx0" brushRef="#br1" timeOffset="119037.3249">8396 2703 339 0,'0'0'142'16,"0"0"-7"-16,0 0 0 15,0-19-121-15,0 19-13 16,28 6-31-16,-28-6-104 16,49 5-2-16,-23-3-5 15,6 13 0-15</inkml:trace>
          <inkml:trace contextRef="#ctx0" brushRef="#br1" timeOffset="119272.4827">8676 2988 257 0,'0'0'143'0,"0"0"1"16,0 0-6-16,5-28-63 15,-5 28-60-15,30-13-2 16,-7 7-5-16,9 2-13 16,5-7-8-16,8 13-17 15,-2-15-32-15,0 20-79 0,-11-7 2 16,-9 13-6-16,-23-13 6 16</inkml:trace>
          <inkml:trace contextRef="#ctx0" brushRef="#br1" timeOffset="119436.5907">8788 3106 287 0,'0'0'136'15,"0"0"1"-15,0 0-4 16,0 0-109-16,0 0-5 16,26-28-15-16,-7 13-33 15,17 15-104-15,-10-11-1 0,-2 11-6 16,-5-4 1-16</inkml:trace>
          <inkml:trace contextRef="#ctx0" brushRef="#br1" timeOffset="119877.8772">9366 2939 257 0,'-19'-13'141'15,"0"4"8"-15,19 9-3 16,-35 0-111-16,35 0 5 16,-32 11-9-16,32-11-10 15,-21 22-6-15,21-22-1 16,-19 34-5-16,12-13-1 15,1 1-3-15,8 1-1 16,4-1-2-16,7-3-1 16,6-4 0-16,-19-15 7 15,0 0 0-15,105 15 0 16,-105-15 0-16,90-24-1 16,-90 24 2-16,0 0-1 0,92-79 0 15,-92 79-8-15,0 0-1 16,-17-92-8-16,-17 68-3 15,-7 7-2-15,-2 9-7 16,7-3-19-16,36 11-120 16,-41 19-1-16,28 5-5 15,13-24 8-15</inkml:trace>
        </inkml:traceGroup>
      </inkml:traceGroup>
    </inkml:traceGroup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9:58:48.923"/>
    </inkml:context>
    <inkml:brush xml:id="br0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30F8E4B6-4181-46EB-B0E2-5DB96C8775F1}" emma:medium="tactile" emma:mode="ink">
          <msink:context xmlns:msink="http://schemas.microsoft.com/ink/2010/main" type="writingRegion" rotatedBoundingBox="29790,7515 31367,7164 31934,9715 30357,10065"/>
        </emma:interpretation>
      </emma:emma>
    </inkml:annotationXML>
    <inkml:traceGroup>
      <inkml:annotationXML>
        <emma:emma xmlns:emma="http://www.w3.org/2003/04/emma" version="1.0">
          <emma:interpretation id="{0CC7316B-F275-45AA-85D5-152BFD1FEAA0}" emma:medium="tactile" emma:mode="ink">
            <msink:context xmlns:msink="http://schemas.microsoft.com/ink/2010/main" type="paragraph" rotatedBoundingBox="30137,7437 31367,7164 31494,7735 30264,8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A30BF5-17BD-49D3-952C-DA913AD87C45}" emma:medium="tactile" emma:mode="ink">
              <msink:context xmlns:msink="http://schemas.microsoft.com/ink/2010/main" type="line" rotatedBoundingBox="30137,7437 31367,7164 31494,7734 30264,8008"/>
            </emma:interpretation>
          </emma:emma>
        </inkml:annotationXML>
        <inkml:traceGroup>
          <inkml:annotationXML>
            <emma:emma xmlns:emma="http://www.w3.org/2003/04/emma" version="1.0">
              <emma:interpretation id="{E17E32A5-E8D0-4D75-AA36-65C2B4F93AD4}" emma:medium="tactile" emma:mode="ink">
                <msink:context xmlns:msink="http://schemas.microsoft.com/ink/2010/main" type="inkWord" rotatedBoundingBox="30137,7437 30425,7373 30538,7879 30249,7944"/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[</emma:literal>
                </emma:interpretation>
                <emma:interpretation id="interp3" emma:lang="en-US" emma:confidence="0">
                  <emma:literal>6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103 23 233 0,'0'0'132'15,"12"-28"0"-15,-12 28 4 16,0 0-55-16,0 0-36 16,-27 11-10-16,27-11-9 15,-33 25-13-15,33-25-2 16,-32 35-6-16,32-35 0 16,-19 34 1-16,17-11-5 0,2-3 2 15,6 1-4 1,9 0 6-16,-2-1-9 15,11-1-1-15,-5-8-13 16,13 4-24-16,-32-15-93 0,52-15-7 16,-37-17-2-16,17 8 1 15</inkml:trace>
          <inkml:trace contextRef="#ctx0" brushRef="#br0" timeOffset="167.3209">171-262 299 0,'0'0'137'0,"-38"-24"-3"0,38 24 0 16,-20 7-76 0,20-7-38-16,0 0-10 0,17 23-14 15,3-6-27 1,-20-17-97-16,38 17-3 0,-38-17-5 16,39 15 0-16</inkml:trace>
        </inkml:traceGroup>
        <inkml:traceGroup>
          <inkml:annotationXML>
            <emma:emma xmlns:emma="http://www.w3.org/2003/04/emma" version="1.0">
              <emma:interpretation id="{437B49FB-75F1-4171-A209-DA15BE6141AB}" emma:medium="tactile" emma:mode="ink">
                <msink:context xmlns:msink="http://schemas.microsoft.com/ink/2010/main" type="inkWord" rotatedBoundingBox="30551,7478 31395,7290 31494,7735 30650,7922"/>
              </emma:interpretation>
              <emma:one-of disjunction-type="recognition" id="oneOf1">
                <emma:interpretation id="interp5" emma:lang="en-US" emma:confidence="0">
                  <emma:literal>=2</emma:literal>
                </emma:interpretation>
                <emma:interpretation id="interp6" emma:lang="en-US" emma:confidence="0">
                  <emma:literal>•</emma:literal>
                </emma:interpretation>
                <emma:interpretation id="interp7" emma:lang="en-US" emma:confidence="0">
                  <emma:literal>=</emma:literal>
                </emma:interpretation>
                <emma:interpretation id="interp8" emma:lang="en-US" emma:confidence="0">
                  <emma:literal>1 2</emma:literal>
                </emma:interpretation>
                <emma:interpretation id="interp9" emma:lang="en-US" emma:confidence="0">
                  <emma:literal>=Z</emma:literal>
                </emma:interpretation>
              </emma:one-of>
            </emma:emma>
          </inkml:annotationXML>
          <inkml:trace contextRef="#ctx0" brushRef="#br0" timeOffset="427.5995">366-157 345 0,'36'-13'137'0,"-36"13"-3"16,50-15-3-16,-27 4-111 16,12 9-4-16,-6 0-11 15,1-2-11-15,9 14-17 16,-18-20-50-16,20 27-59 16,-41-17-5-16,32 21 2 15,-32-21-5-15</inkml:trace>
          <inkml:trace contextRef="#ctx0" brushRef="#br0" timeOffset="646.2137">385 42 325 0,'0'0'136'16,"0"0"-6"-16,0 0 1 16,22 2-110-16,10-8-15 15,9 6-36-15,-7-20-98 16,26 14-3-16,-22-11-7 15,16 10 1-15</inkml:trace>
          <inkml:trace contextRef="#ctx0" brushRef="#br0" timeOffset="926.3999">953-260 405 0,'19'-34'149'16,"7"27"1"-16,-18-25-35 15,18 21-94-15,0-4-2 16,8 11 1-16,-6 4-14 16,4 7 6-16,-13 8-9 15,-8 6 1-15,-13 9-1 16,-9 4 1-16,-10 3-1 15,-9 1-7-15,0-1 7 16,-4-1-7-16,6-2 6 16,8-4 0-16,12-4-2 0,12-7-1 15,15-2-4-15,14-8-1 16,9 8-18-16,-3-23-100 16,21 19-23-16,-24-18-6 15,7 18-4-15</inkml:trace>
        </inkml:traceGroup>
      </inkml:traceGroup>
    </inkml:traceGroup>
    <inkml:traceGroup>
      <inkml:annotationXML>
        <emma:emma xmlns:emma="http://www.w3.org/2003/04/emma" version="1.0">
          <emma:interpretation id="{EB2AF390-E49A-4BE9-998E-D102539D5D0A}" emma:medium="tactile" emma:mode="ink">
            <msink:context xmlns:msink="http://schemas.microsoft.com/ink/2010/main" type="paragraph" rotatedBoundingBox="30225,9470 31399,9210 31531,9805 30357,10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FACA3C-B739-4B2D-8261-5430F502D7C9}" emma:medium="tactile" emma:mode="ink">
              <msink:context xmlns:msink="http://schemas.microsoft.com/ink/2010/main" type="line" rotatedBoundingBox="30225,9470 31399,9210 31531,9805 30357,10064"/>
            </emma:interpretation>
          </emma:emma>
        </inkml:annotationXML>
        <inkml:traceGroup>
          <inkml:annotationXML>
            <emma:emma xmlns:emma="http://www.w3.org/2003/04/emma" version="1.0">
              <emma:interpretation id="{DC7B239C-EFA0-46A0-8525-6AFBFFE4AD8F}" emma:medium="tactile" emma:mode="ink">
                <msink:context xmlns:msink="http://schemas.microsoft.com/ink/2010/main" type="inkWord" rotatedBoundingBox="30225,9470 31399,9210 31531,9805 30357,10064"/>
              </emma:interpretation>
              <emma:one-of disjunction-type="recognition" id="oneOf2">
                <emma:interpretation id="interp10" emma:lang="en-US" emma:confidence="0">
                  <emma:literal>c'=3</emma:literal>
                </emma:interpretation>
                <emma:interpretation id="interp11" emma:lang="en-US" emma:confidence="0">
                  <emma:literal>i = 3</emma:literal>
                </emma:interpretation>
                <emma:interpretation id="interp12" emma:lang="en-US" emma:confidence="0">
                  <emma:literal>k = 3</emma:literal>
                </emma:interpretation>
                <emma:interpretation id="interp13" emma:lang="en-US" emma:confidence="0">
                  <emma:literal>c.=3</emma:literal>
                </emma:interpretation>
                <emma:interpretation id="interp14" emma:lang="en-US" emma:confidence="0">
                  <emma:literal>[ = 3</emma:literal>
                </emma:interpretation>
              </emma:one-of>
            </emma:emma>
          </inkml:annotationXML>
          <inkml:trace contextRef="#ctx0" brushRef="#br0" timeOffset="1836.5224">169 2051 277 0,'0'0'141'15,"2"-28"0"-15,-2 28 1 16,0 0-72-16,0 0-35 15,-36 5-6-15,36-5-10 16,-24 19-9-16,24-19-4 16,-23 32-2-16,16-13-1 15,5 3-2-15,6 1 0 16,3 1-4-16,6-3-1 16,4 1-8-16,-17-22-8 15,45 27-20-15,-45-27-47 16,51-12-54-16,-36-16-3 15,21 11 2-15,-25-26 0 0</inkml:trace>
          <inkml:trace contextRef="#ctx0" brushRef="#br0" timeOffset="1987.5785">302 1758 348 0,'0'0'138'0,"-22"-24"0"15,22 24-3-15,0 0-108 16,0 0-12-16,0 0-14 15,0 0-24-15,13 32-106 16,-13-32-5-16,19 28-4 16,-19-28-2-16</inkml:trace>
          <inkml:trace contextRef="#ctx0" brushRef="#br0" timeOffset="2399.2452">477 2036 274 0,'0'0'133'0,"0"0"0"15,33-8-2-15,-25-20-83 16,24 17-19-16,-8-8-13 16,10 2-22-16,11 12-43 0,-19-18-81 15,21 16-5-15,-21-12-3 16,10 17-4-16</inkml:trace>
          <inkml:trace contextRef="#ctx0" brushRef="#br0" timeOffset="2235.2441">480 1878 342 0,'23'-9'136'16,"-23"9"-3"-16,32-11-7 15,-13 1-116-15,14 1-6 16,-3 5-12-16,0-9-23 0,15 21-40 15,-26-14-57-15,11 17-4 16,-30-11 0-16,8 23 0 16</inkml:trace>
          <inkml:trace contextRef="#ctx0" brushRef="#br0" timeOffset="2939.7591">1034 1659 303 0,'0'0'141'0,"20"-13"3"15,-1 15-3 1,-19-2-104-16,19-15-3 16,-19 15-10-16,28-10-2 0,-28 10-12 15,32-7 5-15,-32 7-9 16,30 7 5-16,-30-7-7 16,22 21 5-16,-22-21-6 15,6 32-1-15,-6-12-1 16,-4-1 0-16,-5 2 0 15,-6 1-6-15,0-3 6 16,-11 0-6-16,3-2 7 0,-5-2-7 16,2-2 8-16,1-2-8 15,5-5 7-15,20-6-1 16,-23 11 0-16,23-11-1 16,0 0 0-16,34 4-1 15,-8 1 0-15,6 1 6 16,4 3-1-16,-4 3 2 15,3 6-1-15,-10 1 1 16,-10 7-6-16,-6 1 7 16,-13-1-6-16,-9 4-6 15,-6-4 1-15,-1-3-2 16,-5-1-3-16,1-9-9 16,9 6-20-16,-17-19-118 15,32 0 4-15,-34 17-7 16,16 2-1-16</inkml:trace>
        </inkml:traceGroup>
      </inkml:traceGroup>
    </inkml:traceGroup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9:58:46.868"/>
    </inkml:context>
    <inkml:brush xml:id="br0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0154C297-FCCA-4BF2-92BA-7AD96BB5ED8A}" emma:medium="tactile" emma:mode="ink">
          <msink:context xmlns:msink="http://schemas.microsoft.com/ink/2010/main" type="writingRegion" rotatedBoundingBox="29551,5593 30671,5504 30722,6142 29602,6231"/>
        </emma:interpretation>
      </emma:emma>
    </inkml:annotationXML>
    <inkml:traceGroup>
      <inkml:annotationXML>
        <emma:emma xmlns:emma="http://www.w3.org/2003/04/emma" version="1.0">
          <emma:interpretation id="{710A4814-A00B-4EE6-859A-C19EFD44F9F4}" emma:medium="tactile" emma:mode="ink">
            <msink:context xmlns:msink="http://schemas.microsoft.com/ink/2010/main" type="paragraph" rotatedBoundingBox="29551,5593 30671,5504 30722,6142 29602,6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4A5C7F-6AD7-4E72-9856-593CFFADBB1C}" emma:medium="tactile" emma:mode="ink">
              <msink:context xmlns:msink="http://schemas.microsoft.com/ink/2010/main" type="inkBullet" rotatedBoundingBox="29569,5820 29784,5803 29800,5998 29585,6016"/>
            </emma:interpretation>
            <emma:one-of disjunction-type="recognition" id="oneOf0">
              <emma:interpretation id="interp0" emma:lang="en-US" emma:confidence="0">
                <emma:literal>c</emma:literal>
              </emma:interpretation>
              <emma:interpretation id="interp1" emma:lang="en-US" emma:confidence="0">
                <emma:literal>C</emma:literal>
              </emma:interpretation>
              <emma:interpretation id="interp2" emma:lang="en-US" emma:confidence="0">
                <emma:literal>s</emma:literal>
              </emma:interpretation>
              <emma:interpretation id="interp3" emma:lang="en-US" emma:confidence="0">
                <emma:literal>S</emma:literal>
              </emma:interpretation>
              <emma:interpretation id="interp4" emma:lang="en-US" emma:confidence="0">
                <emma:literal>E</emma:literal>
              </emma:interpretation>
            </emma:one-of>
          </emma:emma>
        </inkml:annotationXML>
        <inkml:trace contextRef="#ctx0" brushRef="#br0">6500 4466 244 0,'0'0'138'15,"0"0"0"-15,-38-2 1 16,38 2-65-16,-26 19-45 15,17 0-5-15,9-19-7 16,-17 37-6-16,15-16-6 16,6 3-1-16,9-3-2 15,2-1-1-15,-15-20-3 0,39 25-4 16,-13-18-6-16,-5-14-12 16,11 9-26-1,-23-27-86-15,21 12-3 0,-24-21-1 16,15 10-1-16</inkml:trace>
      </inkml:traceGroup>
      <inkml:traceGroup>
        <inkml:annotationXML>
          <emma:emma xmlns:emma="http://www.w3.org/2003/04/emma" version="1.0">
            <emma:interpretation id="{BA2B17E9-5494-4CFE-BE88-B5BA03F5D513}" emma:medium="tactile" emma:mode="ink">
              <msink:context xmlns:msink="http://schemas.microsoft.com/ink/2010/main" type="line" rotatedBoundingBox="29823,5572 30671,5504 30722,6142 29874,6209"/>
            </emma:interpretation>
          </emma:emma>
        </inkml:annotationXML>
        <inkml:traceGroup>
          <inkml:annotationXML>
            <emma:emma xmlns:emma="http://www.w3.org/2003/04/emma" version="1.0">
              <emma:interpretation id="{D85ED353-D321-45C5-AE4F-C27C847F74E5}" emma:medium="tactile" emma:mode="ink">
                <msink:context xmlns:msink="http://schemas.microsoft.com/ink/2010/main" type="inkWord" rotatedBoundingBox="29823,5572 30282,5535 30307,5842 29848,5878"/>
              </emma:interpretation>
              <emma:one-of disjunction-type="recognition" id="oneOf1">
                <emma:interpretation id="interp5" emma:lang="en-US" emma:confidence="0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&gt;</emma:literal>
                </emma:interpretation>
                <emma:interpretation id="interp8" emma:lang="en-US" emma:confidence="0">
                  <emma:literal>: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244.1206">6661 4250 309 0,'0'0'135'0,"-4"-30"1"16,4 30-7-16,0 0-104 15,0 0-7-15,0 0-9 16,0 0-19-16,0 28-30 16,0-28-88-16,15 32-7 15,-15-32-1-15,25 28-6 16</inkml:trace>
          <inkml:trace contextRef="#ctx0" brushRef="#br0" timeOffset="553.3261">6796 4391 307 0,'0'0'134'16,"0"0"0"-16,21-4-6 16,-21 4-105-16,0 0-6 0,26-15-6 15,-7 8-8 1,5 3-4-16,8-2-3 15,4 6-10-15,-8-9-14 16,13 20-38-16,-41-11-64 0,34 10 1 16,-34-10-4-16,-4 20 1 15</inkml:trace>
          <inkml:trace contextRef="#ctx0" brushRef="#br0" timeOffset="725.4408">6830 4515 317 0,'0'0'134'15,"0"0"-1"-15,0 0-31 0,30-15-70 16,-11 0-7-16,18 7-5 16,-5-5-12-16,2 4-11 15,5 9-18 1,-16-17-62-16,18 21-48 0,-22-14-1 16,11 16-4-16,-30-6-5 15</inkml:trace>
        </inkml:traceGroup>
        <inkml:traceGroup>
          <inkml:annotationXML>
            <emma:emma xmlns:emma="http://www.w3.org/2003/04/emma" version="1.0">
              <emma:interpretation id="{DD029B97-43CF-48B0-BB60-7C1F9849012F}" emma:medium="tactile" emma:mode="ink">
                <msink:context xmlns:msink="http://schemas.microsoft.com/ink/2010/main" type="inkWord" rotatedBoundingBox="30575,5560 30675,5552 30722,6142 30622,6150"/>
              </emma:interpretation>
              <emma:one-of disjunction-type="recognition" id="oneOf2">
                <emma:interpretation id="interp10" emma:lang="en-US" emma:confidence="0">
                  <emma:literal>|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1</emma:literal>
                </emma:interpretation>
                <emma:interpretation id="interp13" emma:lang="en-US" emma:confidence="0">
                  <emma:literal>l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959.0364">7481 4203 358 0,'26'2'153'0,"-26"-2"1"15,0 0-4 1,-26 28-120-16,16 2-8 15,-3 4-7-15,2 11-8 0,0 4-5 16,5 5-2-16,8 3-7 16,0-3-8-16,15 12-29 15,-15-23-102-15,31 11-5 16,-29-20-2-16,17 7-6 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406BB4-A9EC-4357-BF6E-959F42EF7603}" emma:medium="tactile" emma:mode="ink">
          <msink:context xmlns:msink="http://schemas.microsoft.com/ink/2010/main" type="inkDrawing"/>
        </emma:interpretation>
      </emma:emma>
    </inkml:annotationXML>
    <inkml:trace contextRef="#ctx0" brushRef="#br0">6 77 17,'-11'18'24,"11"-18"0,0 0 1,0 0-13,0 0-2,0 0-3,0 0-2,0 0 0,19 0-1,-19 0 0,27-4 0,-8 6 0,1-4 0,1 6-1,-2-4 0,6 3-1,0-3-1,5-2-1,5-1-2,-7-9-5,11-1-9,-4 5-11,-10-17-2,14 14 0,-16-13 1</inkml:trace>
  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  <inkml:trace contextRef="#ctx0" brushRef="#br0" timeOffset="428.0245">593 81 19,'0'0'22,"0"0"2,-17-7 1,17 7-14,0 0-3,0 0 0,16 5 0,-16-5-3,0 0 0,22-2-1,-4 4 0,0-7-1,3 5 0,-5-6-1,5 3 0,-2-1-1,-1 1 0,3 1-4,-5-2-6,-16 4-13,35-3-6,-35 3-1,27-9 1</inkml:trace>
  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9:58:52.626"/>
    </inkml:context>
    <inkml:brush xml:id="br0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FD099921-8451-43A1-A917-7B6111B3A458}" emma:medium="tactile" emma:mode="ink">
          <msink:context xmlns:msink="http://schemas.microsoft.com/ink/2010/main" type="writingRegion" rotatedBoundingBox="29576,12557 31662,11900 32422,14315 30337,14971"/>
        </emma:interpretation>
      </emma:emma>
    </inkml:annotationXML>
    <inkml:traceGroup>
      <inkml:annotationXML>
        <emma:emma xmlns:emma="http://www.w3.org/2003/04/emma" version="1.0">
          <emma:interpretation id="{DB829C7D-88FB-4D1F-8B8F-1044E927170C}" emma:medium="tactile" emma:mode="ink">
            <msink:context xmlns:msink="http://schemas.microsoft.com/ink/2010/main" type="paragraph" rotatedBoundingBox="30238,12296 31772,12033 31897,12763 30363,130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9480D0-6452-448F-B391-BBACC480E4FB}" emma:medium="tactile" emma:mode="ink">
              <msink:context xmlns:msink="http://schemas.microsoft.com/ink/2010/main" type="inkBullet" rotatedBoundingBox="30302,12670 30602,12618 30643,12856 30343,12907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130-3 369 0,'0'0'133'16,"-26"-8"3"-16,26 8-6 15,-38 17-100-15,38-17-6 16,-37 32-4-16,22-8-7 16,5-1-4-16,5 5-3 15,10-2-3-15,8-1-2 16,6-1-7-16,7-7-5 16,10 0-14-16,-6-23-18 15,26 10-60-15,-29-25-31 16,18 4-4-16,-25-26 2 0,10 6-2 15</inkml:trace>
      </inkml:traceGroup>
      <inkml:traceGroup>
        <inkml:annotationXML>
          <emma:emma xmlns:emma="http://www.w3.org/2003/04/emma" version="1.0">
            <emma:interpretation id="{A52222B1-8BD7-44F0-A83C-59123A160071}" emma:medium="tactile" emma:mode="ink">
              <msink:context xmlns:msink="http://schemas.microsoft.com/ink/2010/main" type="line" rotatedBoundingBox="30589,12236 31772,12033 31897,12763 30715,12966"/>
            </emma:interpretation>
          </emma:emma>
        </inkml:annotationXML>
        <inkml:traceGroup>
          <inkml:annotationXML>
            <emma:emma xmlns:emma="http://www.w3.org/2003/04/emma" version="1.0">
              <emma:interpretation id="{FB05FC4C-8E03-4D42-8CEB-8EDC98E69ED3}" emma:medium="tactile" emma:mode="ink">
                <msink:context xmlns:msink="http://schemas.microsoft.com/ink/2010/main" type="inkWord" rotatedBoundingBox="30589,12236 31772,12033 31897,12763 30715,12966"/>
              </emma:interpretation>
              <emma:one-of disjunction-type="recognition" id="oneOf1"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= 4</emma:literal>
                </emma:interpretation>
                <emma:interpretation id="interp3" emma:lang="en-US" emma:confidence="0">
                  <emma:literal>: 4</emma:literal>
                </emma:interpretation>
                <emma:interpretation id="interp4" emma:lang="en-US" emma:confidence="0">
                  <emma:literal>&gt;</emma:literal>
                </emma:interpretation>
                <emma:interpretation id="interp5" emma:lang="en-US" emma:confidence="0">
                  <emma:literal>_ 4</emma:literal>
                </emma:interpretation>
              </emma:one-of>
            </emma:emma>
          </inkml:annotationXML>
          <inkml:trace contextRef="#ctx0" brushRef="#br0" timeOffset="172.1144">331-407 310 0,'0'0'132'0,"-27"-11"-4"16,27 11-1-16,-35-4-105 15,35 4-16-15,0 0-10 16,0 0-23-16,20-5-92 16,-20 5-5-16,32 17-1 0,-32-17-5 15</inkml:trace>
          <inkml:trace contextRef="#ctx0" brushRef="#br0" timeOffset="610.0278">651 2 343 0,'0'0'127'0,"0"0"1"0,0 0-7 15,0 0-111 1,0 0-7-16,27-13-10 16,-3-7-27-16,19 20-71 0,-13-17-23 15,13 13 0-15,-11-13-4 16</inkml:trace>
          <inkml:trace contextRef="#ctx0" brushRef="#br0" timeOffset="405.894">588-202 241 0,'33'-8'123'16,"-33"8"-5"-16,42-13 0 15,-42 13-82-15,43-15-24 0,-19 8-9 16,-1-1-18-1,12 16-53-15,-16-12-50 16,7 13-1-16,-26-9-4 16,30 15 1-16</inkml:trace>
          <inkml:trace contextRef="#ctx0" brushRef="#br0" timeOffset="1004.3933">1207-348 329 0,'0'0'141'15,"-21"-2"2"-15,-7 0-9 16,11 24-101-16,-9-16-9 16,9 13-5-16,-2-8-9 15,19-11-5-15,-24 32-5 16,20-13-1-16,4-19 5 15,4 37 5-15,-4-37-7 0,15 34 5 16,-15-34-2 0,28 30 2-16,-4-17-3 15,1-9 0-15,8 3-5 16,-1-7-8-16,8 4 1 0,-1-10-13 16,8 10-6-16,-8-19-23 15,14 26-36-15,-21-22-56 16,5 11 3-16,-37 0-1 15,34-19 6-15</inkml:trace>
          <inkml:trace contextRef="#ctx0" brushRef="#br0" timeOffset="1219.7177">1443-333 355 0,'-23'3'146'0,"8"20"3"15,-15-8-5-15,15 17-111 0,-7-2-7 16,9 13-3-16,-2-2-8 16,7 4-7-16,1-2-7 15,5-5-12-15,9 11-25 16,-7-19-103-16,17 9-3 16,-13-20-5-16,7 9-7 15</inkml:trace>
        </inkml:traceGroup>
      </inkml:traceGroup>
    </inkml:traceGroup>
    <inkml:traceGroup>
      <inkml:annotationXML>
        <emma:emma xmlns:emma="http://www.w3.org/2003/04/emma" version="1.0">
          <emma:interpretation id="{2B819D45-27FC-4A54-A5E5-2FB775E60437}" emma:medium="tactile" emma:mode="ink">
            <msink:context xmlns:msink="http://schemas.microsoft.com/ink/2010/main" type="paragraph" rotatedBoundingBox="30133,14324 31711,13827 31915,14475 30337,14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294AB0-4D3B-48AE-9B37-2EE59E6C2A28}" emma:medium="tactile" emma:mode="ink">
              <msink:context xmlns:msink="http://schemas.microsoft.com/ink/2010/main" type="line" rotatedBoundingBox="30133,14324 31711,13827 31915,14475 30337,14971"/>
            </emma:interpretation>
          </emma:emma>
        </inkml:annotationXML>
        <inkml:traceGroup>
          <inkml:annotationXML>
            <emma:emma xmlns:emma="http://www.w3.org/2003/04/emma" version="1.0">
              <emma:interpretation id="{21A04C98-A68C-4FEB-8BB4-89A01A9A6135}" emma:medium="tactile" emma:mode="ink">
                <msink:context xmlns:msink="http://schemas.microsoft.com/ink/2010/main" type="inkWord" rotatedBoundingBox="30133,14324 31711,13827 31915,14475 30337,14971"/>
              </emma:interpretation>
              <emma:one-of disjunction-type="recognition" id="oneOf2">
                <emma:interpretation id="interp6" emma:lang="en-US" emma:confidence="0">
                  <emma:literal>is</emma:literal>
                </emma:interpretation>
                <emma:interpretation id="interp7" emma:lang="en-US" emma:confidence="0">
                  <emma:literal>it 5</emma:literal>
                </emma:interpretation>
                <emma:interpretation id="interp8" emma:lang="en-US" emma:confidence="0">
                  <emma:literal>i 5</emma:literal>
                </emma:interpretation>
                <emma:interpretation id="interp9" emma:lang="en-US" emma:confidence="0">
                  <emma:literal>its</emma:literal>
                </emma:interpretation>
                <emma:interpretation id="interp10" emma:lang="en-US" emma:confidence="0">
                  <emma:literal>if 5</emma:literal>
                </emma:interpretation>
              </emma:one-of>
            </emma:emma>
          </inkml:annotationXML>
          <inkml:trace contextRef="#ctx0" brushRef="#br0" timeOffset="2084.3107">89 1932 318 0,'0'-22'125'15,"0"22"3"-15,-19 0-3 16,19 0-88-16,-30 28-9 16,19-7-3-16,-10-3-7 15,6 5-4-15,0-4-4 16,4 3-2-16,3-3-4 15,3 0-1-15,5-19-2 16,0 35-1-16,0-35-2 0,18 32-5 16,1-17-8-16,-19-15-15 15,51 17-52-15,-31-32-50 16,18 8 0-16,-19-23-4 16,16 5 3-16</inkml:trace>
          <inkml:trace contextRef="#ctx0" brushRef="#br0" timeOffset="2263.424">139 1604 379 0,'0'0'133'16,"-22"-13"-2"-16,22 13-4 16,0 0-115-16,0 0-8 0,0 0-9 15,-4-21-20-15,4 21-61 16,19 4-39-1,-19-4-4-15,0 0-1 16,28 34-2-16</inkml:trace>
          <inkml:trace contextRef="#ctx0" brushRef="#br0" timeOffset="2676.099">319 1977 339 0,'-24'4'125'0,"24"-4"-1"16,0 0-4-16,30-17-108 15,-2 0-8-15,10-3-9 0,12 5-22 16,-12-19-39-16,18 19-55 16,-20-11-3-16,7 20-1 15,-19-5 0-15</inkml:trace>
          <inkml:trace contextRef="#ctx0" brushRef="#br0" timeOffset="2492.5785">344 1739 299 0,'37'-2'112'0,"-7"-13"-2"16,10 12-7-16,1-3-111 0,-5-3-18 16,7 16-41-16,-15-5-41 15,0 11-3-15,-28-13-1 16,19 30 0-16</inkml:trace>
          <inkml:trace contextRef="#ctx0" brushRef="#br0" timeOffset="3105.587">963 1600 345 0,'-19'-22'141'0,"19"22"-1"16,-24 0-1-16,24 0-113 16,-25 9-6-16,25-9-2 15,0 0-7-15,-17 30-3 16,17-30-2-16,-3 28 0 16,3-28-2-16,11 40 0 15,-2-16 0-15,4 6-1 16,2-2-1-16,2 4 0 0,0-2-1 15,0 4 0-15,-2-4-2 16,-2-2 2-16,-9-2-2 16,-2-5 2-1,-8-2-2-15,6-19-3 0,-30 24-7 16,6-24-10-16,5 10-23 16,-17-27-94-16,36 17-3 15,-45-32-4-15,32 13 2 16</inkml:trace>
          <inkml:trace contextRef="#ctx0" brushRef="#br0" timeOffset="3265.2811">856 1610 378 0,'13'-19'140'0,"21"15"-3"16,-2-16 5-16,18 12-123 15,10-5-10-15,6-8-23 16,33 10-115-16,-14-17-6 15,10 9-4-15,-10-11-3 16</inkml:trace>
        </inkml:traceGroup>
      </inkml:traceGroup>
    </inkml:traceGroup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6:52:46.80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E7177C-7A24-462D-A2EC-B0BBF2DF02A3}" emma:medium="tactile" emma:mode="ink">
          <msink:context xmlns:msink="http://schemas.microsoft.com/ink/2010/main" type="inkDrawing" rotatedBoundingBox="13627,7801 14575,6085 15876,6804 14927,8520" hotPoints="15559,7386 14695,8250 13830,7386 14695,6521" semanticType="enclosure" shapeName="Circle">
            <msink:destinationLink direction="with" ref="{38224049-44D6-445F-B892-25DEBC53E5FC}"/>
          </msink:context>
        </emma:interpretation>
      </emma:emma>
    </inkml:annotationXML>
    <inkml:trace contextRef="#ctx0" brushRef="#br0">1514 174 134 0,'0'0'90'16,"4"-19"1"-16,-4 19 1 15,-9-21-44-15,9 21-8 16,-12-18-9-16,12 18-6 0,-21-17-6 15,21 17-6 1,-21-13-4-16,21 13 0 16,-22-16 1-16,22 16-2 15,-34-17 2-15,16 11-2 0,-5-2 1 16,-2 1-1-16,-4-3-2 16,0 6 1-16,-5-4-1 15,1 6-1-15,0-3 0 16,0 3 0-16,-1 0-1 15,3 2 0-15,0 0 0 16,2 2-1-16,2 2 0 16,4 1-1-16,-4 1 0 15,4 2 0-15,0 0-2 0,-1 3 1 16,-1 1 2 0,-2 1-1-16,0-1 1 15,0 3 0-15,0-1 1 0,2 1-1 16,0-1 1-16,2 1-1 15,2-1-1-15,2 1 0 16,1 0 0-16,18-15 1 16,-36 31-1-16,18-15 0 15,-3 1 0-15,0 2 1 16,-2-3-1-16,2 1 1 16,1 0-1-16,1-3 0 15,19-14-1-15,-33 31 1 16,33-31-1-16,-31 27 2 15,31-27 1-15,-34 27-1 16,16-10 1-16,-1 2-2 16,-2 1 3-16,2-1-3 0,1 2 3 15,3-2-5-15,3-1 1 16,12-18-1-16,-23 36 0 16,23-36 1-16,-21 31 0 15,21-31 0-15,-25 33 0 16,11-14 1-16,-3 1-1 15,2 1 0-15,1 0 1 16,-1 2-1-16,3-2 0 16,2 4 0-16,1-3-1 15,3 1 1-15,2 0 0 16,0 0 0-16,0 0 0 16,1 2 1-16,1-2 0 0,-2 4 0 15,2 2 0-15,0 0 0 16,2 2 0-16,0 0 0 15,2 2-1-15,0-1 0 16,2-1 0-16,3-2 1 16,-1-2-1-16,0-2 1 15,4 0 0-15,1-2 0 16,-3-1 0-16,5-1-1 16,-1 0 0-16,3 0 1 15,-3-3-1-15,5 1 0 16,-5 0 0-16,5 0 0 15,-1-1 1-15,1 1 0 16,2 0 0-16,-1-1-2 0,1-1 2 16,0 4-2-16,2-3 3 15,-3 1-3-15,1 0 3 16,0-3-4-16,-1 1 4 16,3-4-3-16,-21-13 3 15,38 29-3-15,-16-17 1 16,-1-2 0-16,0-1-1 15,2 1 1-15,-2 1 0 16,2-1-1-16,-3-2 1 16,1 1 0-16,0 1-1 15,-2-2 0-15,-1 3 2 16,1-3-2-16,2-2 1 0,-1 0 0 16,3-1-1-16,2-1 0 15,0-4 1-15,0 0 0 16,0 0-1-16,-2-2 1 15,0-2-1-15,0-1 1 16,-1 1 0-16,-1-4-1 16,2 0 0-16,0-3 0 15,2-1 0-15,0-1 0 16,2-1 0-16,-2-1 0 16,-2 1 0-16,-3-3 1 15,1-4-3-15,-2 5 2 16,2-7-2-16,-1 0 2 15,-1-4-2-15,2-2 2 0,-2 2-3 16,3-2 3-16,-1 2 1 16,4-4-1-1,-6 4 0-15,0 0 1 0,-3 0-1 16,-1 2 0-16,-1-5 2 16,-1 1-3-16,-3 0 2 15,1 0-1-15,-1-2 0 16,0 2 0-16,1-2 0 15,-1 2-1-15,0-5 1 16,-1 5 0-16,-3 0-1 16,-2 0 2-16,0 0-1 15,-2-2 0-15,-2 2 1 0,2 0-2 16,1 0 1-16,-1-2 0 16,2-1 1-1,-2-1-2-15,4 4 1 0,-2-2 0 16,0 2 0-16,1 0 0 15,-3 2 1-15,0 0-1 16,0-2 1-16,0-1-2 16,-2 1-1-16,2 0-1 15,0-2 0-15,0 2 0 16,-2 0 1-16,0 0-1 16,-2 2 0-16,-2 0 0 15,-4 4 3-15,-1 2-1 16,9 21 1-16,-31-29-1 15,8 25-3-15,-8 6-6 16,2 11-15-16,-10-7-56 16,18 23-47-16,-10-17-9 15,18 22-5-15,-8-14-2 0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6:52:48.25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224049-44D6-445F-B892-25DEBC53E5FC}" emma:medium="tactile" emma:mode="ink">
          <msink:context xmlns:msink="http://schemas.microsoft.com/ink/2010/main" type="inkDrawing" rotatedBoundingBox="11392,12724 14757,8389 15211,8741 11846,13077" semanticType="callout" shapeName="Other">
            <msink:sourceLink direction="with" ref="{1CE7177C-7A24-462D-A2EC-B0BBF2DF02A3}"/>
            <msink:sourceLink direction="with" ref="{532776AC-9E37-4C18-9389-888A0F741515}"/>
          </msink:context>
        </emma:interpretation>
      </emma:emma>
    </inkml:annotationXML>
    <inkml:trace contextRef="#ctx0" brushRef="#br0">3087 39 234 0,'-7'-23'96'0,"7"23"-1"15,-6-19 0-15,6 19-61 16,0 0-2-16,0 0-1 16,0 0-4-16,0 0-4 15,0 0-4-15,0 0-1 16,-12 21-1-16,12 0-2 16,-7 2-2-16,5 6-1 15,-4 0-1-15,0 8-2 16,-2 1-1-16,1 3 2 15,-3-1-3-15,0 3 1 16,1 1-2-16,-1 2 1 0,0-3-3 16,1-1 2-16,1 0-1 15,0-3 0-15,-1 0-1 16,-1 1 2-16,-1-3-2 16,1 7 1-16,-4-2-1 15,-1-1-2-15,0 1 1 16,1 1-2-16,-3-1 2 15,1 4-2-15,-3-3 1 16,2 1 0-16,-3 2 0 16,1-1 2-16,-4 3-1 15,0 6 0-15,-4 0 0 16,0 2 0-16,-2 0-2 0,-2 0 2 16,-2 0-2-16,-3 1 2 15,1-1-2-15,2-6 1 16,-3-3-2-16,3 1 1 15,0-4-4-15,-2 6 3 16,6-7-2-16,-5 3 0 16,3-2-1-16,-2 1 0 15,0-1 1-15,-3 0 1 16,1-1 1-16,0-3-1 16,-5-1 1-16,3 1 1 15,-1-1-1-15,1-4 1 16,0 3-1-16,1 3 0 15,-3-1 0-15,-1-1-1 0,-1 1 1 16,-3-1 0-16,-6 1 0 16,-4 3 0-16,-6-3-1 15,-2-1 2-15,-3 3-1 16,1-3 0-16,-1 1-1 16,3-1 1-16,4 1-1 15,0-1 1-15,8 1-1 16,-2-1 2-16,6 1-2 15,-2 1-3-15,1-1 4 16,1 3-4-16,0-1 5 16,3 2-4-16,-1 1 4 15,0 1-3-15,1 4 3 0,1 0 0 16,-1 2 0-16,1 4 2 16,-2 4-2-16,3 2 0 15,-7 3 0 1,4-3 0-16,1 2 1 0,1 1 3 15,3-3-3-15,1 1 2 16,9-5-2-16,2-4 0 16,9-2-1-16,3-5 0 15,5-1-1-15,5-8-2 16,3-3 2-16,7-8-3 16,1-6-1-16,-6-21-7 15,23 16-22-15,-19-41-95 16,29 13-8-16,-35-26-9 0,14 20-11 15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6:53:16.17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FC3D87-8991-44CF-B7AE-B00D27856CDA}" emma:medium="tactile" emma:mode="ink">
          <msink:context xmlns:msink="http://schemas.microsoft.com/ink/2010/main" type="writingRegion" rotatedBoundingBox="5961,13864 19218,13475 19327,17208 6071,17598"/>
        </emma:interpretation>
      </emma:emma>
    </inkml:annotationXML>
    <inkml:traceGroup>
      <inkml:annotationXML>
        <emma:emma xmlns:emma="http://www.w3.org/2003/04/emma" version="1.0">
          <emma:interpretation id="{EACFC7F7-A1EC-4718-AC37-7974CD1DB56A}" emma:medium="tactile" emma:mode="ink">
            <msink:context xmlns:msink="http://schemas.microsoft.com/ink/2010/main" type="paragraph" rotatedBoundingBox="8569,13713 12323,13830 12280,15207 8526,150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1C3FCE-0612-42F7-AE9C-9C47411EABB0}" emma:medium="tactile" emma:mode="ink">
              <msink:context xmlns:msink="http://schemas.microsoft.com/ink/2010/main" type="inkBullet" rotatedBoundingBox="8559,14033 8762,14040 8750,14404 8548,14398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-273 139 266 0,'0'0'121'0,"0"0"2"16,0 0-2-16,-21 2-93 15,21-2 2-15,0 0-3 16,-2 21-5-16,2-21-5 16,2 19-1-16,-2-19-4 15,13 22-2-15,-13-22-4 16,25 13-2-16,-25-13-2 0,39-6-2 15,-16-7 0-15,2-3 0 16,-2-3 0-16,-5-2-1 16,-1 0 2-16,-17 21-2 15,15-31 1-15,-15 31 0 16,-2-25 0-16,2 25 0 16,-9-18 0-16,9 18-1 15,0 0 1-15,-16-23 1 16,16 23 0-16,0 0 1 15,-29 2 1-15,29-2 2 16,-34 31 0-16,16-4-1 16,-3 2 1-16,2 6 1 0,5 1-3 15,3-1 1-15,9 0-2 16,4-6-1-16,7-2 0 16,3-6 0-16,5-2-1 15,1-9-2-15,3 1-1 16,-2-5-5-16,-1-2-7 15,-18-4-14-15,36 8-70 16,-36-8-37-16,19-8-3 16,-24-17-3-16,5 25 0 15</inkml:trace>
      </inkml:traceGroup>
      <inkml:traceGroup>
        <inkml:annotationXML>
          <emma:emma xmlns:emma="http://www.w3.org/2003/04/emma" version="1.0">
            <emma:interpretation id="{6D4B126D-E0A1-41B5-B5DF-96FD6063921E}" emma:medium="tactile" emma:mode="ink">
              <msink:context xmlns:msink="http://schemas.microsoft.com/ink/2010/main" type="line" rotatedBoundingBox="8933,13724 12323,13830 12280,15207 8891,15101"/>
            </emma:interpretation>
          </emma:emma>
        </inkml:annotationXML>
        <inkml:traceGroup>
          <inkml:annotationXML>
            <emma:emma xmlns:emma="http://www.w3.org/2003/04/emma" version="1.0">
              <emma:interpretation id="{833E44E2-E8ED-4826-B0E1-2EA7C1C72187}" emma:medium="tactile" emma:mode="ink">
                <msink:context xmlns:msink="http://schemas.microsoft.com/ink/2010/main" type="inkWord" rotatedBoundingBox="8933,13724 9802,13752 9781,14436 8912,14409"/>
              </emma:interpretation>
              <emma:one-of disjunction-type="recognition" id="oneOf1">
                <emma:interpretation id="interp1" emma:lang="en-US" emma:confidence="0">
                  <emma:literal>vil</emma:literal>
                </emma:interpretation>
                <emma:interpretation id="interp2" emma:lang="en-US" emma:confidence="0">
                  <emma:literal>ril</emma:literal>
                </emma:interpretation>
                <emma:interpretation id="interp3" emma:lang="en-US" emma:confidence="0">
                  <emma:literal>Vil</emma:literal>
                </emma:interpretation>
                <emma:interpretation id="interp4" emma:lang="en-US" emma:confidence="0">
                  <emma:literal>vit</emma:literal>
                </emma:interpretation>
                <emma:interpretation id="interp5" emma:lang="en-US" emma:confidence="0">
                  <emma:literal>vile</emma:literal>
                </emma:interpretation>
              </emma:one-of>
            </emma:emma>
          </inkml:annotationXML>
          <inkml:trace contextRef="#ctx0" brushRef="#br0" timeOffset="321.3854">70 125 306 0,'0'0'131'0,"0"0"-2"16,0 0 1-16,33-5-96 15,-33 5-7-15,0 0-5 16,25 23-9-16,-25-23-3 15,21 31-3-15,-11-12-1 16,-1 2-3-16,1 0 1 0,0-1-4 16,3-1 2-16,-13-19-3 15,21 31-1-15,-21-31-4 16,18 15-6 0,-18-15-13-16,0 0-30 0,27-2-76 15,-33-23-2-15,6 25-3 16,4-38 1-16</inkml:trace>
          <inkml:trace contextRef="#ctx0" brushRef="#br0" timeOffset="3972.1813">406 35 290 0,'0'0'131'15,"0"0"2"-15,0 0-1 16,0 0-88-16,-18 25-8 15,18-25-7-15,-27 46-9 16,12-17-7-16,-1 6-2 16,-1-4-5-16,2 7-1 15,1-7-2-15,1 0 0 16,3-2-2-16,2-6-1 16,-1-2-3-16,9-21-1 15,-10 25-7-15,10-25-10 16,0 0-31-16,0-25-83 15,19 19-3-15,-17-34-3 0,23 21 0 16</inkml:trace>
          <inkml:trace contextRef="#ctx0" brushRef="#br0" timeOffset="3976.1833">571 75 323 0,'12'20'130'0,"-12"-20"1"16,-8 40-4-16,-1-19-102 16,7 12-4-16,-2-8-6 15,2 4-8-15,0-2-5 16,0-6-6-16,6 0-13 0,-4-21-21 16,0 0-88-1,0 0-2-15,29-13-4 16,-31-26-1-16</inkml:trace>
          <inkml:trace contextRef="#ctx0" brushRef="#br0" timeOffset="3977.1867">710-117 357 0,'0'0'132'16,"-19"-2"1"-16,19 21-5 15,0-19-118-15,-10 19-14 16,16 0-27-16,-6-19-91 0,6 22-7 15,-6-22 0 1,13 19-5-16</inkml:trace>
          <inkml:trace contextRef="#ctx0" brushRef="#br0" timeOffset="3978.1871">945-239 270 0,'0'0'138'0,"6"-25"-2"15,-6 25 2-15,0 0-63 16,0 0-42-16,0 0-3 0,0 0-9 15,0 0-3-15,0 23-5 16,-8-2-2-16,-3 8-3 16,-1 8-1-16,-1 9-2 15,-3 4 0-15,1 8-3 16,-2 4 0-16,5 1-1 16,4-1 2-16,1-2-2 15,7-8 1-15,2-6-4 16,9-15-1-16,-1-12-5 15,-10-19-11-15,25-17-94 16,4 9-34-16,-31-40-7 16,15 15-7-16,-26-23-2 0</inkml:trace>
        </inkml:traceGroup>
        <inkml:traceGroup>
          <inkml:annotationXML>
            <emma:emma xmlns:emma="http://www.w3.org/2003/04/emma" version="1.0">
              <emma:interpretation id="{532776AC-9E37-4C18-9389-888A0F741515}" emma:medium="tactile" emma:mode="ink">
                <msink:context xmlns:msink="http://schemas.microsoft.com/ink/2010/main" type="inkWord" rotatedBoundingBox="10574,13868 12320,13922 12280,15207 10534,15152">
                  <msink:destinationLink direction="with" ref="{38224049-44D6-445F-B892-25DEBC53E5FC}"/>
                </msink:context>
              </emma:interpretation>
              <emma:one-of disjunction-type="recognition" id="oneOf2">
                <emma:interpretation id="interp6" emma:lang="en-US" emma:confidence="0">
                  <emma:literal>East</emma:literal>
                </emma:interpretation>
                <emma:interpretation id="interp7" emma:lang="en-US" emma:confidence="0">
                  <emma:literal>Exist</emma:literal>
                </emma:interpretation>
                <emma:interpretation id="interp8" emma:lang="en-US" emma:confidence="0">
                  <emma:literal>Eight</emma:literal>
                </emma:interpretation>
                <emma:interpretation id="interp9" emma:lang="en-US" emma:confidence="0">
                  <emma:literal>Est</emma:literal>
                </emma:interpretation>
                <emma:interpretation id="interp10" emma:lang="en-US" emma:confidence="0">
                  <emma:literal>E,5.t</emma:literal>
                </emma:interpretation>
              </emma:one-of>
            </emma:emma>
          </inkml:annotationXML>
          <inkml:trace contextRef="#ctx0" brushRef="#br0" timeOffset="-25173.8338">1732 251 290 0,'0'0'118'15,"-12"-33"1"-15,12 33-3 16,0 0-86-16,0 0-2 16,0 0 0-16,12-19-5 0,-12 19-7 15,27-8-3-15,-27 8 0 16,44-6-3-16,-17 4-3 15,8 0-1-15,7 2-2 16,5-5-2-16,3 1-1 16,2-2-1-16,4-2-1 15,-2-3-4-15,-2 1-4 16,-8-2-6-16,-3 5-8 16,-16-5-14-16,7 20-26 15,-32-8-60-15,0 0-2 16,0 0 1-16,-19 27 2 15</inkml:trace>
          <inkml:trace contextRef="#ctx0" brushRef="#br0" timeOffset="-25550.4437">1774 154 263 0,'0'0'116'0,"0"0"-2"16,-19-15 1-16,19 15-79 15,0 0-13-15,-4 31 1 16,4-31-1-16,-13 36-3 16,7-14-5-16,2 10 1 0,-2-3-2 15,2 8-1 1,-3 3-3-16,5 3 0 16,-2 1-2-16,4-1-1 15,0 1-1-15,4 0-1 0,0-5-1 16,3-1-1-16,-3-7-1 15,2-2 0-15,0-4-1 16,0-4-1-16,-1-3 0 16,-5-18 0-16,6 33 0 15,-6-33 1-15,6 25-4 16,-6-25-2-16,0 0-7 16,0 0-12-16,23 23-33 15,-29-44-74-15,24 13-2 0,-28-31-5 16,22 14 0-1</inkml:trace>
          <inkml:trace contextRef="#ctx0" brushRef="#br0" timeOffset="-21661.699">1726 858 280 0,'0'0'120'16,"0"0"-4"-16,0 31 3 15,0-31-89-15,0 0-4 0,19 0 1 16,5 2-7-16,6-8-6 16,9 2-4-16,0-5-2 15,7 1-2-15,2 0-2 16,0 0-4-16,-3-1-3 15,-7 3-6-15,-5 6-8 16,-12-6-22-16,10 18-79 16,-31-12-8-16,19 6 2 15,-19-6-7-15</inkml:trace>
          <inkml:trace contextRef="#ctx0" brushRef="#br0" timeOffset="-21663.7034">1765 515 226 0,'0'0'113'15,"0"0"-1"-15,-6 23 1 16,6-23-56-16,0 0-24 0,0 0-3 16,0 0-6-16,0 0-7 15,0 0-3-15,19-6-2 16,2 4-1-16,6-7-3 15,8 1-2-15,8-7-2 16,7 1-1-16,6-3-2 16,-2 5-1-16,-2 1-2 15,-8 3-1-15,-4 6-5 16,-16 4-5-16,-1 11-10 16,-23-13-16-16,21 27-79 15,-21-27-5-15,-4 22 0 16,4-22-1-16</inkml:trace>
          <inkml:trace contextRef="#ctx0" brushRef="#br0" timeOffset="-21659.7025">2497 841 357 0,'8'23'135'16,"-8"-23"-8"-16,0 38 0 15,-2-16-106-15,2 8-7 16,-2-3 4-16,2 2-12 16,2 0 0-16,2-2-5 0,-2 0 4 15,0-7-6-15,2-1-3 16,-4-19-8-16,13 31-18 16,-13-31-95-1,0 0-8-15,0 0-3 0,29-25-9 16</inkml:trace>
          <inkml:trace contextRef="#ctx0" brushRef="#br0" timeOffset="-19333.8817">2927-87 282 0,'-29'-21'122'15,"29"21"-3"-15,-36-4 0 16,36 4-88-16,-39 2-2 16,18 6-2-16,-6-4-8 0,6 7-4 15,-2-3-3 1,5 2-1-16,18-10-3 15,-25 21-2-15,25-21-2 16,-9 19-1-16,9-19 0 0,9 21-1 16,-9-21 0-16,18 27-1 15,-5-9 0-15,2 1 0 16,-3 0 0-16,3 1 2 16,-7 1-2-16,-2 0 2 15,-4-2-1-15,-4-1 2 16,2-18-2-16,-19 29 0 15,19-29 0-15,-25 19 0 16,25-19-3-16,-29 13-2 16,29-13-5-16,-33 8-8 15,33-8-13-15,-37 4-38 16,37-4-63-16,-31 8-2 16,31-8-2-16,-23 7 0 0</inkml:trace>
          <inkml:trace contextRef="#ctx0" brushRef="#br0" timeOffset="-19102.9058">2927 262 282 0,'-21'10'120'15,"19"19"1"-15,-23-18-2 16,21 13-84-16,4-24-10 15,-23 36-2-15,23-36-11 0,-17 23-9 16,17-23-11-16,0 0-11 16,0 0-26-16,0 0-71 15,0 0-2-15,2-38-4 16,19 28-1-16</inkml:trace>
          <inkml:trace contextRef="#ctx0" brushRef="#br0" timeOffset="-18161.9157">3184 116 268 0,'0'0'133'0,"0"0"-2"16,0 0-3-16,0 0-30 16,36-6-82-16,-7 0-14 15,6-9-35-15,21 17-90 16,-16-20-6-16,12 20-5 15,-19-17-6-15</inkml:trace>
          <inkml:trace contextRef="#ctx0" brushRef="#br0" timeOffset="-18163.9194">3338-52 300 0,'0'0'119'0,"0"-23"5"15,0 23-2-15,0 0-86 16,0 0-4-16,0 0-3 15,0 0-6-15,-2 19-6 16,2-19-1-16,-17 23-4 16,17-23-1-16,-22 35-4 15,9-12-1-15,-1-2-2 16,1 6 0-16,-1-3-1 16,-1 6-1-16,3-3-1 15,1 2 0-15,3-4 1 16,2 0-1-16,6-5-1 0,4-1 1 15,-4-19-1-15,25 17-1 16,-2-17-2-16,-1-5-1 16,7-3-5-16,-6-6-4 15,4 3-9-15,-12-14-16 16,12 25-92-16,-29-29-3 16,2 29-3-16,-11-29 0 15</inkml:trace>
        </inkml:traceGroup>
      </inkml:traceGroup>
    </inkml:traceGroup>
    <inkml:traceGroup>
      <inkml:annotationXML>
        <emma:emma xmlns:emma="http://www.w3.org/2003/04/emma" version="1.0">
          <emma:interpretation id="{883910D4-A18A-49EC-B62C-FE4F61FCB40A}" emma:medium="tactile" emma:mode="ink">
            <msink:context xmlns:msink="http://schemas.microsoft.com/ink/2010/main" type="paragraph" rotatedBoundingBox="6031,16233 19287,15843 19327,17208 6071,17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60B83A-28A6-4A7E-A7D5-F068C191C382}" emma:medium="tactile" emma:mode="ink">
              <msink:context xmlns:msink="http://schemas.microsoft.com/ink/2010/main" type="line" rotatedBoundingBox="6031,16233 19287,15843 19327,17208 6071,17598"/>
            </emma:interpretation>
          </emma:emma>
        </inkml:annotationXML>
        <inkml:traceGroup>
          <inkml:annotationXML>
            <emma:emma xmlns:emma="http://www.w3.org/2003/04/emma" version="1.0">
              <emma:interpretation id="{6F220002-7D99-4438-AC61-0BFE8DC2B89E}" emma:medium="tactile" emma:mode="ink">
                <msink:context xmlns:msink="http://schemas.microsoft.com/ink/2010/main" type="inkWord" rotatedBoundingBox="6031,16233 7938,16177 7974,17385 6066,17441"/>
              </emma:interpretation>
              <emma:one-of disjunction-type="recognition" id="oneOf3">
                <emma:interpretation id="interp11" emma:lang="en-US" emma:confidence="1">
                  <emma:literal>"big,</emma:literal>
                </emma:interpretation>
                <emma:interpretation id="interp12" emma:lang="en-US" emma:confidence="0">
                  <emma:literal>'"big,</emma:literal>
                </emma:interpretation>
                <emma:interpretation id="interp13" emma:lang="en-US" emma:confidence="0">
                  <emma:literal>"'big,</emma:literal>
                </emma:interpretation>
                <emma:interpretation id="interp14" emma:lang="en-US" emma:confidence="0">
                  <emma:literal>'big,</emma:literal>
                </emma:interpretation>
                <emma:interpretation id="interp15" emma:lang="en-US" emma:confidence="0">
                  <emma:literal>"big.</emma:literal>
                </emma:interpretation>
              </emma:one-of>
            </emma:emma>
          </inkml:annotationXML>
          <inkml:trace contextRef="#ctx0" brushRef="#br0" timeOffset="24655.7905">-2006 2262 265 0,'0'0'129'15,"0"0"4"-15,0 0-10 16,-18-2-82-16,18 2-24 16,-17 29 7-16,13 4-8 15,-7 0 5-15,3 15-8 16,0-1-1-16,2 11-1 15,-3 0-3-15,3 4-1 16,0-4-3-16,0-7 0 16,-1-3-1-16,1-11-1 15,2-4-2-15,0-10 2 16,4-23-1-16,0 0-1 16,0 0-1-16,0 0 1 15,4-23 0-15,4 4-1 0,1-5 1 16,3 1-1-16,3 0 2 15,-15 23-1 1,35-25 1-16,-12 21-1 16,0 6-1-16,4 0 1 0,-3 9-1 15,4 1 1-15,-6 5 0 16,-3-1 1-16,-9 5-2 16,-7 4 3-16,-10 1-1 15,-7 3 2-15,-7 0-2 16,-4-4 0-16,0 0 0 15,-2-2-1-15,4-5 0 16,0-8-3-16,5-1-7 0,-3-9-8 16,21 0-18-16,-42-15-66 15,42 15-40-15,-33-20 0 16,33 20-3 0,-29-25 1-16</inkml:trace>
          <inkml:trace contextRef="#ctx0" brushRef="#br0" timeOffset="24877.2765">-1707 2900 266 0,'-18'13'134'0,"16"20"-2"0,2-33-4 15,-11 33-95 1,13-12-29-16,-2-21-6 15,21 30-8-15,-21-30-19 16,35 19-51-16,-28-38-45 0,16 15-1 16,-21-35-2-16,16 8 1 15</inkml:trace>
          <inkml:trace contextRef="#ctx0" brushRef="#br0" timeOffset="24987.5833">-1601 2593 291 0,'7'18'124'0,"-7"-18"-5"15,-5 33-26-15,10 4-203 16,-5-37-8-16,16 50-6 16,-16-50-1-16</inkml:trace>
          <inkml:trace contextRef="#ctx0" brushRef="#br0" timeOffset="25445.0138">-1308 2813 184 0,'0'0'125'0,"0"0"1"16,0 0 3-16,-16 19-75 16,-5-19-12-16,15 21-3 15,6-21-11-15,-25 35-7 16,25-35-7-16,-17 35-3 15,17-35-5-15,2 27-2 0,-2-27-2 16,0 0 0-16,25 4-1 16,-25-4 1-16,27-23 0 15,-27 23 1-15,31-31 2 16,-31 31 2-16,34-27 0 16,-34 27 1-16,31-6 1 15,-31 6-1-15,25 29 0 16,-15-2 0-16,-8 4-3 15,-2 7 0-15,-8 3-1 16,-7 9-2-16,-8-8 0 16,-4 3-1-16,-4 1 0 15,-4-11 7-15,0 3-9 0,1-7 5 16,7-4-16-16,2-19-6 16,23 24-67-16,2-32-57 15,0 0-9 1,15-48-6-16,22 21-1 0</inkml:trace>
          <inkml:trace contextRef="#ctx0" brushRef="#br0" timeOffset="29497.171">-886 3058 342 0,'0'0'145'16,"-16"46"-3"-16,-9-27-9 0,6 18-120 15,-2 3-6-15,4-5 4 16,3-2-24-16,-3-12-12 16,24 8-108-16,-7-29 1 15,0 0-9-15,2-27 4 16</inkml:trace>
          <inkml:trace contextRef="#ctx0" brushRef="#br0" timeOffset="23672.167">-2739 2225 247 0,'0'0'125'15,"0"0"-5"-15,0 0 5 16,0 0-97-16,0 0-8 15,0 0 6-15,-17 27-16 16,9-9 7-16,0 7-21 16,-3 2 8-16,-3 0-24 15,5 4 2-15,9-31-32 16,-8 35-74-16,8-35 2 16,0 0-6-16,19-14 3 15</inkml:trace>
          <inkml:trace contextRef="#ctx0" brushRef="#br0" timeOffset="23875.6904">-2494 2208 176 0,'0'0'107'16,"0"0"9"-16,0 0-6 16,0 0-75-16,0 0 5 15,-10 42-11-15,10-42 6 16,-21 41-27-16,10-18 7 15,5-3-24-15,6 9-1 16,0-29-49-16,-4 42-61 16,4-42 0-16,-2 41-6 15,2-41 0-15</inkml:trace>
        </inkml:traceGroup>
        <inkml:traceGroup>
          <inkml:annotationXML>
            <emma:emma xmlns:emma="http://www.w3.org/2003/04/emma" version="1.0">
              <emma:interpretation id="{2741096C-A973-4D1C-B02D-E680815994B5}" emma:medium="tactile" emma:mode="ink">
                <msink:context xmlns:msink="http://schemas.microsoft.com/ink/2010/main" type="inkWord" rotatedBoundingBox="8672,16229 10241,16183 10279,17474 8710,17520"/>
              </emma:interpretation>
              <emma:one-of disjunction-type="recognition" id="oneOf4">
                <emma:interpretation id="interp16" emma:lang="en-US" emma:confidence="0">
                  <emma:literal>ugly,</emma:literal>
                </emma:interpretation>
                <emma:interpretation id="interp17" emma:lang="en-US" emma:confidence="0">
                  <emma:literal>ugly</emma:literal>
                </emma:interpretation>
                <emma:interpretation id="interp18" emma:lang="en-US" emma:confidence="0">
                  <emma:literal>sly,</emma:literal>
                </emma:interpretation>
                <emma:interpretation id="interp19" emma:lang="en-US" emma:confidence="0">
                  <emma:literal>"sly,</emma:literal>
                </emma:interpretation>
                <emma:interpretation id="interp20" emma:lang="en-US" emma:confidence="0">
                  <emma:literal>"sly</emma:literal>
                </emma:interpretation>
              </emma:one-of>
            </emma:emma>
          </inkml:annotationXML>
          <inkml:trace contextRef="#ctx0" brushRef="#br0" timeOffset="29499.1736">-128 2774 262 0,'7'-19'140'16,"-7"19"-3"-16,0 0 1 16,-9 29-92-16,9-29-26 15,-18 48-1-15,9-15-1 16,9 2-9-16,0 3-4 15,7-7-2-15,1-8 0 16,-8-23-3-16,27 27 0 0,-27-27 1 16,33-17 0-16,-18-4 0 15,-1-8-1 1,1-4 1-16,-3 2-2 16,-1 0-3-16,-1 4-5 0,-6 0-11 15,-4 27-28-15,0 0-87 16,0 0-4-16,0 0-2 15,11 18-3-15</inkml:trace>
          <inkml:trace contextRef="#ctx0" brushRef="#br0" timeOffset="29501.1972">317 2834 287 0,'0'0'136'0,"-10"-23"1"16,10 23-1-16,-21 19-114 15,21-19-2-15,-25 31 1 16,13-4-1-16,-3-2-10 16,3 4 0-16,-1-4-3 15,5-4-2-15,8-21-5 16,0 22 1-16,0-22 0 15,23-8-1-15,-5-4 1 16,3-7-2-16,0 2 3 16,2 3 0-16,-5 1 2 15,-18 13 0-15,25 2 0 16,-25-2 1-16,-2 40 0 0,-6-9 0 16,-9 0-2-16,-1 7 0 15,-5 1-2-15,-2-8 0 16,-2-4-4-16,2-8-2 15,4-7-8-15,0-9-8 16,21-3-20-16,-33-13-99 16,33 13-4-16,-4-27-4 15,4 27 2-15</inkml:trace>
          <inkml:trace contextRef="#ctx0" brushRef="#br0" timeOffset="29502.2">749 2188 311 0,'23'-2'140'0,"-23"2"-6"16,0 0-5-16,-21 29-101 15,11 18-14-15,-13-1 16 16,7 27-22-16,-5 8 7 15,2 2-8-15,-2 4 6 16,7-4-8-16,-1-2-4 16,3-10-2-16,3-7-5 15,3-20-5-15,8-6-16 0,-2-38-35 16,15 20-78-16,-15-49-2 16,27 6-3-16,-21-39 1 15</inkml:trace>
          <inkml:trace contextRef="#ctx0" brushRef="#br0" timeOffset="29504.2013">816 2697 312 0,'18'50'136'15,"-20"-21"-1"-15,21 23-4 16,-13-17-119-16,11-6-1 16,-17-29 0-16,39 19-5 15,-16-21-5-15,2-7-2 16,-2-3 0-16,0-3-2 0,0-1 2 15,-2-1-2-15,-1 3 2 16,3 3-1-16,-4 3 2 16,2 2 2-16,-21 6 1 15,35-2 6-15,-35 2 1 16,12 18 3-16,-12-18 1 16,-24 48 1-16,1-13-1 15,-6 9 1-15,-1 4-5 16,-3 0-3-16,2-3-2 15,4 7-2-15,4-8-3 16,7-1 0-16,3-7-5 16,7-11 2-16,10 4-26 0,-4-29-102 15,21 18-15-15,-15-42 4 16,25 9-12-16</inkml:trace>
          <inkml:trace contextRef="#ctx0" brushRef="#br0" timeOffset="29506.292">1416 3023 341 0,'0'0'148'0,"-21"66"-1"0,-8-30-4 16,15 18-107-16,-13-2-24 15,6-2 6-15,-4-1-18 16,0-7-4 0,11 6-32-16,-20-27-98 0,30 3-8 15,-14-24-6-15,18 0 1 16</inkml:trace>
        </inkml:traceGroup>
        <inkml:traceGroup>
          <inkml:annotationXML>
            <emma:emma xmlns:emma="http://www.w3.org/2003/04/emma" version="1.0">
              <emma:interpretation id="{731A3598-24D7-4A3B-8707-C974A94E8ED6}" emma:medium="tactile" emma:mode="ink">
                <msink:context xmlns:msink="http://schemas.microsoft.com/ink/2010/main" type="inkWord" rotatedBoundingBox="10980,16157 12470,16114 12496,17000 11006,17043"/>
              </emma:interpretation>
              <emma:one-of disjunction-type="recognition" id="oneOf5">
                <emma:interpretation id="interp21" emma:lang="en-US" emma:confidence="1">
                  <emma:literal>and</emma:literal>
                </emma:interpretation>
                <emma:interpretation id="interp22" emma:lang="en-US" emma:confidence="0">
                  <emma:literal>ad</emma:literal>
                </emma:interpretation>
                <emma:interpretation id="interp23" emma:lang="en-US" emma:confidence="0">
                  <emma:literal>aid</emma:literal>
                </emma:interpretation>
                <emma:interpretation id="interp24" emma:lang="en-US" emma:confidence="0">
                  <emma:literal>a.d</emma:literal>
                </emma:interpretation>
                <emma:interpretation id="interp25" emma:lang="en-US" emma:confidence="0">
                  <emma:literal>And</emma:literal>
                </emma:interpretation>
              </emma:one-of>
            </emma:emma>
          </inkml:annotationXML>
          <inkml:trace contextRef="#ctx0" brushRef="#br0" timeOffset="29508.2952">2436 2774 227 0,'9'-30'129'0,"14"20"1"15,-28-19 0-15,5 29-92 16,0 0-9-16,0 0 4 16,-49-10 0-16,24 28-9 15,-15-1-7-15,5 12-2 16,-7 4-4-16,5 1-3 15,6 5-4-15,6-2 0 16,8-1-3-16,9-7-1 0,8-6 0 16,0-23 0-16,29 23 0 15,-6-26 0-15,6-11-2 16,2-5 1-16,0-6-1 16,2-4-1-16,-1 2 1 15,-7 0-2-15,-5 8 2 16,-20 19 1-16,23-12 0 15,-23 12 2-15,4 19-1 16,-6 1 2-16,2 5-3 16,0 0-3-16,6 0-13 15,-6-25-25-15,25 34-94 16,-25-34-3-16,21 4-3 0,-21-23-2 16</inkml:trace>
          <inkml:trace contextRef="#ctx0" brushRef="#br0" timeOffset="29510.2947">2619 2904 360 0,'33'5'143'15,"-33"-5"-3"-15,30-5-6 16,-30 5-123-16,24-12 0 0,-24 12-1 16,19-15-7-1,-19 15-1-15,0 0 0 16,25 0 0-16,-25 0-2 15,0 0 2-15,25 23-2 0,-25-23 2 16,29 17-3-16,-29-17 1 16,33 6 0-16,-33-6 0 15,29 4 1-15,-29-4-2 16,0 0 1-16,0 0-4 16,7 19-2-16,-7-19-6 15,-17 21-8-15,13 2-18 16,-17-23-95-16,25 18-5 15,-4-18-1-15,0 0-1 16</inkml:trace>
          <inkml:trace contextRef="#ctx0" brushRef="#br0" timeOffset="29513.2964">3336 2809 272 0,'-2'-19'132'0,"2"19"-4"16,6-21 2-16,-6 21-104 0,0 0-2 15,0 0 2-15,0 0-9 16,-29 11-6-16,29-11-2 16,-35 37 0-16,16-14-2 15,2 4-2-15,5 0-1 16,6-4-1-16,6-2-2 16,0-21 1-16,14 18-1 15,-14-18 0-15,36-10-1 16,-14-7 0-16,3-12 1 15,0-4 1-15,2-15 0 16,0-6-2-16,2-12 1 16,1-11-2-16,3-10-5 0,-2-13 12 15,0 9-12-15,-6 3 8 16,-2 16-3-16,-9 15 8 16,-9 28-5-1,-5 29 7-15,-13 27 8 0,-6 29-14 16,-3 15 13-16,1 21-11 15,2 7 5-15,5 1-8 16,3-4 4-16,7-7-7 16,2-10-4-16,2-13-5 15,6-8-20-15,-16-37-112 16,20 10-6-16,-10-31-2 16,0 0-6-16</inkml:trace>
        </inkml:traceGroup>
        <inkml:traceGroup>
          <inkml:annotationXML>
            <emma:emma xmlns:emma="http://www.w3.org/2003/04/emma" version="1.0">
              <emma:interpretation id="{396BC88C-05C9-4DA6-A3F6-09EFD70D4C50}" emma:medium="tactile" emma:mode="ink">
                <msink:context xmlns:msink="http://schemas.microsoft.com/ink/2010/main" type="inkWord" rotatedBoundingBox="15332,16210 18430,16119 18460,17150 15362,17241"/>
              </emma:interpretation>
              <emma:one-of disjunction-type="recognition" id="oneOf6">
                <emma:interpretation id="interp26" emma:lang="en-US" emma:confidence="1">
                  <emma:literal>incomputable"</emma:literal>
                </emma:interpretation>
                <emma:interpretation id="interp27" emma:lang="en-US" emma:confidence="0">
                  <emma:literal>incomputable''!</emma:literal>
                </emma:interpretation>
                <emma:interpretation id="interp28" emma:lang="en-US" emma:confidence="0">
                  <emma:literal>incomputable""</emma:literal>
                </emma:interpretation>
                <emma:interpretation id="interp29" emma:lang="en-US" emma:confidence="0">
                  <emma:literal>incomputable''"</emma:literal>
                </emma:interpretation>
                <emma:interpretation id="interp30" emma:lang="en-US" emma:confidence="0">
                  <emma:literal>incomputable"'!</emma:literal>
                </emma:interpretation>
              </emma:one-of>
            </emma:emma>
          </inkml:annotationXML>
          <inkml:trace contextRef="#ctx0" brushRef="#br0" timeOffset="31064.4393">6538 2717 396 0,'0'0'143'0,"0"0"-3"0,-19 44-5 15,19-44-122-15,-14 29-3 16,14-29 0-16,-5 29-5 15,5-29-3-15,0 0-2 16,19 11 1-16,-19-11 1 16,25-13-1-16,-25 13 0 15,29-16 0-15,-29 16 2 16,25-11 0-16,-25 11 0 16,0 0 0-16,23 13 0 0,-23-13 0 15,8 27 0-15,-8-27-1 16,0 0-1-1,27 8 0-15,-27-8-1 16,36-15 0-16,-18 5-1 0,-18 10 1 16,33-27 0-16,-33 27 1 15,27-10 2-15,-27 10-1 16,0 0 0-16,23 20-1 16,-23-20 2-16,15 30-1 15,-15-30 0-15,21 24-4 16,-21-24 0-16,25 5-3 15,-25-5 0-15,20-2 1 0,-20 2-2 16,0 0-1 0,0 0-3-16,19-11-4 15,-19 11-11-15,2 19-28 16,-2-19-82-16,0 0-4 0,-19 16 0 16,24 3-2-16</inkml:trace>
          <inkml:trace contextRef="#ctx0" brushRef="#br0" timeOffset="31581.7274">7147 2630 384 0,'0'0'140'16,"16"46"0"-16,-16-46-3 16,-14 37-106-16,5-3-7 15,7 11-3-15,-10-1-7 16,1 4-4-16,-1-1-2 16,-1 3-2-16,-1 0 0 15,1 0-1-15,1-10-1 16,4-3 1-16,4-10-3 15,4-27-1-15,0 25 0 16,0-25 1-16,12-19-3 16,-4-10 2-16,3-12-2 15,3-13 0-15,-1-9 0 0,3-3 0 16,-1-7 0 0,-1 7 0-16,3 3 0 0,2 11-1 15,-3 7 2 1,3 13-1-16,-4 14 0 0,-15 18 1 15,31-2 1-15,-31 2-1 16,23 29 1-16,-19-6 0 16,-4 6 0-16,-4 2 0 15,-9 2-1-15,-1-2 1 16,-5 0-1-16,0-4-2 16,3-2-7-16,-3-14-8 15,13 9-22-15,-13-30-102 16,19 10-7-16,0 0-1 0,21-4-3 15</inkml:trace>
          <inkml:trace contextRef="#ctx0" brushRef="#br0" timeOffset="31864.5912">7442 2734 416 0,'0'0'153'15,"27"13"-3"-15,-27-13-4 16,0 0-125-16,8 22-9 15,-6-1 1-15,-2-21-4 16,6 40-7-16,5-20-1 16,-11-20 0-16,22 19 0 0,-22-19-2 15,38-2 2-15,-15-12-3 16,2-9-2-16,0-11-3 16,0-3-3-16,-1-13-4 15,3 9 0-15,-8-5-4 16,0 11-1-16,-11 1-5 15,-8 34-11-15,0-25-92 16,6 46-8-16,-6-21 2 16,-20 40-4-16</inkml:trace>
          <inkml:trace contextRef="#ctx0" brushRef="#br0" timeOffset="32572.6317">7847 2553 329 0,'0'0'138'15,"0"0"4"-15,0 0-2 16,0 0-59-16,31 13-68 16,2-9-14-16,9-16-22 15,20 24-108-15,-16-31-5 16,16 23-7-16,-20-24 1 16</inkml:trace>
          <inkml:trace contextRef="#ctx0" brushRef="#br0" timeOffset="32569.6294">8140 2310 366 0,'16'-27'140'15,"7"25"-2"-15,-23 2 3 16,0 0-115-16,-21 25-2 16,9 10-8-16,-11 3 9 15,4 12-13-15,-1 2 1 16,3 12-6-16,2-6-4 15,3-2-1-15,4-4-6 16,1-10-1-16,3-5-6 0,0-18-11 16,6 4-21-16,-23-44-96 15,21 21-6-15,-20-50 1 16,13 27 1 0</inkml:trace>
          <inkml:trace contextRef="#ctx0" brushRef="#br0" timeOffset="32652.723">8381 2622 387 0,'0'0'147'16,"-19"27"-4"-16,-6-29-1 15,25 2-119-15,-31 23-10 16,16-5 1-16,15-18-2 16,-27 32-5-16,27-32-4 15,-10 27 0-15,10-27 0 16,0 0-2-16,23 14 0 15,-23-14-1-15,35-14 1 16,-10-3-1-16,0-6 1 16,0 9-1-16,0-5 0 15,-4 2 0-15,-21 17 0 16,29-18 2-16,-29 18 0 0,6 18 1 16,-10 1-1-16,-2 4 1 15,-1 0 0-15,1 4 0 16,2-4-3-16,4-23-2 15,-2 27-2-15,2-27-4 16,0 0-5-16,0 0-7 16,23 6-14-16,-29-27-31 15,6 21-78-15,0 0 1 16,20 0-3-16,-26-19 5 16</inkml:trace>
          <inkml:trace contextRef="#ctx0" brushRef="#br0" timeOffset="33113.659">8767 2194 429 0,'2'-23'144'16,"-2"23"4"-16,0 0-6 16,0 0-131-16,2 19 5 15,-4 4-6-15,-10 4 10 16,3 12-19-16,1 5 12 15,-2 12-14-15,1 0 12 16,1 8-5-16,4-1 5 16,0 1-8-16,4-6-2 15,-2-4 0-15,2-8 0 0,2-11-1 16,0-8 1-16,-2-27 1 16,0 0-1-16,33 7-1 15,-12-30 1-15,6-11-2 16,2-7 1-16,2 1 0 15,0 1-1-15,-4 6-1 16,-4 12 2-16,-23 21 1 16,23 4-1-16,-23 21 1 15,-8 8-1-15,-5 3 0 16,-3 5 1-16,-3-3-1 16,-2-9-1-16,-2-7-2 15,5-5-2-15,-3-19-4 16,21 2-8-16,-27-25-23 0,27 25-110 15,-4-60-3-15,14 33-2 16,-20-31 0-16</inkml:trace>
          <inkml:trace contextRef="#ctx0" brushRef="#br0" timeOffset="33645.7668">9183 2134 403 0,'16'-19'147'16,"9"27"-5"-16,-25-8 0 16,19 4-120-16,-23 17-7 0,4 4-1 15,-13 10 7-15,1 9-12 16,-9 8 3-16,-2 12-7 16,-2 1 6-16,0 5-17 15,3-1 13-15,1-2-5 16,4-1-3-16,7-10-2 15,6-6-1-15,4-21-5 16,10-4-6-16,-10-25-11 16,31 6-9-16,-16-35-15 15,22 10 2-15,-14-26 6 16,18 14 13-16,-9-11 12 16,1 7 13-16,-2 6 14 15,-8-5 15-15,8 26 15 0,-21-19 0 16,11 21-5-16,-17-15-9 15,-4 21-7 1,11-33-7-16,-11 33-4 16,2-33-1-16,-2 33 1 0,0 0 0 15,-33-7 0-15,10 26-1 16,0 14 2-16,-4 7-2 16,4 10 0-16,0 4-2 15,9 0-2-15,9-2-2 16,16-11-1-16,10-3-4 15,6-20-5-15,14-3-14 16,-1-36-45-16,24 15-85 0,-14-36-2 16,19 17-3-1,-24-27 0-15</inkml:trace>
          <inkml:trace contextRef="#ctx0" brushRef="#br0" timeOffset="29517.2996">4766 2730 375 0,'29'21'148'0,"-29"-21"0"15,2 27-7-15,-4-9-131 16,2 7-2-16,-5-4-1 15,3 4-3-15,-2 4-12 0,0-10-9 16,4 6-19-16,0-25-52 16,0 0-52-1,-12-27 0-15,12 27-1 16,4-73 0-16</inkml:trace>
          <inkml:trace contextRef="#ctx0" brushRef="#br0" timeOffset="29631.3586">4861 2387 334 0,'0'38'103'0,"-6"-11"-97"16,-2 2-9-16,-11-11-121 15,21 24-9-15</inkml:trace>
          <inkml:trace contextRef="#ctx0" brushRef="#br0" timeOffset="29936.3722">4921 2815 354 0,'19'31'139'0,"-19"-31"-1"16,19 9-4-16,-19-9-124 15,21-13-2-15,-21 13 0 16,33-23 2-16,-33 23-6 16,35-25 2-16,-35 25 0 15,31-18 1-15,-31 18 1 16,21 0 0-16,-21 0 0 15,0 0-1-15,19 25-1 16,-19-25-3-16,10 29 1 16,-10-29-2-16,6 29-2 15,-6-29-1-15,-2 31-3 0,2-31-2 16,-4 33-9-16,4-33-17 16,6 36-107-16,-6-36-3 15,4 18-3-15,-4-18-1 16</inkml:trace>
          <inkml:trace contextRef="#ctx0" brushRef="#br0" timeOffset="31057.4325">5705 2612 251 0,'0'0'131'0,"0"0"6"15,-15 31-2-15,-18-31-71 16,12 41-16-16,-16-16-9 16,12 19-10-16,-6-11-12 15,10 7-4-15,4-5-7 16,9-6-3-16,12-4-5 16,-4-25-9-16,42 25-14 15,-22-40-36-15,22 21-80 16,-17-33-2-16,16 17-3 15,-20-27 2-15</inkml:trace>
          <inkml:trace contextRef="#ctx0" brushRef="#br0" timeOffset="31060.439">5917 2720 350 0,'24'10'139'0,"-24"-10"-4"0,15 19-2 16,-15-19-113-16,6 25-1 15,-6-25 0-15,4 35-6 16,-2-14-5-16,7-1-1 16,-9-20 0-16,23 32-1 15,-23-32-2-15,39 18 0 16,-14-16-1-16,2-6-2 16,4-4 0-16,0-11-1 15,-4-2 1-15,-2-6-1 0,-6-8 0 16,-9 4-2-16,-3-2 1 15,-14 4-1-15,-5 6 0 16,-9 8 0-16,-4 7-4 16,-6 12-6-16,4 17-11 15,-8-17-35-15,24 35-80 16,-14-28 0-16,30 24-4 16,-5-35-1-16</inkml:trace>
          <inkml:trace contextRef="#ctx0" brushRef="#br0" timeOffset="34100.0695">10182 1864 420 0,'29'6'155'0,"-29"-6"-4"0,4 23-3 16,-4-23-135-16,-16 37-5 15,-1-14-5-15,-4 2-9 16,5 8-23-16,-18-27-107 15,28 21-10-15,-17-29 1 16,23 2-6-16</inkml:trace>
          <inkml:trace contextRef="#ctx0" brushRef="#br0" timeOffset="34252.17">10205 2003 427 0,'0'0'151'0,"-6"43"-2"15,-13-28-14-15,7 4-138 0,12 20-61 16,-21-26-73-16,17 12-6 16,-21-23-3-16,25-2-6 15</inkml:trace>
          <inkml:trace contextRef="#ctx0" brushRef="#br0" timeOffset="36028.8729">10440 1936 244 0,'0'0'125'16,"0"0"6"-16,0 0-2 15,0 0-80-15,0 0-6 0,0 0 2 16,0 0-12-16,0 0-7 16,0 0-5-16,-7 25-4 15,7-25-4-15,-10 40-2 16,0-13-5-16,3 2 7 15,-1 0-10-15,0 2 7 16,2-4-10-16,1-2 4 16,8 0-20-16,-3-25-27 15,8 25-98-15,-8-25-10 16,0 0 0-16,-15-29-9 16</inkml:trace>
        </inkml:traceGroup>
      </inkml:traceGroup>
    </inkml:traceGroup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6:53:08.36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362281-C4AD-4F14-9231-FDE1F828271C}" emma:medium="tactile" emma:mode="ink">
          <msink:context xmlns:msink="http://schemas.microsoft.com/ink/2010/main" type="inkDrawing" rotatedBoundingBox="15946,5925 29981,5555 30086,9524 16051,9895" hotPoints="16455,5444 29857,6321 29631,9771 16229,8894" semanticType="enclosure" shapeName="Rectangle">
            <msink:destinationLink direction="with" ref="{F0CAA48B-64C3-4269-920B-0282646A50DC}"/>
          </msink:context>
        </emma:interpretation>
      </emma:emma>
    </inkml:annotationXML>
    <inkml:trace contextRef="#ctx0" brushRef="#br0">123 0 52 0,'0'0'72'15,"0"0"6"-15,0 0 1 16,0 0-36-16,0 0 3 16,0 0 1-16,0 0-5 15,0 0-8-15,6 19-10 16,-6-19-4-16,-13 20-3 15,13-20-3-15,-8 30-2 16,8-30-3-16,2 35 3 16,0-14-1-16,2 8 2 15,-4 0-1-15,0 8-1 16,-8 3 0-16,0 5 0 16,-7 1-3-16,3 4 0 15,-3-2-3-15,3 0 0 0,5-7-1 16,5 1 1-16,4-7 0 15,5 0 0-15,3-4 0 16,0 3 2 0,-1-3-2-16,-3 0 3 0,-4 4 0 15,-4 3 0-15,-2-1-1 16,-4 1-1-16,-1-1-1 16,1 0 0-16,4 1-1 15,4-3-3-15,2-4 0 16,4-2 0-16,0 2 0 15,5-1-1-15,-3 1 2 16,0 4 0-16,-4-2-1 0,1 7 1 16,-7 1-1-16,-3 5 0 15,-1 0 0-15,-2 2 2 16,2-1-2-16,-3 1 1 16,1 0 0-16,2-4 1 15,0-1-1-15,1-1 1 16,-1-3-2-16,4 1 2 15,-2-3-2-15,0 5 0 16,0-1 3-16,-3-1-3 16,3 1 3-16,0-1-4 15,2-1 4-15,0-1-5 16,2-1 5-16,2-6-4 16,2-2 0-16,4-2 1 15,1-2-1-15,1 0 0 16,1-2 1-16,-1-2 0 15,0 2 0-15,-1-1 0 16,-1 3 0-16,-2 2 1 0,-2-2-1 16,3 2 2-16,-5 2-2 15,0 3 1-15,0-3 0 16,0 0 1-16,0 0-1 16,-2 0 0-16,0-4-1 15,2 0 1-15,-2-4-1 16,2-3 1-16,-2-18-1 15,6 31 0-15,-6-31-1 16,11 23 1-16,-11-23-1 16,6 23 0-16,-6-23-2 15,2 29 0-15,-4-10-3 16,2-19-3-16,-6 39-13 0,6-39-42 16,-7 34-59-16,7-34-9 15,0 0-4-15,-22-34-9 16</inkml:trace>
    <inkml:trace contextRef="#ctx0" brushRef="#br0" timeOffset="3308.0643">170-64 215 0,'0'0'86'15,"0"0"-4"-15,0 0-14 16,19-11-48-16,-19 11-8 16,0 0-4-16,19-2-3 0,-19 2-2 15,0 0 0-15,18 4 1 16,-18-4 3-16,0 0 2 16,0 0 1-16,0 0 1 15,0 0 0-15,19 13 0 16,-19-13-2-16,0 0-1 15,0 0-3-15,0 0-2 16,0 0 0-16,0 0 1 16,19 12 2-16,-19-12 1 15,0 0 1-15,0 0-1 16,25-2 1-16,-25 2-1 16,29-4 0-16,-10 2-3 15,-19 2-1-15,35-4-1 0,-35 4-2 16,33 0 1-16,-33 0 0 15,29 2 1-15,-29-2 0 16,31 2 2-16,-12-2 1 16,6 2 0-16,2-4 1 15,6 0 0-15,3 0 1 16,7-2 1-16,3-3-1 16,2 3-1-16,-1 0-1 15,3 2 1-15,0-2-2 16,0 4 1-16,4-2-2 15,6 2-1-15,5-2 1 16,14 0 1-16,10-1 0 0,15-1 1 16,8-2-1-16,11-2 0 15,6 2 1-15,6-3-1 16,0 3-1-16,6 2 0 16,2 0 0-16,5 2-2 15,3 0 1-15,3-1-1 16,6-1 0-16,6 0 0 15,9 2 0-15,-3-4 0 16,1 2-1-16,1-3 0 16,-5 3 1-16,-1-2-1 15,-6 0 1-15,2 2 0 16,-6-3 0-16,-2 3-1 16,-2 2 1-16,1-2-1 0,1 2 0 15,4 0 0-15,4 0 0 16,3 2 0-16,-1 0 0 15,-6 0-1 1,0 0 1-16,-8 2-1 0,-5 0 1 16,-8 2 0-16,-10 0 0 15,-2 3 0-15,-3-1-1 16,3 0 1-16,-2 0 0 16,6 3 0-16,2-3-1 15,4 0 1-15,0 0-1 16,4-2 0-16,-4-2 0 15,1 1 1-15,-5-1 0 0,-3-2-1 16,-3 0 1-16,0-2 0 16,2 2 0-1,-3-3-1-15,7 3 1 16,2 0-1-16,7 0 1 0,-3 0 0 16,0 3 0-16,-2-1 1 15,-8-2 0-15,-6 4 0 16,-13-2 1-16,-8 2-1 15,-5-2 1-15,1 0-1 16,-5 2 0-16,3-2 0 16,4 3-1-16,4-1 1 15,-1 0 0-15,1 2 0 16,-2-2 0-16,-4 0 0 16,-7-2 0-16,-1 1 0 15,-7-3 1-15,0 0-2 16,-2 0 0-16,0-3 1 15,2 3-1-15,2-2 0 0,0 0 0 16,1 0 2-16,-3 2 0 16,-2-2 1-16,-7 0 0 15,-3 0 0-15,-6 0 1 16,-3 2 0-16,-6-2 0 16,0 2-3-16,-4 0 0 15,2 0 0-15,0 4-1 16,0-2 0-16,-2 2 0 15,0 0-1-15,0 1 0 16,-2 1 1-16,-2 0 0 16,-3 0-1-16,-1 0 1 15,-5 1 0-15,-1-1-1 0,-7 2 1 16,-2-2 0-16,-2 3-1 16,-4-1 1-16,4 2 3 15,-6 3-3-15,6 2 3 16,2 1 1-16,2 5-1 15,0 2 0-15,0 2 1 16,0 4-1-16,-8 2-2 16,4 4 3-16,-8 5-2 15,-7 3-2-15,-1 5 1 16,-3 4-1-16,-4 4 1 16,0 2-1-16,-1 3 1 15,-6 1-1-15,1 7 2 16,-2 1 1-16,0 3 1 0,-2 0-1 15,0 6 1-15,-3 0-1 16,-3 6 0-16,-3 2 0 16,-1 0-1-16,-11 3-7 15,6 1 6-15,-6-2-7 16,-2 1 3-16,2-3-2 16,4 0 2-16,2-4 1 15,5-6-1-15,5 0 5 16,-3-4-6-16,3 0 7 15,-1-5-3-15,-3 1 2 16,-4-1-1-16,1-1-2 16,-3-3 2-16,0-2-2 0,0 1 2 15,3-5-2-15,-1-2 1 16,0 0 0-16,3-6 1 16,-1 0-2-1,-2 0 2-15,1-7-2 0,1 3 5 16,0-2 0-16,3-3-1 15,1 1 0-15,3-5 0 16,2 1 1-16,-1-3-1 16,1 0 1-16,0-4-5 15,0-2 1-15,-3 1 0 16,1-8 0-16,-3-1 1 16,13-21-2-16,-27 27 2 15,27-27-1-15,-35 13 1 0,6-13-2 16,-6 0 2-16,-11-2 0 15,-14-5 0-15,-17 1 0 16,-19-4-1 0,-16-1 0-16,-17-1 0 0,-12-1 1 15,-13 1-1-15,-4 0 0 16,-10-1-1-16,-2 5 2 16,-5-1-1-16,-2 5 1 15,-3 0-1-15,-3 2 1 16,-6 0-1-16,-5 2 0 15,1-2 1-15,-6 0-1 16,-1 2 1-16,7 0-1 0,0 0 1 16,2 0-2-16,2 0 1 15,-2 0 1-15,4 0-1 16,4 0 0 0,4-4 1-16,-2-1-1 0,5 1 0 15,-1-2 0-15,0 2 1 16,9-2-1-16,2-1 0 15,-2 3 1-15,-1 0 0 16,1 0 0-16,0 2-1 16,-3-2 1-16,5-2-1 15,2 1 0-15,2-1 1 16,0 0-2-16,2 0 1 16,-2-3 1-16,-2 1-1 15,0 0 1-15,-1-1-1 16,-5 1 0-16,-2 0 0 15,-5 2 0-15,0-1 0 16,3-3 0-16,3 4 2 0,5-3-1 16,4 5 1-16,0-4 0 15,2 2 0-15,0-5 0 16,-2 3 0-16,2 0 1 16,2-3-3-16,-2 3 0 15,2-2 0-15,9 1 1 16,3-1-2-16,9 4 0 15,10-1 0-15,3 1 1 16,7 0-1-16,9 2 1 16,7-2-1-16,7-1 0 15,5 1 0-15,8 0 1 16,4 2-1-16,10 0 0 0,5 2 0 16,4-1 0-16,6 3 1 15,2 0-1-15,4 0 1 16,5 3 0-16,3-3 0 15,5 0 0-15,4 2 0 16,-2 0 1-16,2 0-1 16,2 0-1-16,-2 0 1 15,0 0-1-15,0 0 1 16,-1 2 0-16,1-2 0 16,-2 2 0-16,4-1-1 15,-2 1 1-15,2-2 1 16,4 2-2-16,-2-2 1 15,4 0 0-15,-3 0 0 0,3 0 0 16,-2 0 0-16,4-2 0 16,-4 0 0-16,3 0 1 15,1-2-2-15,0-2 2 16,19 4-2-16,-25-8 0 16,25 8 1-16,-23-13-1 15,23 13 1-15,-27-10-2 16,27 10-1-16,-35-2-4 15,12 4-7-15,5 10-22 16,-14-10-91-16,32-2-4 16,-41 11-13-16,41-11-4 15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6:53:20.80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CAA48B-64C3-4269-920B-0282646A50DC}" emma:medium="tactile" emma:mode="ink">
          <msink:context xmlns:msink="http://schemas.microsoft.com/ink/2010/main" type="inkDrawing" rotatedBoundingBox="21816,11464 21938,9493 22094,9503 21972,11473" semanticType="callout" shapeName="Other">
            <msink:sourceLink direction="with" ref="{76362281-C4AD-4F14-9231-FDE1F828271C}"/>
            <msink:sourceLink direction="with" ref="{95C8C9F0-90E7-43C7-B9E1-48C972ADE6CC}"/>
          </msink:context>
        </emma:interpretation>
      </emma:emma>
    </inkml:annotationXML>
    <inkml:trace contextRef="#ctx0" brushRef="#br0">198-7 303 0,'0'0'118'16,"0"0"-1"-16,0 0 2 16,0 0-87-16,0 0-2 15,18-17 2-15,-18 17-3 16,0 0-5-16,0 0-6 0,0 0 1 15,0 0-3-15,0 0-2 16,-18 29-3-16,7-2-1 16,-1 2-2-16,1 9 0 15,1 1-1-15,2 9-1 16,1 4 0-16,1 4 0 16,0 2-2-16,2 2 1 15,0 3-2-15,2 1 2 16,-3 5-2-16,1 1-1 15,-2 1-2-15,-2 2 0 16,-1 1 0-16,-3 3 0 16,-1 2 0-16,1-2-1 0,-3 0 1 15,5 0 1-15,0-2 1 16,1-1 0-16,5-1 0 16,4-6 0-16,2-7 0 15,5-2-1-15,1-6 0 16,0-10 1-16,0-7-2 15,1-6 1-15,-1-6-1 16,-2-4 0-16,-6-19 0 16,9 31 1-16,-9-31 0 15,2 18-1-15,-2-18 0 16,0 0-1-16,0 0-1 16,18 7-5-16,-18-7-14 15,17-50-41-15,6 25-81 0,-19-27-7 16,6 17-2-16,-22-17-9 15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6:53:25.57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81A691-16E5-431D-BBDC-E0EB1144089C}" emma:medium="tactile" emma:mode="ink">
          <msink:context xmlns:msink="http://schemas.microsoft.com/ink/2010/main" type="writingRegion" rotatedBoundingBox="20366,11650 23601,11703 23578,13109 20343,13056"/>
        </emma:interpretation>
      </emma:emma>
    </inkml:annotationXML>
    <inkml:traceGroup>
      <inkml:annotationXML>
        <emma:emma xmlns:emma="http://www.w3.org/2003/04/emma" version="1.0">
          <emma:interpretation id="{95A6D466-CCDA-4AFD-96D8-F76341CEAAA8}" emma:medium="tactile" emma:mode="ink">
            <msink:context xmlns:msink="http://schemas.microsoft.com/ink/2010/main" type="paragraph" rotatedBoundingBox="20366,11650 23601,11703 23578,13109 20343,13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2D776F-71F8-43A5-A5E9-0EFAA1F5D4DB}" emma:medium="tactile" emma:mode="ink">
              <msink:context xmlns:msink="http://schemas.microsoft.com/ink/2010/main" type="line" rotatedBoundingBox="20366,11650 23601,11703 23578,13109 20343,13056"/>
            </emma:interpretation>
          </emma:emma>
        </inkml:annotationXML>
        <inkml:traceGroup>
          <inkml:annotationXML>
            <emma:emma xmlns:emma="http://www.w3.org/2003/04/emma" version="1.0">
              <emma:interpretation id="{2B1392E2-782C-4F66-AAB7-3B39FD2BDCD8}" emma:medium="tactile" emma:mode="ink">
                <msink:context xmlns:msink="http://schemas.microsoft.com/ink/2010/main" type="inkWord" rotatedBoundingBox="20366,11650 21560,11670 21548,12395 20354,12376"/>
              </emma:interpretation>
              <emma:one-of disjunction-type="recognition" id="oneOf0">
                <emma:interpretation id="interp0" emma:lang="en-US" emma:confidence="1">
                  <emma:literal>good</emma:literal>
                </emma:interpretation>
                <emma:interpretation id="interp1" emma:lang="en-US" emma:confidence="0">
                  <emma:literal>sod</emma:literal>
                </emma:interpretation>
                <emma:interpretation id="interp2" emma:lang="en-US" emma:confidence="0">
                  <emma:literal>god</emma:literal>
                </emma:interpretation>
                <emma:interpretation id="interp3" emma:lang="en-US" emma:confidence="0">
                  <emma:literal>Good</emma:literal>
                </emma:interpretation>
                <emma:interpretation id="interp4" emma:lang="en-US" emma:confidence="0">
                  <emma:literal>stood</emma:literal>
                </emma:interpretation>
              </emma:one-of>
            </emma:emma>
          </inkml:annotationXML>
          <inkml:trace contextRef="#ctx0" brushRef="#br0">-1405-254 235 0,'0'0'110'0,"-14"-21"2"16,14 21 0-16,-3-22-72 16,3 22-4-16,5-23-1 15,-5 23-8-15,0 0-4 16,2-19-4-16,-2 19-1 15,0 0-2-15,-27 6-5 16,27-6 0-16,-29 29-2 16,16-8-1-16,-1 2-3 15,3 4 1-15,3-2-3 16,4 0-1-16,2-2 0 16,4-5-1-16,-2-18-1 0,14 21-1 15,-14-21 2-15,29-8-1 16,-8-5 1-16,6-3-2 15,2-5 1-15,2 0-1 16,-4 0 1-16,-2 5 1 16,-6 3 0-16,-19 13 3 15,19-2 0-15,-19 2 1 16,-13 31 0-16,5 1 1 16,-7 1-1-16,1 4 0 15,-3 5-1-15,3-3-2 16,1-1 0-16,-3-7-1 15,1 0 0-15,-4-10-1 16,5-3 0-16,14-18-2 0,-27 23-4 16,27-23-5-16,-19 7-9 15,19-7-11-15,0 0-28 16,-19-30-73-16,19 30 0 16,-2-39-3-16,2 39 3 15</inkml:trace>
          <inkml:trace contextRef="#ctx0" brushRef="#br0" timeOffset="349.6332">-1068-229 264 0,'0'0'112'0,"0"0"4"16,0 0 1-16,0 0-71 16,0 0-12-16,-9 19-4 15,9-19-7-15,-8 27-6 16,8-27-3-16,-4 37-3 16,4-16-3-16,6 0-3 15,-6-21-2-15,19 29 0 16,-19-29-2-16,33 8 0 15,-12-12-2-15,2-4 3 0,0-5-2 16,-1-1 0-16,-3-1 1 16,-19 15-1-16,25-31 1 15,-19 12-1-15,-6 19 1 16,-4-29-2-16,4 29 1 16,-16-25-1-16,16 25-1 15,-25-16-1-15,25 16-3 16,-25-9-5-16,25 9-7 15,-25 4-11-15,25 19-46 16,0-23-48-16,-17 25-2 16,17-25 0-16,-10 27 0 15</inkml:trace>
          <inkml:trace contextRef="#ctx0" brushRef="#br0" timeOffset="3642.9638">-649-237 220 0,'-18'-4'109'0,"18"4"2"16,-40 6 1-16,40-6-42 16,-41 21-34-16,30-3-4 15,-7-5-7-15,11 8-8 16,7-21-3-16,-6 37-3 0,8-16-3 15,6-3-2 1,-8-18-2-16,27 25-2 16,-27-25-1-16,36 2 0 15,-36-2-1-15,33-20 1 0,-18-1-1 16,-5-2 0-16,-2 0-1 16,-6-2-1-16,0 2-1 15,-8 5-1-15,6 18-1 16,-25-23-6-16,25 23-5 15,-29 4-13-15,25 17-35 16,4-21-54-16,-17 29-1 16,17-29-2-16,3 31 1 15</inkml:trace>
          <inkml:trace contextRef="#ctx0" brushRef="#br0" timeOffset="3646.9665">-424-246 286 0,'0'0'114'16,"-21"-4"2"-16,21 4-2 16,-23 11-81-16,23-11-1 0,-21 14-8 15,21-14-7-15,-16 29-2 16,10-10-3-16,6-19-3 16,-11 35-1-16,11-35-4 15,0 32-1-15,0-32-1 16,0 0 0-16,27 12-2 15,-27-12 1-15,31-19-1 16,-31 19 1-16,27-31-1 16,-27 31 0-16,21-37 0 15,-13 16-2-15,1-6 3 16,-1-2-2-16,0-2 2 16,3-7-3-16,1-1 2 0,1-5 0 15,-3 3 0-15,-2 3 0 16,-3 7 1-16,-3 4 2 15,-2 27 1-15,-2-25 2 16,2 25 0-16,0 0 1 16,-25 40 1-16,18-7 0 15,-1 4-1-15,0 9-1 16,1 0 0-16,3 6-2 16,0-5 1-16,0 3-2 15,2-6-1-15,2-5 0 16,4-3-2-16,0-9-4 15,5 0-7-15,-9-27-16 16,29 33-102-16,-29-33-5 0,0 0-3 16,0 0-5-16</inkml:trace>
        </inkml:traceGroup>
        <inkml:traceGroup>
          <inkml:annotationXML>
            <emma:emma xmlns:emma="http://www.w3.org/2003/04/emma" version="1.0">
              <emma:interpretation id="{95C8C9F0-90E7-43C7-B9E1-48C972ADE6CC}" emma:medium="tactile" emma:mode="ink">
                <msink:context xmlns:msink="http://schemas.microsoft.com/ink/2010/main" type="inkWord" rotatedBoundingBox="21871,11736 23600,11765 23578,13109 21850,13080">
                  <msink:destinationLink direction="with" ref="{F0CAA48B-64C3-4269-920B-0282646A50DC}"/>
                </msink:context>
              </emma:interpretation>
              <emma:one-of disjunction-type="recognition" id="oneOf1">
                <emma:interpretation id="interp5" emma:lang="en-US" emma:confidence="0">
                  <emma:literal>Fist</emma:literal>
                </emma:interpretation>
                <emma:interpretation id="interp6" emma:lang="en-US" emma:confidence="0">
                  <emma:literal>Foist</emma:literal>
                </emma:interpretation>
                <emma:interpretation id="interp7" emma:lang="en-US" emma:confidence="0">
                  <emma:literal>Fest</emma:literal>
                </emma:interpretation>
                <emma:interpretation id="interp8" emma:lang="en-US" emma:confidence="0">
                  <emma:literal>Fast</emma:literal>
                </emma:interpretation>
                <emma:interpretation id="interp9" emma:lang="en-US" emma:confidence="0">
                  <emma:literal>E!"</emma:literal>
                </emma:interpretation>
              </emma:one-of>
            </emma:emma>
          </inkml:annotationXML>
          <inkml:trace contextRef="#ctx0" brushRef="#br0" timeOffset="-3869.6647">0-9 338 0,'27'-10'133'0,"-27"10"-3"16,0 0 0-16,0 0-102 15,0 0-3-15,0 0 1 0,-5 27-5 16,3-2-6-16,4 8-1 16,-4 7-2-16,2 7 1 15,-4 3-4-15,4 6 2 16,0-2-3-16,2 2-2 16,0-2 0-16,0-6-3 15,1-4 1-15,1-7-2 16,0-8 0-16,0-6-5 0,-4-23 0 15,2 23-1 1,-2-23-5-16,0 0-3 16,6-27-7-16,-8-4-11 15,11 4-26-15,-22-27-80 0,23 12-1 16,-20-18-2-16,12 16 4 16</inkml:trace>
          <inkml:trace contextRef="#ctx0" brushRef="#br0" timeOffset="-12.0079">114 500 257 0,'-29'13'103'0,"10"6"-3"15,-2-11-10-15,21-8-70 16,-16 23 1-16,16-23 2 0,10 23-3 16,-10-23 1-16,31 14-1 15,-6-6 1-15,0-10-3 16,6 6-4-16,0-4-4 16,5-2-5-16,-3 2-7 15,-4-4-7-15,0 6-6 16,-10-6-8-16,8 12-23 15,-27-8-67-15,31-2-8 16,-31 2 5-16,23-6-3 16</inkml:trace>
          <inkml:trace contextRef="#ctx0" brushRef="#br0" timeOffset="-14.0118">77 220 261 0,'-21'21'112'0,"-4"-13"-1"15,21 13 6-15,4-21-78 16,4 21-2-16,-4-21-5 15,35 12-10-15,-8-10-6 16,8 4-4-16,3-8-4 16,1 2-5-16,5-4-6 15,-2-2-7-15,7 2-9 16,-9-11-14-16,12 15-29 16,-21-16-57-16,13 13-1 15,-24-11-2-15,7 16 4 0</inkml:trace>
          <inkml:trace contextRef="#ctx0" brushRef="#br0" timeOffset="-3606.5529">-17 64 320 0,'-2'-23'123'15,"2"23"3"-15,12-27-2 16,7 19-86-16,-2-13-8 16,16 11-1-16,-2-7-9 15,13 3-7-15,-1-1-2 16,7 0-4-16,4 1-2 0,4 4-3 15,1-1-3-15,-5 3-3 16,-2 2-2-16,-7-1-2 16,-1 7-5-16,-13-2-3 15,-2 11-11-15,-29-9-19 16,29 10-78-16,-29-10-1 16,0 0 0-16,-18 15 0 15</inkml:trace>
          <inkml:trace contextRef="#ctx0" brushRef="#br0" timeOffset="-10.0071">671 594 357 0,'0'0'132'0,"27"8"-4"15,-27-8 0-15,0 0-104 0,6 29-1 16,0-4-2-16,-10-2-10 16,2 4-3-16,0-2-4 15,0 0 0 1,0 0-5-16,2-6-4 0,2-1-6 16,-2-18-8-16,10 29-19 15,-10-29-84-15,0 0-7 16,0 0-1-16,0 0-2 15</inkml:trace>
          <inkml:trace contextRef="#ctx0" brushRef="#br0" timeOffset="-8.006">1149-416 246 0,'0'0'110'0,"8"-23"3"16,-8 23 0-16,-4-21-71 15,4 21-9-15,-13-18-2 0,13 18-7 16,-18-11-4 0,18 11-3-16,-29-2-1 15,29 2-2-15,-30 11-2 16,30-11-4-16,-22 23 0 0,22-23-3 15,-17 33-2-15,13-12-1 16,2-3-1-16,2 3 1 16,4 0-4-16,-2 0 3 15,4-1-3-15,-6-20 3 16,21 34-3-16,-21-34 2 16,33 27-1-16,-33-27 1 15,31 18 0-15,-31-18 0 16,19 15 1-16,-19-15-2 15,0 0 2-15,-29 25-1 16,6-19 1-16,-4 0-2 16,4 0-2-16,-2-1-5 0,25-5-5 15,-31 8-9-15,31-8-25 16,0 0-76-16,6 19-4 16,-6-19-1-16,21-4 0 15</inkml:trace>
          <inkml:trace contextRef="#ctx0" brushRef="#br0" timeOffset="-6.0046">1263-196 284 0,'0'0'113'15,"0"0"-1"-15,29 19 0 16,-29-19-87-16,4 31 2 15,-4-31-5-15,-10 40-8 16,1-20-2-16,1 3-1 16,-6-4-2-16,-1 0-3 15,15-19-5-15,-25 27-4 16,25-27-6-16,0 0-8 16,-12 23-15-16,12-23-49 15,0 0-37-15,14-27-3 16,5 20-1-16,-11-18 3 15</inkml:trace>
          <inkml:trace contextRef="#ctx0" brushRef="#br0" timeOffset="-3.0005">1354-281 315 0,'0'0'122'0,"0"0"0"16,31-12-3-16,-31 12-91 15,44-9-7-15,-17 5-5 16,11 6-12-16,1 0-15 16,-6-12-52-16,15 16-57 15,-17-18-2-15,15 12-5 0,-21-19-4 16</inkml:trace>
          <inkml:trace contextRef="#ctx0" brushRef="#br0" timeOffset="-5.0037">1666-474 288 0,'0'0'120'15,"0"0"-2"-15,0 0 3 16,0 0-88-16,-33 23-5 16,24-2-3-16,-5-3-7 0,6 7-3 15,-5-2-4-15,5 2-1 16,-3 0-4-1,5-2-1-15,2 0-2 16,4-3 0-16,-2-1-2 0,2 0 0 16,2-1-2-16,-2-18-1 15,10 30-5-15,-10-30-5 16,19 25-11-16,-19-25-20 16,27 6-78-16,-27-6-5 15,0 0-1-15,6-27-1 16</inkml:trace>
        </inkml:traceGroup>
      </inkml:traceGroup>
    </inkml:traceGroup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6:56:33.40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DFFD9E-59E0-4ADD-BDF8-AD7619B593E7}" emma:medium="tactile" emma:mode="ink">
          <msink:context xmlns:msink="http://schemas.microsoft.com/ink/2010/main" type="writingRegion" rotatedBoundingBox="1700,5476 26507,4959 26668,12685 1861,13202"/>
        </emma:interpretation>
      </emma:emma>
    </inkml:annotationXML>
    <inkml:traceGroup>
      <inkml:annotationXML>
        <emma:emma xmlns:emma="http://www.w3.org/2003/04/emma" version="1.0">
          <emma:interpretation id="{003F3522-265E-4513-BFA0-A2B522F147DD}" emma:medium="tactile" emma:mode="ink">
            <msink:context xmlns:msink="http://schemas.microsoft.com/ink/2010/main" type="paragraph" rotatedBoundingBox="1698,5479 26506,4951 26597,9198 1788,9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8F75D2-BC29-48A7-B99A-6979E4F20E5D}" emma:medium="tactile" emma:mode="ink">
              <msink:context xmlns:msink="http://schemas.microsoft.com/ink/2010/main" type="line" rotatedBoundingBox="3445,5442 26506,4951 26542,6632 3481,7123"/>
            </emma:interpretation>
          </emma:emma>
        </inkml:annotationXML>
        <inkml:traceGroup>
          <inkml:annotationXML>
            <emma:emma xmlns:emma="http://www.w3.org/2003/04/emma" version="1.0">
              <emma:interpretation id="{68BA2C51-CB60-41DB-84F8-CCBD2F282B63}" emma:medium="tactile" emma:mode="ink">
                <msink:context xmlns:msink="http://schemas.microsoft.com/ink/2010/main" type="inkWord" rotatedBoundingBox="3445,5442 7895,5347 7923,6640 3472,6734"/>
              </emma:interpretation>
              <emma:one-of disjunction-type="recognition" id="oneOf0">
                <emma:interpretation id="interp0" emma:lang="en-US" emma:confidence="0">
                  <emma:literal>of evil</emma:literal>
                </emma:interpretation>
                <emma:interpretation id="interp1" emma:lang="en-US" emma:confidence="0">
                  <emma:literal>Of evil</emma:literal>
                </emma:interpretation>
                <emma:interpretation id="interp2" emma:lang="en-US" emma:confidence="0">
                  <emma:literal>of email</emma:literal>
                </emma:interpretation>
                <emma:interpretation id="interp3" emma:lang="en-US" emma:confidence="0">
                  <emma:literal>-Devil</emma:literal>
                </emma:interpretation>
                <emma:interpretation id="interp4" emma:lang="en-US" emma:confidence="0">
                  <emma:literal>of-evil</emma:literal>
                </emma:interpretation>
              </emma:one-of>
            </emma:emma>
          </inkml:annotationXML>
          <inkml:trace contextRef="#ctx0" brushRef="#br0">3318-75 258 0,'0'0'136'16,"0"0"0"-16,-23 6-20 15,23-6-69-15,0 0-8 0,8 27-8 16,-8-27-11-16,19 13-5 15,-19-13-3-15,35 6-5 16,-14-8-2-16,2-2-1 16,2-7-2-16,0-1-1 15,-4-3 0-15,-3-4 0 16,-5 0 0-16,-5-2-1 16,-6-6-2-16,-4 8-1 15,-6 0 4-15,8 19-4 16,-33-18 3-16,8 15 0 15,0 10 0-15,-2 5 1 16,2 9 2-16,0 0 1 0,2 6-2 16,6 1 3-16,5 3-3 15,6 1 1-15,4 1-1 16,8 1 1-16,4-1-3 16,5-1 2-16,4-5-3 15,1-4-2-15,5-2-3 16,0-13-7-16,4-1-12 15,-8-20-26-15,21 9-96 16,-26-21-3-16,11 12-1 16,-18-14 2-16</inkml:trace>
          <inkml:trace contextRef="#ctx0" brushRef="#br0" timeOffset="300.199">3721-121 292 0,'27'-21'144'16,"-27"21"5"-16,19-9-4 15,-19 9-109-15,0 0-5 16,16 23-9-16,-5-2-6 16,-7 0-6-16,4 9-2 15,-2-1-3-15,5 2-2 16,-1 1-1-16,-1-1 0 15,1-4-3-15,0-4-1 0,-10-23-1 16,19 28-5-16,-19-28-5 16,0 0-11-16,33-9-21 15,-37-26-60-15,21 14-45 16,-15-17-1-16,14 9 1 16,-13-9 6-16</inkml:trace>
          <inkml:trace contextRef="#ctx0" brushRef="#br0" timeOffset="512.3403">3993-119 293 0,'0'0'145'16,"23"0"0"-16,-23 0-23 16,0 0-79-16,0 0-7 15,-2 29-11-15,2-29-9 16,-21 42-3-16,3-17-6 0,-1 6-1 16,0-3-1-16,0 1-4 15,5-4-1-15,4-6-3 16,10-19-4-16,0 0-7 15,8 19-11-15,-8-19-19 16,39-21-70-16,-24-8-35 16,16 8-4-16,-14-13 6 15</inkml:trace>
          <inkml:trace contextRef="#ctx0" brushRef="#br0" timeOffset="677.4489">4153-107 297 0,'0'0'147'0,"6"25"-4"0,-6-25-5 15,-4 36-108-15,4-36-8 16,-4 40-11-16,6-21-12 16,-2-19-11-16,6 29-20 15,-6-29-47-15,0 0-67 16,0 0 2-16,3-21-3 16,-12-6 2-16</inkml:trace>
          <inkml:trace contextRef="#ctx0" brushRef="#br0" timeOffset="815.5413">4205-331 316 0,'0'0'142'0,"0"0"-9"0,0 0-11 16,0 0-140-16,0 19-83 16,0-19-33-1,6 23-4-15,-6-23-2 16</inkml:trace>
          <inkml:trace contextRef="#ctx0" brushRef="#br0" timeOffset="1096.7279">4411-549 311 0,'-11'23'151'15,"11"11"4"1,-14-3-3-16,20 24-120 16,-14-5-1-16,10 13-10 0,-6-3-7 15,6 3-8-15,0-4 1 16,0-2-7-16,2-11 0 16,0-11-1-16,7-5-15 15,-11-30-48-15,25 14-93 16,-25-14 0-16,0 0-7 15,8-39 1-15</inkml:trace>
          <inkml:trace contextRef="#ctx0" brushRef="#br0" timeOffset="-3060.0357">978 453 328 0,'0'0'142'16,"0"0"-1"-16,0 0-2 15,0 0-112-15,0 0-1 16,25-19-7-16,11 13-6 16,3-3-2-16,13 5-2 15,8 0-3-15,5 6 0 16,1 4-2-16,5 5-2 15,4-1 0-15,-3 1-1 16,7-3-3-16,-2-8-1 0,2-4-2 16,-4-11-4-16,-4-2-5 15,-9-10-7-15,-4 12-12 16,-22-16-27-16,3 25-85 16,-39 6-2-16,0 0 2 15,0 0 0-15</inkml:trace>
          <inkml:trace contextRef="#ctx0" brushRef="#br0" timeOffset="-2667.7749">2009 153 307 0,'0'0'146'0,"0"0"1"16,-21-8-2-16,21 8-107 16,0 0-4-16,19 25-10 15,-19-25-10-15,25 25-4 16,-6-10-4-16,6-1-3 16,4-1-2-16,4-1 0 15,2 1-1-15,5-5-1 16,-5 3 2-16,-4-1 0 15,-10 5 0-15,-9 4 2 0,-12 2-1 16,-10 6 0-16,-11-4 1 16,-8 6 1-16,-2-1-3 15,-4-1 0-15,3-2-2 16,1-8-4-16,13 2-13 16,-1-28-42-16,19 9-93 15,0 0-5-15,33-10-2 16,-18-13-4-16</inkml:trace>
          <inkml:trace contextRef="#ctx0" brushRef="#br0" timeOffset="-3636.4183">426 40 248 0,'0'0'127'16,"-4"-25"5"-16,4 25-3 15,0 0-90-15,-23-9-8 16,23 9 0-16,-29 0-6 16,6 5-6-16,2 5-2 15,-10 1-2-15,0 7-2 16,-2 3-1-16,-5 13-2 0,3-1-2 15,2 11-1-15,1 0-1 16,5 11 0-16,5 4-2 16,1 6 1-16,6 2-2 15,9 0 0-15,4-2-2 16,4-5 1-16,13-5-3 16,3-9 1-16,11-10 0 15,7-13-1-15,5-13 0 16,5-10 3-16,4-12-3 15,2-7 0-15,-2-11 3 16,-5-5-3-16,-1-9 1 16,-7-7-1-16,-8-5 1 15,-6-9-2-15,-10-2 2 0,-9-7 0 16,-8 5 0-16,-9 2 0 16,-5 13 0-1,-9 8-1-15,-7 21-1 16,-1 14-7-16,4 24-17 0,-7-7-117 15,30 27-6-15,-9-9-3 16,24 9-5-16</inkml:trace>
        </inkml:traceGroup>
        <inkml:traceGroup>
          <inkml:annotationXML>
            <emma:emma xmlns:emma="http://www.w3.org/2003/04/emma" version="1.0">
              <emma:interpretation id="{3D6CC103-5F2A-4FD3-BCBB-86746239207C}" emma:medium="tactile" emma:mode="ink">
                <msink:context xmlns:msink="http://schemas.microsoft.com/ink/2010/main" type="inkWord" rotatedBoundingBox="8165,5502 9692,5469 9725,6990 8197,7023"/>
              </emma:interpretation>
              <emma:one-of disjunction-type="recognition" id="oneOf1">
                <emma:interpretation id="interp5" emma:lang="en-US" emma:confidence="0">
                  <emma:literal>Fist</emma:literal>
                </emma:interpretation>
                <emma:interpretation id="interp6" emma:lang="en-US" emma:confidence="0">
                  <emma:literal>Eire</emma:literal>
                </emma:interpretation>
                <emma:interpretation id="interp7" emma:lang="en-US" emma:confidence="0">
                  <emma:literal>Fiat</emma:literal>
                </emma:interpretation>
                <emma:interpretation id="interp8" emma:lang="en-US" emma:confidence="0">
                  <emma:literal>Fire</emma:literal>
                </emma:interpretation>
                <emma:interpretation id="interp9" emma:lang="en-US" emma:confidence="0">
                  <emma:literal>Fine</emma:literal>
                </emma:interpretation>
              </emma:one-of>
            </emma:emma>
          </inkml:annotationXML>
          <inkml:trace contextRef="#ctx0" brushRef="#br0" timeOffset="3127.802">4762 13 146 0,'0'0'128'0,"2"-21"6"16,-2 21 1-16,0 0-65 16,0 0-13-16,0 0-9 15,0 0-10-15,-4 29-10 16,4 2-5-16,-2 5-5 15,0 10-2-15,-2 7-6 16,2 5-1-16,-3 3-4 16,3 2 0-16,-2-2-3 15,2-3 1-15,0-1-3 16,2-5 2-16,0-6-2 16,4-6 1-16,0-6-1 0,0-9 0 15,1-6-3-15,-5-19-3 16,0 0-8-16,20-15-12 15,-1 3-36-15,-19-32-90 16,15 8 0-16,-20-16-3 16,16 10 3-16</inkml:trace>
          <inkml:trace contextRef="#ctx0" brushRef="#br0" timeOffset="3457.0218">4712 59 282 0,'0'0'143'0,"0"0"5"16,0 0-5-16,0 0-106 15,31-2-4-15,-8-7-11 16,17 5-7-16,1-6-5 15,9-1-2-15,4-4-3 16,4 1-2-16,3-3-1 16,-3-2-1-16,-6 5 0 15,-7-1-3-15,-7 6 0 16,-11 5-5-16,-27 4-6 0,0 0-13 16,12 46-38-16,-39-27-85 15,6 17-2-15,-20-11 0 16,8 13 1-16</inkml:trace>
          <inkml:trace contextRef="#ctx0" brushRef="#br0" timeOffset="3713.1915">4716 333 246 0,'0'0'146'15,"0"0"0"-15,4 19 1 16,-4-19-90-16,40-10-24 0,-11-5-4 15,15 7-11-15,1-5-8 16,3 3-3 0,-4-1-3-16,-1 3-2 0,-3 1-2 15,-7 3-3-15,-2 4-5 16,-8-2-5-16,4 8-11 16,-27-6-16-16,46 13-32 15,-46-13-74-15,19 17-2 16,-19-17 1-16,-11 31 4 15</inkml:trace>
          <inkml:trace contextRef="#ctx0" brushRef="#br0" timeOffset="3933.3385">4747 761 252 0,'-24'19'141'0,"24"6"5"15,0-25-4 1,14 21-95-16,7-28-9 0,22 7-11 15,3-10-11-15,8 2-5 16,0-9-7-16,0 4-1 16,-2 1-7-16,-12-5-7 15,-1 13-15-15,-20-13-29 16,8 21-89-16,-27-4-5 16,0 0 3-16,0 0-5 15</inkml:trace>
          <inkml:trace contextRef="#ctx0" brushRef="#br0" timeOffset="4176.4996">5441 775 352 0,'0'0'153'16,"17"34"1"-16,-17-34-5 15,-4 48-128-15,2-18-4 16,4 7-7-16,-8 3-7 16,4-6-4-16,-3 1-9 0,1-12-15 15,15 13-49 1,-11-36-73-16,8 19-6 16,-8-19 2-16,14-32-6 15</inkml:trace>
          <inkml:trace contextRef="#ctx0" brushRef="#br0" timeOffset="6007.9009">5788-415 188 0,'0'0'133'0,"0"0"4"16,-39-2-1-16,20 19-55 15,-18-11-49-15,12 11-1 16,-8-7-7-16,10 5-8 16,0-7-6-16,23-8-2 15,-25 17-3-15,25-17-1 16,0 0-1-16,0 0-2 15,23 13 1-15,-4-9-1 16,-1 2 1-16,3 11-5 0,-2 0 6 16,-3 6-5-16,-3 2 5 15,-1 2-4-15,-8-2 3 16,-1-2-4-16,-6 0 3 16,3-23 2-16,-12 24-4 15,12-24-2-15,-23 10-2 16,23-10-5-16,-27 2-7 15,8-8-14-15,19 6-27 16,-31 6-83-16,31-6-5 16,0 0 3-16,0 0-1 15</inkml:trace>
          <inkml:trace contextRef="#ctx0" brushRef="#br0" timeOffset="6216.221">5909-136 324 0,'-15'46'145'16,"-14"-21"1"-16,11 13-4 16,-12-7-127-16,12-1-5 15,-1-5-9-15,7-6-9 16,12-19-7-16,0 0-9 16,2 23-10-16,-2-23-16 15,0 0-40-15,25-40-48 16,0 17 0-16,-9-13 5 15,19 1 2-15</inkml:trace>
          <inkml:trace contextRef="#ctx0" brushRef="#br0" timeOffset="6436.0956">6179-369 275 0,'0'0'141'0,"0"0"-2"15,0 0-3-15,-33 28-103 16,18 7-11-16,-8-3 1 15,9 9-13-15,-3-1-1 16,9-2-7-16,4-2 3 16,6-9-2-16,8-4-7 15,-10-23-4-15,40 17-10 16,-20-30-20-16,18 13-64 0,-17-21-40 16,6 7-6-16,-19-14 4 15</inkml:trace>
          <inkml:trace contextRef="#ctx0" brushRef="#br0" timeOffset="6568.1841">5990-220 302 0,'6'21'136'16,"-6"-21"3"-16,33 19-23 16,7-7-210-16,-7-9-32 15,11 3-8-15,-9-6-6 16</inkml:trace>
        </inkml:traceGroup>
        <inkml:traceGroup>
          <inkml:annotationXML>
            <emma:emma xmlns:emma="http://www.w3.org/2003/04/emma" version="1.0">
              <emma:interpretation id="{358AE2C7-9BB0-40CD-8E20-4BE2A28DBC55}" emma:medium="tactile" emma:mode="ink">
                <msink:context xmlns:msink="http://schemas.microsoft.com/ink/2010/main" type="inkWord" rotatedBoundingBox="10056,6247 11760,6211 11770,6648 10065,6684"/>
              </emma:interpretation>
              <emma:one-of disjunction-type="recognition" id="oneOf2">
                <emma:interpretation id="interp10" emma:lang="en-US" emma:confidence="0">
                  <emma:literal>☹</emma:literal>
                </emma:interpretation>
                <emma:interpretation id="interp11" emma:lang="en-US" emma:confidence="0">
                  <emma:literal>+</emma:literal>
                </emma:interpretation>
                <emma:interpretation id="interp12" emma:lang="en-US" emma:confidence="0">
                  <emma:literal>t</emma:literal>
                </emma:interpretation>
                <emma:interpretation id="interp13" emma:lang="en-US" emma:confidence="0">
                  <emma:literal>=</emma:literal>
                </emma:interpretation>
                <emma:interpretation id="interp14" emma:lang="en-US" emma:confidence="0">
                  <emma:literal>±</emma:literal>
                </emma:interpretation>
              </emma:one-of>
            </emma:emma>
          </inkml:annotationXML>
          <inkml:trace contextRef="#ctx0" brushRef="#br0" timeOffset="7404.2573">7953 325 300 0,'0'0'152'16,"0"0"-2"-16,23-4 1 16,-23 4-109-16,50 4-19 15,-10-2-1-15,9 13-6 16,-1 1-7-16,2 5-2 16,-10 2 0-16,-11 7-2 0,-15 3-1 15,-14 3 1 1,-16 4-2-16,-11 0 0 15,-11-1-1-15,-5-1-1 16,1 0-6-16,0-15-11 0,22 10-87 16,-7-28-55-16,27-5-1 15,0 0-6-15,0 0-1 16</inkml:trace>
          <inkml:trace contextRef="#ctx0" brushRef="#br0" timeOffset="7124.0704">6592 526 292 0,'0'0'149'16,"0"0"1"-1,21-4-3-15,10 16-110 0,-2-14-14 16,21 11-3 0,9-9-4-16,17 2-8 0,16-2-3 15,14 0 0-15,10-4-2 16,11-3-1-16,4-3-1 16,-4 2-1-16,-5-1-1 15,-12 3 0-15,-12 2-4 16,-17-3-4-16,-13 14-11 15,-24-14-19-15,8 22-106 16,-52-15-6-16,35 2 1 16,-35-2-1-16</inkml:trace>
        </inkml:traceGroup>
        <inkml:traceGroup>
          <inkml:annotationXML>
            <emma:emma xmlns:emma="http://www.w3.org/2003/04/emma" version="1.0">
              <emma:interpretation id="{F5D1E8F2-C794-4FC9-9868-A5FEC7827569}" emma:medium="tactile" emma:mode="ink">
                <msink:context xmlns:msink="http://schemas.microsoft.com/ink/2010/main" type="inkWord" rotatedBoundingBox="13602,5356 16321,5298 16351,6720 13632,6777"/>
              </emma:interpretation>
              <emma:one-of disjunction-type="recognition" id="oneOf3">
                <emma:interpretation id="interp15" emma:lang="en-US" emma:confidence="0">
                  <emma:literal>botanist</emma:literal>
                </emma:interpretation>
                <emma:interpretation id="interp16" emma:lang="en-US" emma:confidence="0">
                  <emma:literal>boniest</emma:literal>
                </emma:interpretation>
                <emma:interpretation id="interp17" emma:lang="en-US" emma:confidence="0">
                  <emma:literal>booklist</emma:literal>
                </emma:interpretation>
                <emma:interpretation id="interp18" emma:lang="en-US" emma:confidence="0">
                  <emma:literal>bo__i,s.t</emma:literal>
                </emma:interpretation>
                <emma:interpretation id="interp19" emma:lang="en-US" emma:confidence="0">
                  <emma:literal>DoE's"</emma:literal>
                </emma:interpretation>
              </emma:one-of>
            </emma:emma>
          </inkml:annotationXML>
          <inkml:trace contextRef="#ctx0" brushRef="#br0" timeOffset="9703.7873">10179-520 314 0,'-5'-21'140'15,"5"21"4"-15,0 0-2 16,-12 23-102-16,2-4-7 0,8 15-5 16,-5 2-11-16,5 14-8 15,0-2 1-15,4 2-6 16,0-2 2-16,2-4-4 15,-1-4 2-15,1-8-5 16,0-7 3-16,-4-25 0 16,0 0-1-16,19 8 0 15,-7-29-1-15,7-6 4 16,1-4-4-16,3-1 3 16,0 3-3-16,0 6 4 15,-2 12-4-15,-21 11 0 16,27 19 0-16,-21 6-3 0,-6 9 2 15,-2-1-1-15,-2 3 2 16,0-2-3-16,-3-13 4 16,7-21-1-1,-16 27-2-15,16-27-3 0,0 0-4 16,-25-15-10-16,25 15-17 16,-15-36-41-16,15 36-73 15,-6-25 1-15,6 25-3 16,0 0 3-16</inkml:trace>
          <inkml:trace contextRef="#ctx0" brushRef="#br0" timeOffset="9995.9815">10612-142 374 0,'6'27'148'0,"-29"-13"1"15,11 16-5-15,-13-8-127 0,12 3 0 16,1-4-4-16,12-21-6 15,10 29-3-15,13-25-2 16,6-8-1-16,7-8 0 16,1-5 1-16,-2-8-2 15,-2-2 0-15,-8 0 0 16,-10 2 0-16,-13 4 0 16,-2 21 0-16,-27-25-1 15,4 25-3-15,-4 3-2 0,4 7-7 16,5-6-10-16,20 15-25 15,-2-19-94-15,23 12-6 16,-1-18 3 0,24 10-5-16</inkml:trace>
          <inkml:trace contextRef="#ctx0" brushRef="#br0" timeOffset="11100.7149">11081 641 334 0,'-22'21'137'0,"22"-21"0"16,20 8-4-16,22-14-119 16,2-6-8-16,7-7-9 15,8 6-18-15,-10-12-25 16,12 19-82-16,-28-6-6 0,6 16 1 15,-39-4-5-15</inkml:trace>
          <inkml:trace contextRef="#ctx0" brushRef="#br0" timeOffset="10756.4872">11094-42 269 0,'0'0'142'15,"0"0"4"-15,31 2-1 16,-31-2-69-16,42-4-46 16,-11-7-4-16,14 3-10 15,3-5-8-15,4-1-6 16,4-1-6-16,-2 1-8 15,4 3-10-15,-16-12-19 0,12 26-101 16,-31-8 0-16,0 20-4 16,-23-15 1-16</inkml:trace>
          <inkml:trace contextRef="#ctx0" brushRef="#br0" timeOffset="10583.3712">11140-30 328 0,'0'0'143'0,"0"0"2"16,0 0-3-16,0 0-107 15,-7 33-3-15,1-4-9 16,6 15-7-16,-4 4-4 15,2 12-2-15,-2 0-4 0,2 5 0 16,0-7-3 0,2-2 0-16,2-10-2 15,0-9-2-15,2-12-4 16,-4-25-4-16,0 0-10 0,16-25-16 16,-1 4-61-16,-21-41-53 15,14 4-2-15,-18-21 1 16,12 12 2-16</inkml:trace>
          <inkml:trace contextRef="#ctx0" brushRef="#br0" timeOffset="10928.5998">11185 176 347 0,'0'0'144'16,"0"0"-3"-16,0 0-2 16,38-11-121-16,3-1-12 15,11-9-17-15,15 11-40 0,-17-15-84 16,10 16-4-16,-27-5-1 16,-4 22-2-16</inkml:trace>
          <inkml:trace contextRef="#ctx0" brushRef="#br0" timeOffset="11324.8632">11852 492 407 0,'-10'31'153'0,"-17"-8"-5"16,25 20-1-16,-7-3-134 16,12 1-2-16,3 1-5 0,2-3-7 15,2 1-7-15,-1-13-8 16,5 0-20 0,-14-27-62-16,0 0-46 15,0 0-4-15,25-31 0 0,-23-13-3 16</inkml:trace>
          <inkml:trace contextRef="#ctx0" brushRef="#br0" timeOffset="11844.2095">12129-483 291 0,'0'0'138'0,"10"-19"-1"15,-10 19 5-15,0 0-95 16,0 0-8-16,0 0-4 0,0 0-11 16,-25-4-6-1,25 4-5-15,-23 19-1 0,23-19-5 16,-25 31-2 0,15-12-1-16,10-19-2 0,-4 35 1 15,4-35-3-15,23 29 1 16,-5-16-1-16,1 3 0 15,-19-16 0-15,29 31-2 16,-23-10 3-16,-6 4-4 16,-6 0 4-16,-6 0-3 15,-7-2 3-15,2-4-5 16,-1-1 2-16,18-18-4 16,-30 21-5-16,30-21-11 0,0 0-22 15,0 0-101 1,0 0-5-16,0 0 2 15,21-10-4-15</inkml:trace>
          <inkml:trace contextRef="#ctx0" brushRef="#br0" timeOffset="12037.3382">12284-165 396 0,'0'0'150'15,"7"23"-5"-15,-7-23 0 16,-17 21-130-16,17-21-5 15,-8 27-6-15,8-27-9 0,-13 25-5 16,13-25-11 0,-21 8-16-16,21-8-55 15,0 0-48-15,0 0-5 16,-12-29 3-16,12 29-1 0</inkml:trace>
          <inkml:trace contextRef="#ctx0" brushRef="#br0" timeOffset="12465.6224">12480-294 379 0,'-27'4'142'0,"27"-4"3"16,0 0-8-16,31 9-115 16,8-22-7-16,19-3-22 15,24 7-125-15,-18-18-8 16,15 13-3-16,-27-7-8 15</inkml:trace>
          <inkml:trace contextRef="#ctx0" brushRef="#br0" timeOffset="12323.5273">12625-520 348 0,'0'0'143'16,"0"0"-3"-16,0 0 3 16,0 0-108-16,-6 39-4 15,-9-18-9-15,7 6-7 16,-2 0-4-16,3 2-2 15,1-4-3-15,2 4-2 0,6-4-1 16,0 4-4-16,4-8 3 16,3 4-6-16,-1-4 1 15,0-3-7-15,-8-18-3 16,17 23-16-16,2-8-20 16,-19-15-94-16,0 0-6 15,14-36 4-15,-14 36 1 16</inkml:trace>
        </inkml:traceGroup>
        <inkml:traceGroup>
          <inkml:annotationXML>
            <emma:emma xmlns:emma="http://www.w3.org/2003/04/emma" version="1.0">
              <emma:interpretation id="{0B30E93F-41E3-4586-A07A-0416F5BB1D38}" emma:medium="tactile" emma:mode="ink">
                <msink:context xmlns:msink="http://schemas.microsoft.com/ink/2010/main" type="inkWord" rotatedBoundingBox="16892,5958 18943,5914 18953,6354 16901,6398"/>
              </emma:interpretation>
              <emma:one-of disjunction-type="recognition" id="oneOf4">
                <emma:interpretation id="interp20" emma:lang="en-US" emma:confidence="0">
                  <emma:literal>☹</emma:literal>
                </emma:interpretation>
                <emma:interpretation id="interp21" emma:lang="en-US" emma:confidence="0">
                  <emma:literal>+</emma:literal>
                </emma:interpretation>
                <emma:interpretation id="interp22" emma:lang="en-US" emma:confidence="0">
                  <emma:literal>,</emma:literal>
                </emma:interpretation>
                <emma:interpretation id="interp23" emma:lang="en-US" emma:confidence="0">
                  <emma:literal>=</emma:literal>
                </emma:interpretation>
                <emma:interpretation id="interp2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4331.8622">15172 78 377 0,'40'-12'140'0,"-13"-11"1"15,17 17 0-15,-13-9-112 16,8 13-2-16,-8 2-2 15,0 10-7-15,-6 3-3 16,-4 12-2-16,-10-2-2 16,-5 10-2-16,-10 2-2 0,-7 5-2 15,-9 1-1-15,-8 3-2 16,-3-1-5 0,-2-1-5-16,6 6-30 0,-14-25-112 15,32-1-5-15,-9-24-6 16,18 2-5-16</inkml:trace>
          <inkml:trace contextRef="#ctx0" brushRef="#br0" timeOffset="14067.6878">13460 390 345 0,'-18'-4'141'0,"18"4"0"0,0 0 3 16,-11-19-109-16,38 19-8 16,11-10-1-16,20 5-8 15,19-5-6-15,25 0-2 16,22-3-2-16,20-1-3 15,13-3-1-15,6 2-2 16,-1 5 0-16,-4 2-1 16,-13 1-2-16,-18 5-2 15,-21 4-2-15,-25 1-6 16,-19 7-11-16,-25-16-23 16,5 16-97-16,-42-10-2 15,0 0-1-15,-6-25-1 16</inkml:trace>
        </inkml:traceGroup>
        <inkml:traceGroup>
          <inkml:annotationXML>
            <emma:emma xmlns:emma="http://www.w3.org/2003/04/emma" version="1.0">
              <emma:interpretation id="{A524DED6-9282-43B7-8C96-4DE47E85FCE0}" emma:medium="tactile" emma:mode="ink">
                <msink:context xmlns:msink="http://schemas.microsoft.com/ink/2010/main" type="inkWord" rotatedBoundingBox="20427,5218 26509,5089 26537,6379 20455,6509"/>
              </emma:interpretation>
              <emma:one-of disjunction-type="recognition" id="oneOf5">
                <emma:interpretation id="interp25" emma:lang="en-US" emma:confidence="0">
                  <emma:literal>sedition</emma:literal>
                </emma:interpretation>
                <emma:interpretation id="interp26" emma:lang="en-US" emma:confidence="0">
                  <emma:literal>seditions</emma:literal>
                </emma:interpretation>
                <emma:interpretation id="interp27" emma:lang="en-US" emma:confidence="0">
                  <emma:literal>sedations</emma:literal>
                </emma:interpretation>
                <emma:interpretation id="interp28" emma:lang="en-US" emma:confidence="0">
                  <emma:literal>seditions'</emma:literal>
                </emma:interpretation>
                <emma:interpretation id="interp29" emma:lang="en-US" emma:confidence="0">
                  <emma:literal>sedations'</emma:literal>
                </emma:interpretation>
              </emma:one-of>
            </emma:emma>
          </inkml:annotationXML>
          <inkml:trace contextRef="#ctx0" brushRef="#br0" timeOffset="31949.0859">20230-713 326 0,'22'-9'131'0,"-17"-12"0"16,13 23 0-16,-18-2-98 16,0 0-2-16,0 0-5 15,-14 28-8-15,-9-6-2 16,2 10-2-16,-8 1-3 15,2 4-3-15,2-2-3 16,6 1-1-16,7-3-2 16,8-6-1-16,10-6-2 15,-6-21-3-15,33 25-4 0,-12-27-7 16,8 4-16-16,-14-27-44 16,16 17-64-16,-25-22-4 15,9 12 2-15,-26-16-1 16</inkml:trace>
          <inkml:trace contextRef="#ctx0" brushRef="#br0" timeOffset="32083.1744">20099-610 338 0,'-25'19'134'0,"37"0"1"16,-12-19-4-16,40 8-105 16,-7-4-26-16,6-12-45 15,17 12-79-15,-16-14-10 16,14 12-1-16,-25-13-6 0</inkml:trace>
          <inkml:trace contextRef="#ctx0" brushRef="#br0" timeOffset="32587.5091">20483-26 303 0,'0'0'136'0,"0"0"-2"16,-25-4 3-16,25 4-100 16,0 0-3-16,31 6-1 15,-12-6-13-15,12 4-3 0,4-1-4 16,15-1-3-16,6 0-4 15,13-2-1 1,10 0-3-16,8 2-1 16,5-2-1-16,3 0 1 0,1 2-3 15,-7-2 0-15,-8 2-3 16,-12 2-4-16,-9 2-6 16,-21-4-13-16,-1 17-44 15,-38-19-70-15,31 13-2 16,-31-13 1-16,0 0-2 15</inkml:trace>
          <inkml:trace contextRef="#ctx0" brushRef="#br0" timeOffset="32855.6873">21491-61 349 0,'0'0'144'0,"2"-19"2"0,27 25-4 15,-10-10-104-15,22 8-15 16,5-4-2-16,8 5-8 15,-2-1-5-15,-2 6-2 16,-11-2-1-16,-14 9-1 16,-19 2 0-16,-20 8 1 15,-19 2-1-15,-9 4 0 16,-10 5-2-16,-2-1 0 16,2-2-4-16,6-6-4 15,11-6-9-15,12-15-17 16,25 11-64-16,-2-19-52 15,23-23-4-15,-8-8 0 16,26 10-3-16</inkml:trace>
          <inkml:trace contextRef="#ctx0" brushRef="#br0" timeOffset="28467.771">18636 10 359 0,'-19'0'142'16,"19"0"-3"-16,0 0 0 0,36-7-105 15,-7-7-7-15,18 1-6 16,1-3-11-16,8-1-5 15,-2 3-6-15,-4-1-4 16,-2 9-7-16,-11-5-11 16,-1 22-18-16,-36-11-38 15,12 25-58-15,-37-7-1 16,2 22 1-16,-31-5 8 16,2 15 98-16,-18 0 20 15,-1-6 28-15,13 10 46 16,-11-19 63-16,26 9 7 15,-3-22 3-15,34 12-1 16,12-34-92-16,2 25-7 0,18-23-11 16,18 0-8-16,10-9-5 15,10-1-5-15,6-4-2 16,5-3-5-16,-1 1-4 16,-5-3-9-16,-3 11-15 15,-19-15-47-15,5 25-66 16,-27-10-4-16,0 20-2 15,-19-14-1-15</inkml:trace>
          <inkml:trace contextRef="#ctx0" brushRef="#br0" timeOffset="27849.3591">18663-335 332 0,'0'0'138'0,"0"0"0"15,0 0 3-15,0 0-94 16,0 0-7-16,0 0-8 16,2 45-10-16,-12-9-3 15,-1 11-8-15,-3 1 0 16,1 10-6-16,1-1 1 15,1 1-4-15,3-6 1 16,4-9-3-16,4-5 0 16,4-9 1-16,0-6-3 0,-4-23-1 15,19 14-3-15,-19-14-3 16,23-14-5-16,-15-5-7 16,-8 19-11-16,8-40-15 15,-8 40-30-15,0-33-66 16,0 33 1-16,-14-37 3 15,14 37 2-15</inkml:trace>
          <inkml:trace contextRef="#ctx0" brushRef="#br0" timeOffset="28081.5142">18632-254 355 0,'0'0'141'15,"18"-23"-1"-15,7 21 1 0,-25 2-104 16,50-19-7-16,-14 2-7 15,11 7-8 1,3-5-5-16,4 3-4 16,-2 0-1-16,0 3-4 0,-4 3-1 15,-6 2-2-15,-7 4-4 16,-6 0-7-16,-4 8-10 16,-25-8-18-16,27 19-96 15,-27-19-7-15,-27 35 0 16,-15-18-2-16</inkml:trace>
          <inkml:trace contextRef="#ctx0" brushRef="#br0" timeOffset="30345.0185">19448 248 339 0,'0'0'133'16,"2"-20"2"-16,-2 20-27 15,0 0-67-15,0 0-1 0,0 0-8 16,2 41-8-16,-12-12-5 16,6 9-4-16,-9 1-4 15,5 5-4-15,-2-1-3 16,6-7-4-16,2-5-3 16,2-10-4-16,0-21-10 15,0 0-17-15,35 10-107 16,-33-41-4-16,19 4-4 15,-21-25 0-15</inkml:trace>
          <inkml:trace contextRef="#ctx0" brushRef="#br0" timeOffset="31415.7298">19783-699 300 0,'0'0'130'0,"10"-25"2"0,-10 25 0 15,0 0-89-15,0 0-8 16,-29-14-6-16,29 14-8 15,-39 14-6-15,18 1-3 16,-2-3-4-16,2 5-1 16,21-17-3-16,-27 31 0 15,27-31-3-15,-8 29-1 16,8-29 1-16,6 33 0 16,-2-14 0-16,3 2 0 15,-3-1 1-15,-4 5 0 16,0-4 0-16,-2 0 0 15,-3-2-2-15,5-19 0 16,-6 23-5-16,6-23-5 0,0 0-9 16,0 0-14-16,0 0-30 15,0 0-75-15,0 0-2 16,-8-30-1-16,8 30 4 16</inkml:trace>
          <inkml:trace contextRef="#ctx0" brushRef="#br0" timeOffset="31647.8847">19872-464 328 0,'33'10'138'0,"-33"-10"-3"16,3 21 3-16,-24-9-99 0,14 7-10 16,7-19-5-16,-31 33-10 15,31-33-7-15,-29 34-3 16,29-34-6-16,-25 25-3 15,25-25-6-15,0 0-9 16,-14 27-15-16,14-27-23 16,0 0-74-16,0 0-7 15,31-21 6-15,-23 0-4 16</inkml:trace>
          <inkml:trace contextRef="#ctx0" brushRef="#br0" timeOffset="25919.567">17211-377 289 0,'-11'-23'128'0,"11"23"5"16,0 0-1-16,0 0-69 15,-33-21-27-15,33 21-3 16,-29 7-9-16,29-7-6 15,-33 20-3-15,33-20-3 16,-31 36-3-16,18-15-1 16,13-21-3-16,-19 35 0 15,19-35-2-15,4 25-1 16,-4-25 0-16,0 0-1 16,28 8 0-16,-28-8 0 15,27-10 0-15,-27 10-1 16,31-17 1-16,-31 17 1 15,31-17-1-15,-31 17 1 0,31-12 0 16,-31 12 1-16,31-2 1 16,-31 2 1-16,23 14 0 15,-19 7-1-15,-6 4 3 16,-2 6-4-16,-9 3 3 16,-1 1-4-16,-9 0 2 15,2 3-3-15,-4-5 1 16,-2-8-2-16,2-4-1 15,1-5 0-15,-1-3-3 16,2-7-3-16,23-6-5 16,-36-2-10-16,36 2-18 15,-16-27-50-15,16 27-59 0,10-35 0 16,13 22-1-16,-11-20 5 16</inkml:trace>
          <inkml:trace contextRef="#ctx0" brushRef="#br0" timeOffset="26255.7899">17385-298 355 0,'0'0'133'0,"0"0"5"16,0 0-4-16,-21 37-104 16,21-37 3-16,-14 34-11 15,10-16-4-15,6 3-9 16,-2-21 3-16,16 33-7 0,-16-33 1 15,38 9-3-15,-13-13-4 16,2-11 1-16,2-4-2 16,-2-4 4-1,-4-4-4-15,-7 0 3 0,-7 7-3 16,-7-7 3-16,-2 27-1 16,-19-21 1-16,19 21-2 15,-37-2-3-15,18 12-3 16,-2 3-6-16,13 5-11 15,8-18-13-15,-4 36-29 16,4-36-72-16,18 14 0 16,-18-14-1-16,50-4 7 0</inkml:trace>
          <inkml:trace contextRef="#ctx0" brushRef="#br0" timeOffset="26563.5046">17657-294 346 0,'0'0'130'0,"0"0"7"16,-23 2-5-16,23-2-92 15,-14 21-5-15,14-21-10 16,0 0-7-16,27 23-6 16,-6-23-3-16,4 0-3 15,2-4-2-15,0 0-2 16,-4-5 0-16,-3 1 0 16,-20 8-2-16,23-19 0 15,-23 19 0-15,-2-23 0 0,2 23 1 16,-23-18-1-16,5 11 0 15,18 7 0 1,-34-6 0-16,34 6 0 0,-29 9-1 16,29-9-3-16,-18 24-5 15,18-24-7-15,-5 34-11 16,5-34-20-16,13 29-82 16,-13-29-13-16,16 23 2 15,-16-23-1-15</inkml:trace>
          <inkml:trace contextRef="#ctx0" brushRef="#br0" timeOffset="27143.8899">18158-346 250 0,'-29'-4'123'0,"29"4"5"16,-19-2-2-16,19 2-58 16,-29 2-25-16,29-2-7 15,-35 10-9-15,35-10-7 16,-42 17-2-16,42-17-3 15,-37 27-3-15,24-2-4 16,13-25 2-16,-10 42-6 0,12-20 2 16,9-3-4-16,-11-19 2 15,39 19-5-15,-14-23 2 16,6-13 0-16,0-2-2 16,3-14 2-16,-5-6-3 15,0-9 3-15,-9-6-3 16,1 0 4-16,-6-2-1 15,-3 4 0-15,-8 4 2 16,-2 11 0-16,-4 5 3 16,0 14 0-16,2 18 0 15,0 0 1-15,-18 35 1 16,9 2-1-16,1 11-3 0,-2 4 1 16,3 6-2-16,1 7-1 15,2-5 2-15,6-4-5 16,0-6 3-16,4-8-7 15,1-9 1-15,1-10-10 16,4-5-14-16,-12-18-116 16,21-14-10-16,-19-15 0 15,17 10-4-15</inkml:trace>
          <inkml:trace contextRef="#ctx0" brushRef="#br0" timeOffset="33255.9542">22717-84 372 0,'0'0'150'0,"-34"2"0"0,18 21-4 16,-30-4-121-16,13 12-3 15,-5 2-2-15,9 9-8 16,4 3-4-16,11 7-2 15,14-2-3-15,14 2 0 16,15-10-1-16,13-9-1 16,16-14-1-16,9-17 0 15,5-19 0-15,3-14 0 16,-6-15 0-16,-9-14 0 16,-12-9 1-16,-17 1-1 15,-19 1-1-15,-16 13 1 16,-23 9-2-16,-10 18-1 15,-9 14-6-15,-6 7-20 0,19 33-122 16,-19-15-4-16,23 24-7 16,-9-18-5-16</inkml:trace>
        </inkml:traceGroup>
      </inkml:traceGroup>
      <inkml:traceGroup>
        <inkml:annotationXML>
          <emma:emma xmlns:emma="http://www.w3.org/2003/04/emma" version="1.0">
            <emma:interpretation id="{8B29148F-25A1-4B03-A3ED-41B6B5FF4AEC}" emma:medium="tactile" emma:mode="ink">
              <msink:context xmlns:msink="http://schemas.microsoft.com/ink/2010/main" type="line" rotatedBoundingBox="1783,8871 5629,8981 5608,9696 1762,9585"/>
            </emma:interpretation>
          </emma:emma>
        </inkml:annotationXML>
        <inkml:traceGroup>
          <inkml:annotationXML>
            <emma:emma xmlns:emma="http://www.w3.org/2003/04/emma" version="1.0">
              <emma:interpretation id="{1DCCFCA7-5318-4A3F-97BE-C3E286E38261}" emma:medium="tactile" emma:mode="ink">
                <msink:context xmlns:msink="http://schemas.microsoft.com/ink/2010/main" type="inkWord" rotatedBoundingBox="1783,8871 5629,8981 5608,9696 1762,9585"/>
              </emma:interpretation>
              <emma:one-of disjunction-type="recognition" id="oneOf6">
                <emma:interpretation id="interp30" emma:lang="en-US" emma:confidence="0">
                  <emma:literal>#LIES</emma:literal>
                </emma:interpretation>
                <emma:interpretation id="interp31" emma:lang="en-US" emma:confidence="0">
                  <emma:literal>#A LE's</emma:literal>
                </emma:interpretation>
                <emma:interpretation id="interp32" emma:lang="en-US" emma:confidence="0">
                  <emma:literal>#A LE'S</emma:literal>
                </emma:interpretation>
                <emma:interpretation id="interp33" emma:lang="en-US" emma:confidence="0">
                  <emma:literal>#LEES</emma:literal>
                </emma:interpretation>
                <emma:interpretation id="interp34" emma:lang="en-US" emma:confidence="0">
                  <emma:literal>=PEs</emma:literal>
                </emma:interpretation>
              </emma:one-of>
            </emma:emma>
          </inkml:annotationXML>
          <inkml:trace contextRef="#ctx0" brushRef="#br0" timeOffset="51827.4393">564 3114 207 0,'-4'-29'105'16,"4"29"8"-16,0-25 0 15,0 25-55-15,0 0 1 16,0 0-5-16,8-21-12 0,-8 21-9 16,0 0-4-16,0 0-5 15,8 19-4-15,-8-19-4 16,5 29-3-16,-3-7-1 15,-4 5-1-15,4 9-1 16,-4 3-3-16,2 5-1 16,-2 2-2-16,-1-1 0 15,1 1 0-15,2 0-2 16,2-7 1-16,1-6-2 16,1-3 0-16,-2-3 2 15,2-5-1-15,-4 1 0 16,0-4-1-16,-2 0 0 0,2-19 0 15,-8 31 1-15,8-31-1 16,-9 23-1-16,9-23 0 16,0 0-1-16,0 0 2 15,0 0-1-15,0 0 0 16,25 6 0-16,-25-6 0 16,33-17 0-16,-12 7 1 15,8-3-2-15,2 3 0 16,3-2 0-16,1 3 1 15,-2-1-1-15,-2 4-1 16,-4 2 2-16,-4 1-3 16,-23 3 1-16,29 5-3 15,-29-5-3-15,0 0-7 0,19 12-7 16,-19-12-18-16,0 0-45 16,0 0-55-16,0 0-1 15,19-2-2 1,-25-21 4-16</inkml:trace>
          <inkml:trace contextRef="#ctx0" brushRef="#br0" timeOffset="52415.8312">1048 3286 378 0,'2'-23'137'0,"-2"23"3"16,21-27-5-16,6 21-102 16,-4-9-10-16,14 7-4 0,3-4-10 15,8 1-4-15,1 1-1 16,3 0-4-1,2 1-1-15,-6 1-3 16,-2 4-4-16,-9 0-4 0,-6 10-9 16,-31-6-11-16,27 29-31 15,-47-19-70-15,9 21-1 16,-30-8 3-16,10 15 0 16</inkml:trace>
          <inkml:trace contextRef="#ctx0" brushRef="#br0" timeOffset="52175.6703">1061 3263 237 0,'16'-18'116'15,"-12"-9"5"-15,15 18 5 0,-21-14-65 16,21 23-5-16,-19 0-8 15,0 0-12 1,0 0-8-16,0 0-6 16,14 19-4-16,-12 4-3 0,-2 0-4 15,-2 6-3-15,0 4-2 16,2 5-2-16,0-1 1 16,-2 7-1-16,0-1-2 15,0-3 0-15,2-1 1 16,0 1-1-16,0-5-1 15,2-6 1-15,0-4-1 16,2-6-2-16,-4-19-2 16,0 0-3-16,23 12-6 0,-17-33-13 15,-6 21-30 1,9-58-84-16,5 25-2 0,-24-19-1 16,12 15-2-1</inkml:trace>
          <inkml:trace contextRef="#ctx0" brushRef="#br0" timeOffset="52619.9663">1117 3500 321 0,'-15'19'124'0,"-4"-17"5"0,19-2-2 16,0 0-83-1,30-4-15-15,-6-13-1 16,22 5-9-16,0-7-7 16,8 4-3-16,-2-1-5 0,0 3-6 15,-6 5-5-15,-11 2-8 16,-2 10-12-16,-33-4-29 15,29 19-73-15,-29-19-1 16,-12 35-1-16,-19-16 2 16</inkml:trace>
          <inkml:trace contextRef="#ctx0" brushRef="#br0" timeOffset="52816.096">1115 3766 355 0,'0'0'127'15,"0"0"-2"-15,18 4-3 0,-18-4-94 16,46-8-6-16,-19 4-5 16,6 0-13-16,5 1-7 15,-1-5-7-15,7 4-11 16,-9-15-29-16,17 13-72 16,-17-15-2-16,11 11-3 15,-17-13 0-15</inkml:trace>
          <inkml:trace contextRef="#ctx0" brushRef="#br0" timeOffset="53407.4896">2056 3292 341 0,'12'-31'128'0,"13"15"0"16,-21-16 1-16,-4 32-93 15,13-29-8-15,-13 29 0 16,-2-18-7-16,2 18-4 0,-23-11-1 15,23 11-1-15,-44 4-3 16,17 3-1-16,-2 3-3 16,0 2 1-16,2 3-2 15,4 4 0-15,0-5-2 16,9 7-1-16,14-21 0 16,-15 31-1-16,15-31-3 15,9 31-1-15,-9-31 1 16,31 23-2-16,-4-8 2 15,0-3-1-15,8 5 0 16,0-3 0-16,1 1 4 16,-5 4 0-16,-4-1 0 15,-6 3 2-15,-9 2-1 0,-8-2 0 16,-8 2 0-16,-6-3 0 16,-7-1 0-16,-4 0-2 15,-6-3 0 1,-4-1-1-16,0-3 0 0,0-1 0 15,0-7-2-15,4 0-1 16,4 0-5-16,2-8-7 16,21 4-26-16,-25-6-105 15,25 6-8-15,0 0-6 16,0 0-6-16</inkml:trace>
          <inkml:trace contextRef="#ctx0" brushRef="#br0" timeOffset="49155.6628">-1622 3180 260 0,'-29'4'108'0,"29"-4"8"0,-35 13-3 16,35-13-68-16,0 0 0 15,-6 25-2-15,6-25-12 16,20 8-7 0,-1-8-3-16,16 2-4 0,5-4-4 15,10 0-3-15,6-2-2 16,12-2-1-16,3 1-3 16,6-1-1-16,4 4 0 15,0-2-2-15,0 2 0 16,0 0-2-16,-6 4-1 15,-9-2-5-15,-3 2-4 16,-13-4-11-16,-3 10-20 16,-20-18-61-16,7 16-23 0,-34-6-6 15,25-4 4-15,-25 4-3 16</inkml:trace>
          <inkml:trace contextRef="#ctx0" brushRef="#br0" timeOffset="49515.9026">-1491 3544 268 0,'-41'21'108'0,"-1"-15"4"16,21 8 1-1,-2-16-72-15,23 2-4 16,23-8 2-16,11 2-4 0,-1-11-8 16,15 7-5-16,4-9-2 15,10 6-6-15,2-1-3 16,7 6-5-16,2-3-1 16,3 5-3-16,3 0-1 15,-2 2-3-15,2-3-2 16,-4-1-4-16,-4 0-3 15,-9-5-8-15,2 5-11 16,-24-17-24-16,12 19-72 0,-31-19-3 16,6 17 0-1,-25-15-2-15</inkml:trace>
          <inkml:trace contextRef="#ctx0" brushRef="#br0" timeOffset="50904.826">-425 3432 210 0,'0'0'92'16,"-25"-9"7"-16,25 9-1 16,0 0-63-16,0 0 1 15,-31 4 1-15,31-4-6 16,0 0-4-16,-19 25 1 16,1-16-2-16,18-9-3 0,-38 33-2 15,15-12-2-15,-4-1-5 16,0 5-1-1,0-2-4-15,4 0-2 16,5-2-6-16,18-21-8 0,-23 35-21 16,23-35-95-16,0 0-5 15,0 0-3-15,0 0-9 16</inkml:trace>
          <inkml:trace contextRef="#ctx0" brushRef="#br0" timeOffset="49903.1591">-720 3099 340 0,'0'0'129'15,"-23"-23"-5"-15,23 23 2 16,0 0-89-16,0 0-12 15,31-23 0-15,-4 25-8 0,4-2-7 16,7 7-4-16,3-3-1 16,5 4-1-16,2 3-1 15,-4-1 0-15,-3 2 0 16,-3 5 1-16,-9 2 1 16,-9 4 0-16,-7-1 2 15,-13 8-1-15,-13 1 0 16,-3 2-1-16,-9 0 0 15,-2-2-3-15,-2 1-3 16,0-5-6-16,4 4-10 16,-6-15-26-16,22 15-90 15,-16-18-2-15,17 14-8 16,-11-17-3-16</inkml:trace>
        </inkml:traceGroup>
      </inkml:traceGroup>
    </inkml:traceGroup>
    <inkml:traceGroup>
      <inkml:annotationXML>
        <emma:emma xmlns:emma="http://www.w3.org/2003/04/emma" version="1.0">
          <emma:interpretation id="{34A1FB9D-274E-4D4D-9149-94832DE2CBEA}" emma:medium="tactile" emma:mode="ink">
            <msink:context xmlns:msink="http://schemas.microsoft.com/ink/2010/main" type="paragraph" rotatedBoundingBox="2145,11437 25000,10960 25037,12719 2182,13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A347B1-CCC9-468E-8FA8-CC49BB4A8A55}" emma:medium="tactile" emma:mode="ink">
              <msink:context xmlns:msink="http://schemas.microsoft.com/ink/2010/main" type="inkBullet" rotatedBoundingBox="2168,12506 2443,12501 2444,12589 2170,12595"/>
            </emma:interpretation>
            <emma:one-of disjunction-type="recognition" id="oneOf7">
              <emma:interpretation id="interp35" emma:lang="en-US" emma:confidence="0">
                <emma:literal>•</emma:literal>
              </emma:interpretation>
              <emma:interpretation id="interp36" emma:lang="en-US" emma:confidence="0">
                <emma:literal>-</emma:literal>
              </emma:interpretation>
              <emma:interpretation id="interp37" emma:lang="en-US" emma:confidence="0">
                <emma:literal>_</emma:literal>
              </emma:interpretation>
              <emma:interpretation id="interp38" emma:lang="en-US" emma:confidence="0">
                <emma:literal>I</emma:literal>
              </emma:interpretation>
              <emma:interpretation id="interp39" emma:lang="en-US" emma:confidence="0">
                <emma:literal>,</emma:literal>
              </emma:interpretation>
            </emma:one-of>
          </emma:emma>
        </inkml:annotationXML>
        <inkml:trace contextRef="#ctx0" brushRef="#br0" timeOffset="72857.0464">-1025 6604 363 0,'-34'11'118'16,"-13"-16"-9"-16,15 16-5 15,-3-3-106-15,6-2-18 16,29-6-81-16,-48 23-9 15,29 4-5-15,-10-14-8 16</inkml:trace>
      </inkml:traceGroup>
      <inkml:traceGroup>
        <inkml:annotationXML>
          <emma:emma xmlns:emma="http://www.w3.org/2003/04/emma" version="1.0">
            <emma:interpretation id="{4D467FBB-0299-4CFE-BBA1-BA35EDBC43A5}" emma:medium="tactile" emma:mode="ink">
              <msink:context xmlns:msink="http://schemas.microsoft.com/ink/2010/main" type="line" rotatedBoundingBox="2773,11424 25000,10960 25037,12719 2809,13182"/>
            </emma:interpretation>
          </emma:emma>
        </inkml:annotationXML>
        <inkml:traceGroup>
          <inkml:annotationXML>
            <emma:emma xmlns:emma="http://www.w3.org/2003/04/emma" version="1.0">
              <emma:interpretation id="{202CA98C-007F-44C5-894D-9A295C7E5E63}" emma:medium="tactile" emma:mode="ink">
                <msink:context xmlns:msink="http://schemas.microsoft.com/ink/2010/main" type="inkWord" rotatedBoundingBox="2776,11597 7582,11497 7604,12588 2799,12689"/>
              </emma:interpretation>
              <emma:one-of disjunction-type="recognition" id="oneOf8">
                <emma:interpretation id="interp40" emma:lang="en-US" emma:confidence="0">
                  <emma:literal>r-ten"</emma:literal>
                </emma:interpretation>
                <emma:interpretation id="interp41" emma:lang="en-US" emma:confidence="0">
                  <emma:literal>X-ten"</emma:literal>
                </emma:interpretation>
                <emma:interpretation id="interp42" emma:lang="en-US" emma:confidence="0">
                  <emma:literal>n-ten"</emma:literal>
                </emma:interpretation>
                <emma:interpretation id="interp43" emma:lang="en-US" emma:confidence="0">
                  <emma:literal>m-ten"</emma:literal>
                </emma:interpretation>
                <emma:interpretation id="interp44" emma:lang="en-US" emma:confidence="0">
                  <emma:literal>"-ten"</emma:literal>
                </emma:interpretation>
              </emma:one-of>
            </emma:emma>
          </inkml:annotationXML>
          <inkml:trace contextRef="#ctx0" brushRef="#br0" timeOffset="74595.2027">3086 6045 326 0,'0'0'127'15,"0"0"-3"-15,15-23-4 16,4 26-97-1,-19-3-10-15,33-5 2 16,-14 1-6-16,1 0-5 0,-1-2-1 16,-19 6-1-16,31-25 0 15,-31 25-1-15,23-38 1 16,-19 16-1-16,-2-1 2 16,-8 4 0-16,6 19 2 15,-29-25 2-15,2 21 0 16,0 12 3-16,-4 7-2 15,4 10 2-15,2 6-2 16,4 4 0-16,7-1-3 16,11-1-1-16,8-2-1 15,9-6-1-15,5-2-1 16,4-5-4-16,0-3-2 16,-1-1-5-16,3 7-8 0,-25-21-14 15,40 48-45-15,-40-48-52 16,21 37-1-16,-21-37-3 15,14 23 3-15</inkml:trace>
          <inkml:trace contextRef="#ctx0" brushRef="#br0" timeOffset="75023.4877">3400 5964 327 0,'0'0'127'0,"0"0"-1"15,-21-6 0-15,21 6-95 0,11 21-4 16,5-2-1-16,-16-19-8 16,29 39-4-16,-10-18-4 15,0 4-2-15,0-5-5 16,-3-1-1-16,-16-19-3 16,29 27-2-16,-29-27-6 15,19 6-6-15,-19-6-13 16,6-22-27-16,-6 22-69 15,11-52-1-15,7 29 63 16,-18-17 26-16,9 9 19 16,-5 2 13-16,0 0 21 15,-4 29 30-15,-4-21 73 16,12 44 3-16,-29-13-61 0,15 24-23 16,-13-5-14-16,5 12-7 15,-7-1-8-15,4-3-3 16,-3-2-5-16,3-5-3 15,5-8-5-15,12-22-6 16,-11 34-12-16,11-34-15 16,0 0-85-16,21-17-5 15,6 11-1-15,-15-30-1 16</inkml:trace>
          <inkml:trace contextRef="#ctx0" brushRef="#br0" timeOffset="75195.6021">3751 5958 357 0,'25'-2'127'0,"-25"2"1"16,11 33-5-16,-18-12-101 16,14 8-6-16,-7 0-4 15,4 2-11-15,-2-2-10 16,-4-10-13-16,10 10-45 16,-8-29-55-16,0 0-2 15,-8-33-4-15,22 10-2 16</inkml:trace>
          <inkml:trace contextRef="#ctx0" brushRef="#br0" timeOffset="75341.6986">3897 5605 364 0,'-9'21'126'16,"-16"-13"-5"-16,15 23-16 16,2 2-151-16,8-33-70 15,-2 40-1-15,2-40-9 16,20 16-2-16</inkml:trace>
          <inkml:trace contextRef="#ctx0" brushRef="#br0" timeOffset="75589.8642">4088 5601 362 0,'0'0'142'0,"0"0"-2"15,27 39-3-15,-42-16-96 16,15 19-18-16,-4 3-2 16,2 9-11-16,-2 2-3 15,4 3-6-15,0-3 1 16,0-4-1-16,4-5-6 16,-2-9-10-16,11 10-83 15,-13-48-40-15,10 20-9 16,-14-38-7-16,14-3-6 15</inkml:trace>
          <inkml:trace contextRef="#ctx0" brushRef="#br0" timeOffset="72523.8258">63 6521 366 0,'0'0'136'15,"0"0"-6"-15,0 0-1 16,-31-10-102-16,31 10-12 15,-19 4-2-15,19-4-8 16,0 0-19-16,-20 2-23 16,20-2-82-16,0 0-6 15,0 0-2-15,-46 6-6 16</inkml:trace>
          <inkml:trace contextRef="#ctx0" brushRef="#br0" timeOffset="72694.9386">-456 6617 265 0,'-46'8'103'15,"9"7"0"-15,-7-11-10 16,17 0-73-16,6 2-45 16,-2-14-67-16,23 8 3 15,0 0-11-15,-18-21 0 16</inkml:trace>
          <inkml:trace contextRef="#ctx0" brushRef="#br0" timeOffset="71787.3349">845 6569 350 0,'0'0'130'0,"0"0"-4"16,0 0 0-16,22-11-101 0,-3 7-2 16,0-6 2-16,10 4-6 15,0-1-4 1,10 5-3-16,1 0-1 16,8 4-4-16,4 0-1 0,12 1-2 15,7 1-2-15,6-2 0 16,4 0-2-16,0-2 0 15,2 0-1-15,-6 0 0 16,-5-2-3-16,-7-4-6 16,-7 1-9-16,-14-9-17 15,7 14-89-15,-26-25-8 16,11 21 0-16,-24-25-6 0</inkml:trace>
          <inkml:trace contextRef="#ctx0" brushRef="#br0" timeOffset="72087.5351">1979 6236 398 0,'0'0'142'0,"-2"-39"-2"15,2 39-4-15,0 0-110 16,27 8-8-16,-27-8 0 15,33 34-7-15,-8-7-6 0,-4 8 0 16,4 2-3-16,-9 3 1 16,-7 3-2-16,-11 1 1 15,-13 2-1 1,-4-1 2-16,-14-1-7 0,-6-2 0 16,1 1-16-16,-7-24-50 15,20 14-67-15,-15-31-9 16,40-2-5-16,-46-4-9 15</inkml:trace>
        </inkml:traceGroup>
        <inkml:traceGroup>
          <inkml:annotationXML>
            <emma:emma xmlns:emma="http://www.w3.org/2003/04/emma" version="1.0">
              <emma:interpretation id="{7F42EFAF-16E0-4E53-8C8F-BD744211F117}" emma:medium="tactile" emma:mode="ink">
                <msink:context xmlns:msink="http://schemas.microsoft.com/ink/2010/main" type="inkWord" rotatedBoundingBox="7861,11634 11519,11557 11546,12870 7889,12946"/>
              </emma:interpretation>
              <emma:one-of disjunction-type="recognition" id="oneOf9">
                <emma:interpretation id="interp45" emma:lang="en-US" emma:confidence="0">
                  <emma:literal>Fist,</emma:literal>
                </emma:interpretation>
                <emma:interpretation id="interp46" emma:lang="en-US" emma:confidence="0">
                  <emma:literal>Fist.</emma:literal>
                </emma:interpretation>
                <emma:interpretation id="interp47" emma:lang="en-US" emma:confidence="0">
                  <emma:literal>Fists,</emma:literal>
                </emma:interpretation>
                <emma:interpretation id="interp48" emma:lang="en-US" emma:confidence="0">
                  <emma:literal>Fasten,</emma:literal>
                </emma:interpretation>
                <emma:interpretation id="interp49" emma:lang="en-US" emma:confidence="0">
                  <emma:literal>Fasten.</emma:literal>
                </emma:interpretation>
              </emma:one-of>
            </emma:emma>
          </inkml:annotationXML>
          <inkml:trace contextRef="#ctx0" brushRef="#br0" timeOffset="78091.5269">6392 6581 305 0,'0'0'127'0,"33"-10"2"16,-33 10-2-16,44-13-63 15,-9 9-38-15,25 6-1 16,5-4-5-16,24 2-9 16,19 0-2-16,17-2-3 15,8 2-2-15,4-2-4 16,2 0-2-16,-6 0-6 16,-8 2-6-16,-21-4-11 15,-13 16-23-15,-39-22-79 16,-2 22-1-16,-50-12-6 0,29-10 2 15</inkml:trace>
          <inkml:trace contextRef="#ctx0" brushRef="#br0" timeOffset="78339.6924">7832 6301 407 0,'0'0'139'16,"10"19"-1"-16,-10-19-5 15,21 14-113-15,16 7-4 16,3 10 2-16,4 4-6 16,-7 5-3-16,-8 1-1 0,-12 7 2 15,-13-2-5-15,-15 2 2 16,-7-5-4-16,-13-5-3 16,-1-5-6-16,-5-12-20 15,22 8-111-15,-16-38-12 16,31 9-4-16,-16-29-11 15</inkml:trace>
          <inkml:trace contextRef="#ctx0" brushRef="#br0" timeOffset="58911.7752">4458 6157 279 0,'0'0'121'16,"0"0"1"-16,0 0 2 15,0 0-83-15,0 0-4 0,0 0 0 16,-9 38-9-16,12-11-6 16,3 10-3-16,-4 5-2 15,6 6-4-15,-2 4-3 16,3 2-1-16,-3 0-2 16,0 2 0-16,0-4-4 15,1 2 2-15,-3-4-4 16,0-5-2-16,-2-5 1 15,2-7-2-15,-2-6-1 16,-2-27-6-16,4 29-1 16,-4-29-12-16,0 0-17 15,-8-50-97-15,16 19 1 16,-24-31-5-16,18 12-1 0</inkml:trace>
          <inkml:trace contextRef="#ctx0" brushRef="#br0" timeOffset="59210.9746">4429 6243 336 0,'0'0'131'16,"0"0"-3"-16,0 0-1 16,-7-19-96-16,7 19-7 15,0 0-2-15,32-17-8 16,-14 7-5-16,9 2-1 0,5-3-2 15,7-3-2-15,3 1 0 16,5-5-2-16,7 1-1 16,2-6-1-16,3 6-1 15,-3-1-2-15,-6 3-2 16,-11 7-3-16,-8 8-5 16,-31 0-10-16,25 25-25 15,-50-13-78-15,13 30-3 16,-34-17-1-16,11 29 0 15</inkml:trace>
          <inkml:trace contextRef="#ctx0" brushRef="#br0" timeOffset="59656.2709">4445 6891 295 0,'-27'14'118'16,"29"16"0"-16,-2-30 0 16,0 0-87-16,29-3-5 15,7-3-3-15,1-10-11 16,9 1-3-16,-2-4-4 15,-5 3-5-15,-2 3-4 16,-7 3-9-16,-1 10-10 16,-29 0-40-16,31 10-57 0,-31-10 0 15,8 19-7 1,-8-19 3-16</inkml:trace>
          <inkml:trace contextRef="#ctx0" brushRef="#br0" timeOffset="59436.1246">4481 6529 354 0,'0'0'131'15,"0"0"-5"-15,33-14 0 16,-8-1-97-16,8 5-4 15,-2-5-8-15,5 3-9 16,1 2-4-16,-4 3-3 16,-4 5-3-16,-2 0-5 15,-2 6-8-15,-25-4-9 16,42 17-20-16,-42-17-79 16,25 14-2-16,-25-14-3 15,2 25 3-15</inkml:trace>
          <inkml:trace contextRef="#ctx0" brushRef="#br0" timeOffset="60044.529">5054 6770 376 0,'19'13'136'16,"-19"-13"-3"-16,27-4 1 15,-27 4-111-15,37 0-3 16,-14 0-6-16,2 4-6 0,-4 0-1 16,-1 2-1-16,-20-6 0 15,19 23-3-15,-19-23 2 16,-14 33-2-16,-5-12 3 16,0-2-4-16,-4 4 2 15,3-3-3-15,3-1 2 16,7 0-1-16,10-19 0 15,0 31 0-15,0-31-2 16,27 19 0-16,-7-13-1 16,3-4-5-16,2 0-8 15,-4-8-21-15,16 14-102 16,-37-8-4-16,34-10-9 16,-34 10-5-16</inkml:trace>
          <inkml:trace contextRef="#ctx0" brushRef="#br0" timeOffset="76891.7295">5486 5756 332 0,'4'-22'126'16,"-4"22"3"-16,0 0-7 15,0 0-91-15,-35-19-5 16,35 19-5-16,-31 12-8 16,10-1-1-16,0 3-2 15,0 1-4-15,1 1 1 16,1 1 0-16,19-17-3 15,-23 33-2-15,23-33-1 16,0 27 1-16,0-27-2 16,25 25 0-16,-6-10 0 15,4-1 0-15,-23-14 1 0,35 38 1 16,-29-15-2-16,-2 4 1 16,-10 2-1-16,-4 0 1 15,-7-2-1-15,-6 0 1 16,0-6-2-16,-4-9-3 15,9 1-5-15,-3-13-9 16,21 0-20-16,-23-17-88 16,23 17-5-16,8-23-3 15,13 21-1-15</inkml:trace>
          <inkml:trace contextRef="#ctx0" brushRef="#br0" timeOffset="77087.8599">5532 6076 347 0,'8'19'130'0,"-8"-19"-1"16,2 21-4-16,-2-21-99 15,-12 23-13-15,12-23-1 16,-9 25-7-16,9-25-11 16,-14 25-9-16,14-25-19 15,-23 10-83-15,23-10-5 16,0 0-3-16,4-21-2 15</inkml:trace>
          <inkml:trace contextRef="#ctx0" brushRef="#br0" timeOffset="77387.0591">5762 5740 351 0,'0'0'130'0,"21"-4"-2"16,-21 4 0-16,0 0-98 15,-27 27-6-15,23 0-1 16,-8 0-11-16,3 8-1 16,-3-2-3-16,-1 7 0 15,1-3-5-15,2 3 0 16,1-3-1-16,1 0 0 16,2-3-2-16,1-1 1 0,3-2-3 15,2-2-2-15,7-8-2 16,-7-21-5-1,29 15-8-15,-11-28-13 16,24 9-32-16,-19-40-65 0,25 19-2 16,-26-31 0-16,10 23 0 15</inkml:trace>
          <inkml:trace contextRef="#ctx0" brushRef="#br0" timeOffset="77555.1705">5688 5962 320 0,'-29'-2'125'15,"29"2"-3"-15,0 0-2 0,0 0-86 16,27 2-14 0,10-10-12-16,13 6-34 15,-7-21-89-15,30 19-9 16,-15-17-5-16,15 21-7 0</inkml:trace>
        </inkml:traceGroup>
        <inkml:traceGroup>
          <inkml:annotationXML>
            <emma:emma xmlns:emma="http://www.w3.org/2003/04/emma" version="1.0">
              <emma:interpretation id="{56AA642C-130D-4DAF-A359-35E68CDDDA0B}" emma:medium="tactile" emma:mode="ink">
                <msink:context xmlns:msink="http://schemas.microsoft.com/ink/2010/main" type="inkWord" rotatedBoundingBox="12823,11367 15466,11312 15496,12773 12853,12828"/>
              </emma:interpretation>
              <emma:one-of disjunction-type="recognition" id="oneOf10">
                <emma:interpretation id="interp50" emma:lang="en-US" emma:confidence="0">
                  <emma:literal>on Est</emma:literal>
                </emma:interpretation>
                <emma:interpretation id="interp51" emma:lang="en-US" emma:confidence="0">
                  <emma:literal>sorest</emma:literal>
                </emma:interpretation>
                <emma:interpretation id="interp52" emma:lang="en-US" emma:confidence="0">
                  <emma:literal>boneset</emma:literal>
                </emma:interpretation>
                <emma:interpretation id="interp53" emma:lang="en-US" emma:confidence="0">
                  <emma:literal>Sorest</emma:literal>
                </emma:interpretation>
                <emma:interpretation id="interp54" emma:lang="en-US" emma:confidence="0">
                  <emma:literal>lonest</emma:literal>
                </emma:interpretation>
              </emma:one-of>
            </emma:emma>
          </inkml:annotationXML>
          <inkml:trace contextRef="#ctx0" brushRef="#br0" timeOffset="80971.4414">9396 5493 353 0,'-8'-23'138'0,"8"23"-4"16,0 0 1-16,0 0-103 15,-4 21-4-15,4 1-3 16,-8 3-7-16,3 11-6 15,1-1-2-15,0 7-6 0,2 1 2 16,2 1-5-16,2-3 1 16,2-1-1-16,0-7 1 15,1-8-4-15,-5-25 3 16,14 27 0-16,-14-27-1 16,21 0 0-16,-21 0 1 15,31-12-2-15,-12 5 1 16,4 1 1-16,-1 8-1 0,-1 6 0 15,0 5 1 1,-6 6 0-16,-7 3 0 16,-4 3 0-16,-8-2 0 15,-6 0 0-15,-7-4 0 0,-6-3-1 16,-2-7-2-16,0-5-3 16,0-4-6-16,0-10-10 15,25 10-20-15,-31-19-92 16,31 19-5-16,8-21-1 15,17 21-3-15</inkml:trace>
          <inkml:trace contextRef="#ctx0" brushRef="#br0" timeOffset="81247.6252">9781 5869 401 0,'0'0'141'0,"-11"31"-3"16,-18-15-4-16,11 20-109 0,5-7-6 15,13 6-5-15,6-6-8 16,9-4-2-16,10-8-2 16,2-11-1-16,2-10 0 15,2-13-1-15,-2-6 0 16,-4-8 0-16,-6-2 0 16,-7-4-1-16,-8 3-1 15,-8 7-1-15,-4 9-2 16,8 18-5-16,-29-9-9 15,8 9-20-15,19 29-93 16,-21-20-2-16,25 24-2 16,-2-33-3-16</inkml:trace>
          <inkml:trace contextRef="#ctx0" brushRef="#br0" timeOffset="81828.0117">10236 5991 376 0,'0'0'132'16,"0"0"2"-16,0 0-2 15,18 9-102-15,12-7-2 16,1-6-5-16,12 1-10 16,7-1-5-16,8 0-4 15,3-2-8-15,3-2-6 16,0 3-10-16,-7-7-15 16,5 16-25-16,-27-18-67 0,11 26-4 15,-46-12 0-15,29 21 3 16</inkml:trace>
          <inkml:trace contextRef="#ctx0" brushRef="#br0" timeOffset="81638.8857">10302 6006 400 0,'0'0'137'0,"0"0"-1"16,0 0-3-16,2 37-104 16,0-1-2-16,-6 5-7 15,2 15-7-15,-4 4-3 16,2 7-1-16,-2 1-4 16,1-1-1-16,-1-7-2 15,4-4 0-15,2-12-2 16,0-11-3-16,6-14-4 15,-6-19-6-15,21-6-14 16,-15-32-26-16,21 1-82 0,-27-38-5 16,19 11 0-16,-27-32 0 15</inkml:trace>
          <inkml:trace contextRef="#ctx0" brushRef="#br0" timeOffset="82188.2506">10390 6590 355 0,'-38'39'126'15,"-3"-22"-2"-15,28 14 3 16,-8-17-99-16,21-14-10 16,19 19-2-16,8-21-15 15,15-4-10-15,1-9-13 16,22 9-40-16,-13-23-64 16,18 21 3-16,-18-17-5 15,10 21 0-15</inkml:trace>
          <inkml:trace contextRef="#ctx0" brushRef="#br0" timeOffset="82024.1421">10473 6253 302 0,'-54'46'116'0,"-9"-25"2"16,34 14 3-16,-6-27-74 16,35-8-14-16,0 0-6 15,0 0-7-15,43-6-8 16,-1-11-3-16,8-1-3 15,8-3-8-15,6 6-10 0,-5-3-13 16,5 20-19 0,-24-17-75-16,7 34-4 15,-47-19-3-15,25 41 0 16</inkml:trace>
          <inkml:trace contextRef="#ctx0" brushRef="#br0" timeOffset="82623.5407">10944 6640 394 0,'0'0'141'16,"0"0"-5"-16,0 0-1 15,25-7-113-15,-6 11-5 16,-19-4 1-16,31 13-7 15,-31-13-4-15,21 31 3 16,-21-12-4-16,-6 4 2 16,-9-1-1-16,-4-1-2 15,-1 2 0-15,-1-4-1 16,2 0 1-16,19-19-6 16,-23 29 5-16,23-29-6 15,4 18 3-15,-4-18 0 16,40 17-4-16,-11-15-5 0,13 2-17 15,-9-25-109-15,27 23-8 16,-20-26-4-16,11 17-11 16</inkml:trace>
          <inkml:trace contextRef="#ctx0" brushRef="#br0" timeOffset="83507.1275">11304 5522 317 0,'0'0'131'16,"-15"-25"0"-16,15 25 0 15,-35 8-69-15,16 5-33 16,-12-7 0-16,4 12-10 16,-4-5-9-16,6 1-2 0,2-1-2 15,23-13-3-15,-25 25-2 16,25-25 2-1,8 21-4-15,-8-21 3 16,40 25-1-16,-11-9 1 0,2 3-1 16,-4 0-1-16,-8 3 4 15,-3 5-4-15,-13-2 4 16,-8 2-4-16,-7 0 3 16,-9-6-4-16,-4 0 3 15,-2-6-3-15,6-1-3 16,-4-8-6-16,25-6-9 15,-24 2-13-15,24-2-24 0,0 0-76 16,0 0-3 0,0 0 1-16,20 11 0 15</inkml:trace>
          <inkml:trace contextRef="#ctx0" brushRef="#br0" timeOffset="83679.2417">11277 5906 377 0,'33'-2'133'16,"-33"2"0"-16,0 0-1 15,-6 27-99-15,-1-4-10 16,-7-4-7-16,1 6-11 16,-1 2-12-16,-3-7-9 15,9 9-17-15,8-29-49 16,-6 23-48-16,6-23-3 16,0 0-3-16,18-45 2 0</inkml:trace>
          <inkml:trace contextRef="#ctx0" brushRef="#br0" timeOffset="84067.5007">11536 5713 382 0,'-39'-8'130'0,"39"8"-1"16,0 0-2-16,44 6-99 15,-5-10-7-15,17 6-4 16,11-2-22-16,-3-13-38 16,15 22-87-16,-23-18-4 15,6 20-9-15,-22-18-4 16</inkml:trace>
          <inkml:trace contextRef="#ctx0" brushRef="#br0" timeOffset="83927.4074">11713 5522 399 0,'0'0'143'0,"0"0"-2"16,0 0-7-16,-21 35-111 16,9-6-6-16,-9 0-1 15,4 7-11-15,-1 1-2 16,1 0-2-16,5-1 0 0,-1-3-3 15,7-6 4 1,4-4-8-16,2-23 2 16,19 25-4-16,1-19-8 15,-1-12-13-15,12 8-26 0,-20-21-75 16,16 15-3-16,-30-21 1 16,3 25 0-16</inkml:trace>
        </inkml:traceGroup>
        <inkml:traceGroup>
          <inkml:annotationXML>
            <emma:emma xmlns:emma="http://www.w3.org/2003/04/emma" version="1.0">
              <emma:interpretation id="{081CA161-F8A0-414B-A438-257F99E2B6FB}" emma:medium="tactile" emma:mode="ink">
                <msink:context xmlns:msink="http://schemas.microsoft.com/ink/2010/main" type="inkWord" rotatedBoundingBox="15782,11904 17371,11871 17380,12305 15791,12338"/>
              </emma:interpretation>
              <emma:one-of disjunction-type="recognition" id="oneOf11">
                <emma:interpretation id="interp55" emma:lang="en-US" emma:confidence="0">
                  <emma:literal>1</emma:literal>
                </emma:interpretation>
                <emma:interpretation id="interp56" emma:lang="en-US" emma:confidence="0">
                  <emma:literal>k</emma:literal>
                </emma:interpretation>
                <emma:interpretation id="interp57" emma:lang="en-US" emma:confidence="0">
                  <emma:literal>+</emma:literal>
                </emma:interpretation>
                <emma:interpretation id="interp58" emma:lang="en-US" emma:confidence="0">
                  <emma:literal>A</emma:literal>
                </emma:interpretation>
                <emma:interpretation id="interp5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84630.8755">12322 6378 409 0,'0'-19'138'16,"31"23"-1"-16,-14-27-12 16,22 21-97-16,11-8-5 15,23 4-4-15,16-5-9 16,23-1-3-16,17-5-2 16,10 1-1-16,7-1-1 15,-3-2-2-15,-8 7 0 16,-17-3-4-16,-18 5-4 15,-25-1-8-15,-19 18-24 16,-56-7-97-16,29-5-3 0,-29 5-4 16,-29 0-3-16</inkml:trace>
          <inkml:trace contextRef="#ctx0" brushRef="#br0" timeOffset="84963.0952">13548 6049 338 0,'0'0'131'15,"10"-27"2"-15,13 27-1 16,-15-18-96-16,19 14-1 16,-8-9-1-16,10 9-9 0,-4 0-6 15,6 6-1-15,-2 2-5 16,2 9-1-1,-2-1-3-15,-2 9-1 16,-2 4-2-16,-4 2 0 0,-4 2-2 16,-9 4 0-16,-8 0-1 15,-6 3-1-15,-11-3 0 16,-4-2-2-16,-6 0-3 16,-4-4-8-16,4 8-34 15,-10-22-102-15,24 14-6 16,-12-25-9-16,25-2-6 15</inkml:trace>
        </inkml:traceGroup>
        <inkml:traceGroup>
          <inkml:annotationXML>
            <emma:emma xmlns:emma="http://www.w3.org/2003/04/emma" version="1.0">
              <emma:interpretation id="{C0B01E74-FD29-44CC-AD1C-B24E3A8DC7AE}" emma:medium="tactile" emma:mode="ink">
                <msink:context xmlns:msink="http://schemas.microsoft.com/ink/2010/main" type="inkWord" rotatedBoundingBox="18119,11104 23905,10983 23941,12741 18155,12862"/>
              </emma:interpretation>
              <emma:one-of disjunction-type="recognition" id="oneOf12">
                <emma:interpretation id="interp60" emma:lang="en-US" emma:confidence="0">
                  <emma:literal>good-Est a.</emma:literal>
                </emma:interpretation>
                <emma:interpretation id="interp61" emma:lang="en-US" emma:confidence="0">
                  <emma:literal>good-Estes.</emma:literal>
                </emma:interpretation>
                <emma:interpretation id="interp62" emma:lang="en-US" emma:confidence="0">
                  <emma:literal>good-Est.</emma:literal>
                </emma:interpretation>
                <emma:interpretation id="interp63" emma:lang="en-US" emma:confidence="0">
                  <emma:literal>good-Est...</emma:literal>
                </emma:interpretation>
                <emma:interpretation id="interp64" emma:lang="en-US" emma:confidence="0">
                  <emma:literal>good-Est).</emma:literal>
                </emma:interpretation>
              </emma:one-of>
            </emma:emma>
          </inkml:annotationXML>
          <inkml:trace contextRef="#ctx0" brushRef="#br0" timeOffset="90330.6645">14859 5634 338 0,'8'-37'137'16,"-8"37"1"-16,0-32-1 15,0 32-91-15,-10-18-13 16,10 18-3-16,-25-5-7 16,25 5-9-16,-40 15 0 15,15 4-6-15,0-3-2 16,2 11-3-16,5 0-1 15,5 0-4-15,5-2 2 0,6 0-2 16,6-6-1-16,-4-19 1 16,27 12 2-16,-4-20-3 15,4-6 6-15,0-5 2 16,0-2-1-16,0 0 2 16,-2 3-3-16,-6 9 4 15,-1 7-2-15,-18 2-1 16,9 33-2-16,-11-3-1 15,-5 3 0-15,-3 6-1 16,-7 1 2-16,1-3-4 16,-9-2 3-16,0-3-2 15,-2-5-1-15,0-5-2 16,2-3-5-16,0-6-4 0,25-13-11 16,-37 12-20-16,37-12-97 15,0 0-3-15,27-6-1 16,-15-23 0-16</inkml:trace>
          <inkml:trace contextRef="#ctx0" brushRef="#br0" timeOffset="90627.8636">15006 5702 404 0,'0'0'139'16,"0"0"-1"-16,0 0-5 15,-6 38-106-15,4-17-5 16,12 4-6-16,3-5-8 0,3 1-3 15,5-4-1-15,4-9-3 16,4-6 2-16,4-10-2 16,-1-11-1-1,-1-6-1-15,-8-6 3 0,-5-4 2 16,-7-1-3-16,-11 5 1 16,-11 6-2-16,-9 15 0 15,-5 10-7-15,-9 8-5 16,5 17-11-16,-4-4-20 15,21 25-51-15,-13-24-43 16,29 16-2-16,-4-38 0 16,10 31 4-16</inkml:trace>
          <inkml:trace contextRef="#ctx0" brushRef="#br0" timeOffset="90931.063">15347 5719 359 0,'25'-2'128'0,"-25"2"4"15,0 0-4-15,0 23-96 16,0-23 0-16,10 25-12 16,-10-25-4-16,21 27-5 15,-21-27-3-15,31 21-3 16,-12-11-2-16,2-6-1 16,-1-4 0-16,1-4-1 15,-21 4-1-15,31-23 0 0,-31 23 0 16,11-37 0-1,-17 14 4-15,-7 0-4 16,-4 2 3-16,-1 5-1 16,-1 5 0-16,19 11-6 0,-35-8 0 15,35 8-13-15,-23 17-23 16,35 12-90-16,-12-29-7 16,13 41-3-16,-13-41 1 15</inkml:trace>
          <inkml:trace contextRef="#ctx0" brushRef="#br0" timeOffset="91407.3797">15979 5673 336 0,'-21'-41'129'0,"21"41"3"0,-29-42-1 16,29 42-92-16,-40-23-6 15,40 23-1-15,-39 11-13 16,20 10-4-16,0-1-2 16,3 5-7-16,3 4-1 15,7-2-5-15,8 0 1 16,4-4-1-16,-6-23 2 16,36 23-4-16,-11-23 3 0,2-8 0 15,4-11 3 1,0-10 1-16,0-8-2 15,0-11 2-15,-4-10-3 16,-2-11 2-16,-4-2-1 0,-2 3 2 16,-7 3-2-16,-4 11-1 15,-3 11 4-15,-3 16 0 16,-2 27 1-16,0 0 0 16,-27 35 1-16,12 11 0 15,-1 14-2-15,-1 11-2 16,2 4-4-16,3 3-1 15,4-1 0-15,3-6-4 16,7-5-3-16,3-14-12 16,11 11-54-16,-7-40-76 15,11 6-3-15,-20-29-8 16,0 0-7-16</inkml:trace>
          <inkml:trace contextRef="#ctx0" brushRef="#br0" timeOffset="92899.3732">16326 5970 362 0,'4'-27'142'16,"-4"27"-2"-16,0 0 0 15,25-4-103-15,-25 4-6 16,12 38-1-16,-12-5-12 0,0 15-3 16,-8 8-3-16,-5 8-1 15,-3 7-5-15,1-3 1 16,-4-1-3-16,5-3-1 16,6-8 0-16,1-8-1 15,3-12-2-15,6-11 1 16,-2-25-1-16,13 18-4 15,-13-18-3-15,21-35-8 16,-3 4-13-16,-9-32-32 16,24 14-82-16,-27-30-5 15,19 22 0-15,-27-15 2 16</inkml:trace>
          <inkml:trace contextRef="#ctx0" brushRef="#br0" timeOffset="93508.7775">16303 6627 375 0,'0'19'139'0,"0"-19"0"16,29-2 1-16,-8-13-100 15,30 5-11-15,4-9-4 16,9 2-13-16,2 1-10 0,-7-1-10 15,-1 11-21-15,-25-15-106 16,9 27-5-16,-42-6-5 16,0 0-3-1</inkml:trace>
          <inkml:trace contextRef="#ctx0" brushRef="#br0" timeOffset="93340.6663">16357 6309 349 0,'0'0'136'15,"0"0"-2"-15,29-2 3 16,-29 2-100-16,56-27-6 16,-17 4-3-16,11 7-13 15,2-3-6-15,-2 2-5 16,0 3-4-16,-11 1-6 0,-1 9-7 16,-17 0-11-16,-3 25-23 15,-18-21-85-15,-18 50-3 16,-20-21-2-16,5 23 2 15</inkml:trace>
          <inkml:trace contextRef="#ctx0" brushRef="#br0" timeOffset="93140.5331">16402 5981 328 0,'0'0'131'0,"13"-23"4"16,8 25 0-16,-21-2-79 16,31-14-17-16,-8 3-8 15,12 7-11-15,4-6-7 16,13 1-3-16,2-3-5 16,3-3-2-16,3-1-3 15,-6 1 0-15,-4 3-1 16,-9 1-2-16,-8 11-3 15,-33 0-7-15,23 19-10 0,-23-19-28 16,-31 54-85-16,-15-27-3 16,7 25-1-16,-30-15-1 15</inkml:trace>
          <inkml:trace contextRef="#ctx0" brushRef="#br0" timeOffset="95058.8952">17028 6656 315 0,'0'0'137'0,"-19"-10"0"16,19 10 3-16,0 0-85 15,0 0-16-15,0 0-4 16,19-13-9-1,-19 13-8-15,31 13-5 0,-12-5-4 16,1 2-2-16,-1 5-2 16,-19-15 0-16,31 31-1 15,-31-12 1-15,-4 0-1 16,-4-1 0-16,-13 1 1 16,0 2-1-16,-2 0 0 15,3-5-1-15,-1 3 0 16,21-19-3-16,-19 27 1 0,19-27 0 15,11 19 0-15,9-15 0 16,5 0 0-16,6-6-3 16,5-2-1-1,-1-3-5-15,5 7-11 0,-16-14-32 16,14 20-98-16,-38-6-1 16,27 0-9-16,-27 0-1 15</inkml:trace>
          <inkml:trace contextRef="#ctx0" brushRef="#br0" timeOffset="96054.5563">17603 5559 312 0,'0'0'138'16,"-27"-8"-3"-16,27 8 5 15,-43-2-87-15,24 12-16 16,-8-8-4-16,6 11-11 16,-2-3-8-16,5 7-6 15,18-17 0-15,-21 29-5 16,21-29-1-16,4 33-5 16,6-12 4-16,5-3-3 0,-1 5 5 15,3 0-5-15,-4 0 5 16,-5 2-4-16,-6-4 4 15,-2 4 0-15,-6-7 0 16,6-18-2-16,-23 29-1 16,23-29-3-16,-31 19-6 15,31-19-12-15,-25 13-20 16,0-22-97-16,25 9-4 16,-19 7 0-16,19-7-3 15</inkml:trace>
          <inkml:trace contextRef="#ctx0" brushRef="#br0" timeOffset="96252.6892">17626 5881 410 0,'0'0'143'0,"11"29"-3"16,-11-29-3-16,-19 44-113 16,8-19-8-16,1 4-6 15,2-2-9-15,-3-4-7 16,5-2-9-16,6-21-11 15,-10 24-24-15,10-24-84 16,0 0-3-16,-11-22-1 16,32 9-1-16</inkml:trace>
          <inkml:trace contextRef="#ctx0" brushRef="#br0" timeOffset="96654.9561">17948 5736 385 0,'-35'10'135'0,"35"-10"-2"16,0 0-1-16,31 23-115 16,9-15-40-16,-3-14-97 15,27 8-14-15,-12-16-5 0,15 9-7 16</inkml:trace>
          <inkml:trace contextRef="#ctx0" brushRef="#br0" timeOffset="96527.8713">18067 5578 346 0,'4'-21'135'16,"15"19"3"-16,-19 2-1 16,0 0-96-16,0 0-6 15,0 0-4-15,-5 21-11 16,-3 2-5-16,-7-1-4 16,3 8-7-16,-3-3 1 15,5 4-4-15,0-2 1 16,1-2-4-16,9 4 1 0,0-10-7 15,9 2 1-15,-9-23-8 16,27 33-15-16,-27-33-39 16,33 0-71-1,-33 0-1-15,23-21-2 0,-27-2 3 16</inkml:trace>
          <inkml:trace contextRef="#ctx0" brushRef="#br0" timeOffset="97051.2187">18532 6226 381 0,'-35'-10'144'0,"35"10"1"16,-31-4-3-16,31 4-114 16,0 0-6-16,45 8-1 15,-9-4-9-15,11 2-6 16,16-6-2-16,9 0-1 15,9-6-2-15,7-2-2 16,-1-1 0-16,-2-1-1 16,-6 2-4-16,-10-3-6 15,-9 13-9-15,-23-10-25 0,5 27-92 16,-42-19-3 0,21 12-1-16,-21-12-1 15</inkml:trace>
          <inkml:trace contextRef="#ctx0" brushRef="#br0" timeOffset="97307.3905">19332 6070 421 0,'0'-37'147'15,"0"37"1"-15,0 0-2 16,27-15-117-16,-27 15-10 16,29 19 0-16,-8-2-10 0,0 5-2 15,-3 1-1 1,-5 8-1-16,-11 1-1 15,-10 5-2-15,-5 0 1 16,-8 1-1-16,-4-1 0 0,-2-6-3 16,2-2-2-16,1-8-4 15,24-21-12-15,-30 13-17 16,30-13-110-16,19-25-4 16,10 8-4-16,-8-24-2 15</inkml:trace>
          <inkml:trace contextRef="#ctx0" brushRef="#br0" timeOffset="97511.5261">20315 6103 446 0,'0'0'152'0,"10"-18"-5"16,-10 18-6-16,23-2-137 15,-23 2-10-15,33-2-22 16,-33 2-108-16,40-2-6 16,-40 2-4-16,37 0-4 15</inkml:trace>
        </inkml:traceGroup>
        <inkml:traceGroup>
          <inkml:annotationXML>
            <emma:emma xmlns:emma="http://www.w3.org/2003/04/emma" version="1.0">
              <emma:interpretation id="{769C659A-F16A-4DC9-AFD6-D25BA31B689A}" emma:medium="tactile" emma:mode="ink">
                <msink:context xmlns:msink="http://schemas.microsoft.com/ink/2010/main" type="inkWord" rotatedBoundingBox="24162,11995 25021,11977 25023,12067 24164,12085"/>
              </emma:interpretation>
              <emma:one-of disjunction-type="recognition" id="oneOf13">
                <emma:interpretation id="interp65" emma:lang="en-US" emma:confidence="0">
                  <emma:literal>--</emma:literal>
                </emma:interpretation>
                <emma:interpretation id="interp66" emma:lang="en-US" emma:confidence="0">
                  <emma:literal>=</emma:literal>
                </emma:interpretation>
                <emma:interpretation id="interp67" emma:lang="en-US" emma:confidence="0">
                  <emma:literal>"</emma:literal>
                </emma:interpretation>
                <emma:interpretation id="interp68" emma:lang="en-US" emma:confidence="0">
                  <emma:literal>..</emma:literal>
                </emma:interpretation>
                <emma:interpretation id="interp69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97666.629">20695 6133 448 0,'0'0'150'16,"0"0"-4"-16,27-11-9 16,0 9-140-16,4-12-27 15,27 18-102-15,-18-19-10 16,18 26-3-16,-21-20-4 16</inkml:trace>
          <inkml:trace contextRef="#ctx0" brushRef="#br0" timeOffset="97820.7309">21314 6176 421 0,'0'0'150'0,"50"-10"-2"15,-35-9-4-15,18 17-124 16,-8-2-20-16,0-2-21 0,18 14-115 16,-24-12-10-16,12 14-3 15,-31-10-7-15</inkml:trace>
        </inkml:traceGroup>
      </inkml:traceGroup>
    </inkml:traceGroup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5-11-07T16:56:56.41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F653EE-D4AE-4489-B1FC-6BD9A2A81D4C}" emma:medium="tactile" emma:mode="ink">
          <msink:context xmlns:msink="http://schemas.microsoft.com/ink/2010/main" type="writingRegion" rotatedBoundingBox="29874,18834 29889,18834 29889,18849 29874,18849"/>
        </emma:interpretation>
      </emma:emma>
    </inkml:annotationXML>
    <inkml:traceGroup>
      <inkml:annotationXML>
        <emma:emma xmlns:emma="http://www.w3.org/2003/04/emma" version="1.0">
          <emma:interpretation id="{A3EE71D8-4612-495D-AA8B-C83923C2D584}" emma:medium="tactile" emma:mode="ink">
            <msink:context xmlns:msink="http://schemas.microsoft.com/ink/2010/main" type="paragraph" rotatedBoundingBox="29874,18834 29889,18834 29889,18849 29874,18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E74920-7B69-4AAD-AEB3-978BCB5ED85D}" emma:medium="tactile" emma:mode="ink">
              <msink:context xmlns:msink="http://schemas.microsoft.com/ink/2010/main" type="line" rotatedBoundingBox="29874,18834 29889,18834 29889,18849 29874,18849"/>
            </emma:interpretation>
          </emma:emma>
        </inkml:annotationXML>
        <inkml:traceGroup>
          <inkml:annotationXML>
            <emma:emma xmlns:emma="http://www.w3.org/2003/04/emma" version="1.0">
              <emma:interpretation id="{6D66DD79-1BAB-4FD6-A99B-89F29CA5C7B7}" emma:medium="tactile" emma:mode="ink">
                <msink:context xmlns:msink="http://schemas.microsoft.com/ink/2010/main" type="inkWord" rotatedBoundingBox="29874,18834 29889,18834 29889,18849 29874,1884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0,'0'0'15,"0"0"-15,0 0 0,0 0 16,0 0-16,0 0 16,0 0-16</inkml:trace>
        </inkml:traceGroup>
      </inkml:traceGroup>
    </inkml:traceGroup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1.70213" units="1/cm"/>
          <inkml:channelProperty channel="Y" name="resolution" value="81.81818" units="1/cm"/>
          <inkml:channelProperty channel="T" name="resolution" value="1" units="1/dev"/>
        </inkml:channelProperties>
      </inkml:inkSource>
      <inkml:timestamp xml:id="ts0" timeString="2015-11-07T16:59:24.55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6C982A-2028-4746-B724-9D6B4F64C5DB}" emma:medium="tactile" emma:mode="ink">
          <msink:context xmlns:msink="http://schemas.microsoft.com/ink/2010/main" type="writingRegion" rotatedBoundingBox="12852,15824 12867,15824 12867,15839 12852,15839"/>
        </emma:interpretation>
      </emma:emma>
    </inkml:annotationXML>
    <inkml:traceGroup>
      <inkml:annotationXML>
        <emma:emma xmlns:emma="http://www.w3.org/2003/04/emma" version="1.0">
          <emma:interpretation id="{DEBB3C55-8B91-4C7B-8DD0-0499C99AEA0A}" emma:medium="tactile" emma:mode="ink">
            <msink:context xmlns:msink="http://schemas.microsoft.com/ink/2010/main" type="paragraph" rotatedBoundingBox="12852,15824 12867,15824 12867,15839 12852,15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0DF1C2-0D22-4A2D-A988-CFF851857ECF}" emma:medium="tactile" emma:mode="ink">
              <msink:context xmlns:msink="http://schemas.microsoft.com/ink/2010/main" type="line" rotatedBoundingBox="12852,15824 12867,15824 12867,15839 12852,15839"/>
            </emma:interpretation>
          </emma:emma>
        </inkml:annotationXML>
        <inkml:traceGroup>
          <inkml:annotationXML>
            <emma:emma xmlns:emma="http://www.w3.org/2003/04/emma" version="1.0">
              <emma:interpretation id="{989BC4B0-7660-46AA-988B-56AEF4F1A272}" emma:medium="tactile" emma:mode="ink">
                <msink:context xmlns:msink="http://schemas.microsoft.com/ink/2010/main" type="inkWord" rotatedBoundingBox="12852,15824 12867,15824 12867,15839 12852,1583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8:40.9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7295 8552,'0'0,"0"0,0 0,0 0,0 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0:19.4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AA52CD-6403-48FF-8D48-D8FD34B9321F}" emma:medium="tactile" emma:mode="ink">
          <msink:context xmlns:msink="http://schemas.microsoft.com/ink/2010/main" type="inkDrawing" rotatedBoundingBox="19964,17817 19979,17817 19979,17832 19964,17832" shapeName="Other"/>
        </emma:interpretation>
      </emma:emma>
    </inkml:annotationXML>
    <inkml:trace contextRef="#ctx0" brushRef="#br0">8132 5743</inkml:trace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0:17.87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5CEC0B-D025-49D8-A861-86B2AB6E58B9}" emma:medium="tactile" emma:mode="ink">
          <msink:context xmlns:msink="http://schemas.microsoft.com/ink/2010/main" type="inkDrawing" rotatedBoundingBox="28696,13362 28816,16117 28074,16149 27954,13394" semanticType="verticalRange" shapeName="Other">
            <msink:sourceLink direction="with" ref="{25AE82A3-6794-429B-983C-FA953BAFD1E8}"/>
            <msink:sourceLink direction="with" ref="{DDE954CA-4BFC-47B8-AB37-BB7C90E653C2}"/>
          </msink:context>
        </emma:interpretation>
      </emma:emma>
    </inkml:annotationXML>
    <inkml:trace contextRef="#ctx0" brushRef="#br0">-2 19 231 0,'0'0'110'15,"-27"-6"3"-15,27 6 2 16,0 0-65-16,0 0-7 16,-23-5-3-16,23 5-6 0,0 0-6 15,0 0-2-15,0 0-2 16,0 0-2-16,0 0-6 15,29-4-2-15,-29 4-4 16,46 4-3-16,-15 1-2 16,10 5-1-16,7 0-2 15,6 7 0-15,4 0-1 16,5 5 0-16,3 1-1 16,1 6 4-16,-3 3 0 15,-6 1 0-15,-8 0 0 16,-8 2 0-16,-15 5 2 15,-13-1-1-15,-16 1-1 16,-10-1-3-16,-11 1-2 0,-4-3 1 16,-9 3-1-16,3-1 0 15,-6 1-1-15,-1 5 1 16,3 3 4-16,-1 2-3 16,1 0 1-16,4 2-1 15,2 2 2-15,6-2-1 16,8-2 0-16,9-5-2 15,8-3 0-15,8-7 1 16,11-8-1-16,6-8 1 16,6-9-1-16,2-6 1 15,-2-6-1-15,-4-6 1 16,-27 8-1-16,25-15 1 0,-25 15 0 16,-27 7 0-16,-6 7 1 15,-7 9-1-15,-5 6 1 16,1 11 0-1,3 3-2-15,7 5 2 0,14 2-1 16,11 0 0-16,18 0-1 16,7-3 0-16,17 5 0 15,9-2 0-15,12 4 1 16,8 0 2-16,5 2 0 16,1 3-1-16,-5 3 3 15,-9 6-2-15,-13-1 3 16,-14 6-2-16,-20-3 2 15,-20 5-7-15,-18 2 3 0,-13-2 1 16,-10-5-2-16,-2-9 0 16,-2-9-2-16,4-11-3 15,8-8-1 1,5-20-8-16,16-11-13 0,-4-31-33 16,29 8-89-16,-15-39-3 15,30 6-2-15,-13-33 1 16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0:18.52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656AC1-4B7A-47EA-9B6B-B7CC30DBAECA}" emma:medium="tactile" emma:mode="ink">
          <msink:context xmlns:msink="http://schemas.microsoft.com/ink/2010/main" type="writingRegion" rotatedBoundingBox="28906,14166 32618,14273 32575,15730 28864,15622"/>
        </emma:interpretation>
      </emma:emma>
    </inkml:annotationXML>
    <inkml:traceGroup>
      <inkml:annotationXML>
        <emma:emma xmlns:emma="http://www.w3.org/2003/04/emma" version="1.0">
          <emma:interpretation id="{0B76B8EC-F284-4FC4-992F-5F4FA2C61A03}" emma:medium="tactile" emma:mode="ink">
            <msink:context xmlns:msink="http://schemas.microsoft.com/ink/2010/main" type="paragraph" rotatedBoundingBox="28906,14166 32618,14273 32575,15730 28864,156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E69301-688D-42BB-91EB-1E42C3542ED0}" emma:medium="tactile" emma:mode="ink">
              <msink:context xmlns:msink="http://schemas.microsoft.com/ink/2010/main" type="line" rotatedBoundingBox="28906,14166 32037,14256 32018,14894 28887,14803"/>
            </emma:interpretation>
          </emma:emma>
        </inkml:annotationXML>
        <inkml:traceGroup>
          <inkml:annotationXML>
            <emma:emma xmlns:emma="http://www.w3.org/2003/04/emma" version="1.0">
              <emma:interpretation id="{DB6A63A7-60CF-475C-854C-51B079A47FB2}" emma:medium="tactile" emma:mode="ink">
                <msink:context xmlns:msink="http://schemas.microsoft.com/ink/2010/main" type="inkWord" rotatedBoundingBox="28906,14166 32037,14256 32018,14894 28887,14803"/>
              </emma:interpretation>
              <emma:one-of disjunction-type="recognition" id="oneOf0">
                <emma:interpretation id="interp0" emma:lang="en-US" emma:confidence="0">
                  <emma:literal>Lellmanh~</emma:literal>
                </emma:interpretation>
                <emma:interpretation id="interp1" emma:lang="en-US" emma:confidence="0">
                  <emma:literal>Lellmanh"</emma:literal>
                </emma:interpretation>
                <emma:interpretation id="interp2" emma:lang="en-US" emma:confidence="0">
                  <emma:literal>Lellminh"</emma:literal>
                </emma:interpretation>
                <emma:interpretation id="interp3" emma:lang="en-US" emma:confidence="0">
                  <emma:literal>Lellmenh"</emma:literal>
                </emma:interpretation>
                <emma:interpretation id="interp4" emma:lang="en-US" emma:confidence="0">
                  <emma:literal>Lealman</emma:literal>
                </emma:interpretation>
              </emma:one-of>
            </emma:emma>
          </inkml:annotationXML>
          <inkml:trace contextRef="#ctx0" brushRef="#br0">163 16 387 0,'0'0'142'0,"0"0"-5"16,6-27 4-16,-6 27-111 0,0 0-3 15,23 21-2 1,-29-2-11-16,2 10-3 16,-11 4-1-16,-4 11 1 15,-6-1-5-15,-2 9-1 0,0 0-3 16,2-4 1-16,7-4-2 15,3-5 0-15,5-8-1 16,8-4 0-16,2-27 0 16,14 29 0-16,5-22 1 15,6-7-2-15,8-3 0 16,7-3-3-16,-1 2 0 16,5-6-4-16,-1 8-5 15,-5-7-5-15,3 7-9 16,-18-6-14-16,15 20-71 15,-38-12-32-15,37-10-1 16,-37 10 3-16,23-23 1 16</inkml:trace>
          <inkml:trace contextRef="#ctx0" brushRef="#br0" timeOffset="288.1916">535 338 415 0,'0'0'143'16,"0"0"-1"-16,29 19-4 15,-8-21-122-15,6 0-3 16,0-9-6-16,0 1-8 16,0-2-1-16,-27 12 0 15,25-32 0-15,-25 32 2 16,-17-20 1-16,-4 15 3 16,-6 10 1-16,0 7 1 0,0 9 0 15,9 4-1-15,3 6 1 16,11-2-3-16,8 2-4 15,6-4-4-15,11-4-8 16,0-15-11-16,12 9-22 16,-33-17-90-16,56-6-3 15,-39-15-5-15,22 11 5 16</inkml:trace>
          <inkml:trace contextRef="#ctx0" brushRef="#br0" timeOffset="528.3513">1081-61 434 0,'-6'46'148'15,"-23"-15"-4"-15,16 27-3 16,-14-6-121-16,9 11-3 16,-3 1-9-16,4-2-4 15,3 1-3-15,3-7 1 16,5-8-2-16,2-11-4 15,6-8-9-15,-2-29-11 16,19 25-35-16,-19-25-80 16,29-29-4-16,-19-15-1 15,24 3-1-15</inkml:trace>
          <inkml:trace contextRef="#ctx0" brushRef="#br0" timeOffset="737.4919">1220 16 449 0,'3'31'146'0,"-20"-8"1"16,17 23-4-16,-17-5-125 16,7 11 1-16,-7-2-9 15,7 2-5-15,-3-4-3 16,3 2 0-16,2-9-4 16,4-7-3-16,4-3-10 15,0-31-15-15,20 35-60 16,-20-35-55-16,29-8-2 15,-24-17-2-15,20 15 1 0</inkml:trace>
          <inkml:trace contextRef="#ctx0" brushRef="#br0" timeOffset="1351.8989">1382 355 310 0,'0'0'144'0,"0"0"1"16,0 0 1-16,-2 48-49 16,-18-28-64-16,13 14-6 15,-5-7-12-15,6 2-8 0,4-8-4 16,2-21-2-16,10 20-1 16,-10-20-2-16,31-6 0 15,-12-11-1-15,0-3 1 16,3-5-1-16,-1 0 1 15,0 0-1-15,-2 8 1 16,-19 17 0-16,31-29 1 16,-31 29 1-16,21-6-1 15,-21 6 1-15,18 6 0 16,-18-6-1-16,0 0 1 16,19 6-1-16,-19-6 1 15,0 0 1-15,19 13 0 16,-19-13 0-16,0 0-1 0,21 17 1 15,-21-17-1-15,24 12-1 16,-24-12-1 0,32 8-3-16,-14-8 1 15,-18 0-1-15,34-10 0 0,-34 10 0 16,29-23 0-16,-29 23 2 16,22-23 0-16,-22 23 2 15,15-19 0-15,-15 19 2 16,0 0 1-16,0 0 1 15,0 0 0-15,6 21 1 16,-6-21-1-16,-10 19 1 16,10-19-2-16,-21 12 1 0,21-12-2 15,-21 11 0 1,21-11-2-16,0 0-3 16,-20 21-4-16,20-21-12 15,4 20-22-15,-4-20-96 0,0 0-5 16,0 0-1-16,23 11-1 15</inkml:trace>
          <inkml:trace contextRef="#ctx0" brushRef="#br0" timeOffset="1681.1183">1989 371 256 0,'0'0'124'16,"0"0"11"-16,0 0-6 15,-10 23-61-15,10-23-29 16,0 0 4-16,-23 19-14 16,23-19-9-16,-6 23-6 0,6-23-5 15,-4 23-2-15,4-23-3 16,4 18-2-16,-4-18 6 16,27 9-9-16,-6-9 8 15,-1 2 0-15,1-6-2 16,0-3 2-16,-21 7-2 15,31-10 3-15,-31 10-9 16,0 0 8-16,0 0-11 16,0 0-7-16,0 0-12 15,19 15-22-15,-19-15-74 16,0 0-24-16,0 0 0 16,0 0-1-16</inkml:trace>
          <inkml:trace contextRef="#ctx0" brushRef="#br0" timeOffset="1996.3282">2216 376 375 0,'25'6'137'0,"-25"-6"1"16,0 23 0-16,-19-15-100 16,19 13-10-16,0-21-8 15,-8 23-11-15,8-23-3 16,0 0-3-16,0 0-2 15,20 10-1-15,-20-10 0 16,25-17-1-16,-6 9 0 0,0-2 1 16,-19 10-1-16,31-13 1 15,-31 13 2-15,23-4 1 16,-23 4 0-16,0 0 0 16,4 23-2-16,-4-23-3 15,-8 25-10-15,8-25-17 16,-3 25-69-16,3-25-44 15,0 0 0-15,0 0-3 16,0 0 1-16</inkml:trace>
          <inkml:trace contextRef="#ctx0" brushRef="#br0" timeOffset="2304.5331">2542 334 369 0,'0'0'144'0,"-19"27"-3"0,0-17 1 16,11 13-105-16,8-23-12 16,-14 34-5-16,14-34-11 15,-9 25-4-15,9-25-3 16,0 0 1-16,0 0-2 16,25 0-1-16,-25 0 0 15,33-17 0-15,-14 7 0 16,-19 10 2-16,31-5 1 15,-31 5 0-15,0 0 0 0,9 21-1 16,-9-21-3-16,-9 33-8 16,9-10-18-16,0-23-58 15,-2 23-60-15,2-23-1 16,0 0-3-16,0 0 0 16</inkml:trace>
          <inkml:trace contextRef="#ctx0" brushRef="#br0" timeOffset="2568.7081">2916 295 439 0,'0'0'156'16,"29"-11"-4"-16,-29 11-6 15,25-27-149-15,16 38-88 16,-41-11-46-16,75-5-18 16,-48 3-3-16,-2 19-4 15</inkml:trace>
        </inkml:traceGroup>
      </inkml:traceGroup>
      <inkml:traceGroup>
        <inkml:annotationXML>
          <emma:emma xmlns:emma="http://www.w3.org/2003/04/emma" version="1.0">
            <emma:interpretation id="{59C3A6AC-3FC2-4EC6-B417-779193EE038F}" emma:medium="tactile" emma:mode="ink">
              <msink:context xmlns:msink="http://schemas.microsoft.com/ink/2010/main" type="line" rotatedBoundingBox="29875,15089 32594,15106 32590,15729 29872,15712"/>
            </emma:interpretation>
          </emma:emma>
        </inkml:annotationXML>
        <inkml:traceGroup>
          <inkml:annotationXML>
            <emma:emma xmlns:emma="http://www.w3.org/2003/04/emma" version="1.0">
              <emma:interpretation id="{C5896462-1D31-4479-997C-2EAF8545C4F5}" emma:medium="tactile" emma:mode="ink">
                <msink:context xmlns:msink="http://schemas.microsoft.com/ink/2010/main" type="inkWord" rotatedBoundingBox="29875,15089 32594,15106 32590,15729 29872,15712"/>
              </emma:interpretation>
              <emma:one-of disjunction-type="recognition" id="oneOf1">
                <emma:interpretation id="interp5" emma:lang="en-US" emma:confidence="0">
                  <emma:literal>Manorial</emma:literal>
                </emma:interpretation>
                <emma:interpretation id="interp6" emma:lang="en-US" emma:confidence="0">
                  <emma:literal>Malarial</emma:literal>
                </emma:interpretation>
                <emma:interpretation id="interp7" emma:lang="en-US" emma:confidence="0">
                  <emma:literal>walowald</emma:literal>
                </emma:interpretation>
                <emma:interpretation id="interp8" emma:lang="en-US" emma:confidence="0">
                  <emma:literal>watowald</emma:literal>
                </emma:interpretation>
                <emma:interpretation id="interp9" emma:lang="en-US" emma:confidence="0">
                  <emma:literal>Majored</emma:literal>
                </emma:interpretation>
              </emma:one-of>
            </emma:emma>
          </inkml:annotationXML>
          <inkml:trace contextRef="#ctx0" brushRef="#br0" timeOffset="3376.2447">1175 935 413 0,'0'0'151'0,"-25"16"-4"16,25 11 3-16,-23-8-123 15,10 14-5-15,-7-2-2 16,1 7-12-16,-2 1-2 16,3 1-3-16,1-5 2 0,2 0-4 15,1-8 2-15,6-6-4 16,8-21 2-16,0 0-1 16,0 0-2-16,24-12-1 15,-3-17-2-15,4-15 1 16,4-4-3-16,2-4 2 15,-2 4-1-15,-8 3 3 16,-4 13 2-16,-9 12 3 16,-8 20 2-16,0 0 0 15,-14 31 0-15,5 2 0 16,1 0 0-16,8 3-2 16,6-5-1-16,9-8-2 0,10-11-1 15,10-10-1-15,2-8-1 16,7-11 3-16,-2-3-2 15,-3-5 2-15,-4 0-1 16,-5 2 1-16,-12 8 2 16,-18 15 2-16,0 0 0 15,0 0-2-15,-10 36 2 16,-3-7-3-16,1 4 3 16,4 0-3-16,1-2-1 15,5-8-3-15,9-2-3 16,-7-21-8-16,31 17-18 15,-31-36-108-15,33 17-10 16,-31-27-4-16,27 12 4 0</inkml:trace>
          <inkml:trace contextRef="#ctx0" brushRef="#br0" timeOffset="3736.4855">1777 1084 320 0,'23'0'146'16,"-23"0"-4"-16,0 0 7 16,-29 2-109-16,29-2-10 15,-48 23 2-15,25-2-10 16,-6 0-8-16,2 1-5 0,4 1-1 16,9-2-6-16,14-21 0 15,-4 25-2-15,4-25-2 16,33 0-1-1,-6-10-1-15,2-5 1 0,0 1 0 16,-2-3 0-16,-2 4 1 16,-25 13 2-16,27-8 0 15,-27 8 1-15,6 19 2 16,-6 0-3-16,-2 1-1 16,0 1-8-16,8 0-5 15,-6-21-17-15,21 31-44 16,-21-31-70-16,27-4-4 15,-21-15 2-15,19 9-1 0</inkml:trace>
          <inkml:trace contextRef="#ctx0" brushRef="#br0" timeOffset="4284.8494">2112 874 395 0,'29'-10'153'15,"-29"10"-9"-15,29-6 8 16,-29 6-122-16,4 23-3 15,-4-23-3-15,-8 47-8 16,-3-18-4-16,3 9-2 16,-13-1-9-16,11 5 4 15,-9-3-8-15,11 1 5 0,-7-5-7 16,7-6 5-16,0-4-7 16,8-25 7-16,12 27 5 15,-12-27-6-15,23 0 6 16,-23 0-9-16,33-25 3 15,-12 2-7-15,8-2 3 16,-2-2-7-16,-2 4 0 16,-2 3 4-16,-2 7 0 15,-21 13 6-15,0 0 2 16,0 0 4-16,8 21 5 16,-20 2-2-16,-1 2 2 15,-1 2-3-15,1 0 0 16,7-2-3-16,6-2 0 0,0-23-3 15,10 27 0-15,-10-27-1 16,27 10 1 0,-8-16 0-16,0-5-1 15,4-9 0-15,-1-3-2 0,-1-6 0 16,0 0 0-16,0-3 2 16,-11 3-2-16,-4 9 2 15,-6 20-2-15,-4-23 4 16,4 23-1-16,-27 8 1 15,27-8-4-15,-41 29-10 16,28-4-14-16,-8-25-59 16,19 23-60-16,2-23-5 0,0 0 0 15,0 0-3 1</inkml:trace>
          <inkml:trace contextRef="#ctx0" brushRef="#br0" timeOffset="4712.1332">2619 1136 364 0,'0'0'147'16,"0"0"3"-16,0 0 1 16,0 0-121-16,0 0-1 15,-6 37-3-15,6-37-8 16,-7 40-9-16,5-21 0 15,4-1-4-15,-2-18-4 16,11 27-1-16,-11-27-1 16,25 5 0-16,-25-5-1 0,20-13-1 15,-20 13 1-15,25-33-1 16,-25 33-2-16,19-33 1 16,-19 33 1-16,10-21 0 15,-10 21 2-15,0 0 0 16,0 0 0-16,0 0 0 15,19 14 4-15,-19-14-2 16,0 0-1-16,23 13 0 16,-23-13-2-16,23-9 2 15,-23 9-4-15,27-16-6 16,-27 16-10-16,27-21-20 16,0 29-59-16,-27-8-52 0,23-6 3 15,-23 6-6-15,0 0 5 16</inkml:trace>
          <inkml:trace contextRef="#ctx0" brushRef="#br0" timeOffset="5132.4126">3072 1109 346 0,'0'0'144'16,"0"0"-1"-16,0 0-17 15,-25 6-99-15,25-6 6 16,-42 11-5-16,19-3-11 16,0 0-2-16,1 3-4 15,3-3-1-15,19-8-5 16,-21 25 0-16,21-25-2 15,-6 21-3-15,6-21 1 16,0 0-1-16,25 18-1 16,-25-18 0-16,21-2 0 15,-21 2 0-15,31-10-2 16,-31 10 1-16,25-10-1 0,-25 10 1 16,0 0-3-16,18 0-1 15,-18 0-3-15,0 0-6 16,0 0-13-16,17 37-42 15,-17-37-75-15,31 6-5 16,-31-6 4-16,27-12-3 16</inkml:trace>
          <inkml:trace contextRef="#ctx0" brushRef="#br0" timeOffset="5364.567">3327 874 442 0,'0'0'154'0,"0"0"-3"0,0 0 1 16,-29-25-135-16,29 25 8 16,-46 86-16-16,26-35-8 15,-3 4-2-15,4 1-2 16,7-2-1-16,5-7-4 16,1-3 4-16,2-13-17 15,4-31-1-15,0 0-89 16,0 0-37-16,102 38-2 15,-102-38-3-15,0 0 4 16</inkml:trace>
          <inkml:trace contextRef="#ctx0" brushRef="#br0" timeOffset="5869.9027">3554 1149 336 0,'0'0'150'16,"0"0"3"-16,-90-25 0 15,90 25-74-15,0 0-47 16,0 0-9-16,-97 70-8 16,97-70-11-16,0 0 0 15,0 0-4-15,0 0-1 16,0 0-1-16,0 0 2 0,0 0 0 15,0 0-1-15,0 0 1 16,0 0 0 0,0 0 0-16,0 0-2 15,93-23 2-15,-93 23-3 0,0 0 1 16,0 0-1-16,102-116 2 16,-102 116-3-16,58-89 4 15,-58 89 5-15,0 0 0 16,83-117 5-16,-83 117 0 15,0 0 3-15,0 0 0 16,0 0 1-16,0 0-2 16,0 0-2-16,-68 104-9 0,68-104-1 15,-50 108 0 1,50-108 0-16,-38 108 0 16,38-108 0-16,-12 92 0 15,12-92 0-15,0 0-11 0,10 122-82 16,-10-122-71-16,0 0-5 15,0 0 0-15,81 88-5 16</inkml:trace>
        </inkml:traceGroup>
      </inkml:traceGroup>
    </inkml:traceGroup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5-11-07T16:56:56.41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018D43-7CDE-45AD-B923-19FF483D0E6D}" emma:medium="tactile" emma:mode="ink">
          <msink:context xmlns:msink="http://schemas.microsoft.com/ink/2010/main" type="writingRegion" rotatedBoundingBox="29874,18834 29889,18834 29889,18849 29874,18849"/>
        </emma:interpretation>
      </emma:emma>
    </inkml:annotationXML>
    <inkml:traceGroup>
      <inkml:annotationXML>
        <emma:emma xmlns:emma="http://www.w3.org/2003/04/emma" version="1.0">
          <emma:interpretation id="{B922F1D9-F5D6-47E4-8FDA-8BECB673912F}" emma:medium="tactile" emma:mode="ink">
            <msink:context xmlns:msink="http://schemas.microsoft.com/ink/2010/main" type="paragraph" rotatedBoundingBox="29874,18834 29889,18834 29889,18849 29874,18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B92EF1-BFA5-4298-AD7F-1655EC9E4C71}" emma:medium="tactile" emma:mode="ink">
              <msink:context xmlns:msink="http://schemas.microsoft.com/ink/2010/main" type="line" rotatedBoundingBox="29874,18834 29889,18834 29889,18849 29874,18849"/>
            </emma:interpretation>
          </emma:emma>
        </inkml:annotationXML>
        <inkml:traceGroup>
          <inkml:annotationXML>
            <emma:emma xmlns:emma="http://www.w3.org/2003/04/emma" version="1.0">
              <emma:interpretation id="{5916CFC0-754A-453C-B374-F7127328834F}" emma:medium="tactile" emma:mode="ink">
                <msink:context xmlns:msink="http://schemas.microsoft.com/ink/2010/main" type="inkWord" rotatedBoundingBox="29874,18834 29889,18834 29889,18849 29874,1884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0,'0'0'15,"0"0"-15,0 0 0,0 0 16,0 0-16,0 0 16,0 0-16</inkml:trace>
        </inkml:traceGroup>
      </inkml:traceGroup>
    </inkml:traceGroup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6:56:33.40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context xml:id="ctx1">
      <inkml:inkSource xml:id="inkSrc6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1.70213" units="1/cm"/>
          <inkml:channelProperty channel="Y" name="resolution" value="81.81818" units="1/cm"/>
          <inkml:channelProperty channel="T" name="resolution" value="1" units="1/dev"/>
        </inkml:channelProperties>
      </inkml:inkSource>
      <inkml:timestamp xml:id="ts1" timeString="2015-11-07T16:59:24.551"/>
    </inkml:context>
    <inkml:brush xml:id="br2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3A19CD9-387B-4BCF-B2F9-4B52ACFEA7CB}" emma:medium="tactile" emma:mode="ink">
          <msink:context xmlns:msink="http://schemas.microsoft.com/ink/2010/main" type="writingRegion" rotatedBoundingBox="1708,5447 26979,4983 27225,18363 1954,18827"/>
        </emma:interpretation>
      </emma:emma>
    </inkml:annotationXML>
    <inkml:traceGroup>
      <inkml:annotationXML>
        <emma:emma xmlns:emma="http://www.w3.org/2003/04/emma" version="1.0">
          <emma:interpretation id="{0A138D04-6161-4483-8F86-E654721E79E2}" emma:medium="tactile" emma:mode="ink">
            <msink:context xmlns:msink="http://schemas.microsoft.com/ink/2010/main" type="paragraph" rotatedBoundingBox="3446,5424 26507,4953 26542,6636 3480,71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4C819F-79E7-41C0-BC28-5702C899BAAB}" emma:medium="tactile" emma:mode="ink">
              <msink:context xmlns:msink="http://schemas.microsoft.com/ink/2010/main" type="line" rotatedBoundingBox="3446,5424 26507,4953 26542,6636 3480,7107"/>
            </emma:interpretation>
          </emma:emma>
        </inkml:annotationXML>
        <inkml:traceGroup>
          <inkml:annotationXML>
            <emma:emma xmlns:emma="http://www.w3.org/2003/04/emma" version="1.0">
              <emma:interpretation id="{9E422BC5-3D05-4AF4-93F4-C941AF956CE9}" emma:medium="tactile" emma:mode="ink">
                <msink:context xmlns:msink="http://schemas.microsoft.com/ink/2010/main" type="inkWord" rotatedBoundingBox="3446,5424 11741,5255 11776,6937 3480,7107"/>
              </emma:interpretation>
              <emma:one-of disjunction-type="recognition" id="oneOf0">
                <emma:interpretation id="interp0" emma:lang="en-US" emma:confidence="0">
                  <emma:literal>0~&gt;evoilE,sit_,</emma:literal>
                </emma:interpretation>
                <emma:interpretation id="interp1" emma:lang="en-US" emma:confidence="0">
                  <emma:literal>OneFile,</emma:literal>
                </emma:interpretation>
                <emma:interpretation id="interp2" emma:lang="en-US" emma:confidence="0">
                  <emma:literal>OneFile</emma:literal>
                </emma:interpretation>
                <emma:interpretation id="interp3" emma:lang="en-US" emma:confidence="0">
                  <emma:literal>0~&gt;evilE,sit_]</emma:literal>
                </emma:interpretation>
                <emma:interpretation id="interp4" emma:lang="en-US" emma:confidence="0">
                  <emma:literal>0~&gt;evilE,sit.]</emma:literal>
                </emma:interpretation>
              </emma:one-of>
            </emma:emma>
          </inkml:annotationXML>
          <inkml:trace contextRef="#ctx0" brushRef="#br0">-4546-8611 258 0,'0'0'136'16,"0"0"0"-16,-23 7-20 15,23-7-69-15,0 0-8 0,8 27-8 16,-8-27-11-16,19 13-5 15,-19-13-3-15,35 6-5 16,-14-8-2-16,2-2-1 16,2-7-2-16,0-2-1 15,-4-1 0-15,-3-5 0 16,-5 0 0-16,-5-2-1 16,-6-6-2-16,-4 8-1 15,-6 0 4-15,8 19-4 16,-33-19 3-16,8 17 0 15,0 8 0-15,-2 7 1 16,2 8 2-16,0 0 1 0,2 6-2 16,6 0 3-16,5 5-3 15,6-1 1-15,4 3-1 16,8-1 1-16,4 1-3 16,5-2 2-16,4-5-3 15,1-4-2-15,5-2-3 16,0-13-7-16,4-1-12 15,-8-20-26-15,21 9-96 16,-26-21-3-16,11 12-1 16,-18-14 2-16</inkml:trace>
          <inkml:trace contextRef="#ctx0" brushRef="#br0" timeOffset="300.199">-4143-8657 292 0,'27'-21'144'16,"-27"21"5"-16,19-8-4 15,-19 8-109-15,0 0-5 16,16 23-9-16,-5-2-6 16,-7 0-6-16,4 8-2 15,-2 1-3-15,5 1-2 16,-1 1-1-16,-1-1 0 15,1-4-3-15,0-4-1 0,-10-23-1 16,19 28-5-16,-19-28-5 16,0 0-11-16,33-9-21 15,-37-26-60-15,21 14-45 16,-15-17-1-16,14 9 1 16,-13-9 6-16</inkml:trace>
          <inkml:trace contextRef="#ctx0" brushRef="#br0" timeOffset="512.3403">-3871-8655 293 0,'0'0'145'16,"23"0"0"-16,-23 0-23 16,0 0-79-16,0 0-7 15,-2 30-11-15,2-30-9 16,-21 42-3-16,3-17-6 0,-1 6-1 16,0-3-1-16,0 1-4 15,5-4-1-15,4-6-3 16,10-19-4-16,0 0-7 15,8 19-11-15,-8-19-19 16,39-21-70-16,-24-8-35 16,16 8-4-16,-14-13 6 15</inkml:trace>
          <inkml:trace contextRef="#ctx0" brushRef="#br0" timeOffset="677.4489">-3711-8642 297 0,'0'0'147'0,"6"25"-4"0,-6-25-5 15,-4 36-108-15,4-36-8 16,-4 40-11-16,6-21-12 16,-2-19-11-16,6 29-20 15,-6-29-47-15,0 0-67 16,0 0 2-16,3-21-3 16,-12-6 2-16</inkml:trace>
          <inkml:trace contextRef="#ctx0" brushRef="#br0" timeOffset="815.5413">-3659-8867 316 0,'0'0'142'0,"0"0"-9"0,0 0-11 16,0 0-140-16,0 19-83 16,0-19-33-1,6 23-4-15,-6-23-2 16</inkml:trace>
          <inkml:trace contextRef="#ctx0" brushRef="#br0" timeOffset="1096.7279">-3453-9085 311 0,'-11'23'151'15,"11"11"4"1,-14-3-3-16,20 24-120 16,-14-5-1-16,10 13-10 0,-6-2-7 15,6 2-8-15,0-4 1 16,0-3-7-16,2-9 0 16,0-12-1-16,7-5-15 15,-11-30-48-15,25 14-93 16,-25-14 0-16,0 0-7 15,8-40 1-15</inkml:trace>
          <inkml:trace contextRef="#ctx0" brushRef="#br0" timeOffset="-3636.4183">-7438-8495 248 0,'0'0'127'16,"-4"-25"5"-16,4 25-3 15,0 0-90-15,-23-9-8 16,23 9 0-16,-29 0-6 16,6 4-6-16,2 7-2 15,-10-1-2-15,0 9-2 16,-2 2-1-16,-5 13-2 0,3-1-2 15,2 11-1-15,1 0-1 16,5 11 0-16,5 4-2 16,1 6 1-16,6 2-2 15,9 0 0-15,4-2-2 16,4-4 1-16,13-6-3 16,3-9 1-16,11-11 0 15,7-12-1-15,5-12 0 16,5-11 3-16,4-13-3 15,2-6 0-15,-2-10 3 16,-5-7-3-16,-1-8 1 16,-7-6-1-16,-8-7 1 15,-6-8-2-15,-10-2 2 0,-9-6 0 16,-8 4 0-16,-9 1 0 16,-5 14 0-1,-9 8-1-15,-7 21-1 16,-1 14-7-16,4 24-17 0,-7-7-117 15,30 27-6-15,-9-9-3 16,24 9-5-16</inkml:trace>
          <inkml:trace contextRef="#ctx0" brushRef="#br0" timeOffset="-3060.0357">-6886-8082 328 0,'0'0'142'16,"0"0"-1"-16,0 0-2 15,0 0-112-15,0 0-1 16,25-19-7-16,11 13-6 16,3-2-2-16,13 3-2 15,8 1-3-15,5 6 0 16,1 5-2-16,5 3-2 15,4 0 0-15,-3 1-1 16,7-3-3-16,-2-8-1 0,2-4-2 16,-4-11-4-16,-4-1-5 15,-9-12-7-15,-4 14-12 16,-22-18-27-16,3 26-85 16,-39 6-2-16,0 0 2 15,0 0 0-15</inkml:trace>
          <inkml:trace contextRef="#ctx0" brushRef="#br0" timeOffset="-2667.7749">-5855-8382 307 0,'0'0'146'0,"0"0"1"16,-21-8-2-16,21 8-107 16,0 0-4-16,19 25-10 15,-19-25-10-15,25 25-4 16,-6-10-4-16,6-1-3 16,4-1-2-16,4 0 0 15,2-1-1-15,5-3-1 16,-5 1 2-16,-4 1 0 15,-10 3 0-15,-9 5 2 0,-12 2-1 16,-10 6 0-16,-11-4 1 16,-8 7 1-16,-2-3-3 15,-4 0 0-15,3-1-2 16,1-10-4-16,13 3-13 16,-1-27-42-16,19 8-93 15,0 0-5-15,33-11-2 16,-18-12-4-16</inkml:trace>
          <inkml:trace contextRef="#ctx0" brushRef="#br0" timeOffset="3457.0218">-3152-8476 282 0,'0'0'143'0,"0"0"5"16,0 0-5-16,0 0-106 15,31-2-4-15,-8-7-11 16,17 5-7-16,1-7-5 15,9 1-2-15,4-5-3 16,4 1-2-16,3-3-1 16,-3-2-1-16,-6 4 0 15,-7 1-3-15,-7 5 0 16,-11 5-5-16,-27 4-6 0,0 0-13 16,12 46-38-16,-39-27-85 15,6 17-2-15,-20-11 0 16,8 13 1-16</inkml:trace>
          <inkml:trace contextRef="#ctx0" brushRef="#br0" timeOffset="3127.802">-3102-8522 146 0,'0'0'128'0,"2"-21"6"16,-2 21 1-16,0 0-65 16,0 0-13-16,0 0-9 15,0 0-10-15,-4 29-10 16,4 2-5-16,-2 5-5 15,0 10-2-15,-2 7-6 16,2 5-1-16,-3 3-4 16,3 2 0-16,-2-2-3 15,2-2 1-15,0-3-3 16,2-3 2-16,0-7-2 16,4-6 1-16,0-7-1 0,0-7 0 15,1-8-3-15,-5-18-3 16,0 0-8-16,20-14-12 15,-1 1-36-15,-19-31-90 16,15 8 0-16,-20-16-3 16,16 10 3-16</inkml:trace>
          <inkml:trace contextRef="#ctx0" brushRef="#br0" timeOffset="3933.3385">-3117-7774 252 0,'-24'19'141'0,"24"7"5"15,0-26-4 1,14 20-95-16,7-26-9 0,22 6-11 15,3-10-11-15,8 1-5 16,0-7-7-16,0 3-1 16,-2 0-7-16,-12-3-7 15,-1 11-15-15,-20-11-29 16,8 20-89-16,-27-4-5 16,0 0 3-16,0 0-5 15</inkml:trace>
          <inkml:trace contextRef="#ctx0" brushRef="#br0" timeOffset="3713.1915">-3148-8202 246 0,'0'0'146'15,"0"0"0"-15,4 19 1 16,-4-19-90-16,40-10-24 0,-11-5-4 15,15 7-11-15,1-5-8 16,3 3-3 0,-4-1-3-16,-1 3-2 0,-3 2-2 15,-7 1-3-15,-2 5-5 16,-8-2-5-16,4 9-11 16,-27-7-16-16,46 12-32 15,-46-12-74-15,19 17-2 16,-19-17 1-16,-11 31 4 15</inkml:trace>
          <inkml:trace contextRef="#ctx0" brushRef="#br0" timeOffset="4176.4996">-2423-7759 352 0,'0'0'153'16,"17"34"1"-16,-17-34-5 15,-4 48-128-15,2-19-4 16,4 9-7-16,-8 2-7 16,4-6-4-16,-3 1-9 0,1-12-15 15,15 13-49 1,-11-36-73-16,8 19-6 16,-8-19 2-16,14-32-6 15</inkml:trace>
          <inkml:trace contextRef="#ctx0" brushRef="#br0" timeOffset="6007.9009">-2076-8950 188 0,'0'0'133'0,"0"0"4"16,-39-3-1-16,20 20-55 15,-18-10-49-15,12 9-1 16,-8-5-7-16,10 3-8 16,0-5-6-16,23-9-2 15,-25 17-3-15,25-17-1 16,0 0-1-16,0 0-2 15,23 12 1-15,-4-8-1 16,-1 3 1-16,3 10-5 0,-2-1 6 16,-3 7-5-16,-3 3 5 15,-1 1-4-15,-8-2 3 16,-1-2-4-16,-6 0 3 16,3-23 2-16,-12 23-4 15,12-23-2-15,-23 11-2 16,23-11-5-16,-27 2-7 15,8-8-14-15,19 6-27 16,-31 6-83-16,31-6-5 16,0 0 3-16,0 0-1 15</inkml:trace>
          <inkml:trace contextRef="#ctx0" brushRef="#br0" timeOffset="6216.221">-1955-8671 324 0,'-15'46'145'16,"-14"-21"1"-16,11 13-4 16,-12-7-127-16,12-2-5 15,-1-3-9-15,7-7-9 16,12-19-7-16,0 0-9 16,2 23-10-16,-2-23-16 15,0 0-40-15,25-40-48 16,0 17 0-16,-9-13 5 15,19 0 2-15</inkml:trace>
          <inkml:trace contextRef="#ctx0" brushRef="#br0" timeOffset="6568.1841">-1874-8755 302 0,'6'21'136'16,"-6"-21"3"-16,33 18-23 16,7-5-210-16,-7-11-32 15,11 4-8-15,-9-6-6 16</inkml:trace>
          <inkml:trace contextRef="#ctx0" brushRef="#br0" timeOffset="6436.0956">-1685-8904 275 0,'0'0'141'0,"0"0"-2"15,0 0-3-15,-33 27-103 16,18 9-11-16,-8-5 1 15,9 11-13-15,-3-2-1 16,9-2-7-16,4-3 3 16,6-7-2-16,8-5-7 15,-10-23-4-15,40 16-10 16,-20-28-20-16,18 12-64 0,-17-21-40 16,6 6-6-16,-19-12 4 15</inkml:trace>
          <inkml:trace contextRef="#ctx0" brushRef="#br0" timeOffset="7124.0704">-1272-8009 292 0,'0'0'149'16,"0"0"1"-1,21-4-3-15,10 17-110 0,-2-15-14 16,21 10-3 0,9-8-4-16,17 2-8 0,16-2-3 15,14 0 0-15,10-4-2 16,11-2-1-16,4-5-1 16,-4 3-1-16,-5 0-1 15,-12 1 0-15,-12 3-4 16,-17-2-4-16,-13 12-11 15,-24-12-19-15,8 20-106 16,-52-14-6-16,35 3 1 16,-35-3-1-16</inkml:trace>
          <inkml:trace contextRef="#ctx0" brushRef="#br0" timeOffset="7404.2573">89-8210 300 0,'0'0'152'16,"0"0"-2"-16,23-4 1 16,-23 4-109-16,50 4-19 15,-10-2-1-15,9 13-6 16,-1 2-7-16,2 4-2 16,-10 2 0-16,-11 6-2 0,-15 5-1 15,-14 1 1 1,-16 5-2-16,-11 0 0 15,-11 0-1-15,-5-2-1 16,1-1-6-16,0-13-11 0,22 9-87 16,-7-29-55-16,27-4-1 15,0 0-6-15,0 0-1 16</inkml:trace>
        </inkml:traceGroup>
        <inkml:traceGroup>
          <inkml:annotationXML>
            <emma:emma xmlns:emma="http://www.w3.org/2003/04/emma" version="1.0">
              <emma:interpretation id="{9700AFDD-F676-45F2-AD03-FC75F346ED0D}" emma:medium="tactile" emma:mode="ink">
                <msink:context xmlns:msink="http://schemas.microsoft.com/ink/2010/main" type="inkWord" rotatedBoundingBox="13602,5343 16321,5288 16350,6708 13631,6764"/>
              </emma:interpretation>
              <emma:one-of disjunction-type="recognition" id="oneOf1">
                <emma:interpretation id="interp5" emma:lang="en-US" emma:confidence="0">
                  <emma:literal>botanist</emma:literal>
                </emma:interpretation>
                <emma:interpretation id="interp6" emma:lang="en-US" emma:confidence="0">
                  <emma:literal>boneset</emma:literal>
                </emma:interpretation>
                <emma:interpretation id="interp7" emma:lang="en-US" emma:confidence="0">
                  <emma:literal>boniest</emma:literal>
                </emma:interpretation>
                <emma:interpretation id="interp8" emma:lang="en-US" emma:confidence="0">
                  <emma:literal>befit</emma:literal>
                </emma:interpretation>
                <emma:interpretation id="interp9" emma:lang="en-US" emma:confidence="0">
                  <emma:literal>booklist</emma:literal>
                </emma:interpretation>
              </emma:one-of>
            </emma:emma>
          </inkml:annotationXML>
          <inkml:trace contextRef="#ctx0" brushRef="#br0" timeOffset="9703.7873">2315-9055 314 0,'-5'-21'140'15,"5"21"4"-15,0 0-2 16,-12 23-102-16,2-4-7 0,8 14-5 16,-5 3-11-16,5 14-8 15,0-2 1-15,4 3-6 16,0-3 2-16,2-4-4 15,-1-4 2-15,1-9-5 16,0-5 3-16,-4-26 0 16,0 0-1-16,19 8 0 15,-7-29-1-15,7-6 4 16,1-5-4-16,3 1 3 16,0 1-3-16,0 7 4 15,-2 13-4-15,-21 10 0 16,27 19 0-16,-21 6-3 0,-6 8 2 15,-2 1-1-15,-2 2 2 16,0-3-3-16,-3-12 4 16,7-21-1-1,-16 28-2-15,16-28-3 0,0 0-4 16,-25-15-10-16,25 15-17 16,-15-36-41-16,15 36-73 15,-6-25 1-15,6 25-3 16,0 0 3-16</inkml:trace>
          <inkml:trace contextRef="#ctx0" brushRef="#br0" timeOffset="9995.9815">2748-8677 374 0,'6'27'148'0,"-29"-13"1"15,11 15-5-15,-13-6-127 0,12 2 0 16,1-4-4-16,12-21-6 15,10 29-3-15,13-25-2 16,6-8-1-16,7-8 0 16,1-5 1-16,-2-8-2 15,-2-2 0-15,-8 0 0 16,-10 2 0-16,-13 4 0 16,-2 21 0-16,-27-25-1 15,4 25-3-15,-4 2-2 0,4 9-7 16,5-7-10-16,20 14-25 15,-2-18-94-15,23 13-6 16,-1-19 3 0,24 10-5-16</inkml:trace>
          <inkml:trace contextRef="#ctx0" brushRef="#br0" timeOffset="11100.7149">3217-7893 334 0,'-22'21'137'0,"22"-21"0"16,20 8-4-16,22-14-119 16,2-7-8-16,7-6-9 15,8 7-18-15,-10-13-25 16,12 19-82-16,-28-7-6 0,6 17 1 15,-39-4-5-15</inkml:trace>
          <inkml:trace contextRef="#ctx0" brushRef="#br0" timeOffset="10756.4872">3230-8578 269 0,'0'0'142'15,"0"0"4"-15,31 2-1 16,-31-2-69-16,42-4-46 16,-11-6-4-16,14 2-10 15,3-5-8-15,4-1-6 16,4-1-6-16,-2 0-8 15,4 5-10-15,-16-13-19 0,12 25-101 16,-31-6 0-16,0 19-4 16,-23-15 1-16</inkml:trace>
          <inkml:trace contextRef="#ctx0" brushRef="#br0" timeOffset="10583.3712">3276-8565 328 0,'0'0'143'0,"0"0"2"16,0 0-3-16,0 0-107 15,-7 33-3-15,1-4-9 16,6 15-7-16,-4 4-4 15,2 12-2-15,-2 0-4 0,2 5 0 16,0-7-3 0,2-2 0-16,2-10-2 15,0-8-2-15,2-14-4 16,-4-24-4-16,0 0-10 0,16-24-16 16,-1 3-61-16,-21-42-53 15,14 5-2-15,-18-21 1 16,12 12 2-16</inkml:trace>
          <inkml:trace contextRef="#ctx0" brushRef="#br0" timeOffset="10928.5998">3321-8359 347 0,'0'0'144'16,"0"0"-3"-16,0 0-2 16,38-11-121-16,3-1-12 15,11-9-17-15,15 11-40 0,-17-15-84 16,10 16-4-16,-27-5-1 16,-4 22-2-16</inkml:trace>
          <inkml:trace contextRef="#ctx0" brushRef="#br0" timeOffset="11324.8632">3988-8043 407 0,'-10'31'153'0,"-17"-8"-5"16,25 21-1-16,-7-5-134 16,12 3-2-16,3-1-5 0,2-1-7 15,2-1-7-15,-1-11-8 16,5-1-20 0,-14-27-62-16,0 0-46 15,0 0-4-15,25-32 0 0,-23-11-3 16</inkml:trace>
          <inkml:trace contextRef="#ctx0" brushRef="#br0" timeOffset="11844.2095">4265-9019 291 0,'0'0'138'0,"10"-18"-1"15,-10 18 5-15,0 0-95 16,0 0-8-16,0 0-4 0,0 0-11 16,-25-4-6-1,25 4-5-15,-23 18-1 0,23-18-5 16,-25 31-2 0,15-12-1-16,10-19-2 0,-4 36 1 15,4-36-3-15,23 29 1 16,-5-17-1-16,1 5 0 15,-19-17 0-15,29 31-2 16,-23-10 3-16,-6 4-4 16,-6 0 4-16,-6 0-3 15,-7-2 3-15,2-5-5 16,-1 1 2-16,18-19-4 16,-30 21-5-16,30-21-11 0,0 0-22 15,0 0-101 1,0 0-5-16,0 0 2 15,21-11-4-15</inkml:trace>
          <inkml:trace contextRef="#ctx0" brushRef="#br0" timeOffset="12037.3382">4420-8700 396 0,'0'0'150'15,"7"23"-5"-15,-7-23 0 16,-17 20-130-16,17-20-5 15,-8 27-6-15,8-27-9 0,-13 25-5 16,13-25-11 0,-21 9-16-16,21-9-55 15,0 0-48-15,0 0-5 16,-12-29 3-16,12 29-1 0</inkml:trace>
          <inkml:trace contextRef="#ctx0" brushRef="#br0" timeOffset="12465.6224">4616-8829 379 0,'-27'4'142'0,"27"-4"3"16,0 0-8-16,31 8-115 16,8-20-7-16,19-5-22 15,24 9-125-15,-18-19-8 16,15 12-3-16,-27-6-8 15</inkml:trace>
          <inkml:trace contextRef="#ctx0" brushRef="#br0" timeOffset="12323.5273">4761-9056 348 0,'0'0'143'16,"0"0"-3"-16,0 0 3 16,0 0-108-16,-6 39-4 15,-9-18-9-15,7 6-7 16,-2 0-4-16,3 2-2 15,1-4-3-15,2 5-2 0,6-5-1 16,0 4-4-16,4-9 3 16,3 5-6-16,-1-4 1 15,0-2-7-15,-8-19-3 16,17 23-16-16,2-9-20 16,-19-14-94-16,0 0-6 15,14-35 4-15,-14 35 1 16</inkml:trace>
        </inkml:traceGroup>
        <inkml:traceGroup>
          <inkml:annotationXML>
            <emma:emma xmlns:emma="http://www.w3.org/2003/04/emma" version="1.0">
              <emma:interpretation id="{37E35B00-9657-410D-ABE3-8B4CFF51064F}" emma:medium="tactile" emma:mode="ink">
                <msink:context xmlns:msink="http://schemas.microsoft.com/ink/2010/main" type="inkWord" rotatedBoundingBox="16892,5957 18943,5915 18952,6356 16901,6398"/>
              </emma:interpretation>
              <emma:one-of disjunction-type="recognition" id="oneOf2">
                <emma:interpretation id="interp10" emma:lang="en-US" emma:confidence="0">
                  <emma:literal>1</emma:literal>
                </emma:interpretation>
                <emma:interpretation id="interp11" emma:lang="en-US" emma:confidence="0">
                  <emma:literal>u</emma:literal>
                </emma:interpretation>
                <emma:interpretation id="interp12" emma:lang="en-US" emma:confidence="0">
                  <emma:literal>^</emma:literal>
                </emma:interpretation>
                <emma:interpretation id="interp13" emma:lang="en-US" emma:confidence="0">
                  <emma:literal>x</emma:literal>
                </emma:interpretation>
                <emma:interpretation id="interp14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14331.8622">7308-8443 377 0,'40'-12'140'0,"-13"-11"1"15,17 16 0-15,-13-7-112 16,8 12-2-16,-8 2-2 15,0 10-7-15,-6 3-3 16,-4 12-2-16,-10-2-2 16,-5 10-2-16,-10 2-2 0,-7 5-2 15,-9 1-1-15,-8 3-2 16,-3 0-5 0,-2-3-5-16,6 7-30 0,-14-25-112 15,32 0-5-15,-9-25-6 16,18 2-5-16</inkml:trace>
          <inkml:trace contextRef="#ctx0" brushRef="#br0" timeOffset="14067.6878">5596-8131 345 0,'-18'-4'141'0,"18"4"0"0,0 0 3 16,-11-19-109-16,38 19-8 16,11-10-1-16,20 6-8 15,19-7-6-15,25 1-2 16,22-3-2-16,20-1-3 15,13-3-1-15,6 3-2 16,-1 3 0-16,-4 3-1 16,-13 2-2-16,-18 4-2 15,-21 4-2-15,-25 0-6 16,-19 8-11-16,-25-16-23 16,5 16-97-16,-42-10-2 15,0 0-1-15,-6-25-1 16</inkml:trace>
        </inkml:traceGroup>
        <inkml:traceGroup>
          <inkml:annotationXML>
            <emma:emma xmlns:emma="http://www.w3.org/2003/04/emma" version="1.0">
              <emma:interpretation id="{F527D47E-4D5B-4439-80CB-DC9A2987C59D}" emma:medium="tactile" emma:mode="ink">
                <msink:context xmlns:msink="http://schemas.microsoft.com/ink/2010/main" type="inkWord" rotatedBoundingBox="20428,5243 21719,5216 21733,5892 20442,5919"/>
              </emma:interpretation>
              <emma:one-of disjunction-type="recognition" id="oneOf3">
                <emma:interpretation id="interp15" emma:lang="en-US" emma:confidence="0">
                  <emma:literal>good</emma:literal>
                </emma:interpretation>
                <emma:interpretation id="interp16" emma:lang="en-US" emma:confidence="0">
                  <emma:literal>god</emma:literal>
                </emma:interpretation>
                <emma:interpretation id="interp17" emma:lang="en-US" emma:confidence="0">
                  <emma:literal>greed</emma:literal>
                </emma:interpretation>
                <emma:interpretation id="interp18" emma:lang="en-US" emma:confidence="0">
                  <emma:literal>gold</emma:literal>
                </emma:interpretation>
                <emma:interpretation id="interp19" emma:lang="en-US" emma:confidence="0">
                  <emma:literal>geed</emma:literal>
                </emma:interpretation>
              </emma:one-of>
            </emma:emma>
          </inkml:annotationXML>
          <inkml:trace contextRef="#ctx0" brushRef="#br0" timeOffset="25919.567">9347-8898 289 0,'-11'-23'128'0,"11"23"5"16,0 0-1-16,0 0-69 15,-33-21-27-15,33 21-3 16,-29 6-9-16,29-6-6 15,-33 21-3-15,33-21-3 16,-31 35-3-16,18-14-1 16,13-21-3-16,-19 35 0 15,19-35-2-15,4 25-1 16,-4-25 0-16,0 0-1 16,28 9 0-16,-28-9 0 15,27-11 0-15,-27 11-1 16,31-16 1-16,-31 16 1 15,31-17-1-15,-31 17 1 0,31-12 0 16,-31 12 1-16,31-3 1 16,-31 3 1-16,23 15 0 15,-19 6-1-15,-6 4 3 16,-2 6-4-16,-9 2 3 16,-1 3-4-16,-9-1 2 15,2 2-3-15,-4-3 1 16,-2-9-2-16,2-5-1 15,1-3 0-15,-1-4-3 16,2-7-3-16,23-6-5 16,-36-2-10-16,36 2-18 15,-16-27-50-15,16 27-59 0,10-36 0 16,13 24-1-16,-11-21 5 16</inkml:trace>
          <inkml:trace contextRef="#ctx0" brushRef="#br0" timeOffset="26255.7899">9521-8819 355 0,'0'0'133'0,"0"0"5"16,0 0-4-16,-21 37-104 16,21-37 3-16,-14 33-11 15,10-14-4-15,6 2-9 16,-2-21 3-16,16 33-7 0,-16-33 1 15,38 8-3-15,-13-12-4 16,2-10 1-16,2-5-2 16,-2-4 4-1,-4-4-4-15,-7 0 3 0,-7 6-3 16,-7-6 3-16,-2 27-1 16,-19-21 1-16,19 21-2 15,-37-2-3-15,18 13-3 16,-2 1-6-16,13 7-11 15,8-19-13-15,-4 35-29 16,4-35-72-16,18 15 0 16,-18-15-1-16,50-4 7 0</inkml:trace>
          <inkml:trace contextRef="#ctx0" brushRef="#br0" timeOffset="26563.5046">9793-8815 346 0,'0'0'130'0,"0"0"7"16,-23 2-5-16,23-2-92 15,-14 21-5-15,14-21-10 16,0 0-7-16,27 22-6 16,-6-22-3-16,4 0-3 15,2-4-2-15,0 0-2 16,-4-4 0-16,-3 0 0 16,-20 8-2-16,23-19 0 15,-23 19 0-15,-2-23 0 0,2 23 1 16,-23-19-1-16,5 13 0 15,18 6 0 1,-34-6 0-16,34 6 0 0,-29 8-1 16,29-8-3-16,-18 25-5 15,18-25-7-15,-5 33-11 16,5-33-20-16,13 29-82 16,-13-29-13-16,16 23 2 15,-16-23-1-15</inkml:trace>
          <inkml:trace contextRef="#ctx0" brushRef="#br0" timeOffset="27143.8899">10294-8867 250 0,'-29'-4'123'0,"29"4"5"16,-19-3-2-16,19 3-58 16,-29 3-25-16,29-3-7 15,-35 10-9-15,35-10-7 16,-42 17-2-16,42-17-3 15,-37 27-3-15,24-2-4 16,13-25 2-16,-10 41-6 0,12-18 2 16,9-4-4-16,-11-19 2 15,39 19-5-15,-14-24 2 16,6-11 0-16,0-3-2 16,3-14 2-16,-5-7-3 15,0-8 3-15,-9-6-3 16,1 0 4-16,-6-2-1 15,-3 4 0-15,-8 4 2 16,-2 11 0-16,-4 6 3 16,0 12 0-16,2 19 0 15,0 0 1-15,-18 35 1 16,9 3-1-16,1 9-3 0,-2 5 1 16,3 7-2-16,1 5-1 15,2-3 2-15,6-5-5 16,0-6 3-16,4-9-7 15,1-8 1-15,1-10-10 16,4-4-14-16,-12-19-116 16,21-14-10-16,-19-16 0 15,17 12-4-15</inkml:trace>
        </inkml:traceGroup>
        <inkml:traceGroup>
          <inkml:annotationXML>
            <emma:emma xmlns:emma="http://www.w3.org/2003/04/emma" version="1.0">
              <emma:interpretation id="{D397E57F-9189-4D2E-9F1E-815B8C2F12E8}" emma:medium="tactile" emma:mode="ink">
                <msink:context xmlns:msink="http://schemas.microsoft.com/ink/2010/main" type="inkWord" rotatedBoundingBox="21993,5184 23369,5156 23396,6448 22019,6477"/>
              </emma:interpretation>
              <emma:one-of disjunction-type="recognition" id="oneOf4">
                <emma:interpretation id="interp20" emma:lang="en-US" emma:confidence="0">
                  <emma:literal>E:</emma:literal>
                </emma:interpretation>
                <emma:interpretation id="interp21" emma:lang="en-US" emma:confidence="0">
                  <emma:literal>E",</emma:literal>
                </emma:interpretation>
                <emma:interpretation id="interp22" emma:lang="en-US" emma:confidence="0">
                  <emma:literal>In:"</emma:literal>
                </emma:interpretation>
                <emma:interpretation id="interp23" emma:lang="en-US" emma:confidence="0">
                  <emma:literal>Femi"</emma:literal>
                </emma:interpretation>
                <emma:interpretation id="interp24" emma:lang="en-US" emma:confidence="0">
                  <emma:literal>re:"</emma:literal>
                </emma:interpretation>
              </emma:one-of>
            </emma:emma>
          </inkml:annotationXML>
          <inkml:trace contextRef="#ctx0" brushRef="#br0" timeOffset="28081.5142">10768-8776 355 0,'0'0'141'15,"18"-23"-1"-15,7 21 1 0,-25 2-104 16,50-18-7-16,-14 1-7 15,11 7-8 1,3-5-5-16,4 2-4 16,-2 1-1-16,0 4-4 0,-4 1-1 15,-6 3-2-15,-7 4-4 16,-6 0-7-16,-4 9-10 16,-25-9-18-16,27 18-96 15,-27-18-7-15,-27 36 0 16,-15-20-2-16</inkml:trace>
          <inkml:trace contextRef="#ctx0" brushRef="#br0" timeOffset="28467.771">10772-8512 359 0,'-19'0'142'16,"19"0"-3"-16,0 0 0 0,36-6-105 15,-7-8-7-15,18 1-6 16,1-4-11-16,8 1-5 15,-2 1-6-15,-4 1-4 16,-2 7-7-16,-11-3-11 16,-1 20-18-16,-36-10-38 15,12 25-58-15,-37-6-1 16,2 21 1-16,-31-5 8 16,2 15 98-16,-18 0 20 15,-1-6 28-15,13 10 46 16,-11-19 63-16,26 9 7 15,-3-21 3-15,34 10-1 16,12-33-92-16,2 25-7 0,18-23-11 16,18 0-8-16,10-8-5 15,10-3-5-15,6-3-2 16,5-3-5-16,-1 1-4 16,-5-3-9-16,-3 11-15 15,-19-15-47-15,5 25-66 16,-27-10-4-16,0 21-2 15,-19-15-1-15</inkml:trace>
          <inkml:trace contextRef="#ctx0" brushRef="#br0" timeOffset="27849.3591">10799-8857 332 0,'0'0'138'0,"0"0"0"15,0 0 3-15,0 0-94 16,0 0-7-16,0 0-8 16,2 46-10-16,-12-11-3 15,-1 13-8-15,-3 0 0 16,1 10-6-16,1-2 1 15,1 3-4-15,3-7 1 16,4-9-3-16,4-5 0 16,4-9 1-16,0-6-3 0,-4-23-1 15,19 14-3-15,-19-14-3 16,23-14-5-16,-15-5-7 16,-8 19-11-16,8-40-15 15,-8 40-30-15,0-33-66 16,0 33 1-16,-14-37 3 15,14 37 2-15</inkml:trace>
          <inkml:trace contextRef="#ctx0" brushRef="#br0" timeOffset="30345.0185">11584-8272 339 0,'0'0'133'16,"2"-21"2"-16,-2 21-27 15,0 0-67-15,0 0-1 0,0 0-8 16,2 41-8-16,-12-11-5 16,6 7-4-16,-9 2-4 15,5 5-4-15,-2 0-3 16,6-9-4-16,2-4-3 16,2-10-4-16,0-21-10 15,0 0-17-15,35 11-107 16,-33-43-4-16,19 5-4 15,-21-25 0-15</inkml:trace>
          <inkml:trace contextRef="#ctx0" brushRef="#br0" timeOffset="31415.7298">11919-9221 300 0,'0'0'130'0,"10"-25"2"0,-10 25 0 15,0 0-89-15,0 0-8 16,-29-14-6-16,29 14-8 15,-39 14-6-15,18 1-3 16,-2-3-4-16,2 5-1 16,21-17-3-16,-27 31 0 15,27-31-3-15,-8 29-1 16,8-29 1-16,6 33 0 16,-2-14 0-16,3 2 0 15,-3 0 1-15,-4 4 0 16,0-5 0-16,-2 1 0 15,-3-2-2-15,5-19 0 16,-6 23-5-16,6-23-5 0,0 0-9 16,0 0-14-16,0 0-30 15,0 0-75-15,0 0-2 16,-8-29-1-16,8 29 4 16</inkml:trace>
          <inkml:trace contextRef="#ctx0" brushRef="#br0" timeOffset="31647.8847">12008-8986 328 0,'33'11'138'0,"-33"-11"-3"16,3 20 3-16,-24-7-99 0,14 6-10 16,7-19-5-16,-31 33-10 15,31-33-7-15,-29 33-3 16,29-33-6-16,-25 25-3 15,25-25-6-15,0 0-9 16,-14 27-15-16,14-27-23 16,0 0-74-16,0 0-7 15,31-21 6-15,-23 1-4 16</inkml:trace>
        </inkml:traceGroup>
        <inkml:traceGroup>
          <inkml:annotationXML>
            <emma:emma xmlns:emma="http://www.w3.org/2003/04/emma" version="1.0">
              <emma:interpretation id="{CAA8F14D-CC6A-49E9-AFB4-3352B668F9A6}" emma:medium="tactile" emma:mode="ink">
                <msink:context xmlns:msink="http://schemas.microsoft.com/ink/2010/main" type="inkWord" rotatedBoundingBox="23538,5157 26510,5097 26534,6251 23562,6312"/>
              </emma:interpretation>
              <emma:one-of disjunction-type="recognition" id="oneOf5">
                <emma:interpretation id="interp25" emma:lang="en-US" emma:confidence="0">
                  <emma:literal>'to</emma:literal>
                </emma:interpretation>
                <emma:interpretation id="interp26" emma:lang="en-US" emma:confidence="0">
                  <emma:literal>Into</emma:literal>
                </emma:interpretation>
                <emma:interpretation id="interp27" emma:lang="en-US" emma:confidence="0">
                  <emma:literal>".70</emma:literal>
                </emma:interpretation>
                <emma:interpretation id="interp28" emma:lang="en-US" emma:confidence="0">
                  <emma:literal>"to</emma:literal>
                </emma:interpretation>
                <emma:interpretation id="interp29" emma:lang="en-US" emma:confidence="0">
                  <emma:literal>"-70</emma:literal>
                </emma:interpretation>
              </emma:one-of>
            </emma:emma>
          </inkml:annotationXML>
          <inkml:trace contextRef="#ctx0" brushRef="#br0" timeOffset="33255.9542">14853-8605 372 0,'0'0'150'0,"-34"2"0"0,18 21-4 16,-30-5-121-16,13 14-3 15,-5 1-2-15,9 9-8 16,4 3-4-16,11 7-2 15,14-2-3-15,14 2 0 16,15-10-1-16,13-9-1 16,16-14-1-16,9-17 0 15,5-19 0-15,3-14 0 16,-6-15 0-16,-9-14 0 16,-12-9 1-16,-17 1-1 15,-19 1-1-15,-16 13 1 16,-23 8-2-16,-10 19-1 15,-9 15-6-15,-6 6-20 0,19 33-122 16,-19-15-4-16,23 23-7 16,-9-16-5-16</inkml:trace>
          <inkml:trace contextRef="#ctx0" brushRef="#br0" timeOffset="32083.1744">12235-9131 338 0,'-25'18'134'0,"37"1"1"16,-12-19-4-16,40 8-105 16,-7-4-26-16,6-12-45 15,17 12-79-15,-16-14-10 16,14 12-1-16,-25-12-6 0</inkml:trace>
          <inkml:trace contextRef="#ctx0" brushRef="#br0" timeOffset="31949.0859">12366-9235 326 0,'22'-9'131'0,"-17"-12"0"16,13 23 0-16,-18-2-98 16,0 0-2-16,0 0-5 15,-14 28-8-15,-9-6-2 16,2 10-2-16,-8 1-3 15,2 4-3-15,2-1-3 16,6-1-1-16,7-2-2 16,8-6-1-16,10-6-2 15,-6-21-3-15,33 25-4 0,-12-27-7 16,8 4-16-16,-14-27-44 16,16 17-64-16,-25-21-4 15,9 10 2-15,-26-14-1 16</inkml:trace>
          <inkml:trace contextRef="#ctx0" brushRef="#br0" timeOffset="32587.5091">12619-8547 303 0,'0'0'136'0,"0"0"-2"16,-25-4 3-16,25 4-100 16,0 0-3-16,31 6-1 15,-12-6-13-15,12 4-3 0,4-2-4 16,15 0-3-16,6 1-4 15,13-3-1 1,10 0-3-16,8 2-1 16,5-2-1-16,3 0 1 0,1 2-3 15,-7-2 0-15,-8 2-3 16,-12 2-4-16,-9 2-6 16,-21-4-13-16,-1 17-44 15,-38-19-70-15,31 12-2 16,-31-12 1-16,0 0-2 15</inkml:trace>
          <inkml:trace contextRef="#ctx0" brushRef="#br0" timeOffset="32855.6873">13627-8582 349 0,'0'0'144'0,"2"-19"2"0,27 25-4 15,-10-10-104-15,22 8-15 16,5-4-2-16,8 4-8 15,-2 1-5-15,-2 5-2 16,-11-2-1-16,-14 9-1 16,-19 2 0-16,-20 8 1 15,-19 2-1-15,-9 4 0 16,-10 4-2-16,-2 1 0 16,2-3-4-16,6-6-4 15,11-6-9-15,12-14-17 16,25 9-64-16,-2-18-52 15,23-23-4-15,-8-8 0 16,26 10-3-16</inkml:trace>
        </inkml:traceGroup>
      </inkml:traceGroup>
    </inkml:traceGroup>
    <inkml:traceGroup>
      <inkml:annotationXML>
        <emma:emma xmlns:emma="http://www.w3.org/2003/04/emma" version="1.0">
          <emma:interpretation id="{AA2AB0AB-F7AC-4E03-AA6A-933D8F03A3B4}" emma:medium="tactile" emma:mode="ink">
            <msink:context xmlns:msink="http://schemas.microsoft.com/ink/2010/main" type="paragraph" rotatedBoundingBox="1783,8874 5629,8986 5608,9701 1762,9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75CCD1-9C2C-42ED-984F-257442D30187}" emma:medium="tactile" emma:mode="ink">
              <msink:context xmlns:msink="http://schemas.microsoft.com/ink/2010/main" type="inkBullet" rotatedBoundingBox="1781,8926 3176,8967 3158,9575 1764,9535"/>
            </emma:interpretation>
            <emma:one-of disjunction-type="recognition" id="oneOf6">
              <emma:interpretation id="interp30" emma:lang="en-US" emma:confidence="0">
                <emma:literal>#7,</emma:literal>
              </emma:interpretation>
              <emma:interpretation id="interp31" emma:lang="en-US" emma:confidence="0">
                <emma:literal>F</emma:literal>
              </emma:interpretation>
              <emma:interpretation id="interp32" emma:lang="en-US" emma:confidence="0">
                <emma:literal>#7</emma:literal>
              </emma:interpretation>
              <emma:interpretation id="interp33" emma:lang="en-US" emma:confidence="0">
                <emma:literal>F,</emma:literal>
              </emma:interpretation>
              <emma:interpretation id="interp34" emma:lang="en-US" emma:confidence="0">
                <emma:literal>of</emma:literal>
              </emma:interpretation>
            </emma:one-of>
          </emma:emma>
        </inkml:annotationXML>
        <inkml:trace contextRef="#ctx0" brushRef="#br0" timeOffset="49155.6628">-9486-5337 260 0,'-29'4'108'0,"29"-4"8"0,-35 12-3 16,35-12-68-16,0 0 0 15,-6 25-2-15,6-25-12 16,20 8-7 0,-1-8-3-16,16 3-4 0,5-6-4 15,10 1-3-15,6-2-2 16,12-2-1-16,3 2-3 16,6-2-1-16,4 4 0 15,0-3-2-15,0 3 0 16,0 0-2-16,-6 4-1 15,-9-2-5-15,-3 2-4 16,-13-4-11-16,-3 11-20 16,-20-20-61-16,7 17-23 0,-34-6-6 15,25-4 4-15,-25 4-3 16</inkml:trace>
        <inkml:trace contextRef="#ctx0" brushRef="#br0" timeOffset="49515.9026">-9355-4973 268 0,'-41'20'108'0,"-1"-13"4"16,21 7 1-1,-2-16-72-15,23 2-4 16,23-8 2-16,11 2-4 0,-1-11-8 16,15 7-5-16,4-9-2 15,10 6-6-15,2-1-3 16,7 5-5-16,2-1-1 16,3 4-3-16,3 0-1 15,-2 1-3-15,2-1-2 16,-4-2-4-16,-4-1-3 15,-9-3-8-15,2 4-11 16,-24-17-24-16,12 18-72 0,-31-17-3 16,6 15 0-1,-25-14-2-15</inkml:trace>
        <inkml:trace contextRef="#ctx0" brushRef="#br0" timeOffset="50904.826">-8289-5086 210 0,'0'0'92'16,"-25"-8"7"-16,25 8-1 16,0 0-63-16,0 0 1 15,-31 4 1-15,31-4-6 16,0 0-4-16,-19 25 1 16,1-17-2-16,18-8-3 0,-38 34-2 15,15-14-2-15,-4 1-5 16,0 4-1-1,0-2-4-15,4 0-2 16,5-2-6-16,18-21-8 0,-23 35-21 16,23-35-95-16,0 0-5 15,0 0-3-15,0 0-9 16</inkml:trace>
        <inkml:trace contextRef="#ctx0" brushRef="#br0" timeOffset="49903.1591">-8584-5419 340 0,'0'0'129'15,"-23"-22"-5"-15,23 22 2 16,0 0-89-16,0 0-12 15,31-23 0-15,-4 25-8 0,4-2-7 16,7 6-4-16,3-2-1 16,5 4-1-16,2 3-1 15,-4-1 0-15,-3 3 0 16,-3 3 1-16,-9 3 1 16,-9 4 0-16,-7 0 2 15,-13 6-1-15,-13 2 0 16,-3 2-1-16,-9 1 0 15,-2-3-3-15,-2 0-3 16,0-4-6-16,4 4-10 16,-6-14-26-16,22 14-90 15,-16-18-2-15,17 14-8 16,-11-17-3-16</inkml:trace>
      </inkml:traceGroup>
      <inkml:traceGroup>
        <inkml:annotationXML>
          <emma:emma xmlns:emma="http://www.w3.org/2003/04/emma" version="1.0">
            <emma:interpretation id="{B2FE0384-5A53-48A9-8FED-664E5FED78F9}" emma:medium="tactile" emma:mode="ink">
              <msink:context xmlns:msink="http://schemas.microsoft.com/ink/2010/main" type="line" rotatedBoundingBox="4028,8939 5629,8986 5608,9701 4007,9654"/>
            </emma:interpretation>
          </emma:emma>
        </inkml:annotationXML>
        <inkml:traceGroup>
          <inkml:annotationXML>
            <emma:emma xmlns:emma="http://www.w3.org/2003/04/emma" version="1.0">
              <emma:interpretation id="{190FA06B-5C8B-4119-BDD9-44BA1A93C919}" emma:medium="tactile" emma:mode="ink">
                <msink:context xmlns:msink="http://schemas.microsoft.com/ink/2010/main" type="inkWord" rotatedBoundingBox="4028,8939 5629,8986 5608,9701 4007,9654"/>
              </emma:interpretation>
              <emma:one-of disjunction-type="recognition" id="oneOf7">
                <emma:interpretation id="interp35" emma:lang="en-US" emma:confidence="0">
                  <emma:literal>LES</emma:literal>
                </emma:interpretation>
                <emma:interpretation id="interp36" emma:lang="en-US" emma:confidence="0">
                  <emma:literal>LIS</emma:literal>
                </emma:interpretation>
                <emma:interpretation id="interp37" emma:lang="en-US" emma:confidence="0">
                  <emma:literal>LEs</emma:literal>
                </emma:interpretation>
                <emma:interpretation id="interp38" emma:lang="en-US" emma:confidence="0">
                  <emma:literal>LE5</emma:literal>
                </emma:interpretation>
                <emma:interpretation id="interp39" emma:lang="en-US" emma:confidence="0">
                  <emma:literal>LE_s</emma:literal>
                </emma:interpretation>
              </emma:one-of>
            </emma:emma>
          </inkml:annotationXML>
          <inkml:trace contextRef="#ctx0" brushRef="#br0" timeOffset="51827.4393">-7300-5404 207 0,'-4'-29'105'16,"4"29"8"-16,0-25 0 15,0 25-55-15,0 0 1 16,0 0-5-16,8-21-12 0,-8 21-9 16,0 0-4-16,0 0-5 15,8 19-4-15,-8-19-4 16,5 29-3-16,-3-6-1 15,-4 4-1-15,4 8-1 16,-4 5-3-16,2 3-1 16,-2 3-2-16,-1 0 0 15,1 0 0-15,2-1-2 16,2-5 1-16,1-7-2 16,1-4 0-16,-2-2 2 15,2-4-1-15,-4 0 0 16,0-4-1-16,-2 0 0 0,2-19 0 15,-8 31 1-15,8-31-1 16,-9 23-1-16,9-23 0 16,0 0-1-16,0 0 2 15,0 0-1-15,0 0 0 16,25 6 0-16,-25-6 0 16,33-17 0-16,-12 7 1 15,8-3-2-15,2 3 0 16,3-2 0-16,1 3 1 15,-2-1-1-15,-2 4-1 16,-4 1 2-16,-4 3-3 16,-23 2 1-16,29 5-3 15,-29-5-3-15,0 0-7 0,19 12-7 16,-19-12-18-16,0 0-45 16,0 0-55-16,0 0-1 15,19-2-2 1,-25-21 4-16</inkml:trace>
          <inkml:trace contextRef="#ctx0" brushRef="#br0" timeOffset="52415.8312">-6816-5231 378 0,'2'-23'137'0,"-2"23"3"16,21-27-5-16,6 20-102 16,-4-7-10-16,14 6-4 0,3-5-10 15,8 3-4-15,1-1-1 16,3 1-4-1,2 2-1-15,-6-1-3 16,-2 5-4-16,-9 0-4 0,-6 10-9 16,-31-6-11-16,27 29-31 15,-47-18-70-15,9 20-1 16,-30-8 3-16,10 14 0 16</inkml:trace>
          <inkml:trace contextRef="#ctx0" brushRef="#br0" timeOffset="52175.6703">-6803-5254 237 0,'16'-19'116'15,"-12"-8"5"-15,15 19 5 0,-21-15-65 16,21 23-5-16,-19 0-8 15,0 0-12 1,0 0-8-16,0 0-6 16,14 19-4-16,-12 3-3 0,-2 1-4 15,-2 6-3-15,0 5-2 16,2 3-2-16,0 1 1 16,-2 5-1-16,0 1-2 15,0-5 0-15,2 1 1 16,0 0-1-16,0-5-1 15,2-6 1-15,0-4-1 16,2-6-2-16,-4-19-2 16,0 0-3-16,23 12-6 0,-17-33-13 15,-6 21-30 1,9-58-84-16,5 25-2 0,-24-19-1 16,12 14-2-1</inkml:trace>
          <inkml:trace contextRef="#ctx0" brushRef="#br0" timeOffset="52619.9663">-6747-5017 321 0,'-15'19'124'0,"-4"-17"5"0,19-2-2 16,0 0-83-1,30-4-15-15,-6-13-1 16,22 4-9-16,0-5-7 16,8 3-3-16,-2-2-5 0,0 5-6 15,-6 4-5-15,-11 1-8 16,-2 12-12-16,-33-5-29 15,29 18-73-15,-29-18-1 16,-12 36-1-16,-19-18 2 16</inkml:trace>
          <inkml:trace contextRef="#ctx0" brushRef="#br0" timeOffset="52816.096">-6749-4751 355 0,'0'0'127'15,"0"0"-2"-15,18 4-3 0,-18-4-94 16,46-8-6-16,-19 4-5 16,6 0-13-16,5 2-7 15,-1-7-7-15,7 5-11 16,-9-15-29-16,17 13-72 16,-17-15-2-16,11 11-3 15,-17-13 0-15</inkml:trace>
          <inkml:trace contextRef="#ctx0" brushRef="#br0" timeOffset="53407.4896">-5808-5225 341 0,'12'-31'128'0,"13"14"0"16,-21-14 1-16,-4 31-93 15,13-29-8-15,-13 29 0 16,-2-19-7-16,2 19-4 0,-23-10-1 15,23 10-1-15,-44 4-3 16,17 2-1-16,-2 4-3 16,0 3 1-16,2 1-2 15,4 5 0-15,0-4-2 16,9 6-1-16,14-21 0 16,-15 31-1-16,15-31-3 15,9 31-1-15,-9-31 1 16,31 23-2-16,-4-9 2 15,0-1-1-15,8 3 0 16,0-1 0-16,1 0 4 16,-5 3 0-16,-4 1 0 15,-6 2 2-15,-9 2-1 0,-8-2 0 16,-8 1 0-16,-6-1 0 16,-7-2 0-16,-4 0-2 15,-6-3 0 1,-4-1-1-16,0-3 0 0,0-1 0 15,0-7-2-15,4 0-1 16,4 0-5-16,2-8-7 16,21 4-26-16,-25-6-105 15,25 6-8-15,0 0-6 16,0 0-6-16</inkml:trace>
        </inkml:traceGroup>
      </inkml:traceGroup>
    </inkml:traceGroup>
    <inkml:traceGroup>
      <inkml:annotationXML>
        <emma:emma xmlns:emma="http://www.w3.org/2003/04/emma" version="1.0">
          <emma:interpretation id="{AB63321E-D61E-416D-8F39-07EF8ACCDAA1}" emma:medium="tactile" emma:mode="ink">
            <msink:context xmlns:msink="http://schemas.microsoft.com/ink/2010/main" type="paragraph" rotatedBoundingBox="2145,11445 25000,10967 25037,12727 2182,13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6E9551-94E7-440C-B139-98975A774F67}" emma:medium="tactile" emma:mode="ink">
              <msink:context xmlns:msink="http://schemas.microsoft.com/ink/2010/main" type="inkBullet" rotatedBoundingBox="2168,12515 2443,12510 2444,12597 2170,12602"/>
            </emma:interpretation>
            <emma:one-of disjunction-type="recognition" id="oneOf8">
              <emma:interpretation id="interp40" emma:lang="en-US" emma:confidence="0">
                <emma:literal>•</emma:literal>
              </emma:interpretation>
              <emma:interpretation id="interp41" emma:lang="en-US" emma:confidence="0">
                <emma:literal>_</emma:literal>
              </emma:interpretation>
              <emma:interpretation id="interp42" emma:lang="en-US" emma:confidence="0">
                <emma:literal>-</emma:literal>
              </emma:interpretation>
              <emma:interpretation id="interp43" emma:lang="en-US" emma:confidence="0">
                <emma:literal>(</emma:literal>
              </emma:interpretation>
              <emma:interpretation id="interp44" emma:lang="en-US" emma:confidence="0">
                <emma:literal>I</emma:literal>
              </emma:interpretation>
            </emma:one-of>
          </emma:emma>
        </inkml:annotationXML>
        <inkml:trace contextRef="#ctx0" brushRef="#br0" timeOffset="72857.0464">-8889-1909 363 0,'-34'10'118'16,"-13"-14"-9"-16,15 14-5 15,-3-2-106-15,6-1-18 16,29-7-81-16,-48 23-9 15,29 4-5-15,-10-15-8 16</inkml:trace>
      </inkml:traceGroup>
      <inkml:traceGroup>
        <inkml:annotationXML>
          <emma:emma xmlns:emma="http://www.w3.org/2003/04/emma" version="1.0">
            <emma:interpretation id="{3F3EB272-44A7-42B1-B5EF-DCC1112B201F}" emma:medium="tactile" emma:mode="ink">
              <msink:context xmlns:msink="http://schemas.microsoft.com/ink/2010/main" type="line" rotatedBoundingBox="2773,11432 25000,10967 25037,12727 2809,13192"/>
            </emma:interpretation>
          </emma:emma>
        </inkml:annotationXML>
        <inkml:traceGroup>
          <inkml:annotationXML>
            <emma:emma xmlns:emma="http://www.w3.org/2003/04/emma" version="1.0">
              <emma:interpretation id="{841EDC7B-B1B0-4A28-94DD-A3A2F9A2B8D8}" emma:medium="tactile" emma:mode="ink">
                <msink:context xmlns:msink="http://schemas.microsoft.com/ink/2010/main" type="inkWord" rotatedBoundingBox="2788,12157 5596,12098 5607,12639 2799,12698"/>
              </emma:interpretation>
              <emma:one-of disjunction-type="recognition" id="oneOf9">
                <emma:interpretation id="interp45" emma:lang="en-US" emma:confidence="0">
                  <emma:literal>☺</emma:literal>
                </emma:interpretation>
                <emma:interpretation id="interp46" emma:lang="en-US" emma:confidence="0">
                  <emma:literal>☹</emma:literal>
                </emma:interpretation>
                <emma:interpretation id="interp47" emma:lang="en-US" emma:confidence="0">
                  <emma:literal>}</emma:literal>
                </emma:interpretation>
                <emma:interpretation id="interp48" emma:lang="en-US" emma:confidence="0">
                  <emma:literal>F</emma:literal>
                </emma:interpretation>
                <emma:interpretation id="interp4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72694.9386">-8320-1897 265 0,'-46'8'103'15,"9"7"0"-15,-7-11-10 16,17 0-73-16,6 2-45 16,-2-14-67-16,23 8 3 15,0 0-11-15,-18-21 0 16</inkml:trace>
          <inkml:trace contextRef="#ctx0" brushRef="#br0" timeOffset="72523.8258">-7801-1993 366 0,'0'0'136'15,"0"0"-6"-15,0 0-1 16,-31-10-102-16,31 10-12 15,-19 4-2-15,19-4-8 16,0 0-19-16,-20 2-23 16,20-2-82-16,0 0-6 15,0 0-2-15,-46 6-6 16</inkml:trace>
          <inkml:trace contextRef="#ctx0" brushRef="#br0" timeOffset="71787.3349">-7019-1945 350 0,'0'0'130'0,"0"0"-4"16,0 0 0-16,22-10-101 0,-3 6-2 16,0-7 2-16,10 5-6 15,0 0-4 1,10 4-3-16,1 0-1 16,8 4-4-16,4 0-1 0,12 0-2 15,7 2-2-15,6-2 0 16,4 0-2-16,0-2 0 15,2 0-1-15,-6 0 0 16,-5-2-3-16,-7-4-6 16,-7 2-9-16,-14-11-17 15,7 15-89-15,-26-25-8 16,11 21 0-16,-24-25-6 0</inkml:trace>
          <inkml:trace contextRef="#ctx0" brushRef="#br0" timeOffset="72087.5351">-5885-2278 398 0,'0'0'142'0,"-2"-39"-2"15,2 39-4-15,0 0-110 16,27 8-8-16,-27-8 0 15,33 33-7-15,-8-6-6 0,-4 9 0 16,4 1-3-16,-9 3 1 16,-7 3-2-16,-11 1 1 15,-13 2-1 1,-4 0 2-16,-14-3-7 0,-6-1 0 16,1 2-16-16,-7-26-50 15,20 16-67-15,-15-32-9 16,40-2-5-16,-46-4-9 15</inkml:trace>
        </inkml:traceGroup>
        <inkml:traceGroup>
          <inkml:annotationXML>
            <emma:emma xmlns:emma="http://www.w3.org/2003/04/emma" version="1.0">
              <emma:interpretation id="{FF59AC11-22CB-4032-B9A5-44F08977047B}" emma:medium="tactile" emma:mode="ink">
                <msink:context xmlns:msink="http://schemas.microsoft.com/ink/2010/main" type="inkWord" rotatedBoundingBox="6520,11526 7582,11504 7596,12173 6534,12195"/>
              </emma:interpretation>
              <emma:one-of disjunction-type="recognition" id="oneOf10">
                <emma:interpretation id="interp50" emma:lang="en-US" emma:confidence="0">
                  <emma:literal>evil</emma:literal>
                </emma:interpretation>
                <emma:interpretation id="interp51" emma:lang="en-US" emma:confidence="0">
                  <emma:literal>e"</emma:literal>
                </emma:interpretation>
                <emma:interpretation id="interp52" emma:lang="en-US" emma:confidence="0">
                  <emma:literal>ten"</emma:literal>
                </emma:interpretation>
                <emma:interpretation id="interp53" emma:lang="en-US" emma:confidence="0">
                  <emma:literal>el"</emma:literal>
                </emma:interpretation>
                <emma:interpretation id="interp54" emma:lang="en-US" emma:confidence="0">
                  <emma:literal>ten'</emma:literal>
                </emma:interpretation>
              </emma:one-of>
            </emma:emma>
          </inkml:annotationXML>
          <inkml:trace contextRef="#ctx0" brushRef="#br0" timeOffset="75589.8642">-3776-2914 362 0,'0'0'142'0,"0"0"-2"15,27 39-3-15,-42-16-96 16,15 19-18-16,-4 4-2 16,2 8-11-16,-2 2-3 15,4 2-6-15,0-2 1 16,0-4-1-16,4-4-6 16,-2-10-10-16,11 9-83 15,-13-47-40-15,10 21-9 16,-14-40-7-16,14-1-6 15</inkml:trace>
          <inkml:trace contextRef="#ctx0" brushRef="#br0" timeOffset="74595.2027">-4778-2469 326 0,'0'0'127'15,"0"0"-3"-15,15-23-4 16,4 25-97-1,-19-2-10-15,33-4 2 16,-14 0-6-16,1 0-5 0,-1-3-1 16,-19 7-1-16,31-25 0 15,-31 25-1-15,23-37 1 16,-19 14-1-16,-2 0 2 16,-8 5 0-16,6 18 2 15,-29-25 2-15,2 20 0 16,0 14 3-16,-4 5-2 15,4 11 2-15,2 6-2 16,4 5 0-16,7-3-3 16,11 0-1-16,8-1-1 15,9-7-1-15,5-3-1 16,4-3-4-16,0-4-2 16,-1-1-5-16,3 7-8 0,-25-21-14 15,40 48-45-15,-40-48-52 16,21 37-1-16,-21-37-3 15,14 23 3-15</inkml:trace>
          <inkml:trace contextRef="#ctx0" brushRef="#br0" timeOffset="75023.4877">-4464-2550 327 0,'0'0'127'0,"0"0"-1"15,-21-6 0-15,21 6-95 0,11 20-4 16,5-1-1-16,-16-19-8 16,29 40-4-16,-10-20-4 15,0 5-2-15,0-4-5 16,-3-2-1-16,-16-19-3 16,29 27-2-16,-29-27-6 15,19 6-6-15,-19-6-13 16,6-23-27-16,-6 23-69 15,11-52-1-15,7 29 63 16,-18-16 26-16,9 8 19 16,-5 2 13-16,0-1 21 15,-4 30 30-15,-4-20 73 16,12 43 3-16,-29-13-61 0,15 23-23 16,-13-4-14-16,5 13-7 15,-7-3-8-15,4-1-3 16,-3-3-5-16,3-6-3 15,5-6-5-15,12-23-6 16,-11 34-12-16,11-34-15 16,0 0-85-16,21-17-5 15,6 11-1-15,-15-30-1 16</inkml:trace>
          <inkml:trace contextRef="#ctx0" brushRef="#br0" timeOffset="75195.6021">-4113-2556 357 0,'25'-2'127'0,"-25"2"1"16,11 33-5-16,-18-12-101 16,14 8-6-16,-7 0-4 15,4 2-11-15,-2-2-10 16,-4-10-13-16,10 10-45 16,-8-29-55-16,0 0-2 15,-8-33-4-15,22 10-2 16</inkml:trace>
          <inkml:trace contextRef="#ctx0" brushRef="#br0" timeOffset="75341.6986">-3967-2910 364 0,'-9'21'126'16,"-16"-13"-5"-16,15 23-16 16,2 3-151-16,8-34-70 15,-2 39-1-15,2-39-9 16,20 17-2-16</inkml:trace>
        </inkml:traceGroup>
        <inkml:traceGroup>
          <inkml:annotationXML>
            <emma:emma xmlns:emma="http://www.w3.org/2003/04/emma" version="1.0">
              <emma:interpretation id="{0FC9AFBA-1929-4F60-AB66-E709D4E36D6B}" emma:medium="tactile" emma:mode="ink">
                <msink:context xmlns:msink="http://schemas.microsoft.com/ink/2010/main" type="inkWord" rotatedBoundingBox="7861,11641 11519,11564 11546,12879 7889,12955"/>
              </emma:interpretation>
              <emma:one-of disjunction-type="recognition" id="oneOf11">
                <emma:interpretation id="interp55" emma:lang="en-US" emma:confidence="0">
                  <emma:literal>Fist.</emma:literal>
                </emma:interpretation>
                <emma:interpretation id="interp56" emma:lang="en-US" emma:confidence="0">
                  <emma:literal>Fist,</emma:literal>
                </emma:interpretation>
                <emma:interpretation id="interp57" emma:lang="en-US" emma:confidence="0">
                  <emma:literal>Fists,</emma:literal>
                </emma:interpretation>
                <emma:interpretation id="interp58" emma:lang="en-US" emma:confidence="0">
                  <emma:literal>Fast...</emma:literal>
                </emma:interpretation>
                <emma:interpretation id="interp59" emma:lang="en-US" emma:confidence="0">
                  <emma:literal>Fast..]</emma:literal>
                </emma:interpretation>
              </emma:one-of>
            </emma:emma>
          </inkml:annotationXML>
          <inkml:trace contextRef="#ctx0" brushRef="#br0" timeOffset="58911.7752">-3406-2357 279 0,'0'0'121'16,"0"0"1"-16,0 0 2 15,0 0-83-15,0 0-4 0,0 0 0 16,-9 38-9-16,12-11-6 16,3 10-3-16,-4 5-2 15,6 6-4-15,-2 4-3 16,3 2-1-16,-3 0-2 16,0 2 0-16,0-4-4 15,1 2 2-15,-3-4-4 16,0-4-2-16,-2-7 1 15,2-5-2-15,-2-7-1 16,-2-27-6-16,4 29-1 16,-4-29-12-16,0 0-17 15,-8-50-97-15,16 19 1 16,-24-32-5-16,18 13-1 0</inkml:trace>
          <inkml:trace contextRef="#ctx0" brushRef="#br0" timeOffset="59436.1246">-3383-1984 354 0,'0'0'131'15,"0"0"-5"-15,33-15 0 16,-8 1-97-16,8 3-4 15,-2-3-8-15,5 1-9 16,1 3-4-16,-4 3-3 16,-4 5-3-16,-2 0-5 15,-2 6-8-15,-25-4-9 16,42 17-20-16,-42-17-79 16,25 15-2-16,-25-15-3 15,2 25 3-15</inkml:trace>
          <inkml:trace contextRef="#ctx0" brushRef="#br0" timeOffset="59656.2709">-3419-1622 295 0,'-27'14'118'16,"29"15"0"-16,-2-29 0 16,0 0-87-16,29-2-5 15,7-4-3-15,1-11-11 16,9 3-3-16,-2-5-4 15,-5 2-5-15,-2 5-4 16,-7 1-9-16,-1 11-10 16,-29 0-40-16,31 11-57 0,-31-11 0 15,8 19-7 1,-8-19 3-16</inkml:trace>
          <inkml:trace contextRef="#ctx0" brushRef="#br0" timeOffset="60044.529">-2810-1743 376 0,'19'12'136'16,"-19"-12"-3"-16,27-4 1 15,-27 4-111-15,37 0-3 16,-14 0-6-16,2 4-6 0,-4 1-1 16,-1 1-1-16,-20-6 0 15,19 23-3-15,-19-23 2 16,-14 33-2-16,-5-12 3 16,0-3-4-16,-4 5 2 15,3-2-3-15,3-2 2 16,7 0-1-16,10-19 0 15,0 31 0-15,0-31-2 16,27 19 0-16,-7-13-1 16,3-4-5-16,2 0-8 15,-4-8-21-15,16 14-102 16,-37-8-4-16,34-10-9 16,-34 10-5-16</inkml:trace>
          <inkml:trace contextRef="#ctx0" brushRef="#br0" timeOffset="59210.9746">-3435-2271 336 0,'0'0'131'16,"0"0"-3"-16,0 0-1 16,-7-19-96-16,7 19-7 15,0 0-2-15,32-17-8 16,-14 7-5-16,9 1-1 0,5-1-2 15,7-4-2-15,3 1 0 16,5-6-2-16,7 3-1 16,2-7-1-16,3 6-1 15,-3-2-2-15,-6 5-2 16,-11 6-3-16,-8 8-5 16,-31 0-10-16,25 25-25 15,-50-13-78-15,13 30-3 16,-34-17-1-16,11 29 0 15</inkml:trace>
          <inkml:trace contextRef="#ctx0" brushRef="#br0" timeOffset="76891.7295">-2378-2758 332 0,'4'-23'126'16,"-4"23"3"-16,0 0-7 15,0 0-91-15,-35-19-5 16,35 19-5-16,-31 13-8 16,10-3-1-16,0 5-2 15,0-1-4-15,1 3 1 16,1 0 0-16,19-17-3 15,-23 33-2-15,23-33-1 16,0 27 1-16,0-27-2 16,25 25 0-16,-6-11 0 15,4 1 0-15,-23-15 1 0,35 37 1 16,-29-14-2-16,-2 4 1 16,-10 2-1-16,-4 1 1 15,-7-3-1-15,-6 0 1 16,0-7-2-16,-4-7-3 15,9-1-5-15,-3-12-9 16,21 0-20-16,-23-16-88 16,23 16-5-16,8-23-3 15,13 21-1-15</inkml:trace>
          <inkml:trace contextRef="#ctx0" brushRef="#br0" timeOffset="77387.0591">-2102-2775 351 0,'0'0'130'0,"21"-4"-2"16,-21 4 0-16,0 0-98 15,-27 27-6-15,23 0-1 16,-8 0-11-16,3 9-1 16,-3-3-3-16,-1 6 0 15,1-1-5-15,2 1 0 16,1-1-1-16,1-1 0 16,2-4-2-16,1 1 1 0,3-3-3 15,2-2-2-15,7-8-2 16,-7-21-5-1,29 14-8-15,-11-26-13 16,24 8-32-16,-19-40-65 0,25 19-2 16,-26-31 0-16,10 23 0 15</inkml:trace>
          <inkml:trace contextRef="#ctx0" brushRef="#br0" timeOffset="77087.8599">-2332-2438 347 0,'8'19'130'0,"-8"-19"-1"16,2 21-4-16,-2-21-99 15,-12 23-13-15,12-23-1 16,-9 25-7-16,9-25-11 16,-14 24-9-16,14-24-19 15,-23 11-83-15,23-11-5 16,0 0-3-16,4-21-2 15</inkml:trace>
          <inkml:trace contextRef="#ctx0" brushRef="#br0" timeOffset="77555.1705">-2176-2552 320 0,'-29'-2'125'15,"29"2"-3"-15,0 0-2 0,0 0-86 16,27 2-14 0,10-11-12-16,13 7-34 15,-7-21-89-15,30 19-9 16,-15-16-5-16,15 20-7 0</inkml:trace>
          <inkml:trace contextRef="#ctx0" brushRef="#br0" timeOffset="78091.5269">-1472-1932 305 0,'0'0'127'0,"33"-11"2"16,-33 11-2-16,44-12-63 15,-9 8-38-15,25 6-1 16,5-4-5-16,24 2-9 16,19 0-2-16,17-2-3 15,8 2-2-15,4-3-4 16,2 1-2-16,-6 0-6 16,-8 2-6-16,-21-4-11 15,-13 17-23-15,-39-24-79 16,-2 24-1-16,-50-13-6 0,29-11 2 15</inkml:trace>
          <inkml:trace contextRef="#ctx0" brushRef="#br0" timeOffset="78339.6924">-32-2213 407 0,'0'0'139'16,"10"19"-1"-16,-10-19-5 15,21 14-113-15,16 7-4 16,3 10 2-16,4 4-6 16,-7 5-3-16,-8 2-1 0,-12 5 2 15,-13-1-5-15,-15 2 2 16,-7-4-4-16,-13-7-3 16,-1-4-6-16,-5-12-20 15,22 8-111-15,-16-37-12 16,31 8-4-16,-16-29-11 15</inkml:trace>
        </inkml:traceGroup>
        <inkml:traceGroup>
          <inkml:annotationXML>
            <emma:emma xmlns:emma="http://www.w3.org/2003/04/emma" version="1.0">
              <emma:interpretation id="{3E2830CA-88F3-4FF0-8309-F8CD4B1D33C3}" emma:medium="tactile" emma:mode="ink">
                <msink:context xmlns:msink="http://schemas.microsoft.com/ink/2010/main" type="inkWord" rotatedBoundingBox="12823,11374 17358,11279 17389,12742 12853,12837"/>
              </emma:interpretation>
              <emma:one-of disjunction-type="recognition" id="oneOf12">
                <emma:interpretation id="interp60" emma:lang="en-US" emma:confidence="0">
                  <emma:literal>Sot-Est a,</emma:literal>
                </emma:interpretation>
                <emma:interpretation id="interp61" emma:lang="en-US" emma:confidence="0">
                  <emma:literal>son-Est,</emma:literal>
                </emma:interpretation>
                <emma:interpretation id="interp62" emma:lang="en-US" emma:confidence="0">
                  <emma:literal>sot-Est,</emma:literal>
                </emma:interpretation>
                <emma:interpretation id="interp63" emma:lang="en-US" emma:confidence="0">
                  <emma:literal>sol-Est,</emma:literal>
                </emma:interpretation>
                <emma:interpretation id="interp64" emma:lang="en-US" emma:confidence="0">
                  <emma:literal>sot-Est</emma:literal>
                </emma:interpretation>
              </emma:one-of>
            </emma:emma>
          </inkml:annotationXML>
          <inkml:trace contextRef="#ctx0" brushRef="#br0" timeOffset="82623.5407">3080-1874 394 0,'0'0'141'16,"0"0"-5"-16,0 0-1 15,25-6-113-15,-6 10-5 16,-19-4 1-16,31 12-7 15,-31-12-4-15,21 31 3 16,-21-12-4-16,-6 4 2 16,-9 0-1-16,-4-2-2 15,-1 2 0-15,-1-5-1 16,2 1 1-16,19-19-6 16,-23 29 5-16,23-29-6 15,4 19 3-15,-4-19 0 16,40 17-4-16,-11-15-5 0,13 2-17 15,-9-25-109-15,27 23-8 16,-20-27-4-16,11 19-11 16</inkml:trace>
          <inkml:trace contextRef="#ctx0" brushRef="#br0" timeOffset="80971.4414">1532-3022 353 0,'-8'-23'138'0,"8"23"-4"16,0 0 1-16,0 0-103 15,-4 21-4-15,4 1-3 16,-8 3-7-16,3 11-6 15,1-1-2-15,0 7-6 0,2 1 2 16,2 1-5-16,2-2 1 16,2-3-1-16,0-5 1 15,1-10-4-15,-5-24 3 16,14 28 0-16,-14-28-1 16,21 0 0-16,-21 0 1 15,31-13-2-15,-12 7 1 16,4 0 1-16,-1 8-1 0,-1 6 0 15,0 4 1 1,-6 7 0-16,-7 4 0 16,-4 2 0-16,-8-2 0 15,-6 0 0-15,-7-5 0 0,-6-1-1 16,-2-9-2-16,0-3-3 16,0-5-6-16,0-11-10 15,25 11-20-15,-31-19-92 16,31 19-5-16,8-20-1 15,17 20-3-15</inkml:trace>
          <inkml:trace contextRef="#ctx0" brushRef="#br0" timeOffset="81247.6252">1917-2646 401 0,'0'0'141'0,"-11"31"-3"16,-18-14-4-16,11 18-109 0,5-6-6 15,13 7-5-15,6-7-8 16,9-4-2-16,10-8-2 16,2-11-1-16,2-10 0 15,2-13-1-15,-2-6 0 16,-4-8 0-16,-6-2 0 16,-7-5-1-16,-8 5-1 15,-8 6-1-15,-4 8-2 16,8 19-5-16,-29-8-9 15,8 8-20-15,19 29-93 16,-21-21-2-16,25 26-2 16,-2-34-3-16</inkml:trace>
          <inkml:trace contextRef="#ctx0" brushRef="#br0" timeOffset="81828.0117">2372-2523 376 0,'0'0'132'16,"0"0"2"-16,0 0-2 15,18 8-102-15,12-6-2 16,1-6-5-16,12 2-10 16,7-2-5-16,8 0-4 15,3-3-8-15,3-1-6 16,0 4-10-16,-7-8-15 16,5 16-25-16,-27-19-67 0,11 28-4 15,-46-13 0-15,29 20 3 16</inkml:trace>
          <inkml:trace contextRef="#ctx0" brushRef="#br0" timeOffset="81638.8857">2438-2509 400 0,'0'0'137'0,"0"0"-1"16,0 0-3-16,2 38-104 16,0-3-2-16,-6 7-7 15,2 14-7-15,-4 4-3 16,2 7-1-16,-2 2-4 16,1-3-1-16,-1-6-2 15,4-3 0-15,2-14-2 16,0-9-3-16,6-16-4 15,-6-18-6-15,21-6-14 16,-15-31-26-16,21-1-82 0,-27-37-5 16,19 11 0-16,-27-32 0 15</inkml:trace>
          <inkml:trace contextRef="#ctx0" brushRef="#br0" timeOffset="82188.2506">2526-1924 355 0,'-38'39'126'15,"-3"-22"-2"-15,28 14 3 16,-8-16-99-16,21-15-10 16,19 19-2-16,8-21-15 15,15-5-10-15,1-7-13 16,22 7-40-16,-13-22-64 16,18 21 3-16,-18-17-5 15,10 21 0-15</inkml:trace>
          <inkml:trace contextRef="#ctx0" brushRef="#br0" timeOffset="82024.1421">2609-2261 302 0,'-54'46'116'0,"-9"-25"2"16,34 14 3-16,-6-27-74 16,35-8-14-16,0 0-6 15,0 0-7-15,43-6-8 16,-1-11-3-16,8-1-3 15,8-3-8-15,6 6-10 0,-5-3-13 16,5 20-19 0,-24-17-75-16,7 34-4 15,-47-19-3-15,25 41 0 16</inkml:trace>
          <inkml:trace contextRef="#ctx0" brushRef="#br0" timeOffset="83507.1275">3440-2993 317 0,'0'0'131'16,"-15"-25"0"-16,15 25 0 15,-35 8-69-15,16 5-33 16,-12-7 0-16,4 13-10 16,-4-7-9-16,6 3-2 0,2-3-2 15,23-12-3-15,-25 25-2 16,25-25 2-1,8 21-4-15,-8-21 3 16,40 25-1-16,-11-9 1 0,2 3-1 16,-4 0-1-16,-8 4 4 15,-3 4-4-15,-13-2 4 16,-8 2-4-16,-7 0 3 16,-9-6-4-16,-4-1 3 15,-2-5-3-15,6 0-3 16,-4-9-6-16,25-6-9 15,-24 2-13-15,24-2-24 0,0 0-76 16,0 0-3 0,0 0 1-16,20 10 0 15</inkml:trace>
          <inkml:trace contextRef="#ctx0" brushRef="#br0" timeOffset="83679.2417">3413-2608 377 0,'33'-2'133'16,"-33"2"0"-16,0 0-1 15,-6 27-99-15,-1-5-10 16,-7-3-7-16,1 6-11 16,-1 2-12-16,-3-6-9 15,9 8-17-15,8-29-49 16,-6 23-48-16,6-23-3 16,0 0-3-16,18-46 2 0</inkml:trace>
          <inkml:trace contextRef="#ctx0" brushRef="#br0" timeOffset="84067.5007">3672-2802 382 0,'-39'-8'130'0,"39"8"-1"16,0 0-2-16,44 6-99 15,-5-10-7-15,17 6-4 16,11-2-22-16,-3-12-38 16,15 20-87-16,-23-16-4 15,6 18-9-15,-22-16-4 16</inkml:trace>
          <inkml:trace contextRef="#ctx0" brushRef="#br0" timeOffset="83927.4074">3849-2993 399 0,'0'0'143'0,"0"0"-2"16,0 0-7-16,-21 35-111 16,9-6-6-16,-9 0-1 15,4 7-11-15,-1 1-2 16,1 1-2-16,5-3 0 0,-1-2-3 15,7-6 4 1,4-4-8-16,2-23 2 16,19 25-4-16,1-19-8 15,-1-12-13-15,12 8-26 0,-20-20-75 16,16 13-3-16,-30-20 1 16,3 25 0-16</inkml:trace>
          <inkml:trace contextRef="#ctx0" brushRef="#br0" timeOffset="84630.8755">4458-2136 409 0,'0'-19'138'16,"31"23"-1"-16,-14-27-12 16,22 21-97-16,11-8-5 15,23 4-4-15,16-5-9 16,23-1-3-16,17-5-2 16,10 0-1-16,7 1-1 15,-3-3-2-15,-8 7 0 16,-17-3-4-16,-18 5-4 15,-25-1-8-15,-19 17-24 16,-56-6-97-16,29-4-3 0,-29 4-4 16,-29 0-3-16</inkml:trace>
          <inkml:trace contextRef="#ctx0" brushRef="#br0" timeOffset="84963.0952">5684-2465 338 0,'0'0'131'15,"10"-27"2"-15,13 27-1 16,-15-19-96-16,19 15-1 16,-8-8-1-16,10 8-9 0,-4-1-6 15,6 7-1-15,-2 3-5 16,2 7-1-1,-2 1-3-15,-2 7-1 16,-2 5-2-16,-4 2 0 0,-4 3-2 16,-9 3 0-16,-8 0-1 15,-6 2-1-15,-11-1 0 16,-4-3-2-16,-6 0-3 16,-4-4-8-16,4 9-34 15,-10-24-102-15,24 15-6 16,-12-25-9-16,25-2-6 15</inkml:trace>
        </inkml:traceGroup>
        <inkml:traceGroup>
          <inkml:annotationXML>
            <emma:emma xmlns:emma="http://www.w3.org/2003/04/emma" version="1.0">
              <emma:interpretation id="{F91D151E-387D-48F6-98E7-A4BF8FC6586B}" emma:medium="tactile" emma:mode="ink">
                <msink:context xmlns:msink="http://schemas.microsoft.com/ink/2010/main" type="inkWord" rotatedBoundingBox="18119,11111 21659,11037 21695,12797 18155,12871"/>
              </emma:interpretation>
              <emma:one-of disjunction-type="recognition" id="oneOf13">
                <emma:interpretation id="interp65" emma:lang="en-US" emma:confidence="0">
                  <emma:literal>sodalist</emma:literal>
                </emma:interpretation>
                <emma:interpretation id="interp66" emma:lang="en-US" emma:confidence="0">
                  <emma:literal>goodliest</emma:literal>
                </emma:interpretation>
                <emma:interpretation id="interp67" emma:lang="en-US" emma:confidence="0">
                  <emma:literal>goodnight</emma:literal>
                </emma:interpretation>
                <emma:interpretation id="interp68" emma:lang="en-US" emma:confidence="0">
                  <emma:literal>Goodliest</emma:literal>
                </emma:interpretation>
                <emma:interpretation id="interp69" emma:lang="en-US" emma:confidence="0">
                  <emma:literal>goodliest.</emma:literal>
                </emma:interpretation>
              </emma:one-of>
            </emma:emma>
          </inkml:annotationXML>
          <inkml:trace contextRef="#ctx0" brushRef="#br0" timeOffset="92899.3732">8462-2544 362 0,'4'-27'142'16,"-4"27"-2"-16,0 0 0 15,25-4-103-15,-25 4-6 16,12 37-1-16,-12-3-12 0,0 13-3 16,-8 10-3-16,-5 7-1 15,-3 7-5-15,1-3 1 16,-4-1-3-16,5-2-1 16,6-9 0-16,1-8-1 15,3-13-2-15,6-10 1 16,-2-25-1-16,13 19-4 15,-13-19-3-15,21-36-8 16,-3 5-13-16,-9-31-32 16,24 12-82-16,-27-29-5 15,19 22 0-15,-27-15 2 16</inkml:trace>
          <inkml:trace contextRef="#ctx0" brushRef="#br0" timeOffset="93508.7775">8439-1887 375 0,'0'19'139'0,"0"-19"0"16,29-2 1-16,-8-13-100 15,30 5-11-15,4-9-4 16,9 3-13-16,2-1-10 0,-7 0-10 15,-1 11-21-15,-25-15-106 16,9 28-5-16,-42-7-5 16,0 0-3-1</inkml:trace>
          <inkml:trace contextRef="#ctx0" brushRef="#br0" timeOffset="95058.8952">9164-1857 315 0,'0'0'137'0,"-19"-11"0"16,19 11 3-16,0 0-85 15,0 0-16-15,0 0-4 16,19-12-9-1,-19 12-8-15,31 12-5 0,-12-4-4 16,1 3-2-16,-1 3-2 16,-19-14 0-16,31 32-1 15,-31-14 1-15,-4 1-1 16,-4 0 0-16,-13-1 1 16,0 3-1-16,-2 0 0 15,3-4-1-15,-1 1 0 16,21-18-3-16,-19 27 1 0,19-27 0 15,11 19 0-15,9-15 0 16,5 1 0-16,6-8-3 16,5-1-1-1,-1-2-5-15,5 6-11 0,-16-15-32 16,14 22-98-16,-38-7-1 16,27 0-9-16,-27 0-1 15</inkml:trace>
          <inkml:trace contextRef="#ctx0" brushRef="#br0" timeOffset="90330.6645">6995-2881 338 0,'8'-37'137'16,"-8"37"1"-16,0-32-1 15,0 32-91-15,-10-18-13 16,10 18-3-16,-25-4-7 16,25 4-9-16,-40 14 0 15,15 5-6-15,0-2-2 16,2 10-3-16,5 0-1 15,5 0-4-15,5-2 2 0,6 0-2 16,6-7-1-16,-4-18 1 16,27 13 2-16,-4-22-3 15,4-5 6-15,0-5 2 16,0-2-1-16,0 1 2 16,-2 1-3-16,-6 11 4 15,-1 5-2-15,-18 3-1 16,9 34-2-16,-11-5-1 15,-5 4 0-15,-3 7-1 16,-7-1 2-16,1-1-4 16,-9-3 3-16,0-4-2 15,-2-4-1-15,0-4-2 16,2-4-5-16,0-7-4 0,25-12-11 16,-37 13-20-16,37-13-97 15,0 0-3-15,27-6-1 16,-15-24 0-16</inkml:trace>
          <inkml:trace contextRef="#ctx0" brushRef="#br0" timeOffset="90627.8636">7142-2812 404 0,'0'0'139'16,"0"0"-1"-16,0 0-5 15,-6 37-106-15,4-16-5 16,12 4-6-16,3-4-8 0,3 0-3 15,5-5-1-15,4-7-3 16,4-7 2-16,4-11-2 16,-1-9-1-1,-1-7-1-15,-8-7 3 0,-5-3 2 16,-7 0-3-16,-11 3 1 16,-11 8-2-16,-9 13 0 15,-5 11-7-15,-9 8-5 16,5 17-11-16,-4-4-20 15,21 25-51-15,-13-23-43 16,29 14-2-16,-4-37 0 16,10 31 4-16</inkml:trace>
          <inkml:trace contextRef="#ctx0" brushRef="#br0" timeOffset="90931.063">7483-2796 359 0,'25'-2'128'0,"-25"2"4"15,0 0-4-15,0 23-96 16,0-23 0-16,10 25-12 16,-10-25-4-16,21 27-5 15,-21-27-3-15,31 21-3 16,-12-11-2-16,2-5-1 16,-1-5 0-16,1-5-1 15,-21 5-1-15,31-22 0 0,-31 22 0 16,11-38 0-1,-17 15 4-15,-7 0-4 16,-4 3 3-16,-1 3-1 16,-1 6 0-16,19 11-6 0,-35-8 0 15,35 8-13-15,-23 17-23 16,35 12-90-16,-12-29-7 16,13 42-3-16,-13-42 1 15</inkml:trace>
          <inkml:trace contextRef="#ctx0" brushRef="#br0" timeOffset="91407.3797">8115-2841 336 0,'-21'-42'129'0,"21"42"3"0,-29-42-1 16,29 42-92-16,-40-22-6 15,40 22-1-15,-39 10-13 16,20 11-4-16,0 0-2 16,3 4-7-16,3 4-1 15,7-2-5-15,8 0 1 16,4-4-1-16,-6-23 2 16,36 22-4-16,-11-22 3 0,2-8 0 15,4-11 3 1,0-10 1-16,0-8-2 15,0-11 2-15,-4-10-3 16,-2-11 2-16,-4-2-1 0,-2 3 2 16,-7 3-2-16,-4 11-1 15,-3 11 4-15,-3 16 0 16,-2 27 1-16,0 0 0 16,-27 35 1-16,12 11 0 15,-1 14-2-15,-1 11-2 16,2 4-4-16,3 4-1 15,4-2 0-15,3-7-4 16,7-3-3-16,3-15-12 16,11 10-54-16,-7-39-76 15,11 6-3-15,-20-29-8 16,0 0-7-16</inkml:trace>
          <inkml:trace contextRef="#ctx0" brushRef="#br0" timeOffset="93340.6663">8493-2205 349 0,'0'0'136'15,"0"0"-2"-15,29-2 3 16,-29 2-100-16,56-27-6 16,-17 4-3-16,11 7-13 15,2-3-6-15,-2 2-5 16,0 3-4-16,-11 1-6 0,-1 9-7 16,-17 0-11-16,-3 25-23 15,-18-21-85-15,-18 50-3 16,-20-21-2-16,5 23 2 15</inkml:trace>
          <inkml:trace contextRef="#ctx0" brushRef="#br0" timeOffset="93140.5331">8538-2534 328 0,'0'0'131'0,"13"-22"4"16,8 24 0-16,-21-2-79 16,31-15-17-16,-8 5-8 15,12 6-11-15,4-7-7 16,13 3-3-16,2-5-5 16,3-1-2-16,3-3-3 15,-6 3 0-15,-4 1-1 16,-9 3-2-16,-8 10-3 15,-33 0-7-15,23 18-10 0,-23-18-28 16,-31 55-85-16,-15-28-3 16,7 25-1-16,-30-15-1 15</inkml:trace>
          <inkml:trace contextRef="#ctx0" brushRef="#br0" timeOffset="96054.5563">9739-2956 312 0,'0'0'138'16,"-27"-8"-3"-16,27 8 5 15,-43-2-87-15,24 12-16 16,-8-8-4-16,6 11-11 16,-2-3-8-16,5 7-6 15,18-17 0-15,-21 29-5 16,21-29-1-16,4 33-5 16,6-12 4-16,5-2-3 0,-1 4 5 15,3 0-5-15,-4-1 5 16,-5 3-4-16,-6-4 4 15,-2 4 0-15,-6-6 0 16,6-19-2-16,-23 29-1 16,23-29-3-16,-31 19-6 15,31-19-12-15,-25 12-20 16,0-20-97-16,25 8-4 16,-19 6 0-16,19-6-3 15</inkml:trace>
          <inkml:trace contextRef="#ctx0" brushRef="#br0" timeOffset="96252.6892">9762-2633 410 0,'0'0'143'0,"11"29"-3"16,-11-29-3-16,-19 43-113 16,8-18-8-16,1 5-6 15,2-3-9-15,-3-5-7 16,5-1-9-16,6-21-11 15,-10 25-24-15,10-25-84 16,0 0-3-16,-11-23-1 16,32 11-1-16</inkml:trace>
          <inkml:trace contextRef="#ctx0" brushRef="#br0" timeOffset="96654.9561">10084-2779 385 0,'-35'10'135'0,"35"-10"-2"16,0 0-1-16,31 23-115 16,9-14-40-16,-3-16-97 15,27 9-14-15,-12-16-5 0,15 10-7 16</inkml:trace>
          <inkml:trace contextRef="#ctx0" brushRef="#br0" timeOffset="96527.8713">10203-2937 346 0,'4'-21'135'16,"15"19"3"-16,-19 2-1 16,0 0-96-16,0 0-6 15,0 0-4-15,-5 21-11 16,-3 2-5-16,-7 0-4 16,3 6-7-16,-3-2 1 15,5 4-4-15,0-2 1 16,1-2-4-16,9 4 1 0,0-10-7 15,9 2 1-15,-9-23-8 16,27 33-15-16,-27-33-39 16,33 0-71-1,-33 0-1-15,23-20-2 0,-27-3 3 16</inkml:trace>
        </inkml:traceGroup>
        <inkml:traceGroup>
          <inkml:annotationXML>
            <emma:emma xmlns:emma="http://www.w3.org/2003/04/emma" version="1.0">
              <emma:interpretation id="{CA5151C4-FA1A-4D8E-8FF2-BCC7BB19A393}" emma:medium="tactile" emma:mode="ink">
                <msink:context xmlns:msink="http://schemas.microsoft.com/ink/2010/main" type="inkWord" rotatedBoundingBox="21930,11941 23924,11900 23932,12285 21938,12327"/>
              </emma:interpretation>
              <emma:one-of disjunction-type="recognition" id="oneOf14">
                <emma:interpretation id="interp70" emma:lang="en-US" emma:confidence="0">
                  <emma:literal>s.</emma:literal>
                </emma:interpretation>
                <emma:interpretation id="interp71" emma:lang="en-US" emma:confidence="0">
                  <emma:literal>t.</emma:literal>
                </emma:interpretation>
                <emma:interpretation id="interp72" emma:lang="en-US" emma:confidence="0">
                  <emma:literal>---</emma:literal>
                </emma:interpretation>
                <emma:interpretation id="interp73" emma:lang="en-US" emma:confidence="0">
                  <emma:literal>+3</emma:literal>
                </emma:interpretation>
                <emma:interpretation id="interp74" emma:lang="en-US" emma:confidence="0">
                  <emma:literal>-s.</emma:literal>
                </emma:interpretation>
              </emma:one-of>
            </emma:emma>
          </inkml:annotationXML>
          <inkml:trace contextRef="#ctx0" brushRef="#br0" timeOffset="97051.2187">10668-2288 381 0,'-35'-10'144'0,"35"10"1"16,-31-5-3-16,31 5-114 16,0 0-6-16,45 9-1 15,-9-5-9-15,11 2-6 16,16-6-2-16,9 0-1 15,9-6-2-15,7-2-2 16,-1-1 0-16,-2-1-1 16,-6 1-4-16,-10-1-6 15,-9 12-9-15,-23-10-25 0,5 27-92 16,-42-19-3 0,21 12-1-16,-21-12-1 15</inkml:trace>
          <inkml:trace contextRef="#ctx0" brushRef="#br0" timeOffset="97307.3905">11468-2444 421 0,'0'-38'147'15,"0"38"1"-15,0 0-2 16,27-14-117-16,-27 14-10 16,29 19 0-16,-8-3-10 0,0 7-2 15,-3 0-1 1,-5 8-1-16,-11 0-1 15,-10 7-2-15,-5-1 1 16,-8 1-1-16,-4-1 0 0,-2-6-3 16,2-1-2-16,1-10-4 15,24-20-12-15,-30 13-17 16,30-13-110-16,19-25-4 16,10 8-4-16,-8-24-2 15</inkml:trace>
          <inkml:trace contextRef="#ctx0" brushRef="#br0" timeOffset="97511.5261">12451-2411 446 0,'0'0'152'0,"10"-19"-5"16,-10 19-6-16,23-2-137 15,-23 2-10-15,33-2-22 16,-33 2-108-16,40-2-6 16,-40 2-4-16,37 0-4 15</inkml:trace>
        </inkml:traceGroup>
        <inkml:traceGroup>
          <inkml:annotationXML>
            <emma:emma xmlns:emma="http://www.w3.org/2003/04/emma" version="1.0">
              <emma:interpretation id="{4CF3B33A-B8E4-4736-92C1-9DD009CB3473}" emma:medium="tactile" emma:mode="ink">
                <msink:context xmlns:msink="http://schemas.microsoft.com/ink/2010/main" type="inkWord" rotatedBoundingBox="24162,12003 25021,11985 25023,12075 24164,12093"/>
              </emma:interpretation>
              <emma:one-of disjunction-type="recognition" id="oneOf15">
                <emma:interpretation id="interp75" emma:lang="en-US" emma:confidence="0">
                  <emma:literal>--</emma:literal>
                </emma:interpretation>
                <emma:interpretation id="interp76" emma:lang="en-US" emma:confidence="0">
                  <emma:literal>"</emma:literal>
                </emma:interpretation>
                <emma:interpretation id="interp77" emma:lang="en-US" emma:confidence="0">
                  <emma:literal>..</emma:literal>
                </emma:interpretation>
                <emma:interpretation id="interp78" emma:lang="en-US" emma:confidence="0">
                  <emma:literal>~</emma:literal>
                </emma:interpretation>
                <emma:interpretation id="interp79" emma:lang="en-US" emma:confidence="0">
                  <emma:literal>~~</emma:literal>
                </emma:interpretation>
              </emma:one-of>
            </emma:emma>
          </inkml:annotationXML>
          <inkml:trace contextRef="#ctx0" brushRef="#br0" timeOffset="97666.629">12831-2382 448 0,'0'0'150'16,"0"0"-4"-16,27-10-9 16,0 8-140-16,4-13-27 15,27 19-102-15,-18-18-10 16,18 24-3-16,-21-18-4 16</inkml:trace>
          <inkml:trace contextRef="#ctx0" brushRef="#br0" timeOffset="97820.7309">13450-2338 421 0,'0'0'150'0,"50"-10"-2"15,-35-9-4-15,18 17-124 16,-8-2-20-16,0-3-21 0,18 16-115 16,-24-13-10-16,12 14-3 15,-31-10-7-15</inkml:trace>
        </inkml:traceGroup>
      </inkml:traceGroup>
    </inkml:traceGroup>
    <inkml:traceGroup>
      <inkml:annotationXML>
        <emma:emma xmlns:emma="http://www.w3.org/2003/04/emma" version="1.0">
          <emma:interpretation id="{D5D2A126-543F-45B1-A119-660C1A040422}" emma:medium="tactile" emma:mode="ink">
            <msink:context xmlns:msink="http://schemas.microsoft.com/ink/2010/main" type="paragraph" rotatedBoundingBox="8136,13609 19028,13558 19035,15091 8144,1514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E1A0252-B6F5-4EB1-BDBA-793A0A3B13CA}" emma:medium="tactile" emma:mode="ink">
              <msink:context xmlns:msink="http://schemas.microsoft.com/ink/2010/main" type="inkBullet" rotatedBoundingBox="8141,14574 8344,14573 8345,14737 8142,14738"/>
            </emma:interpretation>
            <emma:one-of disjunction-type="recognition" id="oneOf16">
              <emma:interpretation id="interp80" emma:lang="en-US" emma:confidence="0">
                <emma:literal>•</emma:literal>
              </emma:interpretation>
            </emma:one-of>
          </emma:emma>
        </inkml:annotationXML>
        <inkml:trace contextRef="#ctx0" brushRef="#br1" timeOffset="187106.408">-3086 178 222 0,'0'0'114'15,"-27"-19"1"-15,27 19 0 16,-19-4-74 0,19 4-7-16,-19 2-3 15,19-2-6-15,-18 23-7 0,9-5-2 16,1 1-3-16,4 4-3 15,4-2-4-15,6-3-2 16,-6-18-1-16,23 25-1 16,-23-25-2-16,35 5 1 15,-14-12 0-15,2-3 0 16,-5-5-1-16,-18 15 1 16,30-33 0-16,-30 33 0 0,12-27 1 15,-12 27-1 1,0 0 0-16,-19-15 0 15,19 15 1-15,-27 9 0 16,27-9-1-16,-29 19 2 0,29-19-1 16,-25 20 0-16,25-20-1 15,-14 19 1-15,14-19 0 16,0 0 0-16,4 23-1 16,-4-23 0-16,25 6 0 15,-4-8 0-15,-1 0 0 16,1-2-1-16,0-4 0 15,-2 1 0-15,-19 7 0 16,18-16 0-16,-18 16 0 16,-6-19 0-16,6 19 0 15,-27-10 1-15,27 10-1 16,-35 0 0-16,35 0 2 16,-33 16-1-16,33-16 0 0,-21 27 1 15,21-27-1-15,-4 27 1 16,4-27-2-16,12 19 1 15,-12-19-1-15,29-2 0 16,-29 2 0-16,33-19 0 16,-33 19 0-16,23-25 0 15,-23 25 1-15,2-21 0 16,-2 21 0-16,-18-8 0 0,18 8-1 16,-27 6 1-16,27-6-5 15,-21 4-8 1,21-4-18-16,0 0-98 15,27-6-6-15,-21-19-4 0,25 25-7 16</inkml:trace>
      </inkml:traceGroup>
      <inkml:traceGroup>
        <inkml:annotationXML>
          <emma:emma xmlns:emma="http://www.w3.org/2003/04/emma" version="1.0">
            <emma:interpretation id="{25AE82A3-6794-429B-983C-FA953BAFD1E8}" emma:medium="tactile" emma:mode="ink">
              <msink:context xmlns:msink="http://schemas.microsoft.com/ink/2010/main" type="line" rotatedBoundingBox="8755,13606 19028,13558 19035,15091 8762,15140">
                <msink:destinationLink direction="with" ref="{0C5CEC0B-D025-49D8-A861-86B2AB6E58B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C592E36-CB7D-4DA1-95F6-C3708B4DBB00}" emma:medium="tactile" emma:mode="ink">
                <msink:context xmlns:msink="http://schemas.microsoft.com/ink/2010/main" type="inkWord" rotatedBoundingBox="8755,13606 10583,13598 10589,15075 8762,15084"/>
              </emma:interpretation>
              <emma:one-of disjunction-type="recognition" id="oneOf17">
                <emma:interpretation id="interp81" emma:lang="en-US" emma:confidence="0">
                  <emma:literal>discord</emma:literal>
                </emma:interpretation>
                <emma:interpretation id="interp82" emma:lang="en-US" emma:confidence="0">
                  <emma:literal>disused</emma:literal>
                </emma:interpretation>
                <emma:interpretation id="interp83" emma:lang="en-US" emma:confidence="0">
                  <emma:literal>discoid</emma:literal>
                </emma:interpretation>
                <emma:interpretation id="interp84" emma:lang="en-US" emma:confidence="0">
                  <emma:literal>discoed</emma:literal>
                </emma:interpretation>
                <emma:interpretation id="interp85" emma:lang="en-US" emma:confidence="0">
                  <emma:literal>dished</emma:literal>
                </emma:interpretation>
              </emma:one-of>
            </emma:emma>
          </inkml:annotationXML>
          <inkml:trace contextRef="#ctx0" brushRef="#br1" timeOffset="188586.3913">-2259 123 249 0,'0'0'113'16,"0"-20"4"0,0 20-1-16,0 0-76 15,0 0-5-15,-25-23-7 0,25 23-6 16,-32-6-4-16,32 6-2 15,-41 4-3-15,22 2-1 16,-8 4-4-16,2 9 1 16,-2 2-2-16,2 8-1 15,0 2-1-15,3 2-1 16,5 1-1-16,0 1-2 16,11-4 1-16,2-2-1 0,8-6-1 15,4-4 0 1,-8-19 0-16,34 12 1 15,-14-18 0-15,3-2 0 16,2-7 0-16,-2-3 0 0,0-3 0 16,-2 0-1-16,-1 2 1 15,-1-4-2-15,-2 3 2 16,1-5-1-16,-3 0-1 16,2-6 1-16,-1-3 0 15,3-7-1-15,-2-5 3 16,-1-8-2-16,3-2 2 15,-5-5 1-15,1 1-2 16,-3 4 3-16,-3 6-2 0,-5 10 3 16,-2 9-4-16,-4 10 4 15,2 21-3 1,0 0 1-16,-19 13-1 16,11 14 1-16,-5 10 0 0,3 9-3 15,-2 6 4-15,-1 11-3 16,-1 3 2-16,3 7-3 15,1 0 2-15,4-1-2 16,1-3 2-16,5-2 0 16,2-11-2-16,3-6 0 15,-1-9 0-15,4-9-2 16,0-12-3-16,-8-20-4 0,21 5-9 16,-15-30-18-16,17 10-98 15,-23-39-4 1,19 21-3-16,-23-30-1 15</inkml:trace>
          <inkml:trace contextRef="#ctx0" brushRef="#br1" timeOffset="191238.1543">-1705-542 278 0,'0'0'120'0,"-10"-25"-2"15,10 25 2-15,-10-23-83 16,10 23-8-16,-9-23 0 16,9 23-7-16,0 0-3 15,-29-6-4-15,10 12-1 16,1 9-1-16,-7 1-4 15,2 9-1-15,2 2-3 16,5 0 0-16,3 0-3 16,5-2 1-16,4-2-4 0,4-23 2 15,10 27-1-15,-10-27 1 16,25 4-1 0,-6-10-1-16,-1-4 2 15,5-3-1-15,0 1 1 0,-2 1 0 16,0 5 2-16,-21 6 0 15,29 9 2-15,-29-9-1 16,14 37 0-16,-14-4-1 16,-4 1 1-16,-4 3-4 15,-7 0 1-15,-3-1-3 16,-5-5 1-16,-2-4-3 16,0-2 1-16,0-13-4 0,4-3-4 15,0-11-8 1,21 2-13-16,-20-25-45 15,38 21-58-15,-18-32-3 16,29 26 3-16,-20-28-3 0</inkml:trace>
          <inkml:trace contextRef="#ctx0" brushRef="#br1" timeOffset="191630.4149">-1518-467 308 0,'0'0'122'0,"0"0"3"15,0 0-2 1,0 0-84-16,-25 6-5 16,25-6-7-16,-12 27-8 0,10-8-6 15,2-19-5-15,0 35-1 16,0-35-4-16,19 27-1 15,-19-27-2-15,35 15 0 16,-14-15 1-16,-3-7-1 16,1-5 0-16,-19 12-1 15,29-33 1-15,-21 12-2 16,-1-2-1-16,-5 0 0 0,-4 4 0 16,2 19-2-16,-7-27 1 15,7 27-4 1,0 0-5-16,-20 7-7 15,20 15-14-15,0-22-34 0,-2 40-54 16,2-40-4-16,4 40 3 16,-4-40-2-16</inkml:trace>
          <inkml:trace contextRef="#ctx0" brushRef="#br1" timeOffset="191950.6283">-1235-457 303 0,'0'0'122'0,"2"-21"-3"15,-2 21 3-15,0 0-82 16,-21 9-3-16,0-5-10 16,21-4-8-16,-29 29-6 15,29-29-3-15,-12 35-3 16,12-16-3-16,0-19-1 0,19 31-1 16,-19-31 0-16,29 19-1 15,-29-19 1-15,33-2-2 16,-14-6 1-16,-19 8-1 15,27-32 1-15,-21 12-3 16,0-3 1-16,-4-2-2 16,-2 4 1-16,0 21-2 15,-21-27-2-15,1 23-2 16,-3 10-6-16,-4 4-9 16,6 22-28-16,-14-20-74 15,28 25-1-15,-13-22-3 16,30 18-2-16</inkml:trace>
          <inkml:trace contextRef="#ctx0" brushRef="#br1" timeOffset="192377.9122">-830-582 320 0,'0'0'121'0,"-44"-16"-2"15,26 28 1-15,-16-6-93 16,12 13-2-16,-10 4-2 16,10 8-7-16,1 2-3 15,4 5-1-15,5-5-4 0,8-2-1 16,6-6-4-16,-2-25 1 16,25 25-3-16,-3-27 0 15,3-12-1-15,7-9 1 16,1-10-1-16,-2-11 0 15,0-10 1-15,0-9-2 16,-4-1 3-16,-4-1 1 16,-8 9 3-16,-5 8 1 15,-10 15 2-15,0 33-1 16,0 0 2-16,-31 15 0 16,8 28-2-16,0 14-1 15,0 9-3-15,5 5-1 0,5 2-3 16,5-3-4-16,8-3-7 15,4-13-16-15,25 8-108 16,-16-33-6-16,30 9-7 16,-16-34-9-16</inkml:trace>
          <inkml:trace contextRef="#ctx0" brushRef="#br1" timeOffset="190130.4179">-1931 394 273 0,'0'0'124'16,"0"0"2"-16,0 0 1 16,0 0-81-16,0 29-10 15,0-29-5-15,8 35-8 16,-6-14-6-16,4 6-5 0,-6 2-4 16,3 0-1-16,-3-2-4 15,-3-4-2 1,1-2-3-16,2-21-4 15,2 27-8-15,-2-27-15 0,0 0-97 16,0 0-8-16,21-4-2 16,-29-19-5-16</inkml:trace>
        </inkml:traceGroup>
        <inkml:traceGroup>
          <inkml:annotationXML>
            <emma:emma xmlns:emma="http://www.w3.org/2003/04/emma" version="1.0">
              <emma:interpretation id="{4CD1BD89-DEC3-4F77-B6C0-C6B003B79C9C}" emma:medium="tactile" emma:mode="ink">
                <msink:context xmlns:msink="http://schemas.microsoft.com/ink/2010/main" type="inkWord" rotatedBoundingBox="11327,13892 14856,13875 14862,15111 11333,15127"/>
              </emma:interpretation>
              <emma:one-of disjunction-type="recognition" id="oneOf18">
                <emma:interpretation id="interp86" emma:lang="en-US" emma:confidence="1">
                  <emma:literal>completely</emma:literal>
                </emma:interpretation>
                <emma:interpretation id="interp87" emma:lang="en-US" emma:confidence="0">
                  <emma:literal>Completely</emma:literal>
                </emma:interpretation>
                <emma:interpretation id="interp88" emma:lang="en-US" emma:confidence="0">
                  <emma:literal>completer</emma:literal>
                </emma:interpretation>
                <emma:interpretation id="interp89" emma:lang="en-US" emma:confidence="0">
                  <emma:literal>complete</emma:literal>
                </emma:interpretation>
                <emma:interpretation id="interp90" emma:lang="en-US" emma:confidence="0">
                  <emma:literal>completes</emma:literal>
                </emma:interpretation>
              </emma:one-of>
            </emma:emma>
          </inkml:annotationXML>
          <inkml:trace contextRef="#ctx0" brushRef="#br1" timeOffset="192890.2528">313 10 332 0,'0'0'134'0,"-25"-14"0"15,25 14-2-15,-63 19-94 16,26 6-11-16,-11 2-2 16,9 12-8-16,-3 3-10 15,13 6 0-15,8-5-3 16,11-1-5-16,14-5-6 15,11-10-7-15,16-2-13 16,0-27-22-16,36 11-78 0,-24-37-6 16,28 16 0-1,-25-34 1-15</inkml:trace>
          <inkml:trace contextRef="#ctx0" brushRef="#br1" timeOffset="193150.427">500 117 359 0,'0'0'134'0,"0"0"1"16,-27 20 0-16,27 16-82 15,-13-9-31-15,15 6-6 16,5-8-9-16,11-6-5 16,11-7-1-16,3-10 0 15,5-8-1-15,0-9 0 16,1-3-1-16,-7-11 0 0,-2-5 0 16,-10-1-2-16,-7-2 1 15,-6 1-2 1,-10 7 1-16,-6 4 0 15,10 25 0-15,-38-27-3 0,38 27-6 16,-37 8-13-16,33 24-58 16,-15-24-46-16,30 25-5 15,-11-33-3-15,16 42-1 16</inkml:trace>
          <inkml:trace contextRef="#ctx0" brushRef="#br1" timeOffset="193601.7249">859 157 386 0,'25'-12'136'0,"-23"-9"-4"16,25 21-4-16,-6-17-114 15,2 3-3-15,2-5-2 16,2 5-6-16,-4 1 0 0,-1 5 1 16,-22 8 3-16,30 0-1 15,-30 0 0-15,10 23 1 16,-10-23-2-16,4 37 0 15,-2-16-1-15,0 0-1 16,-2-21-2-16,15 29 0 16,-15-29-1-16,25 6 0 15,-25-6 0-15,37-21-1 16,-16 2 0-16,2-3 0 16,0-1 1-16,-3 2-2 15,-1 4 2-15,-19 17 0 16,29-10 1-16,-29 10 0 0,0 0-1 15,17 35 1-15,-17-14 0 16,2 0 1-16,0-2-1 16,-2-19-1-16,8 27 0 15,-8-27 1-15,19 6-1 16,-19-6-1-16,21-6-2 16,-21 6-2-16,0 0-5 15,0 0-10-15,18 10-29 16,-38-12-84-16,22 25-3 15,-27-21-3-15,21 21-1 16</inkml:trace>
          <inkml:trace contextRef="#ctx0" brushRef="#br1" timeOffset="194106.0602">1541 10 366 0,'18'-5'135'15,"-18"5"2"-15,2 34-2 16,-16-5-100-16,10 19-4 16,-13 2-10-16,3 14-7 15,-7 3-4-15,6 1-2 0,-1 1-2 16,3-3-1-16,3-5-2 15,4-9 1-15,3-11-3 16,6-11 1-16,-3-30-2 16,18 18 0-16,-18-18 0 15,34-52-1-15,-14 0 0 16,7-16-2-16,4-11 3 16,3-9-2-16,1 5 2 15,-4 4-2-15,0 12 1 16,-2 13 0-16,-2 17 1 15,-6 16 1-15,-21 21-1 16,23 4 3-16,-23-4-1 16,0 44 0-16,-10-13-1 0,-5 4 1 15,-4 5 0-15,-1 0-1 16,-3-7-1 0,0-2-3-16,6-8-5 15,-1-13-4-15,18-10-13 0,-23-10-32 16,23 10-83-16,2-56-2 15,21 16-4-15,-15-39 0 16</inkml:trace>
          <inkml:trace contextRef="#ctx0" brushRef="#br1" timeOffset="194466.3003">2052-417 384 0,'0'0'138'15,"-6"58"1"1,-21-20-5-16,14 24-106 15,-10 3-14-15,5 5-2 16,1-1-4-16,9-2-7 0,3-7 1 16,10-10-3-16,7-11 1 15,5-9 1-15,8-16-1 16,8-10 0-16,2-14-1 16,5-13-2-16,-3-8 2 15,0-7-1-15,-5-1 2 16,-10 1-2-16,-7 9 3 15,-15 6 2-15,0 23 1 16,-27-4 2-16,6 23 0 0,-2 12 1 16,-2 5-2-16,7 5 1 15,5-1-2 1,9-3-3-16,8-8-4 16,11-8-4-16,10-6-11 0,-2-24-21 15,22 11-97-15,-20-33-4 16,21 12-3-16,-19-26-2 15</inkml:trace>
          <inkml:trace contextRef="#ctx0" brushRef="#br1" timeOffset="195010.6629">2640-253 407 0,'-38'3'146'0,"18"32"-7"0,-18-16-2 16,11 26-121-16,11 5 1 16,7 9-6-16,3-1-5 15,8 2-5-15,2-6 0 16,0-6-3-16,3-4-8 16,-3-17-8-16,4-4-14 15,-8-23-23-15,0 0-56 16,0 0-23-16,-10-32 1 15,-9-11 71-15,15 10 40 16,-7-1 18-16,1 1 24 16,10 33 29-16,-6-37 59 15,25 47 23-15,-19-10 2 16,33 27-70-16,-12-12-33 0,16 5-9 16,0-7-12-16,7-7-4 15,0-8-3-15,-1-8-2 16,-3-7 0-16,-9-8 0 15,-8 0 0-15,-9-4-1 16,-10 4 1-16,-8 6 0 16,4 19 2-16,-31-16 2 15,10 20 0-15,-1 12 0 16,3 5 0-16,2 8 1 16,7 2-2-16,8 1 0 15,6 1-3-15,6-4 1 16,7-6-4-16,4-6-1 0,2-3-5 15,-1-10-8-15,7 5-20 16,-29-9-96-16,50-17-4 16,-35-14-3-16,22 12-2 15</inkml:trace>
          <inkml:trace contextRef="#ctx0" brushRef="#br1" timeOffset="195574.0371">3217-542 426 0,'-31'13'144'16,"19"33"0"-16,-21-17-7 15,12 21-121-15,4 2-1 0,5 8-4 16,1 0-3-16,1 1-6 16,2-1 3-16,1 0-4 15,1-8 3-15,6-6-6 16,4-11 1-16,5-8-1 15,-9-27-2-15,35 19-1 16,-10-25-2-16,0-13 0 16,0-6 0-16,0-4 0 15,-5 2 3-15,-3 0 0 16,0 8 3-16,-17 19 2 16,22-20 0-16,-22 20 2 15,21 4 0-15,-21-4-1 0,34 12 1 16,-16-4-1-16,3-3 1 15,2-3-2-15,0-2 2 16,-3 0-1-16,-1-4 1 16,-19 4 0-16,27-7 0 15,-27 7 0-15,21-8 0 16,-21 8 2-16,0 0 0 16,25-6 2-16,-25 6-1 15,0 0 2-15,0 0 1 16,2 37-1-16,-21-10 1 15,-6 13-2-15,-12 6-1 16,-7 16 0-16,-3 4-2 16,-3 7-1-16,2 0-2 0,4-2 0 15,13-5-3-15,8-9-3 16,17-10-12 0,6-47-55-16,31 46-77 15,-8-56-7-15,31 3-5 0,-2-45-7 16</inkml:trace>
        </inkml:traceGroup>
        <inkml:traceGroup>
          <inkml:annotationXML>
            <emma:emma xmlns:emma="http://www.w3.org/2003/04/emma" version="1.0">
              <emma:interpretation id="{74FE1048-96C9-4549-BBDE-A2051BFF6D2F}" emma:medium="tactile" emma:mode="ink">
                <msink:context xmlns:msink="http://schemas.microsoft.com/ink/2010/main" type="inkWord" rotatedBoundingBox="15736,13755 19029,13740 19034,14942 15742,14957"/>
              </emma:interpretation>
              <emma:one-of disjunction-type="recognition" id="oneOf19">
                <emma:interpretation id="interp91" emma:lang="en-US" emma:confidence="1">
                  <emma:literal>computed</emma:literal>
                </emma:interpretation>
                <emma:interpretation id="interp92" emma:lang="en-US" emma:confidence="0">
                  <emma:literal>Computed</emma:literal>
                </emma:interpretation>
                <emma:interpretation id="interp93" emma:lang="en-US" emma:confidence="0">
                  <emma:literal>composed</emma:literal>
                </emma:interpretation>
                <emma:interpretation id="interp94" emma:lang="en-US" emma:confidence="0">
                  <emma:literal>comported</emma:literal>
                </emma:interpretation>
                <emma:interpretation id="interp95" emma:lang="en-US" emma:confidence="0">
                  <emma:literal>competed</emma:literal>
                </emma:interpretation>
              </emma:one-of>
            </emma:emma>
          </inkml:annotationXML>
          <inkml:trace contextRef="#ctx0" brushRef="#br1" timeOffset="196026.3372">4562-140 364 0,'0'0'142'0,"-21"-6"0"16,11 28-3-16,-28-9-85 0,15 12-30 15,-4 0-4-15,11 8-7 16,3 3-7-16,7 1-2 15,10 0-5-15,9-3-7 16,11-3-10-16,-1-19-22 16,27 13-93-16,-19-35-4 15,25 14-3-15,-18-31 1 16</inkml:trace>
          <inkml:trace contextRef="#ctx0" brushRef="#br1" timeOffset="196335.5431">4867-30 441 0,'0'0'142'0,"-25"25"-2"0,-6-15-4 16,14 20-107-16,-1-3-9 16,11 4-9-16,7-8-7 15,7-3-2-15,-7-20-1 16,39 19-2-16,-10-21 1 16,2-6 0-16,1-9 0 15,-3-4-2-15,0-8 1 16,-8-6-1-16,-3 0 0 15,-7-3-1-15,-9 7 1 16,-9 4-2-16,7 27 2 16,-27-25-1-16,27 25-4 15,-31 12-5-15,21 13-14 16,10-25-21-16,-2 54-87 0,2-54-2 16,14 50-2-16,-14-50 0 15</inkml:trace>
          <inkml:trace contextRef="#ctx0" brushRef="#br1" timeOffset="196849.8839">5133-11 367 0,'0'0'130'16,"10"-19"2"-16,-10 19-4 16,21-6-96-16,-2 6-3 15,-19 0-8-15,29-11-8 16,-29 11-4-16,37-10-2 0,-16 4-3 15,0 0-2-15,0-1 0 16,0 5 0-16,-21 2 3 16,33 9 0-16,-33-9 1 15,23 25 0-15,-17-7 0 16,2 3 0-16,-4 2-2 16,3-4 0-16,-7-19-3 15,16 20-1-15,-16-20-1 16,25-2 0-16,-25 2 0 15,27-29-1-15,-12 8 1 16,-3 1 0-16,3 1 0 16,-3 0 0-16,-12 19 1 15,25-27 1-15,-25 27-1 0,29-8 1 16,-29 8 0-16,33 4 0 16,-33-4 0-16,29 15 1 15,-29-15 0-15,15 22 0 16,-15-22 0-16,0 34 0 15,0-34 0-15,-12 35 0 16,5-16-1-16,7-19 0 16,-4 29-3-16,4-29-3 15,4 21-7-15,-4-21-9 16,0 0-20-16,0 0-97 16,21-2-4-16,-29-19-1 15,8 21-1-15</inkml:trace>
          <inkml:trace contextRef="#ctx0" brushRef="#br1" timeOffset="197390.2443">5819-55 304 0,'0'0'129'0,"0"0"5"16,27 2 0-16,-27-2-63 0,0 0-29 15,0 0-5-15,8 27-9 16,-10-8-11 0,0 10-1-16,-2 6-4 15,0 11-3-15,-3 4-2 0,1 6-2 16,-2 0-1-16,4 5 1 15,-1-7-2-15,3-4-1 16,-2-7-1-16,4-9 0 16,-2-9 0-16,2-25 0 15,0 0-1-15,11-23-1 16,-5-17 0-16,2-12 0 16,2-16-1-16,5-11-1 0,2-7 1 15,1 5-1 1,1 4-1-16,-2 9 4 15,1 7-3-15,3 13 4 16,-4 15-4-16,-1 10 6 0,-16 23-5 16,25-18 5-16,-25 18-1 15,21 14-1-15,-17 9 2 16,-4 4-5-16,-4 8 5 16,0 5-5-16,-6 4 5 15,-1-3-5-15,-3 3 3 16,-1-7-5-16,1-5 2 15,-3-10-3-15,17-22-10 16,-29 15-18-16,29-15-107 0,-15-21-4 16,15 21-3-16,2-64-1 15</inkml:trace>
          <inkml:trace contextRef="#ctx0" brushRef="#br1" timeOffset="197682.4386">6184-82 411 0,'0'0'147'0,"23"50"-4"16,-23-50 1-16,-4 37-114 16,4-14-9-16,8 0-2 15,-3-2-11-15,3 0-2 16,-8-21-2-16,27 27-2 0,-8-17 0 16,3-8-1-16,3-8 0 15,2-6-2 1,2-9-1-16,1-8-2 15,-1-3-2-15,-4-7-3 0,-1-3-4 16,-5 3 3-16,-2 8-4 16,-13 4-1-16,-4 27-10 15,-6-25-15-15,6 25-62 16,-23 20-31-16,15 10 1 16,-22-18-4-16,22 17 4 15</inkml:trace>
          <inkml:trace contextRef="#ctx0" brushRef="#br1" timeOffset="198249.8155">6629-261 254 0,'44'-37'124'0,"-17"-17"2"0,10 29 2 16,-20-15-50-16,10 28-34 16,-27 12-4-16,20-4-11 15,-20 4-5-15,0 45-3 16,-8-11-3-16,2 13-3 15,-2 1-5-15,-1 2-5 16,1 0 0-16,2-2-4 16,-1-4 0-16,1-7-7 15,-2-4-1-15,-5-14-6 16,13-19 0-16,-31 21-7 16,31-21-6-16,-35-15-5 15,35 15 0-15,-31-43 3 16,23 20 8-16,-3 0 8 0,7 0 12 15,4 23 6-15,4-29 10 16,-4 29 8-16,25-2 1 16,0 8 1-16,-4-2-6 15,10 0-6-15,2-2-5 16,7-2-1-16,-3-6-5 16,0 0-1-16,-3-4-1 15,-5-3 0-15,-2-4-3 16,-6 1 5-16,-3-5-5 15,-7 2 3-15,-11 19-3 16,12-33 5-16,-12 33-2 16,0-19 4-16,0 19 1 0,0 0-1 15,-29 23 3-15,17 0-3 16,-7 4 2-16,8 8-3 16,1 1 1-16,6 1-5 15,8 1-1-15,9-9-9 16,12-2-6-16,2-15-14 15,24 9-24-15,-19-31-84 16,32 12-5-16,-14-33 1 16,21 14 0-16</inkml:trace>
          <inkml:trace contextRef="#ctx0" brushRef="#br1" timeOffset="198610.0556">7562-309 434 0,'-67'-2'144'16,"26"29"1"-16,-26-12-8 15,11 20-118-15,4 1-2 16,13 5-9-16,10 1-4 16,6-3-5-16,13-3 3 15,10-7-3-15,8-8 1 16,11-11 1-16,5-10-1 16,10-12-1-16,5-13 0 15,9-15 0-15,4-12-2 16,0-12 3-16,2-16-3 15,-2-7 2-15,-4-2-1 16,-9 5 6-16,-10 10 1 0,-12 17 4 16,-13 22 1-16,-4 35 0 15,-23 8 1-15,2 36 1 16,-6 16-2 0,4 17-3-16,5 7-1 0,5 3-7 15,11-4-1-15,8-6-8 16,9-2-13-16,-9-31-123 15,21 16-6-15,-23-37-6 16,11 8-6-16</inkml:trace>
        </inkml:traceGroup>
      </inkml:traceGroup>
    </inkml:traceGroup>
    <inkml:traceGroup>
      <inkml:annotationXML>
        <emma:emma xmlns:emma="http://www.w3.org/2003/04/emma" version="1.0">
          <emma:interpretation id="{8FBDA0D3-F2E2-4925-8EFE-D9E13D185DFE}" emma:medium="tactile" emma:mode="ink">
            <msink:context xmlns:msink="http://schemas.microsoft.com/ink/2010/main" type="paragraph" rotatedBoundingBox="7885,15704 27169,15350 27190,16473 7906,168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CA40FEE-F9EF-429B-A55D-FBC99D0AE9EC}" emma:medium="tactile" emma:mode="ink">
              <msink:context xmlns:msink="http://schemas.microsoft.com/ink/2010/main" type="inkBullet" rotatedBoundingBox="7896,16308 8132,16304 8137,16594 7902,16598"/>
            </emma:interpretation>
            <emma:one-of disjunction-type="recognition" id="oneOf20">
              <emma:interpretation id="interp96" emma:lang="en-US" emma:confidence="0">
                <emma:literal>•</emma:literal>
              </emma:interpretation>
            </emma:one-of>
          </emma:emma>
        </inkml:annotationXML>
        <inkml:trace contextRef="#ctx0" brushRef="#br1" timeOffset="204437.9303">-3340 1990 220 0,'0'0'117'16,"-23"8"1"-16,21 13-2 15,-16-17-90-15,18-4-2 16,-11 21-1-16,11-21-6 16,0 19-5-16,0-19-4 15,0 0 0-15,0 0-2 16,27 2-2-16,-27-2-2 0,23-15 1 15,-23 15-2-15,27-19 0 16,-27 19 0-16,19-20 0 16,-19 20 0-16,0 0 0 15,4-27 1-15,-4 27 1 16,-13-23-1-16,13 23 4 16,-18-17 0-16,18 17 1 15,-27-2 1-15,27 2 0 16,-31 27-1-16,16-2 0 15,2 6 6-15,1 0-8 16,6 1-4-16,4-3 1 16,4-4-4-16,6-7 2 0,-8-18 6 15,38 0-6-15,-14-12-6 16,6-9 6-16,-1-6 2 16,-2-2-1-16,0-6 1 15,-7 3-2-15,-5 1-6 16,-7 4 6-16,-4 2-1 15,-4 25 1-15,-12-29 0 16,12 29 0-16,-29-6 1 16,10 14 0-16,19-8 0 15,-35 40 0-15,18-9 2 16,3 2-2-16,3 7-2 16,5-5 2-16,4 0-2 15,6-8 1-15,7-2-3 0,-11-25 4 16,27 17 4-16,-9-19-5 15,-18 2 8-15,31-27-8 16,-22 4 3-16,-3 0-3 16,-4-4 1-16,-4 2-3 15,-6 2-11-15,8 23-5 16,-19-41-37-16,19 41-78 16,0 0-1-16,0 0-8 15,0 0-2-15</inkml:trace>
      </inkml:traceGroup>
      <inkml:traceGroup>
        <inkml:annotationXML>
          <emma:emma xmlns:emma="http://www.w3.org/2003/04/emma" version="1.0">
            <emma:interpretation id="{DDE954CA-4BFC-47B8-AB37-BB7C90E653C2}" emma:medium="tactile" emma:mode="ink">
              <msink:context xmlns:msink="http://schemas.microsoft.com/ink/2010/main" type="line" rotatedBoundingBox="8854,15686 27169,15350 27190,16473 8875,16809">
                <msink:destinationLink direction="with" ref="{0C5CEC0B-D025-49D8-A861-86B2AB6E58B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ECD1883-6378-4C51-9FDE-F254175DFAE6}" emma:medium="tactile" emma:mode="ink">
                <msink:context xmlns:msink="http://schemas.microsoft.com/ink/2010/main" type="inkWord" rotatedBoundingBox="8826,15766 10112,15663 10165,16324 8879,16428"/>
              </emma:interpretation>
              <emma:one-of disjunction-type="recognition" id="oneOf21">
                <emma:interpretation id="interp97" emma:lang="en-US" emma:confidence="1">
                  <emma:literal>good</emma:literal>
                </emma:interpretation>
                <emma:interpretation id="interp98" emma:lang="en-US" emma:confidence="0">
                  <emma:literal>god</emma:literal>
                </emma:interpretation>
                <emma:interpretation id="interp99" emma:lang="en-US" emma:confidence="0">
                  <emma:literal>sod</emma:literal>
                </emma:interpretation>
                <emma:interpretation id="interp100" emma:lang="en-US" emma:confidence="0">
                  <emma:literal>goad</emma:literal>
                </emma:interpretation>
                <emma:interpretation id="interp101" emma:lang="en-US" emma:confidence="0">
                  <emma:literal>goods</emma:literal>
                </emma:interpretation>
              </emma:one-of>
            </emma:emma>
          </inkml:annotationXML>
          <inkml:trace contextRef="#ctx0" brushRef="#br1" timeOffset="205885.8921">-2264 1480 266 0,'0'0'128'0,"-33"-12"-1"15,33 12 0-15,-31 4-97 16,31-4-2-16,-35 17-1 16,24 3-7-16,-7-1-6 0,9 6-3 15,-3-2-2-15,8 2-1 16,-1-2-4-16,5-23-1 16,13 27-1-16,-13-27-1 15,25 0-1-15,-25 0 1 16,35-23-1-16,-16 4 0 15,2-4 1-15,-1 5 0 16,-3-1 2-16,-17 19 2 16,23-19 0-16,-23 19 0 15,4 19 2-15,-10 6-2 16,-7 10 1-16,-1 1-1 16,-5 9-2-16,0-5-1 15,-1-1-1-15,1-3-2 0,0-9-3 16,3-6-3-16,16-21-9 15,-34 16-11-15,34-16-31 16,-33-8-82-16,33 8 0 16,-10-31-4-16,10 31 2 15</inkml:trace>
          <inkml:trace contextRef="#ctx0" brushRef="#br1" timeOffset="206211.1087">-2048 1584 302 0,'0'0'132'0,"-4"29"1"16,-19-22-4-16,19 20-101 15,-4-7-4-15,12 3-5 16,2-4-10 0,-6-19-4-16,38 21-2 0,-11-21 0 15,4-9-1-15,0-3-2 16,0-9 1-16,0-2-1 15,-8-4 1-15,-6 2-1 16,-13-2 0-16,-8 6 0 16,4 21 0-16,-33-27-1 15,6 23-2-15,-2 4-1 16,2 9-7-16,-3-3-7 16,30-6-12-16,-27 16-27 0,40 5-71 15,-13-21-3 1,27 9-1-16,-27-9 1 0</inkml:trace>
          <inkml:trace contextRef="#ctx0" brushRef="#br1" timeOffset="206597.9583">-1767 1584 296 0,'-19'2'124'15,"19"-2"0"-15,0 0-6 16,0 0-95-16,0 0-1 15,0 0-3-15,-4 21-7 0,4-21-1 16,15 27-2-16,-15-27-1 16,18 25-2-16,-18-25-2 15,27 17-1 1,-27-17-2-16,34 2 0 0,-16-8-1 16,-18 6 1-16,34-19-1 15,-34 19 0-15,20-27-1 16,-20 27 2-16,9-33-1 15,-9 33 0-15,-9-36 0 16,9 36 0-16,-23-35 0 16,23 35 1-16,-37-29-1 15,14 25 0-15,0-1-1 16,-2 7 0-16,3 9-1 16,1 3-4-16,4 5-7 15,11 12-16-15,6-31-64 16,4 48-36-16,-4-48-4 15,29 46-1-15,-29-46-2 0</inkml:trace>
          <inkml:trace contextRef="#ctx0" brushRef="#br1" timeOffset="207078.3592">-1381 1507 234 0,'0'0'118'0,"-10"-23"2"0,10 23 2 16,0 0-89 0,0 0-1-16,-33-4 1 15,33 4-8-15,-31 25-6 0,14-4-2 16,-2-2-5-16,5 4-3 16,1-1-3-16,7 1-2 15,6-2-2-15,8-2-2 16,-8-19 1-16,29 25-2 15,-10-21 1-15,2-4 0 16,0-6 0-16,-3-5 0 16,1-7-1-16,2-7 3 15,-4-7-2-15,1-5 1 16,1-9 1-16,2-8-1 16,-3 0 1-16,1 2 2 15,-4 6 4-15,-7 13 0 16,-6 10 1-16,-2 23 1 0,-12 19-1 15,-3 22 1-15,-6 16-1 16,3 9-2-16,-1 9-4 16,4 2 0-16,7 0-2 15,6-8-1-15,8-7-3 16,5-14-4-16,9-4-14 16,-20-44-77-16,50 33-46 15,-29-50-6-15,18 9-6 16,-16-34-7-16</inkml:trace>
        </inkml:traceGroup>
        <inkml:traceGroup>
          <inkml:annotationXML>
            <emma:emma xmlns:emma="http://www.w3.org/2003/04/emma" version="1.0">
              <emma:interpretation id="{92DFF95D-6357-48B7-A874-A19DFCDC3456}" emma:medium="tactile" emma:mode="ink">
                <msink:context xmlns:msink="http://schemas.microsoft.com/ink/2010/main" type="inkWord" rotatedBoundingBox="10591,15795 11511,16378 11093,17038 10173,16456"/>
              </emma:interpretation>
              <emma:one-of disjunction-type="recognition" id="oneOf22">
                <emma:interpretation id="interp102" emma:lang="en-US" emma:confidence="0">
                  <emma:literal>Ez</emma:literal>
                </emma:interpretation>
                <emma:interpretation id="interp103" emma:lang="en-US" emma:confidence="0">
                  <emma:literal>Er</emma:literal>
                </emma:interpretation>
                <emma:interpretation id="interp104" emma:lang="en-US" emma:confidence="0">
                  <emma:literal>Es</emma:literal>
                </emma:interpretation>
                <emma:interpretation id="interp105" emma:lang="en-US" emma:confidence="0">
                  <emma:literal>E,</emma:literal>
                </emma:interpretation>
                <emma:interpretation id="interp106" emma:lang="en-US" emma:confidence="0">
                  <emma:literal>Ec</emma:literal>
                </emma:interpretation>
              </emma:one-of>
            </emma:emma>
          </inkml:annotationXML>
          <inkml:trace contextRef="#ctx0" brushRef="#br1" timeOffset="207529.6593">-832 1628 334 0,'0'0'140'0,"0"0"-1"15,4 54-1-15,-14-27-105 16,3 17-3-16,-7 4-10 16,-1 12-8-16,1 0-6 15,-1 3-3-15,7-5-2 16,2-4-1-16,4-8 6 15,6-13-10-15,6-10 0 16,-10-23 1-16,31-4-18 0,-18-36-36 16,20 7-82-16,-27-36-3 15,15 11-10-15,-25-25 6 16</inkml:trace>
          <inkml:trace contextRef="#ctx0" brushRef="#br1" timeOffset="207770.8199">-934 1682 333 0,'0'0'139'0,"0"0"0"16,0 0-5-16,44-4-112 15,-9-2-2-15,15 3-3 16,2-1-10-16,4 2-3 16,2 0-3-16,-2 0-3 0,0 2-4 15,-6-4-5-15,2 6-7 16,-10-8-5-1,-1 12-3-15,-14-10-4 16,0 14-6-16,-27-10-12 0,21 17-48 16,-40-17-27-16,7 19 5 15,-25-17 3-15</inkml:trace>
          <inkml:trace contextRef="#ctx0" brushRef="#br1" timeOffset="207961.9469">-826 1840 291 0,'-33'4'132'0,"35"19"1"16,-2-23-3-16,25 8-94 16,6-12-15-1,23 2-4-15,2-4-8 16,9-7-11-16,3 5-8 0,-5-9-14 16,3 17-21-16,-29-18-79 15,9 26-4-15,-46-8-4 16,21 17 3-16</inkml:trace>
          <inkml:trace contextRef="#ctx0" brushRef="#br1" timeOffset="208131.0593">-791 2121 228 0,'-47'10'121'0,"34"17"6"16,13-27-7-16,0 0-42 15,0 0-56-15,54 7-2 16,-14-16-6-16,10 1-10 15,4 4-12-15,-7-13-23 0,16 21-85 16,-30-20-11-16,9 26 3 16,-42-10-10-16</inkml:trace>
          <inkml:trace contextRef="#ctx0" brushRef="#br1" timeOffset="208474.2876">-365 2156 356 0,'0'0'132'0,"36"25"4"16,-36-25-10-16,37-4-103 15,-14 2-2-15,6 6-14 16,-6 0 3-16,-2 5-12 15,-21-9 15-15,12 22-14 16,-12-22 15-16,-16 30-16 16,16-30 15-16,-34 31-7 15,34-31 4-15,-27 31-6 16,27-31-2-16,-4 21 0 16,4-21-2-16,27 8-4 15,-2-2-8-15,2-12-25 16,23 19-105-16,-25-30-2 0,16 23-10 15,-20-22 0-15</inkml:trace>
        </inkml:traceGroup>
        <inkml:traceGroup>
          <inkml:annotationXML>
            <emma:emma xmlns:emma="http://www.w3.org/2003/04/emma" version="1.0">
              <emma:interpretation id="{ECDAE44E-00AC-4E9F-9FD1-87173A2660CC}" emma:medium="tactile" emma:mode="ink">
                <msink:context xmlns:msink="http://schemas.microsoft.com/ink/2010/main" type="inkWord" rotatedBoundingBox="12822,16484 13544,57 17713,240 16992,16667"/>
              </emma:interpretation>
              <emma:one-of disjunction-type="recognition" id="oneOf23">
                <emma:interpretation id="interp107" emma:lang="en-US" emma:confidence="0">
                  <emma:literal>completely</emma:literal>
                </emma:interpretation>
                <emma:interpretation id="interp108" emma:lang="en-US" emma:confidence="0">
                  <emma:literal>a completely p</emma:literal>
                </emma:interpretation>
                <emma:interpretation id="interp109" emma:lang="en-US" emma:confidence="0">
                  <emma:literal>completely p</emma:literal>
                </emma:interpretation>
                <emma:interpretation id="interp110" emma:lang="en-US" emma:confidence="0">
                  <emma:literal>'completely</emma:literal>
                </emma:interpretation>
                <emma:interpretation id="interp111" emma:lang="en-US" emma:confidence="0">
                  <emma:literal>completer p</emma:literal>
                </emma:interpretation>
              </emma:one-of>
            </emma:emma>
          </inkml:annotationXML>
          <inkml:trace contextRef="#ctx0" brushRef="#br1" timeOffset="210197.4343">2210 1815 330 0,'-21'2'132'0,"21"-2"1"16,-40 19-5-16,18-5-105 15,-7 1-6-15,12 6 1 16,-4-5-8-16,9 5-5 16,12-21-2-16,-9 34 0 15,9-34-3-15,23 24-7 16,8-13-9-16,1-15-10 16,13 10-15-16,-9-27-16 15,18 21-2-15,-23-21 9 16,6 15 16-16,-14-8 15 0,-23 14 14 15,23-15 13-15,-23 15 21 16,0 0 19-16,0 0 6 16,0 0-6-16,0 0-11 15,-2 35-10-15,2-35-5 16,25 42-5-16,-25-42-3 16,41 39-5-16,-16-28-3 15,6-7-3-15,1-8-1 16,1-4-2-16,-2-11 0 15,-4-8 0-15,-4-2-2 16,-11-5-1-16,-6 5 0 16,-8 2-1-16,-6 9 0 0,8 18 1 15,-35-19-3-15,14 19-7 16,21 0-16-16,-37 19-47 16,39 10-49-16,-2-29-7 15,2 33 2-15,-2-33-5 16</inkml:trace>
          <inkml:trace contextRef="#ctx0" brushRef="#br1" timeOffset="210617.712">2835 1890 317 0,'0'0'141'0,"0"0"0"16,0 0-5-16,10 29-66 15,-10-29-54-15,23 8-1 0,-4-10-7 16,6-2-6-16,4-4-1 15,-4 0 0-15,0-5 1 16,-4 3-2-16,-21 10 0 16,29-9 2-16,-29 9-1 15,18 2 1-15,-18-2-1 16,11 19 1-16,-11-19-1 16,16 21 2-16,-16-21-2 15,30 2-1-15,-12-6 0 16,3-4 0-16,0-5-1 15,0-2 0-15,-1 3 1 16,-20 12-1-16,29-17 2 0,-29 17-1 16,21 5 1-16,-21-5 0 15,17 22 1-15,-17-22 0 16,17 30-2-16,-17-30-1 16,24 27-5-16,-24-27-4 15,32 14-6-15,-32-14-6 16,25 6-12-16,-25-6-27 15,0 0-71-15,0 0-5 16,24-10 5-16,-24 10-3 16</inkml:trace>
          <inkml:trace contextRef="#ctx0" brushRef="#br1" timeOffset="211062.008">3652 1755 406 0,'-7'41'146'16,"-24"-18"-4"-16,23 25-2 0,-11-13-125 16,13 13-1-16,0-6 0 15,4 2-8-15,-2-3 3 16,1 1-5-16,-1-5 6 16,0-1-7-16,-4-7 4 15,2-9-6-15,6-20 6 16,-9 19-7-16,9-19-4 15,0 0 12-15,2-41-14 0,0 5 7 16,5-12-6-16,1-12 5 16,4-6-5-1,5-1 5-15,0 0-2 16,6 5-6-16,-1 12 7 0,5 11-1 16,0 14 2-16,-2 16-1 15,-2 18 2-15,-4 5 0 16,-7 13 0-16,-5 6 0 15,-7 5 1-15,-7 1-1 16,-3 1 0-16,-7 2 1 16,3-13-2-16,-5-9-2 15,19-20-8-15,-27 17-13 16,27-17-42-16,-12-25-75 16,24 6-2-16,-16-35-5 0,23 17 1 15</inkml:trace>
          <inkml:trace contextRef="#ctx0" brushRef="#br1" timeOffset="211438.2582">4017 1470 407 0,'0'0'143'16,"-6"43"-1"-16,-21-18-4 16,21 13-117-16,-11 10-9 15,9 4 1-15,2 2-6 16,6-2-3-16,8-6-1 0,4-7 0 15,7-8 0-15,6-6-1 16,4-12 0 0,2-7 0-16,5-14-1 15,-1-5 0-15,0-10-1 0,-4-4 0 16,-4-4 0-16,-10 2 0 16,-7 6-1-16,-10 23 2 15,-8-23 0-15,8 23 0 16,-29 19 1-16,12 4 0 15,5 8 0-15,4 2 0 16,6 1-1-16,10-7-1 16,6-5-2-16,7-7-4 15,8-5-6-15,0-14-10 16,9 2-18-16,-17-27-97 16,24 12-2-16,-22-24-5 15,21 12 2-15</inkml:trace>
          <inkml:trace contextRef="#ctx0" brushRef="#br1" timeOffset="211975.6157">4695 1468 355 0,'0'0'139'0,"-2"21"0"16,4 12-2-16,-23 0-88 16,15 13-29-16,-7 2-4 15,7 4-6-15,0 4-8 16,4-4 0-16,0-4-2 15,-1-9-2-15,6-6-5 16,-3-14-9-16,6 0-19 16,-6-19-51-16,0 0-47 0,-17-42-6 15,17 24 4-15,-23-26-1 16,19 17 92-16,-12-4 40 16,-3 4 23-16,19 27 57 15,-29-17 52-15,29 17 6 16,-9 19-2-16,28 10 3 15,-19-29-87-15,27 37-31 16,0-26-3-16,11-5-7 16,5-8-5-16,3-9-3 15,0-3 1-15,-1-7-2 16,-7-4 2-16,-5-4-1 16,-8 2 0-16,-11 4 1 15,-7 2 3-15,-7 21 1 0,0 0 3 16,-25-14 0-16,6 24 1 15,4 11-1-15,1 4 2 16,6 6 0-16,1 0-3 16,9 3 0-16,9-5-4 15,5-4 0-15,9-7-3 16,2-7-3-16,7-1-6 16,-1-12-8-16,8 4-13 15,-11-25-27-15,21 19-80 16,-23-27-6-16,15 18 4 15,-16-26-2-15</inkml:trace>
          <inkml:trace contextRef="#ctx0" brushRef="#br1" timeOffset="212469.9443">5357 1355 390 0,'-8'25'143'15,"-23"-12"0"-15,21 33-3 16,-22-15-109-16,14 15-15 15,3-5 0-15,5 5-5 16,1 4-5-16,5 0-1 16,0 2 0-16,4-2 0 15,2-5-4-15,2-7 0 16,5-7-5-16,-1-8-2 16,-8-23-5-16,29 15-5 0,-6-22-10 15,-6-18-6-15,8 0 0 16,-7-16 4-1,7 7 8-15,-8-1 11 16,-1 6 10-16,-16 29 7 0,21-27 12 16,-21 27 5-16,0 0 1 15,17 44-1-15,-15-24-8 16,8 5-6-16,3-2-7 16,5-8-2-16,5-5-2 15,6-6 0-15,3-4 1 16,-3-2-1-16,-4-2 3 15,-1 0 2-15,-24 4 1 0,25 8 2 16,-25-8 2-16,-8 40-1 16,-11-9 0-1,-1 9 8-15,-5 1-10 16,-2 3-3-16,2-3-3 0,-2-3-5 16,8-1 0-16,2-16-22 15,19 14-64-15,-2-35-61 16,0 0 0-16,0 0 0 15,36-16-7-15</inkml:trace>
          <inkml:trace contextRef="#ctx1" brushRef="#br1">1520 1403 0</inkml:trace>
        </inkml:traceGroup>
        <inkml:traceGroup>
          <inkml:annotationXML>
            <emma:emma xmlns:emma="http://www.w3.org/2003/04/emma" version="1.0">
              <emma:interpretation id="{7CC71306-ADA6-465E-95B3-E72824F75AE9}" emma:medium="tactile" emma:mode="ink">
                <msink:context xmlns:msink="http://schemas.microsoft.com/ink/2010/main" type="inkWord" rotatedBoundingBox="17835,15781 20943,15724 20958,16516 17850,16573"/>
              </emma:interpretation>
              <emma:one-of disjunction-type="recognition" id="oneOf24">
                <emma:interpretation id="interp112" emma:lang="en-US" emma:confidence="1">
                  <emma:literal>computed</emma:literal>
                </emma:interpretation>
                <emma:interpretation id="interp113" emma:lang="en-US" emma:confidence="0">
                  <emma:literal>Computed</emma:literal>
                </emma:interpretation>
                <emma:interpretation id="interp114" emma:lang="en-US" emma:confidence="0">
                  <emma:literal>competed</emma:literal>
                </emma:interpretation>
                <emma:interpretation id="interp115" emma:lang="en-US" emma:confidence="0">
                  <emma:literal>won-pureed</emma:literal>
                </emma:interpretation>
                <emma:interpretation id="interp116" emma:lang="en-US" emma:confidence="0">
                  <emma:literal>don-pureed</emma:literal>
                </emma:interpretation>
              </emma:one-of>
            </emma:emma>
          </inkml:annotationXML>
          <inkml:trace contextRef="#ctx0" brushRef="#br1" timeOffset="213169.4091">6787 1628 349 0,'0'0'139'0,"0"0"2"0,0 0 0 16,-38 6-105-16,11 17-2 16,-14-2-8-16,1 10-8 15,1 2-8-15,4 1-1 16,6-1-5-16,8-2-5 15,17-8-4-15,4-23-7 16,37 31-10-16,-8-35-10 16,27 8-20-16,-14-31-26 15,30 21-7-15,-26-30 8 16,14 18 35-16,-22-9 20 16,-7 4 21-16,-8 10 17 15,-21-5 24-15,-2 18 29 16,0 0 9-16,0 0-7 0,-15 18-29 15,15-18-16-15,9 27-10 16,-9-27-6-16,33 19-6 16,-10-15-1-16,2-4-2 15,4-4 0-15,-4-4 0 16,2-5 0-16,-4-3 0 16,-5-3-1-16,-5-6 0 15,-5 0-2-15,-4-2 2 16,-8 6-2-16,4 21 1 15,-29-25 1-15,6 27 0 16,-2 9 0-16,-4 12 0 16,4 4-3-16,7 8-11 0,-1-10-18 15,23 14-86-15,-4-39-21 16,12 38-1-16,-12-38-3 16</inkml:trace>
          <inkml:trace contextRef="#ctx0" brushRef="#br1" timeOffset="213597.6933">7288 1711 349 0,'0'0'145'0,"0"0"0"15,0 0-3-15,27 6-93 16,-27-6-32-16,20 13-2 16,-20-13-6-16,36 4-7 15,-11-10-3-15,2 2 1 0,0-5 0 16,-2 3 1-16,-3-2 2 15,-3 4 2-15,-19 4-1 16,25 4 0-16,-25-4 1 16,13 23-1-16,-13-23 0 15,8 27 0-15,-8-27-3 16,17 20-2-16,-17-20 0 16,31 0-1-16,-8-8 1 15,-1-6-1-15,1-1 0 16,-2-2 0-16,0 3 1 15,-3 3 1-15,-18 11 2 16,30-8 0-16,-30 8-2 0,0 0 1 16,22 25 1-16,-22-25-1 15,11 27-2-15,-11-27-3 16,8 21-4-16,-8-21-5 16,0 0-7-16,0 0-11 15,0 0-19-15,0 0-91 16,0 0-2-16,0 0 0 15,0 0 2-15</inkml:trace>
          <inkml:trace contextRef="#ctx0" brushRef="#br1" timeOffset="214037.9872">8009 1615 398 0,'-7'34'151'15,"-13"-16"-3"-15,15 30-1 16,-15-12-125-16,9 7-5 0,1-3-1 16,4 8-6-16,1-3-6 15,3-1 9-15,0-2-9 16,0-5 8-16,2-6-9 16,0-4 8-16,0-6-9 15,0-21 6-15,0 0-8 16,0 0 0-16,6-33 1 15,1-7-10-15,3-12 9 0,7-8-10 16,1-7 8-16,3 3-6 16,2 2 6-1,2 5-7-15,-2 14 7 16,0 12 2-16,-3 14-1 0,-20 17 1 16,27 2 1-16,-27-2-1 15,13 40 0-15,-13-13 0 16,-6 4 0-16,-5-2 1 15,-3 0-3-15,-3-6-1 16,1-2-5-16,16-21-6 16,-19 20-15-16,6-38-43 15,13 18-75-15,17-29-3 16,8 14 1-16,-8-27-1 16</inkml:trace>
          <inkml:trace contextRef="#ctx0" brushRef="#br1" timeOffset="214258.1336">8385 1532 354 0,'-2'33'150'0,"-19"-16"1"16,15 25-2-16,-19-11-80 15,16 6-48-15,5-1-4 16,10-5-7-16,7-4-8 16,6-10 1-16,1-5-2 15,5-10-1-15,0-4-2 16,2-12-2-16,2-3-7 0,-2-12-12 15,13 10-34-15,-26-25-89 16,24 21-1 0,-28-20-4-16,19 22 2 15</inkml:trace>
          <inkml:trace contextRef="#ctx0" brushRef="#br1" timeOffset="214797.4919">8694 1559 405 0,'0'0'142'0,"0"0"-1"15,19 50-4-15,-15-27-118 16,11 0-5-16,3-4-6 15,9-5-6-15,9-5-4 16,3-9-2-16,1-7-1 16,-3-7-1-16,-2-3 0 0,-6-8 0 15,-10 0 1-15,-8 0 2 16,-11 4 6-16,0 21 1 16,-30-16 5-16,10 22 1 15,-7 6 1-15,6 11 0 16,2 9-1-16,9 3-1 15,8 4-3-15,6-3-2 16,6-3-6-16,7-6-4 16,10-2-9-16,-2-17-16 15,21 11-81-15,-22-29-35 16,24 8-1-16,-15-25 0 16,17 8 2-16</inkml:trace>
          <inkml:trace contextRef="#ctx0" brushRef="#br1" timeOffset="214490.2873">8833 1320 320 0,'21'6'138'16,"-21"-6"2"-16,6 21 0 16,-22 4-87-16,10 17-28 15,-9 1-1-15,5 11-5 16,-5 5-8-16,3-3-2 16,1 0-5-16,3-6-3 15,4-4-8-15,2-15-8 16,8-2-19-16,-6-29-34 0,0 0-73 15,0 0-3-15,0 0 1 16,-31-58 1-16</inkml:trace>
          <inkml:trace contextRef="#ctx0" brushRef="#br1" timeOffset="215157.7314">9459 1570 425 0,'-29'8'150'16,"4"27"-1"-16,-25-18-5 15,21 6-127-15,-13 6-10 16,13 0 2-16,2 0-5 16,15-6-4-16,3 0-1 15,9-23 2-15,17 25-1 16,-17-25 0-16,44-2 0 15,-13-11-1-15,10-12 0 16,1-6-1-16,6-8 2 0,-5-9-3 16,-1-8 3-16,-5 2-1 15,-10 0 3-15,-6 8 0 16,-13 8 6-16,-3 18-1 16,-5 20 1-16,0 0 1 15,-32 37-1-15,18 11 2 16,-3 10-4-16,5 9 0 15,1 3-5-15,3 1-1 16,2 0-5-16,2-7-8 16,14 11-52-16,-14-42-86 15,23 13-6-15,-19-46-5 16,27 17-3-16</inkml:trace>
        </inkml:traceGroup>
        <inkml:traceGroup>
          <inkml:annotationXML>
            <emma:emma xmlns:emma="http://www.w3.org/2003/04/emma" version="1.0">
              <emma:interpretation id="{D0AAAF0C-F11D-46A7-8622-B3E2DEA67ED1}" emma:medium="tactile" emma:mode="ink">
                <msink:context xmlns:msink="http://schemas.microsoft.com/ink/2010/main" type="inkWord" rotatedBoundingBox="22065,15543 25074,15487 25090,16342 22081,16398"/>
              </emma:interpretation>
              <emma:one-of disjunction-type="recognition" id="oneOf25">
                <emma:interpretation id="interp117" emma:lang="en-US" emma:confidence="1">
                  <emma:literal>[weight</emma:literal>
                </emma:interpretation>
                <emma:interpretation id="interp118" emma:lang="en-US" emma:confidence="0">
                  <emma:literal>[Weight</emma:literal>
                </emma:interpretation>
                <emma:interpretation id="interp119" emma:lang="en-US" emma:confidence="0">
                  <emma:literal>[wright</emma:literal>
                </emma:interpretation>
                <emma:interpretation id="interp120" emma:lang="en-US" emma:confidence="0">
                  <emma:literal>(weight</emma:literal>
                </emma:interpretation>
                <emma:interpretation id="interp121" emma:lang="en-US" emma:confidence="0">
                  <emma:literal>{weight</emma:literal>
                </emma:interpretation>
              </emma:one-of>
            </emma:emma>
          </inkml:annotationXML>
          <inkml:trace contextRef="#ctx0" brushRef="#br1" timeOffset="216241.4513">11111 1154 373 0,'0'0'136'16,"-42"-15"2"-16,42 15-2 15,-46-8-106-15,26 6-3 16,-10-5-3-16,10 5-7 0,-1 4-5 15,21-2-1-15,-27 9-3 16,27-9 0-16,-15 18-2 16,15-18 0-16,-10 38-1 15,8-9 0-15,-6 6 0 16,1 9-1-16,-5 6 0 16,2 8 0-16,-7 5-1 15,2 3 0-15,-1 1 0 16,1-5 0-16,3-4-1 15,1-6 0-15,5-6-1 16,4-8 0-16,4-11-1 16,0-7 0-16,-2-20 0 0,13 19-1 15,-13-19 1-15,0 0 0 16,22-8-1-16,-22 8-1 16,25-19 1-16,-25 19-2 15,40-17-4-15,-17 9-7 16,10 6-13-16,-12-12-32 15,22 20-87-15,-43-6-4 16,48-9 0-16,-48 9-3 16</inkml:trace>
          <inkml:trace contextRef="#ctx0" brushRef="#br1" timeOffset="216769.8029">11287 1416 404 0,'0'0'147'15,"21"6"-2"-15,-21-6 0 16,-4 29-112-16,-2 0-10 15,8 7-4-15,-2 3-10 16,2-4-4-16,4-1-2 0,2-7-1 16,1-6-1-16,-9-21 0 15,25 12-1-15,-25-12 0 16,33-25-2-16,-17-2 1 16,3-6-2-16,2-3-1 15,-4 1 1-15,-1 4 0 16,-8 10 3-16,-8 21 0 15,0 0 1-15,0 25 0 16,-4 6 1-16,0 13 1 16,4 0 0-16,6-1-1 15,9-5-1-15,8-15-1 16,6-13 1-16,6-12 0 16,5-15-1-16,-1-8-1 0,3-12 0 15,-9-5-2-15,-2-1-1 16,-8 3-5-1,-2 5-4-15,-13 1-10 0,-8 34-17 16,0-45-65-16,0 45-35 16,0 0-2-16,-8 20 1 15,8-20 3-15</inkml:trace>
          <inkml:trace contextRef="#ctx0" brushRef="#br1" timeOffset="219002.3647">11956 1576 148 0,'19'17'91'16,"-19"-17"-21"-16,0 0-20 15,0 0-42-15,0 0-94 16,0 0 1-16,0 0-1 16,0 0-3-16</inkml:trace>
          <inkml:trace contextRef="#ctx0" brushRef="#br1" timeOffset="219977.0127">11969 1620 316 0,'0'0'120'16,"0"0"-2"-16,25 22-1 16,-25-22-100-16,0 0 3 15,20-2 1-15,-20 2-7 16,23-4-2-16,-23 4-1 0,25-8 0 16,-25 8-3-16,27-15-4 15,-27 15-1-15,23-20-2 16,-23 20-1-1,19-28 1-15,-19 28 0 0,2-29 3 16,-2 29 1-16,-11-23 2 16,11 23 2-16,-24-10 0 15,24 10 2-15,-30 10-1 16,30-10 1-16,-35 25-2 16,16-6 1-16,1 4-2 15,3 2-2-15,1 4 0 16,3 0-1-16,5 0 0 15,6 0-1-15,6 1-2 0,7-5-1 16,10-7-4-16,6-7-5 16,10-5-7-16,-1-14-14 15,16 10-31-15,-21-27-80 16,15 16-1-16,-26-22-3 16,10 21 2-16</inkml:trace>
          <inkml:trace contextRef="#ctx0" brushRef="#br1" timeOffset="220135.1185">12390 1649 410 0,'0'0'144'0,"-4"29"-3"0,-14-17-3 15,16 13-118-15,-9 4-15 16,3-2-5-16,6-2-11 15,2-25-19-15,14 32-47 16,-14-32-59-16,27-17 0 16,-18-12-3-16,13 4 3 15</inkml:trace>
          <inkml:trace contextRef="#ctx0" brushRef="#br1" timeOffset="220270.208">12505 1380 396 0,'0'0'133'15,"0"0"-6"-15,-17 34-14 16,15-1-148 0,-2-14-87-16,16 12-3 15,-12-31-4-15,25 46-4 0</inkml:trace>
          <inkml:trace contextRef="#ctx0" brushRef="#br1" timeOffset="220621.44">12875 1536 412 0,'0'0'143'16,"-27"-2"0"-16,14 25-3 0,-14-8-120 15,4 8-2 1,-6 2-1-16,6 2-8 16,0-2-4-16,9 0-1 15,14-25-2-15,-19 29 0 0,19-29-2 16,0 0-1-16,25-7 1 15,-6-5-1-15,6-5 0 16,2 1 1-16,2 1 1 16,-6 9 1-16,-23 6 1 15,27 16 2-15,-27 7 0 16,-9 11 0-16,-13 5 0 16,-1 3 1-16,-6-1-2 15,-3-3-2-15,5-5-7 16,7-14-4-16,20-19-14 15,-29 6-24-15,29-6-96 16,14-31-5-16,7 12-1 16,-11-31-3-16</inkml:trace>
          <inkml:trace contextRef="#ctx0" brushRef="#br1" timeOffset="220981.6801">13172 1174 436 0,'0'0'148'0,"14"40"-4"16,-28-13-2-16,1 19-127 16,-3 6-3-16,3 6 2 15,-3 0-8-15,3-4-1 16,3-4-2-16,1-10 0 16,3-7 0-16,8-10-1 15,-2-23-1-15,21 12-1 0,0-18-1 16,4-6-1-16,2-7 1 15,4-2 0-15,0 0 0 16,-4 5-1-16,-2 3 0 16,-25 13 0-16,23-2 1 15,-23 2 1-15,0 25 0 16,-6-6 0-16,-3 0-1 16,1-1 0-16,8-18-6 15,-6 23-6-15,6-23-14 16,0 0-25-16,52-8-88 15,-38-23-4-15,19 12-1 16,-14-29 1-16</inkml:trace>
          <inkml:trace contextRef="#ctx0" brushRef="#br1" timeOffset="221282.8813">13508 1503 431 0,'-12'-23'142'0,"12"23"0"0,-2 19-2 16,8 0-121-16,-6-19-17 16,35 18-28-16,17-3-112 15,-12-30-4-15,26 15-4 16,-8-27-3-16</inkml:trace>
          <inkml:trace contextRef="#ctx0" brushRef="#br1" timeOffset="221154.7955">13620 1287 388 0,'0'0'145'0,"21"48"-1"15,-27-15-2-15,10 23-101 16,-12 0-26-16,4 7-1 15,0-5-10-15,-1-10-9 16,7-3-10-16,-8-18-14 16,10 7-23-16,-22-36-85 15,18 2-3-15,0 0-1 16,-21-32 2-16</inkml:trace>
        </inkml:traceGroup>
        <inkml:traceGroup>
          <inkml:annotationXML>
            <emma:emma xmlns:emma="http://www.w3.org/2003/04/emma" version="1.0">
              <emma:interpretation id="{8839F958-18DB-42F8-ABA4-93398198AE41}" emma:medium="tactile" emma:mode="ink">
                <msink:context xmlns:msink="http://schemas.microsoft.com/ink/2010/main" type="inkWord" rotatedBoundingBox="25811,15440 27170,15415 27188,16400 25829,16425"/>
              </emma:interpretation>
              <emma:one-of disjunction-type="recognition" id="oneOf26">
                <emma:interpretation id="interp122" emma:lang="en-US" emma:confidence="0">
                  <emma:literal>s]</emma:literal>
                </emma:interpretation>
                <emma:interpretation id="interp123" emma:lang="en-US" emma:confidence="0">
                  <emma:literal>ss]</emma:literal>
                </emma:interpretation>
                <emma:interpretation id="interp124" emma:lang="en-US" emma:confidence="0">
                  <emma:literal>55]</emma:literal>
                </emma:interpretation>
                <emma:interpretation id="interp125" emma:lang="en-US" emma:confidence="0">
                  <emma:literal>ss)</emma:literal>
                </emma:interpretation>
                <emma:interpretation id="interp126" emma:lang="en-US" emma:confidence="0">
                  <emma:literal>55)</emma:literal>
                </emma:interpretation>
              </emma:one-of>
            </emma:emma>
          </inkml:annotationXML>
          <inkml:trace contextRef="#ctx0" brushRef="#br1" timeOffset="221822.2396">14769 1253 364 0,'44'-4'144'0,"-23"-19"3"15,10 23-3-15,-31 0-98 16,0 0-25-16,0 0 0 15,-31-8 0-15,-9 16-8 16,-5 11-3-16,-7 4-2 16,2 2-1-16,0 2-4 15,13 2 1-15,12-2-3 16,16 2-1-16,20-4-1 16,14-2 0-16,10-4-1 15,9-2 2-15,1-3-1 16,-1-1-1-16,-7-3 2 0,-10-2 0 15,-27-8 0-15,9 19 0 16,-30-11 0 0,-8 1 0-16,-13 1 0 15,-3-2 0-15,-5 5-4 0,2-3-5 16,8 5-10-16,3-13-23 16,37-2-102-16,0 0-5 15,0 0-2-15,0 0-2 16</inkml:trace>
          <inkml:trace contextRef="#ctx0" brushRef="#br1" timeOffset="222197.4887">15353 1172 351 0,'0'0'140'16,"0"0"0"-16,-29-16 1 15,2 30-103-15,-12-7-2 16,1 15-5-16,-9-7-10 16,3 12-6-16,0-6-4 15,11 4-4-15,6-2-3 16,15 0-1-16,9-1-2 16,12 1 0-16,12 0-3 15,3 2 2-15,10 0-1 16,-1 0 2-16,2 0-2 15,-8 0 1-15,-4-4 1 16,-8 0-1-16,-9-3 1 16,-6-18 0-16,-19 25-2 0,-2-19-3 15,-10 3-5-15,-8-9-10 16,6 10-17-16,-17-26-63 16,23 28-47-16,-13-22-4 15,40 10 1-15,-39-5 0 16</inkml:trace>
          <inkml:trace contextRef="#ctx0" brushRef="#br1" timeOffset="222781.8779">15603 1043 403 0,'18'-25'145'16,"5"27"-3"-16,-19-20 1 15,-4 18-124-15,27-2-2 16,-27 2 1-16,29 10-6 0,-29-10-5 16,21 25 3-16,-12-4-3 15,-1 8-1-15,0 6-2 16,-2 7 1-16,3 10 0 16,-1 2-1-16,2 8-1 15,3 1-2-15,-1-3 0 16,-1 0 1-16,-1-3 0 15,0-7-2-15,-1-3 1 16,-5-3-1-16,-4-6 3 16,-6 1-2-16,-3-6 1 15,-1-1 0-15,-2 3-1 16,-1-10-1-16,-1 2 1 0,14-27 1 16,-32 35-2-16,14-33 0 15,-5 5 1-15,-2-12-1 16,-6-11 1-1,-3 3-1-15,-1-5-1 0,-4 5-1 16,-1-8-4-16,7 13-7 16,-2-13-21-16,35 21-115 15,-32-12-6-15,32 12-3 16,-4-25-6-16</inkml:trace>
        </inkml:traceGroup>
      </inkml:traceGroup>
    </inkml:traceGroup>
    <inkml:traceGroup>
      <inkml:annotationXML>
        <emma:emma xmlns:emma="http://www.w3.org/2003/04/emma" version="1.0">
          <emma:interpretation id="{36AEDEA3-B1C2-4D21-A25D-5FF4C4CAD3C5}" emma:medium="tactile" emma:mode="ink">
            <msink:context xmlns:msink="http://schemas.microsoft.com/ink/2010/main" type="paragraph" rotatedBoundingBox="7948,17045 23892,16775 23920,18425 7976,186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94F9570-6DD3-437B-849F-C2F6F3CA90AD}" emma:medium="tactile" emma:mode="ink">
              <msink:context xmlns:msink="http://schemas.microsoft.com/ink/2010/main" type="inkBullet" rotatedBoundingBox="7963,17927 8159,17924 8162,18125 7966,18128"/>
            </emma:interpretation>
            <emma:one-of disjunction-type="recognition" id="oneOf27">
              <emma:interpretation id="interp127" emma:lang="en-US" emma:confidence="0">
                <emma:literal>•</emma:literal>
              </emma:interpretation>
            </emma:one-of>
          </emma:emma>
        </inkml:annotationXML>
        <inkml:trace contextRef="#ctx0" brushRef="#br1" timeOffset="232574.3893">-3288 3533 309 0,'-31'8'132'16,"31"-8"3"-16,-29 21-39 15,21 4-74-15,-3-7 0 16,15 10-3-16,-2-6-10 16,5 3-3-16,3-6-2 0,-10-19-1 15,31 10-1-15,-31-10-2 16,33-20 0-16,-33 20-1 15,27-38 2-15,-18 13-1 16,-5-2 0-16,-4 0 0 16,-6 9 1-16,6 18 2 15,-29-34 1-15,29 34 0 16,-38-12 2-16,38 12 0 16,-31 10 1-16,31-10-1 15,-17 29-2-15,17-29-1 16,7 34 0-16,-7-34-1 15,35 14-2-15,-8-10 0 16,0-4 0-16,2-2 1 0,-4-8 0 16,-4-1 0-16,-21 11-1 15,18-20-3-15,-18 20-2 16,0 0-7-16,-27-17-17 16,-4 11-110-16,31 6 2 15,-43 16-10-15,43-16 2 16</inkml:trace>
      </inkml:traceGroup>
      <inkml:traceGroup>
        <inkml:annotationXML>
          <emma:emma xmlns:emma="http://www.w3.org/2003/04/emma" version="1.0">
            <emma:interpretation id="{72195E14-B411-4472-ABB2-2D32E2B346E4}" emma:medium="tactile" emma:mode="ink">
              <msink:context xmlns:msink="http://schemas.microsoft.com/ink/2010/main" type="line" rotatedBoundingBox="8907,17029 23892,16775 23920,18425 8935,18680"/>
            </emma:interpretation>
          </emma:emma>
        </inkml:annotationXML>
        <inkml:traceGroup>
          <inkml:annotationXML>
            <emma:emma xmlns:emma="http://www.w3.org/2003/04/emma" version="1.0">
              <emma:interpretation id="{37BE216D-48F9-4B87-9864-876CB4269B23}" emma:medium="tactile" emma:mode="ink">
                <msink:context xmlns:msink="http://schemas.microsoft.com/ink/2010/main" type="inkWord" rotatedBoundingBox="8908,17120 11083,17083 11107,18518 8933,18555"/>
              </emma:interpretation>
              <emma:one-of disjunction-type="recognition" id="oneOf28">
                <emma:interpretation id="interp128" emma:lang="en-US" emma:confidence="0">
                  <emma:literal>detail</emma:literal>
                </emma:interpretation>
                <emma:interpretation id="interp129" emma:lang="en-US" emma:confidence="0">
                  <emma:literal>devil</emma:literal>
                </emma:interpretation>
                <emma:interpretation id="interp130" emma:lang="en-US" emma:confidence="0">
                  <emma:literal>derail</emma:literal>
                </emma:interpretation>
                <emma:interpretation id="interp131" emma:lang="en-US" emma:confidence="0">
                  <emma:literal>deli</emma:literal>
                </emma:interpretation>
                <emma:interpretation id="interp132" emma:lang="en-US" emma:confidence="0">
                  <emma:literal>diesis</emma:literal>
                </emma:interpretation>
              </emma:one-of>
            </emma:emma>
          </inkml:annotationXML>
          <inkml:trace contextRef="#ctx0" brushRef="#br1" timeOffset="233420.9507">-2077 3672 308 0,'-45'-19'135'15,"14"21"5"-15,-19-10-7 0,6 25-112 16,2-1 0-16,13 7 0 16,-4 10 5-1,10 3-15-15,5 1 8 16,11 5-12-16,3-7 9 0,10-6-13 15,11-8 13-15,6-2-15 16,4-15 2-16,4-11-4 16,2-5-9-16,1-15 11 15,1-8-13-15,-6-7 10 16,0-6-11-16,-4-8 12 16,-4-6-11-16,-3-3 8 15,-3-11 3-15,0-1-11 16,-3 4 12-16,-2 11-10 15,-3 4 11-15,-3 10-9 0,-4 19 12 16,0 29-7-16,0 0 10 16,-27 27 8-1,10 8-7-15,1 11 8 0,-1 14-10 16,0 4 10-16,3 11-13 16,3-2 10-16,5 4 1 15,4 4-9-15,4-4 7 16,2-3-7-16,7-9 5 15,3-7-10-15,9-6 6 16,0-15-20-16,12-1-34 16,-12-28-103-16,23-6-5 15,-23-25-1-15,12-2-3 0</inkml:trace>
          <inkml:trace contextRef="#ctx0" brushRef="#br1" timeOffset="233662.1108">-1607 3917 384 0,'0'0'155'0,"0"0"-4"15,0 0 0-15,-4 33-126 0,-5-10-5 16,9 4 0-1,0-4-14-15,5 6-6 16,3-8-6-16,-8-21-7 16,29 31-16-16,-29-31-37 0,27 13-82 15,-27-13-3-15,25-5-4 16,-25 5 5-16</inkml:trace>
          <inkml:trace contextRef="#ctx0" brushRef="#br1" timeOffset="234433.6234">-1482 3138 240 0,'0'0'132'0,"-25"13"-2"16,25-13 1-16,0 0-98 15,16 22-15-15,-16-22 0 16,38 11-1-16,-15-11-8 0,6 2-1 16,0-4 0-16,2-7-1 15,-2-1-2-15,0-7-2 16,-2-1 1-16,-4-9-3 15,-4 4 0-15,-9-2-2 16,-6-4 1-16,-6 6-1 16,-10 2 0-16,-9 9 0 15,-6 1 2-15,-4 9 1 16,-5 4 1-16,1 11 3 16,-2 3-1-16,3 7 3 15,3 2 0-15,8 6 1 16,7 3-3-16,7 9 1 15,5-3-4-15,8-3 9 0,5 1-11 16,7-5 8-16,5-6-11 16,4-9 5-1,6-3-15-15,-4-21-5 16,17 14-45-16,-17-35-79 0,17 19 1 16,-24-25-5-16,16 20 3 15</inkml:trace>
          <inkml:trace contextRef="#ctx0" brushRef="#br1" timeOffset="234694.798">-1025 3011 364 0,'0'0'141'0,"-2"50"-1"15,-11-31-34-15,17 22-86 16,-2-5-4-16,11-1 4 16,1-4-16-16,5-4 7 15,6-8-15-15,-2-7 2 16,8-1-23-16,-12-30-45 16,18 21-66-16,-24-31-5 15,16 15-1-15,-25-28-12 16</inkml:trace>
          <inkml:trace contextRef="#ctx0" brushRef="#br1" timeOffset="234913.9446">-709 2953 338 0,'-3'27'144'0,"-17"-19"-1"16,16 24-2-16,-21-12-124 15,6 16 0-15,-6-11-2 16,2 8-6-16,0-8-5 15,5 2-1-15,5-6-3 16,3-3-7-16,10-18-9 16,0 0-16-16,29 27-65 0,-23-45-37 15,25 26-9-15,-18-33 4 16,18 19-5 0</inkml:trace>
          <inkml:trace contextRef="#ctx0" brushRef="#br1" timeOffset="235079.0533">-620 3077 307 0,'0'0'137'0,"6"56"8"15,-14-31-12-15,16 12-106 16,-8 1-26-16,0-5 0 16,8 4-33-16,-8-37-90 15,0 33-11-15,0-33-3 0,0 0-1 16</inkml:trace>
          <inkml:trace contextRef="#ctx0" brushRef="#br1" timeOffset="235241.1618">-495 2773 342 0,'0'0'140'15,"24"27"-5"-15,-24-27-6 16,0 0-136-16,-6 36-22 15,6-36-93-15,11 19-10 16,-11-19-3-16,20 6-3 16</inkml:trace>
          <inkml:trace contextRef="#ctx0" brushRef="#br1" timeOffset="235582.3878">-292 2665 307 0,'0'0'146'0,"0"0"-3"15,0 0 3-15,6 38-110 16,-14-15-10-16,10 14 3 15,-8 0-10-15,6 7-6 16,-4 4-3-16,4 0-2 0,0 2-3 16,0 1 0-16,2-5-3 15,0 4 0-15,-2-4-2 16,4-5 6-16,2-5-17 16,-2-11-14-16,19 8-123 15,-23-33 2-15,21 6-12 16,-19-35 2-16</inkml:trace>
        </inkml:traceGroup>
        <inkml:traceGroup>
          <inkml:annotationXML>
            <emma:emma xmlns:emma="http://www.w3.org/2003/04/emma" version="1.0">
              <emma:interpretation id="{92714B2F-AF43-411F-837E-E7E7912F7595}" emma:medium="tactile" emma:mode="ink">
                <msink:context xmlns:msink="http://schemas.microsoft.com/ink/2010/main" type="inkWord" rotatedBoundingBox="12624,17565 13934,17543 13944,18173 12635,18195"/>
              </emma:interpretation>
              <emma:one-of disjunction-type="recognition" id="oneOf29">
                <emma:interpretation id="interp133" emma:lang="en-US" emma:confidence="1">
                  <emma:literal>not</emma:literal>
                </emma:interpretation>
                <emma:interpretation id="interp134" emma:lang="en-US" emma:confidence="0">
                  <emma:literal>hot</emma:literal>
                </emma:interpretation>
                <emma:interpretation id="interp135" emma:lang="en-US" emma:confidence="0">
                  <emma:literal>pot</emma:literal>
                </emma:interpretation>
                <emma:interpretation id="interp136" emma:lang="en-US" emma:confidence="0">
                  <emma:literal>mot</emma:literal>
                </emma:interpretation>
                <emma:interpretation id="interp137" emma:lang="en-US" emma:confidence="0">
                  <emma:literal>nof</emma:literal>
                </emma:interpretation>
              </emma:one-of>
            </emma:emma>
          </inkml:annotationXML>
          <inkml:trace contextRef="#ctx0" brushRef="#br1" timeOffset="236815.2068">1300 3565 393 0,'0'0'143'0,"33"-10"3"0,-33 10-34 16,0 0-89-1,0 31-2-15,6-4-1 0,-6 0-7 16,2 0-6-16,0 0-2 16,0-8 0-16,-2-19-1 15,11 20-1-15,-11-20-2 16,23-18 0-16,-7-5-1 15,7-10-1-15,4-7-1 16,6-4 1-16,3 1-1 16,-1 1-1-16,0 9 2 0,-4 12 0 15,-4 5 2-15,-4 18 0 16,-23-2 2 0,27 31-2-16,-18 0 1 15,-7 6 0-15,-2 1 0 0,-2-1 1 16,-5 1-3-16,-1-7-2 15,2-2-8-15,6-29-15 16,-4 41-67-16,4-41-58 16,0 0 3-16,-11-25-11 15,28-2 6-15</inkml:trace>
          <inkml:trace contextRef="#ctx0" brushRef="#br1" timeOffset="236921.278">1925 3534 374 0,'19'41'156'16,"-21"-7"-6"-16,14 5 2 16,-18-14-129-16,14 0-12 0,-8-25-2 15,36 27 0-15,-14-25-6 16,5-8-1-16,-2-11-2 16,2-4 0-16,-4-6-2 15,-6-6-1-15,-5-2 2 16,-5-5-2-16,-7 7 0 15,-9 2 0-15,-5 8 1 16,-7 4 1-16,-2 11 0 16,-4 8 0-16,0 11 1 15,4 5 0-15,4 5-4 16,5 2-6-16,12 4-15 16,2-27-37-16,16 43-76 0,-16-43-8 15,44 27 1-15,-23-31-6 16</inkml:trace>
          <inkml:trace contextRef="#ctx0" brushRef="#br1" timeOffset="237222.4785">2282 3409 378 0,'0'0'154'0,"0"0"-5"0,36 27 0 16,-36-27-117-16,41 11-32 15,5-5-25-15,-15-17-112 16,32 11-5-16,-18-20-9 15,18 9 1-15</inkml:trace>
          <inkml:trace contextRef="#ctx0" brushRef="#br1" timeOffset="237089.3893">2453 3127 363 0,'-21'20'144'15,"0"7"3"-15,15 27 6 16,-21-2-136-16,21 11 6 0,0-3-8 16,8 2 2-16,0-1-16 15,6-3 9-15,-2-8-10 16,-2-9-3-16,3-6-10 16,-9-14-15-16,16 6-62 15,-14-27-59-15,0 0 6 16,-21-45-10-16,15 11 5 15</inkml:trace>
        </inkml:traceGroup>
        <inkml:traceGroup>
          <inkml:annotationXML>
            <emma:emma xmlns:emma="http://www.w3.org/2003/04/emma" version="1.0">
              <emma:interpretation id="{4E3629DC-00FF-4651-AF04-6B2781EAD0D3}" emma:medium="tactile" emma:mode="ink">
                <msink:context xmlns:msink="http://schemas.microsoft.com/ink/2010/main" type="inkWord" rotatedBoundingBox="15688,17312 20796,17131 20835,18220 15727,18401"/>
              </emma:interpretation>
              <emma:one-of disjunction-type="recognition" id="oneOf30">
                <emma:interpretation id="interp138" emma:lang="en-US" emma:confidence="1">
                  <emma:literal>computable!</emma:literal>
                </emma:interpretation>
                <emma:interpretation id="interp139" emma:lang="en-US" emma:confidence="0">
                  <emma:literal>[unpotable!</emma:literal>
                </emma:interpretation>
                <emma:interpretation id="interp140" emma:lang="en-US" emma:confidence="0">
                  <emma:literal>[imputable!</emma:literal>
                </emma:interpretation>
                <emma:interpretation id="interp141" emma:lang="en-US" emma:confidence="0">
                  <emma:literal>(unpotable!</emma:literal>
                </emma:interpretation>
                <emma:interpretation id="interp142" emma:lang="en-US" emma:confidence="0">
                  <emma:literal>{unpotable!</emma:literal>
                </emma:interpretation>
              </emma:one-of>
            </emma:emma>
          </inkml:annotationXML>
          <inkml:trace contextRef="#ctx0" brushRef="#br1" timeOffset="237882.9182">4674 3415 385 0,'-40'-10'141'0,"13"18"4"0,-25-10-7 15,19 19-110-15,-13 0-8 16,15 5-1-16,0 3-8 16,10 2-6-16,11 9-3 15,8-5-1-15,8 0-4 16,5-6-6-16,11 0-11 15,1-9-14-15,19 11-42 16,-13-27-66-16,19 0 5 16,-21-18-8-16,16 7 9 0</inkml:trace>
          <inkml:trace contextRef="#ctx0" brushRef="#br1" timeOffset="238130.0813">4701 3553 381 0,'0'0'136'0,"0"0"8"16,-13 18-8-16,26 3-104 15,-13-21-10-15,23 37-2 16,-23-37-9-16,39 25-5 16,-12-18-4-16,0-14 0 15,-2-7-2-15,-2-11 1 16,-2-6 0-16,-7 0-3 16,-3-11 2-16,-5 3-3 15,-6 3 2-15,-2 5-2 0,-4 6 1 16,6 25-3-1,-17-23-7-15,17 23-16 16,-4 21-103-16,4-21-11 0,-6 37 2 16,6-37-5-16</inkml:trace>
          <inkml:trace contextRef="#ctx0" brushRef="#br1" timeOffset="239053.696">4909 3426 274 0,'0'0'111'0,"0"0"5"16,-19-6-5-16,19 6-87 0,-19-9-6 16,19 9 4-16,-18-18 4 15,18 18-6-15,-17-19 2 16,17 19 2-16,-19-13-1 15,19 13-3-15,-23 0-1 16,23 0-5-16,-20 21-2 16,20-21-5-16,-23 29-5 15,23-29-11-15,-11 42-25 0,-5-21-102 16,22 12 1-16,-14-10-9 16,14 8 2-1</inkml:trace>
          <inkml:trace contextRef="#ctx0" brushRef="#br1" timeOffset="238573.3767">5083 3496 422 0,'19'0'149'0,"-19"0"-7"16,25-8 2-16,-25 8-131 15,31-16-2-15,-31 16 0 16,33-27-7-16,-14 14-1 16,-19 13-1-16,27-21 1 0,-27 21 0 15,0 0 0-15,25-6 1 16,-25 6 0-16,10 25-1 15,-10-25 1-15,15 29-1 16,-15-29-1-16,16 25 0 16,-16-25 0-16,21 10-3 15,-21-10 2-15,27-8-1 16,-27 8-1-16,21-17 1 16,-21 17 0-16,19-10-1 15,-19 10 0-15,0 0 0 16,23-8 1-16,-23 8 1 15,20-4-2-15,-20 4 2 16,27 4-2-16,-27-4 1 0,23 6 1 16,-23-6-1-16,13 23-2 15,-13-23-1-15,-2 35-8 16,2-35-13-16,-11 50-37 16,-10-35-86-16,17 12 2 15,-17-19-7-15,21-8 4 16</inkml:trace>
          <inkml:trace contextRef="#ctx0" brushRef="#br1" timeOffset="240013.3331">5682 3478 344 0,'0'0'143'16,"22"-13"8"-16,-22 13-7 15,0 0-92-15,0 0-23 16,0 0-2-16,15 40 0 16,-15-3-10-16,-4 3-4 15,4 5-3-15,-9-1-4 16,7 4 0-16,-6-7 5 15,6-5-6-15,-2-9 4 16,4-27-7-16,0 29 5 16,0-29-6-16,0 0 1 15,0 0 0-15,8-38-8 16,-4 3 4-16,5-13-4 16,-1-4 7-16,2-4-8 0,3 0 6 15,-1 0 1-15,3 4-1 16,-1 17 0-16,3 10 1 15,-17 25-1-15,33-25 1 16,-33 25-1-16,31 4 1 16,-31-4 0-16,27 23 0 15,-27-23 0-15,13 33 1 16,-13-33 0-16,-13 42-1 16,1-19 1-16,-5-3 0 15,1 1 1-15,-3-6-4 16,0-3-2-16,19-12-9 15,-27 15-8-15,27-15-20 0,0 0-79 16,-18 0-35-16,18 0 3 16,0 0-5-16,29-25 6 15</inkml:trace>
          <inkml:trace contextRef="#ctx0" brushRef="#br1" timeOffset="240313.5333">6199 3399 408 0,'0'0'145'16,"6"21"5"-16,-25-17-5 16,3 14-120-16,1 3-2 15,11 4 2-15,-6 2-10 16,10-4-5-16,2 2-2 0,4-2-1 16,-6-23-5-16,33 23-2 15,-8-25 1-15,4-7-1 16,5-9 0-16,1-7-1 15,0-11-2-15,-2-5-2 16,1 3 0-16,-11-1-3 16,-3 8-3-16,-11 6-6 15,-9 25-5-15,-5-21-17 16,10 42-64-16,-26-9-45 16,15 15 3-16,-19-8-4 15,16 8 6-15</inkml:trace>
          <inkml:trace contextRef="#ctx0" brushRef="#br1" timeOffset="240801.858">6479 3241 428 0,'0'0'144'16,"0"0"-5"-16,0 0-7 15,42 23-122 1,2-19 4-16,14 2-2 0,6-6-10 16,1-6-9-16,3 10-15 15,-14-21-15-15,6 30-105 16,-30-17 3-16,1 20-8 16,-31-16 4-16</inkml:trace>
          <inkml:trace contextRef="#ctx0" brushRef="#br1" timeOffset="240650.7572">6768 2898 377 0,'19'0'147'0,"-19"0"1"16,6 23-3-16,-16 2-120 15,6 19 1-15,-11 7-3 0,5 12 0 16,-3 10-14-16,3-3 8 16,-1 3-12-1,5-5 9-15,-2-1-13 16,4-9 9-16,2-10-12 0,-5-11-2 15,5-12-10-15,2-25-8 16,-8 19-21-16,-15-40-67 16,19 0-39-16,-21-29-5 15,15 7 6-15,-21-24-1 16</inkml:trace>
          <inkml:trace contextRef="#ctx0" brushRef="#br1" timeOffset="241281.177">7277 3322 424 0,'0'0'145'15,"-18"-17"3"-15,18 17 6 16,-36 9-135-16,11 3-1 16,-8 1-1-16,0 5-6 0,0 9-5 15,6-6 9-15,0 2-11 16,8-4-2-1,19-19-2-15,-11 25 1 16,11-25 0-16,30 0-2 0,-6-13 0 16,8-4-1-16,1-3 2 15,2-1-2-15,-4 4 1 16,-4 3 0-16,-8 8 1 16,-19 6 1-16,0 0 0 15,4 33 1-15,-14-4-1 16,-3 0 1-16,1 4-4 15,2 0 0-15,5-6-8 16,5-27-5-16,7 38-16 16,-7-38-27-16,31 10-89 15,-31-10-8-15,33-23 5 16,-23-10-4-16</inkml:trace>
          <inkml:trace contextRef="#ctx0" brushRef="#br1" timeOffset="241693.4499">7641 2834 412 0,'0'0'156'0,"10"25"-4"16,-10-25-1-16,-4 37-137 16,-2-4-2-16,2 11 1 15,-7 2-3-15,3 16-2 16,-2-4-2-16,-1-2 11 15,5 0-13-15,2-6 10 0,6-6-12 16,6-11 10-16,11-8-10 16,4-19 7-16,6-4-8 15,2-10-1-15,2-7 0 16,-2-1-1-16,1 1 1 16,-7-1 0-16,-3 7 0 15,-22 9 0-15,25 0-1 16,-25 0 1-16,-2 40 1 15,-8-11 0-15,-7 2 0 16,-4 4 0-16,-3-1-1 16,-4-5 1-16,4-4-1 15,-1-11-5-15,4-12-4 16,0-12-6-16,21 10-21 0,-31-40-115 16,37 13-4-16,-14-29-4 15,18 6 2-15</inkml:trace>
          <inkml:trace contextRef="#ctx0" brushRef="#br1" timeOffset="242181.7751">8212 2778 388 0,'23'8'153'0,"-23"-8"2"15,-12 46-2-15,-13-5-123 16,0 17-3-16,-11 1-5 16,5 17-10-16,-2-1-6 15,10-4 11-15,0-5-14 16,11-3 10-16,1-13-10 16,11-7 9-16,7-10-12 15,3-12 10-15,-10-21-10 16,37 15-1-16,-5-19-1 15,1-9 2-15,6-1-3 16,3-7 2-16,2-10 0 16,-5 2-10-16,-2-9 10 15,-8 3-10-15,-10 4 11 0,-13 6-11 16,-10 4 11-16,4 21-8 16,-41 6 10-1,14 11 12-15,-2 14-10 16,2 10 9-16,4 5-10 0,8 6 10 15,9 0-11-15,12-10 10 16,9-1-11-16,10-3 0 16,12-16-6-16,9-11-4 15,16-5-15-15,-2-23-44 16,23 13-89-16,-18-17-8 16,10 5 2-16,-25-15-6 15</inkml:trace>
          <inkml:trace contextRef="#ctx0" brushRef="#br1" timeOffset="243529.671">9432 2793 339 0,'2'-25'145'15,"-2"25"-1"-15,17-33 1 16,-17 33-114-16,14-23-1 16,-14 23 3-16,0 0-8 15,0 21-5-15,-14 4-3 16,-5 12-2-16,-8 9-3 16,-2 6-3-16,-5 14 0 15,5 3-4-15,-2-1 0 16,10-3 8-16,3-7-11 15,9-8 7-15,9-6-13 16,0-17 5-16,13-3-23 16,-13-24-20-16,23 13-117 15,-27-32-5-15,4 19 0 0,-2-35-1 16</inkml:trace>
          <inkml:trace contextRef="#ctx0" brushRef="#br1" timeOffset="244310.1905">9097 3593 462 0,'19'39'164'0,"-19"-39"-7"15,0 0 3-15,2 30-144 16,-2-30-8-16,0 0 1 16,0 0-2-16,0 0-3 15,0 0-2-15,0 0-1 16,0 0 0-16,0 0-1 16,0 0 0-16,21-9-1 15,-21 9 2-15,0 0-2 16,0 0 1-16,0 0 0 15,0 0-1-15,0 0 2 16,23-2-1-16,-23 2 1 16,0 0-3-16,10-21 3 0,-10 21-2 15,-2-20 2-15,2 20-1 16,-15-19 0 0,15 19 2-16,-35 10-1 15,12 11 3-15,3 10-3 0,3-2-3 16,0 2 2-16,7 3-5 15,6-3 5-15,6-10-6 16,-2-21 5-16,25 18-3 16,-25-18 1-16,35-25 6 15,-14 9-6-15,0-3 5 16,-5-6-4-16,-1 4 1 16,-7 1-6-16,-8 20 3 0,6-25 0 15,-6 25 0-15,0 0-1 16,-18 4 1-1,18-4-1-15,-21 19 3 16,21-19 0-16,0 0 0 0,0 0-3 16,-19 14 1-16,19-14 1 15,0 0 1-15,0 0 0 16,0 0-1-16,8-23 2 16,-8 23-2-16,5-25 3 15,-5 25 0-15,6-23 0 16,-6 23 0-16,4-20 2 15,-4 20 1-15,0 0 0 16,0 0-1-16,0 0 0 16,0 0 0-16,-21 18-3 15,21-18-7-15,-10 25-14 16,10-25-33-16,-13 38-88 16,13-38-13-16,-6 29 7 0,6-29-11 15</inkml:trace>
        </inkml:traceGroup>
        <inkml:traceGroup>
          <inkml:annotationXML>
            <emma:emma xmlns:emma="http://www.w3.org/2003/04/emma" version="1.0">
              <emma:interpretation id="{1F8C7F50-E622-4435-8AF2-8EA3D538F62C}" emma:medium="tactile" emma:mode="ink">
                <msink:context xmlns:msink="http://schemas.microsoft.com/ink/2010/main" type="inkWord" rotatedBoundingBox="21757,16811 23892,16775 23920,18425 21785,18462"/>
              </emma:interpretation>
              <emma:one-of disjunction-type="recognition" id="oneOf31">
                <emma:interpretation id="interp143" emma:lang="en-US" emma:confidence="0">
                  <emma:literal>it</emma:literal>
                </emma:interpretation>
                <emma:interpretation id="interp144" emma:lang="en-US" emma:confidence="0">
                  <emma:literal>no</emma:literal>
                </emma:interpretation>
                <emma:interpretation id="interp145" emma:lang="en-US" emma:confidence="0">
                  <emma:literal>so</emma:literal>
                </emma:interpretation>
                <emma:interpretation id="interp146" emma:lang="en-US" emma:confidence="0">
                  <emma:literal>in☹</emma:literal>
                </emma:interpretation>
                <emma:interpretation id="interp147" emma:lang="en-US" emma:confidence="0">
                  <emma:literal>in☺</emma:literal>
                </emma:interpretation>
              </emma:one-of>
            </emma:emma>
          </inkml:annotationXML>
          <inkml:trace contextRef="#ctx0" brushRef="#br2" timeOffset="253794.0036">12262 2654 332 0,'0'0'117'15,"0"0"5"-15,0 0-4 16,-11-33-87-16,11 33-3 0,-14-21-8 16,14 21-2-16,-27-21-3 15,27 21 1-15,-38-29-3 16,18 12-2 0,-5-1-1-16,2 5-1 0,-4-3-3 15,0 3-1-15,-2 1 2 16,-3-1-3-16,1 5 0 15,-4 2 1-15,-2-3-2 16,-1 3 0-16,3-2 1 16,0 2 0-16,3-1-1 15,1 1-1-15,0-2 0 16,4 4 0-16,-6-1-1 16,2 5 0-16,-3-2 0 0,-1 4 0 15,-2 3 0 1,1 1 0-16,-1 0 1 15,-3 4-1-15,3 3 1 16,-2-1 0-16,-1 5 1 0,-1 2-1 16,-5-1 0-16,4 3-1 15,-3 4 1-15,1 4 1 16,0-4-2-16,3 8-1 16,1-4 0-16,5 5 1 15,2-3 0-15,-1 6 1 16,7-1-2-16,-2 1 1 15,2 2-1-15,-2-5 2 0,2 3 0 16,0-2-1 0,2 3-2-16,-2-5 2 15,4 2-1-15,1-8 2 16,3 5-1-16,4-3-1 0,3 2 1 16,2-2-1-16,1-4 1 15,3 6 0-15,-2-2-1 16,4-2 7-16,-5 0-6 15,5 0 7-15,-2 0-7 16,4-6 7-16,0 8-8 16,2-10 7-16,6 4-6 15,-2-1-2-15,4 1-1 16,-1 4 0-16,5-2 0 16,-6 0 3-16,3 0-3 15,1 2 3-15,-2-2-2 16,3-4-4-16,3 4 8 15,3-7-8-15,4 1 13 0,4-2-13 16,4-1 13-16,2-1-12 16,0-3 9-16,-2 5-6 15,0 0 7-15,-2-5-4 16,-2 3-2-16,-4-3-2 16,0 1 1-16,2-3-1 15,-3 5 4-15,5-9-1 16,4 4-4-16,0 1 1 15,3-3 2-15,5 2 3 16,-2-4-3-16,1 1 1 16,1 1-2-16,-2-4 1 15,1-4 2-15,-1 4 0 0,0-4-3 16,1-2 0-16,-1-2 2 16,2 2 1-16,1-4-1 15,3 2 0-15,3-5-3 16,-3 1 2-16,3 2 1 15,0 0 1-15,-5 3-5 16,1-1 3-16,-3-2 2 16,-10 0-2-16,0 0 2 15,-2 1-2-15,-4-1-4 16,-2-4 2-16,1-1 5 16,3 3-4-16,-2-2-1 15,0 1 4-15,6 1-3 16,-4-2 0-16,-1-1 4 0,1 5-3 15,-2-4-4-15,0-1 3 16,0 1-2-16,4 0 7 16,-3-7-7-16,3 2 8 15,2-3-10-15,-2 3 12 16,2-6-7-16,0 5 5 16,-2-3-6-16,-4-2 0 15,-2 3 2-15,-5-3-1 16,3 0 0-16,-3-6-1 15,1 2-1-15,0 0 2 16,-1-2 1-16,3 0 1 16,-3 0-2-16,1 0 1 0,-3-2 0 15,1 10-6-15,-7-8 9 16,-2 4-9-16,0-6 6 16,-2 9-8-16,0-10 7 15,0 6-5-15,3-1 4 16,-1-7 1-16,2 10-1 15,-2-3 1-15,-2 2 1 16,0-4-1-16,-4 4 0 16,0-2 0-16,-4 0 1 15,-2 0-1-15,1-4 0 16,-1-2 0-16,2 2 1 16,2 2-1-16,0-4 1 15,1 4 0-15,-3 0 1 0,-2 2-2 16,-5 4 2-16,13 21-2 15,-41-33 1-15,14 18 0 16,-6 3-1 0,-5 3-6-16,7 3-10 0,-2-15-30 15,33 21-100-15,-29-16-5 16,29 16-11-16,0 0-4 16</inkml:trace>
          <inkml:trace contextRef="#ctx0" brushRef="#br2" timeOffset="250753.9824">10961 3720 336 0,'0'0'143'0,"-29"4"-8"15,29-4 8-15,-27-2-102 16,27 2-8-16,0 0-2 0,0 0-9 15,0 0-6-15,0 0-3 16,-15-23-2-16,15 23-1 16,0 0-3-16,11-21-1 15,-11 21-1-15,14-25-2 16,-14 25-1-16,29-33-2 16,-10 18 2-16,4-1 0 15,0-5 0-15,4 7-1 16,2-5 1-16,-2 4-2 15,2 1 2-15,0 1-1 16,2-1 1-16,0 3-3 16,1 1 2-16,-3 0 0 0,0 5 0 15,0-1 1-15,0 0-1 16,-2 0 1-16,2 4 0 16,-2-7 0-16,-2 7 1 15,2 4-2-15,-2-2 0 16,0 4-1-16,-2 5 2 15,-3-1-1-15,1 7 2 16,-4 7-2-16,0-1 0 16,-5 2 2-16,0 4-1 15,-5 0-1-15,-1 0 1 16,0 0-2-16,-2 0-1 16,-2-4 2-16,-2-23-1 15,5 31-1-15,-5-31-1 0,0 0-2 16,0 0-8-16,12-19-10 15,-12 19-26-15,4-45-102 16,9 22 2 0,-22-17-7-16,11 13 5 0</inkml:trace>
          <inkml:trace contextRef="#ctx0" brushRef="#br2" timeOffset="251407.4172">11225 2866 318 0,'0'0'128'0,"-21"-2"0"15,21 2-2-15,-31 4-96 16,31-4-1-16,-21 14-2 16,21-14-9-16,-8 23-5 0,8-23-1 15,0 0-3 1,8 27-1-16,-8-27-4 15,23 11 1-15,-23-11-4 16,35-7 1-16,-14-3-1 0,0 0 0 16,-2-3 0-16,-19 13-1 15,27-31 1-15,-27 31-2 16,4-23 2-16,-4 23 0 16,0 0 0-16,-27-14 1 15,27 14 0-15,-27 14 2 16,27-14-1-16,-17 25 1 15,17-25-2-15,-4 25 0 0,4-25-1 16,12 27-1 0,-12-27 1-16,23 15-1 15,-23-15 0-15,36-2 0 16,-36 2 0-16,33-17 1 0,-33 17-1 16,25-29 1-16,-25 29-1 15,0-33 0-15,0 33 0 16,-21-23-1-16,2 21 2 15,1 4-1-15,-3 4 0 16,21-6-6-16,-25 31-10 16,25-31-19-16,14 48-98 15,-14-48-4-15,34 31-4 16,-34-31-1-16</inkml:trace>
          <inkml:trace contextRef="#ctx0" brushRef="#br2" timeOffset="252045.8416">11786 2837 354 0,'-25'2'127'0,"25"-2"-1"16,-19-6-2-16,19 6-90 16,0 0-3-16,0 0-10 15,0 0-4-15,0 0-2 0,0 0-3 16,-14 22-2-16,14-22-4 16,-7 21 0-16,7-21-2 15,-2 19-1-15,2-19-3 16,0 0 0-16,19 10 0 15,-19-10 0-15,0 0 1 16,23-16-2-16,-23 16 1 16,0 0-1-16,2-25 2 15,-2 25-2-15,0 0 2 16,-27-17-1-16,27 17 0 16,-25 2 1-16,25-2-1 15,-23 13 2-15,23-13-2 16,-12 27 1-16,12-27-1 0,0 29 1 15,0-29 0-15,16 25-1 16,-16-25 1-16,29 6 0 16,-10-10 0-16,2-2 0 15,2-7 0-15,-5 1-1 16,-18 12 1-16,30-34-1 16,-30 34 1-16,0-27-1 15,0 27 0-15,-32-18-1 16,7 16 2-16,-4-3 0 15,-2 12 0-15,0-1 0 16,4 4-1-16,8 3-2 16,19-13-7-16,-14 25-11 0,30 2-45 15,-16-27-72-15,46 27-3 16,-23-29-4-16,21 14-1 16</inkml:trace>
        </inkml:traceGroup>
      </inkml:traceGroup>
    </inkml:traceGroup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0:58.03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-7 252 282 0,'0'0'91'16,"0"0"-5"-16,0 0-6 15,-2-21-64-15,2 21 0 16,35-23 1-16,-12 15 0 15,-4-3 1-15,1 9-5 16,-20 2-1-16,32 8-1 16,-32-8-3-16,16 25-2 15,-16-25-1-15,25 29-2 0,0-16-1 16,6-3 0 0,9-3 0-16,3-3-1 15,5-4 1-15,0 2 0 16,-2-2-1-16,-5 2 2 0,-10 0-1 15,-4 2 0-15,-4 0 1 16,2 0 0-16,4-2 1 16,13-4-1-16,10 0 1 15,10-6-1-15,7 2 0 16,1-3-1-16,3 3 0 16,-4 2 0-16,-7 4-1 15,-12 2 0-15,-13 2-1 16,-10 5 0-16,-4 1 0 15,-4-2 0-15,-1 1 0 16,1-3 0-16,6 0 1 16,2-4-1-16,6 0 2 0,5-2-1 15,1 2 1-15,-1-2-1 16,-1 2 1-16,-2 0-1 16,-6 3 0-16,-4 1 0 15,-4 0-1-15,0 0 0 16,2-1 0-16,4-1 0 15,8-2 0-15,13 0-1 16,10-4 1-16,9-2 0 16,5 2 0-16,1-3 0 15,-4 1 1-15,-5 2-1 16,-8 0 0-16,-12 2 0 16,-9 2 0-16,-6 0-1 15,-4-2 1-15,2 2-1 0,4-4 1 16,7 0 0-16,3 0 1 15,5-2-1-15,0 0 1 16,-3 0 0-16,-1 1-1 16,-5-1 1-16,-6 4 0 15,-6-2 0-15,-6 2 0 16,0 0 0-16,-19 0-1 16,35 2 1-16,-10-4 0 15,4 2-1-15,6 0 0 16,9 0 0-16,2 0 1 15,-1 0-1-15,-1 2 0 16,-4 0 0-16,-7 0 0 0,-4 1 1 16,-4-1-1-16,-7 0 0 15,5-2 0-15,0 0 0 16,6-4 1-16,5-1-1 16,5 1 0-16,-2-2 1 15,3 2-1-15,-5-2 1 16,-6-1-1-16,-4 5 0 15,-6 0 1-15,-19 2-1 16,25-2 0-16,-25 2 0 16,21-2 1-16,-21 2-2 15,27-4 2-15,-7 2-1 16,1-2 1-16,0 0 0 16,0 1 0-16,0-1 1 0,-3 2-1 15,3-2 0-15,-2 4 1 16,-19 0-1-16,33-6 0 15,-12 2 0-15,-1-3-1 16,8 3 0-16,1-4 1 16,4 2-1-16,-2-3 0 15,4 3 0-15,-1 0 0 16,-3 0 0-16,-4 4 1 16,0-2-1-16,-2 1 0 15,0 1 1-15,0 0 0 16,-1 2-1-16,6-4 0 15,1 0 0-15,4 0 0 0,-4 0 0 16,2-3 0-16,-3 3 0 16,-3 0 1-16,-3-2-1 15,-3 4 1-15,-2 0-1 16,-19 2 0-16,33-4 1 16,-14 1-1-16,4 3 0 15,2-2 0-15,6 0 0 16,6-2 0-16,1 0 0 15,1 0 0-15,1 2 0 16,-3-2 0-16,-4 2 1 16,-6-1 0-16,-4 3 0 15,-2 0-1-15,-21 0 1 16,33 0-1-16,-33 0 0 0,35-2 0 16,-14 0 0-16,4 2 0 15,2-2 0-15,-2 0 0 16,2 2 1-1,-2-2-1-15,-2 2 1 0,-2 0 0 16,-3 0-1-16,1 0 1 16,4-2 0-16,2 0-1 15,8 0 0-15,7-2 1 16,3 0-1-16,3-1 0 16,2-1 0-16,-3 2 1 15,-5 0 0-15,-5 0 0 16,-6 2 0-16,-6 0 0 0,-2-1 1 15,0 1-1-15,2 2 0 16,6-2-1 0,6-2 1-16,4 2 0 15,7-2 0-15,0 2-1 0,0 0 1 16,-5-2 0-16,-3 4 0 16,-7-2 0-16,-6 2 0 15,0 0 0-15,-7 2-1 16,3-4 1-16,6-1 0 15,4 1-1-15,7-2 2 16,3 0-1-16,3 0-1 16,-3 2 2-16,1-2-1 15,-7 2 0-15,-4 0 0 0,-4 2 1 16,0 2-2 0,3-2 1-16,3 0 0 15,8-5 0-15,7 3-1 0,4-2 1 16,2 2-1-16,0 0 0 15,-4 0 0-15,-6 2 0 16,-9 4 1-16,-8 4-1 16,-6 3 0-16,-21-11 0 15,33 25 1-15,-14-11-2 16,8-1 2-16,6-1 0 16,4-3 0-16,5 1-1 15,4-2 1-15,-1-2-1 16,-1 1 1-16,-5-3-1 15,-7 0 0-15,-8 0-1 16,-3 0 1-16,-21-4 0 16,27 4 0-16,-27-4 0 0,0 0 0 15,25 7 0-15,-25-7 0 16,21 4 0-16,-21-4 0 16,21 4-1-16,-21-4 1 15,21 4 0-15,-21-4 0 16,0 0 0-16,22 4-1 15,-22-4 1-15,0 0 0 16,23 7 0-16,-23-7 0 16,0 0 0-16,25 8 0 15,-25-8 0-15,0 0 0 16,0 0 0-16,19 10 0 16,-19-10 0-16,0 0-1 15,0 0 2-15,2 19-1 0,-2-19-1 16,0 0 1-16,-15 25 0 15,15-25 1-15,-31 21-1 16,2-9 1-16,-2 1-1 16,-11-1 0-16,-3-2 0 15,-5 3 0-15,-8-3 0 16,0 1-1-16,-3-5 1 16,-1 2-1-16,2-4 1 15,-3-1 0-15,-1-3 0 16,0 0 0-16,-1-5 0 15,-1-1 0-15,-3 2-1 16,0 0 1-16,1 2 0 0,-3 0 0 16,1 2 0-16,-3 0 0 15,2 4-1-15,-6-2 1 16,7 2 1-16,-1 0-2 16,3-2 2-16,3 0-2 15,-3 0 1-15,3-2-1 16,-8 0 1-16,3-2 0 15,-11 0 0-15,-6 0 1 16,-5 0-1-16,1 0 0 16,-3-2 1-16,-1 2-1 15,5 0 0-15,9 2 0 16,9 0 0-16,7 2 1 16,5 0-2-16,4 0 1 0,2 2 0 15,4 0 1-15,-4 0-2 16,-2-1 2-16,-7-1-1 15,-1 0 0-15,-5-2 1 16,1 0-1-16,1-2 0 16,1 0 1-16,8-1 0 15,4 1-1-15,8-2 0 16,4 0 0-16,5 2 1 16,2-2 0-16,-1 0-1 15,3-1 0-15,0 1 0 16,-2 0-1-16,1 2 2 15,-1-2-1-15,2 2-1 0,-3 0 0 16,3 0 1-16,-2 2 0 16,-2 0 0-16,-3-2 1 15,-2 2-1-15,-1 0 0 16,-1-2 0-16,1-1 1 16,-3 1-1-16,6 0 0 15,-3-2 0-15,3 0 0 16,3 0 0-16,-3 2 1 15,-1 0-1-15,-5 0 0 16,-2 2 0-16,-2-2 0 16,1 2 1-16,1 0-2 15,-2-3 2-15,6-1-2 16,3 0 1-16,3-2-1 0,3-2 1 16,-2 1 1-16,-3-1-2 15,-3 2 1-15,-5 0 0 16,-4 4 1-1,-4-3-1-15,-2 1 0 0,-3 2 0 16,5-2 0-16,0 0 0 16,6 0 1-16,5-5 0 15,3 1-2-15,0 2 2 16,-1 2-1-16,1 0 0 16,-3 1-1-16,5 3 1 15,-4 0 0-15,-1 3-2 16,-1 1 2-16,2 0-2 0,5-2 1 15,1 0 0-15,5-2 1 16,-2 2-1-16,0-2 1 16,3 2 0-1,-1-2 0-15,0 2-1 0,-2 0 1 16,-1 0 0-16,1 0 0 16,-4 3 0-16,-3-3-1 15,-6 4 2-15,-2-4-1 16,-6 4-1-16,-2-2 1 15,-2 3 0-15,0-3-1 16,1 0 1-16,5 0-1 16,4-2 0-16,9 2 0 15,6-4 2-15,6 2-1 0,4-2 0 16,2 0 0 0,0 0 0-16,0 2 0 15,-2 1-1-15,-2-1 0 16,0 0 0-16,0 0 0 0,0 0 0 15,2 2 0-15,0-4 1 16,0 2 0-16,4-2-1 16,-1 0 1-16,3 0 1 15,0 2-2-15,19-2 1 16,-27 2 0-16,27-2-1 16,0 0 1-16,-21 13 0 15,21-13-1-15,0 0 0 16,-12 27-1-16,12-27-5 15,-21 25-7-15,17-7-20 16,4-18-71-16,0 23-12 16,0-23-18-16,0 0-13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5-11-07T17:04:41.98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47629A-F532-425C-BF75-674937A5A6AE}" emma:medium="tactile" emma:mode="ink">
          <msink:context xmlns:msink="http://schemas.microsoft.com/ink/2010/main" type="writingRegion" rotatedBoundingBox="14547,19224 14562,19224 14562,19239 14547,19239"/>
        </emma:interpretation>
      </emma:emma>
    </inkml:annotationXML>
    <inkml:traceGroup>
      <inkml:annotationXML>
        <emma:emma xmlns:emma="http://www.w3.org/2003/04/emma" version="1.0">
          <emma:interpretation id="{1FDFEFC6-C7BE-44C3-8932-89CA647E8327}" emma:medium="tactile" emma:mode="ink">
            <msink:context xmlns:msink="http://schemas.microsoft.com/ink/2010/main" type="paragraph" rotatedBoundingBox="14547,19224 14562,19224 14562,19239 14547,19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D5E709-CC2A-400D-8D93-0221569C832C}" emma:medium="tactile" emma:mode="ink">
              <msink:context xmlns:msink="http://schemas.microsoft.com/ink/2010/main" type="line" rotatedBoundingBox="14547,19224 14562,19224 14562,19239 14547,19239"/>
            </emma:interpretation>
          </emma:emma>
        </inkml:annotationXML>
        <inkml:traceGroup>
          <inkml:annotationXML>
            <emma:emma xmlns:emma="http://www.w3.org/2003/04/emma" version="1.0">
              <emma:interpretation id="{67885AAB-F64E-4009-A345-CBEA96BCAC3D}" emma:medium="tactile" emma:mode="ink">
                <msink:context xmlns:msink="http://schemas.microsoft.com/ink/2010/main" type="inkWord" rotatedBoundingBox="14547,19224 14562,19224 14562,19239 14547,1923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0,'0'0'16</inkml:trace>
        </inkml:traceGroup>
      </inkml:traceGroup>
    </inkml:traceGroup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4:44.70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C9CF1F-A880-43BD-A00B-3B37F20B59E9}" emma:medium="tactile" emma:mode="ink">
          <msink:context xmlns:msink="http://schemas.microsoft.com/ink/2010/main" type="writingRegion" rotatedBoundingBox="1813,5707 13602,5708 13601,11868 1812,11867"/>
        </emma:interpretation>
      </emma:emma>
    </inkml:annotationXML>
    <inkml:traceGroup>
      <inkml:annotationXML>
        <emma:emma xmlns:emma="http://www.w3.org/2003/04/emma" version="1.0">
          <emma:interpretation id="{018DF2A6-D487-449A-A08B-FD1CA64A1EE2}" emma:medium="tactile" emma:mode="ink">
            <msink:context xmlns:msink="http://schemas.microsoft.com/ink/2010/main" type="paragraph" rotatedBoundingBox="1813,5707 13602,5708 13601,7346 1812,7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8FBBE1-560E-47B8-ADA5-2F928B562B1F}" emma:medium="tactile" emma:mode="ink">
              <msink:context xmlns:msink="http://schemas.microsoft.com/ink/2010/main" type="line" rotatedBoundingBox="1813,5707 13602,5708 13601,7346 1812,7345"/>
            </emma:interpretation>
          </emma:emma>
        </inkml:annotationXML>
        <inkml:traceGroup>
          <inkml:annotationXML>
            <emma:emma xmlns:emma="http://www.w3.org/2003/04/emma" version="1.0">
              <emma:interpretation id="{9E04D27C-52E5-4C69-9E5B-262BE05BBCB4}" emma:medium="tactile" emma:mode="ink">
                <msink:context xmlns:msink="http://schemas.microsoft.com/ink/2010/main" type="inkWord" rotatedBoundingBox="1813,5732 6058,5733 6057,7346 1812,7345"/>
              </emma:interpretation>
              <emma:one-of disjunction-type="recognition" id="oneOf0">
                <emma:interpretation id="interp0" emma:lang="en-US" emma:confidence="1">
                  <emma:literal>"Algebraic</emma:literal>
                </emma:interpretation>
                <emma:interpretation id="interp1" emma:lang="en-US" emma:confidence="0">
                  <emma:literal>'"Algebraic</emma:literal>
                </emma:interpretation>
                <emma:interpretation id="interp2" emma:lang="en-US" emma:confidence="0">
                  <emma:literal>"'Algebraic</emma:literal>
                </emma:interpretation>
                <emma:interpretation id="interp3" emma:lang="en-US" emma:confidence="0">
                  <emma:literal>'Algebraic</emma:literal>
                </emma:interpretation>
                <emma:interpretation id="interp4" emma:lang="en-US" emma:confidence="0">
                  <emma:literal>"Algebra's</emma:literal>
                </emma:interpretation>
              </emma:one-of>
            </emma:emma>
          </inkml:annotationXML>
          <inkml:trace contextRef="#ctx0" brushRef="#br0">417 41 202 0,'0'0'127'0,"21"-17"2"15,-21 17 4-15,0 0-72 16,8-20-4-16,-8 20-9 16,0 0-10-16,5 26-6 15,-20-5-7-15,3 17-4 16,-11 3-6-16,-4 21 0 15,-6 11-5-15,-9 12 1 16,0 7-5-16,-3 7 0 16,-1-3-2-16,7-3 1 15,1-4-3-15,5-12-1 16,8-14 2-16,6-12-3 0,7-15 2 16,6-18-2-16,6-18 0 15,0 0-1-15,14-43 1 16,7-7-1-16,4-16-2 15,8-15-1-15,4-11 2 16,3-5 0-16,1 1 1 16,-3 1 0-16,-1 5-1 15,-6 7 1-15,-1 15 1 16,-8 6 1-16,1 8-4 16,-8 16 0-16,-1 11 3 15,-1 9 0-15,-13 18 1 16,21-5-1-16,-13 24 1 0,0 8-1 15,-2 17 4-15,3 3-1 16,-1 12-1-16,0 11-1 16,1 3 1-16,-1 8 1 15,2 0-1-15,-1 2 2 16,1-8-3-16,0-1 1 16,1-9-1-16,-1-11 0 15,1-7 0-15,-1-13-1 16,-2-10-1-16,-8-24 0 15,0 0-1-15,0 0-4 16,0 0-2-16,0 0-3 16,2-18-10-16,-20 1-13 15,18 17-31-15,-54-16-90 0,29 16 0 16,-21-19-1-16,13 13 4 16</inkml:trace>
          <inkml:trace contextRef="#ctx0" brushRef="#br0" timeOffset="172.1154">129 763 344 0,'-36'13'148'16,"36"-13"1"-16,0 0-4 15,34 2-117-15,-3-10-8 16,12 3-6-16,5-3-13 16,2 0-8-16,4 4-13 15,-12-9-21-15,12 22-99 0,-30-20-6 16,10 17 0-16,-34-6-3 15</inkml:trace>
          <inkml:trace contextRef="#ctx0" brushRef="#br0" timeOffset="495.3296">881 97 209 0,'4'-35'141'0,"-4"35"3"16,12-29 3-16,-12 29-53 16,0 24-51-16,4 10-2 0,-12-1-12 15,6 21-7-15,-4 4-6 16,2 15-4 0,-3 4-3-16,1 6-2 15,0 0-2-15,0 0-1 0,0-4-2 16,-1-5 0-16,3-7-2 15,0-13-1-15,4-9-3 16,-2-16-2-16,6-8-8 16,-4-21-9-16,0 0-33 15,17-25-98-15,-1 5-1 16,-14-22-2-16,13 13 4 16</inkml:trace>
          <inkml:trace contextRef="#ctx0" brushRef="#br0" timeOffset="967.6437">1215 593 320 0,'6'-25'147'0,"-6"25"1"16,0 0-3-16,0 0-113 16,-29-4-5-16,13 25-2 15,-9 2-9-15,4 8-4 16,-2 2-2-16,2 4-1 15,7-3-3-15,6-1-1 16,3-2-2-16,7-4 0 16,3-6-3-16,-5-21 0 15,22 14 0-15,-3-22 0 16,-19 8-1-16,36-42 0 16,-16 7 1-16,1-6-1 0,0 1 1 15,-5 3 0-15,-1 8 2 16,-5 10 0-16,-10 19 1 15,0 0 0-15,19 29 1 16,-15 9 0-16,-2 7 1 16,2 9-2-16,1 2 0 15,-5-2-1-15,0 0 0 16,-7 0-1-16,-3-4 1 0,-9-6 1 16,-4-7-2-16,-8-6 2 15,0-6-5 1,-4-2 0-16,4-7-6 15,4-9-3-15,8-1-12 0,0-14-23 16,19 8-109-16,6-25 0 16,17 8-4-16,-8-20-2 15</inkml:trace>
          <inkml:trace contextRef="#ctx0" brushRef="#br0" timeOffset="1295.8617">1460 813 348 0,'40'-10'150'16,"-40"10"-5"-16,37-15 0 16,-37 15-126-16,44-31-6 15,-15 8-4-15,0-2-6 16,-2-2-1-16,-6 0-2 0,-7-2 3 16,-7 4-1-16,-12 5 0 15,5 20 0-15,-29-21 2 16,4 25 0-16,-4 9-1 15,0 7 2-15,0 9-2 16,2 5 1-16,2 7-1 16,9-1 0-16,5-1-2 15,9-2 0-15,8-3-1 16,7-7-3-16,10-5-2 16,2-9-4-16,10-3-10 15,-6-18-22-15,19 4-106 16,-21-19-5-16,10 4 2 0,-18-18-2 15</inkml:trace>
          <inkml:trace contextRef="#ctx0" brushRef="#br0" timeOffset="1791.1909">1907 97 301 0,'0'0'146'16,"0"0"3"-16,0 0-3 15,0 0-113-15,0 0-4 16,-19 27-4-16,15 2-7 16,-2 4-5-16,-2 13 0 15,-3 4-4-15,-3 12 0 0,3-2-2 16,-1 9-1-16,4-1-2 16,3-1-1-16,3-5-2 15,0-6 2-15,4-6-2 16,3-13 0-16,-1-8-1 15,-4-29 1-15,18 15-2 16,-18-15 1-16,36-40 0 16,-16 3-1-16,3-9 0 15,0 1 1-15,2-1-1 16,-2 9 1-16,-2 12-1 16,-21 25 1-16,25-9 0 15,-25 9 1-15,14 46 1 0,-12-11-1 16,-2 5-1-16,-2-1 1 15,-2-1 0-15,-4-5 1 16,-3-4-1-16,-3-6 0 16,-5-9-2-16,19-14 1 15,-39 17-2-15,14-13-2 16,4-2-5-16,0-4-7 16,21 2-17-16,-27-12-38 15,27 12-82-15,0 0-5 16,35-21 2-16,-20-2 0 15</inkml:trace>
          <inkml:trace contextRef="#ctx0" brushRef="#br0" timeOffset="2055.3659">2115 786 345 0,'4'40'150'15,"-4"-40"-4"-15,4 31 3 0,-4-31-125 16,0 0-3-16,19 10-7 15,-19-10-7-15,17-23-1 16,-7 1-2-16,0-10 1 16,5-5-4-16,4-2 0 15,-1-3-2-15,7 3 1 16,-2 5-2-16,6 7-2 16,-2 9-3-16,2 16-8 0,-8 2-11 15,12 27-26 1,-33-27-97-16,42 39-1 15,-21-22 0-15,16 10 2 16</inkml:trace>
          <inkml:trace contextRef="#ctx0" brushRef="#br0" timeOffset="2391.5901">2738 662 321 0,'0'0'147'16,"-25"-15"1"-16,25 15 0 15,-50 19-116-15,21 2-4 16,-8-5-9-16,8 9-5 15,-2 0-5-15,8 0-1 16,4 0-2-16,9-2-2 16,10-23-1-16,10 23-2 15,11-26 0-15,6-3-2 16,6-10 0-16,5-1 0 16,-3-6 1-16,-2 2 0 0,-6 5-1 15,-6 3 1-15,-21 13 0 16,23 7 1-16,-23-7-1 15,2 37 1-15,-4-10-1 16,0 2 1-16,2 2-1 16,-2 0-1-16,6-4-1 15,-2-6-2-15,8-2-9 16,-10-19-16-16,27 14-95 0,-27-14-30 16,27-10 1-16,-21-11-6 15</inkml:trace>
          <inkml:trace contextRef="#ctx0" brushRef="#br0" timeOffset="2548.6947">3064 701 356 0,'0'0'150'0,"-12"44"3"16,-11-21-7-16,6 10-132 16,11 2-16-16,-4-10-15 15,20 12-40-15,-10-37-91 16,11 29 2-16,-11-29-4 15,0 0 3-15</inkml:trace>
          <inkml:trace contextRef="#ctx0" brushRef="#br0" timeOffset="2699.795">3096 440 312 0,'10'-23'142'15,"-10"23"0"-15,0 0-7 16,4 27-135-16,6 2-46 15,-10-29-87-15,15 39-3 16,-15-39-6-16,31 44 0 16</inkml:trace>
          <inkml:trace contextRef="#ctx0" brushRef="#br0" timeOffset="2947.96">3480 668 317 0,'-23'-2'154'15,"-8"-4"-3"-15,10 20 0 16,-23-8-121-16,11 13-9 16,0 0-1-16,6 8-6 15,6 2-5-15,7 6 0 16,10-2-2-16,8 3 0 16,10-3-2-16,15 0-2 15,11-4-3-15,10 2-6 16,10-4-14-16,-4-27-74 15,23 17-64-15,-19-21-2 16,11 2 0-16,-19-17-7 16</inkml:trace>
          <inkml:trace contextRef="#ctx0" brushRef="#br0" timeOffset="4919.2706">-434-372 312 0,'-21'25'136'0,"17"0"1"16,-15-13-11-16,15 17-103 0,-5-2-6 15,5 2-2-15,0-4-9 16,2-2-10 0,6-4-11-16,-4-19-15 15,17 31-34-15,-17-31-66 0,23 4-1 16,-23-4-6-16,33-17 5 15</inkml:trace>
          <inkml:trace contextRef="#ctx0" brushRef="#br0" timeOffset="5083.3796">-212-352 326 0,'0'0'142'0,"-29"15"-2"0,8 18-2 15,-19-2-113 1,18 9-11-16,-3-1-4 15,12 1-10-15,11-1-26 16,2-39-106-16,11 42-6 0,-11-42-2 16,29 10-2-16</inkml:trace>
        </inkml:traceGroup>
        <inkml:traceGroup>
          <inkml:annotationXML>
            <emma:emma xmlns:emma="http://www.w3.org/2003/04/emma" version="1.0">
              <emma:interpretation id="{F9D79D12-F1EB-4981-AD16-76F6D1CDA7F0}" emma:medium="tactile" emma:mode="ink">
                <msink:context xmlns:msink="http://schemas.microsoft.com/ink/2010/main" type="inkWord" rotatedBoundingBox="7350,5707 13602,5708 13601,7070 7349,7069"/>
              </emma:interpretation>
              <emma:one-of disjunction-type="recognition" id="oneOf1">
                <emma:interpretation id="interp5" emma:lang="en-US" emma:confidence="0">
                  <emma:literal>bop-resolution"</emma:literal>
                </emma:interpretation>
                <emma:interpretation id="interp6" emma:lang="en-US" emma:confidence="0">
                  <emma:literal>bog-resolution"</emma:literal>
                </emma:interpretation>
                <emma:interpretation id="interp7" emma:lang="en-US" emma:confidence="0">
                  <emma:literal>bob-resolution"</emma:literal>
                </emma:interpretation>
                <emma:interpretation id="interp8" emma:lang="en-US" emma:confidence="0">
                  <emma:literal>bio-resolution"</emma:literal>
                </emma:interpretation>
                <emma:interpretation id="interp9" emma:lang="en-US" emma:confidence="0">
                  <emma:literal>box-resolution"</emma:literal>
                </emma:interpretation>
              </emma:one-of>
            </emma:emma>
          </inkml:annotationXML>
          <inkml:trace contextRef="#ctx0" brushRef="#br0" timeOffset="9671.4298">6264 595 276 0,'-17'-29'143'16,"17"29"1"-16,5-23-1 0,-5 23-107 16,0 0-8-16,31-14-6 15,-31 14-9-15,23 12-5 16,-23-12-6-16,31 25-5 16,-10-8-8-16,-21-17-15 15,45 23-36-15,-45-23-82 16,44-2 0-16,-44 2-3 15,39-7 2-15</inkml:trace>
          <inkml:trace contextRef="#ctx0" brushRef="#br0" timeOffset="10071.6966">6736 506 266 0,'0'0'139'16,"0"25"1"-16,0-25-1 16,-11 46-110-16,9-22-1 15,8 16-2-15,-6-9-10 16,5 6-4-16,-5-5-1 0,0-1-2 16,-5-6-2-16,1-3-1 15,4-22-1 1,-10 27-2-16,10-27 0 15,0 0-2-15,-6-22 0 0,10-3 0 16,4-13-1-16,5-5-1 16,5-5 1-16,3 0-1 15,2 0 1-15,2 7-1 16,0 8 1-16,2 6-2 16,-2 12-2-16,-4 7-3 15,1 14-9-15,-22-6-10 16,42 25-18-16,-42-25-34 0,31 37-66 15,-25-16-2 1,13 19 3-16,-15-15 2 16</inkml:trace>
          <inkml:trace contextRef="#ctx0" brushRef="#br0" timeOffset="10414.9238">7251 685 142 0,'25'-3'116'0,"-25"3"-2"16,31 9 4-16,-31-9-81 15,23 10-2-15,-23-10-2 16,25-10-7-16,-25 10-6 16,31-33-3-16,-19-3 0 15,7 3-3-15,-6-6-1 16,-3 3-2-16,-6 3 1 16,-6 8-1-16,-12 6 0 15,14 19 0-15,-42-6 0 16,17 21 0-16,-8 3-2 0,0 11-1 15,-1 1 0-15,5 9-1 16,4 3-1-16,5 3-1 16,5 3-2-16,9 0 0 15,6-1-1-15,8-5-3 16,9-3-4-16,3-14-8 16,14 0-15-16,-9-31-34 15,22 6-82-15,-15-23-5 16,13 2 2-16,-16-16-3 15</inkml:trace>
          <inkml:trace contextRef="#ctx0" brushRef="#br0" timeOffset="10767.158">7775 467 344 0,'0'0'153'0,"-54"-3"-2"15,29 20-4-15,-11-7-132 16,11 9-3-16,5-2 0 16,7 6-5-16,7-1-3 15,8 1-2-15,4 0-1 16,9 0 1-16,5 2-2 16,5 0 1-16,0 0 0 15,-2 2-1-15,-4-2 1 0,-7 4 1 16,-12-4 0-16,-6-1 1 15,-8-3-3-15,-11-6 1 16,-2-7-2-16,0-6-2 16,6-4-5-16,-2-10-8 15,23 12-13-15,-17-27-17 16,17 27-51-16,17-21-54 16,10 17 3-16,-27 4-2 15,54-17 7-15</inkml:trace>
          <inkml:trace contextRef="#ctx0" brushRef="#br0" timeOffset="11059.3535">7982 732 294 0,'0'0'148'15,"-23"33"2"-15,-6-16-1 16,13 25-109 0,-9-15-17-16,17 6-4 0,5-6-7 15,12-2-5-15,7-7-4 16,9-7-1-16,6-11-2 15,7-9 1-15,-3-9-1 16,1-9 0-16,-7-8 1 16,-7-7-2-16,-9-4 0 15,-11 1 0-15,-6 1 1 16,-11 9-2-16,-5 8 1 16,-5 12-3-16,0 15-3 0,-2 4-7 15,12 23-19 1,-10-14-64-16,25 26-50 15,-10-16-3-15,20 10 1 16,-10-33-2-16</inkml:trace>
          <inkml:trace contextRef="#ctx0" brushRef="#br0" timeOffset="11331.5333">8394 145 275 0,'4'-46'147'0,"10"23"0"0,-18 4 0 16,4 19-111-16,-4 27-12 16,-2 9 0-16,-13 5-8 15,5 17-4 1,-7 7-5-16,-2 12 0 0,2 4-3 16,0 0-1-16,7-3-2 15,6-7-2-15,8-5-5 16,2-14-6-16,14-6-15 15,-16-46-37-15,42 33-82 16,-21-41-5-16,18 2 1 16,-16-25 1-16</inkml:trace>
          <inkml:trace contextRef="#ctx0" brushRef="#br0" timeOffset="11571.6935">8537 628 316 0,'0'0'148'0,"-6"21"-1"16,8 12 1-16,-17-3-121 15,17 7-8-15,1-2-2 0,7 3-6 16,4-5-5-16,7-2-1 16,2-8-2-16,2-9-1 15,4-10 0-15,2-10-2 16,0-12-1-16,3-12-1 16,-1-7-2-16,0-11-3 15,-6 3-3-15,-4-3-7 16,2 17-14-16,-23-13-36 0,-2 44-80 15,-2-21-2 1,2 21 1-16,-17 23-2 16</inkml:trace>
          <inkml:trace contextRef="#ctx0" brushRef="#br0" timeOffset="12127.0625">9298 271 294 0,'2'-25'147'16,"-2"25"-3"-16,0 0 1 15,-2 48-114-15,-13-4-5 16,7 16-5-16,-7 4-8 16,3 11-4-16,-1-2-4 15,3-3-2-15,1-3-4 16,3-15-4-16,6-9-11 0,-6-20-11 15,12 0-18-15,-6-23-23 16,-6-21-73-16,-11-14-6 16,11-2 4-16,-21-22 88 15,15 14 35-15,-9-1 23 16,-6 2 27-16,14 26 26 16,-16-3 79-16,29 21 8 15,0 0 0-15,15 39-85 16,4-26-25-16,22 6-13 15,5-13-7-15,12-4-7 16,4-8-9-16,1-7-7 16,-5 5-6-16,-12-9-3 0,-7 19-5 15,-20-2 2-15,-9 21-2 16,-18 0 3-16,0 16 4 16,-11-1 7-16,4 3 5 15,5-2 7-15,4-8 4 16,14-4 1-16,-8-25 0 15,35 13 1-15,-12-19-1 16,6-7-1-16,-4-8-5 16,-6-8-9-16,4 2-23 15,-23-16-95-15,16-5-2 16,-12-14-2-16,11 4 0 16</inkml:trace>
          <inkml:trace contextRef="#ctx0" brushRef="#br0" timeOffset="12499.3105">9765 263 265 0,'25'15'134'16,"-25"-15"0"-16,-8 41-4 16,-5-18-114-16,7 6-12 15,4 4-9-15,-2-2-11 16,10 15-9-16,-6-7-2 16,10 13-1-16,-10-8 3 15,13 10 6-15,-5-8 12 16,2-9 12-16,5 2 15 15,-7-18 9-15,17 4 7 16,-25-25 2-16,42 13 1 0,-23-24-5 16,14 11-5-16,-8-14-7 15,8 3-7-15,-6-5-6 16,0-1-4 0,-2-6-3-16,-6 0 0 0,-9-1-2 15,-10-6 1-15,-8 1 0 16,-13 2-1-16,-6 5 1 15,-2 7 0-15,-7 9 0 16,3 8-1-16,2 12 0 16,4 5-5-16,15 16-12 15,-1-10-24-15,30 17-99 16,-17-13-6-16,23 4 1 16,-11-14-3-16</inkml:trace>
          <inkml:trace contextRef="#ctx0" brushRef="#br0" timeOffset="12799.5096">10195 724 353 0,'0'0'149'0,"0"0"-1"16,0 0-1-16,0 0-128 16,0 0-8-16,27 8-2 15,-2-18-5-15,6-9-2 16,5-4-1-16,1-2 2 15,-2 1 1-15,-2 3 1 0,-6 6 0 16,-2 13 1 0,-25 2 1-16,23 33-2 0,-21 1 1 15,-4 7-2 1,0 5-2-16,0-1-3 0,2-3-3 16,2-13-4-16,9-2-12 15,-11-27-18-15,31 15-76 16,-27-38-40-16,15 4 1 15,-19-25-1-15</inkml:trace>
          <inkml:trace contextRef="#ctx0" brushRef="#br0" timeOffset="6283.1771">5098 259 221 0,'-6'-46'140'0,"6"46"0"16,2-43 4-16,-2 43-94 15,2-32-10-15,-2 32-1 16,0 0-8-16,0 0-7 16,0 0-7-16,-2 25-2 15,-4 4-4-15,-2 13-2 0,-1 10-2 16,3 10 0-16,-2 7-3 16,2 3 0-16,-1 1-1 15,5-2-1-15,0-7 1 16,0-10-1-16,0-8-1 15,2-13 0-15,2-10-1 16,-2-23 1-16,0 0-1 16,0 0 0-16,31-29-1 15,-12 2 1-15,6-5-1 16,6 1 1-16,4 0-1 16,5 8 0-16,2 5 0 15,-1 11 1-15,-4 7 0 0,-7 9 0 16,-10 5 0-16,-11 9 1 15,-11 8-2-15,-15 2 2 16,-8 5 0-16,-12-1-1 16,-5-4 0-16,-2-1-2 15,7-7-1-15,2-9-4 16,8-8-6-16,4-12-10 16,23 4-25-16,-19-25-106 15,19 25-1-15,17-35-3 16,6 21 2-16</inkml:trace>
          <inkml:trace contextRef="#ctx0" brushRef="#br0" timeOffset="6744.4846">5574 705 316 0,'0'0'146'0,"0"0"1"0,-27 21-5 16,25-2-122-16,2-19-6 15,-6 39 1-15,10-20-4 16,6 4-2-16,5-5-2 16,4 1 0-16,-1-6 0 15,5-5-2-15,4-4-1 16,4-4 0-16,1-8-2 16,1-5 0-16,0-1-1 0,-6-7-1 15,-4-2 0 1,-6 0 0-16,-13-4 0 15,-8 2-1-15,-13-2 1 16,-8 7-1-16,-4 1 1 0,-4 6 0 16,-1 7 0-16,1 6-1 15,8 6-3-15,2 3-7 16,17 14-16-16,6-23-52 16,-2 25-69-16,2-25-6 15,29 22 1-15,-29-22-4 16</inkml:trace>
          <inkml:trace contextRef="#ctx0" brushRef="#br0" timeOffset="13047.6757">11120-397 394 0,'-21'29'155'0,"10"4"1"16,-20-12-7-16,15 12-134 16,-3-2-17-16,7-10-14 15,18 6-42-15,-6-27-92 16,18 14 2-16,-18-14-6 0,44-16 4 15</inkml:trace>
          <inkml:trace contextRef="#ctx0" brushRef="#br0" timeOffset="13175.7603">11288-347 355 0,'-10'22'155'0,"-20"-3"-2"16,10 16-1-16,-18 1-110 15,7-9-61-15,12 14-123 16,-8-12-10-16,13 9-4 15,-11-11-6-15</inkml:trace>
        </inkml:traceGroup>
      </inkml:traceGroup>
    </inkml:traceGroup>
    <inkml:traceGroup>
      <inkml:annotationXML>
        <emma:emma xmlns:emma="http://www.w3.org/2003/04/emma" version="1.0">
          <emma:interpretation id="{FA16D0D0-3BEE-4389-8EE5-A77E660F0FCC}" emma:medium="tactile" emma:mode="ink">
            <msink:context xmlns:msink="http://schemas.microsoft.com/ink/2010/main" type="paragraph" rotatedBoundingBox="3096,9229 6678,9052 6719,9878 3137,100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E69F00-C67E-42F5-B26E-26D3FC4901A3}" emma:medium="tactile" emma:mode="ink">
              <msink:context xmlns:msink="http://schemas.microsoft.com/ink/2010/main" type="line" rotatedBoundingBox="3096,9229 6678,9052 6719,9878 3137,10055"/>
            </emma:interpretation>
          </emma:emma>
        </inkml:annotationXML>
        <inkml:traceGroup>
          <inkml:annotationXML>
            <emma:emma xmlns:emma="http://www.w3.org/2003/04/emma" version="1.0">
              <emma:interpretation id="{D7C1DA13-17AB-46E7-A539-4809D5B6605E}" emma:medium="tactile" emma:mode="ink">
                <msink:context xmlns:msink="http://schemas.microsoft.com/ink/2010/main" type="inkWord" rotatedBoundingBox="3096,9229 3614,9204 3647,9887 3130,9913"/>
              </emma:interpretation>
              <emma:one-of disjunction-type="recognition" id="oneOf2">
                <emma:interpretation id="interp10" emma:lang="en-US" emma:confidence="1">
                  <emma:literal>bo</emma:literal>
                </emma:interpretation>
                <emma:interpretation id="interp11" emma:lang="en-US" emma:confidence="0">
                  <emma:literal>bop</emma:literal>
                </emma:interpretation>
                <emma:interpretation id="interp12" emma:lang="en-US" emma:confidence="0">
                  <emma:literal>bog</emma:literal>
                </emma:interpretation>
                <emma:interpretation id="interp13" emma:lang="en-US" emma:confidence="0">
                  <emma:literal>bob</emma:literal>
                </emma:interpretation>
                <emma:interpretation id="interp14" emma:lang="en-US" emma:confidence="0">
                  <emma:literal>box</emma:literal>
                </emma:interpretation>
              </emma:one-of>
            </emma:emma>
          </inkml:annotationXML>
          <inkml:trace contextRef="#ctx0" brushRef="#br0" timeOffset="21415.2384">823 3168 282 0,'0'0'127'15,"-7"-25"3"-15,7 25-20 16,0 0-48-16,0 0-11 0,-14-19-8 16,14 19-8-16,-4 19-8 15,4 2-6-15,-5 1-5 16,5 12-4-16,0 9-3 16,0 7-2-16,3 2-3 15,-1 2 0-15,0-4-1 16,2-3-1-16,0-5-1 15,0-7-1-15,-2-14 2 16,-2-21-1-16,0 0-1 0,0 0-1 16,23-6 1-1,-13-17 0-15,1 0-1 16,1 0 0-16,1 3 0 16,-13 20 0-16,27-21 1 0,-27 21 0 15,27 14-1-15,-15 5 2 16,-1 4-1-16,-5 4 1 15,-2-2 0-15,-4 2 0 16,-6-4 0-16,-5-1-1 16,11-22 0-16,-35 27-1 15,14-20-3-15,-2-9-3 16,23 2-4-16,-33-13-8 16,33 13-14-16,-21-23-34 15,21 23-80-15,0 0-1 16,23 4-1-16,-23-4 1 15</inkml:trace>
          <inkml:trace contextRef="#ctx0" brushRef="#br0" timeOffset="21879.5477">1172 3595 350 0,'-19'11'143'0,"-14"-11"2"16,16 21-5-16,-12-7-90 15,16 5-36-15,5-1-1 16,12 5-1-16,3-2-5 16,7 2 0-16,-14-23 0 15,35 33 0-15,-12-25-2 16,4-3 0-16,2-10-3 0,5-7-1 16,-1-9 0-16,-4-4-2 15,-6-4 1-15,-9 0-1 16,-12 0 2-16,-10 2-2 15,-11 8 1-15,-8 9 0 16,-4 6-1-16,-4 8-2 16,6 8-10-16,0-5-31 15,18 20-100-15,11-27-2 16,-4 33-7-16,4-33-1 16</inkml:trace>
        </inkml:traceGroup>
        <inkml:traceGroup>
          <inkml:annotationXML>
            <emma:emma xmlns:emma="http://www.w3.org/2003/04/emma" version="1.0">
              <emma:interpretation id="{4C93AA71-6BB7-47F0-951D-F6B0DD5BA7C0}" emma:medium="tactile" emma:mode="ink">
                <msink:context xmlns:msink="http://schemas.microsoft.com/ink/2010/main" type="inkWord" rotatedBoundingBox="5196,9139 6679,9065 6719,9878 5236,9951"/>
              </emma:interpretation>
              <emma:one-of disjunction-type="recognition" id="oneOf3">
                <emma:interpretation id="interp15" emma:lang="en-US" emma:confidence="0">
                  <emma:literal>site</emma:literal>
                </emma:interpretation>
                <emma:interpretation id="interp16" emma:lang="en-US" emma:confidence="0">
                  <emma:literal>s, td</emma:literal>
                </emma:interpretation>
                <emma:interpretation id="interp17" emma:lang="en-US" emma:confidence="0">
                  <emma:literal>s, tie</emma:literal>
                </emma:interpretation>
                <emma:interpretation id="interp18" emma:lang="en-US" emma:confidence="0">
                  <emma:literal>S,td</emma:literal>
                </emma:interpretation>
                <emma:interpretation id="interp19" emma:lang="en-US" emma:confidence="0">
                  <emma:literal>s, til</emma:literal>
                </emma:interpretation>
              </emma:one-of>
            </emma:emma>
          </inkml:annotationXML>
          <inkml:trace contextRef="#ctx0" brushRef="#br0" timeOffset="23131.3791">3091 3251 213 0,'21'-13'125'16,"-21"13"-1"-16,0 0 7 16,0 0-36-16,0 0-59 15,4-20-1-15,-4 20-4 16,0 0-5-16,0 0-4 16,-35 6-4-16,35-6-3 15,-39 16-4-15,16-1-3 16,2-3-2-16,0 3-1 15,21-15-2-15,-25 29-1 0,25-29-2 16,-2 29 2-16,2-29-1 16,23 27 0-16,-23-27-1 15,35 33-1-15,-18-12 0 16,0 0 0-16,-7 2 2 16,-6-5-1-16,0 3 0 15,-10-2-1-15,6-19 2 16,-21 27-1-16,21-27 1 15,-29 16-2-15,29-16-3 16,-31 11-2-16,31-11-4 16,-29 14-5-16,29-14-10 15,-27 21-14-15,29 2-35 16,-2-23-65-16,-6 23-2 0,6-23 2 16,0 0 1-16</inkml:trace>
          <inkml:trace contextRef="#ctx0" brushRef="#br0" timeOffset="23340.5184">3208 3573 343 0,'0'0'139'0,"2"24"-2"16,-2-24 2-16,-11 25-109 16,11-25-10-16,-14 38-1 15,14-38-9-15,-23 37-6 16,8-18-5-16,-3-3-5 0,-1 3-10 15,-2-13-12-15,17 13-32 16,-17-21-73-16,21 2-4 16,0 0 0-16,0 0 0 15</inkml:trace>
          <inkml:trace contextRef="#ctx0" brushRef="#br0" timeOffset="23860.8644">3397 3444 321 0,'-13'23'135'0,"-7"-15"-3"15,28 11 2-15,-8-19-110 16,25 8-10-16,6-8-13 16,2-8-27-16,25 6-99 0,-16-15-3 15,16 17-5-15,-18-17 1 16</inkml:trace>
          <inkml:trace contextRef="#ctx0" brushRef="#br0" timeOffset="23714.7678">3669 3193 298 0,'0'0'133'15,"15"-27"0"-15,-15 27 2 16,0 0-93-16,-19 10-8 15,-2 0-2-15,4 17-10 16,-7 0-4-16,-1 15-3 16,-7 1-3-16,5 3-4 15,2-2-2-15,5-3-2 16,5-1-1-16,7-7-1 16,12-4-3-16,6-8-1 15,13-5-1-15,4-7-1 0,6-3-5 16,1-6-7-16,5-2-14 15,-14-17-21-15,15 17-47 16,-32-23-41-16,-8 25-2 16,4-43-3-16,-4 43 7 15</inkml:trace>
          <inkml:trace contextRef="#ctx0" brushRef="#br0" timeOffset="24111.0307">3910 3604 383 0,'-23'14'147'15,"15"15"-3"-15,-19-12-2 16,16 12-113-1,-7-6-20-15,5-2-5 16,3-3-9-16,10-18-9 0,-13 29-12 16,13-29-18-16,-6 19-88 15,6-19-5-15,0 0-1 16,-21 2 1-16</inkml:trace>
          <inkml:trace contextRef="#ctx0" brushRef="#br0" timeOffset="24639.3826">4120 3487 315 0,'0'0'137'0,"0"0"-4"16,0 0 4-16,0 0-100 16,19 7-10-16,1-12-3 15,-20 5-9-15,38-31-4 16,-17 9-5-16,-1-3-2 15,3-4-2-15,-2-7 1 0,0-1-4 16,-5-5 2-16,-1-3-1 16,-1-3-2-16,-3-2 2 15,-5 2 1-15,-4 5 2 16,-2 7-1-16,-4 9 3 16,4 27 1-16,-21-8 1 15,7 29 2-15,-11 16 1 16,2 13 0-16,-2 8-2 15,2 11 1-15,0 1-3 0,7 1-1 16,1-7-1 0,13-6-2-16,6-10-2 15,11-8-5-15,5-9-9 0,1-23-33 16,19 13-100-16,-15-21-3 16,12 14-7-16,-16-16-2 15</inkml:trace>
        </inkml:traceGroup>
      </inkml:traceGroup>
    </inkml:traceGroup>
    <inkml:traceGroup>
      <inkml:annotationXML>
        <emma:emma xmlns:emma="http://www.w3.org/2003/04/emma" version="1.0">
          <emma:interpretation id="{92BD7780-5498-42B9-AA9B-B156179DDEEE}" emma:medium="tactile" emma:mode="ink">
            <msink:context xmlns:msink="http://schemas.microsoft.com/ink/2010/main" type="paragraph" rotatedBoundingBox="5144,10538 12385,9210 12859,11796 5618,131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611208A-FDD7-44DA-882E-DD40596AB9FB}" emma:medium="tactile" emma:mode="ink">
              <msink:context xmlns:msink="http://schemas.microsoft.com/ink/2010/main" type="line" rotatedBoundingBox="5144,10538 12385,9210 12631,10554 5391,11883"/>
            </emma:interpretation>
          </emma:emma>
        </inkml:annotationXML>
        <inkml:traceGroup>
          <inkml:annotationXML>
            <emma:emma xmlns:emma="http://www.w3.org/2003/04/emma" version="1.0">
              <emma:interpretation id="{200E155D-F57B-4F6A-AC34-8CC4B1E30C2B}" emma:medium="tactile" emma:mode="ink">
                <msink:context xmlns:msink="http://schemas.microsoft.com/ink/2010/main" type="inkWord" rotatedBoundingBox="5196,10820 5320,10798 5405,11264 5281,11287"/>
              </emma:interpretation>
              <emma:one-of disjunction-type="recognition" id="oneOf4">
                <emma:interpretation id="interp20" emma:lang="en-US" emma:confidence="0">
                  <emma:literal>I</emma:literal>
                </emma:interpretation>
                <emma:interpretation id="interp21" emma:lang="en-US" emma:confidence="0">
                  <emma:literal>|</emma:literal>
                </emma:interpretation>
                <emma:interpretation id="interp22" emma:lang="en-US" emma:confidence="0">
                  <emma:literal>l</emma:literal>
                </emma:interpretation>
                <emma:interpretation id="interp23" emma:lang="en-US" emma:confidence="0">
                  <emma:literal>'</emma:literal>
                </emma:interpretation>
                <emma:interpretation id="interp2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25628.0389">3006 4693 387 0,'0'0'147'0,"-4"27"1"16,12 17-4-1,-20-3-113-15,6 15-9 16,-5 5-5-16,3-1-6 0,0-2-7 16,3-4-5-16,5-8-11 15,0-46-29-15,25 39-102 16,-25-39-4-16,40-20-6 16,-21-16-7-16</inkml:trace>
        </inkml:traceGroup>
        <inkml:traceGroup>
          <inkml:annotationXML>
            <emma:emma xmlns:emma="http://www.w3.org/2003/04/emma" version="1.0">
              <emma:interpretation id="{E00C1AAB-1B93-46ED-AFEE-D2EB6FA58D68}" emma:medium="tactile" emma:mode="ink">
                <msink:context xmlns:msink="http://schemas.microsoft.com/ink/2010/main" type="inkWord" rotatedBoundingBox="7247,10336 7553,10280 7589,10476 7283,10532"/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I</emma:literal>
                </emma:interpretation>
                <emma:interpretation id="interp27" emma:lang="en-US" emma:confidence="0">
                  <emma:literal>t</emma:literal>
                </emma:interpretation>
                <emma:interpretation id="interp28" emma:lang="en-US" emma:confidence="0">
                  <emma:literal>¢</emma:literal>
                </emma:interpretation>
                <emma:interpretation id="interp29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26259.4588">4943 4282 354 0,'-2'-29'138'0,"22"25"1"16,-13-15-6-16,24 13-105 16,-6-3-15-16,10 3-5 15,7 4-16-15,-7-10-41 0,13 18-80 16,-21-17-5 0,6 20-2-16,-33-9-3 15</inkml:trace>
          <inkml:trace contextRef="#ctx0" brushRef="#br0" timeOffset="26407.5573">5030 4348 371 0,'-15'29'137'0,"-5"-22"-5"16,26 11-2-16,-6-18-121 16,29 4-23-16,21-4-102 15,-9-16-9-15,24 14-6 16,-20-11-6-16</inkml:trace>
        </inkml:traceGroup>
        <inkml:traceGroup>
          <inkml:annotationXML>
            <emma:emma xmlns:emma="http://www.w3.org/2003/04/emma" version="1.0">
              <emma:interpretation id="{5BC6BD68-E627-4D00-8916-AB22513DC85C}" emma:medium="tactile" emma:mode="ink">
                <msink:context xmlns:msink="http://schemas.microsoft.com/ink/2010/main" type="inkWord" rotatedBoundingBox="8959,9838 12385,9210 12631,10554 9206,11183"/>
              </emma:interpretation>
              <emma:one-of disjunction-type="recognition" id="oneOf6">
                <emma:interpretation id="interp30" emma:lang="en-US" emma:confidence="0">
                  <emma:literal>Ext"</emma:literal>
                </emma:interpretation>
                <emma:interpretation id="interp31" emma:lang="en-US" emma:confidence="0">
                  <emma:literal>Ext?</emma:literal>
                </emma:interpretation>
                <emma:interpretation id="interp32" emma:lang="en-US" emma:confidence="0">
                  <emma:literal>Ext'</emma:literal>
                </emma:interpretation>
                <emma:interpretation id="interp33" emma:lang="en-US" emma:confidence="0">
                  <emma:literal>Exit"</emma:literal>
                </emma:interpretation>
                <emma:interpretation id="interp34" emma:lang="en-US" emma:confidence="0">
                  <emma:literal>Fest</emma:literal>
                </emma:interpretation>
              </emma:one-of>
            </emma:emma>
          </inkml:annotationXML>
          <inkml:trace contextRef="#ctx0" brushRef="#br0" timeOffset="29778.799">6898 4145 356 0,'-56'18'138'0,"24"16"3"15,-5-22-6-15,33 13-104 16,4-25-11-16,21 21-2 15,12-21-5-15,17-2-7 16,8-5-1-16,8-3-3 16,7-4-2-16,2-5-5 15,2 4-3-15,-9-3-5 16,-1 7-9-16,-15-3-10 16,0 22-29-16,-33-16-72 15,5 26-2-15,-24-18 0 0,-6 32 4 16</inkml:trace>
          <inkml:trace contextRef="#ctx0" brushRef="#br0" timeOffset="30000.946">6821 4618 381 0,'-6'32'137'0,"6"-32"0"16,4 27-7-16,17-25-115 15,16 0-2-15,9-6-3 16,10 1-9-16,6-3-7 16,0 2-6-16,5 14-18 0,-19-22-53 15,16 31-50-15,-24-21-4 16,9 20-2-16,-22-20-1 16</inkml:trace>
          <inkml:trace contextRef="#ctx0" brushRef="#br0" timeOffset="29219.4274">6887 3839 304 0,'5'-23'129'15,"-5"23"2"-15,0 0 1 16,0 0-92-16,0 0-5 15,0 0 0-15,6 36-7 16,-6 11-4-16,-9 10-4 16,5 13-2-16,-8 11-3 15,1 7-5-15,-1 3-4 16,4 0 0-16,-1-1-4 16,3-15-2-16,4-13-1 15,4-10-2-15,0-13-1 16,2-16-1-16,-4-23-2 15,0 0-6-15,13-31-10 0,-15-19-19 16,14 2-80-16,-20-31-20 16,14 13-2-16,-18-21 1 15</inkml:trace>
          <inkml:trace contextRef="#ctx0" brushRef="#br0" timeOffset="29503.6157">6842 3791 300 0,'-11'-35'131'0,"11"35"3"15,-8-21 1-15,8 21-93 0,0 0-3 16,27-8-4-16,-27 8-8 16,48-17-8-16,-13 3-4 15,15 1-4 1,8-3-3-16,7 1-4 0,1 1-1 15,1 1-2-15,-1 7 0 16,-4 2-3-16,-4 6-3 16,-8 0-7-16,-6 8-13 15,-11-14-25-15,13 17-91 16,-25-20-1-16,8 18-4 16,-29-11 1-16</inkml:trace>
          <inkml:trace contextRef="#ctx0" brushRef="#br0" timeOffset="30359.1848">7702 4448 298 0,'0'0'139'0,"0"0"1"16,6-21-5-16,-6 21-68 15,21-33-45-15,-2 6-1 16,8 2-6-16,0-2-4 16,2 4-4-16,-2 4 1 15,-4 11-1-15,-3 8 0 16,-20 0-1-16,31 42 1 16,-16-5-3-16,-3 9-1 15,5 4-1-15,2 0-2 16,4-1 1-16,4-7-3 15,4-7-1-15,0-12-4 16,-2-10-3-16,4-7-10 0,-12-19-16 16,12 13-75-16,-26-35-29 15,11 14 1-15,-22-29-5 16</inkml:trace>
          <inkml:trace contextRef="#ctx0" brushRef="#br0" timeOffset="30575.3285">8284 4222 393 0,'-25'6'141'0,"6"23"2"16,-29-10-3-16,0 22-114 15,-8 5-8-15,0 8-1 16,-8 4-9-16,8 2-5 0,2-4-1 16,8-6-2-16,6-4-4 15,16-11-1-15,7-10-3 16,17-25-10-16,12 29-16 15,-12-29-101-15,44-18-7 16,-23-11-1-16,25 4-3 16</inkml:trace>
          <inkml:trace contextRef="#ctx0" brushRef="#br0" timeOffset="30883.534">8691 4037 352 0,'10'-32'139'0,"11"26"0"16,-21 6-1-16,0 0-106 15,-21 21-4-15,5 18 0 16,-18 11-8-16,-1 15-3 16,-7 5-5-16,-1 7-3 15,1 0-3-15,9 2 0 16,8-6-4-16,15-9-2 15,14-10-1-15,10-10-3 16,16-11-1-16,5-14-4 16,11-9-2-16,-3-26-12 15,9-3-15-15,-21-29-63 0,19 13-41 16,-29-25-2-16,8 14 1 16,-27-12 0-16</inkml:trace>
          <inkml:trace contextRef="#ctx0" brushRef="#br0" timeOffset="31056.6482">8487 4406 352 0,'-43'-6'130'15,"43"6"5"-15,-38-8-5 16,38 8-101-16,0 0-7 16,46-15-5-16,-9 9-7 15,9 2-8-15,12 2-17 16,-8-13-114-16,25 13-3 0,-13-16-7 15,17 9-3 1</inkml:trace>
          <inkml:trace contextRef="#ctx0" brushRef="#br0" timeOffset="45143.014">9482 3257 306 0,'0'0'131'16,"0"0"-3"-16,0 0 4 15,-35-12-101-15,35 12-5 16,-25-6 1-16,25 6-5 16,-43 6-3-16,13 6-3 15,-5 1 0-15,-2 12-1 16,-3-6-5-16,5 8-1 15,6-2-3-15,8-1-3 16,11-5-1-16,10-19-2 16,10 31 0-16,9-22-2 15,4 5 2-15,6 1-2 16,-2 1 3-16,2 5 0 0,-6 4 1 16,-3 4 1-16,-7-2 0 15,-5 0-1-15,-6-4 0 16,-6-4 1-1,4-19-3-15,-25 27 1 0,7-21-1 16,-5 0 0-16,0 0-2 16,0-1-2-16,2 1-5 15,2-4-8-15,19-2-17 16,-20 0-57-16,20 0-54 16,0 0-1-16,43-2-1 15,-43 2 1-15</inkml:trace>
          <inkml:trace contextRef="#ctx0" brushRef="#br0" timeOffset="45331.1389">9547 3652 341 0,'19'13'136'0,"-19"-13"1"0,-3 18-4 16,3-18-108-16,-24 25-10 15,7-6-3-15,-2 4-3 16,-2 4-11-16,-1-4-14 15,9 10-29-15,-16-21-83 16,27 11-5-16,2-23-2 16,0 0-2-16</inkml:trace>
          <inkml:trace contextRef="#ctx0" brushRef="#br0" timeOffset="45795.4476">9971 3293 315 0,'0'0'129'0,"0"0"-2"0,0 0 2 16,0 0-101 0,0 0-1-16,0 0-3 15,0 0-3-15,0 0-1 0,14 21-1 16,-14-21-1-16,-14 29-2 16,-1-11-3-16,3 9-5 15,-3 2 0-15,3 3-3 16,-1 3-1-16,5-2-3 15,2 3 0-15,6-7-1 16,4 0 0-16,2-2 2 16,4-2-2-16,3-7 0 0,-13-18-2 15,29 25-2-15,-10-23-5 16,4-10-7 0,4 2-11-16,-11-15-15 15,15 19-32-15,-24-23-67 0,11 21-3 16,-18 4 3-16,0 0 1 15</inkml:trace>
          <inkml:trace contextRef="#ctx0" brushRef="#br0" timeOffset="46004.587">9761 3555 386 0,'0'0'143'0,"-23"-2"0"15,23 2-4-15,21-3-117 16,4-3-6-16,8-6-7 16,13-1-6-16,6-1-7 0,-3-1-11 15,10 13-24-15,-22-10-97 16,7 18-6-16,-26-6-1 16,3 14-6-16</inkml:trace>
        </inkml:traceGroup>
      </inkml:traceGroup>
      <inkml:traceGroup>
        <inkml:annotationXML>
          <emma:emma xmlns:emma="http://www.w3.org/2003/04/emma" version="1.0">
            <emma:interpretation id="{1CEFFC45-FC84-43C2-9B11-6E33AD857F20}" emma:medium="tactile" emma:mode="ink">
              <msink:context xmlns:msink="http://schemas.microsoft.com/ink/2010/main" type="line" rotatedBoundingBox="11036,10851 12614,10905 12581,11871 11003,11817"/>
            </emma:interpretation>
          </emma:emma>
        </inkml:annotationXML>
        <inkml:traceGroup>
          <inkml:annotationXML>
            <emma:emma xmlns:emma="http://www.w3.org/2003/04/emma" version="1.0">
              <emma:interpretation id="{F6DD1E05-E238-4A57-8DDF-D95CC9888621}" emma:medium="tactile" emma:mode="ink">
                <msink:context xmlns:msink="http://schemas.microsoft.com/ink/2010/main" type="inkWord" rotatedBoundingBox="11036,10851 12614,10905 12581,11871 11003,11817"/>
              </emma:interpretation>
              <emma:one-of disjunction-type="recognition" id="oneOf7">
                <emma:interpretation id="interp35" emma:lang="en-US" emma:confidence="0">
                  <emma:literal>All)</emma:literal>
                </emma:interpretation>
                <emma:interpretation id="interp36" emma:lang="en-US" emma:confidence="0">
                  <emma:literal>A1)</emma:literal>
                </emma:interpretation>
                <emma:interpretation id="interp37" emma:lang="en-US" emma:confidence="0">
                  <emma:literal>Ale)</emma:literal>
                </emma:interpretation>
                <emma:interpretation id="interp38" emma:lang="en-US" emma:confidence="0">
                  <emma:literal>Al')</emma:literal>
                </emma:interpretation>
                <emma:interpretation id="interp39" emma:lang="en-US" emma:confidence="0">
                  <emma:literal>Alf)</emma:literal>
                </emma:interpretation>
              </emma:one-of>
            </emma:emma>
          </inkml:annotationXML>
          <inkml:trace contextRef="#ctx0" brushRef="#br0" timeOffset="32822.8232">8705 5528 294 0,'-10'23'126'16,"10"-23"-1"-16,0 0 2 0,0 0-84 15,0 0-8 1,23-37-4-16,0 10-8 0,2-19-6 16,10-8-5-16,0-10-2 15,7-3-4-15,-3-8-1 16,1 1-1-16,-5 5 1 16,-4 7-1-16,-4 14 2 15,-10 13-2-15,-7 14 1 16,-10 21 1-16,0 0 1 15,-6 46-1-15,-4-1-1 16,1 16 1-16,-1 9-3 0,4 7 2 16,2 2-2-16,8 0 0 15,2-6-2 1,8-7 0-16,7-10-3 16,2-10 0-16,2-13-3 0,0-12-2 15,-2-9-4-15,-4-12-7 16,-1-2-13-16,-16-25-26 15,-2 27-82-15,-4-52-4 16,-2 28 1-16,-27-24-2 16</inkml:trace>
          <inkml:trace contextRef="#ctx0" brushRef="#br0" timeOffset="33019.9542">8872 5287 349 0,'0'0'137'0,"0"0"2"0,-5-20-5 16,30 20-96-16,-25 0-19 16,46-7-6-16,-15 3-8 15,2-2-12-15,7 6-18 16,-15-19-47-16,21 26-60 16,-28-22-4-16,18 19-2 15,-36-4-3-15</inkml:trace>
          <inkml:trace contextRef="#ctx0" brushRef="#br0" timeOffset="33379.1915">9613 4843 358 0,'9'-31'141'0,"16"20"-1"16,-28-12 0-16,3 23-104 15,0 0-9-15,-6 25-1 16,-21 4-9-16,-2 19-3 16,-6 6-3-16,0 13-2 15,-3 3-1-15,9 9-2 16,6-2-1-16,9 0-1 0,12-6-2 15,8-7-2-15,6-6 0 16,7-10-4-16,6-8-2 16,2-16-5-16,2-9-11 15,-4-23-17-15,21 10-103 16,-30-35-4-16,20 16-3 16,-28-25-2-16</inkml:trace>
          <inkml:trace contextRef="#ctx0" brushRef="#br0" timeOffset="33876.5228">9894 5073 296 0,'0'0'127'0,"0"0"3"16,25-10 1-16,-25 10-85 15,0 0-4-15,0 0-6 16,0 0-7-16,0 0-5 16,8 39-4-16,-16-9-4 15,2 11-4-15,-5 5-3 16,3 4-3-16,2 2-3 15,-1-2 0-15,3-7-2 16,2-5-2-16,4-9-4 16,-2-29-4-16,11 18-10 0,-11-18-19 15,27-27-103-15,-32-18-7 16,22 13 0-16,-23-26-3 16</inkml:trace>
          <inkml:trace contextRef="#ctx0" brushRef="#br0" timeOffset="34160.7126">10068 4845 372 0,'0'0'148'0,"34"14"-1"0,-34-14 0 15,39 46-108-15,-22-4-11 16,10 16-2-16,-4 6-9 15,1 11-3 1,-5 2-4-16,-2 4-4 0,-9 0-3 16,-6-4 1-16,-6-6-4 15,-8-5-1-15,-3-10-5 16,-6-8-4-16,-2-11-15 16,-10-33-45-16,17 17-80 15,-22-31-8-15,38 10-4 16,-52-17-2-16</inkml:trace>
        </inkml:traceGroup>
      </inkml:traceGroup>
    </inkml:traceGroup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5:01.98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9C5665F-C484-4DAA-B811-56DAF99C7401}" emma:medium="tactile" emma:mode="ink">
          <msink:context xmlns:msink="http://schemas.microsoft.com/ink/2010/main" type="writingRegion" rotatedBoundingBox="5351,10291 3410,11887 2588,10888 4529,9292"/>
        </emma:interpretation>
      </emma:emma>
    </inkml:annotationXML>
    <inkml:traceGroup>
      <inkml:annotationXML>
        <emma:emma xmlns:emma="http://www.w3.org/2003/04/emma" version="1.0">
          <emma:interpretation id="{24CC4011-5C94-4067-8C12-30C765EBE5AE}" emma:medium="tactile" emma:mode="ink">
            <msink:context xmlns:msink="http://schemas.microsoft.com/ink/2010/main" type="paragraph" rotatedBoundingBox="5351,10291 3410,11887 2588,10888 4529,92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4AE353-A5B5-40D0-8E49-B23D193E7319}" emma:medium="tactile" emma:mode="ink">
              <msink:context xmlns:msink="http://schemas.microsoft.com/ink/2010/main" type="line" rotatedBoundingBox="5351,10291 3410,11887 2588,10888 4529,9292"/>
            </emma:interpretation>
          </emma:emma>
        </inkml:annotationXML>
        <inkml:traceGroup>
          <inkml:annotationXML>
            <emma:emma xmlns:emma="http://www.w3.org/2003/04/emma" version="1.0">
              <emma:interpretation id="{94BF6326-7631-4385-A8DC-34FE0507B8A0}" emma:medium="tactile" emma:mode="ink">
                <msink:context xmlns:msink="http://schemas.microsoft.com/ink/2010/main" type="inkWord" rotatedBoundingBox="2588,10888 4529,9292 5351,10291 3410,11887"/>
              </emma:interpretation>
              <emma:one-of disjunction-type="recognition" id="oneOf0">
                <emma:interpretation id="interp0" emma:lang="en-US" emma:confidence="0">
                  <emma:literal>as I</emma:literal>
                </emma:interpretation>
                <emma:interpretation id="interp1" emma:lang="en-US" emma:confidence="0">
                  <emma:literal>is I</emma:literal>
                </emma:interpretation>
                <emma:interpretation id="interp2" emma:lang="en-US" emma:confidence="0">
                  <emma:literal>any I</emma:literal>
                </emma:interpretation>
                <emma:interpretation id="interp3" emma:lang="en-US" emma:confidence="0">
                  <emma:literal>ass I</emma:literal>
                </emma:interpretation>
                <emma:interpretation id="interp4" emma:lang="en-US" emma:confidence="0">
                  <emma:literal>also I</emma:literal>
                </emma:interpretation>
              </emma:one-of>
            </emma:emma>
          </inkml:annotationXML>
          <inkml:trace contextRef="#ctx0" brushRef="#br0">1826 3725 335 0,'-33'-2'145'16,"33"2"0"-16,-27-8 0 15,27 8-91-15,0 0-30 16,0 0 2-16,19-23-5 0,3 19-6 16,5 1-4-16,5 6 0 15,3 1-2-15,4 0-3 16,5-2-1-16,8-2-3 15,2-6 0-15,6-5-2 16,3-3 0-16,3-3-3 16,-2-2 0-16,-3 1-3 15,-7 3-1-15,-13 5-5 16,-8 12-11-16,-33-2-18 16,34 23-64-16,-34-23-42 15,-13 33-1-15,-10-21 1 16,15 15-1-16</inkml:trace>
          <inkml:trace contextRef="#ctx0" brushRef="#br0" timeOffset="-432.288">1824 3542 292 0,'0'0'131'0,"-2"-31"5"16,2 31 0-16,0 0-90 15,0 0-10-15,6 25 0 16,5 6-1-16,-11 6-10 15,6 22-1-15,-6 9-4 16,2 22-3-16,-4 7-5 0,0 11-1 16,0 2-6-1,2 3 1-15,-2-7-5 16,4-9 1-16,-2-10-3 16,4-16-2-16,-2-13 1 0,2-16-2 15,0-15 4-15,-4-27-6 16,0 0 0-16,0 0-3 15,11-33-6-15,-14-3-8 16,12 7-22-16,-20-19-93 16,24 21-14-16,-21-14 5 15,16 18 1-15</inkml:trace>
          <inkml:trace contextRef="#ctx0" brushRef="#br0" timeOffset="691.4594">1876 4689 339 0,'0'0'140'0,"0"0"3"16,-4 35-2-16,4-35-97 0,0 0-14 15,25 5-3-15,2-10-7 16,6-7-7-16,13-3-1 16,4-3-5-1,6-3 1-15,2 0-5 0,-2 2 2 16,0 5-6-16,-6 3 1 15,-6 9-8-15,-11 2-10 16,0 17-31-16,-33-17-98 16,25 25-3-16,-25-25-5 15,-10 33-1-15</inkml:trace>
          <inkml:trace contextRef="#ctx0" brushRef="#br0" timeOffset="376.2496">1822 4288 376 0,'-23'12'140'15,"23"-12"4"-15,0 0-4 0,0 0-105 16,0 0-4-16,0 0-5 16,23-10-8-16,2 6-6 15,4-4-3-15,8-3-2 16,5-1-3-16,10-3-1 15,2 1-1-15,4-3-1 16,0 3-1-16,-4 1 0 16,-6 3-1-16,-4 3-2 15,-9 7-1-15,-8-2-5 16,-6 7-6-16,-21-5-12 16,27 12-33-16,-27-12-86 15,0 0 0-15,-19 6-3 0,19-6 2 16</inkml:trace>
          <inkml:trace contextRef="#ctx0" brushRef="#br0" timeOffset="2887.9195">1167 4832 385 0,'0'0'140'0,"-16"40"0"16,-9-34-4-16,12 17-109 15,-1-2-6-15,6 6-5 16,1 2-6-16,3 0-2 15,4-2-1-15,4-2-2 0,-4-25-2 16,21 27 0-16,-2-33-3 16,2-11 1-16,4-8-2 15,-1-4 1-15,-3-4 2 16,-2 4-1-16,-5 6 3 16,-14 23 1-16,19-9 1 15,-13 30 1-15,-1 8 0 16,1 11 0-16,-2 1-1 15,6 9 0-15,-1-2-2 16,1-4 0-16,-8-5-2 16,0 1 0-16,-8-7-1 15,-9 0 1-15,-7-2-2 16,-12-2-1-16,-1-2-4 0,-7-2-4 16,5-2-14-16,-9-25-72 15,23 17-54-15,-12-26-6 16,35 11-4-16,-33-33-6 15</inkml:trace>
          <inkml:trace contextRef="#ctx0" brushRef="#br0" timeOffset="2501.6625">874 4569 374 0,'0'0'141'0,"0"0"-1"15,-2 35 3-15,-2-8-119 16,8 14-5-16,-2 1 1 15,7 10-5-15,-5 0-5 16,2 6-2-16,-4-2 0 0,2-6-5 16,-2-2 0-1,3-13-3-15,-3-6-4 16,-2-29-8-16,10 31-11 16,-10-31-23-16,25-14-95 0,-21-19-2 15,19 8-3-15,-15-19 1 16</inkml:trace>
          <inkml:trace contextRef="#ctx0" brushRef="#br0" timeOffset="2243.491">673 4805 289 0,'-35'-2'124'15,"35"2"1"-15,-38-2 1 16,38 2-87-16,-35 4-5 16,35-4-4-16,-35 13-6 15,35-13-5-15,-34 25-3 16,20-2-2-16,-1-1-3 15,7 12-1-15,2-5-2 16,8 0-2-16,6-2-1 16,5-6-1-16,-13-21-2 0,37 14 0 15,-16-20-2-15,2-9 0 16,-3-5 0-16,-1-5-1 16,-4 2 1-1,-5 4 0-15,-10 19 1 0,0 0 2 16,0 0 0-16,2 25 0 15,-6 6 0-15,0 9 1 16,2-3 0-16,4 3-1 16,2-7-3-16,0-6-3 15,2-8-4-15,-6-19-5 16,15 20-9-16,-15-20-16 16,21 0-94-16,-23-20-10 0,20 11-2 15,-18-22 0-15</inkml:trace>
        </inkml:traceGroup>
      </inkml:traceGroup>
    </inkml:traceGroup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5:32.30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E108CAC-1D8B-49F2-93FD-E03004A8A1A3}" emma:medium="tactile" emma:mode="ink">
          <msink:context xmlns:msink="http://schemas.microsoft.com/ink/2010/main" type="inkDrawing" rotatedBoundingBox="13296,11657 13461,9323 14061,9365 13896,11700" semanticType="verticalRange" shapeName="Other">
            <msink:sourceLink direction="with" ref="{29C5C4F9-13DC-4ABC-8EAD-21DC9592B7C0}"/>
          </msink:context>
        </emma:interpretation>
      </emma:emma>
    </inkml:annotationXML>
    <inkml:trace contextRef="#ctx0" brushRef="#br0">665 53 308 0,'0'0'129'0,"12"-35"-2"0,-12 35 4 16,-2-21-90 0,2 21-4-16,0 0-2 15,0 0-11-15,-33-13-4 16,33 13-3-16,-42 15-3 0,18 2-2 15,-8-1-1-15,-3 13-2 16,-2 5-1-16,-5 7-1 16,1 9 1-16,-3 6-1 15,-2 6-2-15,3 7 0 16,-1 4 1-16,4-1-2 16,5 7 0-16,4 7 1 15,2 1-1-15,8 4 0 16,2 5-4-16,5 12 2 15,3-2-3-15,5 4 1 16,6 0-2-16,2-4 1 16,9-2 0-16,5 0 0 0,5-7 3 15,10-9-1-15,7-7 1 16,5-6 0-16,3-11-1 16,4-6-2-16,2-12 1 15,-2-7-3-15,-5-10-2 16,-5-8-6-16,-5-6-7 15,-14-21-38-15,6 16-98 16,-27-10 0-16,-8-21-9 16,-19-8-4-16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5:39.19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C5C4F9-13DC-4ABC-8EAD-21DC9592B7C0}" emma:medium="tactile" emma:mode="ink">
          <msink:context xmlns:msink="http://schemas.microsoft.com/ink/2010/main" type="writingRegion" rotatedBoundingBox="14403,9214 28372,9192 28375,11592 14407,11615">
            <msink:destinationLink direction="with" ref="{6E108CAC-1D8B-49F2-93FD-E03004A8A1A3}"/>
          </msink:context>
        </emma:interpretation>
      </emma:emma>
    </inkml:annotationXML>
    <inkml:traceGroup>
      <inkml:annotationXML>
        <emma:emma xmlns:emma="http://www.w3.org/2003/04/emma" version="1.0">
          <emma:interpretation id="{E4CF3528-D2D3-44F1-873D-EA9ED698828C}" emma:medium="tactile" emma:mode="ink">
            <msink:context xmlns:msink="http://schemas.microsoft.com/ink/2010/main" type="paragraph" rotatedBoundingBox="14403,9214 28372,9192 28375,11592 14407,11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3EEC81-DE3F-47BE-B091-25530D117D9E}" emma:medium="tactile" emma:mode="ink">
              <msink:context xmlns:msink="http://schemas.microsoft.com/ink/2010/main" type="line" rotatedBoundingBox="14403,9214 28372,9192 28375,11592 14407,11615"/>
            </emma:interpretation>
          </emma:emma>
        </inkml:annotationXML>
        <inkml:traceGroup>
          <inkml:annotationXML>
            <emma:emma xmlns:emma="http://www.w3.org/2003/04/emma" version="1.0">
              <emma:interpretation id="{F0E939FA-3B1C-4855-B4E0-94F2EE0F5A29}" emma:medium="tactile" emma:mode="ink">
                <msink:context xmlns:msink="http://schemas.microsoft.com/ink/2010/main" type="inkWord" rotatedBoundingBox="14403,9362 16723,9358 16726,11515 14407,11518"/>
              </emma:interpretation>
              <emma:one-of disjunction-type="recognition" id="oneOf0">
                <emma:interpretation id="interp0" emma:lang="en-US" emma:confidence="1">
                  <emma:literal>bone)</emma:literal>
                </emma:interpretation>
                <emma:interpretation id="interp1" emma:lang="en-US" emma:confidence="0">
                  <emma:literal>bore)</emma:literal>
                </emma:interpretation>
                <emma:interpretation id="interp2" emma:lang="en-US" emma:confidence="0">
                  <emma:literal>boney</emma:literal>
                </emma:interpretation>
                <emma:interpretation id="interp3" emma:lang="en-US" emma:confidence="0">
                  <emma:literal>bond)</emma:literal>
                </emma:interpretation>
                <emma:interpretation id="interp4" emma:lang="en-US" emma:confidence="0">
                  <emma:literal>bole)</emma:literal>
                </emma:interpretation>
              </emma:one-of>
            </emma:emma>
          </inkml:annotationXML>
          <inkml:trace contextRef="#ctx0" brushRef="#br0">35 69 228 0,'0'0'114'15,"9"-29"6"-15,-9 29 1 16,2-23-65-16,-2 23-7 16,0 0-5-16,0 0-7 15,0 0-5-15,0 0-5 16,-4-18-4-16,4 18-3 15,0 0-3-15,0 0-2 16,-11 24-3-16,7-1-1 16,0 4-4-16,0 4 0 0,-3 9-1 15,5 4 0-15,0 3-1 16,0 5 0-16,2 0-1 16,2-2 1-16,-2 4-1 15,2 2 0-15,0 0-1 16,-2-2-2-16,0-2-2 15,0-4 1-15,0-4-3 16,-4-1 2-16,4-9-2 16,-2-1 2-16,0-12-3 15,0-1 5-15,2-20-1 16,-2 21 0-16,2-21 0 16,0 0 1-16,0 0-1 0,0 0 0 15,0 0 0-15,2-29-1 16,-2 29 5-16,8-41-2 15,-3 16 3-15,5-9-4 16,-4 7 3-16,7-4-1 16,-3 6 1-16,0 2-2 15,-10 23-3-15,30-29 1 16,-30 29-1-16,35-12 1 16,-12 10 0-16,4 4 1 15,0 0-1-15,4 2 1 16,-2 2 0-16,-2 5-1 15,-6 1 1-15,-3 3-3 16,-5 5 2-16,-11 1-2 0,-2 0-2 16,-8 6 2-16,-1-6-3 15,-5 4 3-15,14-25-2 16,-33 35 4-16,14-27-5 16,-4 1 5-16,0-7 0 15,-4-8-1-15,-2 3 0 16,2-5-1-16,0 6-1 15,0 0-2-15,4 4 0 16,2-2-6-16,21 0-5 16,-29 15-10-16,29-15-23 15,0 0-97-15,2 27-3 16,-2-27 0-16,21-13-2 0</inkml:trace>
          <inkml:trace contextRef="#ctx0" brushRef="#br0" timeOffset="623.4141">565 668 344 0,'13'-23'131'0,"-15"0"-2"15,2 23 5-15,4-19-99 16,-4 19-5-16,0 0 3 16,0 0-8-16,0 0-5 15,0 0-2-15,-23 8-3 16,23-8-2-16,-21 32-3 15,11-10-3-15,-1 1 1 16,3 6-3-16,2 3-3 16,2 3 1-16,2 0-3 15,6 1-2-15,2-5 0 0,4-2 2 16,5-6-2-16,4-5 1 16,-19-18 2-16,41 17-2 15,-18-19 2 1,0-4 0-16,2-9 0 0,2-4 0 15,-4-3 4-15,-3-5-3 16,1-3 2-16,-4-3 1 16,-3 4-2-16,-1-6-1 15,-11 4 2-15,0-1-1 16,-6 5-3-16,-5 5 2 16,-3 3-2-16,12 19 0 15,-35-27 2-15,12 23-2 16,0 6 1-16,-4 4-1 0,4 2-1 15,0 3-1 1,5-1-5-16,-1 1-4 16,19-11-12-16,-19 14-22 15,19-14-100-15,0 0-6 0,29 15 0 16,-29-15-5-16</inkml:trace>
          <inkml:trace contextRef="#ctx0" brushRef="#br0" timeOffset="2557.2081">856 1 312 0,'0'0'129'0,"0"0"1"16,0 0 3 0,0 0-92-16,0 0-7 15,0 0 0-15,0 0-7 0,13-21-6 16,-13 21-6-16,10-21-3 15,-10 21-3-15,19-33-2 16,-7 12-2-16,3-4-2 16,3 0-1-16,-1 0 0 15,0 2 1-15,-3 5-1 16,-1-1 1-16,-13 19-1 16,16-21 1-16,-16 21 0 15,0 0 1-15,0 0-1 16,25 19 0-16,-25-19 0 15,23 39 0-15,-8-14 0 16,-1 2 0-16,1 4-1 16,1-4-1-16,-1 0 1 0,-1-4-3 15,-3-4-2-15,-11-19-5 16,14 23-9-16,-14-23-22 16,0 0-105-16,23-8-4 15,-27-17-2-15,16 6-3 16</inkml:trace>
          <inkml:trace contextRef="#ctx0" brushRef="#br0" timeOffset="15339.707">1473 318 329 0,'0'0'126'0,"0"0"7"16,0 0-4-16,0 0-88 16,19-21-6-16,-19 21-2 15,19-8-6-15,-19 8-7 0,20-15-5 16,-20 15-4-16,25-33-2 15,-10 8-3 1,3-10-3-16,5-3-1 16,0-12-1-16,0-2-1 0,0-6 0 15,-4 0-1-15,-5-2 2 16,-3 4-1-16,-5 2 1 16,-6 4 0-16,-2 6 1 15,-7 3-1-15,1 7 1 16,-4 7 0-16,-3 5 1 15,15 22-1-15,-33-23 2 16,14 23-1-16,-4 14 1 0,-2 13 2 16,-2 13-1-1,9 16 0-15,-3 10-1 16,8 11 1-16,7 6-2 16,10 5 2-16,7-5-4 0,7-9 1 15,7-7-2-15,-2-15-2 16,4-11-6-16,-6-22-12 15,8 4-70-15,-29-23-59 16,37-27-2-16,-32-6-7 16,9 8 0-16</inkml:trace>
          <inkml:trace contextRef="#ctx0" brushRef="#br0" timeOffset="16143.2409">2074-279 355 0,'-17'-22'136'16,"17"22"1"-16,-13-25 1 15,13 25-94-15,0 0-8 16,0 0-2-16,0 0-10 15,19-4-4-15,-6 24-4 16,3 16-1-16,5 13-3 16,4 18 0-16,2 12-3 15,2 12-4-15,0 11-3 0,0 12 1 16,-2 5-2-16,-8 1-1 16,-4 1 0-16,-9-3 0 15,-8-1-1-15,-7-5 3 16,-7-10 1-16,-5-9-1 15,-6-10-1-15,-4-10 2 16,-9-11-3-16,-3-8-5 16,-1-6-5-16,0-6-2 15,1 3-12-15,-3-22-35 16,23 23-97-16,-16-27-5 16,28 14-7-16,-11-21 1 15</inkml:trace>
        </inkml:traceGroup>
        <inkml:traceGroup>
          <inkml:annotationXML>
            <emma:emma xmlns:emma="http://www.w3.org/2003/04/emma" version="1.0">
              <emma:interpretation id="{22627D0D-DB3A-4AB6-A9CD-FDD088F5E4B7}" emma:medium="tactile" emma:mode="ink">
                <msink:context xmlns:msink="http://schemas.microsoft.com/ink/2010/main" type="inkWord" rotatedBoundingBox="17654,9799 23731,9177 23966,11468 17889,12090"/>
              </emma:interpretation>
              <emma:one-of disjunction-type="recognition" id="oneOf1">
                <emma:interpretation id="interp5" emma:lang="en-US" emma:confidence="0">
                  <emma:literal>=&gt;ExtAsie,</emma:literal>
                </emma:interpretation>
                <emma:interpretation id="interp6" emma:lang="en-US" emma:confidence="0">
                  <emma:literal>=&gt;ExeAsie,</emma:literal>
                </emma:interpretation>
                <emma:interpretation id="interp7" emma:lang="en-US" emma:confidence="0">
                  <emma:literal>=&gt;ExtAsie.</emma:literal>
                </emma:interpretation>
                <emma:interpretation id="interp8" emma:lang="en-US" emma:confidence="0">
                  <emma:literal>=&gt;ExtAs+e,</emma:literal>
                </emma:interpretation>
                <emma:interpretation id="interp9" emma:lang="en-US" emma:confidence="0">
                  <emma:literal>=&gt;ExtAsxe,</emma:literal>
                </emma:interpretation>
              </emma:one-of>
            </emma:emma>
          </inkml:annotationXML>
          <inkml:trace contextRef="#ctx0" brushRef="#br0" timeOffset="25107.2073">8411-274 407 0,'0'0'137'15,"27"-2"0"-15,-27 2-3 0,39-21-104 16,-16 6-5-16,8 7-15 15,-2 0-16-15,-10-3-22 16,10 24-61 0,-29-13-46-16,23 10-4 0,-23-10 0 15,10 27-3-15</inkml:trace>
          <inkml:trace contextRef="#ctx0" brushRef="#br0" timeOffset="24956.1078">8573-490 433 0,'0'0'145'16,"0"0"3"-16,0 0-4 16,0 0-111-16,6 43-7 0,-16-12-8 15,3 7-8-15,-1-1-4 16,2 7-1-16,-1-7-4 16,3-2 1-16,4-3-4 15,-2-9-4-15,4-3-6 16,-2-20-12-16,4 21-22 15,-4-21-95-15,0 0-4 16,-31-41-2-16,31 41 2 16</inkml:trace>
          <inkml:trace contextRef="#ctx0" brushRef="#br0" timeOffset="25571.516">8718-81 425 0,'0'0'142'15,"0"0"-2"-15,0 0-3 16,21-13-115-16,0-7-4 16,10-3-2-16,2-6-7 15,0-5-3-15,1-3 1 16,1-2-2-16,-4-7 1 16,2-4-3-16,-2-2 0 0,-4 2-2 15,-4 2 2 1,-2 5-1-16,-8 7 2 15,-7 9 0-15,-10 9 1 16,4 18 1-16,-36 4-1 0,9 17 3 16,-6 8-3-16,-2 10 2 15,-3 7-3-15,5 8 2 16,4 2-3-16,6 2 0 16,9 0-1-16,9-4-2 15,12-4-3-15,7-10-6 16,13-1-16-16,-4-24-123 15,27 16-5-15,-19-21-5 16,17 9-5-16</inkml:trace>
          <inkml:trace contextRef="#ctx0" brushRef="#br0" timeOffset="26112.8762">9393-11 465 0,'0'0'151'15,"-16"52"-2"-15,-7-33-7 16,15 10-133-16,3 11-45 16,5-40-100-16,-16 47-9 15,16-47-10-15,-19 23-3 16</inkml:trace>
          <inkml:trace contextRef="#ctx0" brushRef="#br0" timeOffset="21483.7925">5890 972 392 0,'0'0'143'0,"0"0"0"16,0 0-1-16,9 19-101 15,-9-19-14-15,31 10-5 16,-8-3-10-16,10-1-5 16,6-8-5-16,7-7 1 15,6-3-2-15,6-5-1 16,5-3-2-16,-3-1-4 15,0 2-6-15,-10-4-10 16,-2 17-15-16,-25-15-65 16,10 30-40-16,-33-9-3 15,0 0 0-15,0 0 3 0</inkml:trace>
          <inkml:trace contextRef="#ctx0" brushRef="#br0" timeOffset="20883.3927">5892 120 397 0,'0'0'139'0,"19"-22"-1"15,4 17-2 1,-23 5-100-16,44-20-3 16,-19 7-4-16,12 5-10 0,2-3-6 15,5 1-3-15,4 0-3 16,2-1 0-16,6 1-3 15,2-1-2-15,0 3-2 16,-4 0-1-16,-4 4-1 16,-8 0-5-16,-7 10-11 15,-16-8-20-15,1 20-103 16,-20-18-3-16,-25 32-2 16,-16-18-3-16</inkml:trace>
          <inkml:trace contextRef="#ctx0" brushRef="#br0" timeOffset="21207.6083">5951 488 300 0,'-21'6'118'0,"21"-6"4"15,0 0 10-15,-2 25-89 16,2-25 0-16,0 0 1 15,23-14-7-15,-3 14-5 16,-20 0-5-16,32-11-5 0,-32 11-6 16,39-10-5-1,-12 6-5-15,2 0-1 16,4 2-3-16,7-5 4 0,1 3-7 16,5-4 2-16,0 2-6 15,-5-3 1-15,-3 5-7 16,-9-4-13-16,-2 18-35 15,-27-10-85-15,0 0-4 16,-13 23-1-16,-3 8 1 16</inkml:trace>
          <inkml:trace contextRef="#ctx0" brushRef="#br0" timeOffset="20583.1938">5994 56 366 0,'0'0'138'0,"0"0"0"15,0 0 3-15,-23 12-96 16,30 13-6-16,-16 0-3 15,11 17-10-15,-8 6-5 16,4 12-7-16,-6 8-3 16,-1 7-5-16,1 2-1 15,2 4-3-15,4-6-1 16,2-4-2-16,4-7-1 16,0-10 2-16,4-10 1 15,1-9-2-15,-1-14-4 0,-8-21-3 16,0 0-9-16,10-21-22 15,3-6-107-15,-26-31-4 16,16 8-3 0,-24-27-2-16</inkml:trace>
          <inkml:trace contextRef="#ctx0" brushRef="#br0" timeOffset="21927.0876">6763 677 395 0,'0'0'140'15,"4"-33"0"-15,-4 33-3 16,15-19-111-16,-15 19-4 16,23-31-3-16,-23 31-4 15,29-31-2-15,-29 31-2 16,25-25 2-16,-25 25-3 16,22-10-3-16,-22 10 3 15,29 20-3-15,-14-1-4 16,4 8-1-16,2 4 0 15,6 7-1-15,-3-1 0 16,6 5 2-16,-3-3-3 16,2-4 1-16,-2 1 0 0,0-9-2 15,-2-4-1-15,-5-7-3 16,-1-7-4-16,-19-9-10 16,25-9-14-16,-6 9-51 15,-26-33-64-15,7 33-3 16,-2-54 2-16,2 31 1 15</inkml:trace>
          <inkml:trace contextRef="#ctx0" brushRef="#br0" timeOffset="22228.2935">7243 604 254 0,'0'0'127'0,"2"-20"8"0,-2 20-3 16,0 0-46-16,0 0-34 15,0 0-7-15,-12 23-12 16,12-23-8 0,-30 37-5-16,10-14-6 0,-3 4-2 15,-6-2-5-15,-2 4 0 16,-5 0-3-16,-1-2 0 16,2 0-2-16,1 0 0 15,3-4-1-15,6 2-1 16,9-7-1-16,16-18-4 15,-15 23-5-15,15-23-12 16,0 0-22-16,0 0-100 0,37-14-3 16,-30-13-3-16,16 8-1 15</inkml:trace>
          <inkml:trace contextRef="#ctx0" brushRef="#br0" timeOffset="22812.6827">7484 567 367 0,'-37'0'143'15,"18"17"-4"-15,-12-15-1 16,31-2-95-16,0 0-27 16,0 0-3-16,31 2-10 15,4-10-15-15,17 5-24 16,-8-13-97-16,22 16-6 15,-12-11-2-15,11 16-6 0</inkml:trace>
          <inkml:trace contextRef="#ctx0" brushRef="#br0" timeOffset="22611.5487">7607 326 402 0,'24'-12'141'0,"-24"12"-4"0,0 0 5 15,0 0-105 1,7 18-5-16,-7-18-6 15,-15 31-10-15,3-8-2 16,-1 11-5-16,-5 1-2 0,-1 4-5 16,-2 3 1-16,0-1-4 15,5 3 2-15,-1 0-1 16,7-5-2-16,3-6 1 16,9 1 2-16,5-7-1 15,7-7-1-15,7-3 0 16,6-6-3-16,4-7-2 15,7-4-4-15,-1-9-8 16,2 1-13-16,-14-17-25 16,15 17-90-16,-32-19-1 15,-8 27-1-15,4-33 2 16</inkml:trace>
          <inkml:trace contextRef="#ctx0" brushRef="#br0" timeOffset="23547.1704">7717 1691 329 0,'0'0'136'0,"0"0"-1"16,0 0 2-16,0 0-88 15,0 0-17-15,8-31 3 16,0-2-16-16,11-9 0 15,-2-18-9-15,8-4 2 16,4-13-6-16,2-2-2 16,4-4 2-16,2 6-3 0,-3 6 3 15,-3 13-1-15,-4 18 2 16,-8 22-1-16,-19 18 0 16,25 16 0-16,-21 20-2 15,0 18 1-15,0 10-2 16,0 9 0-16,4 6-2 15,5-2 2-15,1 0-2 16,5-5 0-16,2-5-1 16,0-11-4-16,0-10 3 15,-3-11-6-15,-1-10 4 16,-17-25-10-16,25 21 2 16,-25-21-16-16,14-25-17 15,-24-13-99-15,16 11-5 0,-20-21 1 16,9 17-3-16</inkml:trace>
          <inkml:trace contextRef="#ctx0" brushRef="#br0" timeOffset="23744.3018">7777 1386 453 0,'0'0'148'15,"0"0"-5"-15,62-17-2 16,-14 7-126-16,12-3-10 0,7 5-26 16,-11-15-117-16,17 19-5 15,-26-15-5 1,1 19-4-16</inkml:trace>
          <inkml:trace contextRef="#ctx0" brushRef="#br0" timeOffset="24635.8943">8255-507 360 0,'0'0'134'16,"-33"-6"5"-16,33 6-1 16,-27 6-89-16,27-6-10 15,-40 12-8-15,17-1-8 16,-4-1-7-16,2 3-3 15,2-5-4-15,5 4-2 16,18-12-2-16,0 0-2 16,-4 23-1-16,24-14 0 15,5 1-2-15,6 7 2 0,3 1 1 16,-5 9-2-16,-4 2 1 16,-9 7 1-16,-9 1-1 15,-12-2 1-15,-7 1-1 16,-7-3 0-16,-2-8-2 15,-4-8 1-15,3-5-4 16,1-10-1-16,21-2-6 16,-27-10-7-16,27 10-16 15,-8-29-37-15,8 29-76 16,8-23-2-16,-8 23 0 16,21-17-1-16</inkml:trace>
          <inkml:trace contextRef="#ctx0" brushRef="#br0" timeOffset="18395.74">3302 472 416 0,'20'-7'143'0,"-20"7"6"15,0 0-10-15,0 0-106 16,0 0-6-16,0 0-7 0,36 23-7 16,-16-15-7-1,12 7 2-15,3-9-6 16,9 5 2-16,3-11-1 15,9-5-1-15,5-1 2 0,-3-4-2 16,0 2 1-16,-8-7-4 16,-4 9 1-16,-13-5-7 15,0 11-9-15,-33 0-17 16,37 9-107-16,-37-9-7 16,0 0-6-16,0 0 1 15</inkml:trace>
          <inkml:trace contextRef="#ctx0" brushRef="#br0" timeOffset="18911.0817">3383 775 275 0,'-25'-8'118'15,"25"8"3"-15,0 0 2 16,0 0-75-16,0 0-9 0,0 0 0 15,0 0-6-15,0 0-2 16,0 0-3-16,0 0-4 16,0 0-3-16,18 12-1 15,1-12-5-15,8 2-3 16,8-6-2-16,7 0-2 16,2 0-2-16,3-1-1 15,-1 3-2-15,4-2 0 16,-2 4-2-16,-5 0-1 15,-1-2 1-15,-3 0-1 16,1-4 0-16,-1 0-2 16,-3-3 0-16,-7 1-4 0,-4 0 0 15,-5-3-6-15,-20 11-7 16,19-8-15-16,-19 8-30 16,0 0-81-16,-8 25-2 15,-13-27 1-15,21 2 0 16</inkml:trace>
          <inkml:trace contextRef="#ctx0" brushRef="#br0" timeOffset="19451.4404">3998 303 402 0,'-19'-21'140'0,"19"21"5"16,-25-10-4-16,25 10-94 15,-21 6-8-15,21-6-8 16,0 0-9-16,-10 23-6 15,10-23-3-15,18 19-3 16,1-7-2-16,10-1-3 0,9-1-1 16,9 0-4-16,7 3 0 15,9-1 0 1,1 1 0-16,1 1 0 16,-3-1 0-16,-4 4-2 0,-8-5-1 15,-6 7-1-15,-9-7 0 16,-8 3 5-16,-27-15-5 15,29 25 5-15,-29-25-4 16,-2 29 3-16,-15-11 1 16,-8-1 0-16,-16 12 1 15,-9 0-1-15,-12 13 1 16,-5 1 0-16,-3 3-2 16,-3 4 2-16,10-2-1 0,5 0-2 15,15-9-4 1,7-6-6-16,18 1-21 15,-7-24-118-15,29 13-2 16,-4-23-11-16,0 0-4 0</inkml:trace>
        </inkml:traceGroup>
        <inkml:traceGroup>
          <inkml:annotationXML>
            <emma:emma xmlns:emma="http://www.w3.org/2003/04/emma" version="1.0">
              <emma:interpretation id="{CA8FA743-2FC3-43C6-9AAF-2E2F6323E448}" emma:medium="tactile" emma:mode="ink">
                <msink:context xmlns:msink="http://schemas.microsoft.com/ink/2010/main" type="inkWord" rotatedBoundingBox="24774,8710 26797,10381 25588,11845 23565,10174"/>
              </emma:interpretation>
              <emma:one-of disjunction-type="recognition" id="oneOf2">
                <emma:interpretation id="interp10" emma:lang="en-US" emma:confidence="0">
                  <emma:literal>think,</emma:literal>
                </emma:interpretation>
                <emma:interpretation id="interp11" emma:lang="en-US" emma:confidence="0">
                  <emma:literal>thick,</emma:literal>
                </emma:interpretation>
                <emma:interpretation id="interp12" emma:lang="en-US" emma:confidence="0">
                  <emma:literal>"(I,</emma:literal>
                </emma:interpretation>
                <emma:interpretation id="interp13" emma:lang="en-US" emma:confidence="0">
                  <emma:literal>t(IF2,</emma:literal>
                </emma:interpretation>
                <emma:interpretation id="interp14" emma:lang="en-US" emma:confidence="0">
                  <emma:literal>e(IF2,</emma:literal>
                </emma:interpretation>
              </emma:one-of>
            </emma:emma>
          </inkml:annotationXML>
          <inkml:trace contextRef="#ctx0" brushRef="#br0" timeOffset="27971.9475">9661-254 396 0,'0'0'146'16,"0"0"-2"-16,0 0-1 15,32-14-93-15,-10 1-29 16,14 7-4-16,5-4-11 15,7-3-14-15,10 13-30 16,-16-18-102-16,16 22-6 16,-23-13-3-16,9 20-8 15</inkml:trace>
          <inkml:trace contextRef="#ctx0" brushRef="#br0" timeOffset="27711.7752">9834-472 289 0,'10'-27'124'0,"-10"27"1"0,13-18 4 16,-13 18-77-16,0 0-7 16,18-5-4-16,-18 5-10 15,0 0-3-15,-29 34-5 16,17-7-3-16,-7 0-6 15,3 6-1-15,-1 4-4 16,4 1-2-16,5 1-2 16,6-4-1-16,4 1-2 15,6-9-1-15,7 0 0 16,4-11-1-16,4-3-1 16,4-9 0-16,2-4-2 15,0-6-1-15,0-2-4 16,-6-3-4-16,0 3-11 0,-23 8-18 15,33-4-100-15,-33 4-2 16,0 0-3-16,0 0 0 16</inkml:trace>
          <inkml:trace contextRef="#ctx0" brushRef="#br0" timeOffset="30195.427">10623-285 310 0,'-25'-35'125'16,"25"35"-1"-16,-14-19 4 16,14 19-84-16,0 0-4 15,0 0-1-15,0 0-8 16,-29 29-7-16,4 9-4 15,-2 22-3-15,-15 15-4 16,-3 18-1-16,-12 13-5 16,-1 17 0-16,11 6-4 15,9 4 0-15,13 0-1 16,15-3-1-16,18-3-1 16,19-6-1-16,15-9-2 15,8-12-3-15,4-9-10 16,-7-24-24-16,14 1-100 0,-32-33-6 15,8-1-5-15,-37-34-8 16</inkml:trace>
          <inkml:trace contextRef="#ctx0" brushRef="#br0" timeOffset="35871.2">10837 195 246 0,'11'-21'115'0,"-11"21"4"16,10-18 4-16,-10 18-65 15,0 0-6-15,-2-25-6 16,2 25-11-16,0 0-7 15,0 0-5-15,-6 31-6 16,2-6-3-16,-7 6-2 16,7 6-2-16,-8 9-2 15,3 10 0-15,-1 0-3 16,4 7-1-16,-1-5-2 16,5-2 1-16,0-4-3 15,4-2 1-15,5-9 0 16,-1-7-2-16,2-7 1 15,-2-7-3-15,-6-20-1 0,13 25-5 16,-13-25-5-16,0 0-11 16,6 19-21-16,-25-31-89 15,19 12-3-15,-12-19 0 16,12 19-2-16</inkml:trace>
          <inkml:trace contextRef="#ctx0" brushRef="#br0" timeOffset="36782.8088">10858 432 298 0,'-21'15'117'16,"-1"-17"0"-16,22 2 5 15,0 0-72-15,20 8-7 16,1-19-9-16,23 5-8 15,1-6-2-15,14 1-6 16,-1-5-5-16,4 1-5 0,0 1-4 16,-1 1-7-16,-7 7-7 15,-13-4-12-15,3 16-26 16,-44-6-83-16,35 10-1 16,-35-10-5-16,-12 23-1 15</inkml:trace>
          <inkml:trace contextRef="#ctx0" brushRef="#br0" timeOffset="36758.7898">10889 218 342 0,'0'0'130'0,"-12"-21"-2"15,12 21 4-15,0 0-90 16,23-18-9-16,-5 5-6 16,22 3-9-16,4-5-7 15,14-4-3-15,8-1-3 16,11-7-3-16,2 0-1 15,4-2-3-15,-4-1-2 16,-8 3-4-16,-9 7-5 16,-16 3-11-16,-9 23-31 15,-37-6-75-15,0 27-3 16,-37-10-1-16,3 25 1 16</inkml:trace>
          <inkml:trace contextRef="#ctx0" brushRef="#br0" timeOffset="36239.4442">10981 264 267 0,'16'-44'113'16,"-16"44"6"-16,15-35 1 15,-15 35-68-15,14-19-5 16,-14 19-3-16,0 0-10 15,15 23-7-15,-19-2-4 16,2 8-4-16,-4 6-4 16,-3 11-1-16,-3 6-4 15,1 6-2-15,-1-2-3 16,1 4 0-16,1-4-2 16,2 1-1-16,4-8-1 15,2-5 0-15,4-11-2 16,0-4 1-16,4-10-1 0,-6-19-2 15,0 0-3-15,21 4-6 16,-21-4-14-16,16-48-31 16,5 21-81-16,-21-29-7 15,15 11 6-15,-26-18-2 16</inkml:trace>
          <inkml:trace contextRef="#ctx0" brushRef="#br0" timeOffset="37643.3786">11184 829 244 0,'13'-27'120'0,"-13"27"2"15,8-19 5-15,-8 19-50 16,0 0-29-16,31-19-6 16,-31 19-11-16,0 0-5 15,19-14-7-15,-19 14-4 16,21-2-4-16,-21 2-4 15,25 8-2-15,-25-8-1 16,25 17-2-16,-25-17 0 16,16 27 0-16,-18-9 0 15,-4 3 0-15,-7 2 1 0,-9 0-1 16,-3 2 0-16,-4-2-1 16,0 0 0-16,4-5 0 15,2-3 0-15,23-15 0 16,-27 29-1-16,27-29 1 15,4 21-1-15,-4-21 1 16,35 12-1-16,-12-6 0 16,6-1-2-16,0-1-4 15,-2-6-8-15,4 12-23 16,-31-10-99-16,34 15-4 16,-34-15-5-16,16 20-3 15</inkml:trace>
          <inkml:trace contextRef="#ctx0" brushRef="#br0" timeOffset="60027.855">11876 1085 367 0,'0'0'136'0,"0"0"2"16,0 0-5-16,0 0-103 15,0 0-5-15,-14 27-2 16,14-27-8-16,-7 37-6 16,1-16-4-16,-2 4-1 15,-7 0-4-15,-5-4-5 0,-3 6-15 16,-13-15-26-16,14 22-87 16,-22-28-3-16,19 21-4 15,-14-25-4-15</inkml:trace>
        </inkml:traceGroup>
        <inkml:traceGroup>
          <inkml:annotationXML>
            <emma:emma xmlns:emma="http://www.w3.org/2003/04/emma" version="1.0">
              <emma:interpretation id="{77CCB558-7760-4CBB-A65D-4FA87F6F47DD}" emma:medium="tactile" emma:mode="ink">
                <msink:context xmlns:msink="http://schemas.microsoft.com/ink/2010/main" type="inkWord" rotatedBoundingBox="26827,9465 28372,9463 28375,11501 26830,11503"/>
              </emma:interpretation>
              <emma:one-of disjunction-type="recognition" id="oneOf3">
                <emma:interpretation id="interp15" emma:lang="en-US" emma:confidence="0">
                  <emma:literal>it)</emma:literal>
                </emma:interpretation>
                <emma:interpretation id="interp16" emma:lang="en-US" emma:confidence="0">
                  <emma:literal>It)</emma:literal>
                </emma:interpretation>
                <emma:interpretation id="interp17" emma:lang="en-US" emma:confidence="0">
                  <emma:literal>It.)</emma:literal>
                </emma:interpretation>
                <emma:interpretation id="interp18" emma:lang="en-US" emma:confidence="0">
                  <emma:literal>F.)</emma:literal>
                </emma:interpretation>
                <emma:interpretation id="interp19" emma:lang="en-US" emma:confidence="0">
                  <emma:literal>IF.)</emma:literal>
                </emma:interpretation>
              </emma:one-of>
            </emma:emma>
          </inkml:annotationXML>
          <inkml:trace contextRef="#ctx0" brushRef="#br0" timeOffset="60983.4907">12518 115 246 0,'0'0'116'0,"4"-23"4"15,-4 23 3-15,-2-19-57 16,2 19-10-16,0 0-11 16,0 0-12-16,0 0-7 15,0 0-5-15,13 19-4 16,-9 4-2-16,-6 2-4 15,0 10-1-15,-4 4-2 16,-5 9-1-16,1 4-1 16,-7 6-1-16,5 0-2 15,-3 1 0-15,3 1-1 16,-1 0 0-16,7-8-1 0,0 0 1 16,4-8-2-16,4-9 1 15,2-4-1-15,-2-8-2 16,-2-23-1-16,8 21-5 15,-8-21-8-15,0 0-18 16,23-9-23-16,-33-15-85 16,10 24 0-16,4-32-3 15,-4 32 6-15</inkml:trace>
          <inkml:trace contextRef="#ctx0" brushRef="#br0" timeOffset="61799.5512">12504 177 282 0,'-27'-10'127'15,"27"10"1"-15,4-23 1 0,19 19-56 16,-5-15-36-16,20 9-5 15,-1-9-8-15,15 6-10 16,2-5-3-16,4 5-5 16,3-1-2-16,3 1-2 15,2 1-2-15,-5 1-4 16,-1 7-6-16,-8-6-7 16,-2 16-14-16,-19-18-33 15,8 28-65-15,-39-16-2 16,15 21-2-16,-36-11 1 15</inkml:trace>
          <inkml:trace contextRef="#ctx0" brushRef="#br0" timeOffset="61483.3409">12778 125 351 0,'-19'-8'124'15,"19"8"1"-15,0 0-1 0,-18-6-92 16,18 6-3-16,0 0-5 16,0 0-4-16,0 0-3 15,0 0-1 1,-13 33-2-16,5-6-3 0,2 8 0 15,-3 9-2-15,1 8-2 16,-2 2-1-16,1 0-1 16,-1 2-1-16,4-2 0 15,1 0 0-15,1 0-1 16,0-6-1-16,2-1 0 16,0-5-1-16,-2-7 0 15,2-1-1-15,0-10-1 16,-2-3-2-16,4-21-3 0,0 19-3 15,0-19-10-15,0 0-16 16,12-48-70 0,13 25-33-16,-21-22-5 15,19 9 2-15,-21-20-3 0</inkml:trace>
          <inkml:trace contextRef="#ctx0" brushRef="#br0" timeOffset="62023.6989">12558 478 329 0,'0'0'119'15,"0"0"-1"-15,0 0-4 16,35-4-85-16,-8-6-6 16,10 3-9-16,1 1-8 15,-1 0-10-15,5 4-12 16,-15-11-42-16,16 16-59 16,-20-16-3-16,11 17-1 0,-34-4-6 15</inkml:trace>
          <inkml:trace contextRef="#ctx0" brushRef="#br0" timeOffset="62571.0638">12934 794 334 0,'0'0'133'0,"0"0"-4"16,25-8 4-16,-25 8-95 15,20-11-5-15,-20 11-12 16,27-6-7-16,-27 6-6 16,25 13 0-16,-25-13 1 15,11 27-5-15,-11-27 2 16,-11 33-2-16,11-33 2 0,-29 33-2 16,9-16 0-16,-3-3 0 15,-2-1-2-15,2-1 2 16,2 1-3-1,2-1 1-15,19-12-1 0,-18 21 0 16,18-21-1-16,0 0 0 16,39 19 0-16,-12-17 0 15,9 0-2-15,1-4-1 16,-2 2-2-16,1-4-4 16,-5 6-7-16,-10-9-15 15,8 22-62-15,-29-15-41 16,25 2-3-16,-25-2 0 15,0 0-3-15</inkml:trace>
          <inkml:trace contextRef="#ctx0" brushRef="#br0" timeOffset="63171.4624">13584-324 337 0,'0'0'125'16,"-31"-31"-1"-16,31 31 2 16,-17-27-94-16,17 27 2 15,0 0-8-15,0 0-3 16,0 0-6-16,0 0-3 0,0 0 3 15,29 31-9 1,-8-6 4-16,4 4-6 16,10 9 3-16,7 7-5 15,6 11-2-15,0 11 1 0,-1 8-2 16,-3 12 2-16,-7 11-1 16,-8 6 1-16,-10 2-1 15,-11 8 2-15,-12-2 1 16,-6-4 0-16,-11-4-2 15,-4-2 1-15,-12-9-1 16,-5 3 0-16,-8-7 0 16,-4-6-2-16,-4-4-1 0,-4-6 0 15,4-9 0 1,0-8-2-16,12-8-3 16,2-17-7-16,19-6-22 15,-6-29-108-15,31 4-6 0,2-29-7 16,15 4-6-16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1:5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F20E05-4BE4-4B90-984E-530F16FF649A}" emma:medium="tactile" emma:mode="ink">
          <msink:context xmlns:msink="http://schemas.microsoft.com/ink/2010/main" type="inkDrawing"/>
        </emma:interpretation>
      </emma:emma>
    </inkml:annotationXML>
    <inkml:trace contextRef="#ctx0" brushRef="#br0">0 0</inkml:trace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4:44.70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9D8E365-CB2F-4357-BE9A-2C2BD66971FD}" emma:medium="tactile" emma:mode="ink">
          <msink:context xmlns:msink="http://schemas.microsoft.com/ink/2010/main" type="writingRegion" rotatedBoundingBox="1803,5736 13829,5142 14153,11687 2127,12282"/>
        </emma:interpretation>
      </emma:emma>
    </inkml:annotationXML>
    <inkml:traceGroup>
      <inkml:annotationXML>
        <emma:emma xmlns:emma="http://www.w3.org/2003/04/emma" version="1.0">
          <emma:interpretation id="{33E792EC-FAD6-4CDE-9BAC-98DCEE403487}" emma:medium="tactile" emma:mode="ink">
            <msink:context xmlns:msink="http://schemas.microsoft.com/ink/2010/main" type="paragraph" rotatedBoundingBox="1813,5707 13602,5708 13601,7346 1812,7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6316EC-2A80-48EB-99EB-71C9F4055EA9}" emma:medium="tactile" emma:mode="ink">
              <msink:context xmlns:msink="http://schemas.microsoft.com/ink/2010/main" type="line" rotatedBoundingBox="1813,5707 13602,5708 13601,7346 1812,7345"/>
            </emma:interpretation>
          </emma:emma>
        </inkml:annotationXML>
        <inkml:traceGroup>
          <inkml:annotationXML>
            <emma:emma xmlns:emma="http://www.w3.org/2003/04/emma" version="1.0">
              <emma:interpretation id="{A9506EFF-FC11-4AEA-B079-11D405F9400E}" emma:medium="tactile" emma:mode="ink">
                <msink:context xmlns:msink="http://schemas.microsoft.com/ink/2010/main" type="inkWord" rotatedBoundingBox="1813,5732 6058,5733 6057,7346 1812,7345"/>
              </emma:interpretation>
              <emma:one-of disjunction-type="recognition" id="oneOf0">
                <emma:interpretation id="interp0" emma:lang="en-US" emma:confidence="0">
                  <emma:literal>"Algebraic</emma:literal>
                </emma:interpretation>
                <emma:interpretation id="interp1" emma:lang="en-US" emma:confidence="0">
                  <emma:literal>"A lgebraic</emma:literal>
                </emma:interpretation>
                <emma:interpretation id="interp2" emma:lang="en-US" emma:confidence="0">
                  <emma:literal>"A lgebraie</emma:literal>
                </emma:interpretation>
                <emma:interpretation id="interp3" emma:lang="en-US" emma:confidence="0">
                  <emma:literal>"Algebras</emma:literal>
                </emma:interpretation>
                <emma:interpretation id="interp4" emma:lang="en-US" emma:confidence="0">
                  <emma:literal>"A Igebraic</emma:literal>
                </emma:interpretation>
              </emma:one-of>
            </emma:emma>
          </inkml:annotationXML>
          <inkml:trace contextRef="#ctx0" brushRef="#br0">417 41 202 0,'0'0'127'0,"21"-17"2"15,-21 17 4-15,0 0-72 16,8-20-4-16,-8 20-9 16,0 0-10-16,5 26-6 15,-20-5-7-15,3 17-4 16,-11 3-6-16,-4 21 0 15,-6 11-5-15,-9 12 1 16,0 7-5-16,-3 7 0 16,-1-3-2-16,7-3 1 15,1-4-3-15,5-12-1 16,8-14 2-16,6-12-3 0,7-15 2 16,6-18-2-16,6-18 0 15,0 0-1-15,14-43 1 16,7-7-1-16,4-16-2 15,8-15-1-15,4-11 2 16,3-5 0-16,1 1 1 16,-3 1 0-16,-1 5-1 15,-6 7 1-15,-1 15 1 16,-8 6 1-16,1 8-4 16,-8 16 0-16,-1 11 3 15,-1 9 0-15,-13 18 1 16,21-5-1-16,-13 24 1 0,0 8-1 15,-2 17 4-15,3 3-1 16,-1 12-1-16,0 11-1 16,1 3 1-16,-1 8 1 15,2 0-1-15,-1 2 2 16,1-8-3-16,0-1 1 16,1-9-1-16,-1-11 0 15,1-7 0-15,-1-13-1 16,-2-10-1-16,-8-24 0 15,0 0-1-15,0 0-4 16,0 0-2-16,0 0-3 16,2-18-10-16,-20 1-13 15,18 17-31-15,-54-16-90 0,29 16 0 16,-21-19-1-16,13 13 4 16</inkml:trace>
          <inkml:trace contextRef="#ctx0" brushRef="#br0" timeOffset="172.1154">129 763 344 0,'-36'13'148'16,"36"-13"1"-16,0 0-4 15,34 2-117-15,-3-10-8 16,12 3-6-16,5-3-13 16,2 0-8-16,4 4-13 15,-12-9-21-15,12 22-99 0,-30-20-6 16,10 17 0-16,-34-6-3 15</inkml:trace>
          <inkml:trace contextRef="#ctx0" brushRef="#br0" timeOffset="495.3296">881 97 209 0,'4'-35'141'0,"-4"35"3"16,12-29 3-16,-12 29-53 16,0 24-51-16,4 10-2 0,-12-1-12 15,6 21-7-15,-4 4-6 16,2 15-4 0,-3 4-3-16,1 6-2 15,0 0-2-15,0 0-1 0,0-4-2 16,-1-5 0-16,3-7-2 15,0-13-1-15,4-9-3 16,-2-16-2-16,6-8-8 16,-4-21-9-16,0 0-33 15,17-25-98-15,-1 5-1 16,-14-22-2-16,13 13 4 16</inkml:trace>
          <inkml:trace contextRef="#ctx0" brushRef="#br0" timeOffset="967.6437">1215 593 320 0,'6'-25'147'0,"-6"25"1"16,0 0-3-16,0 0-113 16,-29-4-5-16,13 25-2 15,-9 2-9-15,4 8-4 16,-2 2-2-16,2 4-1 15,7-3-3-15,6-1-1 16,3-2-2-16,7-4 0 16,3-6-3-16,-5-21 0 15,22 14 0-15,-3-22 0 16,-19 8-1-16,36-42 0 16,-16 7 1-16,1-6-1 0,0 1 1 15,-5 3 0-15,-1 8 2 16,-5 10 0-16,-10 19 1 15,0 0 0-15,19 29 1 16,-15 9 0-16,-2 7 1 16,2 9-2-16,1 2 0 15,-5-2-1-15,0 0 0 16,-7 0-1-16,-3-4 1 0,-9-6 1 16,-4-7-2-16,-8-6 2 15,0-6-5 1,-4-2 0-16,4-7-6 15,4-9-3-15,8-1-12 0,0-14-23 16,19 8-109-16,6-25 0 16,17 8-4-16,-8-20-2 15</inkml:trace>
          <inkml:trace contextRef="#ctx0" brushRef="#br0" timeOffset="1295.8617">1460 813 348 0,'40'-10'150'16,"-40"10"-5"-16,37-15 0 16,-37 15-126-16,44-31-6 15,-15 8-4-15,0-2-6 16,-2-2-1-16,-6 0-2 0,-7-2 3 16,-7 4-1-16,-12 5 0 15,5 20 0-15,-29-21 2 16,4 25 0-16,-4 9-1 15,0 7 2-15,0 9-2 16,2 5 1-16,2 7-1 16,9-1 0-16,5-1-2 15,9-2 0-15,8-3-1 16,7-7-3-16,10-5-2 16,2-9-4-16,10-3-10 15,-6-18-22-15,19 4-106 16,-21-19-5-16,10 4 2 0,-18-18-2 15</inkml:trace>
          <inkml:trace contextRef="#ctx0" brushRef="#br0" timeOffset="1791.1909">1907 97 301 0,'0'0'146'16,"0"0"3"-16,0 0-3 15,0 0-113-15,0 0-4 16,-19 27-4-16,15 2-7 16,-2 4-5-16,-2 13 0 15,-3 4-4-15,-3 12 0 0,3-2-2 16,-1 9-1-16,4-1-2 16,3-1-1-16,3-5-2 15,0-6 2-15,4-6-2 16,3-13 0-16,-1-8-1 15,-4-29 1-15,18 15-2 16,-18-15 1-16,36-40 0 16,-16 3-1-16,3-9 0 15,0 1 1-15,2-1-1 16,-2 9 1-16,-2 12-1 16,-21 25 1-16,25-9 0 15,-25 9 1-15,14 46 1 0,-12-11-1 16,-2 5-1-16,-2-1 1 15,-2-1 0-15,-4-5 1 16,-3-4-1-16,-3-6 0 16,-5-9-2-16,19-14 1 15,-39 17-2-15,14-13-2 16,4-2-5-16,0-4-7 16,21 2-17-16,-27-12-38 15,27 12-82-15,0 0-5 16,35-21 2-16,-20-2 0 15</inkml:trace>
          <inkml:trace contextRef="#ctx0" brushRef="#br0" timeOffset="2055.3659">2115 786 345 0,'4'40'150'15,"-4"-40"-4"-15,4 31 3 0,-4-31-125 16,0 0-3-16,19 10-7 15,-19-10-7-15,17-23-1 16,-7 1-2-16,0-10 1 16,5-5-4-16,4-2 0 15,-1-3-2-15,7 3 1 16,-2 5-2-16,6 7-2 16,-2 9-3-16,2 16-8 0,-8 2-11 15,12 27-26 1,-33-27-97-16,42 39-1 15,-21-22 0-15,16 10 2 16</inkml:trace>
          <inkml:trace contextRef="#ctx0" brushRef="#br0" timeOffset="2391.5901">2738 662 321 0,'0'0'147'16,"-25"-15"1"-16,25 15 0 15,-50 19-116-15,21 2-4 16,-8-5-9-16,8 9-5 15,-2 0-5-15,8 0-1 16,4 0-2-16,9-2-2 16,10-23-1-16,10 23-2 15,11-26 0-15,6-3-2 16,6-10 0-16,5-1 0 16,-3-6 1-16,-2 2 0 0,-6 5-1 15,-6 3 1-15,-21 13 0 16,23 7 1-16,-23-7-1 15,2 37 1-15,-4-10-1 16,0 2 1-16,2 2-1 16,-2 0-1-16,6-4-1 15,-2-6-2-15,8-2-9 16,-10-19-16-16,27 14-95 0,-27-14-30 16,27-10 1-16,-21-11-6 15</inkml:trace>
          <inkml:trace contextRef="#ctx0" brushRef="#br0" timeOffset="2548.6947">3064 701 356 0,'0'0'150'0,"-12"44"3"16,-11-21-7-16,6 10-132 16,11 2-16-16,-4-10-15 15,20 12-40-15,-10-37-91 16,11 29 2-16,-11-29-4 15,0 0 3-15</inkml:trace>
          <inkml:trace contextRef="#ctx0" brushRef="#br0" timeOffset="2699.795">3096 440 312 0,'10'-23'142'15,"-10"23"0"-15,0 0-7 16,4 27-135-16,6 2-46 15,-10-29-87-15,15 39-3 16,-15-39-6-16,31 44 0 16</inkml:trace>
          <inkml:trace contextRef="#ctx0" brushRef="#br0" timeOffset="2947.96">3480 668 317 0,'-23'-2'154'15,"-8"-4"-3"-15,10 20 0 16,-23-8-121-16,11 13-9 16,0 0-1-16,6 8-6 15,6 2-5-15,7 6 0 16,10-2-2-16,8 3 0 16,10-3-2-16,15 0-2 15,11-4-3-15,10 2-6 16,10-4-14-16,-4-27-74 15,23 17-64-15,-19-21-2 16,11 2 0-16,-19-17-7 16</inkml:trace>
          <inkml:trace contextRef="#ctx0" brushRef="#br0" timeOffset="4919.2706">-434-372 312 0,'-21'25'136'0,"17"0"1"16,-15-13-11-16,15 17-103 0,-5-2-6 15,5 2-2-15,0-4-9 16,2-2-10 0,6-4-11-16,-4-19-15 15,17 31-34-15,-17-31-66 0,23 4-1 16,-23-4-6-16,33-17 5 15</inkml:trace>
          <inkml:trace contextRef="#ctx0" brushRef="#br0" timeOffset="5083.3796">-212-352 326 0,'0'0'142'0,"-29"15"-2"0,8 18-2 15,-19-2-113 1,18 9-11-16,-3-1-4 15,12 1-10-15,11-1-26 16,2-39-106-16,11 42-6 0,-11-42-2 16,29 10-2-16</inkml:trace>
        </inkml:traceGroup>
        <inkml:traceGroup>
          <inkml:annotationXML>
            <emma:emma xmlns:emma="http://www.w3.org/2003/04/emma" version="1.0">
              <emma:interpretation id="{141F38E6-190F-4C1D-8926-C5D65F2F434F}" emma:medium="tactile" emma:mode="ink">
                <msink:context xmlns:msink="http://schemas.microsoft.com/ink/2010/main" type="inkWord" rotatedBoundingBox="7350,5707 13602,5708 13601,7070 7349,7069"/>
              </emma:interpretation>
              <emma:one-of disjunction-type="recognition" id="oneOf1">
                <emma:interpretation id="interp5" emma:lang="en-US" emma:confidence="0">
                  <emma:literal>bop-resolution"</emma:literal>
                </emma:interpretation>
                <emma:interpretation id="interp6" emma:lang="en-US" emma:confidence="0">
                  <emma:literal>bog-resolution"</emma:literal>
                </emma:interpretation>
                <emma:interpretation id="interp7" emma:lang="en-US" emma:confidence="0">
                  <emma:literal>bob-resolution"</emma:literal>
                </emma:interpretation>
                <emma:interpretation id="interp8" emma:lang="en-US" emma:confidence="0">
                  <emma:literal>bio-resolution"</emma:literal>
                </emma:interpretation>
                <emma:interpretation id="interp9" emma:lang="en-US" emma:confidence="0">
                  <emma:literal>box-resolution"</emma:literal>
                </emma:interpretation>
              </emma:one-of>
            </emma:emma>
          </inkml:annotationXML>
          <inkml:trace contextRef="#ctx0" brushRef="#br0" timeOffset="9671.4298">6264 595 276 0,'-17'-29'143'16,"17"29"1"-16,5-23-1 0,-5 23-107 16,0 0-8-16,31-14-6 15,-31 14-9-15,23 12-5 16,-23-12-6-16,31 25-5 16,-10-8-8-16,-21-17-15 15,45 23-36-15,-45-23-82 16,44-2 0-16,-44 2-3 15,39-7 2-15</inkml:trace>
          <inkml:trace contextRef="#ctx0" brushRef="#br0" timeOffset="10071.6966">6736 506 266 0,'0'0'139'16,"0"25"1"-16,0-25-1 16,-11 46-110-16,9-22-1 15,8 16-2-15,-6-9-10 16,5 6-4-16,-5-5-1 0,0-1-2 16,-5-6-2-16,1-3-1 15,4-22-1 1,-10 27-2-16,10-27 0 15,0 0-2-15,-6-22 0 0,10-3 0 16,4-13-1-16,5-5-1 16,5-5 1-16,3 0-1 15,2 0 1-15,2 7-1 16,0 8 1-16,2 6-2 16,-2 12-2-16,-4 7-3 15,1 14-9-15,-22-6-10 16,42 25-18-16,-42-25-34 0,31 37-66 15,-25-16-2 1,13 19 3-16,-15-15 2 16</inkml:trace>
          <inkml:trace contextRef="#ctx0" brushRef="#br0" timeOffset="10414.9238">7251 685 142 0,'25'-3'116'0,"-25"3"-2"16,31 9 4-16,-31-9-81 15,23 10-2-15,-23-10-2 16,25-10-7-16,-25 10-6 16,31-33-3-16,-19-3 0 15,7 3-3-15,-6-6-1 16,-3 3-2-16,-6 3 1 16,-6 8-1-16,-12 6 0 15,14 19 0-15,-42-6 0 16,17 21 0-16,-8 3-2 0,0 11-1 15,-1 1 0-15,5 9-1 16,4 3-1-16,5 3-1 16,5 3-2-16,9 0 0 15,6-1-1-15,8-5-3 16,9-3-4-16,3-14-8 16,14 0-15-16,-9-31-34 15,22 6-82-15,-15-23-5 16,13 2 2-16,-16-16-3 15</inkml:trace>
          <inkml:trace contextRef="#ctx0" brushRef="#br0" timeOffset="10767.158">7775 467 344 0,'0'0'153'0,"-54"-3"-2"15,29 20-4-15,-11-7-132 16,11 9-3-16,5-2 0 16,7 6-5-16,7-1-3 15,8 1-2-15,4 0-1 16,9 0 1-16,5 2-2 16,5 0 1-16,0 0 0 15,-2 2-1-15,-4-2 1 0,-7 4 1 16,-12-4 0-16,-6-1 1 15,-8-3-3-15,-11-6 1 16,-2-7-2-16,0-6-2 16,6-4-5-16,-2-10-8 15,23 12-13-15,-17-27-17 16,17 27-51-16,17-21-54 16,10 17 3-16,-27 4-2 15,54-17 7-15</inkml:trace>
          <inkml:trace contextRef="#ctx0" brushRef="#br0" timeOffset="11059.3535">7982 732 294 0,'0'0'148'15,"-23"33"2"-15,-6-16-1 16,13 25-109 0,-9-15-17-16,17 6-4 0,5-6-7 15,12-2-5-15,7-7-4 16,9-7-1-16,6-11-2 15,7-9 1-15,-3-9-1 16,1-9 0-16,-7-8 1 16,-7-7-2-16,-9-4 0 15,-11 1 0-15,-6 1 1 16,-11 9-2-16,-5 8 1 16,-5 12-3-16,0 15-3 0,-2 4-7 15,12 23-19 1,-10-14-64-16,25 26-50 15,-10-16-3-15,20 10 1 16,-10-33-2-16</inkml:trace>
          <inkml:trace contextRef="#ctx0" brushRef="#br0" timeOffset="11331.5333">8394 145 275 0,'4'-46'147'0,"10"23"0"0,-18 4 0 16,4 19-111-16,-4 27-12 16,-2 9 0-16,-13 5-8 15,5 17-4 1,-7 7-5-16,-2 12 0 0,2 4-3 16,0 0-1-16,7-3-2 15,6-7-2-15,8-5-5 16,2-14-6-16,14-6-15 15,-16-46-37-15,42 33-82 16,-21-41-5-16,18 2 1 16,-16-25 1-16</inkml:trace>
          <inkml:trace contextRef="#ctx0" brushRef="#br0" timeOffset="11571.6935">8537 628 316 0,'0'0'148'0,"-6"21"-1"16,8 12 1-16,-17-3-121 15,17 7-8-15,1-2-2 0,7 3-6 16,4-5-5-16,7-2-1 16,2-8-2-16,2-9-1 15,4-10 0-15,2-10-2 16,0-12-1-16,3-12-1 16,-1-7-2-16,0-11-3 15,-6 3-3-15,-4-3-7 16,2 17-14-16,-23-13-36 0,-2 44-80 15,-2-21-2 1,2 21 1-16,-17 23-2 16</inkml:trace>
          <inkml:trace contextRef="#ctx0" brushRef="#br0" timeOffset="12127.0625">9298 271 294 0,'2'-25'147'16,"-2"25"-3"-16,0 0 1 15,-2 48-114-15,-13-4-5 16,7 16-5-16,-7 4-8 16,3 11-4-16,-1-2-4 15,3-3-2-15,1-3-4 16,3-15-4-16,6-9-11 0,-6-20-11 15,12 0-18-15,-6-23-23 16,-6-21-73-16,-11-14-6 16,11-2 4-16,-21-22 88 15,15 14 35-15,-9-1 23 16,-6 2 27-16,14 26 26 16,-16-3 79-16,29 21 8 15,0 0 0-15,15 39-85 16,4-26-25-16,22 6-13 15,5-13-7-15,12-4-7 16,4-8-9-16,1-7-7 16,-5 5-6-16,-12-9-3 0,-7 19-5 15,-20-2 2-15,-9 21-2 16,-18 0 3-16,0 16 4 16,-11-1 7-16,4 3 5 15,5-2 7-15,4-8 4 16,14-4 1-16,-8-25 0 15,35 13 1-15,-12-19-1 16,6-7-1-16,-4-8-5 16,-6-8-9-16,4 2-23 15,-23-16-95-15,16-5-2 16,-12-14-2-16,11 4 0 16</inkml:trace>
          <inkml:trace contextRef="#ctx0" brushRef="#br0" timeOffset="12499.3105">9765 263 265 0,'25'15'134'16,"-25"-15"0"-16,-8 41-4 16,-5-18-114-16,7 6-12 15,4 4-9-15,-2-2-11 16,10 15-9-16,-6-7-2 16,10 13-1-16,-10-8 3 15,13 10 6-15,-5-8 12 16,2-9 12-16,5 2 15 15,-7-18 9-15,17 4 7 16,-25-25 2-16,42 13 1 0,-23-24-5 16,14 11-5-16,-8-14-7 15,8 3-7-15,-6-5-6 16,0-1-4 0,-2-6-3-16,-6 0 0 0,-9-1-2 15,-10-6 1-15,-8 1 0 16,-13 2-1-16,-6 5 1 15,-2 7 0-15,-7 9 0 16,3 8-1-16,2 12 0 16,4 5-5-16,15 16-12 15,-1-10-24-15,30 17-99 16,-17-13-6-16,23 4 1 16,-11-14-3-16</inkml:trace>
          <inkml:trace contextRef="#ctx0" brushRef="#br0" timeOffset="12799.5096">10195 724 353 0,'0'0'149'0,"0"0"-1"16,0 0-1-16,0 0-128 16,0 0-8-16,27 8-2 15,-2-18-5-15,6-9-2 16,5-4-1-16,1-2 2 15,-2 1 1-15,-2 3 1 0,-6 6 0 16,-2 13 1 0,-25 2 1-16,23 33-2 0,-21 1 1 15,-4 7-2 1,0 5-2-16,0-1-3 0,2-3-3 16,2-13-4-16,9-2-12 15,-11-27-18-15,31 15-76 16,-27-38-40-16,15 4 1 15,-19-25-1-15</inkml:trace>
          <inkml:trace contextRef="#ctx0" brushRef="#br0" timeOffset="6283.1771">5098 259 221 0,'-6'-46'140'0,"6"46"0"16,2-43 4-16,-2 43-94 15,2-32-10-15,-2 32-1 16,0 0-8-16,0 0-7 16,0 0-7-16,-2 25-2 15,-4 4-4-15,-2 13-2 0,-1 10-2 16,3 10 0-16,-2 7-3 16,2 3 0-16,-1 1-1 15,5-2-1-15,0-7 1 16,0-10-1-16,0-8-1 15,2-13 0-15,2-10-1 16,-2-23 1-16,0 0-1 16,0 0 0-16,31-29-1 15,-12 2 1-15,6-5-1 16,6 1 1-16,4 0-1 16,5 8 0-16,2 5 0 15,-1 11 1-15,-4 7 0 0,-7 9 0 16,-10 5 0-16,-11 9 1 15,-11 8-2-15,-15 2 2 16,-8 5 0-16,-12-1-1 16,-5-4 0-16,-2-1-2 15,7-7-1-15,2-9-4 16,8-8-6-16,4-12-10 16,23 4-25-16,-19-25-106 15,19 25-1-15,17-35-3 16,6 21 2-16</inkml:trace>
          <inkml:trace contextRef="#ctx0" brushRef="#br0" timeOffset="6744.4846">5574 705 316 0,'0'0'146'0,"0"0"1"0,-27 21-5 16,25-2-122-16,2-19-6 15,-6 39 1-15,10-20-4 16,6 4-2-16,5-5-2 16,4 1 0-16,-1-6 0 15,5-5-2-15,4-4-1 16,4-4 0-16,1-8-2 16,1-5 0-16,0-1-1 0,-6-7-1 15,-4-2 0 1,-6 0 0-16,-13-4 0 15,-8 2-1-15,-13-2 1 16,-8 7-1-16,-4 1 1 0,-4 6 0 16,-1 7 0-16,1 6-1 15,8 6-3-15,2 3-7 16,17 14-16-16,6-23-52 16,-2 25-69-16,2-25-6 15,29 22 1-15,-29-22-4 16</inkml:trace>
          <inkml:trace contextRef="#ctx0" brushRef="#br0" timeOffset="13047.6757">11120-397 394 0,'-21'29'155'0,"10"4"1"16,-20-12-7-16,15 12-134 16,-3-2-17-16,7-10-14 15,18 6-42-15,-6-27-92 16,18 14 2-16,-18-14-6 0,44-16 4 15</inkml:trace>
          <inkml:trace contextRef="#ctx0" brushRef="#br0" timeOffset="13175.7603">11288-347 355 0,'-10'22'155'0,"-20"-3"-2"16,10 16-1-16,-18 1-110 15,7-9-61-15,12 14-123 16,-8-12-10-16,13 9-4 15,-11-11-6-15</inkml:trace>
        </inkml:traceGroup>
      </inkml:traceGroup>
    </inkml:traceGroup>
    <inkml:traceGroup>
      <inkml:annotationXML>
        <emma:emma xmlns:emma="http://www.w3.org/2003/04/emma" version="1.0">
          <emma:interpretation id="{3EC4131B-0B97-495A-B997-E176CDAA3EE5}" emma:medium="tactile" emma:mode="ink">
            <msink:context xmlns:msink="http://schemas.microsoft.com/ink/2010/main" type="paragraph" rotatedBoundingBox="3096,9229 6678,9052 6719,9878 3137,10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4D43C2-3794-437F-90B7-930DEEF208C0}" emma:medium="tactile" emma:mode="ink">
              <msink:context xmlns:msink="http://schemas.microsoft.com/ink/2010/main" type="line" rotatedBoundingBox="3096,9229 6678,9052 6719,9878 3137,10055"/>
            </emma:interpretation>
          </emma:emma>
        </inkml:annotationXML>
        <inkml:traceGroup>
          <inkml:annotationXML>
            <emma:emma xmlns:emma="http://www.w3.org/2003/04/emma" version="1.0">
              <emma:interpretation id="{A4BD561F-FFBA-4F86-87B2-B3F053B5039F}" emma:medium="tactile" emma:mode="ink">
                <msink:context xmlns:msink="http://schemas.microsoft.com/ink/2010/main" type="inkWord" rotatedBoundingBox="3096,9229 3614,9204 3647,9887 3130,9913"/>
              </emma:interpretation>
              <emma:one-of disjunction-type="recognition" id="oneOf2">
                <emma:interpretation id="interp10" emma:lang="en-US" emma:confidence="1">
                  <emma:literal>bo</emma:literal>
                </emma:interpretation>
                <emma:interpretation id="interp11" emma:lang="en-US" emma:confidence="0">
                  <emma:literal>bop</emma:literal>
                </emma:interpretation>
                <emma:interpretation id="interp12" emma:lang="en-US" emma:confidence="0">
                  <emma:literal>bog</emma:literal>
                </emma:interpretation>
                <emma:interpretation id="interp13" emma:lang="en-US" emma:confidence="0">
                  <emma:literal>bob</emma:literal>
                </emma:interpretation>
                <emma:interpretation id="interp14" emma:lang="en-US" emma:confidence="0">
                  <emma:literal>box</emma:literal>
                </emma:interpretation>
              </emma:one-of>
            </emma:emma>
          </inkml:annotationXML>
          <inkml:trace contextRef="#ctx0" brushRef="#br0" timeOffset="21879.5477">1172 3595 350 0,'-19'11'143'0,"-14"-11"2"16,16 21-5-16,-12-7-90 15,16 5-36-15,5-1-1 16,12 5-1-16,3-2-5 16,7 2 0-16,-14-23 0 15,35 33 0-15,-12-25-2 16,4-3 0-16,2-10-3 0,5-7-1 16,-1-9 0-16,-4-4-2 15,-6-4 1-15,-9 0-1 16,-12 0 2-16,-10 2-2 15,-11 8 1-15,-8 9 0 16,-4 6-1-16,-4 8-2 16,6 8-10-16,0-5-31 15,18 20-100-15,11-27-2 16,-4 33-7-16,4-33-1 16</inkml:trace>
          <inkml:trace contextRef="#ctx0" brushRef="#br0" timeOffset="21415.2384">823 3168 282 0,'0'0'127'15,"-7"-25"3"-15,7 25-20 16,0 0-48-16,0 0-11 0,-14-19-8 16,14 19-8-16,-4 19-8 15,4 2-6-15,-5 1-5 16,5 12-4-16,0 9-3 16,0 7-2-16,3 2-3 15,-1 2 0-15,0-4-1 16,2-3-1-16,0-5-1 15,0-7-1-15,-2-14 2 16,-2-21-1-16,0 0-1 0,0 0-1 16,23-6 1-1,-13-17 0-15,1 0-1 16,1 0 0-16,1 3 0 16,-13 20 0-16,27-21 1 0,-27 21 0 15,27 14-1-15,-15 5 2 16,-1 4-1-16,-5 4 1 15,-2-2 0-15,-4 2 0 16,-6-4 0-16,-5-1-1 16,11-22 0-16,-35 27-1 15,14-20-3-15,-2-9-3 16,23 2-4-16,-33-13-8 16,33 13-14-16,-21-23-34 15,21 23-80-15,0 0-1 16,23 4-1-16,-23-4 1 15</inkml:trace>
        </inkml:traceGroup>
        <inkml:traceGroup>
          <inkml:annotationXML>
            <emma:emma xmlns:emma="http://www.w3.org/2003/04/emma" version="1.0">
              <emma:interpretation id="{028F40C8-2096-448E-B782-944A4175F955}" emma:medium="tactile" emma:mode="ink">
                <msink:context xmlns:msink="http://schemas.microsoft.com/ink/2010/main" type="inkWord" rotatedBoundingBox="5196,9139 6679,9065 6719,9878 5236,9951"/>
              </emma:interpretation>
              <emma:one-of disjunction-type="recognition" id="oneOf3">
                <emma:interpretation id="interp15" emma:lang="en-US" emma:confidence="0">
                  <emma:literal>site</emma:literal>
                </emma:interpretation>
                <emma:interpretation id="interp16" emma:lang="en-US" emma:confidence="0">
                  <emma:literal>s, td</emma:literal>
                </emma:interpretation>
                <emma:interpretation id="interp17" emma:lang="en-US" emma:confidence="0">
                  <emma:literal>s, tie</emma:literal>
                </emma:interpretation>
                <emma:interpretation id="interp18" emma:lang="en-US" emma:confidence="0">
                  <emma:literal>S,td</emma:literal>
                </emma:interpretation>
                <emma:interpretation id="interp19" emma:lang="en-US" emma:confidence="0">
                  <emma:literal>s, til</emma:literal>
                </emma:interpretation>
              </emma:one-of>
            </emma:emma>
          </inkml:annotationXML>
          <inkml:trace contextRef="#ctx0" brushRef="#br0" timeOffset="23131.3791">3091 3251 213 0,'21'-13'125'16,"-21"13"-1"-16,0 0 7 16,0 0-36-16,0 0-59 15,4-20-1-15,-4 20-4 16,0 0-5-16,0 0-4 16,-35 6-4-16,35-6-3 15,-39 16-4-15,16-1-3 16,2-3-2-16,0 3-1 15,21-15-2-15,-25 29-1 0,25-29-2 16,-2 29 2-16,2-29-1 16,23 27 0-16,-23-27-1 15,35 33-1-15,-18-12 0 16,0 0 0-16,-7 2 2 16,-6-5-1-16,0 3 0 15,-10-2-1-15,6-19 2 16,-21 27-1-16,21-27 1 15,-29 16-2-15,29-16-3 16,-31 11-2-16,31-11-4 16,-29 14-5-16,29-14-10 15,-27 21-14-15,29 2-35 16,-2-23-65-16,-6 23-2 0,6-23 2 16,0 0 1-16</inkml:trace>
          <inkml:trace contextRef="#ctx0" brushRef="#br0" timeOffset="23340.5184">3208 3573 343 0,'0'0'139'0,"2"24"-2"16,-2-24 2-16,-11 25-109 16,11-25-10-16,-14 38-1 15,14-38-9-15,-23 37-6 16,8-18-5-16,-3-3-5 0,-1 3-10 15,-2-13-12-15,17 13-32 16,-17-21-73-16,21 2-4 16,0 0 0-16,0 0 0 15</inkml:trace>
          <inkml:trace contextRef="#ctx0" brushRef="#br0" timeOffset="23860.8644">3397 3444 321 0,'-13'23'135'0,"-7"-15"-3"15,28 11 2-15,-8-19-110 16,25 8-10-16,6-8-13 16,2-8-27-16,25 6-99 0,-16-15-3 15,16 17-5-15,-18-17 1 16</inkml:trace>
          <inkml:trace contextRef="#ctx0" brushRef="#br0" timeOffset="23714.7678">3669 3193 298 0,'0'0'133'15,"15"-27"0"-15,-15 27 2 16,0 0-93-16,-19 10-8 15,-2 0-2-15,4 17-10 16,-7 0-4-16,-1 15-3 16,-7 1-3-16,5 3-4 15,2-2-2-15,5-3-2 16,5-1-1-16,7-7-1 16,12-4-3-16,6-8-1 15,13-5-1-15,4-7-1 0,6-3-5 16,1-6-7-16,5-2-14 15,-14-17-21-15,15 17-47 16,-32-23-41-16,-8 25-2 16,4-43-3-16,-4 43 7 15</inkml:trace>
          <inkml:trace contextRef="#ctx0" brushRef="#br0" timeOffset="24111.0307">3910 3604 383 0,'-23'14'147'15,"15"15"-3"-15,-19-12-2 16,16 12-113-1,-7-6-20-15,5-2-5 16,3-3-9-16,10-18-9 0,-13 29-12 16,13-29-18-16,-6 19-88 15,6-19-5-15,0 0-1 16,-21 2 1-16</inkml:trace>
          <inkml:trace contextRef="#ctx0" brushRef="#br0" timeOffset="24639.3826">4120 3487 315 0,'0'0'137'0,"0"0"-4"16,0 0 4-16,0 0-100 16,19 7-10-16,1-12-3 15,-20 5-9-15,38-31-4 16,-17 9-5-16,-1-3-2 15,3-4-2-15,-2-7 1 0,0-1-4 16,-5-5 2-16,-1-3-1 16,-1-3-2-16,-3-2 2 15,-5 2 1-15,-4 5 2 16,-2 7-1-16,-4 9 3 16,4 27 1-16,-21-8 1 15,7 29 2-15,-11 16 1 16,2 13 0-16,-2 8-2 15,2 11 1-15,0 1-3 0,7 1-1 16,1-7-1 0,13-6-2-16,6-10-2 15,11-8-5-15,5-9-9 0,1-23-33 16,19 13-100-16,-15-21-3 16,12 14-7-16,-16-16-2 15</inkml:trace>
        </inkml:traceGroup>
      </inkml:traceGroup>
    </inkml:traceGroup>
    <inkml:traceGroup>
      <inkml:annotationXML>
        <emma:emma xmlns:emma="http://www.w3.org/2003/04/emma" version="1.0">
          <emma:interpretation id="{15C3DCE7-9CBE-40A4-B5E2-D9EA9830C029}" emma:medium="tactile" emma:mode="ink">
            <msink:context xmlns:msink="http://schemas.microsoft.com/ink/2010/main" type="paragraph" rotatedBoundingBox="2666,9726 14000,8870 14212,11676 2878,12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D4F6DA-A23F-4B17-99FA-E8864FAD0319}" emma:medium="tactile" emma:mode="ink">
              <msink:context xmlns:msink="http://schemas.microsoft.com/ink/2010/main" type="inkBullet" rotatedBoundingBox="2756,10917 2986,10900 3017,11308 2787,11325"/>
            </emma:interpretation>
            <emma:one-of disjunction-type="recognition" id="oneOf4">
              <emma:interpretation id="interp20" emma:lang="en-US" emma:confidence="0">
                <emma:literal>5</emma:literal>
              </emma:interpretation>
              <emma:interpretation id="interp21" emma:lang="en-US" emma:confidence="0">
                <emma:literal>S</emma:literal>
              </emma:interpretation>
              <emma:interpretation id="interp22" emma:lang="en-US" emma:confidence="0">
                <emma:literal>G</emma:literal>
              </emma:interpretation>
              <emma:interpretation id="interp23" emma:lang="en-US" emma:confidence="0">
                <emma:literal>g</emma:literal>
              </emma:interpretation>
              <emma:interpretation id="interp24" emma:lang="en-US" emma:confidence="0">
                <emma:literal>a</emma:literal>
              </emma:interpretation>
            </emma:one-of>
          </emma:emma>
        </inkml:annotationXML>
        <inkml:trace contextRef="#ctx0" brushRef="#br0" timeOffset="19522.98">673 4805 289 0,'-35'-2'124'15,"35"2"1"-15,-38-2 1 16,38 2-87-16,-35 4-5 16,35-4-4-16,-35 13-6 15,35-13-5-15,-34 25-3 16,20-2-2-16,-1-1-3 15,7 12-1-15,2-5-2 16,8 0-2-16,6-2-1 16,5-6-1-16,-13-21-2 0,37 14 0 15,-16-20-2-15,2-9 0 16,-3-5 0-16,-1-5-1 16,-4 2 1-1,-5 4 0-15,-10 19 1 0,0 0 2 16,0 0 0-16,2 25 0 15,-6 6 0-15,0 9 1 16,2-3 0-16,4 3-1 16,2-7-3-16,0-6-3 15,2-8-4-15,-6-19-5 16,15 20-9-16,-15-20-16 16,21 0-94-16,-23-20-10 0,20 11-2 15,-18-22 0-15</inkml:trace>
      </inkml:traceGroup>
      <inkml:traceGroup>
        <inkml:annotationXML>
          <emma:emma xmlns:emma="http://www.w3.org/2003/04/emma" version="1.0">
            <emma:interpretation id="{96F31157-06D6-496E-9611-6D1A71D74910}" emma:medium="tactile" emma:mode="ink">
              <msink:context xmlns:msink="http://schemas.microsoft.com/ink/2010/main" type="line" rotatedBoundingBox="3103,9694 14000,8870 14212,11676 3314,12499"/>
            </emma:interpretation>
          </emma:emma>
        </inkml:annotationXML>
        <inkml:traceGroup>
          <inkml:annotationXML>
            <emma:emma xmlns:emma="http://www.w3.org/2003/04/emma" version="1.0">
              <emma:interpretation id="{9C61F350-449C-4968-84F5-E3890EDD671F}" emma:medium="tactile" emma:mode="ink">
                <msink:context xmlns:msink="http://schemas.microsoft.com/ink/2010/main" type="inkWord" rotatedBoundingBox="3103,9694 5230,9533 5373,11435 3246,11595"/>
              </emma:interpretation>
              <emma:one-of disjunction-type="recognition" id="oneOf5">
                <emma:interpretation id="interp25" emma:lang="en-US" emma:confidence="0">
                  <emma:literal>"E,</emma:literal>
                </emma:interpretation>
                <emma:interpretation id="interp26" emma:lang="en-US" emma:confidence="0">
                  <emma:literal>"F.</emma:literal>
                </emma:interpretation>
                <emma:interpretation id="interp27" emma:lang="en-US" emma:confidence="0">
                  <emma:literal>"F,</emma:literal>
                </emma:interpretation>
                <emma:interpretation id="interp28" emma:lang="en-US" emma:confidence="0">
                  <emma:literal>"E'</emma:literal>
                </emma:interpretation>
                <emma:interpretation id="interp29" emma:lang="en-US" emma:confidence="0">
                  <emma:literal>IF,</emma:literal>
                </emma:interpretation>
              </emma:one-of>
            </emma:emma>
          </inkml:annotationXML>
          <inkml:trace contextRef="#ctx0" brushRef="#br0" timeOffset="17279.489">1826 3725 335 0,'-33'-2'145'16,"33"2"0"-16,-27-8 0 15,27 8-91-15,0 0-30 16,0 0 2-16,19-23-5 0,3 19-6 16,5 1-4-16,5 6 0 15,3 1-2-15,4 0-3 16,5-2-1-16,8-2-3 15,2-6 0-15,6-5-2 16,3-3 0-16,3-3-3 16,-2-2 0-16,-3 1-3 15,-7 3-1-15,-13 5-5 16,-8 12-11-16,-33-2-18 16,34 23-64-16,-34-23-42 15,-13 33-1-15,-10-21 1 16,15 15-1-16</inkml:trace>
          <inkml:trace contextRef="#ctx0" brushRef="#br0" timeOffset="16847.201">1824 3542 292 0,'0'0'131'0,"-2"-31"5"16,2 31 0-16,0 0-90 15,0 0-10-15,6 25 0 16,5 6-1-16,-11 6-10 15,6 22-1-15,-6 9-4 16,2 22-3-16,-4 7-5 0,0 11-1 16,0 2-6-1,2 3 1-15,-2-7-5 16,4-9 1-16,-2-10-3 16,4-16-2-16,-2-13 1 0,2-16-2 15,0-15 4-15,-4-27-6 16,0 0 0-16,0 0-3 15,11-33-6-15,-14-3-8 16,12 7-22-16,-20-19-93 16,24 21-14-16,-21-14 5 15,16 18 1-15</inkml:trace>
          <inkml:trace contextRef="#ctx0" brushRef="#br0" timeOffset="17970.9484">1876 4689 339 0,'0'0'140'0,"0"0"3"16,-4 35-2-16,4-35-97 0,0 0-14 15,25 5-3-15,2-10-7 16,6-7-7-16,13-3-1 16,4-3-5-1,6-3 1-15,2 0-5 0,-2 2 2 16,0 5-6-16,-6 3 1 15,-6 9-8-15,-11 2-10 16,0 17-31-16,-33-17-98 16,25 25-3-16,-25-25-5 15,-10 33-1-15</inkml:trace>
          <inkml:trace contextRef="#ctx0" brushRef="#br0" timeOffset="17655.7386">1822 4288 376 0,'-23'12'140'15,"23"-12"4"-15,0 0-4 0,0 0-105 16,0 0-4-16,0 0-5 16,23-10-8-16,2 6-6 15,4-4-3-15,8-3-2 16,5-1-3-16,10-3-1 15,2 1-1-15,4-3-1 16,0 3-1-16,-4 1 0 16,-6 3-1-16,-4 3-2 15,-9 7-1-15,-8-2-5 16,-6 7-6-16,-21-5-12 16,27 12-33-16,-27-12-86 15,0 0 0-15,-19 6-3 0,19-6 2 16</inkml:trace>
          <inkml:trace contextRef="#ctx0" brushRef="#br0" timeOffset="25628.0389">3006 4693 387 0,'0'0'147'0,"-4"27"1"16,12 17-4-1,-20-3-113-15,6 15-9 16,-5 5-5-16,3-1-6 0,0-2-7 16,3-4-5-16,5-8-11 15,0-46-29-15,25 39-102 16,-25-39-4-16,40-20-6 16,-21-16-7-16</inkml:trace>
          <inkml:trace contextRef="#ctx0" brushRef="#br0" timeOffset="19781.1514">874 4569 374 0,'0'0'141'0,"0"0"-1"15,-2 35 3-15,-2-8-119 16,8 14-5-16,-2 1 1 15,7 10-5-15,-5 0-5 16,2 6-2-16,-4-2 0 0,2-6-5 16,-2-2 0-1,3-13-3-15,-3-6-4 16,-2-29-8-16,10 31-11 16,-10-31-23-16,25-14-95 0,-21-19-2 15,19 8-3-15,-15-19 1 16</inkml:trace>
          <inkml:trace contextRef="#ctx0" brushRef="#br0" timeOffset="20167.4085">1167 4832 385 0,'0'0'140'0,"-16"40"0"16,-9-34-4-16,12 17-109 15,-1-2-6-15,6 6-5 16,1 2-6-16,3 0-2 15,4-2-1-15,4-2-2 0,-4-25-2 16,21 27 0-16,-2-33-3 16,2-11 1-16,4-8-2 15,-1-4 1-15,-3-4 2 16,-2 4-1-16,-5 6 3 16,-14 23 1-16,19-9 1 15,-13 30 1-15,-1 8 0 16,1 11 0-16,-2 1-1 15,6 9 0-15,-1-2-2 16,1-4 0-16,-8-5-2 16,0 1 0-16,-8-7-1 15,-9 0 1-15,-7-2-2 16,-12-2-1-16,-1-2-4 0,-7-2-4 16,5-2-14-16,-9-25-72 15,23 17-54-15,-12-26-6 16,35 11-4-16,-33-33-6 15</inkml:trace>
        </inkml:traceGroup>
        <inkml:traceGroup>
          <inkml:annotationXML>
            <emma:emma xmlns:emma="http://www.w3.org/2003/04/emma" version="1.0">
              <emma:interpretation id="{2E9C4A26-F8D3-48A4-8B2B-4BDC4746E07C}" emma:medium="tactile" emma:mode="ink">
                <msink:context xmlns:msink="http://schemas.microsoft.com/ink/2010/main" type="inkWord" rotatedBoundingBox="7251,10314 7557,10291 7572,10497 7267,10520"/>
              </emma:interpretation>
              <emma:one-of disjunction-type="recognition" id="oneOf6">
                <emma:interpretation id="interp30" emma:lang="en-US" emma:confidence="1">
                  <emma:literal>=</emma:literal>
                </emma:interpretation>
                <emma:interpretation id="interp31" emma:lang="en-US" emma:confidence="0">
                  <emma:literal>I</emma:literal>
                </emma:interpretation>
                <emma:interpretation id="interp32" emma:lang="en-US" emma:confidence="0">
                  <emma:literal>:</emma:literal>
                </emma:interpretation>
                <emma:interpretation id="interp33" emma:lang="en-US" emma:confidence="0">
                  <emma:literal>to</emma:literal>
                </emma:interpretation>
                <emma:interpretation id="interp34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26259.4588">4943 4282 354 0,'-2'-29'138'0,"22"25"1"16,-13-15-6-16,24 13-105 16,-6-3-15-16,10 3-5 15,7 4-16-15,-7-10-41 0,13 18-80 16,-21-17-5 0,6 20-2-16,-33-9-3 15</inkml:trace>
          <inkml:trace contextRef="#ctx0" brushRef="#br0" timeOffset="26407.5573">5030 4348 371 0,'-15'29'137'0,"-5"-22"-5"16,26 11-2-16,-6-18-121 16,29 4-23-16,21-4-102 15,-9-16-9-15,24 14-6 16,-20-11-6-16</inkml:trace>
        </inkml:traceGroup>
        <inkml:traceGroup>
          <inkml:annotationXML>
            <emma:emma xmlns:emma="http://www.w3.org/2003/04/emma" version="1.0">
              <emma:interpretation id="{F6E74155-A3C8-43DF-9B04-DD40259CEB9A}" emma:medium="tactile" emma:mode="ink">
                <msink:context xmlns:msink="http://schemas.microsoft.com/ink/2010/main" type="inkWord" rotatedBoundingBox="9023,9548 12433,9291 12543,10752 9133,11009"/>
              </emma:interpretation>
              <emma:one-of disjunction-type="recognition" id="oneOf7">
                <emma:interpretation id="interp35" emma:lang="en-US" emma:confidence="0">
                  <emma:literal>Exist</emma:literal>
                </emma:interpretation>
                <emma:interpretation id="interp36" emma:lang="en-US" emma:confidence="0">
                  <emma:literal>Incest</emma:literal>
                </emma:interpretation>
                <emma:interpretation id="interp37" emma:lang="en-US" emma:confidence="0">
                  <emma:literal>Ext!</emma:literal>
                </emma:interpretation>
                <emma:interpretation id="interp38" emma:lang="en-US" emma:confidence="0">
                  <emma:literal>Ext'</emma:literal>
                </emma:interpretation>
                <emma:interpretation id="interp39" emma:lang="en-US" emma:confidence="0">
                  <emma:literal>Ext"</emma:literal>
                </emma:interpretation>
              </emma:one-of>
            </emma:emma>
          </inkml:annotationXML>
          <inkml:trace contextRef="#ctx0" brushRef="#br0" timeOffset="29778.799">6898 4145 356 0,'-56'18'138'0,"24"16"3"15,-5-22-6-15,33 13-104 16,4-25-11-16,21 21-2 15,12-21-5-15,17-2-7 16,8-5-1-16,8-3-3 16,7-4-2-16,2-5-5 15,2 4-3-15,-9-3-5 16,-1 7-9-16,-15-3-10 16,0 22-29-16,-33-16-72 15,5 26-2-15,-24-18 0 0,-6 32 4 16</inkml:trace>
          <inkml:trace contextRef="#ctx0" brushRef="#br0" timeOffset="30000.946">6821 4618 381 0,'-6'32'137'0,"6"-32"0"16,4 27-7-16,17-25-115 15,16 0-2-15,9-6-3 16,10 1-9-16,6-3-7 16,0 2-6-16,5 14-18 0,-19-22-53 15,16 31-50-15,-24-21-4 16,9 20-2-16,-22-20-1 16</inkml:trace>
          <inkml:trace contextRef="#ctx0" brushRef="#br0" timeOffset="29219.4274">6887 3839 304 0,'5'-23'129'15,"-5"23"2"-15,0 0 1 16,0 0-92-16,0 0-5 15,0 0 0-15,6 36-7 16,-6 11-4-16,-9 10-4 16,5 13-2-16,-8 11-3 15,1 7-5-15,-1 3-4 16,4 0 0-16,-1-1-4 16,3-15-2-16,4-13-1 15,4-10-2-15,0-13-1 16,2-16-1-16,-4-23-2 15,0 0-6-15,13-31-10 0,-15-19-19 16,14 2-80-16,-20-31-20 16,14 13-2-16,-18-21 1 15</inkml:trace>
          <inkml:trace contextRef="#ctx0" brushRef="#br0" timeOffset="29503.6157">6842 3791 300 0,'-11'-35'131'0,"11"35"3"15,-8-21 1-15,8 21-93 0,0 0-3 16,27-8-4-16,-27 8-8 16,48-17-8-16,-13 3-4 15,15 1-4 1,8-3-3-16,7 1-4 0,1 1-1 15,1 1-2-15,-1 7 0 16,-4 2-3-16,-4 6-3 16,-8 0-7-16,-6 8-13 15,-11-14-25-15,13 17-91 16,-25-20-1-16,8 18-4 16,-29-11 1-16</inkml:trace>
          <inkml:trace contextRef="#ctx0" brushRef="#br0" timeOffset="30359.1848">7702 4448 298 0,'0'0'139'0,"0"0"1"16,6-21-5-16,-6 21-68 15,21-33-45-15,-2 6-1 16,8 2-6-16,0-2-4 16,2 4-4-16,-2 4 1 15,-4 11-1-15,-3 8 0 16,-20 0-1-16,31 42 1 16,-16-5-3-16,-3 9-1 15,5 4-1-15,2 0-2 16,4-1 1-16,4-7-3 15,4-7-1-15,0-12-4 16,-2-10-3-16,4-7-10 0,-12-19-16 16,12 13-75-16,-26-35-29 15,11 14 1-15,-22-29-5 16</inkml:trace>
          <inkml:trace contextRef="#ctx0" brushRef="#br0" timeOffset="30575.3285">8284 4222 393 0,'-25'6'141'0,"6"23"2"16,-29-10-3-16,0 22-114 15,-8 5-8-15,0 8-1 16,-8 4-9-16,8 2-5 0,2-4-1 16,8-6-2-16,6-4-4 15,16-11-1-15,7-10-3 16,17-25-10-16,12 29-16 15,-12-29-101-15,44-18-7 16,-23-11-1-16,25 4-3 16</inkml:trace>
          <inkml:trace contextRef="#ctx0" brushRef="#br0" timeOffset="30883.534">8691 4037 352 0,'10'-32'139'0,"11"26"0"16,-21 6-1-16,0 0-106 15,-21 21-4-15,5 18 0 16,-18 11-8-16,-1 15-3 16,-7 5-5-16,-1 7-3 15,1 0-3-15,9 2 0 16,8-6-4-16,15-9-2 15,14-10-1-15,10-10-3 16,16-11-1-16,5-14-4 16,11-9-2-16,-3-26-12 15,9-3-15-15,-21-29-63 0,19 13-41 16,-29-25-2-16,8 14 1 16,-27-12 0-16</inkml:trace>
          <inkml:trace contextRef="#ctx0" brushRef="#br0" timeOffset="31056.6482">8487 4406 352 0,'-43'-6'130'15,"43"6"5"-15,-38-8-5 16,38 8-101-16,0 0-7 16,46-15-5-16,-9 9-7 15,9 2-8-15,12 2-17 16,-8-13-114-16,25 13-3 0,-13-16-7 15,17 9-3 1</inkml:trace>
          <inkml:trace contextRef="#ctx0" brushRef="#br0" timeOffset="45143.014">9482 3257 306 0,'0'0'131'16,"0"0"-3"-16,0 0 4 15,-35-12-101-15,35 12-5 16,-25-6 1-16,25 6-5 16,-43 6-3-16,13 6-3 15,-5 1 0-15,-2 12-1 16,-3-6-5-16,5 8-1 15,6-2-3-15,8-1-3 16,11-5-1-16,10-19-2 16,10 31 0-16,9-22-2 15,4 5 2-15,6 1-2 16,-2 1 3-16,2 5 0 0,-6 4 1 16,-3 4 1-16,-7-2 0 15,-5 0-1-15,-6-4 0 16,-6-4 1-1,4-19-3-15,-25 27 1 0,7-21-1 16,-5 0 0-16,0 0-2 16,0-1-2-16,2 1-5 15,2-4-8-15,19-2-17 16,-20 0-57-16,20 0-54 16,0 0-1-16,43-2-1 15,-43 2 1-15</inkml:trace>
          <inkml:trace contextRef="#ctx0" brushRef="#br0" timeOffset="45331.1389">9547 3652 341 0,'19'13'136'0,"-19"-13"1"0,-3 18-4 16,3-18-108-16,-24 25-10 15,7-6-3-15,-2 4-3 16,-2 4-11-16,-1-4-14 15,9 10-29-15,-16-21-83 16,27 11-5-16,2-23-2 16,0 0-2-16</inkml:trace>
          <inkml:trace contextRef="#ctx0" brushRef="#br0" timeOffset="46004.587">9761 3555 386 0,'0'0'143'0,"-23"-2"0"15,23 2-4-15,21-3-117 16,4-3-6-16,8-6-7 16,13-1-6-16,6-1-7 0,-3-1-11 15,10 13-24-15,-22-10-97 16,7 18-6-16,-26-6-1 16,3 14-6-16</inkml:trace>
          <inkml:trace contextRef="#ctx0" brushRef="#br0" timeOffset="45795.4476">9971 3293 315 0,'0'0'129'0,"0"0"-2"0,0 0 2 16,0 0-101 0,0 0-1-16,0 0-3 15,0 0-3-15,0 0-1 0,14 21-1 16,-14-21-1-16,-14 29-2 16,-1-11-3-16,3 9-5 15,-3 2 0-15,3 3-3 16,-1 3-1-16,5-2-3 15,2 3 0-15,6-7-1 16,4 0 0-16,2-2 2 16,4-2-2-16,3-7 0 0,-13-18-2 15,29 25-2-15,-10-23-5 16,4-10-7 0,4 2-11-16,-11-15-15 15,15 19-32-15,-24-23-67 0,11 21-3 16,-18 4 3-16,0 0 1 15</inkml:trace>
        </inkml:traceGroup>
        <inkml:traceGroup>
          <inkml:annotationXML>
            <emma:emma xmlns:emma="http://www.w3.org/2003/04/emma" version="1.0">
              <emma:interpretation id="{498062C2-BD6E-4F83-BA3A-126F4CF95696}" emma:medium="tactile" emma:mode="ink">
                <msink:context xmlns:msink="http://schemas.microsoft.com/ink/2010/main" type="inkWord" rotatedBoundingBox="13260,9418 14037,9359 14212,11676 13435,11734"/>
              </emma:interpretation>
              <emma:one-of disjunction-type="recognition" id="oneOf8">
                <emma:interpretation id="interp40" emma:lang="en-US" emma:confidence="1">
                  <emma:literal>(</emma:literal>
                </emma:interpretation>
                <emma:interpretation id="interp41" emma:lang="en-US" emma:confidence="0">
                  <emma:literal>{</emma:literal>
                </emma:interpretation>
                <emma:interpretation id="interp42" emma:lang="en-US" emma:confidence="0">
                  <emma:literal>'</emma:literal>
                </emma:interpretation>
                <emma:interpretation id="interp43" emma:lang="en-US" emma:confidence="0">
                  <emma:literal>[</emma:literal>
                </emma:interpretation>
                <emma:interpretation id="interp44" emma:lang="en-US" emma:confidence="0">
                  <emma:literal>C</emma:literal>
                </emma:interpretation>
              </emma:one-of>
            </emma:emma>
          </inkml:annotationXML>
          <inkml:trace contextRef="#ctx0" brushRef="#br0" timeOffset="47594.6432">11714 3326 308 0,'0'0'129'0,"12"-35"-2"0,-12 35 4 16,-2-21-90 0,2 21-4-16,0 0-2 15,0 0-11-15,-33-13-4 16,33 13-3-16,-42 15-3 0,18 2-2 15,-8-1-1-15,-3 13-2 16,-2 5-1-16,-5 7-1 16,1 9 1-16,-3 6-1 15,-2 6-2-15,3 7 0 16,-1 4 1-16,4-1-2 16,5 7 0-16,4 7 1 15,2 1-1-15,8 4 0 16,2 5-4-16,5 12 2 15,3-2-3-15,5 4 1 16,6 0-2-16,2-4 1 16,9-2 0-16,5 0 0 0,5-7 3 15,10-9-1-15,7-7 1 16,5-6 0-16,3-11-1 16,4-6-2-16,2-12 1 15,-2-7-3-15,-5-10-2 16,-5-8-6-16,-5-6-7 15,-14-21-38-15,6 16-98 16,-27-10 0-16,-8-21-9 16,-19-8-4-16</inkml:trace>
        </inkml:traceGroup>
      </inkml:traceGroup>
    </inkml:traceGroup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5:17.52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0D2622-FBD9-4FF4-B14B-107A524E5D24}" emma:medium="tactile" emma:mode="ink">
          <msink:context xmlns:msink="http://schemas.microsoft.com/ink/2010/main" type="writingRegion" rotatedBoundingBox="11036,10851 12614,10905 12581,11871 11003,11817"/>
        </emma:interpretation>
      </emma:emma>
    </inkml:annotationXML>
    <inkml:traceGroup>
      <inkml:annotationXML>
        <emma:emma xmlns:emma="http://www.w3.org/2003/04/emma" version="1.0">
          <emma:interpretation id="{219B23D9-736A-47EE-85C8-6CB06525A710}" emma:medium="tactile" emma:mode="ink">
            <msink:context xmlns:msink="http://schemas.microsoft.com/ink/2010/main" type="paragraph" rotatedBoundingBox="11036,10851 12614,10905 12581,11871 11003,118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DA2079-9356-47C0-BA62-7502F3C0CE36}" emma:medium="tactile" emma:mode="ink">
              <msink:context xmlns:msink="http://schemas.microsoft.com/ink/2010/main" type="line" rotatedBoundingBox="11036,10851 12614,10905 12581,11871 11003,11817"/>
            </emma:interpretation>
          </emma:emma>
        </inkml:annotationXML>
        <inkml:traceGroup>
          <inkml:annotationXML>
            <emma:emma xmlns:emma="http://www.w3.org/2003/04/emma" version="1.0">
              <emma:interpretation id="{51E5CBCE-037E-4A1C-86A0-72EA98123143}" emma:medium="tactile" emma:mode="ink">
                <msink:context xmlns:msink="http://schemas.microsoft.com/ink/2010/main" type="inkWord" rotatedBoundingBox="11036,10851 12614,10905 12581,11871 11003,11817"/>
              </emma:interpretation>
              <emma:one-of disjunction-type="recognition" id="oneOf0">
                <emma:interpretation id="interp0" emma:lang="en-US" emma:confidence="0">
                  <emma:literal>All)</emma:literal>
                </emma:interpretation>
                <emma:interpretation id="interp1" emma:lang="en-US" emma:confidence="0">
                  <emma:literal>A1)</emma:literal>
                </emma:interpretation>
                <emma:interpretation id="interp2" emma:lang="en-US" emma:confidence="0">
                  <emma:literal>Ale)</emma:literal>
                </emma:interpretation>
                <emma:interpretation id="interp3" emma:lang="en-US" emma:confidence="0">
                  <emma:literal>Al')</emma:literal>
                </emma:interpretation>
                <emma:interpretation id="interp4" emma:lang="en-US" emma:confidence="0">
                  <emma:literal>Alf)</emma:literal>
                </emma:interpretation>
              </emma:one-of>
            </emma:emma>
          </inkml:annotationXML>
          <inkml:trace contextRef="#ctx0" brushRef="#br0">8705 5528 294 0,'-10'23'126'16,"10"-23"-1"-16,0 0 2 0,0 0-84 15,0 0-8 1,23-37-4-16,0 10-8 0,2-19-6 16,10-8-5-16,0-10-2 15,7-3-4-15,-3-8-1 16,1 1-1-16,-5 5 1 16,-4 7-1-16,-4 14 2 15,-10 13-2-15,-7 14 1 16,-10 21 1-16,0 0 1 15,-6 46-1-15,-4-1-1 16,1 16 1-16,-1 9-3 0,4 7 2 16,2 2-2-16,8 0 0 15,2-6-2 1,8-7 0-16,7-10-3 16,2-10 0-16,2-13-3 0,0-12-2 15,-2-9-4-15,-4-12-7 16,-1-2-13-16,-16-25-26 15,-2 27-82-15,-4-52-4 16,-2 28 1-16,-27-24-2 16</inkml:trace>
          <inkml:trace contextRef="#ctx0" brushRef="#br0" timeOffset="197.1308">8872 5287 349 0,'0'0'137'0,"0"0"2"0,-5-20-5 16,30 20-96-16,-25 0-19 16,46-7-6-16,-15 3-8 15,2-2-12-15,7 6-18 16,-15-19-47-16,21 26-60 16,-28-22-4-16,18 19-2 15,-36-4-3-15</inkml:trace>
          <inkml:trace contextRef="#ctx0" brushRef="#br0" timeOffset="556.3687">9613 4843 358 0,'9'-31'141'0,"16"20"-1"16,-28-12 0-16,3 23-104 15,0 0-9-15,-6 25-1 16,-21 4-9-16,-2 19-3 16,-6 6-3-16,0 13-2 15,-3 3-1-15,9 9-2 16,6-2-1-16,9 0-1 0,12-6-2 15,8-7-2-15,6-6 0 16,7-10-4-16,6-8-2 16,2-16-5-16,2-9-11 15,-4-23-17-15,21 10-103 16,-30-35-4-16,20 16-3 16,-28-25-2-16</inkml:trace>
          <inkml:trace contextRef="#ctx0" brushRef="#br0" timeOffset="1053.6996">9894 5073 296 0,'0'0'127'0,"0"0"3"16,25-10 1-16,-25 10-85 15,0 0-4-15,0 0-6 16,0 0-7-16,0 0-5 16,8 39-4-16,-16-9-4 15,2 11-4-15,-5 5-3 16,3 4-3-16,2 2-3 15,-1-2 0-15,3-7-2 16,2-5-2-16,4-9-4 16,-2-29-4-16,11 18-10 0,-11-18-19 15,27-27-103-15,-32-18-7 16,22 13 0-16,-23-26-3 16</inkml:trace>
          <inkml:trace contextRef="#ctx0" brushRef="#br0" timeOffset="1337.8889">10068 4845 372 0,'0'0'148'0,"34"14"-1"0,-34-14 0 15,39 46-108-15,-22-4-11 16,10 16-2-16,-4 6-9 15,1 11-3 1,-5 2-4-16,-2 4-4 0,-9 0-3 16,-6-4 1-16,-6-6-4 15,-8-5-1-15,-3-10-5 16,-6-8-4-16,-2-11-15 16,-10-33-45-16,17 17-80 15,-22-31-8-15,38 10-4 16,-52-17-2-16</inkml:trace>
        </inkml:traceGroup>
      </inkml:traceGroup>
    </inkml:traceGroup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7:14.33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65714A-0272-4EC9-BFD7-F44A41F85D47}" emma:medium="tactile" emma:mode="ink">
          <msink:context xmlns:msink="http://schemas.microsoft.com/ink/2010/main" type="writingRegion" rotatedBoundingBox="9549,13774 29380,13665 29393,15956 9561,16065"/>
        </emma:interpretation>
      </emma:emma>
    </inkml:annotationXML>
    <inkml:traceGroup>
      <inkml:annotationXML>
        <emma:emma xmlns:emma="http://www.w3.org/2003/04/emma" version="1.0">
          <emma:interpretation id="{C38DABBD-1755-4BC2-86C6-0D93820F27E2}" emma:medium="tactile" emma:mode="ink">
            <msink:context xmlns:msink="http://schemas.microsoft.com/ink/2010/main" type="paragraph" rotatedBoundingBox="9549,13774 29380,13665 29393,15956 9561,16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E56212-2AB5-4504-97D1-BB7DD18E77BB}" emma:medium="tactile" emma:mode="ink">
              <msink:context xmlns:msink="http://schemas.microsoft.com/ink/2010/main" type="line" rotatedBoundingBox="9549,13774 29380,13665 29388,15141 9557,15250"/>
            </emma:interpretation>
          </emma:emma>
        </inkml:annotationXML>
        <inkml:traceGroup>
          <inkml:annotationXML>
            <emma:emma xmlns:emma="http://www.w3.org/2003/04/emma" version="1.0">
              <emma:interpretation id="{7904A466-5F8D-442E-875E-153EF68521A0}" emma:medium="tactile" emma:mode="ink">
                <msink:context xmlns:msink="http://schemas.microsoft.com/ink/2010/main" type="inkWord" rotatedBoundingBox="9538,14192 13519,13998 13548,14608 9567,14802"/>
              </emma:interpretation>
              <emma:one-of disjunction-type="recognition" id="oneOf0">
                <emma:interpretation id="interp0" emma:lang="en-US" emma:confidence="0">
                  <emma:literal>either.</emma:literal>
                </emma:interpretation>
                <emma:interpretation id="interp1" emma:lang="en-US" emma:confidence="0">
                  <emma:literal>exiles</emma:literal>
                </emma:interpretation>
                <emma:interpretation id="interp2" emma:lang="en-US" emma:confidence="0">
                  <emma:literal>eviler.</emma:literal>
                </emma:interpretation>
                <emma:interpretation id="interp3" emma:lang="en-US" emma:confidence="0">
                  <emma:literal>elites.</emma:literal>
                </emma:interpretation>
                <emma:interpretation id="interp4" emma:lang="en-US" emma:confidence="0">
                  <emma:literal>exiles.</emma:literal>
                </emma:interpretation>
              </emma:one-of>
            </emma:emma>
          </inkml:annotationXML>
          <inkml:trace contextRef="#ctx0" brushRef="#br0">4020-420 273 0,'0'0'128'16,"0"0"0"-16,0 0-2 16,18 2-83-16,3 3-18 15,-2-12-1-15,6 5-6 16,0-2-9-16,-1-2-4 15,-1-4-1-15,-2-3-3 0,-2-1 1 16,-5-5-2 0,-1-2 0-16,-5-2 0 15,-4 4 0-15,-4 1 1 16,0 18 1-16,-18-19 2 0,18 19 1 16,-36 15 2-16,13 3 0 15,3 11 0-15,-1 3-1 16,6 3 0-16,7 2-1 15,6-1-2-15,10-7-2 16,9-2-2-16,6-6-1 16,4-5-3-16,2-1-5 15,0-5-7-15,2 7-18 16,-12-24-91-16,14 24-6 16,-33-17-1-16,44-12-1 15</inkml:trace>
          <inkml:trace contextRef="#ctx0" brushRef="#br0" timeOffset="233.1548">4504-528 352 0,'0'0'134'0,"-9"27"-3"16,-9-22-2-16,13 17-104 16,10-3-6-16,11 8 1 15,1-4-10-15,2-2-3 16,3 2-2-16,1-5-1 15,2-1-3-15,-6-9-4 16,6 1-5-16,-25-9-8 16,39-7-15-16,-28-20-48 15,14 17-51-15,-21-30-2 0,14 15-1 16,-18-22 2-16</inkml:trace>
          <inkml:trace contextRef="#ctx0" brushRef="#br0" timeOffset="390.2589">4740-544 406 0,'-4'45'136'0,"-25"-13"-1"16,21 24-6-16,-11-15-111 16,7 1-2-16,3-9-10 15,3-8-8-15,8-6-7 16,-2-19-10-16,19 10-21 16,-15-35-88-16,23 19-3 15,-19-34-4-15,26 18 0 16</inkml:trace>
          <inkml:trace contextRef="#ctx0" brushRef="#br0" timeOffset="548.3638">4907-494 291 0,'12'35'134'0,"-12"-35"-1"0,0 62-2 16,-16-37-44-16,16 15-71 16,2-9-6-16,2-4-10 15,4-2-15-15,-8-25-23 16,27 16-87-16,-25-34-4 15,19 11-2-15,-25-34-4 16</inkml:trace>
          <inkml:trace contextRef="#ctx0" brushRef="#br0" timeOffset="684.4539">4998-700 366 0,'-10'31'127'0,"-11"-18"-8"16,19 9-27-16,10 5-203 15,-8-27-5-15,8 27-6 16,-8-27-6-16</inkml:trace>
          <inkml:trace contextRef="#ctx0" brushRef="#br0" timeOffset="936.6228">5231-785 324 0,'0'0'143'0,"0"0"-1"16,-19 6-3 0,27 13-86-16,-14-1-27 0,8 14 0 15,-2 3-10-15,-2 6-7 16,2 7-2-16,-2 4-3 16,-2 2 0-16,0-2-2 15,2 0-4-15,0-4-3 16,6-2-9-16,-4-15-22 15,27 10-102-15,-27-41-5 16,25 23-7-16,-25-23-7 0</inkml:trace>
          <inkml:trace contextRef="#ctx0" brushRef="#br0" timeOffset="7179.7732">7558-567 258 0,'2'-31'114'0,"-2"31"0"16,0-21 4 0,0 21-78-16,0 0 1 0,0 0-3 15,0 0-8-15,0 0-3 16,0 0-4-16,0 0-1 16,-8 23-6-16,8-23-4 15,-23 23-4-15,23-23-3 16,-21 25-2-16,21-25-2 15,0 0 0-15,0 0 0 16,0 0-2-16,0 0 1 0,0 0 0 16,-6-19 0-16,6 19 1 15,-2-23-1-15,2 23-1 16,0 0 2 0,0 0 1-16,-23 2 0 0,23-2-1 15,-13 27 1-15,13-27 0 16,-6 33-1-16,6-33 2 15,0 27-3-15,0-27 0 16,0 0 0-16,0 0 0 16,19 0 0-16,-19 0 0 15,0 0-1-15,2-25 2 16,-2 25 0-16,0 0-2 16,-19 5-3-16,19-5-6 0,0 0-10 15,-4 33-15 1,4-33-42-16,25 12-59 15,-25-12 0-15,44-4-1 16,-28-17 4-16</inkml:trace>
          <inkml:trace contextRef="#ctx0" brushRef="#br0" timeOffset="7733.1409">7770-594 378 0,'0'-25'136'0,"0"25"0"15,8-23-1-15,-8 23-100 16,0 0-7-16,0 0-9 0,0 0-7 16,21 2-2-16,-21-2-4 15,0 0-1-15,29 23-2 16,-29-23-1-16,35 15-1 15,-10-13 0-15,-2-2-1 16,4-2 0-16,-6-3 0 16,-2-3 0-16,-19 8 0 15,22-19 1-15,-22 19-1 16,-2-18-1-16,2 18 1 16,-18-11 0-16,18 11 0 15,-23-2 0-15,23 2 1 16,-21 15-1-16,21-15 2 15,-17 27-1-15,17-27 0 0,-12 29-1 16,12-29 2-16,-6 27-2 16,6-27 1-16,0 0-1 15,0 0 0-15,0 0 0 16,0 0 0-16,18 0 1 16,-18 0-2-16,11-23 1 15,-11 23 0-15,0-23 0 16,0 23 0-16,0 0 0 15,-9-23 0-15,9 23-1 16,0 0 1-16,0 0-5 16,0 0-9-16,0 0-24 15,0 0-101-15,0 0-4 0,0 0-7 16,0 0-6-16</inkml:trace>
          <inkml:trace contextRef="#ctx0" brushRef="#br0" timeOffset="1698.13">5657-237 391 0,'23'15'144'16,"-23"-15"-7"-16,49-6-2 15,-7-3-112-15,20 5-5 16,9-6-4-16,14-1-8 16,11-1-2-16,1-3-4 15,3 1-2-15,-6-1-6 16,-5 9-7-16,-16-4-8 15,-9 18-21-15,-39-12-85 16,2 35-5-16,-46-19-3 16,-6 34 2-16</inkml:trace>
          <inkml:trace contextRef="#ctx0" brushRef="#br0" timeOffset="6660.4271">6941-565 359 0,'0'0'130'0,"0"0"-2"15,0 0-5-15,0 0-106 16,0 0-2-16,0 0-2 16,27 6-5-16,-27-6-3 15,23-19 1-15,-23 19 0 16,18-24-1-16,-18 24 2 16,13-19-1-16,-13 19-1 15,0 0 0-15,0 0-3 16,0 0 2-16,0 0-1 0,-23 19 0 15,23-19-2-15,-8 24 1 16,8-24-2-16,0 25 1 16,0-25 1-1,4 25-1-15,-4-25-1 0,0 0 0 16,10 19 1-16,-10-19-1 16,0 0 0-16,23-10 0 15,-23 10 1-15,17-27 0 16,-17 27-1-16,12-29 0 15,-12 29 1-15,0 0 1 16,0 0-1-16,0 0 1 16,0 0 0-16,-23 22 0 0,23-22 0 15,-8 30-2-15,8-30-2 16,-4 20-3-16,4-20-8 16,0 0-15-16,0 0-80 15,0 0-26-15,27 0-4 16,-27 0-2-16,0 0-4 15</inkml:trace>
        </inkml:traceGroup>
        <inkml:traceGroup>
          <inkml:annotationXML>
            <emma:emma xmlns:emma="http://www.w3.org/2003/04/emma" version="1.0">
              <emma:interpretation id="{A5A4712C-F5BF-409C-B25F-ADD17A2815DE}" emma:medium="tactile" emma:mode="ink">
                <msink:context xmlns:msink="http://schemas.microsoft.com/ink/2010/main" type="inkWord" rotatedBoundingBox="18000,14320 18743,14316 18748,15197 18004,15201">
                  <msink:destinationLink direction="with" ref="{574F9EF2-CE55-442A-87F1-E116B8686AC0}"/>
                </msink:context>
              </emma:interpretation>
              <emma:one-of disjunction-type="recognition" id="oneOf1">
                <emma:interpretation id="interp5" emma:lang="en-US" emma:confidence="0">
                  <emma:literal>before</emma:literal>
                </emma:interpretation>
                <emma:interpretation id="interp6" emma:lang="en-US" emma:confidence="0">
                  <emma:literal>bo Fire</emma:literal>
                </emma:interpretation>
                <emma:interpretation id="interp7" emma:lang="en-US" emma:confidence="0">
                  <emma:literal>bo time</emma:literal>
                </emma:interpretation>
                <emma:interpretation id="interp8" emma:lang="en-US" emma:confidence="0">
                  <emma:literal>bore</emma:literal>
                </emma:interpretation>
                <emma:interpretation id="interp9" emma:lang="en-US" emma:confidence="0">
                  <emma:literal>bo tie</emma:literal>
                </emma:interpretation>
              </emma:one-of>
            </emma:emma>
          </inkml:annotationXML>
          <inkml:trace contextRef="#ctx0" brushRef="#br0" timeOffset="14677.2702">12513-95 380 0,'-21'29'138'0,"-1"-29"-2"16,22 0 0-16,0 0-110 15,54 12-4-15,-11-24-3 16,15-1-8-16,7-1-7 16,8-3-6-16,1 0-8 0,-5-1-8 15,2 11-12 1,-26-13-24-16,7 32-77 15,-52-12-5-15,23 25 1 16,-50-8 2-16</inkml:trace>
          <inkml:trace contextRef="#ctx0" brushRef="#br0" timeOffset="14092.3782">12480-519 219 0,'-2'-25'116'16,"2"25"1"-16,2-27 6 15,-2 27-52-15,10-21-31 16,-10 21 3-16,0 0-1 0,23-6-9 15,-23 6-3-15,4 27-2 16,-8-2-8-16,2 16-2 16,-4 5-5-16,4 16-1 15,-4 5-3-15,6 10-1 16,-3 2-3-16,8-3 0 16,1 1-3-16,2-2 1 15,0-6-2-15,1-15 3 16,-1-7-5-16,-2-13 2 15,-2-9-5-15,-4-25-2 16,0 0-12-16,0 0-22 16,15-38-103-16,-25-20-7 0,20 12 1 15,-22-28-5-15</inkml:trace>
          <inkml:trace contextRef="#ctx0" brushRef="#br0" timeOffset="14468.1315">12482-476 351 0,'0'0'138'0,"0"0"2"16,27-12-1-16,-27 12-101 0,27-17-6 15,-2 7-3-15,14 6-8 16,3-3-8-16,10 3-4 16,2-4-2-16,6 2-2 15,0-3-4-15,3-1 0 16,-5 2-4-16,-4-1-5 15,-4 3-4-15,-11-2-8 16,1 14-16-16,-40-6-50 0,39 10-55 16,-39-10 1-16,-18 36-1 15,-20-20 2 1</inkml:trace>
          <inkml:trace contextRef="#ctx0" brushRef="#br0" timeOffset="13048.6755">11389-1087 367 0,'-8'-29'137'16,"8"29"2"-16,-6-22-3 15,6 22-106-15,0 0-3 16,0 0 0-16,0 0-8 16,18 2-5-16,-18 16-1 15,0 11-2-15,-4 7-2 0,2 7 1 16,-2 5-4-16,0 4 0 15,0-2 0-15,2-4-3 16,2-5 1-16,0-5-4 16,2-9 4-16,0-5-6 15,-2-22 6-15,0 0-7 16,0 0 3-16,31 0 1 16,-10-18-2-16,1 1 4 15,3-4-5-15,0 5 5 16,2 1-5-16,-2 9 6 15,-4 8-4-15,-21-2 1 16,21 31 1-16,-19-8-4 0,-4 6 3 16,-4-2-3-16,-5 0 4 15,-3-4-4-15,-5-2 2 16,19-21-1 0,-35 25-2-16,14-23-5 0,2 0-6 15,-2-8-12-15,21 6-22 16,-39-9-93-16,39 9-5 15,-19-6 0-15,19 6-1 16</inkml:trace>
          <inkml:trace contextRef="#ctx0" brushRef="#br0" timeOffset="13364.8852">11661-681 379 0,'40'-7'134'15,"-40"7"1"1,0 0-3-16,6 23-102 15,-2-4-9-15,-4-19 0 16,11 37-6-16,-1-18-6 0,5 2-1 16,-15-21-1-16,33 31-1 15,-15-21 0-15,3-1 0 16,0-9-3-16,4-9 0 16,-4-3-2-16,2-11 1 15,-1-4-2-15,-5-6 1 16,-2-3-4-16,-7 5 7 15,-8 4-3-15,0 27 2 0,-38-25-2 16,5 32 0 0,-6 11-3-16,-7 7-5 15,5 17-17-15,-7-21-113 16,31 24-5-16,-4-32-6 0,38 10-4 16</inkml:trace>
          <inkml:trace contextRef="#ctx0" brushRef="#br0" timeOffset="18028.498">13625-715 412 0,'0'0'144'0,"0"0"1"16,23-8-8-1,-23 8-117-15,18-2-2 16,-18 2-5-16,27 4-7 0,-27-4-3 16,31 0-2-16,-31 0 0 15,25-8-1-15,-25 8-1 16,21-21 3-16,-21 21-4 15,13-19 6-15,-13 19-2 16,0 0 0-16,0 0 1 16,-23 17-1-16,8 6 2 15,-1-4-3-15,3 5 0 0,-1-5-7 16,12 0-7 0,2-19-12-16,18 14-23 15,-16-32-89-15,25 16-5 16,-23-25-1-16,-4 27-3 0</inkml:trace>
          <inkml:trace contextRef="#ctx0" brushRef="#br0" timeOffset="18443.775">14182-773 364 0,'0'0'137'15,"0"0"2"-15,0 0 0 0,-36 19-111 16,30 2-1-16,6-21-1 16,-19 27-10-16,19-27-6 15,-8 20-2-15,8-20-2 16,0 0-2-16,0 0-1 15,0 0-1-15,0 0 0 16,0 0-1-16,15-27-1 16,-15 27 1-16,18-35-2 15,-7 16 2-15,-3 1-4 16,-8 18 4-16,10-29-2 16,-10 29 1-16,0 0-1 15,0 0 1-15,0 0 1 16,-27 18-7-16,21 1-6 0,6-19-21 15,-2 37-101-15,2-37-4 16,-2 19-4-16,2-19-2 16</inkml:trace>
          <inkml:trace contextRef="#ctx0" brushRef="#br0" timeOffset="18780.9989">14603-862 420 0,'0'0'149'0,"-25"6"-2"16,21 21-2-16,-25-10-120 15,17 6-10-15,3-5-1 16,9-18-9-16,-6 29-2 15,6-29-2-15,0 0 1 16,25 11-3-16,-25-11 0 16,35-29 2-16,-14 10-2 15,0 0 2-15,-21 19-2 16,31-27 2-16,-31 27-5 16,0 0-8-16,-10 27-36 0,-19-12-92 15,16 24-6-15,-22-16-5 16,16 19-6-16</inkml:trace>
        </inkml:traceGroup>
        <inkml:traceGroup>
          <inkml:annotationXML>
            <emma:emma xmlns:emma="http://www.w3.org/2003/04/emma" version="1.0">
              <emma:interpretation id="{BFFC325E-8C45-4EE7-AEA7-C27024DF2154}" emma:medium="tactile" emma:mode="ink">
                <msink:context xmlns:msink="http://schemas.microsoft.com/ink/2010/main" type="inkWord" rotatedBoundingBox="21461,14650 21757,14648 21759,15006 21463,15008">
                  <msink:destinationLink direction="with" ref="{574F9EF2-CE55-442A-87F1-E116B8686AC0}"/>
                </msink:context>
              </emma:interpretation>
              <emma:one-of disjunction-type="recognition" id="oneOf2">
                <emma:interpretation id="interp10" emma:lang="en-US" emma:confidence="1">
                  <emma:literal>\</emma:literal>
                </emma:interpretation>
                <emma:interpretation id="interp11" emma:lang="en-US" emma:confidence="0">
                  <emma:literal>n</emma:literal>
                </emma:interpretation>
                <emma:interpretation id="interp12" emma:lang="en-US" emma:confidence="0">
                  <emma:literal>]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)</emma:literal>
                </emma:interpretation>
              </emma:one-of>
            </emma:emma>
          </inkml:annotationXML>
          <inkml:trace contextRef="#ctx0" brushRef="#br0" timeOffset="19553.5111">15929-245 429 0,'21'-2'150'0,"-15"-19"-2"16,21 36 0-16,-27-15-112 15,33 14-14-15,-12 5-1 16,10 4-8-16,0 0-5 16,0 4-4-16,1-2 0 15,-7-3-1-15,-5 3 0 0,-9-2-2 16,-3 0 0 0,-12-2 0-16,-4 2-2 15,-5-5-4-15,1 5-9 16,12-23-20-16,-7 33-111 0,7-33-5 15,0 0-5-15,7-20-7 16</inkml:trace>
        </inkml:traceGroup>
        <inkml:traceGroup>
          <inkml:annotationXML>
            <emma:emma xmlns:emma="http://www.w3.org/2003/04/emma" version="1.0">
              <emma:interpretation id="{55299D10-1058-44EA-A6A7-4AC08A5A089C}" emma:medium="tactile" emma:mode="ink">
                <msink:context xmlns:msink="http://schemas.microsoft.com/ink/2010/main" type="inkWord" rotatedBoundingBox="23042,13453 25586,13864 25360,15262 22816,14851"/>
              </emma:interpretation>
              <emma:one-of disjunction-type="recognition" id="oneOf3">
                <emma:interpretation id="interp15" emma:lang="en-US" emma:confidence="0">
                  <emma:literal>good-pot-so</emma:literal>
                </emma:interpretation>
                <emma:interpretation id="interp16" emma:lang="en-US" emma:confidence="0">
                  <emma:literal>good per-to</emma:literal>
                </emma:interpretation>
                <emma:interpretation id="interp17" emma:lang="en-US" emma:confidence="0">
                  <emma:literal>good per-so</emma:literal>
                </emma:interpretation>
                <emma:interpretation id="interp18" emma:lang="en-US" emma:confidence="0">
                  <emma:literal>good-poi-so</emma:literal>
                </emma:interpretation>
                <emma:interpretation id="interp19" emma:lang="en-US" emma:confidence="0">
                  <emma:literal>good pen-to</emma:literal>
                </emma:interpretation>
              </emma:one-of>
            </emma:emma>
          </inkml:annotationXML>
          <inkml:trace contextRef="#ctx0" brushRef="#br0" timeOffset="21687.9307">17618-937 341 0,'0'0'132'0,"-8"-23"-2"16,8 23 1-16,-21 2-100 16,21-2-3-16,-39 13 0 15,18-1-9-15,-4 3-3 0,2 8-2 16,0 2 3-16,4 2-7 15,3 2 3-15,3 2-6 16,5-4 1-16,6 0-4 16,2-4 2-16,0-23-5 15,14 20 0-15,-14-20-1 16,30-6-1-16,-8-10 1 16,5-9-4-16,5-2 3 15,-1-7-1-15,0 5 3 16,-4 2-2-16,-4 13 5 15,-23 14-2-15,25 12 4 16,-27 19 4-16,-2 11-3 16,-9 12 1-16,-2 8-2 0,-3 5 1 15,-3-5-4-15,-2-4 3 16,-2-6-5-16,0-8-1 16,-2-11-1-16,-2-6-2 15,2-12-4-15,0-7-5 16,0-12-9-16,27 4-21 15,-41-29-99-15,41 29-5 16,-5-42-2-16,22 23-2 16</inkml:trace>
          <inkml:trace contextRef="#ctx0" brushRef="#br0" timeOffset="22012.1463">17909-825 405 0,'0'0'137'0,"0"0"0"0,-15 40-4 16,1-20-112-16,14 8-4 15,2-10 3-15,8 1-12 16,-10-19-3-16,40 27-1 16,-15-25-2-16,6-6 0 15,2-7-1-15,-2-7-1 16,1-7-3-16,-10 0 2 15,-3-2-5-15,-11 0 5 16,-10 2-3-16,2 25 3 0,-29-21-5 16,0 21 3-16,0 13 0 15,-4-3-12 1,10 19-14-16,-10-16-56 16,31 22-45-16,2-35-3 0,0 37-2 15,0-37-1-15</inkml:trace>
          <inkml:trace contextRef="#ctx0" brushRef="#br0" timeOffset="22328.3564">18325-819 392 0,'0'0'138'0,"0"0"0"0,-21 7-3 16,0 7-109-16,21-14-8 15,-4 29 4 1,4-29-11-16,23 27-2 15,0-20-6-15,-1-5 1 0,5-6-2 16,-2-3-2-16,4-5-2 16,-6-7-2-16,0-2 4 15,-10 1-5-15,-7-3 4 16,-10 2-3-16,4 21 3 16,-29-31 2-16,-1 25 0 15,1 6-3-15,-6 6-3 16,8 8-2-16,0 1-14 15,15 12-10-15,-7-19-38 0,29 21-63 16,-10-29-1-16,25 31-1 16,-25-31 1-1</inkml:trace>
          <inkml:trace contextRef="#ctx0" brushRef="#br0" timeOffset="22880.7244">18815-891 329 0,'0'0'134'0,"-6"-23"-2"0,6 23 1 16,-34 4-82 0,16 15-25-16,-7-5 4 15,6 9-14-15,-2 4-1 16,7 0-9-16,1-2 3 0,7 0-7 15,6-25 4-15,8 25-6 16,-8-25 1-16,34-2 1 16,-9-15-5-16,6-6 4 15,2-8-4-15,4-6 5 16,-1-7-6-16,-3-6 5 16,-4-8-4-16,-6-2 5 15,-4 2 2-15,-5 6 2 16,-10 10 1-16,-6 15 1 15,2 27 2-15,-27 4-1 16,4 32 0-16,0 22 1 16,-4 13-1-16,0 10-4 15,7 4 0-15,3 0-4 0,11-6 0 16,8-8-9-16,10-9-14 16,-8-33-121-16,26 13-6 15,-30-42-4-15,31 16-8 16</inkml:trace>
          <inkml:trace contextRef="#ctx0" brushRef="#br0" timeOffset="23848.3668">19307-594 325 0,'0'0'136'0,"0"0"4"0,0 0-4 16,0 0-70-16,0 0-31 15,0 0-5-15,0 0-5 16,-16 29-8-16,18-2-2 16,-4 8-2-16,0 11-1 15,-5 10-3-15,1 9-2 16,-4 7-2-16,-1 5-1 16,-1 2-1-16,1-4 0 15,5-5-2-15,0-5 0 16,6-9-1-16,2-12 4 15,4-15-6-15,3-11-3 0,-9-18-4 16,27-16-10-16,-7-11-23 16,-17-38-103-1,21 5-3-15,-24-35-7 16,17 11 5-16</inkml:trace>
          <inkml:trace contextRef="#ctx0" brushRef="#br0" timeOffset="24268.6474">19268-538 408 0,'-4'-29'141'16,"24"31"-2"-16,-9-21-1 15,22 15-107-15,2-8-7 0,13 3-6 16,10-3-9 0,7-1-4-16,1-1-3 15,3-3-1-15,-1 3-3 16,-3 1-2-16,-5 5-3 0,-8 2-3 15,-13 8-8-15,-16 2-9 16,-6 17-14-16,-17-21-22 16,-23 50-70-16,-27-26 0 15,2 26 0-15,-26-12 6 16,5 20 39-16,-14-17 75 16,4 1 19-16,8 8 30 15,-3-23 81-15,30 12 7 16,-2-28 5-16,32 14 3 15,-5-34-31-15,19 9-63 16,31 2-8-16,4-4-6 16,5-12-11-16,12 1-3 15,4 1-6-15,-2-3-8 0,-2 11-10 16,-11-6-12-16,5 20-35 16,-46-10-73-16,40 17-2 15,-40-17-3-15,-21 37 3 16</inkml:trace>
          <inkml:trace contextRef="#ctx0" brushRef="#br0" timeOffset="28015.1367">20367-873 393 0,'0'0'140'15,"0"0"-3"1,0 0 1-16,-10 19-116 0,10-19-3 16,0 25-1-16,0-25-15 15,10 25 3-15,-10-25-5 16,0 0 0-16,21 10 0 16,-21-10-2-16,23-12-1 15,-23 12-2-15,14-29 5 16,-14 29-5-16,4-33 6 15,-4 33-1-15,-6-23-2 16,6 23 1-16,-23-9 1 0,23 9-2 16,-27 11-3-16,27-11-4 15,-21 25-21 1,30 4-68-16,-9-29-39 0,12 19 1 16,-12-19-6-16,35 0 2 15</inkml:trace>
          <inkml:trace contextRef="#ctx0" brushRef="#br0" timeOffset="28328.3469">20809-939 316 0,'0'0'138'16,"0"0"-5"-16,0 0 5 15,-37-2-75-15,37 2-34 16,-33 23-3-16,20-5-10 15,13-18-7-15,-27 34-4 16,27-34-2-16,-16 25-1 16,16-25-1-16,0 0-1 15,0 0-1-15,0 0 1 16,21-5 0-16,-21 5-2 16,18-22 3-16,-18 22-2 15,13-23 1-15,-13 23-2 16,0 0-3-16,0 0-6 15,0 0-16-15,-15-21-34 0,15 21-72 16,0 0-6-16,11 25 1 16,-11-25-4-1</inkml:trace>
          <inkml:trace contextRef="#ctx0" brushRef="#br0" timeOffset="28817.6719">21075-935 360 0,'9'-29'137'15,"-9"29"2"-15,-19 6-2 0,15 13-94 16,-17-13-9 0,21-6-9-16,-23 29-9 15,23-29-7-15,-10 23-4 16,10-23-2-16,0 0-2 0,0 0-1 15,29 8 0-15,-29-8 0 16,27-14 0-16,-27 14 0 16,25-23 0-16,-25 23-1 15,19-31 1-15,-19 31-1 16,6-23 1-16,-6 23-1 16,0 0-1-16,0 0-4 15,0 0-11-15,0 0-33 16,0 0-87-16,0 0-7 15,-4 29-3-15,4-29-3 16</inkml:trace>
          <inkml:trace contextRef="#ctx0" brushRef="#br0" timeOffset="29107.8642">21206-289 387 0,'0'0'149'16,"0"0"-3"-16,38-2-2 15,-20-8-112-15,26 8-11 16,10 0-1-16,15-2-9 16,12-7-7-16,12 3 0 15,9-7-1-15,6 3 0 16,2-5-3-16,2 5 1 15,-6-3 0-15,-8 5-1 16,-13 4-2-16,-14-1-6 16,-11 7-11-16,-25-10-21 0,9 22-101 15,-44-12-2-15,0 0-4 16,-15-25 1-16</inkml:trace>
          <inkml:trace contextRef="#ctx0" brushRef="#br0" timeOffset="29356.0298">22326-548 437 0,'23'14'146'0,"-23"-14"1"15,48 2-5-15,-15 0-121 16,15 5-4-16,-4-1-3 16,1 6-8-16,-9 1-1 0,-12 5 0 15,-17 5-1-15,-14 2 0 16,-11 2-1-16,-11 0 1 15,-9 2-3 1,-5-4-1-16,1-2-6 0,3-8-7 16,14 5-24-16,-11-18-106 15,36-2-6-15,0 0-4 16,0 0-4-16</inkml:trace>
          <inkml:trace contextRef="#ctx0" brushRef="#br0" timeOffset="29768.3033">23367-496 385 0,'-12'-21'142'0,"12"21"-1"0,-27-2 0 15,27 2-111-15,-38 25 2 16,22 4-1-16,-11 2-14 15,6 12 1-15,-4 1-6 16,6 8 0-16,3 0-5 16,11 2-1-16,10-4-5 15,13-6 1-15,13-7 1 16,15-8-2-16,12-6 1 0,9-15-2 16,6-10-1-16,3-15 0 15,1-7 2-15,-6-12-2 16,-7-9 1-16,-14-7 0 15,-12-9 1-15,-20-1-1 16,-20 4 2-16,-21 8-1 16,-24 6 1-16,-16 11 0 15,-14 12 0-15,-10 9-1 16,-6 16-8-16,-1 2-10 16,30 23-131-16,-15-25-9 15,37 21-7-15,-3-20-7 16</inkml:trace>
        </inkml:traceGroup>
      </inkml:traceGroup>
      <inkml:traceGroup>
        <inkml:annotationXML>
          <emma:emma xmlns:emma="http://www.w3.org/2003/04/emma" version="1.0">
            <emma:interpretation id="{8101DA9F-4562-4478-8E27-0F49886D5B5B}" emma:medium="tactile" emma:mode="ink">
              <msink:context xmlns:msink="http://schemas.microsoft.com/ink/2010/main" type="line" rotatedBoundingBox="11196,14578 18925,14996 18860,16208 11130,15790"/>
            </emma:interpretation>
          </emma:emma>
        </inkml:annotationXML>
        <inkml:traceGroup>
          <inkml:annotationXML>
            <emma:emma xmlns:emma="http://www.w3.org/2003/04/emma" version="1.0">
              <emma:interpretation id="{E98AE6A4-9EED-4942-9BE3-626C5AB61FD4}" emma:medium="tactile" emma:mode="ink">
                <msink:context xmlns:msink="http://schemas.microsoft.com/ink/2010/main" type="inkWord" rotatedBoundingBox="11196,14578 12332,14640 12266,15852 11130,15790"/>
              </emma:interpretation>
              <emma:one-of disjunction-type="recognition" id="oneOf4">
                <emma:interpretation id="interp20" emma:lang="en-US" emma:confidence="0">
                  <emma:literal>I,</emma:literal>
                </emma:interpretation>
                <emma:interpretation id="interp21" emma:lang="en-US" emma:confidence="0">
                  <emma:literal>E,</emma:literal>
                </emma:interpretation>
                <emma:interpretation id="interp22" emma:lang="en-US" emma:confidence="0">
                  <emma:literal>I</emma:literal>
                </emma:interpretation>
                <emma:interpretation id="interp23" emma:lang="en-US" emma:confidence="0">
                  <emma:literal>F,</emma:literal>
                </emma:interpretation>
                <emma:interpretation id="interp24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2281.5175">6723 503 410 0,'0'0'149'15,"-9"62"-7"-15,-5-37-6 16,12 19-128-16,8 4-10 16,2-9-15-16,11 25-74 15,-23-30-48-15,14 18-6 0,-29-27-4 16,11 12-6-16</inkml:trace>
          <inkml:trace contextRef="#ctx0" brushRef="#br0" timeOffset="2042.3576">5717 549 336 0,'-35'12'131'0,"47"13"-4"16,-12-25-1-16,60-6-105 16,3-5-5-16,18 1-10 15,14 0-26-15,-9-17-97 16,19 25-10-16,-30-21-1 15,8 27-6-15</inkml:trace>
          <inkml:trace contextRef="#ctx0" brushRef="#br0" timeOffset="1928.2818">5636 166 361 0,'0'0'139'0,"0"0"-7"16,54 9 0-16,-4-22-108 16,18 5-7-16,7-9-2 15,17 1-14-15,7 1-10 16,-9-6-20-16,5 23-50 16,-32-16-51-16,-3 28 0 15,-60-14-5-15,8 42-3 16</inkml:trace>
          <inkml:trace contextRef="#ctx0" brushRef="#br0" timeOffset="1469.9765">5802-305 336 0,'-6'-27'136'16,"6"27"1"0,0 0-2-16,2 20-96 15,-19 10-12-15,11 19 3 16,-13 10-11-16,5 13-5 0,-5 5-6 16,5 10 0-16,-1-1-5 15,7-7-4-15,4-7 3 16,8-11-4-16,2-12 0 15,9-13-5-15,-1-13-3 16,-14-23-13-16,33 4-26 16,-37-42-87-16,23 9-3 15,-34-35-5-15,24 6-2 16</inkml:trace>
        </inkml:traceGroup>
        <inkml:traceGroup>
          <inkml:annotationXML>
            <emma:emma xmlns:emma="http://www.w3.org/2003/04/emma" version="1.0">
              <emma:interpretation id="{6E8CED33-02E8-443D-9804-38A8A3885B06}" emma:medium="tactile" emma:mode="ink">
                <msink:context xmlns:msink="http://schemas.microsoft.com/ink/2010/main" type="inkWord" rotatedBoundingBox="14047,14837 18920,15100 18880,15839 14008,15575"/>
              </emma:interpretation>
              <emma:one-of disjunction-type="recognition" id="oneOf5">
                <emma:interpretation id="interp25" emma:lang="en-US" emma:confidence="0">
                  <emma:literal>July,</emma:literal>
                </emma:interpretation>
                <emma:interpretation id="interp26" emma:lang="en-US" emma:confidence="0">
                  <emma:literal>Jalyn,</emma:literal>
                </emma:interpretation>
                <emma:interpretation id="interp27" emma:lang="en-US" emma:confidence="0">
                  <emma:literal>Jalyn</emma:literal>
                </emma:interpretation>
                <emma:interpretation id="interp28" emma:lang="en-US" emma:confidence="0">
                  <emma:literal>Jalyn.</emma:literal>
                </emma:interpretation>
                <emma:interpretation id="interp29" emma:lang="en-US" emma:confidence="0">
                  <emma:literal>"list</emma:literal>
                </emma:interpretation>
              </emma:one-of>
            </emma:emma>
          </inkml:annotationXML>
          <inkml:trace contextRef="#ctx0" brushRef="#br0" timeOffset="8356.5554">8522 227 397 0,'0'0'138'16,"0"0"3"-16,-23-13-5 16,42 21-103-16,-1-6-7 15,24 5-5-15,12-7-7 16,23 0-4-16,18-4-2 16,24-3-3-16,12-3 0 15,12-5-3-15,15 3 1 0,-4-1-2 16,-11 1 1-16,-10 4-3 15,-23 4 0-15,-20 1-4 16,-22 3-8-16,-30-6-14 16,-11 19-70-16,-27-13-44 15,0 0-1-15,-54-34-6 16,27 32 1-16</inkml:trace>
          <inkml:trace contextRef="#ctx0" brushRef="#br0" timeOffset="8589.711">9895 0 458 0,'0'0'148'16,"42"-2"0"-16,-42 2-7 15,35 0-119-15,-2 10-6 16,9 13-2 0,-3 2-7-16,1 6-2 0,-9 5-1 15,-8 1-2-15,-13 3 1 16,-12-1-4-16,-10-2 0 15,-11-3-8-15,-6-1-10 16,-11-23-94-16,24 17-34 16,-20-29-5-16,36 2-12 15,0 0-1-15</inkml:trace>
          <inkml:trace contextRef="#ctx0" brushRef="#br0" timeOffset="16244.3121">11254 576 340 0,'0'0'133'16,"-31"2"2"-16,31-2-2 0,-29 27-101 15,23-2-3-15,-7-5-3 16,9 12-8-16,-2-3-7 15,4 0-3-15,0 0-3 16,4-8-2-16,-2-21-2 16,18 14-1-16,-18-14 1 15,36-23-1-15,-16 5 1 16,1-3-1-16,0-2 1 0,-4 4 0 16,-17 19 2-1,25-23-1-15,-25 23 1 16,0 0 0-16,10 21-1 15,-10-21 1-15,2 33 0 16,-2-33-2-16,2 34-5 0,-2-34-2 16,4 27-7-16,-4-27-12 15,0 0-21-15,0 0-88 16,23 0-5-16,-21-31 0 16,21 20-1-16</inkml:trace>
          <inkml:trace contextRef="#ctx0" brushRef="#br0" timeOffset="14849.3847">12509 330 355 0,'-25'48'130'15,"-4"-33"1"-15,31 16-5 16,-2-31-100-16,29 6-3 15,11-16-5-15,12-5-6 0,6-1-16 16,-2-7-7-16,8 12-27 16,-24-16-86-1,16 27-10-15,-27-12 3 16,2 20-7-16</inkml:trace>
          <inkml:trace contextRef="#ctx0" brushRef="#br0" timeOffset="15096.5487">13357 306 415 0,'21'47'148'0,"-34"-28"2"16,17 33-7-16,-27-15-114 15,13 17-20-15,2-4 5 0,-1 8-11 16,7-4-15-16,-8-12-24 16,22 10-106-16,-26-33-4 15,20 14-5-15,-6-33-5 16</inkml:trace>
          <inkml:trace contextRef="#ctx0" brushRef="#br0" timeOffset="16476.4664">11649 272 420 0,'0'0'140'16,"-2"19"1"-16,6 31-6 0,-12-7-110 16,1 18-9-16,-1-3 2 15,4 8-14-15,0-3 2 16,4-5-2-16,0-8-1 15,0-9-2-15,4-7-6 16,-2-14-5-16,-2-20-19 16,0 0-58-16,31-10-55 15,-27-32-1-15,21 13-3 0,-16-29 0 16</inkml:trace>
          <inkml:trace contextRef="#ctx0" brushRef="#br0" timeOffset="16859.7204">11842 499 374 0,'15'25'136'16,"-15"-25"4"-16,4 31-3 16,-15-12-108-16,11 8-4 15,-10-5-2-15,4 10-8 16,-5-7-5-16,5 6-1 16,-2-4-3-16,4-2-2 15,4-25-2-15,6 18 0 16,-6-18-1-16,27-18-1 15,-8 1 0-15,3-6 0 16,-1-2 1-16,-2 4 1 16,-19 21 2-16,31-25 1 15,-31 25 1-15,21 15 1 0,-21-15-1 16,8 40 1-16,-4-16 0 16,-4 8-1-16,-4-1-3 15,-4 2 1-15,-7 2-2 16,-5-1 1-16,-7 3-1 15,-7-4-1-15,1 5-1 16,-2-7-1-16,4-2-3 16,-1-8-8-16,14-1-22 15,-16-24-115-15,34 4-3 16,-18-29-5-16,22 2-6 16</inkml:trace>
        </inkml:traceGroup>
      </inkml:traceGroup>
    </inkml:traceGroup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6:03.83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2D2BA6-1334-4CC6-92A4-BC4C1B7FCC7A}" emma:medium="tactile" emma:mode="ink">
          <msink:context xmlns:msink="http://schemas.microsoft.com/ink/2010/main" type="writingRegion" rotatedBoundingBox="22660,8367 28561,9592 28069,11960 22168,10735"/>
        </emma:interpretation>
      </emma:emma>
    </inkml:annotationXML>
    <inkml:traceGroup>
      <inkml:annotationXML>
        <emma:emma xmlns:emma="http://www.w3.org/2003/04/emma" version="1.0">
          <emma:interpretation id="{8F83DEE9-CE31-407C-A539-605BD3261521}" emma:medium="tactile" emma:mode="ink">
            <msink:context xmlns:msink="http://schemas.microsoft.com/ink/2010/main" type="paragraph" rotatedBoundingBox="22660,8367 28561,9592 28069,11960 22168,10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9A61AC-2BA0-4418-9401-0CBE98ACC661}" emma:medium="tactile" emma:mode="ink">
              <msink:context xmlns:msink="http://schemas.microsoft.com/ink/2010/main" type="line" rotatedBoundingBox="22660,8367 28561,9592 28069,11960 22168,10735"/>
            </emma:interpretation>
          </emma:emma>
        </inkml:annotationXML>
        <inkml:traceGroup>
          <inkml:annotationXML>
            <emma:emma xmlns:emma="http://www.w3.org/2003/04/emma" version="1.0">
              <emma:interpretation id="{61CFCBF7-284C-4136-854B-9DF8136BB710}" emma:medium="tactile" emma:mode="ink">
                <msink:context xmlns:msink="http://schemas.microsoft.com/ink/2010/main" type="inkWord" rotatedBoundingBox="22536,8962 24514,9372 24347,10176 22369,9766"/>
              </emma:interpretation>
              <emma:one-of disjunction-type="recognition" id="oneOf0">
                <emma:interpretation id="interp0" emma:lang="en-US" emma:confidence="0">
                  <emma:literal>stet</emma:literal>
                </emma:interpretation>
                <emma:interpretation id="interp1" emma:lang="en-US" emma:confidence="0">
                  <emma:literal>Stet</emma:literal>
                </emma:interpretation>
                <emma:interpretation id="interp2" emma:lang="en-US" emma:confidence="0">
                  <emma:literal>stent</emma:literal>
                </emma:interpretation>
                <emma:interpretation id="interp3" emma:lang="en-US" emma:confidence="0">
                  <emma:literal>stets</emma:literal>
                </emma:interpretation>
                <emma:interpretation id="interp4" emma:lang="en-US" emma:confidence="0">
                  <emma:literal>Stent</emma:literal>
                </emma:interpretation>
              </emma:one-of>
            </emma:emma>
          </inkml:annotationXML>
          <inkml:trace contextRef="#ctx0" brushRef="#br0">8255-507 360 0,'0'0'134'16,"-33"-6"5"-16,33 6-1 16,-27 6-89-16,27-6-10 15,-40 12-8-15,17-1-8 16,-4-1-7-16,2 3-3 15,2-5-4-15,5 4-2 16,18-12-2-16,0 0-2 16,-4 23-1-16,24-14 0 15,5 1-2-15,6 7 2 0,3 1 1 16,-5 9-2-16,-4 2 1 16,-9 7 1-16,-9 1-1 15,-12-2 1-15,-7 1-1 16,-7-3 0-16,-2-8-2 15,-4-8 1-15,3-5-4 16,1-10-1-16,21-2-6 16,-27-10-7-16,27 10-16 15,-8-29-37-15,8 29-76 16,8-23-2-16,-8 23 0 16,21-17-1-16</inkml:trace>
          <inkml:trace contextRef="#ctx0" brushRef="#br0" timeOffset="471.313">8411-274 407 0,'0'0'137'15,"27"-2"0"-15,-27 2-3 0,39-21-104 16,-16 6-5-16,8 7-15 15,-2 0-16-15,-10-3-22 16,10 24-61 0,-29-13-46-16,23 10-4 0,-23-10 0 15,10 27-3-15</inkml:trace>
          <inkml:trace contextRef="#ctx0" brushRef="#br0" timeOffset="320.2134">8573-490 433 0,'0'0'145'16,"0"0"3"-16,0 0-4 16,0 0-111-16,6 43-7 0,-16-12-8 15,3 7-8-15,-1-1-4 16,2 7-1-16,-1-7-4 16,3-2 1-16,4-3-4 15,-2-9-4-15,4-3-6 16,-2-20-12-16,4 21-22 15,-4-21-95-15,0 0-4 16,-31-41-2-16,31 41 2 16</inkml:trace>
          <inkml:trace contextRef="#ctx0" brushRef="#br0" timeOffset="935.6217">8718-81 425 0,'0'0'142'15,"0"0"-2"-15,0 0-3 16,21-13-115-16,0-7-4 16,10-3-2-16,2-6-7 15,0-5-3-15,1-3 1 16,1-2-2-16,-4-7 1 16,2-4-3-16,-2-2 0 0,-4 2-2 15,-4 2 2 1,-2 5-1-16,-8 7 2 15,-7 9 0-15,-10 9 1 16,4 18 1-16,-36 4-1 0,9 17 3 16,-6 8-3-16,-2 10 2 15,-3 7-3-15,5 8 2 16,4 2-3-16,6 2 0 16,9 0-1-16,9-4-2 15,12-4-3-15,7-10-6 16,13-1-16-16,-4-24-123 15,27 16-5-15,-19-21-5 16,17 9-5-16</inkml:trace>
          <inkml:trace contextRef="#ctx0" brushRef="#br0" timeOffset="1476.9819">9393-11 465 0,'0'0'151'15,"-16"52"-2"-15,-7-33-7 16,15 10-133-16,3 11-45 16,5-40-100-16,-16 47-9 15,16-47-10-15,-19 23-3 16</inkml:trace>
          <inkml:trace contextRef="#ctx0" brushRef="#br0" timeOffset="3336.0532">9661-254 396 0,'0'0'146'16,"0"0"-2"-16,0 0-1 15,32-14-93-15,-10 1-29 16,14 7-4-16,5-4-11 15,7-3-14-15,10 13-30 16,-16-18-102-16,16 22-6 16,-23-13-3-16,9 20-8 15</inkml:trace>
          <inkml:trace contextRef="#ctx0" brushRef="#br0" timeOffset="3075.8809">9834-472 289 0,'10'-27'124'0,"-10"27"1"0,13-18 4 16,-13 18-77-16,0 0-7 16,18-5-4-16,-18 5-10 15,0 0-3-15,-29 34-5 16,17-7-3-16,-7 0-6 15,3 6-1-15,-1 4-4 16,4 1-2-16,5 1-2 16,6-4-1-16,4 1-2 15,6-9-1-15,7 0 0 16,4-11-1-16,4-3-1 16,4-9 0-16,2-4-2 15,0-6-1-15,0-2-4 16,-6-3-4-16,0 3-11 0,-23 8-18 15,33-4-100-15,-33 4-2 16,0 0-3-16,0 0 0 16</inkml:trace>
        </inkml:traceGroup>
        <inkml:traceGroup>
          <inkml:annotationXML>
            <emma:emma xmlns:emma="http://www.w3.org/2003/04/emma" version="1.0">
              <emma:interpretation id="{7C234D7F-E186-454C-99BE-1FF3E1003605}" emma:medium="tactile" emma:mode="ink">
                <msink:context xmlns:msink="http://schemas.microsoft.com/ink/2010/main" type="inkWord" rotatedBoundingBox="24793,9466 26511,9822 26151,11561 24432,11205"/>
              </emma:interpretation>
              <emma:one-of disjunction-type="recognition" id="oneOf1">
                <emma:interpretation id="interp5" emma:lang="en-US" emma:confidence="0">
                  <emma:literal>(its,</emma:literal>
                </emma:interpretation>
                <emma:interpretation id="interp6" emma:lang="en-US" emma:confidence="0">
                  <emma:literal>(It's,</emma:literal>
                </emma:interpretation>
                <emma:interpretation id="interp7" emma:lang="en-US" emma:confidence="0">
                  <emma:literal>(It'd,</emma:literal>
                </emma:interpretation>
                <emma:interpretation id="interp8" emma:lang="en-US" emma:confidence="0">
                  <emma:literal>(Era,</emma:literal>
                </emma:interpretation>
                <emma:interpretation id="interp9" emma:lang="en-US" emma:confidence="0">
                  <emma:literal>(sea,</emma:literal>
                </emma:interpretation>
              </emma:one-of>
            </emma:emma>
          </inkml:annotationXML>
          <inkml:trace contextRef="#ctx0" brushRef="#br0" timeOffset="5559.5327">10623-285 310 0,'-25'-35'125'16,"25"35"-1"-16,-14-19 4 16,14 19-84-16,0 0-4 15,0 0-1-15,0 0-8 16,-29 29-7-16,4 9-4 15,-2 22-3-15,-15 15-4 16,-3 18-1-16,-12 13-5 16,-1 17 0-16,11 6-4 15,9 4 0-15,13 0-1 16,15-3-1-16,18-3-1 16,19-6-1-16,15-9-2 15,8-12-3-15,4-9-10 16,-7-24-24-16,14 1-100 0,-32-33-6 15,8-1-5-15,-37-34-8 16</inkml:trace>
          <inkml:trace contextRef="#ctx0" brushRef="#br0" timeOffset="11235.3054">10837 195 246 0,'11'-21'115'0,"-11"21"4"16,10-18 4-16,-10 18-65 15,0 0-6-15,-2-25-6 16,2 25-11-16,0 0-7 15,0 0-5-15,-6 31-6 16,2-6-3-16,-7 6-2 16,7 6-2-16,-8 9-2 15,3 10 0-15,-1 0-3 16,4 7-1-16,-1-5-2 16,5-2 1-16,0-4-3 15,4-2 1-15,5-9 0 16,-1-7-2-16,2-7 1 15,-2-7-3-15,-6-20-1 0,13 25-5 16,-13-25-5-16,0 0-11 16,6 19-21-16,-25-31-89 15,19 12-3-15,-12-19 0 16,12 19-2-16</inkml:trace>
          <inkml:trace contextRef="#ctx0" brushRef="#br0" timeOffset="12146.9145">10858 432 298 0,'-21'15'117'16,"-1"-17"0"-16,22 2 5 15,0 0-72-15,20 8-7 16,1-19-9-16,23 5-8 15,1-6-2-15,14 1-6 16,-1-5-5-16,4 1-5 0,0 1-4 16,-1 1-7-16,-7 7-7 15,-13-4-12-15,3 16-26 16,-44-6-83-16,35 10-1 16,-35-10-5-16,-12 23-1 15</inkml:trace>
          <inkml:trace contextRef="#ctx0" brushRef="#br0" timeOffset="12122.8955">10889 218 342 0,'0'0'130'0,"-12"-21"-2"15,12 21 4-15,0 0-90 16,23-18-9-16,-5 5-6 16,22 3-9-16,4-5-7 15,14-4-3-15,8-1-3 16,11-7-3-16,2 0-1 15,4-2-3-15,-4-1-2 16,-8 3-4-16,-9 7-5 16,-16 3-11-16,-9 23-31 15,-37-6-75-15,0 27-3 16,-37-10-1-16,3 25 1 16</inkml:trace>
          <inkml:trace contextRef="#ctx0" brushRef="#br0" timeOffset="11603.5499">10981 264 267 0,'16'-44'113'16,"-16"44"6"-16,15-35 1 15,-15 35-68-15,14-19-5 16,-14 19-3-16,0 0-10 15,15 23-7-15,-19-2-4 16,2 8-4-16,-4 6-4 16,-3 11-1-16,-3 6-4 15,1 6-2-15,-1-2-3 16,1 4 0-16,1-4-2 16,2 1-1-16,4-8-1 15,2-5 0-15,4-11-2 16,0-4 1-16,4-10-1 0,-6-19-2 15,0 0-3-15,21 4-6 16,-21-4-14-16,16-48-31 16,5 21-81-16,-21-29-7 15,15 11 6-15,-26-18-2 16</inkml:trace>
          <inkml:trace contextRef="#ctx0" brushRef="#br0" timeOffset="13007.4843">11184 829 244 0,'13'-27'120'0,"-13"27"2"15,8-19 5-15,-8 19-50 16,0 0-29-16,31-19-6 16,-31 19-11-16,0 0-5 15,19-14-7-15,-19 14-4 16,21-2-4-16,-21 2-4 15,25 8-2-15,-25-8-1 16,25 17-2-16,-25-17 0 16,16 27 0-16,-18-9 0 15,-4 3 0-15,-7 2 1 0,-9 0-1 16,-3 2 0-16,-4-2-1 16,0 0 0-16,4-5 0 15,2-3 0-15,23-15 0 16,-27 29-1-16,27-29 1 15,4 21-1-15,-4-21 1 16,35 12-1-16,-12-6 0 16,6-1-2-16,0-1-4 15,-2-6-8-15,4 12-23 16,-31-10-99-16,34 15-4 16,-34-15-5-16,16 20-3 15</inkml:trace>
          <inkml:trace contextRef="#ctx0" brushRef="#br0" timeOffset="35391.9606">11876 1085 367 0,'0'0'136'0,"0"0"2"16,0 0-5-16,0 0-103 15,0 0-5-15,-14 27-2 16,14-27-8-16,-7 37-6 16,1-16-4-16,-2 4-1 15,-7 0-4-15,-5-4-5 0,-3 6-15 16,-13-15-26-16,14 22-87 16,-22-28-3-16,19 21-4 15,-14-25-4-15</inkml:trace>
        </inkml:traceGroup>
        <inkml:traceGroup>
          <inkml:annotationXML>
            <emma:emma xmlns:emma="http://www.w3.org/2003/04/emma" version="1.0">
              <emma:interpretation id="{4C5246BE-6AA7-45AE-9BC3-53D8FF94DBB7}" emma:medium="tactile" emma:mode="ink">
                <msink:context xmlns:msink="http://schemas.microsoft.com/ink/2010/main" type="inkWord" rotatedBoundingBox="27035,9275 28561,9592 28148,11580 26622,11264"/>
              </emma:interpretation>
              <emma:one-of disjunction-type="recognition" id="oneOf2">
                <emma:interpretation id="interp10" emma:lang="en-US" emma:confidence="0">
                  <emma:literal>#2)</emma:literal>
                </emma:interpretation>
                <emma:interpretation id="interp11" emma:lang="en-US" emma:confidence="0">
                  <emma:literal>IF.)</emma:literal>
                </emma:interpretation>
                <emma:interpretation id="interp12" emma:lang="en-US" emma:confidence="0">
                  <emma:literal>Fly)</emma:literal>
                </emma:interpretation>
                <emma:interpretation id="interp13" emma:lang="en-US" emma:confidence="0">
                  <emma:literal>Fl.)</emma:literal>
                </emma:interpretation>
                <emma:interpretation id="interp14" emma:lang="en-US" emma:confidence="0">
                  <emma:literal>FT.)</emma:literal>
                </emma:interpretation>
              </emma:one-of>
            </emma:emma>
          </inkml:annotationXML>
          <inkml:trace contextRef="#ctx0" brushRef="#br0" timeOffset="36347.5963">12518 115 246 0,'0'0'116'0,"4"-23"4"15,-4 23 3-15,-2-19-57 16,2 19-10-16,0 0-11 16,0 0-12-16,0 0-7 15,0 0-5-15,13 19-4 16,-9 4-2-16,-6 2-4 15,0 10-1-15,-4 4-2 16,-5 9-1-16,1 4-1 16,-7 6-1-16,5 0-2 15,-3 1 0-15,3 1-1 16,-1 0 0-16,7-8-1 0,0 0 1 16,4-8-2-16,4-9 1 15,2-4-1-15,-2-8-2 16,-2-23-1-16,8 21-5 15,-8-21-8-15,0 0-18 16,23-9-23-16,-33-15-85 16,10 24 0-16,4-32-3 15,-4 32 6-15</inkml:trace>
          <inkml:trace contextRef="#ctx0" brushRef="#br0" timeOffset="37163.6569">12504 177 282 0,'-27'-10'127'15,"27"10"1"-15,4-23 1 0,19 19-56 16,-5-15-36-16,20 9-5 15,-1-9-8-15,15 6-10 16,2-5-3-16,4 5-5 16,3-1-2-16,3 1-2 15,2 1-2-15,-5 1-4 16,-1 7-6-16,-8-6-7 16,-2 16-14-16,-19-18-33 15,8 28-65-15,-39-16-2 16,15 21-2-16,-36-11 1 15</inkml:trace>
          <inkml:trace contextRef="#ctx0" brushRef="#br0" timeOffset="36847.4466">12778 125 351 0,'-19'-8'124'15,"19"8"1"-15,0 0-1 0,-18-6-92 16,18 6-3-16,0 0-5 16,0 0-4-16,0 0-3 15,0 0-1 1,-13 33-2-16,5-6-3 0,2 8 0 15,-3 9-2-15,1 8-2 16,-2 2-1-16,1 0-1 16,-1 2-1-16,4-2 0 15,1 0 0-15,1 0-1 16,0-6-1-16,2-1 0 16,0-5-1-16,-2-7 0 15,2-1-1-15,0-10-1 16,-2-3-2-16,4-21-3 0,0 19-3 15,0-19-10-15,0 0-16 16,12-48-70 0,13 25-33-16,-21-22-5 15,19 9 2-15,-21-20-3 0</inkml:trace>
          <inkml:trace contextRef="#ctx0" brushRef="#br0" timeOffset="37387.8047">12558 478 329 0,'0'0'119'15,"0"0"-1"-15,0 0-4 16,35-4-85-16,-8-6-6 16,10 3-9-16,1 1-8 15,-1 0-10-15,5 4-12 16,-15-11-42-16,16 16-59 16,-20-16-3-16,11 17-1 0,-34-4-6 15</inkml:trace>
          <inkml:trace contextRef="#ctx0" brushRef="#br0" timeOffset="37935.1689">12934 794 334 0,'0'0'133'0,"0"0"-4"16,25-8 4-16,-25 8-95 15,20-11-5-15,-20 11-12 16,27-6-7-16,-27 6-6 16,25 13 0-16,-25-13 1 15,11 27-5-15,-11-27 2 16,-11 33-2-16,11-33 2 0,-29 33-2 16,9-16 0-16,-3-3 0 15,-2-1-2-15,2-1 2 16,2 1-3-1,2-1 1-15,19-12-1 0,-18 21 0 16,18-21-1-16,0 0 0 16,39 19 0-16,-12-17 0 15,9 0-2-15,1-4-1 16,-2 2-2-16,1-4-4 16,-5 6-7-16,-10-9-15 15,8 22-62-15,-29-15-41 16,25 2-3-16,-25-2 0 15,0 0-3-15</inkml:trace>
          <inkml:trace contextRef="#ctx0" brushRef="#br0" timeOffset="38535.568">13584-324 337 0,'0'0'125'16,"-31"-31"-1"-16,31 31 2 16,-17-27-94-16,17 27 2 15,0 0-8-15,0 0-3 16,0 0-6-16,0 0-3 0,0 0 3 15,29 31-9 1,-8-6 4-16,4 4-6 16,10 9 3-16,7 7-5 15,6 11-2-15,0 11 1 0,-1 8-2 16,-3 12 2-16,-7 11-1 16,-8 6 1-16,-10 2-1 15,-11 8 2-15,-12-2 1 16,-6-4 0-16,-11-4-2 15,-4-2 1-15,-12-9-1 16,-5 3 0-16,-8-7 0 16,-4-6-2-16,-4-4-1 0,-4-6 0 15,4-9 0 1,0-8-2-16,12-8-3 16,2-17-7-16,19-6-22 15,-6-29-108-15,31 4-6 0,2-29-7 16,15 4-6-16</inkml:trace>
        </inkml:traceGroup>
      </inkml:traceGroup>
    </inkml:traceGroup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5:39.19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52EACCF-6DEF-4911-B638-5585726CF4DF}" emma:medium="tactile" emma:mode="ink">
          <msink:context xmlns:msink="http://schemas.microsoft.com/ink/2010/main" type="writingRegion" rotatedBoundingBox="14457,9271 22777,9732 22658,11870 14339,11409"/>
        </emma:interpretation>
      </emma:emma>
    </inkml:annotationXML>
    <inkml:traceGroup>
      <inkml:annotationXML>
        <emma:emma xmlns:emma="http://www.w3.org/2003/04/emma" version="1.0">
          <emma:interpretation id="{046251AF-5570-4F6B-9A04-F14BF235FF6D}" emma:medium="tactile" emma:mode="ink">
            <msink:context xmlns:msink="http://schemas.microsoft.com/ink/2010/main" type="paragraph" rotatedBoundingBox="14457,9271 22777,9732 22658,11870 14339,114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6DD796-0450-405A-B824-AAA07D669F14}" emma:medium="tactile" emma:mode="ink">
              <msink:context xmlns:msink="http://schemas.microsoft.com/ink/2010/main" type="line" rotatedBoundingBox="14457,9271 22777,9732 22658,11870 14339,11409"/>
            </emma:interpretation>
          </emma:emma>
        </inkml:annotationXML>
        <inkml:traceGroup>
          <inkml:annotationXML>
            <emma:emma xmlns:emma="http://www.w3.org/2003/04/emma" version="1.0">
              <emma:interpretation id="{2643BCAE-70DA-4A55-A9B6-FF28DE7B4EE9}" emma:medium="tactile" emma:mode="ink">
                <msink:context xmlns:msink="http://schemas.microsoft.com/ink/2010/main" type="inkWord" rotatedBoundingBox="14457,9271 16793,9400 16674,11538 14339,11409"/>
              </emma:interpretation>
              <emma:one-of disjunction-type="recognition" id="oneOf0">
                <emma:interpretation id="interp0" emma:lang="en-US" emma:confidence="1">
                  <emma:literal>bone)</emma:literal>
                </emma:interpretation>
                <emma:interpretation id="interp1" emma:lang="en-US" emma:confidence="0">
                  <emma:literal>boney</emma:literal>
                </emma:interpretation>
                <emma:interpretation id="interp2" emma:lang="en-US" emma:confidence="0">
                  <emma:literal>bore)</emma:literal>
                </emma:interpretation>
                <emma:interpretation id="interp3" emma:lang="en-US" emma:confidence="0">
                  <emma:literal>bond)</emma:literal>
                </emma:interpretation>
                <emma:interpretation id="interp4" emma:lang="en-US" emma:confidence="0">
                  <emma:literal>bole)</emma:literal>
                </emma:interpretation>
              </emma:one-of>
            </emma:emma>
          </inkml:annotationXML>
          <inkml:trace contextRef="#ctx0" brushRef="#br0">35 69 228 0,'0'0'114'15,"9"-29"6"-15,-9 29 1 16,2-23-65-16,-2 23-7 16,0 0-5-16,0 0-7 15,0 0-5-15,0 0-5 16,-4-18-4-16,4 18-3 15,0 0-3-15,0 0-2 16,-11 24-3-16,7-1-1 16,0 4-4-16,0 4 0 0,-3 9-1 15,5 4 0-15,0 3-1 16,0 5 0-16,2 0-1 16,2-2 1-16,-2 4-1 15,2 2 0-15,0 0-1 16,-2-2-2-16,0-2-2 15,0-4 1-15,0-4-3 16,-4-1 2-16,4-9-2 16,-2-1 2-16,0-12-3 15,0-1 5-15,2-20-1 16,-2 21 0-16,2-21 0 16,0 0 1-16,0 0-1 0,0 0 0 15,0 0 0-15,2-29-1 16,-2 29 5-16,8-41-2 15,-3 16 3-15,5-9-4 16,-4 7 3-16,7-4-1 16,-3 6 1-16,0 2-2 15,-10 23-3-15,30-29 1 16,-30 29-1-16,35-12 1 16,-12 10 0-16,4 4 1 15,0 0-1-15,4 2 1 16,-2 2 0-16,-2 5-1 15,-6 1 1-15,-3 3-3 16,-5 5 2-16,-11 1-2 0,-2 0-2 16,-8 6 2-16,-1-6-3 15,-5 4 3-15,14-25-2 16,-33 35 4-16,14-27-5 16,-4 1 5-16,0-7 0 15,-4-8-1-15,-2 3 0 16,2-5-1-16,0 6-1 15,0 0-2-15,4 4 0 16,2-2-6-16,21 0-5 16,-29 15-10-16,29-15-23 15,0 0-97-15,2 27-3 16,-2-27 0-16,21-13-2 0</inkml:trace>
          <inkml:trace contextRef="#ctx0" brushRef="#br0" timeOffset="623.4141">565 668 344 0,'13'-23'131'0,"-15"0"-2"15,2 23 5-15,4-19-99 16,-4 19-5-16,0 0 3 16,0 0-8-16,0 0-5 15,0 0-2-15,-23 8-3 16,23-8-2-16,-21 32-3 15,11-10-3-15,-1 1 1 16,3 6-3-16,2 3-3 16,2 3 1-16,2 0-3 15,6 1-2-15,2-5 0 0,4-2 2 16,5-6-2-16,4-5 1 16,-19-18 2-16,41 17-2 15,-18-19 2 1,0-4 0-16,2-9 0 0,2-4 0 15,-4-3 4-15,-3-5-3 16,1-3 2-16,-4-3 1 16,-3 4-2-16,-1-6-1 15,-11 4 2-15,0-1-1 16,-6 5-3-16,-5 5 2 16,-3 3-2-16,12 19 0 15,-35-27 2-15,12 23-2 16,0 6 1-16,-4 4-1 0,4 2-1 15,0 3-1 1,5-1-5-16,-1 1-4 16,19-11-12-16,-19 14-22 15,19-14-100-15,0 0-6 0,29 15 0 16,-29-15-5-16</inkml:trace>
          <inkml:trace contextRef="#ctx0" brushRef="#br0" timeOffset="2557.2081">856 1 312 0,'0'0'129'0,"0"0"1"16,0 0 3 0,0 0-92-16,0 0-7 15,0 0 0-15,0 0-7 0,13-21-6 16,-13 21-6-16,10-21-3 15,-10 21-3-15,19-33-2 16,-7 12-2-16,3-4-2 16,3 0-1-16,-1 0 0 15,0 2 1-15,-3 5-1 16,-1-1 1-16,-13 19-1 16,16-21 1-16,-16 21 0 15,0 0 1-15,0 0-1 16,25 19 0-16,-25-19 0 15,23 39 0-15,-8-14 0 16,-1 2 0-16,1 4-1 16,1-4-1-16,-1 0 1 0,-1-4-3 15,-3-4-2-15,-11-19-5 16,14 23-9-16,-14-23-22 16,0 0-105-16,23-8-4 15,-27-17-2-15,16 6-3 16</inkml:trace>
          <inkml:trace contextRef="#ctx0" brushRef="#br0" timeOffset="15339.707">1473 318 329 0,'0'0'126'0,"0"0"7"16,0 0-4-16,0 0-88 16,19-21-6-16,-19 21-2 15,19-8-6-15,-19 8-7 0,20-15-5 16,-20 15-4-16,25-33-2 15,-10 8-3 1,3-10-3-16,5-3-1 16,0-12-1-16,0-2-1 0,0-6 0 15,-4 0-1-15,-5-2 2 16,-3 4-1-16,-5 2 1 16,-6 4 0-16,-2 6 1 15,-7 3-1-15,1 7 1 16,-4 7 0-16,-3 5 1 15,15 22-1-15,-33-23 2 16,14 23-1-16,-4 14 1 0,-2 13 2 16,-2 13-1-1,9 16 0-15,-3 10-1 16,8 11 1-16,7 6-2 16,10 5 2-16,7-5-4 0,7-9 1 15,7-7-2-15,-2-15-2 16,4-11-6-16,-6-22-12 15,8 4-70-15,-29-23-59 16,37-27-2-16,-32-6-7 16,9 8 0-16</inkml:trace>
          <inkml:trace contextRef="#ctx0" brushRef="#br0" timeOffset="16143.2409">2074-279 355 0,'-17'-22'136'16,"17"22"1"-16,-13-25 1 15,13 25-94-15,0 0-8 16,0 0-2-16,0 0-10 15,19-4-4-15,-6 24-4 16,3 16-1-16,5 13-3 16,4 18 0-16,2 12-3 15,2 12-4-15,0 11-3 0,0 12 1 16,-2 5-2-16,-8 1-1 16,-4 1 0-16,-9-3 0 15,-8-1-1-15,-7-5 3 16,-7-10 1-16,-5-9-1 15,-6-10-1-15,-4-10 2 16,-9-11-3-16,-3-8-5 16,-1-6-5-16,0-6-2 15,1 3-12-15,-3-22-35 16,23 23-97-16,-16-27-5 16,28 14-7-16,-11-21 1 15</inkml:trace>
        </inkml:traceGroup>
        <inkml:traceGroup>
          <inkml:annotationXML>
            <emma:emma xmlns:emma="http://www.w3.org/2003/04/emma" version="1.0">
              <emma:interpretation id="{C66C5BD0-B09A-4603-9A91-4E73486692F9}" emma:medium="tactile" emma:mode="ink">
                <msink:context xmlns:msink="http://schemas.microsoft.com/ink/2010/main" type="inkWord" rotatedBoundingBox="17721,10082 19043,10155 18999,10946 17677,10872"/>
              </emma:interpretation>
              <emma:one-of disjunction-type="recognition" id="oneOf1">
                <emma:interpretation id="interp5" emma:lang="en-US" emma:confidence="1">
                  <emma:literal>=&gt;</emma:literal>
                </emma:interpretation>
                <emma:interpretation id="interp6" emma:lang="en-US" emma:confidence="0">
                  <emma:literal>=</emma:literal>
                </emma:interpretation>
                <emma:interpretation id="interp7" emma:lang="en-US" emma:confidence="0">
                  <emma:literal>€7</emma:literal>
                </emma:interpretation>
                <emma:interpretation id="interp8" emma:lang="en-US" emma:confidence="0">
                  <emma:literal>¥7</emma:literal>
                </emma:interpretation>
                <emma:interpretation id="interp9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18395.74">3302 472 416 0,'20'-7'143'0,"-20"7"6"15,0 0-10-15,0 0-106 16,0 0-6-16,0 0-7 0,36 23-7 16,-16-15-7-1,12 7 2-15,3-9-6 16,9 5 2-16,3-11-1 15,9-5-1-15,5-1 2 0,-3-4-2 16,0 2 1-16,-8-7-4 16,-4 9 1-16,-13-5-7 15,0 11-9-15,-33 0-17 16,37 9-107-16,-37-9-7 16,0 0-6-16,0 0 1 15</inkml:trace>
          <inkml:trace contextRef="#ctx0" brushRef="#br0" timeOffset="19451.4404">3998 303 402 0,'-19'-21'140'0,"19"21"5"16,-25-10-4-16,25 10-94 15,-21 6-8-15,21-6-8 16,0 0-9-16,-10 23-6 15,10-23-3-15,18 19-3 16,1-7-2-16,10-1-3 0,9-1-1 16,9 0-4-16,7 3 0 15,9-1 0 1,1 1 0-16,1 1 0 16,-3-1 0-16,-4 4-2 0,-8-5-1 15,-6 7-1-15,-9-7 0 16,-8 3 5-16,-27-15-5 15,29 25 5-15,-29-25-4 16,-2 29 3-16,-15-11 1 16,-8-1 0-16,-16 12 1 15,-9 0-1-15,-12 13 1 16,-5 1 0-16,-3 3-2 16,-3 4 2-16,10-2-1 0,5 0-2 15,15-9-4 1,7-6-6-16,18 1-21 15,-7-24-118-15,29 13-2 16,-4-23-11-16,0 0-4 0</inkml:trace>
          <inkml:trace contextRef="#ctx0" brushRef="#br0" timeOffset="18911.0817">3383 775 275 0,'-25'-8'118'15,"25"8"3"-15,0 0 2 16,0 0-75-16,0 0-9 0,0 0 0 15,0 0-6-15,0 0-2 16,0 0-3-16,0 0-4 16,0 0-3-16,18 12-1 15,1-12-5-15,8 2-3 16,8-6-2-16,7 0-2 16,2 0-2-16,3-1-1 15,-1 3-2-15,4-2 0 16,-2 4-2-16,-5 0-1 15,-1-2 1-15,-3 0-1 16,1-4 0-16,-1 0-2 16,-3-3 0-16,-7 1-4 0,-4 0 0 15,-5-3-6-15,-20 11-7 16,19-8-15-16,-19 8-30 16,0 0-81-16,-8 25-2 15,-13-27 1-15,21 2 0 16</inkml:trace>
        </inkml:traceGroup>
        <inkml:traceGroup>
          <inkml:annotationXML>
            <emma:emma xmlns:emma="http://www.w3.org/2003/04/emma" version="1.0">
              <emma:interpretation id="{0B469FB0-0589-4FC9-A1C2-3099063AB7F2}" emma:medium="tactile" emma:mode="ink">
                <msink:context xmlns:msink="http://schemas.microsoft.com/ink/2010/main" type="inkWord" rotatedBoundingBox="20308,9775 22767,9912 22673,11602 20214,11466"/>
              </emma:interpretation>
              <emma:one-of disjunction-type="recognition" id="oneOf2">
                <emma:interpretation id="interp10" emma:lang="en-US" emma:confidence="0">
                  <emma:literal>Exta</emma:literal>
                </emma:interpretation>
                <emma:interpretation id="interp11" emma:lang="en-US" emma:confidence="0">
                  <emma:literal>Extra</emma:literal>
                </emma:interpretation>
                <emma:interpretation id="interp12" emma:lang="en-US" emma:confidence="0">
                  <emma:literal>ExtA</emma:literal>
                </emma:interpretation>
                <emma:interpretation id="interp13" emma:lang="en-US" emma:confidence="0">
                  <emma:literal>Ext,</emma:literal>
                </emma:interpretation>
                <emma:interpretation id="interp14" emma:lang="en-US" emma:confidence="0">
                  <emma:literal>Extol</emma:literal>
                </emma:interpretation>
              </emma:one-of>
            </emma:emma>
          </inkml:annotationXML>
          <inkml:trace contextRef="#ctx0" brushRef="#br0" timeOffset="20883.3927">5892 120 397 0,'0'0'139'0,"19"-22"-1"15,4 17-2 1,-23 5-100-16,44-20-3 16,-19 7-4-16,12 5-10 0,2-3-6 15,5 1-3-15,4 0-3 16,2-1 0-16,6 1-3 15,2-1-2-15,0 3-2 16,-4 0-1-16,-4 4-1 16,-8 0-5-16,-7 10-11 15,-16-8-20-15,1 20-103 16,-20-18-3-16,-25 32-2 16,-16-18-3-16</inkml:trace>
          <inkml:trace contextRef="#ctx0" brushRef="#br0" timeOffset="21483.7925">5890 972 392 0,'0'0'143'0,"0"0"0"16,0 0-1-16,9 19-101 15,-9-19-14-15,31 10-5 16,-8-3-10-16,10-1-5 16,6-8-5-16,7-7 1 15,6-3-2-15,6-5-1 16,5-3-2-16,-3-1-4 15,0 2-6-15,-10-4-10 16,-2 17-15-16,-25-15-65 16,10 30-40-16,-33-9-3 15,0 0 0-15,0 0 3 0</inkml:trace>
          <inkml:trace contextRef="#ctx0" brushRef="#br0" timeOffset="21207.6083">5951 488 300 0,'-21'6'118'0,"21"-6"4"15,0 0 10-15,-2 25-89 16,2-25 0-16,0 0 1 15,23-14-7-15,-3 14-5 16,-20 0-5-16,32-11-5 0,-32 11-6 16,39-10-5-1,-12 6-5-15,2 0-1 16,4 2-3-16,7-5 4 0,1 3-7 16,5-4 2-16,0 2-6 15,-5-3 1-15,-3 5-7 16,-9-4-13-16,-2 18-35 15,-27-10-85-15,0 0-4 16,-13 23-1-16,-3 8 1 16</inkml:trace>
          <inkml:trace contextRef="#ctx0" brushRef="#br0" timeOffset="20583.1938">5994 56 366 0,'0'0'138'0,"0"0"0"15,0 0 3-15,-23 12-96 16,30 13-6-16,-16 0-3 15,11 17-10-15,-8 6-5 16,4 12-7-16,-6 8-3 16,-1 7-5-16,1 2-1 15,2 4-3-15,4-6-1 16,2-4-2-16,4-7-1 16,0-10 2-16,4-10 1 15,1-9-2-15,-1-14-4 0,-8-21-3 16,0 0-9-16,10-21-22 15,3-6-107-15,-26-31-4 16,16 8-3 0,-24-27-2-16</inkml:trace>
          <inkml:trace contextRef="#ctx0" brushRef="#br0" timeOffset="21927.0876">6763 677 395 0,'0'0'140'15,"4"-33"0"-15,-4 33-3 16,15-19-111-16,-15 19-4 16,23-31-3-16,-23 31-4 15,29-31-2-15,-29 31-2 16,25-25 2-16,-25 25-3 16,22-10-3-16,-22 10 3 15,29 20-3-15,-14-1-4 16,4 8-1-16,2 4 0 15,6 7-1-15,-3-1 0 16,6 5 2-16,-3-3-3 16,2-4 1-16,-2 1 0 0,0-9-2 15,-2-4-1-15,-5-7-3 16,-1-7-4-16,-19-9-10 16,25-9-14-16,-6 9-51 15,-26-33-64-15,7 33-3 16,-2-54 2-16,2 31 1 15</inkml:trace>
          <inkml:trace contextRef="#ctx0" brushRef="#br0" timeOffset="22228.2935">7243 604 254 0,'0'0'127'0,"2"-20"8"0,-2 20-3 16,0 0-46-16,0 0-34 15,0 0-7-15,-12 23-12 16,12-23-8 0,-30 37-5-16,10-14-6 0,-3 4-2 15,-6-2-5-15,-2 4 0 16,-5 0-3-16,-1-2 0 16,2 0-2-16,1 0 0 15,3-4-1-15,6 2-1 16,9-7-1-16,16-18-4 15,-15 23-5-15,15-23-12 16,0 0-22-16,0 0-100 0,37-14-3 16,-30-13-3-16,16 8-1 15</inkml:trace>
          <inkml:trace contextRef="#ctx0" brushRef="#br0" timeOffset="22812.6827">7484 567 367 0,'-37'0'143'15,"18"17"-4"-15,-12-15-1 16,31-2-95-16,0 0-27 16,0 0-3-16,31 2-10 15,4-10-15-15,17 5-24 16,-8-13-97-16,22 16-6 15,-12-11-2-15,11 16-6 0</inkml:trace>
          <inkml:trace contextRef="#ctx0" brushRef="#br0" timeOffset="22611.5487">7607 326 402 0,'24'-12'141'0,"-24"12"-4"0,0 0 5 15,0 0-105 1,7 18-5-16,-7-18-6 15,-15 31-10-15,3-8-2 16,-1 11-5-16,-5 1-2 0,-1 4-5 16,-2 3 1-16,0-1-4 15,5 3 2-15,-1 0-1 16,7-5-2-16,3-6 1 16,9 1 2-16,5-7-1 15,7-7-1-15,7-3 0 16,6-6-3-16,4-7-2 15,7-4-4-15,-1-9-8 16,2 1-13-16,-14-17-25 16,15 17-90-16,-32-19-1 15,-8 27-1-15,4-33 2 16</inkml:trace>
          <inkml:trace contextRef="#ctx0" brushRef="#br0" timeOffset="23547.1704">7717 1691 329 0,'0'0'136'0,"0"0"-1"16,0 0 2-16,0 0-88 15,0 0-17-15,8-31 3 16,0-2-16-16,11-9 0 15,-2-18-9-15,8-4 2 16,4-13-6-16,2-2-2 16,4-4 2-16,2 6-3 0,-3 6 3 15,-3 13-1-15,-4 18 2 16,-8 22-1-16,-19 18 0 16,25 16 0-16,-21 20-2 15,0 18 1-15,0 10-2 16,0 9 0-16,4 6-2 15,5-2 2-15,1 0-2 16,5-5 0-16,2-5-1 16,0-11-4-16,0-10 3 15,-3-11-6-15,-1-10 4 16,-17-25-10-16,25 21 2 16,-25-21-16-16,14-25-17 15,-24-13-99-15,16 11-5 0,-20-21 1 16,9 17-3-16</inkml:trace>
          <inkml:trace contextRef="#ctx0" brushRef="#br0" timeOffset="23744.3018">7777 1386 453 0,'0'0'148'15,"0"0"-5"-15,62-17-2 16,-14 7-126-16,12-3-10 0,7 5-26 16,-11-15-117-16,17 19-5 15,-26-15-5 1,1 19-4-16</inkml:trace>
        </inkml:traceGroup>
      </inkml:traceGroup>
    </inkml:traceGroup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7:33.65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4F9EF2-CE55-442A-87F1-E116B8686AC0}" emma:medium="tactile" emma:mode="ink">
          <msink:context xmlns:msink="http://schemas.microsoft.com/ink/2010/main" type="inkDrawing" rotatedBoundingBox="20073,14981 21752,14787 21756,14822 20077,15016" semanticType="underline" shapeName="Other">
            <msink:sourceLink direction="with" ref="{BFFC325E-8C45-4EE7-AEA7-C27024DF2154}"/>
            <msink:sourceLink direction="with" ref="{A5A4712C-F5BF-409C-B25F-ADD17A2815DE}"/>
          </msink:context>
        </emma:interpretation>
      </emma:emma>
    </inkml:annotationXML>
    <inkml:trace contextRef="#ctx0" brushRef="#br0">14543 85 324 0,'0'0'143'15,"33"-10"4"-15,-33 10-4 16,44-6-46-16,-11-3-70 0,21 9-3 15,13-6-5-15,16 0-8 16,12-2-2-16,20-1-4 16,11-3 0-16,12-1-2 15,3-3 0-15,0 1 0 16,-6-1-1-16,-8-1-2 16,-15 2-2-16,-23-1-1 15,-18 5-5-15,-27-1-10 16,-13 14-16-16,-31-2-62 15,0 0-46-15,-44-12-3 0,15 26-1 16,-23-22-1-16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7:10.81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0495C5-CD90-4739-8720-E5CA76B0DCB3}" emma:medium="tactile" emma:mode="ink">
          <msink:context xmlns:msink="http://schemas.microsoft.com/ink/2010/main" type="writingRegion" rotatedBoundingBox="5664,14556 10643,15289 10477,16413 5498,15680"/>
        </emma:interpretation>
      </emma:emma>
    </inkml:annotationXML>
    <inkml:traceGroup>
      <inkml:annotationXML>
        <emma:emma xmlns:emma="http://www.w3.org/2003/04/emma" version="1.0">
          <emma:interpretation id="{3EA10C27-60A6-4D98-ACAE-4691B45358C8}" emma:medium="tactile" emma:mode="ink">
            <msink:context xmlns:msink="http://schemas.microsoft.com/ink/2010/main" type="paragraph" rotatedBoundingBox="5664,14556 10643,15289 10477,16413 5498,15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2A04F4-7127-4795-A8CA-4303043E7BA5}" emma:medium="tactile" emma:mode="ink">
              <msink:context xmlns:msink="http://schemas.microsoft.com/ink/2010/main" type="line" rotatedBoundingBox="5664,14556 10643,15289 10477,16413 5498,15680"/>
            </emma:interpretation>
          </emma:emma>
        </inkml:annotationXML>
        <inkml:traceGroup>
          <inkml:annotationXML>
            <emma:emma xmlns:emma="http://www.w3.org/2003/04/emma" version="1.0">
              <emma:interpretation id="{67D8975E-E3A4-461D-AD24-BAB50CFA8A01}" emma:medium="tactile" emma:mode="ink">
                <msink:context xmlns:msink="http://schemas.microsoft.com/ink/2010/main" type="inkWord" rotatedBoundingBox="5664,14556 10643,15289 10477,16413 5498,15680"/>
              </emma:interpretation>
              <emma:one-of disjunction-type="recognition" id="oneOf0">
                <emma:interpretation id="interp0" emma:lang="en-US" emma:confidence="0">
                  <emma:literal>on is</emma:literal>
                </emma:interpretation>
                <emma:interpretation id="interp1" emma:lang="en-US" emma:confidence="0">
                  <emma:literal>of is</emma:literal>
                </emma:interpretation>
                <emma:interpretation id="interp2" emma:lang="en-US" emma:confidence="0">
                  <emma:literal>on's</emma:literal>
                </emma:interpretation>
                <emma:interpretation id="interp3" emma:lang="en-US" emma:confidence="0">
                  <emma:literal>of',</emma:literal>
                </emma:interpretation>
                <emma:interpretation id="interp4" emma:lang="en-US" emma:confidence="0">
                  <emma:literal>of's</emma:literal>
                </emma:interpretation>
              </emma:one-of>
            </emma:emma>
          </inkml:annotationXML>
          <inkml:trace contextRef="#ctx0" brushRef="#br0">408 54 306 0,'0'0'136'0,"-29"-23"-3"16,29 23 0-16,-45 9-94 15,18 7-6-15,-11-3-3 16,7 12-9-16,-4 6-6 16,-1 8-2-16,1 5-1 15,0 8-5-15,2 6-1 0,3 6-3 16,8 5 2-16,11 4-5 15,13-3 2-15,17-7-4 16,16-5 2 0,23-15-1-16,15-9 0 0,12-18 1 15,9-20-1-15,1-19 1 16,-3-16 0-16,-9-13-1 16,-17-19 1-16,-20-10 2 15,-19-14-1-15,-23-3 0 16,-18 2-1-16,-17 11 3 15,-17 13-4-15,-10 20 2 16,-5 20-6-16,-3 24-7 16,10 31-20-16,-9 2-107 0,47 39-8 15,-9-14-8 1,37 25-7-16</inkml:trace>
          <inkml:trace contextRef="#ctx0" brushRef="#br0" timeOffset="472.3146">1148 395 344 0,'0'0'140'15,"-23"-21"0"-15,23 21-4 16,27 10-107-16,4-5-7 15,7-7-3-15,20 4-6 16,15-2-3-16,18-2-4 16,13-5-2-16,6 3 3 15,13-4-6-15,3 2 5 16,5-3-4-16,0 3 2 0,-4 0-4 16,-9 2 0-16,-10 0-2 15,-8-1-2-15,-19 1-4 16,-14-4-7-16,-15 6-16 15,-29-23-50-15,4 23-57 16,-38-29-6-16,11 31 1 16,-41-38-4-16</inkml:trace>
          <inkml:trace contextRef="#ctx0" brushRef="#br0" timeOffset="748.4983">2667 42 319 0,'4'-23'143'0,"21"29"0"16,-25-6-5-16,19-6-83 15,-19 6-35-15,37 31 0 16,-14-10-5-16,10 4-5 16,-2 4-3-16,5 2 0 15,-7-2 0-15,-6 4-2 16,-13-2-1-16,-12 1 0 15,-13-3-1-15,-12 2-7 16,-6-4-1-16,-8-2-14 16,9 14-63-16,-11-30-65 15,32 18-5-15,-7-27-11 0,18 0-5 16</inkml:trace>
          <inkml:trace contextRef="#ctx0" brushRef="#br0" timeOffset="6698.1686">4759 557 321 0,'0'0'133'0,"0"0"1"0,6 44-2 16,-18-22-102-16,8 18-1 16,-7-1-6-16,5 11-8 15,-2 0-8-15,2 2 0 16,1-6-4-16,3-5-4 16,7-5-6-16,-1-9-7 15,10-2-16-15,-14-25-41 16,31 10-63-16,-22-29-3 15,22 19-1-15,-21-29 0 16</inkml:trace>
          <inkml:trace contextRef="#ctx0" brushRef="#br0" timeOffset="7032.3908">4948 788 342 0,'0'0'139'0,"-31"12"-1"15,21 19-2-15,-30-12-106 16,22 10-7-16,-1-6-5 15,8 2-7-15,5 0-5 16,8-5-2-16,-2-20-1 16,25 21-1-16,-4-21-1 15,4-4 1-15,2-4 1 16,0-1 1-16,-4 1-1 16,0 8 3-16,-23 0-1 15,25 19 2-15,-23 2-2 16,-2 8-1-16,-5 4 0 0,-1 2 0 15,-2 3-2-15,0-3-1 16,-1-6 0-16,-1-2-1 16,-3-6-2-1,13-21-1-15,-35 29-6 0,10-23-11 16,7 17-51-16,-22-29-76 16,21 20-4-16,-20-26-8 15,39 12-3-15</inkml:trace>
        </inkml:traceGroup>
      </inkml:traceGroup>
    </inkml:traceGroup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7:17.27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090E1E-5796-4D2A-932D-80CCEDCEFF99}" emma:medium="tactile" emma:mode="ink">
          <msink:context xmlns:msink="http://schemas.microsoft.com/ink/2010/main" type="inkDrawing" rotatedBoundingBox="5432,15570 5817,14787 6456,15101 6071,15884" hotPoints="6282,15320 5891,15711 5501,15320 5891,14929" semanticType="enclosure" shapeName="Circle"/>
        </emma:interpretation>
      </emma:emma>
    </inkml:annotationXML>
    <inkml:trace contextRef="#ctx0" brushRef="#br0">4508 864 307 0,'-38'0'131'16,"26"19"0"-16,-28-25-2 0,22 16-101 16,-16 1-8-16,14 7-1 15,-3-1-6-15,6 4-4 16,5 0-2-16,8 1 0 16,2-1-3-16,2-21-1 15,18 29-1-15,-18-29 0 16,38 2-1-16,-9-10 0 15,0-9-1-15,2-3 0 0,0-1 2 16,-6 2-2 0,-6 0 0-16,-19 19 2 15,21-4 0-15,-21 4-1 16,-3 38 0-16,-1-11 1 0,-4 4-2 16,6 0 1-16,8-2-4 15,-4-8-4-15,-2-21-7 16,21 12-12-16,2-7-28 15,-21-32-78-15,25 18-2 16,-25-32-3-16,19 14 1 16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7:51.83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context xml:id="ctx1">
      <inkml:inkSource xml:id="inkSrc6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1" timeString="2015-11-07T17:04:41.987"/>
    </inkml:context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E91ED5-0C36-45E4-8204-C771A255524C}" emma:medium="tactile" emma:mode="ink">
          <msink:context xmlns:msink="http://schemas.microsoft.com/ink/2010/main" type="writingRegion" rotatedBoundingBox="13049,17242 26542,16632 26635,18692 13142,19302"/>
        </emma:interpretation>
      </emma:emma>
    </inkml:annotationXML>
    <inkml:traceGroup>
      <inkml:annotationXML>
        <emma:emma xmlns:emma="http://www.w3.org/2003/04/emma" version="1.0">
          <emma:interpretation id="{FB377116-46C1-4940-B971-9F41751F3316}" emma:medium="tactile" emma:mode="ink">
            <msink:context xmlns:msink="http://schemas.microsoft.com/ink/2010/main" type="paragraph" rotatedBoundingBox="13049,17242 26542,16632 26635,18692 13142,19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D93E89-A9EF-4CC7-BCAB-558DB76E0279}" emma:medium="tactile" emma:mode="ink">
              <msink:context xmlns:msink="http://schemas.microsoft.com/ink/2010/main" type="line" rotatedBoundingBox="13049,17242 26542,16632 26635,18692 13142,19302"/>
            </emma:interpretation>
          </emma:emma>
        </inkml:annotationXML>
        <inkml:traceGroup>
          <inkml:annotationXML>
            <emma:emma xmlns:emma="http://www.w3.org/2003/04/emma" version="1.0">
              <emma:interpretation id="{D506D098-0722-48CD-AE3E-BFAA3AC5CE14}" emma:medium="tactile" emma:mode="ink">
                <msink:context xmlns:msink="http://schemas.microsoft.com/ink/2010/main" type="inkWord" rotatedBoundingBox="-23,19168 49,-1 17894,66 17821,19236"/>
              </emma:interpretation>
              <emma:one-of disjunction-type="recognition" id="oneOf0">
                <emma:interpretation id="interp0" emma:lang="en-US" emma:confidence="0">
                  <emma:literal>ET LES</emma:literal>
                </emma:interpretation>
                <emma:interpretation id="interp1" emma:lang="en-US" emma:confidence="0">
                  <emma:literal>#LEES</emma:literal>
                </emma:interpretation>
                <emma:interpretation id="interp2" emma:lang="en-US" emma:confidence="0">
                  <emma:literal>#ALES</emma:literal>
                </emma:interpretation>
                <emma:interpretation id="interp3" emma:lang="en-US" emma:confidence="0">
                  <emma:literal>#GLEES</emma:literal>
                </emma:interpretation>
                <emma:interpretation id="interp4" emma:lang="en-US" emma:confidence="0">
                  <emma:literal>.=&gt;LE5</emma:literal>
                </emma:interpretation>
              </emma:one-of>
            </emma:emma>
          </inkml:annotationXML>
          <inkml:trace contextRef="#ctx0" brushRef="#br0">2152-285 373 0,'0'0'145'15,"0"0"1"-15,0 0-1 16,0 0-115-16,0 0-1 15,19 31-1-15,-10 1-9 16,-9 1-7-16,0 10-1 16,-3 5-5-16,-3 6 4 15,2 0-6-15,-6-6 5 0,1-4-7 16,-1-9 8 0,4-2-8-16,2-10 6 15,-1-4-7-15,5-19 2 16,0 0-3-16,9 19 0 0,-9-19-1 15,20 4 1-15,-20-4-2 16,40-4 2-16,-15 1-2 16,6 1 0-16,0 0-3 15,0 0-1-15,3 2-4 16,-5-4-7-16,6 4-10 16,-12-10-15-16,16 20-44 15,-39-10-63-15,52-17 3 16,-52 17-5-16,38-18 7 0</inkml:trace>
          <inkml:trace contextRef="#ctx0" brushRef="#br0" timeOffset="348.2309">2819-6 341 0,'-41'29'138'16,"3"-25"-9"-16,38-4 9 0,0 0-112 15,27 0-16-15,11-19 7 16,16 5-13-16,6-3-7 15,5-2-19-15,5 17-12 16,-20-14-33-16,8 28-61 16,-31-10 5-16,-2 23-7 15,-25-25 6-15</inkml:trace>
          <inkml:trace contextRef="#ctx0" brushRef="#br0" timeOffset="4.0033">2753-135 361 0,'23'-4'143'15,"-23"-15"2"-15,0 19 1 16,0 0-93-16,0 0-36 16,0 0 1-16,-4 33-1 15,-3-10-6-15,1 8-3 16,2 5 0-16,2 1 8 16,2 7-10-16,2-5 6 15,6 1-10-15,3-5 7 0,5-8-9 16,3-10 5-16,2-7-12 15,-21-10-6-15,39-4-11 16,-32-17-26-16,20 6-94 16,-30-30-6-16,12 12 2 15,-22-26-7-15</inkml:trace>
          <inkml:trace contextRef="#ctx0" brushRef="#br0" timeOffset="527.3515">2832 199 375 0,'-31'11'136'16,"31"-11"6"-16,0 0-7 0,23 2-96 16,-23-2-23-16,39-4-5 15,-12 4-8-15,-2-4-16 16,12 8-14 0,-14-13-29-16,23 16-75 0,-23-16-7 15,23 9 2-15,-15-14-3 16</inkml:trace>
          <inkml:trace contextRef="#ctx0" brushRef="#br0" timeOffset="191.128">2801-197 386 0,'0'0'143'0,"0"0"0"15,0 0 0-15,0 0-113 16,0 0-11-16,35-11 1 16,-2 7-7-16,11-8-6 0,6 3-6 15,6-1 0-15,0 2-4 16,2 1-7-16,-2 1-4 16,2 10-9-16,-16-10-9 15,6 23-17-15,-48-17-31 16,39 14-59-16,-39-14 0 15,-16 29 5-15,-28-18 3 16</inkml:trace>
          <inkml:trace contextRef="#ctx0" brushRef="#br0" timeOffset="998.6646">3811-241 240 0,'14'-19'130'16,"9"21"5"-16,-23-2 2 15,0 0-51-15,8-18-45 16,-8 18 0-16,0 0-6 16,-23 6-8-16,3-6-5 15,-1 10-5-15,-12 1-3 16,-3-1-5-16,-1 9-2 15,-3 1-2-15,5 1 0 16,2 0-2-16,8 4 0 16,6-2-2-16,11-2 0 15,12 4 0-15,8-5-1 16,9 3 1-16,8 4-2 0,5-6 10 16,5 4-10-16,-2-2 9 15,1 4-7-15,-7-6 9 16,-8 3-7-16,-23-24 8 15,19 34-8-15,-19-34-1 16,-23 33 0-16,0-25 0 16,-6-2-7-16,-4-3-7 15,6 7-24-15,-15-12-120 0,42 2 1 16,-42 4-9-16,42-4 0 16</inkml:trace>
          <inkml:trace contextRef="#ctx1" brushRef="#br1">1479 1690 0,'0'0'16</inkml:trace>
          <inkml:trace contextRef="#ctx0" brushRef="#br0" timeOffset="-1753.1638">0 123 308 0,'0'0'145'0,"0"0"-1"15,0 0 3-15,19-23-99 16,10 16-13-16,-4-9-4 16,12 5-16-16,5-7-1 15,5 7-11-15,5-3 5 16,4 12-9-16,3-9 6 0,-5 13-9 15,2 7 6 1,2-5 5-16,-2 8-9 16,2-12 0-16,5 7-19 15,-14-24-24-15,20 25-99 0,-27-26 1 16,3 15-7-16,-26-15-3 16</inkml:trace>
          <inkml:trace contextRef="#ctx0" brushRef="#br0" timeOffset="-12.0062">106 318 356 0,'0'0'149'0,"0"0"-5"16,0 0 3-16,27-29-117 16,12 16-8-16,9-5 0 15,17 3-12-15,5-2-4 16,9 7-1-16,0-2-1 16,0 7-1-16,-8 1-3 15,-7 4-3-15,-10 9-6 16,-16-3-11-16,-1 17-30 15,-37-23-96-15,29 22 1 16,-29-22-6-16,0 0 1 16</inkml:trace>
          <inkml:trace contextRef="#ctx0" brushRef="#br0" timeOffset="-7.0037">738-200 363 0,'0'0'153'16,"-27"-2"-3"-16,27 2-1 0,0 0-121 15,0 0-10-15,0 0-1 16,47 29-3-16,-11-12-7 15,9 2-2-15,9-1 0 16,7 3 0-16,-3 4-4 16,-2 0 1-16,-4 2 0 15,-11-6 8-15,-14 6-8 16,-16-2 8-16,-24 8-7 16,-20 0 7-16,-17 5-5 15,-8-5 6-15,-6 4-9 16,-7 1-3-16,9-5-4 15,4-8-11-15,24 4-33 16,3-21-108-16,31-8 0 0,0 0-9 16,33-8 1-16</inkml:trace>
        </inkml:traceGroup>
        <inkml:traceGroup>
          <inkml:annotationXML>
            <emma:emma xmlns:emma="http://www.w3.org/2003/04/emma" version="1.0">
              <emma:interpretation id="{E8F4E736-503D-45FA-ADB7-2962975CF0A6}" emma:medium="tactile" emma:mode="ink">
                <msink:context xmlns:msink="http://schemas.microsoft.com/ink/2010/main" type="inkWord" rotatedBoundingBox="18839,17441 19769,17461 19762,17773 18833,17753"/>
              </emma:interpretation>
              <emma:one-of disjunction-type="recognition" id="oneOf1">
                <emma:interpretation id="interp5" emma:lang="en-US" emma:confidence="1">
                  <emma:literal>on</emma:literal>
                </emma:interpretation>
                <emma:interpretation id="interp6" emma:lang="en-US" emma:confidence="0">
                  <emma:literal>one</emma:literal>
                </emma:interpretation>
                <emma:interpretation id="interp7" emma:lang="en-US" emma:confidence="0">
                  <emma:literal>own</emma:literal>
                </emma:interpretation>
                <emma:interpretation id="interp8" emma:lang="en-US" emma:confidence="0">
                  <emma:literal>an</emma:literal>
                </emma:interpretation>
                <emma:interpretation id="interp9" emma:lang="en-US" emma:confidence="0">
                  <emma:literal>our</emma:literal>
                </emma:interpretation>
              </emma:one-of>
            </emma:emma>
          </inkml:annotationXML>
          <inkml:trace contextRef="#ctx0" brushRef="#br0" timeOffset="1682.1193">6011-87 415 0,'-31'8'141'0,"-19"-18"6"16,14 37-27-16,-7-9-94 15,12 13 6-15,2 1-15 16,12 5 3-16,11 3-15 16,12-3 8-16,8 0-9 15,11-14 8-15,9-6-11 16,5-5-1-16,7-14 1 15,-3-8 0-15,1-15-1 16,-9 0-9-16,-8-10 9 16,-14 1-10-16,-11-3 10 0,-14 4-10 15,-9-1 9-15,-8 12-10 16,-5 13 10-16,-1 9-3 16,2 13-3-16,6 3 4 15,16 18-20-15,-1-12-10 16,35 26-110-16,-15-25 2 15,25 8-7-15,-6-29 6 16</inkml:trace>
          <inkml:trace contextRef="#ctx0" brushRef="#br0" timeOffset="2122.4114">6387-77 388 0,'0'0'160'0,"0"0"-4"16,-8 33 1-16,-11-22-126 15,13 18-15-15,4 0-1 16,4 0 8-16,0 2-17 0,4-6 7 16,2-4-11-16,-8-21 10 15,27 2-12-15,-8-12 0 16,6-20 0 0,-2 3-9-16,2-4 9 0,-2 2-9 15,-1 0 10-15,-3 12-10 16,-19 17 11-16,23 13 0 15,-21 12 0-15,2 6 9 16,-4 4-12-16,0 3 8 16,4 1-18-16,-2-12-1 15,19 11-56-15,-21-38-79 16,36 12-10-16,-20-33-6 0,19 5 2 16</inkml:trace>
        </inkml:traceGroup>
        <inkml:traceGroup>
          <inkml:annotationXML>
            <emma:emma xmlns:emma="http://www.w3.org/2003/04/emma" version="1.0">
              <emma:interpretation id="{8BD55A15-00A7-4CE5-A42E-8841ED724CD8}" emma:medium="tactile" emma:mode="ink">
                <msink:context xmlns:msink="http://schemas.microsoft.com/ink/2010/main" type="inkWord" rotatedBoundingBox="21839,16845 26542,16632 26578,17429 21875,17641"/>
              </emma:interpretation>
              <emma:one-of disjunction-type="recognition" id="oneOf2">
                <emma:interpretation id="interp10" emma:lang="en-US" emma:confidence="0">
                  <emma:literal>Er-terms</emma:literal>
                </emma:interpretation>
                <emma:interpretation id="interp11" emma:lang="en-US" emma:confidence="0">
                  <emma:literal>Tzu-terms</emma:literal>
                </emma:interpretation>
                <emma:interpretation id="interp12" emma:lang="en-US" emma:confidence="0">
                  <emma:literal>El-terms</emma:literal>
                </emma:interpretation>
                <emma:interpretation id="interp13" emma:lang="en-US" emma:confidence="0">
                  <emma:literal>Er-terns</emma:literal>
                </emma:interpretation>
                <emma:interpretation id="interp14" emma:lang="en-US" emma:confidence="0">
                  <emma:literal>Ec-terms</emma:literal>
                </emma:interpretation>
              </emma:one-of>
            </emma:emma>
          </inkml:annotationXML>
          <inkml:trace contextRef="#ctx0" brushRef="#br0" timeOffset="2892.9237">8772-667 414 0,'19'0'150'16,"-11"-23"0"-16,29 29-2 16,1-10-127-16,14 0-2 15,10-2-3-15,13 4-7 16,4 0-5-16,4 2-5 15,0 2 0-15,-4-4-5 16,-8 6-2-16,-13-2-6 16,-6 8-5-16,-21-12-17 15,6 31-50-15,-37-29-56 16,0 0-5-16,0 0 2 16,-20 34 0-16</inkml:trace>
          <inkml:trace contextRef="#ctx0" brushRef="#br0" timeOffset="3218.1402">8942-428 411 0,'-20'23'149'0,"-5"-27"0"16,25 4-6-16,39 8-129 16,13-16-4-16,17-3-4 15,10-3-12-15,12 7-10 16,-6-9-13-16,0 18-10 15,-31-12-16-15,-4 37-24 16,-50-27-29-16,-18 39-9 16,-45-18 35-16,1 27 29 0,-32-15 27 15,1 4 25-15,2 3 26 16,-5-22 31-16,34 24 37 16,-5-34 14-16,44 23-27 15,-2-33-19-15,25 2-16 16,34 13-14-16,11-9-11 15,9-6-11-15,9-9-18 16,14 18-47-16,-15-22-76 16,4 15-4-16,-24-14-2 15,2 18-3-15</inkml:trace>
          <inkml:trace contextRef="#ctx0" brushRef="#br0" timeOffset="2662.7713">8955-669 368 0,'-19'-19'149'0,"19"19"-4"15,-25 6 2-15,15 21-118 16,-3 5 0-16,9 13-1 0,-6 1-10 15,4 10-5-15,-1 4-4 16,3-1-1-16,0-1-4 16,2-8 0-16,2-7-4 15,0-10-2-15,2-1-2 16,0-14-4-16,-2-18-8 16,0 0-12-16,0 0-36 15,0 0-87-15,0-37 0 16,-16-21-1-16,13 12 1 0</inkml:trace>
          <inkml:trace contextRef="#ctx0" brushRef="#br0" timeOffset="3796.5254">9582-158 416 0,'0'0'153'0,"0"0"-1"16,0 0-4-16,23-8-131 0,-23 8-4 16,33 4 2-16,-33-4-6 15,30 10-2 1,-30-10-1-16,8 33 0 15,-19-12 1-15,-3 6-2 0,-11-6-2 16,2 6 0-16,-2-4 0 16,4-2-1-16,21-21-2 15,-24 29 8-15,24-29-9 16,0 0 9-16,29 18-10 16,-4-20-3-16,8 7-9 15,-6-18-12-15,29 17-122 16,-29-18-9-16,17 12 2 15,-26-21-6-15</inkml:trace>
          <inkml:trace contextRef="#ctx0" brushRef="#br0" timeOffset="4026.6778">10114-316 446 0,'0'0'155'0,"36"0"-3"0,-14-14-4 16,35 5-143-16,-1 9-27 16,-9-14-116-1,28 14-8-15,-23-21-5 16,13 17-5-16</inkml:trace>
          <inkml:trace contextRef="#ctx0" brushRef="#br0" timeOffset="4806.197">10802-360 391 0,'0'0'136'15,"0"0"0"-15,29-18-3 16,15 22-123-16,4-2-22 16,3-12-19-16,20 22-36 15,-23-20-61-15,14 22-3 16,-24-16-2-16,9 21 3 15,-20-19 84-15,9 17 32 16,-13-1 21-16,-5-14 43 16,13 15 65-16,-10-21 10 0,19 8 3 15,-11-17 1-15,12 13-80 16,-14-25-21-16,9 7-4 16,-18-15-4-16,3-3-6 15,-13-1-2-15,-3 6 0 16,-16-7 1-16,-1 17 1 15,-15 5 0-15,-2 14 1 16,-9 8 1-16,-1 19-2 16,-5 10-1-16,5 7-3 15,3 12-3-15,9-4 0 16,9-2-3-16,9-3-2 16,16-3-5-16,9-13-3 0,13-6-9 15,5-17-14-15,22 11-63 16,-19-36-57-16,19 13-3 15,-21-30-1-15,11 20 0 16</inkml:trace>
          <inkml:trace contextRef="#ctx0" brushRef="#br0" timeOffset="4387.9189">11238-731 401 0,'0'0'148'16,"0"0"2"-16,23 14-6 15,-23-14-108-15,-27 40-25 16,11-9 0-16,-3 12 3 15,-6 9-3-15,0 4-2 16,0 5 0-16,4-3-1 16,5-2-6-16,5-8-5 15,9-3-9-15,0-15-12 16,15 7-33-16,-13-37-90 16,-3 27-3-16,3-27-1 15,-18-6 0-15</inkml:trace>
          <inkml:trace contextRef="#ctx0" brushRef="#br0" timeOffset="5095.3889">11843-256 399 0,'0'0'143'0,"0"0"-3"0,0 0 1 16,0 0-123-16,0 0 0 15,0 0-1-15,21-12-6 16,-11-13-4 0,3 0-1-16,3-8 1 0,5 0-5 15,2 1-2-15,2-1-4 16,2 8-5-16,0 7-7 15,6 20-7-15,-14-11-18 16,14 34-66-16,-33-25-35 16,25 29-2-16,-25-29 2 15,6 34 1-15</inkml:trace>
          <inkml:trace contextRef="#ctx0" brushRef="#br0" timeOffset="5594.7206">12238-305 372 0,'2'-19'146'15,"-2"19"-1"-15,12-25-2 16,-12 25-107-16,19-21-21 16,-19 21 2-16,0 0-3 15,25-27-9-15,-25 27-1 16,23-8-1-16,-23 8 1 15,25-4-2-15,-25 4 0 16,29-2-1-16,-29 2 2 16,27 12 0-16,-27-12 2 15,16 19 0-15,-16-19 0 16,5 29 0-16,-3-11 1 0,2 3-2 16,0-2-1-16,-4-19-1 15,27 27-2-15,-4-21 0 16,4-6-2-16,2-4 0 15,2-8-1-15,2-5 3 16,-2-4-2-16,-4 5 0 16,-2-3 2-16,-6 4 0 15,-19 15 0-15,27-6 0 0,-27 6 0 16,8 21-1-16,-8-21 1 16,0 37 1-1,-4-16 0-15,4 2-2 16,0-23 0-16,4 29-1 0,-4-29-1 15,7 23-7-15,-7-23-14 16,0 0-37-16,10 21-86 16,-10-21-2-16,0 0-2 15,0 0 0-15</inkml:trace>
          <inkml:trace contextRef="#ctx0" brushRef="#br0" timeOffset="6022.0044">13353-501 314 0,'54'-8'139'16,"-27"-23"7"-16,13 27-3 16,-32-26-95-16,-8 30-3 15,6-29 0-15,-6 29-11 16,-35 2-11-16,6 9-4 15,-8-1-8-15,6 5-1 16,-5 6-5-16,5 6 0 16,8-5-4-16,11-1 0 15,5 4-1-15,7-25-2 16,11 40 2-16,-11-40 0 16,25 33 0-16,-25-33 0 15,35 33 1-15,-18-14 1 0,1-3 0 16,-1 3 2-16,-2 0-3 15,-1 0 1-15,-14-19-1 16,21 24 1-16,-21-24-2 16,2 23 0-16,-2-23 0 15,-39 23 1-15,1-15-2 16,-6 1-4-16,1 5-15 16,-17-12-134-16,22 19-4 15,-12-23-7-15,25 6-7 16</inkml:trace>
        </inkml:traceGroup>
      </inkml:traceGroup>
    </inkml:traceGroup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07:41.06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52A7B7-356B-4197-906D-2400864BDE30}" emma:medium="tactile" emma:mode="ink">
          <msink:context xmlns:msink="http://schemas.microsoft.com/ink/2010/main" type="writingRegion" rotatedBoundingBox="23187,15117 25647,14755 25745,15421 23285,15783"/>
        </emma:interpretation>
      </emma:emma>
    </inkml:annotationXML>
    <inkml:traceGroup>
      <inkml:annotationXML>
        <emma:emma xmlns:emma="http://www.w3.org/2003/04/emma" version="1.0">
          <emma:interpretation id="{7F95C9FA-3FA2-4A98-8E15-A62E56C081A3}" emma:medium="tactile" emma:mode="ink">
            <msink:context xmlns:msink="http://schemas.microsoft.com/ink/2010/main" type="paragraph" rotatedBoundingBox="23187,15117 25647,14755 25745,15421 23285,15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D495C8-16D9-4E27-8219-7F59348C2714}" emma:medium="tactile" emma:mode="ink">
              <msink:context xmlns:msink="http://schemas.microsoft.com/ink/2010/main" type="line" rotatedBoundingBox="23187,15117 25647,14755 25745,15421 23285,15783"/>
            </emma:interpretation>
          </emma:emma>
        </inkml:annotationXML>
        <inkml:traceGroup>
          <inkml:annotationXML>
            <emma:emma xmlns:emma="http://www.w3.org/2003/04/emma" version="1.0">
              <emma:interpretation id="{C0C2AFD0-A20F-4A0C-A01A-D3CEB6E3A7E1}" emma:medium="tactile" emma:mode="ink">
                <msink:context xmlns:msink="http://schemas.microsoft.com/ink/2010/main" type="inkWord" rotatedBoundingBox="23187,15117 25647,14755 25745,15421 23285,15783"/>
              </emma:interpretation>
              <emma:one-of disjunction-type="recognition" id="oneOf0">
                <emma:interpretation id="interp0" emma:lang="en-US" emma:confidence="0">
                  <emma:literal>also a,</emma:literal>
                </emma:interpretation>
                <emma:interpretation id="interp1" emma:lang="en-US" emma:confidence="0">
                  <emma:literal>also,</emma:literal>
                </emma:interpretation>
                <emma:interpretation id="interp2" emma:lang="en-US" emma:confidence="0">
                  <emma:literal>alga,</emma:literal>
                </emma:interpretation>
                <emma:interpretation id="interp3" emma:lang="en-US" emma:confidence="0">
                  <emma:literal>ales,</emma:literal>
                </emma:interpretation>
                <emma:interpretation id="interp4" emma:lang="en-US" emma:confidence="0">
                  <emma:literal>alas,</emma:literal>
                </emma:interpretation>
              </emma:one-of>
            </emma:emma>
          </inkml:annotationXML>
          <inkml:trace contextRef="#ctx0" brushRef="#br0">17901 422 317 0,'0'0'125'0,"-25"-15"7"15,25 15-4 1,0 0-87-16,0 0-3 0,-31 2-5 16,31-2-9-16,-34 19-7 15,16-2 0-15,-7-1-5 16,6 7-2-16,-2 2-3 15,9 0 0-15,6-2-2 16,6 0-1-16,8-5-2 16,-8-18 0-16,37 21-1 15,-10-23-1-15,2-6-1 16,3-7 1-16,-3-3 0 0,-4-5-1 16,-7 0 1-1,-3 4 0-15,-15 19-1 0,12-23 1 16,-12 23 0-16,0 0 0 15,0 0-4-15,0 27-3 16,6-8-7-16,-6-19-13 16,25 33-22-16,-25-33-86 15,32 7-5-15,-32-7 0 16,37-19-1-16</inkml:trace>
          <inkml:trace contextRef="#ctx0" brushRef="#br0" timeOffset="232.1538">18277 108 431 0,'0'0'141'0,"12"19"2"16,-26 0-6-16,5 24-116 0,-5 3 0 16,3 12-4-16,-1 2-9 15,2 5-3-15,-1-7 0 16,9-4-2-16,0-10-5 15,6-11-5-15,7-8-11 16,-11-25-17-16,37 16-102 16,-27-39-4-16,22 11-4 15,-22-27 1-15</inkml:trace>
          <inkml:trace contextRef="#ctx0" brushRef="#br0" timeOffset="592.3933">18528 395 366 0,'0'0'137'0,"0"0"-3"16,0 0 4-16,0 0-102 16,0 0-3-16,0 0-4 15,-27 0-10-15,27 0-4 16,-25 25-3-16,25-25-2 16,-18 31-3-16,18-31-1 15,-7 29-4-15,7-29-1 16,21 13 0-16,0-16-2 15,6-5 3-15,2 0 0 16,2-3 2-16,0 5 1 16,-6 4 1-16,-4 10 3 15,-21-8-2-15,17 44 1 0,-19-11-2 16,-5 5-2-16,-5 1-1 16,-5-1 0-16,1-7-2 15,-5-2-3-15,-4-8-2 16,-2-13-5-16,4 0-13 15,-8-22-27-15,31 14-100 16,-35-21-3-16,35 21-4 16,-21-35 0-16</inkml:trace>
          <inkml:trace contextRef="#ctx0" brushRef="#br0" timeOffset="-2227.4809">19324 56 362 0,'-33'42'139'0,"-9"-24"-4"16,32 12 4-16,10-30-97 16,2 22-18-16,23-24-3 15,18 2-11-15,11-8-6 0,13-4-6 16,6-3-7-16,-3-6-8 15,3 9-11-15,-17-11-22 16,13 23-81-16,-36-15-5 16,4 24-1-16,-37-9-1 15</inkml:trace>
          <inkml:trace contextRef="#ctx0" brushRef="#br0" timeOffset="-1079.7181">20165 183 348 0,'0'0'137'0,"0"0"2"0,0 0 3 15,0 0-93-15,-2 31-20 16,2-31-4-16,-10 44-9 16,4-15-4-16,4 4-7 15,-3-2 3-15,1 2-8 16,4-3-1-16,-4-6-12 16,10 6-19-16,-6-30-106 15,0 22-7-15,0-22-1 16,0 0-9-16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1.6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 21 17,'0'0'14,"0"0"-1,-4 18 1,4-18-3,-10 21-1,4-5 0,1-1-2,1 3 0,1-2-1,5 1-2,-2-17-1,3 28-1,-3-28-1,4 27 0,-4-27 0,7 19-2,-7-19 1,0 0 0,0 0 0,0 0-1,0 0 1,17 4 0,-17-4 0,6-21 0,-6 21 0,3-23-1,-3 23 1,0-23-1,0 23 0,4-19 0,-4 19 0,0 0 0,2-18 1,-2 18-1,0 0 0,1-18 0,-1 18 0,0 0 1,0 0-1,0 0 1,2-15-1,-2 15 1,0 0-1,-2 15 1,2-15-1,6 16 0,-6-16-1,5 20 1,-5-20 0,0 0 0,11 19-1,-11-19 1,0 0 0,0 0 0,15 3 0,-15-3 0,0 0 0,0 0 0,11-17 1,-11 17-1,0-23 0,0 23 0,0-32 0,-2 11 0,0 2 0,1 0 1,1 19-1,-11-25 0,11 25 0,0 0 1,-18 5-1,18-5 0,-10 27 0,5-12 0,5 1-3,0-16-4,-4 23-9,13-7-11,-9-16-1,0 0 0,0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6:09.68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6FE1CB5-E8A9-4F8F-95AA-D06DC03D476A}" emma:medium="tactile" emma:mode="ink">
          <msink:context xmlns:msink="http://schemas.microsoft.com/ink/2010/main" type="inkDrawing" rotatedBoundingBox="10411,8957 10939,4688 11965,4815 11438,9084" semanticType="verticalRange" shapeName="Other"/>
        </emma:interpretation>
      </emma:emma>
    </inkml:annotationXML>
    <inkml:trace contextRef="#ctx0" brushRef="#br0">997 124 232 0,'14'-24'133'16,"15"5"3"-16,-9-10 0 15,9 14-94-15,-12-11-8 16,7 14 3-16,-24 12-13 16,0 0-5-16,0 0-2 15,-29 2-9-15,-5 15 3 0,-5 5-7 16,-12 2 4-16,1 2-6 16,-8 1 3-1,-3 7-4-15,-6 0 3 16,-6-3 1-16,-6 3-1 0,-6 2-1 15,-4 0-1-15,2 5 1 16,4-2-2-16,9-3 1 16,13 3-2-16,13 2 2 15,16-2-3-15,16 2 2 16,16 2-1-16,14 1 0 16,13 2 1-16,11 0 0 15,8 2-1-15,10-2 1 0,4-3 0 16,5 3-1-16,1-2 0 15,-8 2 2 1,-5 2-2-16,-12 3 1 16,-10 2 1-16,-14 7 1 0,-14 1-2 15,-11-3 2-15,-13 0-1 16,-13 0 0-16,-10-3-1 16,-7-7 1-16,-6-2-2 15,-4-14 1-15,3-3-1 16,3-5 0-16,6-7 0 15,8-3 0-15,17-2 0 16,24-12 0-16,0 0 0 16,7 29-1-16,22-19 1 15,10 7 0-15,4 5 0 16,6 2 0-16,-1 10 0 16,-7 7 1-16,-5 12-1 15,-7 10 1-15,-9 4-1 0,-13 11 1 16,-10 6-1-16,-6 6 1 15,-8 4 0-15,-7 2 0 16,-8-1 3-16,-1 1-3 16,-9 3 4-16,-1 8-1 15,-1-1 2-15,-1 5-2 16,4 0 3-16,4 5-2 16,8-2-1-16,10 7 3 0,12-10-3 15,12-7-1-15,19-10-1 16,14-17-2-1,18-9-1-15,9-15-2 16,12-10-8-16,-2-23-18 0,15 6-121 16,-30-33-3-16,8 9-7 15,-32-23-1-15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5:40.03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876DD46-02A9-4C96-9824-EDDFC07DB92D}" emma:medium="tactile" emma:mode="ink">
          <msink:context xmlns:msink="http://schemas.microsoft.com/ink/2010/main" type="writingRegion" rotatedBoundingBox="2365,1615 22236,536 22678,8669 2807,9749"/>
        </emma:interpretation>
      </emma:emma>
    </inkml:annotationXML>
    <inkml:traceGroup>
      <inkml:annotationXML>
        <emma:emma xmlns:emma="http://www.w3.org/2003/04/emma" version="1.0">
          <emma:interpretation id="{23D07545-716D-449E-B69B-A4C61962412E}" emma:medium="tactile" emma:mode="ink">
            <msink:context xmlns:msink="http://schemas.microsoft.com/ink/2010/main" type="paragraph" rotatedBoundingBox="2416,1609 14942,1301 15001,3686 2475,3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F28992-F0A2-4B45-93B9-AC70708E37E1}" emma:medium="tactile" emma:mode="ink">
              <msink:context xmlns:msink="http://schemas.microsoft.com/ink/2010/main" type="line" rotatedBoundingBox="2416,1609 14942,1301 15001,3686 2475,3994"/>
            </emma:interpretation>
          </emma:emma>
        </inkml:annotationXML>
        <inkml:traceGroup>
          <inkml:annotationXML>
            <emma:emma xmlns:emma="http://www.w3.org/2003/04/emma" version="1.0">
              <emma:interpretation id="{1793230A-5EBB-4358-874C-3D221E65CB57}" emma:medium="tactile" emma:mode="ink">
                <msink:context xmlns:msink="http://schemas.microsoft.com/ink/2010/main" type="inkWord" rotatedBoundingBox="2416,1609 4992,1545 5048,3810 2472,3873"/>
              </emma:interpretation>
              <emma:one-of disjunction-type="recognition" id="oneOf0">
                <emma:interpretation id="interp0" emma:lang="en-US" emma:confidence="0">
                  <emma:literal>Main</emma:literal>
                </emma:interpretation>
                <emma:interpretation id="interp1" emma:lang="en-US" emma:confidence="0">
                  <emma:literal>Main'</emma:literal>
                </emma:interpretation>
                <emma:interpretation id="interp2" emma:lang="en-US" emma:confidence="0">
                  <emma:literal>Main.</emma:literal>
                </emma:interpretation>
                <emma:interpretation id="interp3" emma:lang="en-US" emma:confidence="0">
                  <emma:literal>Main,</emma:literal>
                </emma:interpretation>
                <emma:interpretation id="interp4" emma:lang="en-US" emma:confidence="0">
                  <emma:literal>Maia'</emma:literal>
                </emma:interpretation>
              </emma:one-of>
            </emma:emma>
          </inkml:annotationXML>
          <inkml:trace contextRef="#ctx0" brushRef="#br0">1666 1124 305 0,'-3'-34'147'0,"3"34"0"15,-51 2-2-15,20 30-104 16,-25 1-14-16,13 16-3 16,-5 4-9-16,9 7-6 15,5-6-3-15,12-1-1 16,13-15-3-16,9-38 0 0,26 24 0 16,8-36-1-16,5-14 0 15,4-10 0-15,1-10-1 16,2 2 0-16,-8 6 3 15,-4 4-1-15,-10 10 1 16,-2 11 2-16,-22 13-2 16,24 17 3-16,-17 12-1 15,-2 8 0-15,3 4-2 16,-4 5 0-16,1 7-2 16,2-5 1-16,-2 0-2 15,3-7-1-15,-1-4-2 16,0-8-4-16,-7-29-7 0,17 21-15 15,10-18-98-15,-25-35-29 16,20-1-1-16,-20-35-1 16</inkml:trace>
          <inkml:trace contextRef="#ctx0" brushRef="#br0" timeOffset="293.1947">2081 672 310 0,'-24'51'122'0,"14"-10"-34"15,-2 0-90-15,12 10-123 16,-2-8-3-16,19 10-5 16</inkml:trace>
          <inkml:trace contextRef="#ctx0" brushRef="#br0" timeOffset="173.1154">2059 1228 298 0,'-4'50'148'0,"6"20"-3"15,-14-19-3-15,14 7-81 16,-7-7-55-16,13-17-8 16,6-5-25-16,-14-29-50 15,24-5-65-15,-24-27-2 0,12-6-1 16,-21-40-2-16</inkml:trace>
          <inkml:trace contextRef="#ctx0" brushRef="#br0" timeOffset="600.3998">2277 1418 328 0,'-7'22'152'0,"16"10"0"15,-9-32-1-15,3 21-110 16,-3-21-22-16,21 3-3 16,-21-3-7-16,44-27-3 15,-18 5-1-15,1 3 2 16,-5-5-3-16,2 7 3 15,0 3-2-15,-24 14 2 16,34 7 0-16,-34-7-2 16,31 46-1-16,-16-13-1 0,-6 9-1 15,1 1-1-15,-5 1 0 16,-3-6-2 0,-4-2-1-16,-5-4-2 15,-1-3-8-15,8-29-16 0,-7 41-126 16,7-41-4-16,0 0-1 15,0 0-7-15</inkml:trace>
          <inkml:trace contextRef="#ctx0" brushRef="#br0" timeOffset="-467.3104">95 65 299 0,'-5'-36'140'15,"5"36"3"-15,-4-29-3 0,4 29-103 16,0 0-5-16,7 24-2 15,-5 13-8-15,5 18-5 16,-9 23-3-16,2 18-1 16,-10 20 0-1,1 15-3-15,-6 9-1 0,-2 5-2 16,3 0 0-16,-1-5-3 16,6-10 0-16,1-11-3 15,6-13-2-15,0-12 0 16,6-19 1-16,-4-15 0 15,3-21-1-15,-3-17 1 16,0-22 0-16,-5-27 1 16,5-33 0-16,5-34 1 0,2-30-1 15,8-23-1-15,1-20 0 16,9-9-3 0,1 0 2-16,1 2-2 15,-1 17 1-15,-4 19-2 0,-3 24 2 16,-4 25 0-16,-3 21 3 15,-5 27-2-15,-7 41 2 16,0 0-1-16,22 41-1 16,-15 22 0-16,3 22 0 15,9 14-2-15,5 7 5 16,8 0 0-16,6-7 0 16,4-9-1-16,-1-15 2 15,0-12-1-15,-3-18 1 16,-1-23 2-16,-6-12-4 15,-2-27-1-15,0-17-2 0,-2-24 6 16,6-19-7 0,4-13 0-16,4-11 1 0,-3-3 0 15,-1 3-1-15,-4 9 1 16,-4 12 2-16,-4 20-5 16,-9 14 6-16,-3 17 0 15,-13 29-2-15,0 0 1 16,21 5-1-16,-16 28 0 15,-2 18 1-15,-6 17 0 16,1 21 3-16,2 13-1 0,-5 16 2 16,-5 12 0-16,5 11 0 15,-2 4 0 1,7 0-1-16,7-8 0 16,1-9-3-16,6-7 0 0,-2-17-2 15,7-17 2-15,3-19-1 16,0-20 0-16,0-22-1 15,-22-26-2-15,36-16-4 16,-24-35-11-16,7-2-18 16,-23-39-44-16,18 36-73 15,-26-19-4-15,12 32-1 16,-19-10 0-16</inkml:trace>
          <inkml:trace contextRef="#ctx0" brushRef="#br0" timeOffset="5108.3961">354 2240 260 0,'-41'-5'140'0,"41"5"1"16,-32-12 1-16,32 12-103 15,0 0-3-15,51-15 0 16,-17 3-10-16,24 8-4 15,9-4-5-15,18 8-3 16,19-5-3-16,14 5-2 16,20 0-4-16,21 0 0 0,20-2-2 15,14 4-1-15,1-4-2 16,1-3 1 0,-16 3-2-16,-19-3-1 15,-27 3-4-15,-37-3-8 0,-33 17-19 16,-63-12-120-16,0 0-5 15,0 0 0-15,-48 38-5 16</inkml:trace>
        </inkml:traceGroup>
        <inkml:traceGroup>
          <inkml:annotationXML>
            <emma:emma xmlns:emma="http://www.w3.org/2003/04/emma" version="1.0">
              <emma:interpretation id="{BD7EEA85-4D2D-41B1-AF35-9A3ED4A98942}" emma:medium="tactile" emma:mode="ink">
                <msink:context xmlns:msink="http://schemas.microsoft.com/ink/2010/main" type="inkWord" rotatedBoundingBox="6411,1759 8786,1701 8832,3592 6457,3650"/>
              </emma:interpretation>
              <emma:one-of disjunction-type="recognition" id="oneOf1">
                <emma:interpretation id="interp5" emma:lang="en-US" emma:confidence="0">
                  <emma:literal>The</emma:literal>
                </emma:interpretation>
                <emma:interpretation id="interp6" emma:lang="en-US" emma:confidence="0">
                  <emma:literal>the.</emma:literal>
                </emma:interpretation>
                <emma:interpretation id="interp7" emma:lang="en-US" emma:confidence="0">
                  <emma:literal>The.</emma:literal>
                </emma:interpretation>
                <emma:interpretation id="interp8" emma:lang="en-US" emma:confidence="0">
                  <emma:literal>They</emma:literal>
                </emma:interpretation>
                <emma:interpretation id="interp9" emma:lang="en-US" emma:confidence="0">
                  <emma:literal>Thu.</emma:literal>
                </emma:interpretation>
              </emma:one-of>
            </emma:emma>
          </inkml:annotationXML>
          <inkml:trace contextRef="#ctx0" brushRef="#br0" timeOffset="3216.1371">4799 223 260 0,'12'-27'147'15,"-19"-12"-1"-15,7 39 2 16,-5-24-97-16,0 48-13 16,-12 13-4-16,5 30-13 15,-12 13-1-15,2 21-6 16,-4 15-2-16,2 8-4 15,-1 1-1-15,9 3-3 16,3-12-1-16,11-12 2 16,7-12-5-16,2-17 1 15,3-12-2-15,2-18-2 0,-3-11-1 16,-9-34-5-16,0 0-9 16,0 0-21-16,0 0-69 15,-9-62-48-15,-3 33 0 16,-27-17 1-16,13 12 0 15</inkml:trace>
          <inkml:trace contextRef="#ctx0" brushRef="#br0" timeOffset="3508.332">3990 483 326 0,'0'0'146'16,"-29"-21"-1"-16,29 21 0 16,26-29-111-16,18 17-8 15,11-10-4-15,25 3-9 16,12-6-4-16,12 4-4 16,4-4 0-16,4 1-3 15,-1 5-2-15,-5-5-2 16,-2 5-4-16,-17-1-8 15,-7 13-15-15,-22-20-39 16,2 30-80-16,-26-20-2 16,2 19 0-16,-36-2-1 0</inkml:trace>
          <inkml:trace contextRef="#ctx0" brushRef="#br0" timeOffset="5648.7553">4925 2022 163 0,'-75'-7'142'16,"22"14"0"-16,-15-16 6 15,29 21-45-15,-7-22-61 16,46 10 1-16,0 0-7 16,0 0-11-16,37 0-5 15,25 0-4-15,16-2-3 16,18-1-2-16,20-2-3 0,20-4-3 16,13-6 1-16,13 1 0 15,3-10-1 1,-11 4-3-16,-6-6 1 15,-16 6-3-15,-20 4-2 0,-25 3-6 16,-25 18-17-16,-62-5-131 16,32 32-8-16,-61-13 0 15,-3 22-7-15</inkml:trace>
          <inkml:trace contextRef="#ctx0" brushRef="#br0" timeOffset="3920.6061">5357 140 333 0,'0'0'147'15,"-2"44"3"-15,-15-18-2 16,7 28-116-16,-9 4-3 16,7 21-7-16,-8 8-7 15,-1 20-3-15,-6 4-3 16,0 7-1-16,-1-2-2 16,8-2 0-16,-4-11-4 0,10-8 0 15,-1-16-1-15,13-16 1 16,2-19-3-16,9-20 2 15,-9-24 0-15,39-19-1 16,-10-18 0-16,-3-9 0 16,6-9 1-16,-3 2-1 15,-3 4 0-15,-4 11 0 16,-2 16 0-16,-20 22 0 16,21 2 0-16,-16 23 0 15,-2 11-1-15,-3 5 1 16,0 5 0-16,-3 0 0 15,-2 0-1-15,-2-5 0 16,0 0-1-16,-3-15-3 0,3-2-6 16,7-24-12-16,0 0-36 15,0 0-97 1,-5-33-1-16,7-21-2 16,20 9 1-16</inkml:trace>
          <inkml:trace contextRef="#ctx0" brushRef="#br0" timeOffset="4423.9402">5533 1126 340 0,'15'41'146'0,"-15"-41"2"15,7 58-3-15,-12-31-115 16,13 14-5-16,-6-10-8 0,3 5-6 16,-5-7-4-16,2-2-1 15,-2-27-1 1,8 31-2-16,-8-31-1 15,21-7-1-15,-1-15-2 0,6-14 1 16,10-10 1-16,6-9-2 16,-1-6 2-16,0 3-2 15,-3 5 1-15,-6 12 0 16,-8 15 1-16,-24 26 0 16,22 2 1-16,-22 20 0 15,-5 12 0-15,2 2 0 16,3 5 0-16,5-5 1 15,2-7-3-15,8-5 3 16,-15-24-3-16,39 12 1 16,-10-19-1-16,-3-10 1 15,3-5-1-15,0 1-1 16,-2-4 2-16,-3 4-1 0,-2 9 1 16,-22 12-2-16,31 7 4 15,-24 17 0-15,-2 10-1 16,0 9 0-16,0 3 0 15,0 5 0-15,2-3-1 16,3-2 0-16,-3-7-5 16,2-10-3-16,1-5-7 15,-10-24-17-15,22 24-120 16,-22-24-7-16,0 0 0 16,-7-41-3-16</inkml:trace>
        </inkml:traceGroup>
        <inkml:traceGroup>
          <inkml:annotationXML>
            <emma:emma xmlns:emma="http://www.w3.org/2003/04/emma" version="1.0">
              <emma:interpretation id="{75110F8A-B41C-44B0-80D7-C4DDE66E69E8}" emma:medium="tactile" emma:mode="ink">
                <msink:context xmlns:msink="http://schemas.microsoft.com/ink/2010/main" type="inkWord" rotatedBoundingBox="9808,1670 14948,1544 15001,3686 9861,3813"/>
              </emma:interpretation>
              <emma:one-of disjunction-type="recognition" id="oneOf2">
                <emma:interpretation id="interp10" emma:lang="en-US" emma:confidence="0">
                  <emma:literal>(Bra)</emma:literal>
                </emma:interpretation>
                <emma:interpretation id="interp11" emma:lang="en-US" emma:confidence="0">
                  <emma:literal>(Box)</emma:literal>
                </emma:interpretation>
                <emma:interpretation id="interp12" emma:lang="en-US" emma:confidence="0">
                  <emma:literal>(Boxy</emma:literal>
                </emma:interpretation>
                <emma:interpretation id="interp13" emma:lang="en-US" emma:confidence="0">
                  <emma:literal>(133Bica</emma:literal>
                </emma:interpretation>
                <emma:interpretation id="interp14" emma:lang="en-US" emma:confidence="0">
                  <emma:literal>(Brix)</emma:literal>
                </emma:interpretation>
              </emma:one-of>
            </emma:emma>
          </inkml:annotationXML>
          <inkml:trace contextRef="#ctx0" brushRef="#br0" timeOffset="21852.1213">8358 537 315 0,'-32'-34'144'0,"32"34"-3"15,0 0 2-15,0 0-114 16,3-32 3-16,-3 32-5 15,31-12-10-15,-4 0-5 16,2 0-2-16,12 5-2 0,2 0-2 16,8 4-1-16,2 3-2 15,0 12-1-15,-4 5-1 16,-8 10 2-16,-10 4 0 16,-9 8 0-16,-15 2-1 15,-14 5 1-15,-12 0-1 16,-15-5 1-16,-12-3-2 15,-7-1 1-15,-5-8-3 16,2-3 0-16,1-9 1 16,6-2-1-16,8-6 1 15,17-6 0-15,24-3 0 16,0 0 0-16,24 0 0 16,17 0 0-16,15 5 1 0,9 2-1 15,7 2 0-15,-1 8 2 16,-11 8-1-16,-9 4 1 15,-20 9 0 1,-24 3 2-16,-24 5-2 0,-21 2 0 16,-23 3 0-16,-4-5-2 15,-3-5 2-15,-2-7-2 16,10-7-2-16,7-8-2 16,14-2-3-16,10-10-6 15,29-7-18-15,0 0-72 16,0 0-52-16,27-29-1 15,14 12-1-15,-10-21-1 0</inkml:trace>
          <inkml:trace contextRef="#ctx0" brushRef="#br0" timeOffset="21209.1007">8450 570 322 0,'-32'-12'149'0,"35"36"0"15,-3-24 2-15,-20 54-109 16,11-13-13-16,11 19-9 15,-2 8-2-15,5 2-1 16,0 0-9-16,-1 5-3 16,-1-10-3-16,-1-5 0 0,1-11-3 15,-6-13-2-15,3-9-5 16,0-27-8-16,0 0-19 16,0 0-67-16,0-32-50 15,-7-26 0-15,17 5-3 16,-18-22 2-16</inkml:trace>
          <inkml:trace contextRef="#ctx0" brushRef="#br0" timeOffset="22536.577">8952 640 360 0,'-12'-43'147'0,"12"43"0"15,24-34 3-15,15 27-121 16,2-10-5-16,17 3-6 15,7-8-6-15,8 5-7 0,-6 5 0 16,-4 2-3 0,-15 13 0-16,-16 6-6 15,-23 15 6-15,-16 8-1 0,-17 9 1 16,-15 5 0-16,-9 2-2 16,-3-2 1-16,5-7-1 15,5-8 6-15,7-7-7 16,10-2 1-16,24-22 0 15,-12 22-2-15,12-22 3 16,39 12-1-16,-8-5 0 16,8 0-1-16,2 5 2 15,-2 3-1-15,-6 4 1 0,-13 5-1 16,-13 5 1 0,-17 5 1-16,-16 2-2 15,-15 8 2-15,-10-5-1 16,-5-1 1-16,3-6-2 0,5-6 1 15,7-7-4-15,7-2-3 16,34-17-6-16,-31 3-16 16,31-3-82-16,0 0-43 15,48-15-1-15,-31-23-4 16,22 9 1-16</inkml:trace>
          <inkml:trace contextRef="#ctx0" brushRef="#br0" timeOffset="22124.3029">9020 619 371 0,'0'0'154'16,"24"7"-4"-16,-24-7-1 16,5 46-121-16,0-5-4 15,4 15-6-15,-6 6-7 16,-1 8-4-16,-7 0-4 16,0 1-1-16,-2-6-4 15,0-10-2-15,2-6-7 0,-2-25-8 16,9-2-18-1,-2-22-36-15,3-27-77 0,-13-24 0 16,15 1-1-16,-20-33 5 16</inkml:trace>
          <inkml:trace contextRef="#ctx0" brushRef="#br0" timeOffset="23204.0204">9667 621 355 0,'0'0'157'15,"0"0"-5"-15,0 0 1 16,-10 41-118-16,1-9-14 16,11 14-1-16,-2 4-2 15,0 16-7-15,0-1-5 16,0 5 1-16,-5-5-4 15,3 0-1-15,0-9-1 16,2-8-1-16,2-12-2 16,0-14-2-16,-2-22-1 15,0 0-3-15,10-24-3 16,-10-22-2-16,2-14-3 16,-4-22-1-16,4-3 1 15,-4-7 5-15,0 3 4 0,-3 11 5 16,5 4 6-16,9 16 4 15,6 14 3-15,12 20 3 16,6 5 0-16,13 7-4 16,7 4-1-16,10 1-3 15,0 5-2-15,-5 9 0 16,-10 0-2-16,-14 10-5 16,-19 7 6-16,-20 5 0 15,-27 10 0-15,-13 2 0 16,-13 5 0-16,0-8 0 15,0 4-1-15,7-13 5 16,10-5-6-16,14-10-1 0,27-14 0 16,0 0 0-16,44 15 0 15,-3-13-1-15,10 3 1 16,2 2 0-16,5 5-1 16,-3 5 2-16,-4 7-1 15,-12 5 0-15,-10 5 0 16,-15 0 2-16,-11 5 0 15,-16-1-1-15,-13-1 1 16,-8-4-1-16,-9-4-1 16,-8-5 1-16,-7-7-2 15,0-2-1-15,2-10-3 16,1-3-4-16,14 1-8 16,-5-13-20-16,46 10-115 0,-41 0-4 15,41 0-2-15,0 0 0 16</inkml:trace>
          <inkml:trace contextRef="#ctx0" brushRef="#br0" timeOffset="23644.3131">10815 529 357 0,'12'-31'149'16,"-12"31"-6"-16,-27 5 7 16,5 19-112-16,-23 3-5 15,1 14-7-15,-11 7-8 16,6 12-6-16,-2 6-2 16,8 1 1-16,9 1-7 15,15-3-3-15,14-7-1 0,17-2 1 16,15-10-3-1,4-8-2-15,10-9-7 0,0-14-8 16,12 4-30-16,-21-29-103 16,19 10-4-16,-30-31-2 15,13 7 0-15</inkml:trace>
          <inkml:trace contextRef="#ctx0" brushRef="#br0" timeOffset="24253.7186">11755 599 397 0,'0'0'151'16,"0"0"4"-16,-29 5-4 16,-5 10-118-16,2 21-4 0,-23 7-7 15,-15 20-9-15,-12 10-3 16,-8 2-5-16,-2 4-2 16,5-1-1-16,8-3-4 15,13-13 1-15,21-13-5 16,23-23-2-16,22-26-7 15,0 0-16-15,65 10-121 16,-26-51-4-16,26 0-2 16,-12-32-1-16</inkml:trace>
          <inkml:trace contextRef="#ctx0" brushRef="#br0" timeOffset="24036.574">11105 640 319 0,'0'0'140'0,"14"-24"5"15,-14 24 0-15,0 0-92 16,27-19-10-16,-27 19-13 15,26-15-7-15,-26 15-9 16,37 3-1-16,-37-3-1 16,38 26-3-16,-16-1-2 15,2 8-2-15,0 9 1 0,3 11-3 16,4 5 0 0,3 4-1-16,2 4-2 15,3-1 1-15,0-7-1 16,-1-2 0-16,1-8-1 0,-3-10 0 15,-2-13-1-15,-7-11-3 16,-1-16-5-16,-26 2-10 16,39-24-22-16,-42-27-109 15,20 12-3-15,-22-31-1 16,15 12-1-16</inkml:trace>
          <inkml:trace contextRef="#ctx0" brushRef="#br0" timeOffset="24515.8929">11842 165 442 0,'24'12'165'0,"31"31"-1"16,-9-14-5-16,27 31-144 15,11 15 2-15,13 15-1 16,-5 18-8-16,-10 16-1 16,-17 13-2-16,-22 11 0 15,-26 4-2-15,-24 0 4 16,-24-2-10-16,-20-7 1 15,-17-13-4-15,-11-16-2 16,1-13-13-16,-13-41-139 0,20 3-8 16,-16-39-2-16,20-7-6 15</inkml:trace>
          <inkml:trace contextRef="#ctx0" brushRef="#br0" timeOffset="20592.6914">7904 51 346 0,'0'0'149'0,"-51"14"-2"16,24 25 0-16,-14 2-119 15,-2 27-3-15,-13 9-1 16,1 25-7-16,-1 9-6 15,5 14 0-15,0 13-3 16,8 7-2-16,12 2-1 16,14-6-1-16,17-1-4 15,12-7-5-15,14-13 4 16,13-13-7-16,7-18-2 0,-3-21-5 16,11-13-14-16,-21-35-29 15,25-3-94 1,-31-42 1-16,14-4-4 15,-19-36 1-15</inkml:trace>
        </inkml:traceGroup>
      </inkml:traceGroup>
    </inkml:traceGroup>
    <inkml:traceGroup>
      <inkml:annotationXML>
        <emma:emma xmlns:emma="http://www.w3.org/2003/04/emma" version="1.0">
          <emma:interpretation id="{2E6DA6DB-FDE6-492D-94FC-52EC7E51003C}" emma:medium="tactile" emma:mode="ink">
            <msink:context xmlns:msink="http://schemas.microsoft.com/ink/2010/main" type="paragraph" rotatedBoundingBox="3404,5508 22390,3983 22563,6140 3577,7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D7C7AB-2045-4CDF-AC3F-168D310E0B51}" emma:medium="tactile" emma:mode="ink">
              <msink:context xmlns:msink="http://schemas.microsoft.com/ink/2010/main" type="inkBullet" rotatedBoundingBox="3438,5924 3819,5894 3857,6363 3475,6394"/>
            </emma:interpretation>
            <emma:one-of disjunction-type="recognition" id="oneOf3">
              <emma:interpretation id="interp15" emma:lang="en-US" emma:confidence="0">
                <emma:literal>•</emma:literal>
              </emma:interpretation>
            </emma:one-of>
          </emma:emma>
        </inkml:annotationXML>
        <inkml:trace contextRef="#ctx0" brushRef="#br0" timeOffset="9668.4275">1049 4525 156 0,'-21'-17'129'15,"21"17"4"-15,0 0 2 0,0 0-41 16,0 0-54-16,0 0-2 15,0 0-9-15,38 22-6 16,-38-22-5-16,34 5-3 16,-12-7-4-16,0 2-3 15,4-5-3-15,-2-5-1 16,1 0-2-16,-4-7-1 16,1 1 0-16,-5-6-2 15,-7-2 2-15,-5 0-2 16,-5-3 1-16,-10 3 0 15,-2 2 0-15,12 22 0 16,-41-27 0-16,14 23 1 16,-4 8 1-16,2 9 0 0,-3 11 1 15,1 5 1-15,4 5 0 16,6 4 0 0,1-2 1-16,8 3-2 0,10-3 1 15,9 1-2-15,8-6 0 16,6-4 0-16,8-3-2 15,5-3 1-15,2 1-5 16,1-7 0-16,-1 4-8 16,-5-14-9-16,8 7-23 15,-39-12-99-15,58-19-8 16,-36-10 4-16,9 12-5 16</inkml:trace>
      </inkml:traceGroup>
      <inkml:traceGroup>
        <inkml:annotationXML>
          <emma:emma xmlns:emma="http://www.w3.org/2003/04/emma" version="1.0">
            <emma:interpretation id="{AA75BB4D-F68C-4205-B44A-94CE27E2F935}" emma:medium="tactile" emma:mode="ink">
              <msink:context xmlns:msink="http://schemas.microsoft.com/ink/2010/main" type="line" rotatedBoundingBox="3919,5467 22390,3983 22563,6140 4092,7623"/>
            </emma:interpretation>
          </emma:emma>
        </inkml:annotationXML>
        <inkml:traceGroup>
          <inkml:annotationXML>
            <emma:emma xmlns:emma="http://www.w3.org/2003/04/emma" version="1.0">
              <emma:interpretation id="{1FB06ADC-FC72-4615-9E9E-DF1642C841AF}" emma:medium="tactile" emma:mode="ink">
                <msink:context xmlns:msink="http://schemas.microsoft.com/ink/2010/main" type="inkWord" rotatedBoundingBox="3925,6053 4653,5408 5191,6015 4464,6660"/>
              </emma:interpretation>
              <emma:one-of disjunction-type="recognition" id="oneOf4">
                <emma:interpretation id="interp16" emma:lang="en-US" emma:confidence="0">
                  <emma:literal>Xil</emma:literal>
                </emma:interpretation>
                <emma:interpretation id="interp17" emma:lang="en-US" emma:confidence="0">
                  <emma:literal>nil</emma:literal>
                </emma:interpretation>
                <emma:interpretation id="interp18" emma:lang="en-US" emma:confidence="0">
                  <emma:literal>Xit</emma:literal>
                </emma:interpretation>
                <emma:interpretation id="interp19" emma:lang="en-US" emma:confidence="0">
                  <emma:literal>vil</emma:literal>
                </emma:interpretation>
                <emma:interpretation id="interp20" emma:lang="en-US" emma:confidence="0">
                  <emma:literal>"i</emma:literal>
                </emma:interpretation>
              </emma:one-of>
            </emma:emma>
          </inkml:annotationXML>
          <inkml:trace contextRef="#ctx0" brushRef="#br0" timeOffset="9973.6308">1506 4414 277 0,'0'0'143'15,"0"0"0"-15,34-7 3 16,-34 7-103-16,0 0-11 15,27 29-7-15,-11-7-8 16,-16-22-6-16,34 43-4 0,-14-21-2 16,-1 7-2-16,-19-29 1 15,31 41-3 1,-31-41-1-16,27 29-5 16,-27-29-3-16,0 0-5 0,17 24-14 15,-17-24-20-15,0 0-66 16,-3-24-35-16,3 24-1 15,0-44 2-15</inkml:trace>
          <inkml:trace contextRef="#ctx0" brushRef="#br0" timeOffset="10199.7817">1794 4400 259 0,'0'0'138'16,"31"-8"7"-16,-31 8-3 0,0 0-95 15,0 0-13 1,-14 44-4-16,-3-22-10 15,5 9-5-15,-10-2-4 0,0 10-4 16,3-5-2-16,-1-3-2 16,6-7-5-16,14-24-4 15,-7 39-7-15,7-39-7 16,0 0-17-16,0 0-28 16,38-3-83-16,-38 3 3 15,32-29-2-15,-20 5 1 16</inkml:trace>
          <inkml:trace contextRef="#ctx0" brushRef="#br0" timeOffset="10364.8918">1910 4511 204 0,'41'-17'137'15,"-41"17"2"-15,21 12 0 16,-21-12-70-16,5 36-38 0,-10-14-4 16,5 12-13-16,0-5-9 15,-2-3-9-15,4 3-15 16,-2-29-24-16,15 29-94 15,-15-29 3-15,0 0-9 16,7-36-1-16</inkml:trace>
          <inkml:trace contextRef="#ctx0" brushRef="#br0" timeOffset="10511.988">2035 4238 279 0,'-24'-15'132'0,"24"15"-2"15,0 0-14-15,-7 22-135 16,7-22-93-16,29 19-13 16,-29-19-4-16,26 12-4 15</inkml:trace>
          <inkml:trace contextRef="#ctx0" brushRef="#br0" timeOffset="10828.1989">2255 3904 266 0,'0'0'145'0,"12"-21"1"16,-12 21 1-16,3 21-102 15,4 16-6-15,-14-4-11 16,7 21-6-16,-10 4-6 15,3 14-3-15,-1 3-3 16,1 5-1-16,2-3-3 16,3 5 1-16,2-9-3 15,2-3 0-15,3-15-4 16,2-4-1-16,1-10-9 16,-4-19-13-16,21 4-107 15,-25-26-23-15,0 0-8 0,0-53 0 16</inkml:trace>
        </inkml:traceGroup>
        <inkml:traceGroup>
          <inkml:annotationXML>
            <emma:emma xmlns:emma="http://www.w3.org/2003/04/emma" version="1.0">
              <emma:interpretation id="{BBC60533-7097-4624-B5AD-0B2A1AF805EC}" emma:medium="tactile" emma:mode="ink">
                <msink:context xmlns:msink="http://schemas.microsoft.com/ink/2010/main" type="inkWord" rotatedBoundingBox="5008,5939 9501,5277 9746,6936 5253,7599"/>
              </emma:interpretation>
              <emma:one-of disjunction-type="recognition" id="oneOf5">
                <emma:interpretation id="interp21" emma:lang="en-US" emma:confidence="0">
                  <emma:literal>Ensile</emma:literal>
                </emma:interpretation>
                <emma:interpretation id="interp22" emma:lang="en-US" emma:confidence="0">
                  <emma:literal>Essie</emma:literal>
                </emma:interpretation>
                <emma:interpretation id="interp23" emma:lang="en-US" emma:confidence="0">
                  <emma:literal>Este</emma:literal>
                </emma:interpretation>
                <emma:interpretation id="interp24" emma:lang="en-US" emma:confidence="0">
                  <emma:literal>Este.</emma:literal>
                </emma:interpretation>
                <emma:interpretation id="interp25" emma:lang="en-US" emma:confidence="0">
                  <emma:literal>Este:</emma:literal>
                </emma:interpretation>
              </emma:one-of>
            </emma:emma>
          </inkml:annotationXML>
          <inkml:trace contextRef="#ctx0" brushRef="#br0" timeOffset="12013.9875">2738 5603 350 0,'5'24'146'0,"-5"-24"-4"15,51 0-3-15,0-15-125 16,19 1-3-16,2-3-8 0,3-2-9 15,2 7-11-15,-19-12-24 16,10 24-98-16,-37-10-3 16,1 22-1-16,-32-12-2 15</inkml:trace>
          <inkml:trace contextRef="#ctx0" brushRef="#br0" timeOffset="11352.5481">2828 4697 283 0,'0'0'142'0,"0"0"6"16,0 0-4-16,0 0-103 16,0 0-8-16,2 24-3 0,0 12-8 15,-6 13-7-15,-6 13 0 16,-2 11-5-16,-5 11 1 15,0 3-4-15,3 3-1 16,1-1-1-16,6-9-1 16,7-10-2-16,3-14-1 15,4-13-1-15,3-19-1 16,-10-24-3-16,24 10-3 16,-24-10-4-16,19-29-7 15,-19 29-13-15,0-53-26 16,7 31-96-16,-21-22-1 15,9 18 0-15,-17-22 2 16</inkml:trace>
          <inkml:trace contextRef="#ctx0" brushRef="#br0" timeOffset="11616.7232">2762 4801 326 0,'-2'-27'151'16,"2"27"-3"-16,10-24 0 15,-10 24-124-15,31-31-5 16,3 21-2-16,2-9-7 16,15-1-4-16,4-1 0 15,8 4-4-15,2 0 2 16,1 2-3-16,-1 6 1 0,-2-1-2 16,-3 10-3-16,-7 7-3 15,-9 8-7 1,-15-6-10-16,2 18-35 15,-31-27-89-15,17 39-7 0,-17-39 5 16,-26 38-4-16</inkml:trace>
          <inkml:trace contextRef="#ctx0" brushRef="#br0" timeOffset="11829.8648">2857 5076 309 0,'0'0'146'15,"0"0"-1"-15,0 0-4 16,38-7-115-16,25-15-7 16,7-9-3-16,10 2-10 15,-3 0-6-15,-2 7-6 16,-10 10-6-16,-21 2-19 0,-1 34-55 16,-43-24-55-16,8 51-4 15,-37-19 1-15,0 18-1 16</inkml:trace>
          <inkml:trace contextRef="#ctx0" brushRef="#br0" timeOffset="12464.287">3531 5581 347 0,'17'-41'146'15,"4"36"-1"-15,-11-17-2 16,-10 22-124-16,46-21-3 16,-7 16-1-16,-10 2-4 15,2 11-2-15,-31-8 1 16,29 38-1-16,-31-6 0 16,-11 9-1-16,-11 2-1 15,-7 1-1-15,2-1-1 0,-5-6-1 16,5-6-1-16,10-9-1 15,19-22 0-15,-15 24 0 16,15-24-1-16,29-7 0 16,-2-3-2-16,9-2 1 15,5 0-1-15,0 2-1 16,3 3-2-16,-6 0-5 16,3 11-11-16,-12-11-23 15,17 27-109-15,-46-20-5 16,41 21 0-16,-41-21-4 15</inkml:trace>
          <inkml:trace contextRef="#ctx0" brushRef="#br0" timeOffset="13920.2541">4156 4129 254 0,'0'0'140'0,"0"0"3"15,-19-29 0-15,19 29-106 16,-34 7-8-16,34-7-5 16,-38 22-8-16,38-22-4 15,-39 27-3-15,39-27-1 0,-31 26-2 16,31-26-1-16,-17 29 0 16,17-29-2-16,-8 34 0 15,8-34-1-15,5 39 0 16,2-15 0-16,6-2-1 15,-13-22 0-15,29 38 0 16,-29-38 0-16,41 29-1 16,-17-19 0-16,0 0 1 15,-2-1-1-15,-22-9 1 16,26 22 1-16,-26-22-1 16,5 31 1-16,-5-31 1 15,-22 37-1-15,22-37-2 0,-43 36 1 16,16-22-3-16,1-4-3 15,2 2-2-15,-1-7-4 16,25-5-8-16,-38 7-10 16,38-7-17-16,-22 3-55 15,22-3-49-15,0 0 4 16,31 2-2-16,-31-2 3 16</inkml:trace>
          <inkml:trace contextRef="#ctx0" brushRef="#br0" timeOffset="14173.4239">4475 4477 248 0,'0'0'144'0,"3"24"0"15,2 0 1-15,-30-9-100 16,16 19-13-16,-18-10-8 15,5 7-11-15,-4-7-11 16,2 1-6-16,4-1-12 16,20-24-14-16,-17 26-33 15,17-26-76-15,0 0-8 16,-9-34 3-16,9 34-2 16</inkml:trace>
          <inkml:trace contextRef="#ctx0" brushRef="#br0" timeOffset="14821.8544">4642 4289 221 0,'0'0'149'16,"0"0"-5"-16,-2 29 0 15,2-29-61-15,38-10-75 16,3 12-23-16,-9-21-70 0,21 19-56 16,-19-7-5-16,9 12 2 15,-21-8-5-15</inkml:trace>
          <inkml:trace contextRef="#ctx0" brushRef="#br0" timeOffset="14660.7476">4756 4189 217 0,'31'-33'138'16,"-19"9"0"-16,15 9 3 0,-18-14-97 15,20 19-5-15,-19-14-8 16,-10 24-8-16,0 0-3 15,22-9-4-15,-22 9-2 16,-24 36-3-16,2-5-2 16,0 8-1-16,-5 7-2 15,3 2 0-15,0 0-2 16,7 1 0-16,3-8-2 0,4-3 0 16,8-4-1-16,6-5 1 15,6-7-3 1,-10-22 1-16,34 24-4 15,-10-19-1-15,5-3-6 0,-2-6-3 16,4 1-11-16,-9-16-16 16,12 19-61-16,-27-27-53 15,-7 27 5-15,12-48-4 16,-14 24 7-16</inkml:trace>
          <inkml:trace contextRef="#ctx0" brushRef="#br0" timeOffset="16178.7572">5258 4545 146 0,'0'0'127'0,"0"0"4"16,0 0 3-16,0 0-80 15,0 0-11-15,0 0-1 16,0 0-5-16,0 0-6 0,10 38-3 16,-10-38-5-16,-22 32-3 15,22-32-6 1,-31 41-2-16,11-17-5 15,6 0-1-15,14-24-5 0,-29 34-1 16,29-34-5-16,0 0-4 16,-17 26-11-16,17-26-18 15,0 0-51-15,0 0-60 16,-5-21-4-16,-12-1 4 16,17 22-2-16</inkml:trace>
          <inkml:trace contextRef="#ctx0" brushRef="#br0" timeOffset="16940.2632">5437 4562 179 0,'0'0'135'16,"0"0"5"-16,31 14-4 15,-31-14-81-15,32-14-18 16,-32 14-4-16,41-27-8 15,-20 5-8-15,11 5-2 16,-6-12-4-16,8 3-2 16,-5-6-2-16,3-1-2 0,-6-1-2 15,1-3-2-15,-3 4 0 16,-5-1-1-16,1 0 0 16,-8 3 0-16,-3-3 1 15,-4 7 0-15,-2 1 2 16,-3 26-1-16,-10-37 1 15,10 37 0-15,-29-14 1 16,29 14-2-16,-44 10 1 16,20-1 0-16,-2 8 0 15,-1 5 1-15,-2 4 0 16,5 1 1-16,-3 4-1 16,3 6 2-16,3-1-2 15,4 5 0-15,2 2 0 0,5 1 1 16,10-3-2-16,5 0 0 15,10 0 0-15,9-2 0 16,5-8-2-16,10 1 1 16,2-13-2-16,0-2-3 15,0-5-3-15,-3-2-8 16,-1 7-24-16,-37-17-114 16,31 4-7-16,-31-4 2 15,0 0-6-15</inkml:trace>
          <inkml:trace contextRef="#ctx0" brushRef="#br0" timeOffset="27216.6883">6845 4936 256 0,'-24'-2'141'16,"24"2"1"-16,0 0 2 16,0 0-98-16,-14-22-12 15,14 22-1-15,0 0-9 16,0 0-6-16,0 0-4 15,0 0-4-15,26 29-2 16,-26-29-4-16,36 12 0 16,-4-12-2-16,4-10-1 15,8-2-1-15,2-2-1 16,-1-6-2-16,-3 6-4 0,-6-3-5 16,-5 15-12-16,-31 2-24 15,39 4-103-15,-39-4 0 16,-3 22-2-16,3-22 2 15</inkml:trace>
          <inkml:trace contextRef="#ctx0" brushRef="#br0" timeOffset="27592.9384">6783 5197 219 0,'-25'17'142'16,"25"-17"1"-16,0 0 4 15,0 0-60-15,0 0-50 16,22 7-4-16,-22-7-8 16,39-17-8-16,-15 10-4 15,5 5-3-15,0 2-5 0,0 4-2 16,5-1-5-16,-3 4-4 16,5 5-12-1,-9-24-35-15,19 19-98 16,-17-21-2-16,14 11-3 0,-19-18-3 15</inkml:trace>
        </inkml:traceGroup>
        <inkml:traceGroup>
          <inkml:annotationXML>
            <emma:emma xmlns:emma="http://www.w3.org/2003/04/emma" version="1.0">
              <emma:interpretation id="{88A06FD3-CBEA-4D29-AAC2-744F261AC184}" emma:medium="tactile" emma:mode="ink">
                <msink:context xmlns:msink="http://schemas.microsoft.com/ink/2010/main" type="inkWord" rotatedBoundingBox="12974,4373 17933,4606 17842,6545 12883,6312"/>
              </emma:interpretation>
              <emma:one-of disjunction-type="recognition" id="oneOf6">
                <emma:interpretation id="interp26" emma:lang="en-US" emma:confidence="0">
                  <emma:literal>exist,</emma:literal>
                </emma:interpretation>
                <emma:interpretation id="interp27" emma:lang="en-US" emma:confidence="0">
                  <emma:literal>exit,</emma:literal>
                </emma:interpretation>
                <emma:interpretation id="interp28" emma:lang="en-US" emma:confidence="0">
                  <emma:literal>exit.</emma:literal>
                </emma:interpretation>
                <emma:interpretation id="interp29" emma:lang="en-US" emma:confidence="0">
                  <emma:literal>Exit,</emma:literal>
                </emma:interpretation>
                <emma:interpretation id="interp30" emma:lang="en-US" emma:confidence="0">
                  <emma:literal>elicit,</emma:literal>
                </emma:interpretation>
              </emma:one-of>
            </emma:emma>
          </inkml:annotationXML>
          <inkml:trace contextRef="#ctx0" brushRef="#br0" timeOffset="31544.566">11803 3566 321 0,'0'0'148'0,"0"0"-1"16,22-41 1-16,16 31-113 16,8-11-8-16,19 1-4 15,8-4-9-15,11 0-5 16,3-7-4-16,0 11-3 15,-7-1-2-15,-7 6-4 0,-13 13-5 16,-19 4-8-16,-12 15-9 16,-29-17-11-16,2 63-27 15,-43-37-79-15,17 25-3 16,-31-17 3-16,6 14 2 16</inkml:trace>
          <inkml:trace contextRef="#ctx0" brushRef="#br0" timeOffset="33515.876">10522 3566 259 0,'0'0'138'0,"0"0"-3"16,12-31 1-16,10 28-98 16,-22 3-16-16,32-24-1 15,-11 10-8-15,4-1-5 16,-4-2-3-16,3 0 0 16,-24 17-2-16,37-29-1 15,-37 29-1-15,17-24-1 16,-17 24 1-16,0 0-1 0,-29-17 0 15,7 20 1-15,-10-1 2 16,8 3 0-16,-10 5 2 16,8 2 1-16,-3 0 1 15,7 7 1-15,3 3 0 16,9 4 0-16,5 3-2 16,10 5-1-16,7-5-2 15,5 5 0-15,7-7-4 16,3-3-2-16,7-5-7 15,-3-14-7-15,10 0-13 16,-17-22-32-16,22 10-84 16,-24-20-1-16,12 8-1 15,-20-15 2-15</inkml:trace>
          <inkml:trace contextRef="#ctx0" brushRef="#br0" timeOffset="33772.047">10846 3460 285 0,'27'-12'138'16,"-27"12"2"-16,0 0-5 15,21 9-103-15,-21-9-1 16,27 29-11-16,-12-4-5 16,-3-4-5-16,2 8-3 15,-2-4-1-15,3-1-3 0,-1-3-3 16,-14-21-2-16,32 29-5 15,-32-29-8 1,31 10-14-16,-31-10-28 16,29-27-84-16,-27 1-1 0,13 4-2 15,-18-14 6-15</inkml:trace>
          <inkml:trace contextRef="#ctx0" brushRef="#br0" timeOffset="33960.172">11105 3438 309 0,'0'0'143'16,"-17"22"-3"-16,17-22 4 15,-27 39-110-15,27-39-9 16,-24 41-7-16,24-41-8 16,-17 41-3-16,17-41-4 15,-14 31-1-15,14-31-5 16,0 0-3-16,-10 31-9 16,10-31-12-16,0 0-23 15,0 0-88-15,0 0-6 0,22-12 0 16,-1 3 1-16</inkml:trace>
          <inkml:trace contextRef="#ctx0" brushRef="#br0" timeOffset="34304.4021">11300 3143 269 0,'0'0'140'0,"0"0"-5"16,0 0 2-16,0 0-91 16,5 25-30-16,-5-25-9 15,0 0-21-15,27 38-50 16,-27-38-72-16,14 32 0 16,-14-32-3-16,10 24 0 0</inkml:trace>
          <inkml:trace contextRef="#ctx0" brushRef="#br0" timeOffset="34132.2858">11213 3443 289 0,'27'-12'140'16,"-27"12"2"-16,7 26-2 16,-7-26-102-16,-14 51-15 0,6-17-5 15,6 2-11-15,4 1-8 16,-2-11-7-1,8 1-12-15,-8-27-20 16,24 17-96-16,-24-17-4 0,17-27-1 16,-20-9-1-16</inkml:trace>
          <inkml:trace contextRef="#ctx0" brushRef="#br0" timeOffset="34588.5902">11513 3054 339 0,'12'34'151'15,"-12"-34"-5"-15,5 51 0 0,-8-20-109 16,13 17-11-16,-7-2-7 16,4 5-12-16,-2 0 1 15,-1 2-7-15,-4-5 2 16,3-7-1-16,-3-2-5 16,-3-10-6-16,8 2-18 15,-5-31-120-15,-2 22-5 16,2-22-3-16,0 0-4 15</inkml:trace>
          <inkml:trace contextRef="#ctx0" brushRef="#br0" timeOffset="31312.4111">11878 3557 248 0,'0'0'143'0,"0"0"4"16,0 0 0-16,-29-15-64 15,31 37-45-15,-11 0-6 16,11 21-8-16,-4 8-8 16,6 14-2-16,-4 7-5 15,3 8-1-15,-1 0-3 16,5 2-1-16,-2-9-2 15,-2-6 0-15,-3-11-2 16,-3-8 0-16,1-14-1 16,-3-8-4-16,5-26-3 15,0 0-5-15,0 0-12 16,-27-29-23-16,44-4-103 16,-24-40-2-16,19 8-1 0,-17-29 2 15</inkml:trace>
          <inkml:trace contextRef="#ctx0" brushRef="#br0" timeOffset="31948.836">11854 4388 242 0,'-27'31'136'16,"0"-16"1"-16,30 9 4 0,-3-24-84 15,29 14-12-15,7-16-10 16,17 4-12-16,5-7-8 16,10 1-6-16,2-6-3 15,2-2-6-15,1 2-8 16,-10-7-13-16,4 17-32 16,-23-19-90-16,7 19 1 15,-30-12-6-15,3 19 3 16</inkml:trace>
          <inkml:trace contextRef="#ctx0" brushRef="#br0" timeOffset="31765.7127">11883 3919 224 0,'-39'14'135'16,"27"8"3"-16,12-22 2 15,0 0-83-15,0 0-15 16,60-2-7-16,-24-18-9 0,18 11-11 16,-4-11-7-16,6 4-6 15,-1 3-6-15,-6 1-7 16,-1 12-10-16,-16-2-11 15,4 24-16-15,-36-22-27 16,19 38-62-16,-36-9 0 16,-2 22 3-16,-25-5 5 15</inkml:trace>
          <inkml:trace contextRef="#ctx0" brushRef="#br0" timeOffset="38167.9698">12834 4337 268 0,'0'0'136'15,"0"0"5"-15,17-36-2 16,8 33-81-16,-21-19-11 16,-4 22-14-16,27-7-8 15,-27 7-7-15,0 0-5 16,24 41-4-16,-19-19-2 15,2 7-2-15,-2 0-1 16,-3 0 1-16,-4-2-2 16,0-3 1-16,2-24 0 15,-22 36 0-15,22-36-1 0,-39 34 1 16,39-34 0-16,-38 34-2 16,38-34 0-1,-27 33-1-15,27-33 1 16,-2 29-2-16,2-29 1 0,26 17-1 15,-4-14-1-15,2-3-2 16,3-5-4-16,2 3-4 16,2 4-13-16,-9-21-42 15,14 23-88-15,-36-4 1 16,36-9-6-16,-33-13-1 16</inkml:trace>
          <inkml:trace contextRef="#ctx0" brushRef="#br0" timeOffset="48379.8972">12965 3453 215 0,'0'0'125'16,"0"0"5"-16,31-8 0 15,-31 8-78-15,0 0-6 16,15-21-8-16,-15 21-10 0,0 0-6 15,31-22-6-15,-21 0-4 16,-10 22-2-16,36-43-3 16,-12 11 4-16,-2-4-6 15,2 2 3-15,-2-2-3 16,2 0 3-16,-7 9-5 16,0-4 5-16,-10 7-5 15,5-1-1-15,-12 25 0 16,7-38 0-16,-7 38 0 15,3-36 0-15,-3 36-1 16,0-29 1-16,0 29 0 16,-7-25 0-16,7 25 0 15,0 0 0-15,-22-9-1 0,22 9 1 16,-22 5-1-16,22-5 1 16,-29 14 0-16,29-14 0 15,-26 24 0-15,26-24 1 16,-29 32-1-16,17-11 1 15,-3 6-1-15,3 2 1 16,2 2-1-16,3 8-2 16,5-5 1-16,2 7-3 15,7-5 3-15,3-2-3 16,6-5 3-16,6-2-4 16,0-1 3-16,7-9 1 15,-2 5-1-15,-1-13 1 0,3 3-5 16,-5-4-3-16,0-1-12 15,-24-7-27-15,37-5-106 16,-37 5 0-16,0 0-6 16,0-26 2-16</inkml:trace>
          <inkml:trace contextRef="#ctx0" brushRef="#br0" timeOffset="48988.3024">13624 3363 228 0,'22'-9'138'16,"-22"9"1"-16,0 0 5 15,41 7-77-15,-41-7-14 0,0 0-6 16,8 31-15-16,-8-4-7 16,-10-3-9-16,0 7-3 15,-2-4-6-15,-2 2-2 16,2-7-3-16,12-22-3 16,-25 31-2-16,25-31-5 15,0 0-7-15,-21-5-13 16,21 5-40-16,0 0-81 15,31-29-3-15,-29 0 0 16,23 12-1-16</inkml:trace>
          <inkml:trace contextRef="#ctx0" brushRef="#br0" timeOffset="50181.0949">13881 3184 370 0,'0'0'152'16,"0"0"-3"-16,0 0 1 15,24 10-119-15,12-5-5 16,-2-5-7-16,17 5-9 16,-3-5-6-16,7 0-5 15,1 5-16-15,-13-25-53 16,11 25-75-16,-25-19-9 16,4 14 1-16,-33 0-6 0</inkml:trace>
          <inkml:trace contextRef="#ctx0" brushRef="#br0" timeOffset="49919.9208">14241 2974 292 0,'0'0'139'0,"9"-31"-2"0,-9 31 7 15,0 0-98-15,0 0-9 16,0 0-3-16,0 0-10 16,0 0-6-16,-24 19-4 15,24-19-2-15,-34 39-4 16,12-13 0-16,3 3-2 15,2 0-1-15,3 3-3 16,2 2 1-16,2 2-5 16,0 0 5-16,5-2-4 15,3 0 2-15,2-5-3 16,2-3 2-16,1-2 1 16,-3-24-1-16,17 32 1 15,-17-32-1-15,31 12 0 0,-9-10-2 16,2-4-1-16,5-5 0 15,0-3-4-15,5 0-3 16,-7-4-3-16,4 4-13 16,-12-16-12-16,13 28-45 15,-28-26-62-15,-4 24-4 16,15-22 4-16,-15 22-1 16</inkml:trace>
          <inkml:trace contextRef="#ctx0" brushRef="#br0" timeOffset="52792.8324">15374 4605 361 0,'0'0'146'16,"2"-29"3"-16,-2 29-1 16,0 0-96-16,24 34-25 15,-26-12-5-15,-5 11-4 16,-13 9-6-16,-6 1-3 15,-6 3-2-15,-2-3-5 16,-2-6-3-16,2-8-7 16,13-5-13-16,-1-24-29 15,22 0-100-15,0 0-2 16,22-20-6-16,-13-13-1 16</inkml:trace>
        </inkml:traceGroup>
        <inkml:traceGroup>
          <inkml:annotationXML>
            <emma:emma xmlns:emma="http://www.w3.org/2003/04/emma" version="1.0">
              <emma:interpretation id="{4B9F62FF-DECF-4792-B645-6369D7341999}" emma:medium="tactile" emma:mode="ink">
                <msink:context xmlns:msink="http://schemas.microsoft.com/ink/2010/main" type="inkWord" rotatedBoundingBox="20839,5233 21311,5195 21331,5438 20858,5476"/>
              </emma:interpretation>
              <emma:one-of disjunction-type="recognition" id="oneOf7">
                <emma:interpretation id="interp31" emma:lang="en-US" emma:confidence="0.5">
                  <emma:literal>5=0</emma:literal>
                </emma:interpretation>
                <emma:interpretation id="interp32" emma:lang="en-US" emma:confidence="0">
                  <emma:literal>5=0.</emma:literal>
                </emma:interpretation>
                <emma:interpretation id="interp33" emma:lang="en-US" emma:confidence="0">
                  <emma:literal>0=0</emma:literal>
                </emma:interpretation>
                <emma:interpretation id="interp34" emma:lang="en-US" emma:confidence="0">
                  <emma:literal>0=0.</emma:literal>
                </emma:interpretation>
                <emma:interpretation id="interp35" emma:lang="en-US" emma:confidence="0">
                  <emma:literal>so</emma:literal>
                </emma:interpretation>
              </emma:one-of>
            </emma:emma>
          </inkml:annotationXML>
          <inkml:trace contextRef="#ctx0" brushRef="#br0" timeOffset="55859.8713">18394 3658 406 0,'55'-19'146'15,"-55"19"0"-15,56-17-6 16,-30 10-121-16,13 4-5 16,0 1-6-16,2-1-10 15,5 3-8-15,-3-7-16 0,5 17-26 16,-19-20-87-16,10 17-4 15,-39-7 0-15,0 0-2 16</inkml:trace>
          <inkml:trace contextRef="#ctx0" brushRef="#br0" timeOffset="55571.6784">17686 3627 341 0,'21'-5'140'16,"-21"5"1"-16,0 0-4 16,-4-22-98-16,4 22-4 15,-25 10-9-15,25-10-9 16,-45 19-3-16,16-5-4 15,-5 1-2-15,5 2-1 16,-3 2 0-16,8 1-3 16,24-20-1-16,-24 33-1 15,24-33 0-15,14 32-1 16,8-20 0-16,10 5-1 16,1 0-1-16,4 2 2 15,-3 3-1-15,-3 7 1 16,-9 0-1-16,-13 2 1 0,-6 1 0 15,-11-3 0-15,-8-3 0 16,-4-4 0-16,-6-8-1 16,-1-4-2-16,3-5-4 15,-3-8-3-15,27 3-7 16,-41-4-11-16,41 4-24 16,-36 2-94-16,36-2-3 15,0 0 0-15,0 0 2 16</inkml:trace>
          <inkml:trace contextRef="#ctx0" brushRef="#br0" timeOffset="56024.9813">18447 3808 362 0,'-22'24'143'0,"-5"-19"-1"16,27-5-3-16,0 0-105 15,27 19-21-15,4-19-11 16,3-10-21-16,24 23-50 0,-17-26-69 16,12 18-2-16,-14-14-3 15,14 11-2-15</inkml:trace>
          <inkml:trace contextRef="#ctx0" brushRef="#br0" timeOffset="56392.2246">19560 3554 362 0,'0'0'140'16,"-31"0"2"-16,24 22-9 16,7-22-104-16,-27 26 4 0,5-6-7 15,8 14-4-15,-3-3-4 16,7 10-5-16,1 0-3 15,14 3-2-15,9-1-3 16,15-4-3-16,15-10-1 16,14-12 0-16,9-13 0 15,8-11 0-15,2-17 0 16,-4-10-1-16,-8-14 1 16,-12-5 0-16,-19-3 2 15,-15 1-2-15,-23 6 1 16,-18 11-1-16,-17 14 0 15,-12 14-1-15,-7 17-4 0,-4 10-11 16,16 34-132-16,-12-13-7 16,26 25-6-16,-11-14-4 15</inkml:trace>
        </inkml:traceGroup>
      </inkml:traceGroup>
    </inkml:traceGroup>
    <inkml:traceGroup>
      <inkml:annotationXML>
        <emma:emma xmlns:emma="http://www.w3.org/2003/04/emma" version="1.0">
          <emma:interpretation id="{B78D08C3-3813-4C7E-883E-AB1F3DEB41AB}" emma:medium="tactile" emma:mode="ink">
            <msink:context xmlns:msink="http://schemas.microsoft.com/ink/2010/main" type="paragraph" rotatedBoundingBox="3618,7225 4606,7186 4639,8016 3651,8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5934C5-149D-4827-A42A-4E87E16B614C}" emma:medium="tactile" emma:mode="ink">
              <msink:context xmlns:msink="http://schemas.microsoft.com/ink/2010/main" type="line" rotatedBoundingBox="3618,7225 4606,7186 4639,8016 3651,8055"/>
            </emma:interpretation>
          </emma:emma>
        </inkml:annotationXML>
        <inkml:traceGroup>
          <inkml:annotationXML>
            <emma:emma xmlns:emma="http://www.w3.org/2003/04/emma" version="1.0">
              <emma:interpretation id="{5B5F2926-C25F-432A-B751-195F1E82AF8C}" emma:medium="tactile" emma:mode="ink">
                <msink:context xmlns:msink="http://schemas.microsoft.com/ink/2010/main" type="inkWord" rotatedBoundingBox="3618,7225 4606,7186 4639,8016 3651,8055"/>
              </emma:interpretation>
              <emma:one-of disjunction-type="recognition" id="oneOf8">
                <emma:interpretation id="interp36" emma:lang="en-US" emma:confidence="0">
                  <emma:literal>why</emma:literal>
                </emma:interpretation>
                <emma:interpretation id="interp37" emma:lang="en-US" emma:confidence="0">
                  <emma:literal>a by</emma:literal>
                </emma:interpretation>
                <emma:interpretation id="interp38" emma:lang="en-US" emma:confidence="0">
                  <emma:literal>a ly</emma:literal>
                </emma:interpretation>
                <emma:interpretation id="interp39" emma:lang="en-US" emma:confidence="0">
                  <emma:literal>cry</emma:literal>
                </emma:interpretation>
                <emma:interpretation id="interp40" emma:lang="en-US" emma:confidence="0">
                  <emma:literal>a Ly</emma:literal>
                </emma:interpretation>
              </emma:one-of>
            </emma:emma>
          </inkml:annotationXML>
          <inkml:trace contextRef="#ctx0" brushRef="#br0" timeOffset="18644.3959">1281 6023 249 0,'0'0'133'15,"-4"-36"2"-15,4 36 2 16,-10-36-90-16,10 36-7 16,0 0-6-16,0 0-4 15,-34-5-9-15,34 5-6 16,-26 29-1-16,26-29-7 16,-22 39 1-16,17-15-4 15,3-3 1-15,2-21-2 16,9 32 0-16,-9-32-2 15,24 26 0-15,-24-26-1 16,34 13 0-16,-34-13 1 0,32-5-2 16,-32 5 1-16,31-20 1 15,-31 20-1-15,24-17 1 16,-24 17 0-16,0 0 0 16,29 5 0-16,-29-5 0 15,15 27-1-15,-15-27-3 16,21 38-2-16,-21-38-7 15,25 27-8-15,-4-17-14 16,-21-10-27-16,37-22-85 16,-33-7 0-16,-4 29-2 15,15-60 2-15</inkml:trace>
          <inkml:trace contextRef="#ctx0" brushRef="#br0" timeOffset="18945.5964">1634 5637 310 0,'0'0'142'15,"12"-37"-2"-15,-12 37 4 16,0 0-107-16,0 0-5 16,0 0-3-16,3 37-9 15,-6-13-4-15,6 12-2 16,-6 0-2-16,8 13-4 15,-7 1 0-15,2 1-3 0,2 0 0 16,5-5-4-16,-2-5 0 16,5-12-6-16,-1-7-2 15,-9-22-8 1,32 2-18-16,-25-41-47 0,25 15-70 16,-20-24-2-16,24 14 0 15,-19-19 2-15</inkml:trace>
          <inkml:trace contextRef="#ctx0" brushRef="#br0" timeOffset="19311.8389">1972 5772 235 0,'0'0'140'0,"0"0"-1"15,10 39 4-15,-10-39-46 16,0 0-66-16,-27 31-1 0,30-4-7 16,-3-27-7-16,-3 43-5 15,1-19 1 1,4 0-5-16,-2-24-1 15,17 32-4-15,-17-32 1 0,27-10-1 16,0-7-2-16,-6-7 3 16,6-5-2-16,-3 2 3 15,0 6 0-15,-24 21 3 16,32-17 0-16,-32 17-2 16,7 48 4-16,-12-4-2 15,-10 9 1-15,1 7-4 16,-5 3 2-16,-1-3-4 0,-6-2 2 15,-3-9-1 1,0-11-2-16,-3-1 0 16,-1-11-3-16,1-6 0 15,-2-6-7-15,3-7-7 0,31-7-30 16,-56-2-109-16,56 2-6 16,-24-36-3-16,27 9-4 15</inkml:trace>
        </inkml:traceGroup>
      </inkml:traceGroup>
    </inkml:traceGroup>
    <inkml:traceGroup>
      <inkml:annotationXML>
        <emma:emma xmlns:emma="http://www.w3.org/2003/04/emma" version="1.0">
          <emma:interpretation id="{219CFB4F-F71D-4177-8A90-A0C5CD3B3903}" emma:medium="tactile" emma:mode="ink">
            <msink:context xmlns:msink="http://schemas.microsoft.com/ink/2010/main" type="paragraph" rotatedBoundingBox="14311,7796 21677,7396 21749,8720 14383,91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723CFD-2035-452C-A9E8-7AC0206FA22A}" emma:medium="tactile" emma:mode="ink">
              <msink:context xmlns:msink="http://schemas.microsoft.com/ink/2010/main" type="inkBullet" rotatedBoundingBox="14319,7957 15032,7918 15063,8485 14350,8523"/>
            </emma:interpretation>
            <emma:one-of disjunction-type="recognition" id="oneOf9">
              <emma:interpretation id="interp41" emma:lang="en-US" emma:confidence="0">
                <emma:literal>•</emma:literal>
              </emma:interpretation>
            </emma:one-of>
          </emma:emma>
        </inkml:annotationXML>
        <inkml:trace contextRef="#ctx0" brushRef="#br0" timeOffset="57223.7778">12107 6489 277 0,'-7'-24'134'0,"7"24"2"16,0-31 3-16,0 31-73 0,-2-29-25 15,2 29-2-15,-25-10-6 16,25 10-7-16,-50 27-6 16,18 4-2-16,-9 13-5 15,10 14-2-15,2 5-3 16,19 4-1-16,17-4-3 16,20-5 1-16,24-12-3 15,19-12 0-15,17-17-1 16,12-20 0-16,0-16 0 15,-7-15-1-15,-15-14 0 16,-19-10 0-16,-24-10-1 16,-25-4 0-16,-25-3 1 0,-23 5-3 15,-12 12 2-15,-12 14-1 16,-2 22-2-16,0 18-3 16,14 23-5-16,5 15-14 15,29 36-60-15,3-17-64 16,40 22-4-16,3-22-3 15,41 10 0-15</inkml:trace>
      </inkml:traceGroup>
      <inkml:traceGroup>
        <inkml:annotationXML>
          <emma:emma xmlns:emma="http://www.w3.org/2003/04/emma" version="1.0">
            <emma:interpretation id="{745E4D95-2336-49C4-9571-8343F3F6492F}" emma:medium="tactile" emma:mode="ink">
              <msink:context xmlns:msink="http://schemas.microsoft.com/ink/2010/main" type="line" rotatedBoundingBox="16965,7652 21677,7396 21749,8720 17037,8976"/>
            </emma:interpretation>
          </emma:emma>
        </inkml:annotationXML>
        <inkml:traceGroup>
          <inkml:annotationXML>
            <emma:emma xmlns:emma="http://www.w3.org/2003/04/emma" version="1.0">
              <emma:interpretation id="{7704C9A3-2F1D-440F-B7B5-912CFEAE77CC}" emma:medium="tactile" emma:mode="ink">
                <msink:context xmlns:msink="http://schemas.microsoft.com/ink/2010/main" type="inkWord" rotatedBoundingBox="17009,8458 17360,8439 17388,8957 17037,8976"/>
              </emma:interpretation>
              <emma:one-of disjunction-type="recognition" id="oneOf10">
                <emma:interpretation id="interp42" emma:lang="en-US" emma:confidence="1">
                  <emma:literal>,</emma:literal>
                </emma:interpretation>
                <emma:interpretation id="interp43" emma:lang="en-US" emma:confidence="0">
                  <emma:literal>)</emma:literal>
                </emma:interpretation>
                <emma:interpretation id="interp44" emma:lang="en-US" emma:confidence="0">
                  <emma:literal>]</emma:literal>
                </emma:interpretation>
                <emma:interpretation id="interp45" emma:lang="en-US" emma:confidence="0">
                  <emma:literal>'</emma:literal>
                </emma:interpretation>
                <emma:interpretation id="interp46" emma:lang="en-US" emma:confidence="0">
                  <emma:literal>}</emma:literal>
                </emma:interpretation>
              </emma:one-of>
            </emma:emma>
          </inkml:annotationXML>
          <inkml:trace contextRef="#ctx0" brushRef="#br0" timeOffset="57531.9923">14866 6835 486 0,'32'24'159'0,"-32"-24"-3"16,9 65-2-16,-26-16-140 15,-7 9-4-15,-5 4-3 16,-7 4-6-16,-5-1-12 0,-12-19-28 16,21 9-112-16,-18-33-2 15,28 0-10-15,-2-37-3 16</inkml:trace>
        </inkml:traceGroup>
        <inkml:traceGroup>
          <inkml:annotationXML>
            <emma:emma xmlns:emma="http://www.w3.org/2003/04/emma" version="1.0">
              <emma:interpretation id="{932424BF-A59C-45C2-BD1F-501FD66AE7AF}" emma:medium="tactile" emma:mode="ink">
                <msink:context xmlns:msink="http://schemas.microsoft.com/ink/2010/main" type="inkWord" rotatedBoundingBox="19746,7501 21677,7396 21727,8310 19795,8415"/>
              </emma:interpretation>
              <emma:one-of disjunction-type="recognition" id="oneOf11">
                <emma:interpretation id="interp47" emma:lang="en-US" emma:confidence="0">
                  <emma:literal>of we</emma:literal>
                </emma:interpretation>
                <emma:interpretation id="interp48" emma:lang="en-US" emma:confidence="0">
                  <emma:literal>of w</emma:literal>
                </emma:interpretation>
                <emma:interpretation id="interp49" emma:lang="en-US" emma:confidence="0">
                  <emma:literal>o w</emma:literal>
                </emma:interpretation>
                <emma:interpretation id="interp50" emma:lang="en-US" emma:confidence="0">
                  <emma:literal>o/w</emma:literal>
                </emma:interpretation>
                <emma:interpretation id="interp51" emma:lang="en-US" emma:confidence="0">
                  <emma:literal>0/ w</emma:literal>
                </emma:interpretation>
              </emma:one-of>
            </emma:emma>
          </inkml:annotationXML>
          <inkml:trace contextRef="#ctx0" brushRef="#br0" timeOffset="58355.5396">17509 6098 255 0,'0'0'128'15,"0"0"2"-15,0 0 7 16,0 0-54-1,-38-10-26-15,38 10-8 0,-29 13-12 16,29-13-8-16,-46 38-7 16,26-2-4-16,-9 3-4 15,13 12-3-15,1 0-2 16,13 4-2-16,9-7-2 16,17-4-2-16,15-13-1 15,9-9-1-15,12-17-1 16,6-15 0-16,4-12-1 0,-8-11 1 15,-8-11 0-15,-13-4 0 16,-20-8 0 0,-18 3 0-16,-22 2 0 15,-18 10-1-15,-13 10 0 0,-8 12-2 16,0 9 0-16,0 10-5 16,14 14-4-16,10 1-9 15,25 11-13-15,9-26-33 16,24 29-81-16,2-31 1 15,30 12-4-15,-8-22 5 16</inkml:trace>
          <inkml:trace contextRef="#ctx0" brushRef="#br0" timeOffset="58647.7332">18377 5864 412 0,'24'-29'144'15,"7"29"6"-15,-31 0-6 16,22 5-111-16,-29 19-1 16,-1 19-8-16,-18 10-4 15,-6 17-6-15,-13 8 1 16,-4 11-3-16,-4 1-2 16,-2-1-7-16,-1-5 0 15,8-4-1-15,4-10-1 16,10-12-1-16,8-9-3 15,4-13-4-15,12-12-5 16,10-24-10-16,0 0-25 16,22-17-101-16,17-2-5 0,-18-30-1 15,25 11 0-15</inkml:trace>
          <inkml:trace contextRef="#ctx0" brushRef="#br0" timeOffset="59100.0352">18497 6250 441 0,'0'0'149'0,"32"17"-2"15,-32-17 2-15,22 36-119 16,-15-7-10-16,5 13-1 16,-2-4-10-16,2 1-1 15,0-3-3-15,5-7-1 0,-17-29-1 16,38 22-1-16,-16-32-1 15,2-14 0-15,3-12 0 16,-1-8-1-16,1 1 0 16,-10-6 0-16,0 16 1 15,-3 6 0-15,-14 27 3 16,0 0-2-16,12 24 0 16,-12 15 2-16,0 2-1 15,3 7 0-15,2-4-1 16,7-8 0-16,5-9-2 15,7-15 1-15,5-15 0 16,9-16-1-16,1-8 0 0,2-11 0 16,-2-6 0-16,-3-2 0 15,-2 0 0-15,-5 5-1 16,-7 12 0-16,-8 3-5 16,-14 26-5-16,15-27-12 15,-15 27-40-15,0 0-88 16,0 0-4-16,0 0-1 15,-5 34-5-15</inkml:trace>
        </inkml:traceGroup>
      </inkml:traceGroup>
    </inkml:traceGroup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6:09.68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B9D1677-E04B-4AE1-A1CF-8C7EB85B9044}" emma:medium="tactile" emma:mode="ink">
          <msink:context xmlns:msink="http://schemas.microsoft.com/ink/2010/main" type="inkDrawing" rotatedBoundingBox="10411,8957 10939,4688 11965,4815 11438,9084" semanticType="verticalRange" shapeName="Other">
            <msink:sourceLink direction="with" ref="{4DB8B495-84F6-4AE6-A5A4-85027F8EAE5D}"/>
          </msink:context>
        </emma:interpretation>
      </emma:emma>
    </inkml:annotationXML>
    <inkml:trace contextRef="#ctx0" brushRef="#br0">997 124 232 0,'14'-24'133'16,"15"5"3"-16,-9-10 0 15,9 14-94-15,-12-11-8 16,7 14 3-16,-24 12-13 16,0 0-5-16,0 0-2 15,-29 2-9-15,-5 15 3 0,-5 5-7 16,-12 2 4-16,1 2-6 16,-8 1 3-1,-3 7-4-15,-6 0 3 16,-6-3 1-16,-6 3-1 0,-6 2-1 15,-4 0-1-15,2 5 1 16,4-2-2-16,9-3 1 16,13 3-2-16,13 2 2 15,16-2-3-15,16 2 2 16,16 2-1-16,14 1 0 16,13 2 1-16,11 0 0 15,8 2-1-15,10-2 1 0,4-3 0 16,5 3-1-16,1-2 0 15,-8 2 2 1,-5 2-2-16,-12 3 1 16,-10 2 1-16,-14 7 1 0,-14 1-2 15,-11-3 2-15,-13 0-1 16,-13 0 0-16,-10-3-1 16,-7-7 1-16,-6-2-2 15,-4-14 1-15,3-3-1 16,3-5 0-16,6-7 0 15,8-3 0-15,17-2 0 16,24-12 0-16,0 0 0 16,7 29-1-16,22-19 1 15,10 7 0-15,4 5 0 16,6 2 0-16,-1 10 0 16,-7 7 1-16,-5 12-1 15,-7 10 1-15,-9 4-1 0,-13 11 1 16,-10 6-1-16,-6 6 1 15,-8 4 0-15,-7 2 0 16,-8-1 3-16,-1 1-3 16,-9 3 4-16,-1 8-1 15,-1-1 2-15,-1 5-2 16,4 0 3-16,4 5-2 16,8-2-1-16,10 7 3 0,12-10-3 15,12-7-1-15,19-10-1 16,14-17-2-1,18-9-1-15,9-15-2 16,12-10-8-16,-2-23-18 0,15 6-121 16,-30-33-3-16,8 9-7 15,-32-23-1-15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5:40.03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F0CB7A4-628A-44D5-BC75-7265B9456DCA}" emma:medium="tactile" emma:mode="ink">
          <msink:context xmlns:msink="http://schemas.microsoft.com/ink/2010/main" type="inkDrawing" rotatedBoundingBox="2604,845 22718,2437 22163,9445 2049,7854" shapeName="Other"/>
        </emma:interpretation>
      </emma:emma>
    </inkml:annotationXML>
    <inkml:trace contextRef="#ctx0" brushRef="#br0">1666 1124 305 0,'-3'-34'147'0,"3"34"0"15,-51 2-2-15,20 30-104 16,-25 1-14-16,13 16-3 16,-5 4-9-16,9 7-6 15,5-6-3-15,12-1-1 16,13-15-3-16,9-38 0 0,26 24 0 16,8-36-1-16,5-14 0 15,4-10 0-15,1-10-1 16,2 2 0-16,-8 6 3 15,-4 4-1-15,-10 10 1 16,-2 11 2-16,-22 13-2 16,24 17 3-16,-17 12-1 15,-2 8 0-15,3 4-2 16,-4 5 0-16,1 7-2 16,2-5 1-16,-2 0-2 15,3-7-1-15,-1-4-2 16,0-8-4-16,-7-29-7 0,17 21-15 15,10-18-98-15,-25-35-29 16,20-1-1-16,-20-35-1 16</inkml:trace>
    <inkml:trace contextRef="#ctx0" brushRef="#br0" timeOffset="293.1947">2081 672 310 0,'-24'51'122'0,"14"-10"-34"15,-2 0-90-15,12 10-123 16,-2-8-3-16,19 10-5 16</inkml:trace>
    <inkml:trace contextRef="#ctx0" brushRef="#br0" timeOffset="173.1154">2059 1228 298 0,'-4'50'148'0,"6"20"-3"15,-14-19-3-15,14 7-81 16,-7-7-55-16,13-17-8 16,6-5-25-16,-14-29-50 15,24-5-65-15,-24-27-2 0,12-6-1 16,-21-40-2-16</inkml:trace>
    <inkml:trace contextRef="#ctx0" brushRef="#br0" timeOffset="600.3998">2277 1418 328 0,'-7'22'152'0,"16"10"0"15,-9-32-1-15,3 21-110 16,-3-21-22-16,21 3-3 16,-21-3-7-16,44-27-3 15,-18 5-1-15,1 3 2 16,-5-5-3-16,2 7 3 15,0 3-2-15,-24 14 2 16,34 7 0-16,-34-7-2 16,31 46-1-16,-16-13-1 0,-6 9-1 15,1 1-1-15,-5 1 0 16,-3-6-2 0,-4-2-1-16,-5-4-2 15,-1-3-8-15,8-29-16 0,-7 41-126 16,7-41-4-16,0 0-1 15,0 0-7-15</inkml:trace>
    <inkml:trace contextRef="#ctx0" brushRef="#br0" timeOffset="4423.9402">5533 1126 340 0,'15'41'146'0,"-15"-41"2"15,7 58-3-15,-12-31-115 16,13 14-5-16,-6-10-8 0,3 5-6 16,-5-7-4-16,2-2-1 15,-2-27-1 1,8 31-2-16,-8-31-1 15,21-7-1-15,-1-15-2 0,6-14 1 16,10-10 1-16,6-9-2 16,-1-6 2-16,0 3-2 15,-3 5 1-15,-6 12 0 16,-8 15 1-16,-24 26 0 16,22 2 1-16,-22 20 0 15,-5 12 0-15,2 2 0 16,3 5 0-16,5-5 1 15,2-7-3-15,8-5 3 16,-15-24-3-16,39 12 1 16,-10-19-1-16,-3-10 1 15,3-5-1-15,0 1-1 16,-2-4 2-16,-3 4-1 0,-2 9 1 16,-22 12-2-16,31 7 4 15,-24 17 0-15,-2 10-1 16,0 9 0-16,0 3 0 15,0 5 0-15,2-3-1 16,3-2 0-16,-3-7-5 16,2-10-3-16,1-5-7 15,-10-24-17-15,22 24-120 16,-22-24-7-16,0 0 0 16,-7-41-3-16</inkml:trace>
    <inkml:trace contextRef="#ctx0" brushRef="#br0" timeOffset="3920.6061">5357 140 333 0,'0'0'147'15,"-2"44"3"-15,-15-18-2 16,7 28-116-16,-9 4-3 16,7 21-7-16,-8 8-7 15,-1 20-3-15,-6 4-3 16,0 7-1-16,-1-2-2 16,8-2 0-16,-4-11-4 0,10-8 0 15,-1-16-1-15,13-16 1 16,2-19-3-16,9-20 2 15,-9-24 0-15,39-19-1 16,-10-18 0-16,-3-9 0 16,6-9 1-16,-3 2-1 15,-3 4 0-15,-4 11 0 16,-2 16 0-16,-20 22 0 16,21 2 0-16,-16 23 0 15,-2 11-1-15,-3 5 1 16,0 5 0-16,-3 0 0 15,-2 0-1-15,-2-5 0 16,0 0-1-16,-3-15-3 0,3-2-6 16,7-24-12-16,0 0-36 15,0 0-97 1,-5-33-1-16,7-21-2 16,20 9 1-16</inkml:trace>
    <inkml:trace contextRef="#ctx0" brushRef="#br0" timeOffset="3216.1371">4799 223 260 0,'12'-27'147'15,"-19"-12"-1"-15,7 39 2 16,-5-24-97-16,0 48-13 16,-12 13-4-16,5 30-13 15,-12 13-1-15,2 21-6 16,-4 15-2-16,2 8-4 15,-1 1-1-15,9 3-3 16,3-12-1-16,11-12 2 16,7-12-5-16,2-17 1 15,3-12-2-15,2-18-2 0,-3-11-1 16,-9-34-5-16,0 0-9 16,0 0-21-16,0 0-69 15,-9-62-48-15,-3 33 0 16,-27-17 1-16,13 12 0 15</inkml:trace>
    <inkml:trace contextRef="#ctx0" brushRef="#br0" timeOffset="3508.332">3990 483 326 0,'0'0'146'16,"-29"-21"-1"-16,29 21 0 16,26-29-111-16,18 17-8 15,11-10-4-15,25 3-9 16,12-6-4-16,12 4-4 16,4-4 0-16,4 1-3 15,-1 5-2-15,-5-5-2 16,-2 5-4-16,-17-1-8 15,-7 13-15-15,-22-20-39 16,2 30-80-16,-26-20-2 16,2 19 0-16,-36-2-1 0</inkml:trace>
    <inkml:trace contextRef="#ctx0" brushRef="#br0" timeOffset="20592.6914">7904 51 346 0,'0'0'149'0,"-51"14"-2"16,24 25 0-16,-14 2-119 15,-2 27-3-15,-13 9-1 16,1 25-7-16,-1 9-6 15,5 14 0-15,0 13-3 16,8 7-2-16,12 2-1 16,14-6-1-16,17-1-4 15,12-7-5-15,14-13 4 16,13-13-7-16,7-18-2 0,-3-21-5 16,11-13-14-16,-21-35-29 15,25-3-94 1,-31-42 1-16,14-4-4 15,-19-36 1-15</inkml:trace>
    <inkml:trace contextRef="#ctx0" brushRef="#br0" timeOffset="5648.7553">4925 2022 163 0,'-75'-7'142'16,"22"14"0"-16,-15-16 6 15,29 21-45-15,-7-22-61 16,46 10 1-16,0 0-7 16,0 0-11-16,37 0-5 15,25 0-4-15,16-2-3 16,18-1-2-16,20-2-3 0,20-4-3 16,13-6 1-16,13 1 0 15,3-10-1 1,-11 4-3-16,-6-6 1 15,-16 6-3-15,-20 4-2 0,-25 3-6 16,-25 18-17-16,-62-5-131 16,32 32-8-16,-61-13 0 15,-3 22-7-15</inkml:trace>
    <inkml:trace contextRef="#ctx0" brushRef="#br0" timeOffset="21209.1007">8450 570 322 0,'-32'-12'149'0,"35"36"0"15,-3-24 2-15,-20 54-109 16,11-13-13-16,11 19-9 15,-2 8-2-15,5 2-1 16,0 0-9-16,-1 5-3 16,-1-10-3-16,-1-5 0 0,1-11-3 15,-6-13-2-15,3-9-5 16,0-27-8-16,0 0-19 16,0 0-67-16,0-32-50 15,-7-26 0-15,17 5-3 16,-18-22 2-16</inkml:trace>
    <inkml:trace contextRef="#ctx0" brushRef="#br0" timeOffset="21852.1213">8358 537 315 0,'-32'-34'144'0,"32"34"-3"15,0 0 2-15,0 0-114 16,3-32 3-16,-3 32-5 15,31-12-10-15,-4 0-5 16,2 0-2-16,12 5-2 0,2 0-2 16,8 4-1-16,2 3-2 15,0 12-1-15,-4 5-1 16,-8 10 2-16,-10 4 0 16,-9 8 0-16,-15 2-1 15,-14 5 1-15,-12 0-1 16,-15-5 1-16,-12-3-2 15,-7-1 1-15,-5-8-3 16,2-3 0-16,1-9 1 16,6-2-1-16,8-6 1 15,17-6 0-15,24-3 0 16,0 0 0-16,24 0 0 16,17 0 0-16,15 5 1 0,9 2-1 15,7 2 0-15,-1 8 2 16,-11 8-1-16,-9 4 1 15,-20 9 0 1,-24 3 2-16,-24 5-2 0,-21 2 0 16,-23 3 0-16,-4-5-2 15,-3-5 2-15,-2-7-2 16,10-7-2-16,7-8-2 16,14-2-3-16,10-10-6 15,29-7-18-15,0 0-72 16,0 0-52-16,27-29-1 15,14 12-1-15,-10-21-1 0</inkml:trace>
    <inkml:trace contextRef="#ctx0" brushRef="#br0" timeOffset="22536.577">8952 640 360 0,'-12'-43'147'0,"12"43"0"15,24-34 3-15,15 27-121 16,2-10-5-16,17 3-6 15,7-8-6-15,8 5-7 0,-6 5 0 16,-4 2-3 0,-15 13 0-16,-16 6-6 15,-23 15 6-15,-16 8-1 0,-17 9 1 16,-15 5 0-16,-9 2-2 16,-3-2 1-16,5-7-1 15,5-8 6-15,7-7-7 16,10-2 1-16,24-22 0 15,-12 22-2-15,12-22 3 16,39 12-1-16,-8-5 0 16,8 0-1-16,2 5 2 15,-2 3-1-15,-6 4 1 0,-13 5-1 16,-13 5 1 0,-17 5 1-16,-16 2-2 15,-15 8 2-15,-10-5-1 16,-5-1 1-16,3-6-2 0,5-6 1 15,7-7-4-15,7-2-3 16,34-17-6-16,-31 3-16 16,31-3-82-16,0 0-43 15,48-15-1-15,-31-23-4 16,22 9 1-16</inkml:trace>
    <inkml:trace contextRef="#ctx0" brushRef="#br0" timeOffset="22124.3029">9020 619 371 0,'0'0'154'16,"24"7"-4"-16,-24-7-1 16,5 46-121-16,0-5-4 15,4 15-6-15,-6 6-7 16,-1 8-4-16,-7 0-4 16,0 1-1-16,-2-6-4 15,0-10-2-15,2-6-7 0,-2-25-8 16,9-2-18-1,-2-22-36-15,3-27-77 0,-13-24 0 16,15 1-1-16,-20-33 5 16</inkml:trace>
    <inkml:trace contextRef="#ctx0" brushRef="#br0" timeOffset="23204.0204">9667 621 355 0,'0'0'157'15,"0"0"-5"-15,0 0 1 16,-10 41-118-16,1-9-14 16,11 14-1-16,-2 4-2 15,0 16-7-15,0-1-5 16,0 5 1-16,-5-5-4 15,3 0-1-15,0-9-1 16,2-8-1-16,2-12-2 16,0-14-2-16,-2-22-1 15,0 0-3-15,10-24-3 16,-10-22-2-16,2-14-3 16,-4-22-1-16,4-3 1 15,-4-7 5-15,0 3 4 0,-3 11 5 16,5 4 6-16,9 16 4 15,6 14 3-15,12 20 3 16,6 5 0-16,13 7-4 16,7 4-1-16,10 1-3 15,0 5-2-15,-5 9 0 16,-10 0-2-16,-14 10-5 16,-19 7 6-16,-20 5 0 15,-27 10 0-15,-13 2 0 16,-13 5 0-16,0-8 0 15,0 4-1-15,7-13 5 16,10-5-6-16,14-10-1 0,27-14 0 16,0 0 0-16,44 15 0 15,-3-13-1-15,10 3 1 16,2 2 0-16,5 5-1 16,-3 5 2-16,-4 7-1 15,-12 5 0-15,-10 5 0 16,-15 0 2-16,-11 5 0 15,-16-1-1-15,-13-1 1 16,-8-4-1-16,-9-4-1 16,-8-5 1-16,-7-7-2 15,0-2-1-15,2-10-3 16,1-3-4-16,14 1-8 16,-5-13-20-16,46 10-115 0,-41 0-4 15,41 0-2-15,0 0 0 16</inkml:trace>
    <inkml:trace contextRef="#ctx0" brushRef="#br0" timeOffset="23644.3131">10815 529 357 0,'12'-31'149'16,"-12"31"-6"-16,-27 5 7 16,5 19-112-16,-23 3-5 15,1 14-7-15,-11 7-8 16,6 12-6-16,-2 6-2 16,8 1 1-16,9 1-7 15,15-3-3-15,14-7-1 0,17-2 1 16,15-10-3-1,4-8-2-15,10-9-7 0,0-14-8 16,12 4-30-16,-21-29-103 16,19 10-4-16,-30-31-2 15,13 7 0-15</inkml:trace>
    <inkml:trace contextRef="#ctx0" brushRef="#br0" timeOffset="24253.7186">11755 599 397 0,'0'0'151'16,"0"0"4"-16,-29 5-4 16,-5 10-118-16,2 21-4 0,-23 7-7 15,-15 20-9-15,-12 10-3 16,-8 2-5-16,-2 4-2 16,5-1-1-16,8-3-4 15,13-13 1-15,21-13-5 16,23-23-2-16,22-26-7 15,0 0-16-15,65 10-121 16,-26-51-4-16,26 0-2 16,-12-32-1-16</inkml:trace>
    <inkml:trace contextRef="#ctx0" brushRef="#br0" timeOffset="24036.574">11105 640 319 0,'0'0'140'0,"14"-24"5"15,-14 24 0-15,0 0-92 16,27-19-10-16,-27 19-13 15,26-15-7-15,-26 15-9 16,37 3-1-16,-37-3-1 16,38 26-3-16,-16-1-2 15,2 8-2-15,0 9 1 0,3 11-3 16,4 5 0 0,3 4-1-16,2 4-2 15,3-1 1-15,0-7-1 16,-1-2 0-16,1-8-1 0,-3-10 0 15,-2-13-1-15,-7-11-3 16,-1-16-5-16,-26 2-10 16,39-24-22-16,-42-27-109 15,20 12-3-15,-22-31-1 16,15 12-1-16</inkml:trace>
    <inkml:trace contextRef="#ctx0" brushRef="#br0" timeOffset="24515.8929">11842 165 442 0,'24'12'165'0,"31"31"-1"16,-9-14-5-16,27 31-144 15,11 15 2-15,13 15-1 16,-5 18-8-16,-10 16-1 16,-17 13-2-16,-22 11 0 15,-26 4-2-15,-24 0 4 16,-24-2-10-16,-20-7 1 15,-17-13-4-15,-11-16-2 16,1-13-13-16,-13-41-139 0,20 3-8 16,-16-39-2-16,20-7-6 15</inkml:trace>
    <inkml:trace contextRef="#ctx0" brushRef="#br0" timeOffset="-467.3104">95 65 299 0,'-5'-36'140'15,"5"36"3"-15,-4-29-3 0,4 29-103 16,0 0-5-16,7 24-2 15,-5 13-8-15,5 18-5 16,-9 23-3-16,2 18-1 16,-10 20 0-1,1 15-3-15,-6 9-1 0,-2 5-2 16,3 0 0-16,-1-5-3 16,6-10 0-16,1-11-3 15,6-13-2-15,0-12 0 16,6-19 1-16,-4-15 0 15,3-21-1-15,-3-17 1 16,0-22 0-16,-5-27 1 16,5-33 0-16,5-34 1 0,2-30-1 15,8-23-1-15,1-20 0 16,9-9-3 0,1 0 2-16,1 2-2 15,-1 17 1-15,-4 19-2 0,-3 24 2 16,-4 25 0-16,-3 21 3 15,-5 27-2-15,-7 41 2 16,0 0-1-16,22 41-1 16,-15 22 0-16,3 22 0 15,9 14-2-15,5 7 5 16,8 0 0-16,6-7 0 16,4-9-1-16,-1-15 2 15,0-12-1-15,-3-18 1 16,-1-23 2-16,-6-12-4 15,-2-27-1-15,0-17-2 0,-2-24 6 16,6-19-7 0,4-13 0-16,4-11 1 0,-3-3 0 15,-1 3-1-15,-4 9 1 16,-4 12 2-16,-4 20-5 16,-9 14 6-16,-3 17 0 15,-13 29-2-15,0 0 1 16,21 5-1-16,-16 28 0 15,-2 18 1-15,-6 17 0 16,1 21 3-16,2 13-1 0,-5 16 2 16,-5 12 0-16,5 11 0 15,-2 4 0 1,7 0-1-16,7-8 0 16,1-9-3-16,6-7 0 0,-2-17-2 15,7-17 2-15,3-19-1 16,0-20 0-16,0-22-1 15,-22-26-2-15,36-16-4 16,-24-35-11-16,7-2-18 16,-23-39-44-16,18 36-73 15,-26-19-4-15,12 32-1 16,-19-10 0-16</inkml:trace>
    <inkml:trace contextRef="#ctx0" brushRef="#br0" timeOffset="5108.3961">354 2240 260 0,'-41'-5'140'0,"41"5"1"16,-32-12 1-16,32 12-103 15,0 0-3-15,51-15 0 16,-17 3-10-16,24 8-4 15,9-4-5-15,18 8-3 16,19-5-3-16,14 5-2 16,20 0-4-16,21 0 0 0,20-2-2 15,14 4-1-15,1-4-2 16,1-3 1 0,-16 3-2-16,-19-3-1 15,-27 3-4-15,-37-3-8 0,-33 17-19 16,-63-12-120-16,0 0-5 15,0 0 0-15,-48 38-5 16</inkml:trace>
    <inkml:trace contextRef="#ctx0" brushRef="#br0" timeOffset="13920.2541">4156 4129 254 0,'0'0'140'0,"0"0"3"15,-19-29 0-15,19 29-106 16,-34 7-8-16,34-7-5 16,-38 22-8-16,38-22-4 15,-39 27-3-15,39-27-1 0,-31 26-2 16,31-26-1-16,-17 29 0 16,17-29-2-16,-8 34 0 15,8-34-1-15,5 39 0 16,2-15 0-16,6-2-1 15,-13-22 0-15,29 38 0 16,-29-38 0-16,41 29-1 16,-17-19 0-16,0 0 1 15,-2-1-1-15,-22-9 1 16,26 22 1-16,-26-22-1 16,5 31 1-16,-5-31 1 15,-22 37-1-15,22-37-2 0,-43 36 1 16,16-22-3-16,1-4-3 15,2 2-2-15,-1-7-4 16,25-5-8-16,-38 7-10 16,38-7-17-16,-22 3-55 15,22-3-49-15,0 0 4 16,31 2-2-16,-31-2 3 16</inkml:trace>
    <inkml:trace contextRef="#ctx0" brushRef="#br0" timeOffset="14173.4239">4475 4477 248 0,'0'0'144'0,"3"24"0"15,2 0 1-15,-30-9-100 16,16 19-13-16,-18-10-8 15,5 7-11-15,-4-7-11 16,2 1-6-16,4-1-12 16,20-24-14-16,-17 26-33 15,17-26-76-15,0 0-8 16,-9-34 3-16,9 34-2 16</inkml:trace>
    <inkml:trace contextRef="#ctx0" brushRef="#br0" timeOffset="14821.8544">4642 4289 221 0,'0'0'149'16,"0"0"-5"-16,-2 29 0 15,2-29-61-15,38-10-75 16,3 12-23-16,-9-21-70 0,21 19-56 16,-19-7-5-16,9 12 2 15,-21-8-5-15</inkml:trace>
    <inkml:trace contextRef="#ctx0" brushRef="#br0" timeOffset="14660.7476">4756 4189 217 0,'31'-33'138'16,"-19"9"0"-16,15 9 3 0,-18-14-97 15,20 19-5-15,-19-14-8 16,-10 24-8-16,0 0-3 15,22-9-4-15,-22 9-2 16,-24 36-3-16,2-5-2 16,0 8-1-16,-5 7-2 15,3 2 0-15,0 0-2 16,7 1 0-16,3-8-2 0,4-3 0 16,8-4-1-16,6-5 1 15,6-7-3 1,-10-22 1-16,34 24-4 15,-10-19-1-15,5-3-6 0,-2-6-3 16,4 1-11-16,-9-16-16 16,12 19-61-16,-27-27-53 15,-7 27 5-15,12-48-4 16,-14 24 7-16</inkml:trace>
    <inkml:trace contextRef="#ctx0" brushRef="#br0" timeOffset="16178.7572">5258 4545 146 0,'0'0'127'0,"0"0"4"16,0 0 3-16,0 0-80 15,0 0-11-15,0 0-1 16,0 0-5-16,0 0-6 0,10 38-3 16,-10-38-5-16,-22 32-3 15,22-32-6 1,-31 41-2-16,11-17-5 15,6 0-1-15,14-24-5 0,-29 34-1 16,29-34-5-16,0 0-4 16,-17 26-11-16,17-26-18 15,0 0-51-15,0 0-60 16,-5-21-4-16,-12-1 4 16,17 22-2-16</inkml:trace>
    <inkml:trace contextRef="#ctx0" brushRef="#br0" timeOffset="16940.2632">5437 4562 179 0,'0'0'135'16,"0"0"5"-16,31 14-4 15,-31-14-81-15,32-14-18 16,-32 14-4-16,41-27-8 15,-20 5-8-15,11 5-2 16,-6-12-4-16,8 3-2 16,-5-6-2-16,3-1-2 0,-6-1-2 15,1-3-2-15,-3 4 0 16,-5-1-1-16,1 0 0 16,-8 3 0-16,-3-3 1 15,-4 7 0-15,-2 1 2 16,-3 26-1-16,-10-37 1 15,10 37 0-15,-29-14 1 16,29 14-2-16,-44 10 1 16,20-1 0-16,-2 8 0 15,-1 5 1-15,-2 4 0 16,5 1 1-16,-3 4-1 16,3 6 2-16,3-1-2 15,4 5 0-15,2 2 0 0,5 1 1 16,10-3-2-16,5 0 0 15,10 0 0-15,9-2 0 16,5-8-2-16,10 1 1 16,2-13-2-16,0-2-3 15,0-5-3-15,-3-2-8 16,-1 7-24-16,-37-17-114 16,31 4-7-16,-31-4 2 15,0 0-6-15</inkml:trace>
    <inkml:trace contextRef="#ctx0" brushRef="#br0" timeOffset="9668.4275">1049 4525 156 0,'-21'-17'129'15,"21"17"4"-15,0 0 2 0,0 0-41 16,0 0-54-16,0 0-2 15,0 0-9-15,38 22-6 16,-38-22-5-16,34 5-3 16,-12-7-4-16,0 2-3 15,4-5-3-15,-2-5-1 16,1 0-2-16,-4-7-1 16,1 1 0-16,-5-6-2 15,-7-2 2-15,-5 0-2 16,-5-3 1-16,-10 3 0 15,-2 2 0-15,12 22 0 16,-41-27 0-16,14 23 1 16,-4 8 1-16,2 9 0 0,-3 11 1 15,1 5 1-15,4 5 0 16,6 4 0 0,1-2 1-16,8 3-2 0,10-3 1 15,9 1-2-15,8-6 0 16,6-4 0-16,8-3-2 15,5-3 1-15,2 1-5 16,1-7 0-16,-1 4-8 16,-5-14-9-16,8 7-23 15,-39-12-99-15,58-19-8 16,-36-10 4-16,9 12-5 16</inkml:trace>
    <inkml:trace contextRef="#ctx0" brushRef="#br0" timeOffset="9973.6308">1506 4414 277 0,'0'0'143'15,"0"0"0"-15,34-7 3 16,-34 7-103-16,0 0-11 15,27 29-7-15,-11-7-8 16,-16-22-6-16,34 43-4 0,-14-21-2 16,-1 7-2-16,-19-29 1 15,31 41-3 1,-31-41-1-16,27 29-5 16,-27-29-3-16,0 0-5 0,17 24-14 15,-17-24-20-15,0 0-66 16,-3-24-35-16,3 24-1 15,0-44 2-15</inkml:trace>
    <inkml:trace contextRef="#ctx0" brushRef="#br0" timeOffset="10199.7817">1794 4400 259 0,'0'0'138'16,"31"-8"7"-16,-31 8-3 0,0 0-95 15,0 0-13 1,-14 44-4-16,-3-22-10 15,5 9-5-15,-10-2-4 0,0 10-4 16,3-5-2-16,-1-3-2 16,6-7-5-16,14-24-4 15,-7 39-7-15,7-39-7 16,0 0-17-16,0 0-28 16,38-3-83-16,-38 3 3 15,32-29-2-15,-20 5 1 16</inkml:trace>
    <inkml:trace contextRef="#ctx0" brushRef="#br0" timeOffset="10364.8918">1910 4511 204 0,'41'-17'137'15,"-41"17"2"-15,21 12 0 16,-21-12-70-16,5 36-38 0,-10-14-4 16,5 12-13-16,0-5-9 15,-2-3-9-15,4 3-15 16,-2-29-24-16,15 29-94 15,-15-29 3-15,0 0-9 16,7-36-1-16</inkml:trace>
    <inkml:trace contextRef="#ctx0" brushRef="#br0" timeOffset="10511.988">2035 4238 279 0,'-24'-15'132'0,"24"15"-2"15,0 0-14-15,-7 22-135 16,7-22-93-16,29 19-13 16,-29-19-4-16,26 12-4 15</inkml:trace>
    <inkml:trace contextRef="#ctx0" brushRef="#br0" timeOffset="10828.1989">2255 3904 266 0,'0'0'145'0,"12"-21"1"16,-12 21 1-16,3 21-102 15,4 16-6-15,-14-4-11 16,7 21-6-16,-10 4-6 15,3 14-3-15,-1 3-3 16,1 5-1-16,2-3-3 16,3 5 1-16,2-9-3 15,2-3 0-15,3-15-4 16,2-4-1-16,1-10-9 16,-4-19-13-16,21 4-107 15,-25-26-23-15,0 0-8 0,0-53 0 16</inkml:trace>
    <inkml:trace contextRef="#ctx0" brushRef="#br0" timeOffset="11616.7232">2762 4801 326 0,'-2'-27'151'16,"2"27"-3"-16,10-24 0 15,-10 24-124-15,31-31-5 16,3 21-2-16,2-9-7 16,15-1-4-16,4-1 0 15,8 4-4-15,2 0 2 16,1 2-3-16,-1 6 1 0,-2-1-2 16,-3 10-3-16,-7 7-3 15,-9 8-7 1,-15-6-10-16,2 18-35 15,-31-27-89-15,17 39-7 0,-17-39 5 16,-26 38-4-16</inkml:trace>
    <inkml:trace contextRef="#ctx0" brushRef="#br0" timeOffset="11352.5481">2828 4697 283 0,'0'0'142'0,"0"0"6"16,0 0-4-16,0 0-103 16,0 0-8-16,2 24-3 0,0 12-8 15,-6 13-7-15,-6 13 0 16,-2 11-5-16,-5 11 1 15,0 3-4-15,3 3-1 16,1-1-1-16,6-9-1 16,7-10-2-16,3-14-1 15,4-13-1-15,3-19-1 16,-10-24-3-16,24 10-3 16,-24-10-4-16,19-29-7 15,-19 29-13-15,0-53-26 16,7 31-96-16,-21-22-1 15,9 18 0-15,-17-22 2 16</inkml:trace>
    <inkml:trace contextRef="#ctx0" brushRef="#br0" timeOffset="11829.8648">2857 5076 309 0,'0'0'146'15,"0"0"-1"-15,0 0-4 16,38-7-115-16,25-15-7 16,7-9-3-16,10 2-10 15,-3 0-6-15,-2 7-6 16,-10 10-6-16,-21 2-19 0,-1 34-55 16,-43-24-55-16,8 51-4 15,-37-19 1-15,0 18-1 16</inkml:trace>
    <inkml:trace contextRef="#ctx0" brushRef="#br0" timeOffset="12013.9875">2738 5603 350 0,'5'24'146'0,"-5"-24"-4"15,51 0-3-15,0-15-125 16,19 1-3-16,2-3-8 0,3-2-9 15,2 7-11-15,-19-12-24 16,10 24-98-16,-37-10-3 16,1 22-1-16,-32-12-2 15</inkml:trace>
    <inkml:trace contextRef="#ctx0" brushRef="#br0" timeOffset="12464.287">3531 5581 347 0,'17'-41'146'15,"4"36"-1"-15,-11-17-2 16,-10 22-124-16,46-21-3 16,-7 16-1-16,-10 2-4 15,2 11-2-15,-31-8 1 16,29 38-1-16,-31-6 0 16,-11 9-1-16,-11 2-1 15,-7 1-1-15,2-1-1 0,-5-6-1 16,5-6-1-16,10-9-1 15,19-22 0-15,-15 24 0 16,15-24-1-16,29-7 0 16,-2-3-2-16,9-2 1 15,5 0-1-15,0 2-1 16,3 3-2-16,-6 0-5 16,3 11-11-16,-12-11-23 15,17 27-109-15,-46-20-5 16,41 21 0-16,-41-21-4 15</inkml:trace>
    <inkml:trace contextRef="#ctx0" brushRef="#br0" timeOffset="27592.9384">6783 5197 219 0,'-25'17'142'16,"25"-17"1"-16,0 0 4 15,0 0-60-15,0 0-50 16,22 7-4-16,-22-7-8 16,39-17-8-16,-15 10-4 15,5 5-3-15,0 2-5 0,0 4-2 16,5-1-5-16,-3 4-4 16,5 5-12-1,-9-24-35-15,19 19-98 16,-17-21-2-16,14 11-3 0,-19-18-3 15</inkml:trace>
    <inkml:trace contextRef="#ctx0" brushRef="#br0" timeOffset="27216.6883">6845 4936 256 0,'-24'-2'141'16,"24"2"1"-16,0 0 2 16,0 0-98-16,-14-22-12 15,14 22-1-15,0 0-9 16,0 0-6-16,0 0-4 15,0 0-4-15,26 29-2 16,-26-29-4-16,36 12 0 16,-4-12-2-16,4-10-1 15,8-2-1-15,2-2-1 16,-1-6-2-16,-3 6-4 0,-6-3-5 16,-5 15-12-16,-31 2-24 15,39 4-103-15,-39-4 0 16,-3 22-2-16,3-22 2 15</inkml:trace>
    <inkml:trace contextRef="#ctx0" brushRef="#br0" timeOffset="18644.3959">1281 6023 249 0,'0'0'133'15,"-4"-36"2"-15,4 36 2 16,-10-36-90-16,10 36-7 16,0 0-6-16,0 0-4 15,-34-5-9-15,34 5-6 16,-26 29-1-16,26-29-7 16,-22 39 1-16,17-15-4 15,3-3 1-15,2-21-2 16,9 32 0-16,-9-32-2 15,24 26 0-15,-24-26-1 16,34 13 0-16,-34-13 1 0,32-5-2 16,-32 5 1-16,31-20 1 15,-31 20-1-15,24-17 1 16,-24 17 0-16,0 0 0 16,29 5 0-16,-29-5 0 15,15 27-1-15,-15-27-3 16,21 38-2-16,-21-38-7 15,25 27-8-15,-4-17-14 16,-21-10-27-16,37-22-85 16,-33-7 0-16,-4 29-2 15,15-60 2-15</inkml:trace>
    <inkml:trace contextRef="#ctx0" brushRef="#br0" timeOffset="18945.5964">1634 5637 310 0,'0'0'142'15,"12"-37"-2"-15,-12 37 4 16,0 0-107-16,0 0-5 16,0 0-3-16,3 37-9 15,-6-13-4-15,6 12-2 16,-6 0-2-16,8 13-4 15,-7 1 0-15,2 1-3 0,2 0 0 16,5-5-4-16,-2-5 0 16,5-12-6-16,-1-7-2 15,-9-22-8 1,32 2-18-16,-25-41-47 0,25 15-70 16,-20-24-2-16,24 14 0 15,-19-19 2-15</inkml:trace>
    <inkml:trace contextRef="#ctx0" brushRef="#br0" timeOffset="19311.8389">1972 5772 235 0,'0'0'140'0,"0"0"-1"15,10 39 4-15,-10-39-46 16,0 0-66-16,-27 31-1 0,30-4-7 16,-3-27-7-16,-3 43-5 15,1-19 1 1,4 0-5-16,-2-24-1 15,17 32-4-15,-17-32 1 0,27-10-1 16,0-7-2-16,-6-7 3 16,6-5-2-16,-3 2 3 15,0 6 0-15,-24 21 3 16,32-17 0-16,-32 17-2 16,7 48 4-16,-12-4-2 15,-10 9 1-15,1 7-4 16,-5 3 2-16,-1-3-4 0,-6-2 2 15,-3-9-1 1,0-11-2-16,-3-1 0 16,-1-11-3-16,1-6 0 15,-2-6-7-15,3-7-7 0,31-7-30 16,-56-2-109-16,56 2-6 16,-24-36-3-16,27 9-4 15</inkml:trace>
    <inkml:trace contextRef="#ctx0" brushRef="#br0" timeOffset="31544.566">11803 3566 321 0,'0'0'148'0,"0"0"-1"16,22-41 1-16,16 31-113 16,8-11-8-16,19 1-4 15,8-4-9-15,11 0-5 16,3-7-4-16,0 11-3 15,-7-1-2-15,-7 6-4 0,-13 13-5 16,-19 4-8-16,-12 15-9 16,-29-17-11-16,2 63-27 15,-43-37-79-15,17 25-3 16,-31-17 3-16,6 14 2 16</inkml:trace>
    <inkml:trace contextRef="#ctx0" brushRef="#br0" timeOffset="33515.876">10522 3566 259 0,'0'0'138'0,"0"0"-3"16,12-31 1-16,10 28-98 16,-22 3-16-16,32-24-1 15,-11 10-8-15,4-1-5 16,-4-2-3-16,3 0 0 16,-24 17-2-16,37-29-1 15,-37 29-1-15,17-24-1 16,-17 24 1-16,0 0-1 0,-29-17 0 15,7 20 1-15,-10-1 2 16,8 3 0-16,-10 5 2 16,8 2 1-16,-3 0 1 15,7 7 1-15,3 3 0 16,9 4 0-16,5 3-2 16,10 5-1-16,7-5-2 15,5 5 0-15,7-7-4 16,3-3-2-16,7-5-7 15,-3-14-7-15,10 0-13 16,-17-22-32-16,22 10-84 16,-24-20-1-16,12 8-1 15,-20-15 2-15</inkml:trace>
    <inkml:trace contextRef="#ctx0" brushRef="#br0" timeOffset="33772.047">10846 3460 285 0,'27'-12'138'16,"-27"12"2"-16,0 0-5 15,21 9-103-15,-21-9-1 16,27 29-11-16,-12-4-5 16,-3-4-5-16,2 8-3 15,-2-4-1-15,3-1-3 0,-1-3-3 16,-14-21-2-16,32 29-5 15,-32-29-8 1,31 10-14-16,-31-10-28 16,29-27-84-16,-27 1-1 0,13 4-2 15,-18-14 6-15</inkml:trace>
    <inkml:trace contextRef="#ctx0" brushRef="#br0" timeOffset="33960.172">11105 3438 309 0,'0'0'143'16,"-17"22"-3"-16,17-22 4 15,-27 39-110-15,27-39-9 16,-24 41-7-16,24-41-8 16,-17 41-3-16,17-41-4 15,-14 31-1-15,14-31-5 16,0 0-3-16,-10 31-9 16,10-31-12-16,0 0-23 15,0 0-88-15,0 0-6 0,22-12 0 16,-1 3 1-16</inkml:trace>
    <inkml:trace contextRef="#ctx0" brushRef="#br0" timeOffset="34304.4021">11300 3143 269 0,'0'0'140'0,"0"0"-5"16,0 0 2-16,0 0-91 16,5 25-30-16,-5-25-9 15,0 0-21-15,27 38-50 16,-27-38-72-16,14 32 0 16,-14-32-3-16,10 24 0 0</inkml:trace>
    <inkml:trace contextRef="#ctx0" brushRef="#br0" timeOffset="34132.2858">11213 3443 289 0,'27'-12'140'16,"-27"12"2"-16,7 26-2 16,-7-26-102-16,-14 51-15 0,6-17-5 15,6 2-11-15,4 1-8 16,-2-11-7-1,8 1-12-15,-8-27-20 16,24 17-96-16,-24-17-4 0,17-27-1 16,-20-9-1-16</inkml:trace>
    <inkml:trace contextRef="#ctx0" brushRef="#br0" timeOffset="34588.5902">11513 3054 339 0,'12'34'151'15,"-12"-34"-5"-15,5 51 0 0,-8-20-109 16,13 17-11-16,-7-2-7 16,4 5-12-16,-2 0 1 15,-1 2-7-15,-4-5 2 16,3-7-1-16,-3-2-5 16,-3-10-6-16,8 2-18 15,-5-31-120-15,-2 22-5 16,2-22-3-16,0 0-4 15</inkml:trace>
    <inkml:trace contextRef="#ctx0" brushRef="#br0" timeOffset="31312.4111">11878 3557 248 0,'0'0'143'0,"0"0"4"16,0 0 0-16,-29-15-64 15,31 37-45-15,-11 0-6 16,11 21-8-16,-4 8-8 16,6 14-2-16,-4 7-5 15,3 8-1-15,-1 0-3 16,5 2-1-16,-2-9-2 15,-2-6 0-15,-3-11-2 16,-3-8 0-16,1-14-1 16,-3-8-4-16,5-26-3 15,0 0-5-15,0 0-12 16,-27-29-23-16,44-4-103 16,-24-40-2-16,19 8-1 0,-17-29 2 15</inkml:trace>
    <inkml:trace contextRef="#ctx0" brushRef="#br0" timeOffset="31948.836">11854 4388 242 0,'-27'31'136'16,"0"-16"1"-16,30 9 4 0,-3-24-84 15,29 14-12-15,7-16-10 16,17 4-12-16,5-7-8 16,10 1-6-16,2-6-3 15,2-2-6-15,1 2-8 16,-10-7-13-16,4 17-32 16,-23-19-90-16,7 19 1 15,-30-12-6-15,3 19 3 16</inkml:trace>
    <inkml:trace contextRef="#ctx0" brushRef="#br0" timeOffset="31765.7127">11883 3919 224 0,'-39'14'135'16,"27"8"3"-16,12-22 2 15,0 0-83-15,0 0-15 16,60-2-7-16,-24-18-9 0,18 11-11 16,-4-11-7-16,6 4-6 15,-1 3-6-15,-6 1-7 16,-1 12-10-16,-16-2-11 15,4 24-16-15,-36-22-27 16,19 38-62-16,-36-9 0 16,-2 22 3-16,-25-5 5 15</inkml:trace>
    <inkml:trace contextRef="#ctx0" brushRef="#br0" timeOffset="38167.9698">12834 4337 268 0,'0'0'136'15,"0"0"5"-15,17-36-2 16,8 33-81-16,-21-19-11 16,-4 22-14-16,27-7-8 15,-27 7-7-15,0 0-5 16,24 41-4-16,-19-19-2 15,2 7-2-15,-2 0-1 16,-3 0 1-16,-4-2-2 16,0-3 1-16,2-24 0 15,-22 36 0-15,22-36-1 0,-39 34 1 16,39-34 0-16,-38 34-2 16,38-34 0-1,-27 33-1-15,27-33 1 16,-2 29-2-16,2-29 1 0,26 17-1 15,-4-14-1-15,2-3-2 16,3-5-4-16,2 3-4 16,2 4-13-16,-9-21-42 15,14 23-88-15,-36-4 1 16,36-9-6-16,-33-13-1 16</inkml:trace>
    <inkml:trace contextRef="#ctx0" brushRef="#br0" timeOffset="48379.8972">12965 3453 215 0,'0'0'125'16,"0"0"5"-16,31-8 0 15,-31 8-78-15,0 0-6 16,15-21-8-16,-15 21-10 0,0 0-6 15,31-22-6-15,-21 0-4 16,-10 22-2-16,36-43-3 16,-12 11 4-16,-2-4-6 15,2 2 3-15,-2-2-3 16,2 0 3-16,-7 9-5 16,0-4 5-16,-10 7-5 15,5-1-1-15,-12 25 0 16,7-38 0-16,-7 38 0 15,3-36 0-15,-3 36-1 16,0-29 1-16,0 29 0 16,-7-25 0-16,7 25 0 15,0 0 0-15,-22-9-1 0,22 9 1 16,-22 5-1-16,22-5 1 16,-29 14 0-16,29-14 0 15,-26 24 0-15,26-24 1 16,-29 32-1-16,17-11 1 15,-3 6-1-15,3 2 1 16,2 2-1-16,3 8-2 16,5-5 1-16,2 7-3 15,7-5 3-15,3-2-3 16,6-5 3-16,6-2-4 16,0-1 3-16,7-9 1 15,-2 5-1-15,-1-13 1 0,3 3-5 16,-5-4-3-16,0-1-12 15,-24-7-27-15,37-5-106 16,-37 5 0-16,0 0-6 16,0-26 2-16</inkml:trace>
    <inkml:trace contextRef="#ctx0" brushRef="#br0" timeOffset="48988.3024">13624 3363 228 0,'22'-9'138'16,"-22"9"1"-16,0 0 5 15,41 7-77-15,-41-7-14 0,0 0-6 16,8 31-15-16,-8-4-7 16,-10-3-9-16,0 7-3 15,-2-4-6-15,-2 2-2 16,2-7-3-16,12-22-3 16,-25 31-2-16,25-31-5 15,0 0-7-15,-21-5-13 16,21 5-40-16,0 0-81 15,31-29-3-15,-29 0 0 16,23 12-1-16</inkml:trace>
    <inkml:trace contextRef="#ctx0" brushRef="#br0" timeOffset="50181.0949">13881 3184 370 0,'0'0'152'16,"0"0"-3"-16,0 0 1 15,24 10-119-15,12-5-5 16,-2-5-7-16,17 5-9 16,-3-5-6-16,7 0-5 15,1 5-16-15,-13-25-53 16,11 25-75-16,-25-19-9 16,4 14 1-16,-33 0-6 0</inkml:trace>
    <inkml:trace contextRef="#ctx0" brushRef="#br0" timeOffset="49919.9208">14241 2974 292 0,'0'0'139'0,"9"-31"-2"0,-9 31 7 15,0 0-98-15,0 0-9 16,0 0-3-16,0 0-10 16,0 0-6-16,-24 19-4 15,24-19-2-15,-34 39-4 16,12-13 0-16,3 3-2 15,2 0-1-15,3 3-3 16,2 2 1-16,2 2-5 16,0 0 5-16,5-2-4 15,3 0 2-15,2-5-3 16,2-3 2-16,1-2 1 16,-3-24-1-16,17 32 1 15,-17-32-1-15,31 12 0 0,-9-10-2 16,2-4-1-16,5-5 0 15,0-3-4-15,5 0-3 16,-7-4-3-16,4 4-13 16,-12-16-12-16,13 28-45 15,-28-26-62-15,-4 24-4 16,15-22 4-16,-15 22-1 16</inkml:trace>
    <inkml:trace contextRef="#ctx0" brushRef="#br0" timeOffset="52792.8324">15374 4605 361 0,'0'0'146'16,"2"-29"3"-16,-2 29-1 16,0 0-96-16,24 34-25 15,-26-12-5-15,-5 11-4 16,-13 9-6-16,-6 1-3 15,-6 3-2-15,-2-3-5 16,-2-6-3-16,2-8-7 16,13-5-13-16,-1-24-29 15,22 0-100-15,0 0-2 16,22-20-6-16,-13-13-1 16</inkml:trace>
    <inkml:trace contextRef="#ctx0" brushRef="#br0" timeOffset="55571.6784">17686 3627 341 0,'21'-5'140'16,"-21"5"1"-16,0 0-4 16,-4-22-98-16,4 22-4 15,-25 10-9-15,25-10-9 16,-45 19-3-16,16-5-4 15,-5 1-2-15,5 2-1 16,-3 2 0-16,8 1-3 16,24-20-1-16,-24 33-1 15,24-33 0-15,14 32-1 16,8-20 0-16,10 5-1 16,1 0-1-16,4 2 2 15,-3 3-1-15,-3 7 1 16,-9 0-1-16,-13 2 1 0,-6 1 0 15,-11-3 0-15,-8-3 0 16,-4-4 0-16,-6-8-1 16,-1-4-2-16,3-5-4 15,-3-8-3-15,27 3-7 16,-41-4-11-16,41 4-24 16,-36 2-94-16,36-2-3 15,0 0 0-15,0 0 2 16</inkml:trace>
    <inkml:trace contextRef="#ctx0" brushRef="#br0" timeOffset="55859.8713">18394 3658 406 0,'55'-19'146'15,"-55"19"0"-15,56-17-6 16,-30 10-121-16,13 4-5 16,0 1-6-16,2-1-10 15,5 3-8-15,-3-7-16 0,5 17-26 16,-19-20-87-16,10 17-4 15,-39-7 0-15,0 0-2 16</inkml:trace>
    <inkml:trace contextRef="#ctx0" brushRef="#br0" timeOffset="56024.9813">18447 3808 362 0,'-22'24'143'0,"-5"-19"-1"16,27-5-3-16,0 0-105 15,27 19-21-15,4-19-11 16,3-10-21-16,24 23-50 0,-17-26-69 16,12 18-2-16,-14-14-3 15,14 11-2-15</inkml:trace>
    <inkml:trace contextRef="#ctx0" brushRef="#br0" timeOffset="56392.2246">19560 3554 362 0,'0'0'140'16,"-31"0"2"-16,24 22-9 16,7-22-104-16,-27 26 4 0,5-6-7 15,8 14-4-15,-3-3-4 16,7 10-5-16,1 0-3 15,14 3-2-15,9-1-3 16,15-4-3-16,15-10-1 16,14-12 0-16,9-13 0 15,8-11 0-15,2-17 0 16,-4-10-1-16,-8-14 1 16,-12-5 0-16,-19-3 2 15,-15 1-2-15,-23 6 1 16,-18 11-1-16,-17 14 0 15,-12 14-1-15,-7 17-4 0,-4 10-11 16,16 34-132-16,-12-13-7 16,26 25-6-16,-11-14-4 15</inkml:trace>
    <inkml:trace contextRef="#ctx0" brushRef="#br0" timeOffset="57223.7778">12107 6489 277 0,'-7'-24'134'0,"7"24"2"16,0-31 3-16,0 31-73 0,-2-29-25 15,2 29-2-15,-25-10-6 16,25 10-7-16,-50 27-6 16,18 4-2-16,-9 13-5 15,10 14-2-15,2 5-3 16,19 4-1-16,17-4-3 16,20-5 1-16,24-12-3 15,19-12 0-15,17-17-1 16,12-20 0-16,0-16 0 15,-7-15-1-15,-15-14 0 16,-19-10 0-16,-24-10-1 16,-25-4 0-16,-25-3 1 0,-23 5-3 15,-12 12 2-15,-12 14-1 16,-2 22-2-16,0 18-3 16,14 23-5-16,5 15-14 15,29 36-60-15,3-17-64 16,40 22-4-16,3-22-3 15,41 10 0-15</inkml:trace>
    <inkml:trace contextRef="#ctx0" brushRef="#br0" timeOffset="58355.5396">17509 6098 255 0,'0'0'128'15,"0"0"2"-15,0 0 7 16,0 0-54-1,-38-10-26-15,38 10-8 0,-29 13-12 16,29-13-8-16,-46 38-7 16,26-2-4-16,-9 3-4 15,13 12-3-15,1 0-2 16,13 4-2-16,9-7-2 16,17-4-2-16,15-13-1 15,9-9-1-15,12-17-1 16,6-15 0-16,4-12-1 0,-8-11 1 15,-8-11 0-15,-13-4 0 16,-20-8 0 0,-18 3 0-16,-22 2 0 15,-18 10-1-15,-13 10 0 0,-8 12-2 16,0 9 0-16,0 10-5 16,14 14-4-16,10 1-9 15,25 11-13-15,9-26-33 16,24 29-81-16,2-31 1 15,30 12-4-15,-8-22 5 16</inkml:trace>
    <inkml:trace contextRef="#ctx0" brushRef="#br0" timeOffset="58647.7332">18377 5864 412 0,'24'-29'144'15,"7"29"6"-15,-31 0-6 16,22 5-111-16,-29 19-1 16,-1 19-8-16,-18 10-4 15,-6 17-6-15,-13 8 1 16,-4 11-3-16,-4 1-2 16,-2-1-7-16,-1-5 0 15,8-4-1-15,4-10-1 16,10-12-1-16,8-9-3 15,4-13-4-15,12-12-5 16,10-24-10-16,0 0-25 16,22-17-101-16,17-2-5 0,-18-30-1 15,25 11 0-15</inkml:trace>
    <inkml:trace contextRef="#ctx0" brushRef="#br0" timeOffset="59100.0352">18497 6250 441 0,'0'0'149'0,"32"17"-2"15,-32-17 2-15,22 36-119 16,-15-7-10-16,5 13-1 16,-2-4-10-16,2 1-1 15,0-3-3-15,5-7-1 0,-17-29-1 16,38 22-1-16,-16-32-1 15,2-14 0-15,3-12 0 16,-1-8-1-16,1 1 0 16,-10-6 0-16,0 16 1 15,-3 6 0-15,-14 27 3 16,0 0-2-16,12 24 0 16,-12 15 2-16,0 2-1 15,3 7 0-15,2-4-1 16,7-8 0-16,5-9-2 15,7-15 1-15,5-15 0 16,9-16-1-16,1-8 0 0,2-11 0 16,-2-6 0-16,-3-2 0 15,-2 0 0-15,-5 5-1 16,-7 12 0-16,-8 3-5 16,-14 26-5-16,15-27-12 15,-15 27-40-15,0 0-88 16,0 0-4-16,0 0-1 15,-5 34-5-15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6:37.56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DB8B495-84F6-4AE6-A5A4-85027F8EAE5D}" emma:medium="tactile" emma:mode="ink">
          <msink:context xmlns:msink="http://schemas.microsoft.com/ink/2010/main" type="writingRegion" rotatedBoundingBox="17037,8441 17365,8441 17365,8975 17037,8975">
            <msink:destinationLink direction="with" ref="{5B9D1677-E04B-4AE1-A1CF-8C7EB85B9044}"/>
          </msink:context>
        </emma:interpretation>
      </emma:emma>
    </inkml:annotationXML>
    <inkml:traceGroup>
      <inkml:annotationXML>
        <emma:emma xmlns:emma="http://www.w3.org/2003/04/emma" version="1.0">
          <emma:interpretation id="{828E451B-B6F9-4CA0-B701-CCED1904154C}" emma:medium="tactile" emma:mode="ink">
            <msink:context xmlns:msink="http://schemas.microsoft.com/ink/2010/main" type="paragraph" rotatedBoundingBox="17037,8441 17365,8441 17365,8975 17037,8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0F3AE1-8F56-44F5-B9C7-525CEBBE724F}" emma:medium="tactile" emma:mode="ink">
              <msink:context xmlns:msink="http://schemas.microsoft.com/ink/2010/main" type="line" rotatedBoundingBox="17037,8441 17365,8441 17365,8975 17037,8975"/>
            </emma:interpretation>
          </emma:emma>
        </inkml:annotationXML>
        <inkml:traceGroup>
          <inkml:annotationXML>
            <emma:emma xmlns:emma="http://www.w3.org/2003/04/emma" version="1.0">
              <emma:interpretation id="{B8663730-3064-4720-90B7-F32F20D1C6AE}" emma:medium="tactile" emma:mode="ink">
                <msink:context xmlns:msink="http://schemas.microsoft.com/ink/2010/main" type="inkWord" rotatedBoundingBox="17037,8441 17365,8441 17365,8975 17037,8975"/>
              </emma:interpretation>
              <emma:one-of disjunction-type="recognition" id="oneOf0">
                <emma:interpretation id="interp0" emma:lang="en-US" emma:confidence="1">
                  <emma:literal>,</emma:literal>
                </emma:interpretation>
                <emma:interpretation id="interp1" emma:lang="en-US" emma:confidence="0">
                  <emma:literal>)</emma:literal>
                </emma:interpretation>
                <emma:interpretation id="interp2" emma:lang="en-US" emma:confidence="0">
                  <emma:literal>]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15485-1949 486 0,'32'24'159'0,"-32"-24"-3"16,9 65-2-16,-26-16-140 15,-7 9-4-15,-5 4-3 16,-7 4-6-16,-5-1-12 0,-12-19-28 16,21 9-112-16,-18-33-2 15,28 0-10-15,-2-37-3 16</inkml:trace>
        </inkml:traceGroup>
      </inkml:traceGroup>
    </inkml:traceGroup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6:55.15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479932-D557-4CD9-8F19-DDCF40FCDA92}" emma:medium="tactile" emma:mode="ink">
          <msink:context xmlns:msink="http://schemas.microsoft.com/ink/2010/main" type="inkDrawing" rotatedBoundingBox="2807,12216 5324,12109 5327,12192 2810,12299" semanticType="underline" shapeName="Other">
            <msink:sourceLink direction="with" ref="{12E8DFF2-C0F2-4379-B0B3-989444ECF421}"/>
          </msink:context>
        </emma:interpretation>
      </emma:emma>
    </inkml:annotationXML>
    <inkml:trace contextRef="#ctx0" brushRef="#br0">68 187 356 0,'-55'-15'134'15,"55"15"1"-15,-15-24-3 16,15 24-90-16,49-17-8 15,6 10-9-15,13-5-8 0,24 7-4 16,19-5-5-16,19 6-3 16,18 1-1-16,11 3-2 15,17 0-1-15,8 0-1 16,4-2 0-16,11-6-2 16,-13-4 0-16,-8-2 0 15,-11-1-3-15,-22 1-2 16,-29 4-8-16,-34-2-19 15,-12 32-103-15,-70-20-6 16,15 38-6-16,-56-19-8 16</inkml:trace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6:52.07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412955-CEF0-485C-B17D-93C847C27F93}" emma:medium="tactile" emma:mode="ink">
          <msink:context xmlns:msink="http://schemas.microsoft.com/ink/2010/main" type="writingRegion" rotatedBoundingBox="1814,10391 32581,10104 32627,14984 1860,15271"/>
        </emma:interpretation>
      </emma:emma>
    </inkml:annotationXML>
    <inkml:traceGroup>
      <inkml:annotationXML>
        <emma:emma xmlns:emma="http://www.w3.org/2003/04/emma" version="1.0">
          <emma:interpretation id="{CB4F890E-5BF2-4F45-A172-165794540783}" emma:medium="tactile" emma:mode="ink">
            <msink:context xmlns:msink="http://schemas.microsoft.com/ink/2010/main" type="paragraph" rotatedBoundingBox="1814,10391 29415,10134 29451,14054 1851,14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AC39B9-FAF0-41F3-B0C3-4C364DE787BF}" emma:medium="tactile" emma:mode="ink">
              <msink:context xmlns:msink="http://schemas.microsoft.com/ink/2010/main" type="line" rotatedBoundingBox="1814,10391 29415,10134 29433,12129 1833,12386"/>
            </emma:interpretation>
          </emma:emma>
        </inkml:annotationXML>
        <inkml:traceGroup>
          <inkml:annotationXML>
            <emma:emma xmlns:emma="http://www.w3.org/2003/04/emma" version="1.0">
              <emma:interpretation id="{12E8DFF2-C0F2-4379-B0B3-989444ECF421}" emma:medium="tactile" emma:mode="ink">
                <msink:context xmlns:msink="http://schemas.microsoft.com/ink/2010/main" type="inkWord" rotatedBoundingBox="1814,10391 5970,10353 5987,12227 1832,12266">
                  <msink:destinationLink direction="with" ref="{EE479932-D557-4CD9-8F19-DDCF40FCDA92}"/>
                </msink:context>
              </emma:interpretation>
              <emma:one-of disjunction-type="recognition" id="oneOf0">
                <emma:interpretation id="interp0" emma:lang="en-US" emma:confidence="1">
                  <emma:literal>Strategy</emma:literal>
                </emma:interpretation>
                <emma:interpretation id="interp1" emma:lang="en-US" emma:confidence="0">
                  <emma:literal>strategy</emma:literal>
                </emma:interpretation>
                <emma:interpretation id="interp2" emma:lang="en-US" emma:confidence="0">
                  <emma:literal>Strategic</emma:literal>
                </emma:interpretation>
                <emma:interpretation id="interp3" emma:lang="en-US" emma:confidence="0">
                  <emma:literal>strategic</emma:literal>
                </emma:interpretation>
                <emma:interpretation id="interp4" emma:lang="en-US" emma:confidence="0">
                  <emma:literal>Strategies</emma:literal>
                </emma:interpretation>
              </emma:one-of>
            </emma:emma>
          </inkml:annotationXML>
          <inkml:trace contextRef="#ctx0" brushRef="#br0">632 49 348 0,'0'0'136'16,"-10"-24"1"-16,10 24 0 16,-53-7-107-16,19 2 0 15,-14-5-5-15,0 8-3 16,-10-1-10-16,0 10-1 16,-3 10-2-16,1 3-5 0,0 9 1 15,11 7-3-15,8 5 1 16,15 2-3-16,14 1 2 15,16 1-2-15,18-1 0 16,22-3 0-16,14 0-2 16,9 5 2-16,6 4-1 15,-1 6 1-15,-7 7 0 16,-14 4 1-16,-17 6 0 16,-24 4 2-16,-22 2 1 15,-22-1 1-15,-17-6-4 16,-9-7 3-16,-8-5-4 15,3-11-1-15,0-6-2 0,7-7-4 16,12-4-4-16,7-13-8 16,17 5-8-16,22-24-34 15,-5 22-75-15,5-22-3 16,25-7-3-16,-16-22-1 16</inkml:trace>
          <inkml:trace contextRef="#ctx0" brushRef="#br0" timeOffset="460.3066">891 418 366 0,'4'-41'133'15,"18"34"-1"-15,-22 7-16 16,0 0-72-16,-29 17-6 15,17 31-7-15,-12 10-10 16,7 19-3-16,0 5-7 16,5 7-1-16,2 3-5 15,8 0 0-15,4-3-6 16,3-9 3-16,0-6-8 16,-3-13-3-16,1-8-4 15,-8-17-10-15,5-5-12 16,0-31-33-16,0 0-70 0,-39-58-2 15,37 17 7-15,-25-33 2 16,18 8 102-16,-11-4 20 16,1 5 20-16,7 24 38 15,-15-7 77-15,27 48 1 16,-9-34 0-16,9 34 2 16,24 3-97-16,2 4-12 15,3-5-7-15,8 6-7 16,4-1-10-16,0-2-13 15,12 16-37-15,-17-21-74 16,17 25-2-16,-24-25-6 16,17 21 1-16</inkml:trace>
          <inkml:trace contextRef="#ctx0" brushRef="#br0" timeOffset="787.5239">1195 1118 269 0,'-24'12'107'16,"14"17"6"-16,-12-22-3 16,22 17-76-16,0-24-2 15,3 29 3-15,-3-29-5 16,0 0-1-16,0 0-1 16,26 5-6-16,-26-5-3 15,20-36-6-15,-11 2-1 0,6-5-5 16,2-7 1-16,2 1-5 15,0-4 2-15,3 4-3 16,0 3 1-16,0 9 0 16,2 6-2-16,2 10-1 15,3 12-6-15,0 5-7 16,5 15-12-16,-10-10-13 16,17 31-42-16,-41-36-53 15,46 43 1-15,-46-43-2 16,32 46 6-16</inkml:trace>
          <inkml:trace contextRef="#ctx0" brushRef="#br0" timeOffset="1223.8128">1789 958 352 0,'-7'-45'130'16,"7"45"4"-16,-36-27-4 15,36 27-92-15,-49 15-6 16,25 14-7-16,-7 4-8 16,4 16-3-16,6-4-7 15,4 11 0-15,7-1-5 16,5-6-3-16,8-6 0 16,6-12-2-16,-9-31 1 0,41 29 1 15,-19-33 3-15,7-18-3 16,2-5 2-1,-4-6 2-15,0-4-2 16,-6 4 1-16,1 4 0 0,-12 2-3 16,-10 27 0-16,22-19 1 15,-22 19 0-15,0 0 0 16,19 24 0-16,-19-24 1 16,12 36-4-16,-5-9 4 15,-4-6-3-15,1 6 2 16,-1-1-4-16,-3-1-7 15,0 1-3-15,0-26-14 16,2 48-14-16,-2-48-91 16,0 0-2-16,0 0-5 15,24-14 2-15</inkml:trace>
          <inkml:trace contextRef="#ctx0" brushRef="#br0" timeOffset="1696.128">2236 539 271 0,'3'-37'125'16,"-3"37"3"-16,0 0 1 15,21 0-38-15,-21 0-53 16,-12 44-6-16,0-6-10 15,7 18-4-15,-4 4-5 0,4 15-2 16,-2 2-3-16,4 5-2 16,1 0-7-16,4-4 2 15,3-4-7-15,0-16-6 16,5-7-1-16,-6-17-13 16,6-10-7-16,-10-24-18 15,0 0-47-15,-22-51-41 16,17 15 13-16,-28-32 36 15,9 8 70-15,-10 5 20 16,-7-1 15-16,12 22 24 16,-17-14 52-16,46 48 41 15,-46-29-5-15,46 29-32 16,0 0-67-16,0 0-9 0,36 19-8 16,-2-16-6-16,7 2-7 15,7-3-9-15,8 13-18 16,-13-20-66-16,25 29-33 15,-29-19-4-15,19 26 3 16,-27-21-2-16</inkml:trace>
          <inkml:trace contextRef="#ctx0" brushRef="#br0" timeOffset="1964.3063">2608 1055 358 0,'17'-36'124'16,"27"12"3"-16,-23-32 0 15,18 13-97-15,-15-15-6 16,3 10-11-16,-15-1-5 0,-5 11-1 15,-17 9 1-15,10 29 2 16,-53-5 1-16,15 31 0 16,-11 13 0-16,3 17 0 15,-2 9-2-15,12 7-2 16,9 0-5-16,15 3 1 16,15-10-5-16,14-7-3 15,12-12 0-15,9-17-4 16,13-14-4-16,0-18-6 15,9-2-14-15,-19-38-50 16,27 21-48-16,-32-28-3 16,22 18 1-16,-31-16 0 15</inkml:trace>
          <inkml:trace contextRef="#ctx0" brushRef="#br0" timeOffset="2324.5458">3178 942 348 0,'0'0'132'0,"-12"-22"-3"15,12 22 1-15,-43 0-87 16,16 14-7-16,-9-2-8 16,7 13-10-16,-2 1-4 15,7 5-4-15,7 1-3 16,12-3-2-16,10-8-3 16,-5-21-1-16,48 17-1 15,-14-26 0-15,2-6 0 0,3-6 2 16,-3-4 1-16,-5 4 1 15,-4 6 2-15,-27 15 0 16,22 7 1-16,-20 20 0 16,-9 12-4-16,0 14 3 15,-8 7-5-15,-2 3-3 16,-9-1 0-16,-8 1-2 16,-5-7 0-16,-7-8-3 15,-5-10 2-15,-4-11-10 16,2-8-5-16,0-23-18 15,53 4-102-15,-49-44-3 16,59 10-4-16,-8-36-2 16</inkml:trace>
          <inkml:trace contextRef="#ctx0" brushRef="#br0" timeOffset="2679.7817">3456 995 418 0,'22'50'141'0,"-22"-50"-5"15,-14 65-2-15,9-38-117 16,17 0-6-16,10-13-4 16,14-9-4-16,12-8-2 15,10-6 0-15,7-15-1 16,5-3 0-16,3-7-2 16,-1-9 1-16,-2-3 0 0,-7 3-1 15,-10 4 2-15,-14 15 3 16,-39 24 3-1,0 0 1-15,-2 34 3 16,-37 24 0-16,-24 19-1 0,-9 14-2 16,-8 13 0-16,5 0-3 15,5-8-2-15,10-1-4 16,9-13-2-16,7-15-4 16,13-9 0-16,2-17-9 15,10-2-20-15,-25-32-103 16,44-7-4-16,-65-10-6 15,36-7-4-15</inkml:trace>
        </inkml:traceGroup>
        <inkml:traceGroup>
          <inkml:annotationXML>
            <emma:emma xmlns:emma="http://www.w3.org/2003/04/emma" version="1.0">
              <emma:interpretation id="{02EBA7B0-1A02-46C6-AC4E-2387675DC5B9}" emma:medium="tactile" emma:mode="ink">
                <msink:context xmlns:msink="http://schemas.microsoft.com/ink/2010/main" type="inkWord" rotatedBoundingBox="8864,11141 10702,11124 10708,11727 8870,11744"/>
              </emma:interpretation>
              <emma:one-of disjunction-type="recognition" id="oneOf1">
                <emma:interpretation id="interp5" emma:lang="en-US" emma:confidence="1">
                  <emma:literal>use</emma:literal>
                </emma:interpretation>
                <emma:interpretation id="interp6" emma:lang="en-US" emma:confidence="0">
                  <emma:literal>uses</emma:literal>
                </emma:interpretation>
                <emma:interpretation id="interp7" emma:lang="en-US" emma:confidence="0">
                  <emma:literal>user</emma:literal>
                </emma:interpretation>
                <emma:interpretation id="interp8" emma:lang="en-US" emma:confidence="0">
                  <emma:literal>used</emma:literal>
                </emma:interpretation>
                <emma:interpretation id="interp9" emma:lang="en-US" emma:confidence="0">
                  <emma:literal>us</emma:literal>
                </emma:interpretation>
              </emma:one-of>
            </emma:emma>
          </inkml:annotationXML>
          <inkml:trace contextRef="#ctx0" brushRef="#br0" timeOffset="4125.7432">7112 843 367 0,'0'-53'136'0,"0"53"3"16,-3-39-5-16,3 39-96 0,-24 19-5 15,12 15-8-15,-3 12-9 16,3 12-3 0,3 7-5-16,1 5-1 15,8-7-4-15,10-1 0 0,9-16-3 16,6-12 2-16,1-20-2 15,6-11 0-15,1-20 2 16,4-14-2-16,-1-10 2 16,-5-15-2-16,1 5 1 15,-6 1-1-15,-4 9 1 16,-3 9-1-16,-19 32 1 16,25-14 1-16,-25 14 0 0,9 46-1 15,-6-12 1-15,1 7-1 16,4 0-1-1,-1 0 1-15,0-3-2 16,0-6 0-16,3-6-4 0,-10-26-2 16,17 31-8-16,-17-31-13 15,29 8-109-15,-27-37-8 16,32 14 2-16,-17-31-6 16</inkml:trace>
          <inkml:trace contextRef="#ctx0" brushRef="#br0" timeOffset="4724.1406">7977 852 384 0,'0'0'138'15,"4"-36"-3"-15,-4 36-1 16,0 0-100-16,-31-7-4 16,2 14-11-16,2 8-6 0,-6 4 0 15,4 5-3-15,0 3-1 16,9 2-2-16,8-1-1 15,12-3-2-15,10-1-1 16,9 0 1-16,10-2-3 16,3-1-1-16,6-1 0 15,-2 4-1-15,-4 0 2 16,-8 5-2-16,-12 0-1 16,-14 2 2-16,-13-2-1 15,-9 0 1-15,-15-5-3 16,-4-5 1-16,2-7-4 15,2-9 1-15,8-3-1 0,7-10-2 16,24 10 1-16,-10-26-1 16,10 26 2-16,39-27 1 15,-6 15 2-15,13-2 0 16,7-1 4-16,8-2 0 16,2-2 3-16,2-5 0 15,0-8 1-15,0-4-1 16,-7 0 3-16,0-3 0 15,-17 1-1-15,-2 4 1 16,-17 3 0-16,-22 31-1 16,14-27 0-16,-14 27 0 15,-29 24 0-15,3 8-2 16,-1 9 1-16,3 5-2 0,7 2-2 16,10 0 2-16,14-2-3 15,17-7 1-15,12-11-1 16,13-3 1-16,9-13-4 15,2-5-2-15,8-2-10 16,-13-32-83-16,23 30-55 16,-42-35-6-16,12 23-11 15,-26-28-2-15</inkml:trace>
        </inkml:traceGroup>
        <inkml:traceGroup>
          <inkml:annotationXML>
            <emma:emma xmlns:emma="http://www.w3.org/2003/04/emma" version="1.0">
              <emma:interpretation id="{581E398D-1903-47AE-BB84-DEFD5B2939C8}" emma:medium="tactile" emma:mode="ink">
                <msink:context xmlns:msink="http://schemas.microsoft.com/ink/2010/main" type="inkWord" rotatedBoundingBox="13183,10611 17747,10568 17757,11697 13193,11739"/>
              </emma:interpretation>
              <emma:one-of disjunction-type="recognition" id="oneOf2">
                <emma:interpretation id="interp10" emma:lang="en-US" emma:confidence="1">
                  <emma:literal>knowledge</emma:literal>
                </emma:interpretation>
                <emma:interpretation id="interp11" emma:lang="en-US" emma:confidence="0">
                  <emma:literal>Knowledge</emma:literal>
                </emma:interpretation>
                <emma:interpretation id="interp12" emma:lang="en-US" emma:confidence="0">
                  <emma:literal>knouted</emma:literal>
                </emma:interpretation>
                <emma:interpretation id="interp13" emma:lang="en-US" emma:confidence="0">
                  <emma:literal>Knouted</emma:literal>
                </emma:interpretation>
                <emma:interpretation id="interp14" emma:lang="en-US" emma:confidence="0">
                  <emma:literal>knolled</emma:literal>
                </emma:interpretation>
              </emma:one-of>
            </emma:emma>
          </inkml:annotationXML>
          <inkml:trace contextRef="#ctx0" brushRef="#br0" timeOffset="6157.0932">11813 674 385 0,'27'-20'135'0,"21"30"4"16,-48-10-1-16,41-5-94 15,-41 5-11-15,-19 29-9 16,-22 0-8-16,-17 7-6 16,-15 5-3-16,-4 3-2 15,-3 4-2-15,5-7 0 16,12 3-1-16,13-6 1 15,18-2-2-15,23-4-2 16,16-6 2-16,22-2-2 16,14-2 0-16,13 2-5 15,7-7-4-15,2-5-5 16,0 3-13-16,-14-15-15 0,12 24-99 16,-42-31-3-16,11 28-2 15,-32-21 2-15</inkml:trace>
          <inkml:trace contextRef="#ctx0" brushRef="#br0" timeOffset="5895.9199">11555 350 408 0,'-17'-36'147'0,"17"36"0"16,-15-21-4-16,15 21-110 15,-5 38-5-15,5 6-6 16,-2 11-8-16,-1 20-3 16,-1 9-3-16,-1 10 0 0,-2 3-3 15,-1 2-3-15,-1-7-2 16,1-1 1-16,4-16-3 15,-4-5 2-15,3-22-3 16,1-12-1-16,1-14-2 16,3-22-2-16,0 0-4 15,10-55-13-15,9 6-17 16,-7-40-40-16,22 29-59 16,-19-37-3-16,26 35 3 15,-22-20 2-15</inkml:trace>
          <inkml:trace contextRef="#ctx0" brushRef="#br0" timeOffset="6460.2964">12125 1142 395 0,'0'0'144'16,"31"-12"-2"-16,-31 12-1 16,0 0-101-16,0 0-15 15,0 0-6-15,0 0-10 16,29-29-3-16,-29 29-1 0,46-39-2 15,-15 13 0-15,1-1 0 16,-1 1 1-16,1 4 0 16,-8 7 1-16,-2 13-1 15,-22 2 1-15,21 31-1 16,-18 3 0-16,-3 7-3 16,0 3-3-16,-3 1 1 15,1 1-5-15,2-12 0 16,0-3-7-16,0-31-8 15,10 29-19-15,-15-50-98 16,29 21-8-16,-17-37 2 16,24 21 4-16</inkml:trace>
          <inkml:trace contextRef="#ctx0" brushRef="#br0" timeOffset="6713.4638">12680 1050 413 0,'0'0'141'15,"15"27"2"-15,-15-27-3 16,0 38-91-16,0-16-25 15,14 5-8-15,-14-27-6 16,41 19-8-16,-12-22 1 16,5-9 0-16,-2-12-2 15,-6-5 1-15,-6-4-2 16,-11-6 2-16,-9 3-3 16,-9 7 3-16,-8 7-4 15,-10 8-2-15,0 11-2 0,-2 8-5 16,8 14-9-16,-6-4-16 15,27 26-72-15,0-41-32 16,-2 38 1-16,2-38-4 16,31 12 6-16</inkml:trace>
          <inkml:trace contextRef="#ctx0" brushRef="#br0" timeOffset="7087.7126">12973 978 437 0,'0'0'142'16,"0"0"-5"-16,0 0-4 15,-5 26-104-15,12-2-3 16,-7-24-11-16,17 46-7 16,-2-22 0-16,4 1-5 0,5-6 2 15,5 0-4-15,0-9 2 16,2-8-3 0,3-9 1-16,0-15 1 15,0-7-3-15,-3-7 1 0,-2 0-1 16,-9 2 2-16,-6 8-2 15,-14 26-1-15,12-22 1 16,-12 22 0-16,3 24 1 16,1 0 1-16,6 0-1 15,-10-24 0-15,39 32 0 16,-5-30 1-16,2-9-1 16,5-13 0-16,0-4 0 0,-7-7 0 15,-5 4-4-15,-8 1-3 16,-21 26-6-1,15-22-11-15,-15 22-25 16,0 0-90-16,-19 53-1 0,19-53-5 16,-17 49 5-16</inkml:trace>
          <inkml:trace contextRef="#ctx0" brushRef="#br0" timeOffset="7540.0121">13939 319 430 0,'0'0'148'0,"0"0"0"16,-17 34-4-16,12 14-113 16,-14 8-11-16,2 16-4 0,-2 3-9 15,-1 9 0-15,-1-2-5 16,4-2 0-16,5-5-3 15,0-13-3-15,12-9-3 16,9-19-5-16,11-7 1 16,4-20-1-16,10-12-1 15,7-14 1-15,7-8 3 16,0-6 2-16,1-4 5 16,-8 1 6-16,-12 0 1 15,-8 7 1-15,-11 7 2 16,-10 22 1-16,0 0 0 15,-41-12 1-15,12 27-2 0,0 9-1 16,0 5-1-16,5 5-1 16,7-1-1-16,10 4-1 15,9-6-1-15,8-7-4 16,12-2-5-16,7-17-11 16,16 9-38-16,-8-33-86 15,25 12-3-15,-20-27-5 16,23 17 1-16</inkml:trace>
          <inkml:trace contextRef="#ctx0" brushRef="#br0" timeOffset="8260.4917">14674 915 391 0,'2'-39'123'16,"-2"39"-6"-16,0 0-16 15,-41-24-126-15,41 24-16 16,-29 10-1-16,29-10 4 15,-19 26 10-15,19-26 13 16,-17 32 17-16,17-32 16 16,0 0 21-16,0 0 17 15,0 0 3-15,0 0-3 16,0 0-11-16,14-32-8 16,-14 32-9-16,0 0-6 15,-41 8-6-15,10 4-4 16,-3 10-4-16,-2 2-3 0,2 7 0 15,5-2-2-15,9-3-1 16,8-4-1-16,12-22 0 16,8 32-1-16,-8-32 1 15,26 4-1-15,-26-4 1 16,34-9-1-16,-34 9 0 16,29-12 0-16,-29 12 0 15,0 0 0-15,0 0-1 16,0 0 1-16,0 0 0 15,0 0 0-15,22 2 0 16,-22-2 0-16,0 0 0 16,0 0-1-16,31-7 2 15,-31 7-2-15,46-32 1 0,-19 8 0 16,-1-7 0-16,3-8-1 16,-5-4 0-16,1-5 2 15,-6-8-2-15,-5-2 2 16,1-4-2-16,-1-4 2 15,1-4-2-15,-1 3 1 16,1-3-1-16,-1 12 3 16,1 3-1-16,-6 9 1 15,-1 10 1-15,-8 14 1 16,0 22 0-16,-22 5 1 16,3 24 1-16,-6 14-4 15,-4 15 3-15,0 12-2 0,3 12 0 16,2 5-2-16,7 2 0 15,7-5 0-15,8-4-2 16,4-8-1-16,8-11-3 16,2-11-8-16,0-16-15 15,15 12-74-15,-27-46-46 16,26 34-9-16,-26-34 4 16,22 14-4-16</inkml:trace>
          <inkml:trace contextRef="#ctx0" brushRef="#br0" timeOffset="8903.9198">14893 1038 446 0,'32'-10'147'0,"-25"-26"4"15,20 24-7-15,-13-10-116 16,-14 22-5 0,24-24-10-16,-24 24-5 15,0 0-3-15,0 0 0 0,0 0-2 16,0 0 1-16,0 0-2 15,0 0 1-15,0 0 1 16,20 27 0-16,-20-5 0 16,0-1 1-16,-5 8-1 15,0 3-3-15,-5 1 2 16,-4 1-4-16,-6 2-2 16,-1 1 2-16,-8-11-4 0,-3 3 2 15,-2-10-3-15,-2 3 3 16,5-10-6-1,4-7 2-15,27-5-3 16,-24-19-4-16,24 19-1 0,17-41-3 16,7 21 0-16,-2-13-2 15,9 11 3-15,-4-7 2 16,2 10 8-16,-7 7 5 16,-1-1 5-16,4 6 6 15,-25 7 4-15,45-7 1 16,-18 2 3-16,14 5-3 15,0-7-3-15,7-3-3 16,3-4-2-16,2-3-2 16,0-7-1-16,-2-5 0 15,-7-3 1-15,-8 1 2 16,-9 0 1-16,-8 4-1 16,-19 27 3-16,5-31-1 0,-5 31 1 15,-24 2-2-15,24-2 0 16,-37 46-1-16,23-15-2 15,4 8 1-15,13 0-2 16,9-1 0-16,9-2-2 16,13-4-2-16,7-6 2 15,5-2-6-15,2-2-1 16,1-7-10-16,9 21-61 16,-17-36-80-16,19 19-8 15,-21-28-2-15,24 9-8 16</inkml:trace>
        </inkml:traceGroup>
        <inkml:traceGroup>
          <inkml:annotationXML>
            <emma:emma xmlns:emma="http://www.w3.org/2003/04/emma" version="1.0">
              <emma:interpretation id="{2E96EC4C-BC70-4244-9060-0C562F2A1BAD}" emma:medium="tactile" emma:mode="ink">
                <msink:context xmlns:msink="http://schemas.microsoft.com/ink/2010/main" type="inkWord" rotatedBoundingBox="19417,10398 20494,10388 20507,11785 19430,11795"/>
              </emma:interpretation>
              <emma:one-of disjunction-type="recognition" id="oneOf3">
                <emma:interpretation id="interp15" emma:lang="en-US" emma:confidence="1">
                  <emma:literal>of</emma:literal>
                </emma:interpretation>
                <emma:interpretation id="interp16" emma:lang="en-US" emma:confidence="0">
                  <emma:literal>ot</emma:literal>
                </emma:interpretation>
                <emma:interpretation id="interp17" emma:lang="en-US" emma:confidence="0">
                  <emma:literal>Of</emma:literal>
                </emma:interpretation>
                <emma:interpretation id="interp18" emma:lang="en-US" emma:confidence="0">
                  <emma:literal>0t</emma:literal>
                </emma:interpretation>
                <emma:interpretation id="interp19" emma:lang="en-US" emma:confidence="0">
                  <emma:literal>of'</emma:literal>
                </emma:interpretation>
              </emma:one-of>
            </emma:emma>
          </inkml:annotationXML>
          <inkml:trace contextRef="#ctx0" brushRef="#br0" timeOffset="9460.2891">17800 901 425 0,'-41'0'149'16,"41"0"2"-16,-51 16-4 16,51-16-115-16,-46 27-8 15,29-3-4-15,17-24-8 16,-17 41-6-16,17-41-2 0,34 24-2 15,-5-24-1-15,7-7 1 16,0-7-2-16,-4-13 1 16,-6-4-2-16,-13-3 1 15,-16 0 1-15,-16 5-2 16,-13 7 1-16,-11 13 0 16,-3 9-1-16,3 9-1 15,6 11-3-15,13-1-4 16,24 5-7-16,0-24-11 15,75 27-26-15,-22-44-90 16,37 10-3-16,-13-37-1 16,22 8 2-16</inkml:trace>
          <inkml:trace contextRef="#ctx0" brushRef="#br0" timeOffset="9705.453">18392 37 439 0,'0'0'147'0,"-25"-36"1"15,21 62-1-15,-18 8-115 16,10 24-10-16,0 12-8 16,4 17-5-16,6 16-3 15,0 16 0-15,-3 6-3 16,2 3-2-16,-6 0-1 16,-3-5 0-16,-5-7-3 15,-3-15-6-15,1-19-5 0,-10-29-17 16,12-7-25-16,-19-46-91 15,36 0 4-15,-31-68-7 16,33 6 5-16</inkml:trace>
          <inkml:trace contextRef="#ctx0" brushRef="#br0" timeOffset="9812.525">18165 768 476 0,'36'-24'147'16,"-10"-5"-3"-16,25 34-2 15,-5-5-130-15,12-10-28 16,27 15-123-16,-20-27-9 15,12 20-3-15,-24-22-9 16</inkml:trace>
        </inkml:traceGroup>
        <inkml:traceGroup>
          <inkml:annotationXML>
            <emma:emma xmlns:emma="http://www.w3.org/2003/04/emma" version="1.0">
              <emma:interpretation id="{409151AE-8DD3-4C60-99BF-C6F429EE8C56}" emma:medium="tactile" emma:mode="ink">
                <msink:context xmlns:msink="http://schemas.microsoft.com/ink/2010/main" type="inkWord" rotatedBoundingBox="22707,10451 23636,10442 23646,11453 22717,11462"/>
              </emma:interpretation>
              <emma:one-of disjunction-type="recognition" id="oneOf4">
                <emma:interpretation id="interp20" emma:lang="en-US" emma:confidence="0">
                  <emma:literal>E</emma:literal>
                </emma:interpretation>
                <emma:interpretation id="interp21" emma:lang="en-US" emma:confidence="0">
                  <emma:literal>F</emma:literal>
                </emma:interpretation>
                <emma:interpretation id="interp22" emma:lang="en-US" emma:confidence="0">
                  <emma:literal>I</emma:literal>
                </emma:interpretation>
                <emma:interpretation id="interp23" emma:lang="en-US" emma:confidence="0">
                  <emma:literal>¥</emma:literal>
                </emma:interpretation>
                <emma:interpretation id="interp24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10904.2495">20998 346 347 0,'0'0'141'0,"3"-24"0"16,-3 24 3-16,0 0-92 15,-10 41-16-15,1-17-6 16,6 24-7-16,-9 7-7 0,5 11-4 15,-3 4-3-15,-2 4-4 16,0 1 1-16,-3 0-2 16,3-8-3-16,3-11-2 15,1-10-3-15,4-15-4 16,4-9-10-16,0-22-21 16,0 0-104-16,17-51-6 15,-3 13 0-15,-19-42-3 16</inkml:trace>
          <inkml:trace contextRef="#ctx0" brushRef="#br0" timeOffset="11400.5794">21032 927 413 0,'-29'44'140'16,"3"-35"-3"-16,26-9-2 0,34 17-114 15,4-24-8-15,8-3-17 16,0-12-27 0,26 18-99-16,-28-18-6 15,14 27-1-15,-22-17-4 0</inkml:trace>
          <inkml:trace contextRef="#ctx0" brushRef="#br0" timeOffset="11093.3756">20982 268 415 0,'16'-26'149'16,"26"19"-3"-16,-9-22-2 16,37 9-116-16,-2-6-8 15,19 2-7-15,5 0-11 16,0-1-8-16,4 9-12 15,-18-1-16-15,1 24-49 16,-45-9-56-16,-5 28-4 16,-29-26 0-16,-36 68 2 15</inkml:trace>
          <inkml:trace contextRef="#ctx0" brushRef="#br0" timeOffset="11253.4813">21095 580 376 0,'-34'4'133'0,"34"-4"0"15,0 0-2 1,53 0-101-16,-2-19-9 0,19-3-9 16,8 6-21-16,-4-13-29 15,13 24-90-15,-33-12-5 16,-1 24-2-16,-53-7-2 16</inkml:trace>
        </inkml:traceGroup>
        <inkml:traceGroup>
          <inkml:annotationXML>
            <emma:emma xmlns:emma="http://www.w3.org/2003/04/emma" version="1.0">
              <emma:interpretation id="{70D19B8D-679D-40E1-ABDA-D8F473AD6889}" emma:medium="tactile" emma:mode="ink">
                <msink:context xmlns:msink="http://schemas.microsoft.com/ink/2010/main" type="inkWord" rotatedBoundingBox="23495,10693 25106,10678 25118,11936 23506,11951"/>
              </emma:interpretation>
              <emma:one-of disjunction-type="recognition" id="oneOf5">
                <emma:interpretation id="interp25" emma:lang="en-US" emma:confidence="0">
                  <emma:literal>att</emma:literal>
                </emma:interpretation>
                <emma:interpretation id="interp26" emma:lang="en-US" emma:confidence="0">
                  <emma:literal>anta</emma:literal>
                </emma:interpretation>
                <emma:interpretation id="interp27" emma:lang="en-US" emma:confidence="0">
                  <emma:literal>sta</emma:literal>
                </emma:interpretation>
                <emma:interpretation id="interp28" emma:lang="en-US" emma:confidence="0">
                  <emma:literal>xtA</emma:literal>
                </emma:interpretation>
                <emma:interpretation id="interp29" emma:lang="en-US" emma:confidence="0">
                  <emma:literal>stA</emma:literal>
                </emma:interpretation>
              </emma:one-of>
            </emma:emma>
          </inkml:annotationXML>
          <inkml:trace contextRef="#ctx0" brushRef="#br0" timeOffset="11666.757">21752 840 435 0,'17'-48'142'16,"15"24"1"-16,-23-22-6 16,13 19-113-16,-3 1-5 0,8 9-5 15,-3 7-7-15,5 10-1 16,0 10-1-1,2 7 0-15,1 7-1 16,-1 7 0-16,1 10-1 0,-6 3 0 16,1 4-3-16,-8 0-3 15,0-4-7-15,-4-10-10 16,2 2-21-16,-17-36-56 16,0 0-46-16,0 0-4 15,22-29 2-15,-27-24 0 16</inkml:trace>
          <inkml:trace contextRef="#ctx0" brushRef="#br0" timeOffset="11828.8649">22168 635 426 0,'-41'32'146'15,"-37"-6"1"-15,13 34-1 16,-27-2-113-16,22 5-13 0,5-10-5 16,14-7-8-16,20-7-8 15,19-15-4-15,12-24-10 16,29 14-14-16,19 3-56 15,-16-36-58-15,33 19-2 16,-17-27-2-16,20 15 3 16</inkml:trace>
          <inkml:trace contextRef="#ctx0" brushRef="#br0" timeOffset="12084.0341">22731 375 397 0,'50'-32'144'0,"-35"-11"0"0,7 36-1 16,-22 7-106-16,-27 14-5 16,-9 15-9-16,-8 22-7 15,-9 7-5-15,0 14-3 16,0 8-3-16,9 2-1 16,11-3-2-16,13-6 0 15,18-8-4-15,14-17-2 16,17-17-5-16,12-19-10 15,15-9-19-15,-18-39-100 0,20 9-10 16,-34-38-1 0,8 12 1-16</inkml:trace>
          <inkml:trace contextRef="#ctx0" brushRef="#br0" timeOffset="12205.1155">22477 570 443 0,'-43'7'140'15,"40"29"1"-15,3-36-6 16,39 37-127-16,33-18-25 15,-2-21-114-15,39 11-8 16,-22-28-5-16,17 14-4 16</inkml:trace>
          <inkml:trace contextRef="#ctx0" brushRef="#br0" timeOffset="12755.4797">22649 1528 341 0,'2'24'136'15,"-2"-24"4"-15,0 0-1 0,0 0-91 16,0 0-7-16,0 0-8 16,29-12-9-16,-5-10-7 15,5-4-4-15,7-11-4 16,3-8 0-16,9-13-6 15,5-7 3-15,3-8-5 16,0 1 3-16,-3 7-3 16,-10 7 4-16,-4 12-2 15,-13 15 0-15,-26 31-1 16,0 0 1-16,13 24 0 16,-23 17 0-16,-2 5-1 15,5 11 1-15,2 6-3 0,5-2-3 16,7-4 3-16,5-1-4 15,3-5 4-15,1-10-5 16,1-8 3-16,3-9-8 16,-20-24 1-16,31 27-10 15,-31-27-24-15,0 0-104 16,0 0-5-16,-5-29-1 16,5 29-3-16</inkml:trace>
          <inkml:trace contextRef="#ctx0" brushRef="#br0" timeOffset="12933.5998">22835 1258 461 0,'0'0'156'0,"-5"-22"-5"16,31 22 0 0,3-10-134-16,10 5-8 15,12 3-16-15,-3-17-67 0,24 26-73 16,-26-17-9-16,12 13 0 15,-19-18-9-15</inkml:trace>
        </inkml:traceGroup>
        <inkml:traceGroup>
          <inkml:annotationXML>
            <emma:emma xmlns:emma="http://www.w3.org/2003/04/emma" version="1.0">
              <emma:interpretation id="{B32C4A58-910C-4387-BF47-547A7BDDF6F7}" emma:medium="tactile" emma:mode="ink">
                <msink:context xmlns:msink="http://schemas.microsoft.com/ink/2010/main" type="inkWord" rotatedBoundingBox="25517,10410 27343,10393 27356,11782 25530,11799"/>
              </emma:interpretation>
              <emma:one-of disjunction-type="recognition" id="oneOf6">
                <emma:interpretation id="interp30" emma:lang="en-US" emma:confidence="0">
                  <emma:literal>(It's,</emma:literal>
                </emma:interpretation>
                <emma:interpretation id="interp31" emma:lang="en-US" emma:confidence="0">
                  <emma:literal>(It's.</emma:literal>
                </emma:interpretation>
                <emma:interpretation id="interp32" emma:lang="en-US" emma:confidence="0">
                  <emma:literal>(fl's,</emma:literal>
                </emma:interpretation>
                <emma:interpretation id="interp33" emma:lang="en-US" emma:confidence="0">
                  <emma:literal>(SAI,</emma:literal>
                </emma:interpretation>
                <emma:interpretation id="interp34" emma:lang="en-US" emma:confidence="0">
                  <emma:literal>(fl's.</emma:literal>
                </emma:interpretation>
              </emma:one-of>
            </emma:emma>
          </inkml:annotationXML>
          <inkml:trace contextRef="#ctx0" brushRef="#br0" timeOffset="13772.1562">24274 15 404 0,'0'0'146'0,"-58"17"2"16,17 31-4-16,-36 0-103 15,5 35-9-15,-13 8-10 16,13 15-9-16,2 3-5 15,16 7-3-15,18-8-5 16,17-6 3-16,16-13-4 16,13-14-1-16,9-13-4 15,10-21-6-15,10-9-14 16,-5-35-32-16,21 8-85 16,-14-43-6-16,22 1-1 15,-17-47-3-15</inkml:trace>
          <inkml:trace contextRef="#ctx0" brushRef="#br0" timeOffset="13997.3062">24521 232 432 0,'0'0'150'0,"12"27"-1"16,-12-27-2-16,-19 63-121 16,4-13-7-16,3 13-4 15,-10 2-7-15,3 7-2 16,-3-2-3-16,3-4-1 15,0-9-2-15,7-8-2 16,2-13-4-16,10-36-6 16,2 31-14-16,-4-52-30 15,26 4-89-15,-19-41-3 0,24 0-2 16,-17-36 0-16</inkml:trace>
          <inkml:trace contextRef="#ctx0" brushRef="#br0" timeOffset="14184.4303">24608 227 408 0,'0'0'150'0,"7"41"0"16,-4 22-2-16,-28-7-107 16,13 16-20-16,0-2-4 15,5 7-7-15,-3-4-6 16,3-6-2-16,2-7-4 16,0-11-2-16,5-11-7 15,0-38-11-15,5 37-27 0,-14-64-96 16,9 27-2-16,9-84-3 15,6 23-1-15</inkml:trace>
          <inkml:trace contextRef="#ctx0" brushRef="#br0" timeOffset="14348.5394">24485 278 434 0,'0'0'147'0,"-5"41"-2"15,5-41-4-15,51 0-122 16,7-7-2-16,16-5-9 15,11-5-10-15,7-7-15 16,2 12-22-16,-31-17-98 0,9 26-4 16,-50-9-2-16,-7 34-2 15</inkml:trace>
          <inkml:trace contextRef="#ctx0" brushRef="#br0" timeOffset="14505.6448">24601 505 414 0,'0'0'140'0,"0"0"-2"16,50-27-4-16,-21 8-110 16,12 7-13-16,5-3-18 15,0-4-24-15,19 26-98 16,-28-23-8-16,16 20-2 16,-27-11-3-16</inkml:trace>
          <inkml:trace contextRef="#ctx0" brushRef="#br0" timeOffset="14803.8424">24900 872 349 0,'10'29'140'16,"-10"-29"0"-16,17 26 2 15,-17-26-96-15,12 34-3 0,-12-34-8 16,7 38-11 0,-12-16-6-16,-4 5-5 15,-11 2-5-15,-4 0-2 16,-10-3-6-16,3-4-2 0,-5-3-5 16,4-7-5-16,6-5-11 15,-3-16-19-15,29 9-100 16,-3-22-7-16,25 8 2 15,-15-23-3-15</inkml:trace>
          <inkml:trace contextRef="#ctx0" brushRef="#br0" timeOffset="15548.3392">24840 1200 336 0,'0'0'133'0,"-22"-5"0"0,22 5 1 15,0 0-97-15,0 0-5 16,0 0-8-16,0 0-5 16,0 0-5-16,0 0-4 15,-27-7-4-15,27 7-1 16,0 0-1-16,0 0-1 16,0 0 2-16,0 0-2 15,0 0 2-15,22-5 1 16,-22 5 0-16,24 0 0 15,-24 0 0-15,29 7 1 16,-29-7-4-16,32 12 1 16,-32-12-2-16,36 17 0 0,-14-7-2 15,7 2 1-15,-3-5-3 16,6 5-2-16,-1-5-4 16,-4-4-11-16,4 16-25 15,-31-19-106-15,34 0 4 16,-34 0-10-16,0 0 6 15</inkml:trace>
          <inkml:trace contextRef="#ctx0" brushRef="#br0" timeOffset="15884.561">25470 1147 438 0,'32'36'151'15,"-32"-36"-8"-15,14 43 3 16,-14-43-124-16,-2 46-7 16,-13-19-10-16,-4-3-13 0,0 5-8 15,-15-15-27-15,27 13-96 16,-27-37-6 0,34 10-1-16,-27-22-8 15</inkml:trace>
        </inkml:traceGroup>
        <inkml:traceGroup>
          <inkml:annotationXML>
            <emma:emma xmlns:emma="http://www.w3.org/2003/04/emma" version="1.0">
              <emma:interpretation id="{42FEC557-E0E6-47BB-9BAA-DB04157205F2}" emma:medium="tactile" emma:mode="ink">
                <msink:context xmlns:msink="http://schemas.microsoft.com/ink/2010/main" type="inkWord" rotatedBoundingBox="27825,10506 29418,10492 29433,12129 27840,12144"/>
              </emma:interpretation>
              <emma:one-of disjunction-type="recognition" id="oneOf7">
                <emma:interpretation id="interp35" emma:lang="en-US" emma:confidence="0">
                  <emma:literal>I)</emma:literal>
                </emma:interpretation>
                <emma:interpretation id="interp36" emma:lang="en-US" emma:confidence="0">
                  <emma:literal>In)</emma:literal>
                </emma:interpretation>
                <emma:interpretation id="interp37" emma:lang="en-US" emma:confidence="0">
                  <emma:literal>IF.]</emma:literal>
                </emma:interpretation>
                <emma:interpretation id="interp38" emma:lang="en-US" emma:confidence="0">
                  <emma:literal>Ire)</emma:literal>
                </emma:interpretation>
                <emma:interpretation id="interp39" emma:lang="en-US" emma:confidence="0">
                  <emma:literal>if.]</emma:literal>
                </emma:interpretation>
              </emma:one-of>
            </emma:emma>
          </inkml:annotationXML>
          <inkml:trace contextRef="#ctx0" brushRef="#br0" timeOffset="16216.7824">26074 459 433 0,'29'-2'149'0,"-29"2"0"16,0 0-1-16,0 0-117 0,12 33-7 16,-19-4-9-16,0 15-6 15,-8 4-5-15,3 10 1 16,-5 5-5-16,3 4 1 16,-5-4-2-16,9 0 0 15,-2-10-4-15,7-12 0 16,3-10-7-16,2-31-8 15,14 27-19-15,-21-59-65 0,31 15-42 16,-19-43-4 0,24 2 3-16,-19-33 0 15</inkml:trace>
          <inkml:trace contextRef="#ctx0" brushRef="#br0" timeOffset="16628.0556">26132 350 424 0,'17'-21'153'0,"15"21"-3"15,-15-27-1-15,36 13-116 16,-5-6-11-16,17 4-8 0,8-1-10 15,9-3-5-15,2 3-3 16,-1 3-7 0,-4 7-6-16,-16 0-11 15,-2 28-36-15,-61-21-81 0,31 44-1 16,-67-20 1-16,-1 31 2 16</inkml:trace>
          <inkml:trace contextRef="#ctx0" brushRef="#br0" timeOffset="16432.9255">26263 322 420 0,'22'0'147'0,"-22"0"2"16,-3 26 0-16,-19 8-114 15,15 12-10-15,-7 7-5 16,4 9-9-16,-7 8-4 16,3 5-2-16,-1 0-2 15,3 0-2-15,0-10-1 16,5-5-1-16,2-11-2 16,2-18-3-16,6-9-8 15,-3-22-12-15,0 0-63 16,12-34-61-16,2 0-1 15,-23-43-2-15,16 7 0 0</inkml:trace>
          <inkml:trace contextRef="#ctx0" brushRef="#br0" timeOffset="16773.1517">26323 621 358 0,'-51'46'140'0,"1"-30"2"16,38 11 0-16,12-27-86 16,0 0-29-16,26-10-6 15,15 1-15-15,8-1-14 16,-1-12-24-16,27 25-106 16,-34-20-4-16,14 31-3 15,-28-19-3-15</inkml:trace>
          <inkml:trace contextRef="#ctx0" brushRef="#br0" timeOffset="17072.3504">26570 1009 440 0,'0'0'148'0,"0"0"1"16,0 0-6-16,29-24-127 15,-29 24-6-15,29-5-1 16,-29 5-4-16,0 0 0 15,-27 27 1-15,-4-6-1 16,-10 4 2-16,-3 1-1 16,3 3 0-16,7 0 1 0,12 2-2 15,20-7-1-15,2-24-2 16,48 32 1-16,1-27-3 16,6-5-2-16,8-5-2 15,-5-5-5-15,-5 1-7 16,-21-8-16-16,4 24-114 15,-36-7-8-15,0 0 0 16,-53-19-2-16</inkml:trace>
          <inkml:trace contextRef="#ctx0" brushRef="#br0" timeOffset="17415.5789">27319 114 472 0,'55'-10'162'15,"-55"10"0"-15,65 41-7 16,-31 3-136-16,2 23-5 15,-2 18-5-15,-10 23-5 16,-7 18 0-16,-19 9-1 0,-20 15-2 16,-12-3-2-16,-21 5 1 15,-10-15-1-15,-15-11 0 16,-2-15-5 0,0-20-8-16,2-38-63 0,31 3-81 15,-11-44-5-15,33-12-9 16,1-39-2-16</inkml:trace>
        </inkml:traceGroup>
      </inkml:traceGroup>
      <inkml:traceGroup>
        <inkml:annotationXML>
          <emma:emma xmlns:emma="http://www.w3.org/2003/04/emma" version="1.0">
            <emma:interpretation id="{150E378D-6275-4245-9862-873D3C3A3706}" emma:medium="tactile" emma:mode="ink">
              <msink:context xmlns:msink="http://schemas.microsoft.com/ink/2010/main" type="line" rotatedBoundingBox="12850,12730 15626,12982 15510,14256 12734,14003"/>
            </emma:interpretation>
          </emma:emma>
        </inkml:annotationXML>
        <inkml:traceGroup>
          <inkml:annotationXML>
            <emma:emma xmlns:emma="http://www.w3.org/2003/04/emma" version="1.0">
              <emma:interpretation id="{73D1D2CF-A189-4A56-97F2-F86076E9558B}" emma:medium="tactile" emma:mode="ink">
                <msink:context xmlns:msink="http://schemas.microsoft.com/ink/2010/main" type="inkWord" rotatedBoundingBox="12850,12730 14471,12877 14378,13902 12757,13755"/>
              </emma:interpretation>
              <emma:one-of disjunction-type="recognition" id="oneOf8">
                <emma:interpretation id="interp40" emma:lang="en-US" emma:confidence="1">
                  <emma:literal>good</emma:literal>
                </emma:interpretation>
                <emma:interpretation id="interp41" emma:lang="en-US" emma:confidence="0">
                  <emma:literal>Good</emma:literal>
                </emma:interpretation>
                <emma:interpretation id="interp42" emma:lang="en-US" emma:confidence="0">
                  <emma:literal>god</emma:literal>
                </emma:interpretation>
                <emma:interpretation id="interp43" emma:lang="en-US" emma:confidence="0">
                  <emma:literal>goods</emma:literal>
                </emma:interpretation>
                <emma:interpretation id="interp44" emma:lang="en-US" emma:confidence="0">
                  <emma:literal>goody</emma:literal>
                </emma:interpretation>
              </emma:one-of>
            </emma:emma>
          </inkml:annotationXML>
          <inkml:trace contextRef="#ctx0" brushRef="#br0" timeOffset="31656.1454">11250 2784 339 0,'-26'-12'133'0,"26"12"0"0,-34 9 1 16,34-9-91-16,-46 34-9 15,24-5-7-15,-5 0-9 16,8 5-6-16,2-5-3 15,17-5-2-15,0-24-2 16,24 22-1-16,3-27 0 16,4-9 0-16,3-6 2 15,-2-2-1-15,-3 3 1 16,-29 19 0-16,33-9 0 16,-33 9 0-16,0 45-1 0,-4-4 0 15,-6 10-2-15,3 7 0 16,-3-2-1-16,0-3-2 15,-7-7 1 1,1-5-2-16,-9-12 0 0,-8-7-1 16,-4-8-2-16,-6-4-4 15,-1-5-3-15,3-5-8 16,15 4-12-16,-1-13-20 16,27 9-88-16,0 0-3 15,53 0 0-15,-19-27 2 16</inkml:trace>
          <inkml:trace contextRef="#ctx0" brushRef="#br0" timeOffset="31973.356">11552 3042 387 0,'-2'-38'135'0,"2"38"1"0,0-37-3 16,0 37-100-16,0 0-4 15,0 0-6-15,0 0-9 16,-22 29-3-16,22-29-4 15,-5 32 0-15,5-32-4 16,15 22 0-16,-15-22-1 16,41-3-2-16,-12-7 0 15,0-4-2-15,0-5 2 16,-10-3-2-16,-7 0 2 0,-12 22-3 16,-14-34 2-1,-11 25 0-15,-8 4-1 16,-4 10-1-16,1 4-4 15,5 1-4-15,11 12-12 0,20-22-22 16,8 41-90-16,-8-41-3 16,46 26-1-16,-15-30 0 15</inkml:trace>
          <inkml:trace contextRef="#ctx0" brushRef="#br0" timeOffset="32291.567">12040 2948 317 0,'0'0'133'15,"0"0"2"-15,0 0-2 16,-53-27-51-16,53 27-53 16,-44 3-5-16,44-3-6 15,-36 22-7-15,36-22-1 0,-26 38-2 16,16-16-2-16,10-22-2 16,0 39-2-16,0-39 0 15,27 24-1-15,-3-22-1 16,0-4 0-16,2-8 0 15,-1-2-1-15,-25 12 0 16,24-39 0-16,-24 39-1 16,-20-36-1-16,20 36 1 15,-48-24-2-15,22 19-3 16,-3 5-3-16,7 7-10 16,0-7-15-16,34 29-53 15,-12-29-47-15,27 20-1 16,-27-20 0-16,65 9 0 0</inkml:trace>
          <inkml:trace contextRef="#ctx0" brushRef="#br0" timeOffset="32743.8677">12378 2849 376 0,'0'0'133'15,"-43"-19"4"-15,21 31-5 16,-21-7-94-16,9 14-6 16,-10 0-11-16,11 10-9 0,1-2-3 15,10 2-3-15,10-7-3 16,12-22-1-16,15 26-1 16,7-26-1-16,7-7 1 15,2-10 0-15,5-7 0 16,-2-8-1-16,2-4 1 15,-7-5-1-15,-2-7-1 16,-5-3 5-16,-3-7-6 16,-5 0 2-16,-2 3 1 15,-2 6 1-15,-3 6 2 16,-4 14 1-16,-3 29 1 16,0 0 1-16,0 0 0 15,-12 50-1-15,2-1 0 0,5 6-1 16,-2 11-2-16,7 1-1 15,0 3 0-15,5-4-7 16,4-4 1 0,8-6-9-16,10 4-39 0,-13-33-94 15,25 14-5-15,-39-41-6 16,56 14-7-16</inkml:trace>
        </inkml:traceGroup>
        <inkml:traceGroup>
          <inkml:annotationXML>
            <emma:emma xmlns:emma="http://www.w3.org/2003/04/emma" version="1.0">
              <emma:interpretation id="{5FC6AC1F-402C-4EFA-AA7E-BE22607606F3}" emma:medium="tactile" emma:mode="ink">
                <msink:context xmlns:msink="http://schemas.microsoft.com/ink/2010/main" type="inkWord" rotatedBoundingBox="14619,13245 15594,13334 15510,14256 14536,14167"/>
              </emma:interpretation>
              <emma:one-of disjunction-type="recognition" id="oneOf9">
                <emma:interpretation id="interp45" emma:lang="en-US" emma:confidence="0">
                  <emma:literal>F</emma:literal>
                </emma:interpretation>
                <emma:interpretation id="interp46" emma:lang="en-US" emma:confidence="0">
                  <emma:literal>f</emma:literal>
                </emma:interpretation>
                <emma:interpretation id="interp47" emma:lang="en-US" emma:confidence="0">
                  <emma:literal>q</emma:literal>
                </emma:interpretation>
                <emma:interpretation id="interp48" emma:lang="en-US" emma:confidence="0">
                  <emma:literal>+</emma:literal>
                </emma:interpretation>
                <emma:interpretation id="interp49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33396.3027">12760 3086 395 0,'0'0'142'0,"36"22"-2"0,-4-42-2 16,28 18-101-16,8-15-5 15,19 2-11-15,5-2-10 16,7-2-4-16,-3 0-3 15,-6-1-2-15,-8 6-3 16,-10-1-4-16,-9 8-1 16,-17 2-4-16,-10 8-6 15,-36-3-8-15,34 26-15 16,-34-26-54-16,-12 39-46 0,-22-24 1 16,8 28 1-1,-40-19 3-15</inkml:trace>
          <inkml:trace contextRef="#ctx0" brushRef="#br0" timeOffset="33172.153">13084 3124 329 0,'-15'-48'140'16,"15"48"0"-16,-31-51 0 16,31 51-70-16,-29-12-35 0,17 34-2 15,-5 7-11-15,7 19-5 16,-4 13-4-16,2 11-2 15,-3 10-3 1,1 3-1-16,2 2-2 0,4-5-2 16,8-9-2-16,5-11 0 15,7-16-2-15,8-17-1 16,4-19-5-16,0-20-3 16,5-16-11-16,-15-32-24 15,18 2-98-15,-44-43-5 16,17 19 0-16,-39-24-1 15</inkml:trace>
          <inkml:trace contextRef="#ctx0" brushRef="#br0" timeOffset="33568.4171">12970 3381 332 0,'-50'0'135'0,"50"21"2"15,0-21-1-15,48-12-58 16,5-5-52-16,27 3-6 16,-1-6-12-16,4 4-11 15,-4 3-9-15,-21 1-12 16,-5 27-23-16,-53-15-84 15,25 36-2-15,-57-14-4 16,6 31 2-16</inkml:trace>
        </inkml:traceGroup>
      </inkml:traceGroup>
    </inkml:traceGroup>
    <inkml:traceGroup>
      <inkml:annotationXML>
        <emma:emma xmlns:emma="http://www.w3.org/2003/04/emma" version="1.0">
          <emma:interpretation id="{6486FCB2-77C0-4C20-9A89-F5FA44E19A3C}" emma:medium="tactile" emma:mode="ink">
            <msink:context xmlns:msink="http://schemas.microsoft.com/ink/2010/main" type="paragraph" rotatedBoundingBox="7492,13302 32607,12996 32631,14982 7517,152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72DD5DA-C782-4A22-97E0-5F3C03FCC960}" emma:medium="tactile" emma:mode="ink">
              <msink:context xmlns:msink="http://schemas.microsoft.com/ink/2010/main" type="line" rotatedBoundingBox="7492,13302 32607,12996 32631,14982 7517,15287"/>
            </emma:interpretation>
          </emma:emma>
        </inkml:annotationXML>
        <inkml:traceGroup>
          <inkml:annotationXML>
            <emma:emma xmlns:emma="http://www.w3.org/2003/04/emma" version="1.0">
              <emma:interpretation id="{677B7C3F-453F-4B7B-B97E-21F80830C921}" emma:medium="tactile" emma:mode="ink">
                <msink:context xmlns:msink="http://schemas.microsoft.com/ink/2010/main" type="inkWord" rotatedBoundingBox="7496,13589 9125,13569 9135,14341 7505,14360"/>
              </emma:interpretation>
              <emma:one-of disjunction-type="recognition" id="oneOf10">
                <emma:interpretation id="interp50" emma:lang="en-US" emma:confidence="0">
                  <emma:literal>and</emma:literal>
                </emma:interpretation>
                <emma:interpretation id="interp51" emma:lang="en-US" emma:confidence="0">
                  <emma:literal>ad</emma:literal>
                </emma:interpretation>
                <emma:interpretation id="interp52" emma:lang="en-US" emma:confidence="0">
                  <emma:literal>aid</emma:literal>
                </emma:interpretation>
                <emma:interpretation id="interp53" emma:lang="en-US" emma:confidence="0">
                  <emma:literal>mad</emma:literal>
                </emma:interpretation>
                <emma:interpretation id="interp54" emma:lang="en-US" emma:confidence="0">
                  <emma:literal>sad</emma:literal>
                </emma:interpretation>
              </emma:one-of>
            </emma:emma>
          </inkml:annotationXML>
          <inkml:trace contextRef="#ctx0" brushRef="#br0" timeOffset="28243.8762">6029 3547 308 0,'0'0'138'16,"-50"-43"-2"-16,50 43 1 0,-51-27-88 15,29 27-18-15,-14 3-2 16,7 16-8-16,-10 5-5 16,3 10-4-16,0 5-4 15,4 2-3-15,11 0-1 16,8-7-3-16,13-6 0 15,0-28 0-15,32 32-1 16,-6-30 0-16,6-4 1 16,-1-8-2-16,3-7 2 15,0-4 0-15,-5-1-1 16,-5 0 0-16,-24 22-1 16,34-26 2-16,-34 26-1 15,0 0 2-15,7 29-1 0,-14-3 0 16,-3 8 0-16,1 5-1 15,1-6-2-15,3 1-4 16,8-12-6 0,-3-22-11-16,24 27-30 0,-24-27-88 15,31-13 1-15,-23-20-6 16,21 21 2-16</inkml:trace>
          <inkml:trace contextRef="#ctx0" brushRef="#br0" timeOffset="29163.4891">7143 3666 330 0,'0'0'131'0,"-41"-46"0"16,41 46 1-16,-56-12-90 15,30 14-10-15,-13 0-5 16,8 13-7-16,-3 4-5 0,7 13-4 16,3 2-2-1,10 2-3-15,6 0-2 16,8-2-2-16,13-12 0 15,-13-22-2-15,45 14 0 0,-8-26 1 16,-4-12-1-16,11-10 1 16,-3-14 0-16,0-15 0 15,0-5 0-15,-5-7 0 16,-7-4 0-16,-4 4 1 16,-6 5 2-16,-9 12-1 15,-8 17 1-15,-4 14 1 16,2 27 1-16,0 0 0 15,-29 51 1-15,16 2-2 16,-1 10-1-16,7 4-1 16,2 3 0-16,7 0-2 15,6-4 0-15,1-11-1 0,6-6-3 16,-1-11-3-16,6-4-8 16,-20-34-31-16,38 44-105 15,-38-44-5-15,0 0-7 16,0 0-9-16</inkml:trace>
          <inkml:trace contextRef="#ctx0" brushRef="#br0" timeOffset="28553.082">6227 3704 356 0,'0'0'139'16,"0"0"1"-16,0 0-4 15,25 39-97 1,-25-39-14-16,7 34-4 0,-7-34-10 16,17 29-4-16,-17-29-3 15,36 7-2-15,-9-14-1 16,6-8 0-16,1-2 1 15,2 0 1-15,-2 0 0 16,-2 10 1-16,-8 5 0 16,-24 2 0-16,31 29 0 15,-26 0-3-15,-3 0 0 16,-4 5-5-16,2-1-3 16,-7-8-10-16,7 1-9 0,0-26-30 15,7 24-84-15,-7-24-5 16,0 0-3-16,-29-31-2 15</inkml:trace>
        </inkml:traceGroup>
        <inkml:traceGroup>
          <inkml:annotationXML>
            <emma:emma xmlns:emma="http://www.w3.org/2003/04/emma" version="1.0">
              <emma:interpretation id="{AF3E35D7-F76B-4FD8-8BB3-47362D3236DC}" emma:medium="tactile" emma:mode="ink">
                <msink:context xmlns:msink="http://schemas.microsoft.com/ink/2010/main" type="inkWord" rotatedBoundingBox="13101,14338 16585,12925 16991,13925 13507,15339"/>
              </emma:interpretation>
              <emma:one-of disjunction-type="recognition" id="oneOf11">
                <emma:interpretation id="interp55" emma:lang="en-US" emma:confidence="0">
                  <emma:literal>452".</emma:literal>
                </emma:interpretation>
                <emma:interpretation id="interp56" emma:lang="en-US" emma:confidence="0">
                  <emma:literal>452...</emma:literal>
                </emma:interpretation>
                <emma:interpretation id="interp57" emma:lang="en-US" emma:confidence="0">
                  <emma:literal>45-2".</emma:literal>
                </emma:interpretation>
                <emma:interpretation id="interp58" emma:lang="en-US" emma:confidence="0">
                  <emma:literal>45-2...</emma:literal>
                </emma:interpretation>
                <emma:interpretation id="interp59" emma:lang="en-US" emma:confidence="0">
                  <emma:literal>"Taby"</emma:literal>
                </emma:interpretation>
              </emma:one-of>
            </emma:emma>
          </inkml:annotationXML>
          <inkml:trace contextRef="#ctx0" brushRef="#br0" timeOffset="33750.5375">12874 3779 413 0,'0'24'142'0,"0"-24"-7"16,33 10 2-16,4-15-114 15,21 0-14-15,9 0-15 16,-4-11-36-16,12 23-90 16,-39-24-5-16,8 29-1 15,-44-12-8-15</inkml:trace>
          <inkml:trace contextRef="#ctx0" brushRef="#br0" timeOffset="34214.8463">13659 3784 381 0,'0'0'147'16,"14"-31"-3"-16,13 35 0 0,-27-4-97 15,0 0-27-15,36-4-1 16,-12 8-7-16,-24-4-3 16,44 17-2-16,-44-17-1 15,31 22 0-15,-31-22-2 16,5 31 0-16,-5-31 0 15,-34 42 0-15,10-18-1 16,-10 5 0-16,0-3 1 16,-2 3-2-16,7-5 1 15,5 1-1-15,24-25 0 16,-17 31-4-16,17-31 4 16,29 7-3-16,-2-4-2 15,9-8-4-15,5 5-9 0,-2-17-24 16,19 24-103-16,-29-29-5 15,14 32-3-15,-43-10-7 16</inkml:trace>
          <inkml:trace contextRef="#ctx0" brushRef="#br0" timeOffset="36944.6613">14096 2861 421 0,'0'0'144'0,"0"0"0"16,0 0-5-16,0 0-119 0,0 0-5 15,0 0-4-15,0 0-7 16,0 0-3-16,24 10 1 16,-24-10-2-16,0 0 0 15,0 0 1-15,27-32-2 16,-27 32 0-16,0 0 1 16,7-26 0-16,-7 26-1 15,0 0-4-15,0 0-6 16,-14 36-16-16,14-36-88 15,0 36-22-15,0-36-4 16,16 27-4-16</inkml:trace>
          <inkml:trace contextRef="#ctx0" brushRef="#br0" timeOffset="37227.8498">14485 2854 358 0,'7'24'139'0,"-7"-24"-1"15,0 0-3-15,0 0-97 16,0 0-12-16,0 0-3 16,0 0-10-16,22-10-4 15,-22 10-2-15,24-24-1 16,-24 24 0-16,0 0-1 16,0 0-1-16,-22 10-1 15,22-10 0-15,-31 34-1 0,31-34-2 16,-22 38-3-16,22-38-5 15,0 0-10-15,0 0-17 16,39 27-58-16,-39-27-45 16,34-19-4-16,-34-3 3 15,22 24-2-15</inkml:trace>
          <inkml:trace contextRef="#ctx0" brushRef="#br0" timeOffset="37461.005">14814 2873 338 0,'14'-29'140'0,"18"24"-1"0,-32-19 0 16,0 24-66-16,0 0-42 15,0 0-4-15,0 29-11 16,-8-7-5-16,-1 2-4 16,1 0-2-16,1-2 0 15,7-22-4-15,-5 34-1 16,5-34-6-16,0 0-11 15,0 0-39-15,32 17-86 16,-32-17-5-16,0 0-8 16,24-22-2-16</inkml:trace>
          <inkml:trace contextRef="#ctx0" brushRef="#br0" timeOffset="34852.2708">11608 4064 364 0,'-46'-9'138'0,"46"9"-1"15,-49 2 2-15,49-2-98 16,-43 24-10-16,24 3-6 16,-6-1-10-16,9 6-6 15,1-3-1-15,5 0-3 16,8-8-1-16,2-21-3 15,19 22 0-15,-19-22 0 0,39-12-1 16,-17-2 0-16,-1-8 0 16,-1 0 0-16,-6-2-1 15,-14 24 2 1,22-39-1-16,-22 39 0 0,0 0 0 16,0 0 0-16,0 0 1 15,0 0-2-15,19 32 0 16,-19-32-2-16,8 34-4 15,-8-34-7-15,12 26-16 16,-12-26-45-16,0 0-64 16,9-26-1-16,13 18-4 15,-22-30 3-15</inkml:trace>
          <inkml:trace contextRef="#ctx0" brushRef="#br0" timeOffset="35103.437">11854 3740 393 0,'0'-31'136'0,"0"31"4"16,0 0-4-16,22-5-103 16,-22 5-4-16,5 44-6 15,-5-10-8-15,-3 16-1 16,-2 6-3-16,-2 4-5 16,2 5 0-16,1-2-3 15,1-2 0-15,6-3-4 16,1-12 1-16,6-10-6 0,5-12-1 15,-15-24-8 1,31 19-13-16,-21-43-32 16,23 12-81-16,-23-39-2 15,21 22 0-15,-21-31 1 0</inkml:trace>
          <inkml:trace contextRef="#ctx0" brushRef="#br0" timeOffset="35411.6412">12074 4016 403 0,'-19'22'138'16,"16"11"2"-16,-26-20-1 15,20 23-105-15,-4-12-7 16,13 5-7-16,3-7-10 16,-3-22 0-16,29 29-4 15,-7-24-2-15,4-10-1 16,1-5-1-16,-3 0 1 16,0-4-1-16,-24 14 0 15,36-22 2-15,-36 22 0 16,24 10 1-16,-24-10-1 0,17 51 3 15,-12-15-2-15,0 12 0 16,0 3-2-16,-5 2-1 16,-5-5 0-16,-5-4-1 15,-4-8-1-15,-5-7-3 16,-6-12-4-16,-4-12-11 16,13 16-82-16,-23-42-49 15,39 21-6-15,-39-24-7 16,39 24-5-16</inkml:trace>
        </inkml:traceGroup>
        <inkml:traceGroup>
          <inkml:annotationXML>
            <emma:emma xmlns:emma="http://www.w3.org/2003/04/emma" version="1.0">
              <emma:interpretation id="{02DC6B72-A5DD-4C2C-921E-3C1B327099FF}" emma:medium="tactile" emma:mode="ink">
                <msink:context xmlns:msink="http://schemas.microsoft.com/ink/2010/main" type="inkWord" rotatedBoundingBox="19270,13730 20276,13777 20241,14508 19235,14461"/>
              </emma:interpretation>
              <emma:one-of disjunction-type="recognition" id="oneOf12">
                <emma:interpretation id="interp60" emma:lang="en-US" emma:confidence="1">
                  <emma:literal>to</emma:literal>
                </emma:interpretation>
                <emma:interpretation id="interp61" emma:lang="en-US" emma:confidence="0">
                  <emma:literal>tie</emma:literal>
                </emma:interpretation>
                <emma:interpretation id="interp62" emma:lang="en-US" emma:confidence="0">
                  <emma:literal>To</emma:literal>
                </emma:interpretation>
                <emma:interpretation id="interp63" emma:lang="en-US" emma:confidence="0">
                  <emma:literal>te</emma:literal>
                </emma:interpretation>
                <emma:interpretation id="interp64" emma:lang="en-US" emma:confidence="0">
                  <emma:literal>td</emma:literal>
                </emma:interpretation>
              </emma:one-of>
            </emma:emma>
          </inkml:annotationXML>
          <inkml:trace contextRef="#ctx0" brushRef="#br0" timeOffset="38181.4836">17423 3697 413 0,'-7'-31'135'15,"36"38"3"1,-5-17-2-16,39 15-111 16,2-3-18-16,15-4-17 15,14 17-62-15,-19-30-64 0,9 22 1 16,-28-19-6-16,4 27 3 16</inkml:trace>
          <inkml:trace contextRef="#ctx0" brushRef="#br0" timeOffset="38001.3644">17768 3356 423 0,'0'0'151'16,"0"0"-3"-1,8 68-2-15,-18-17-122 16,0 19-4-16,-2 7-5 15,5 8-5-15,0-1-4 0,4-4-6 16,1-12-1-16,2-13-8 16,0-9-10-16,0-46-25 15,-15 46-74-15,-16-70-29 16,31 24 3-16,-63-70-1 16</inkml:trace>
          <inkml:trace contextRef="#ctx0" brushRef="#br0" timeOffset="38351.596">18020 3820 399 0,'-8'53'147'0,"8"-53"-1"16,-7 61 0-16,7-61-90 16,46 22-41-16,10-30-2 15,9-13-5-15,7-6-4 16,-9-12-4-16,-5-2 0 16,-19-10-1-16,-22 8 1 15,-25 4-1-15,-18 8 0 16,-20 16 1-16,-12 11 0 0,-5 13 0 15,5 15-4-15,7 3-9 16,25 26-38-16,6-29-92 16,42 20 0-16,2-32-9 15,46 10-2-15</inkml:trace>
        </inkml:traceGroup>
        <inkml:traceGroup>
          <inkml:annotationXML>
            <emma:emma xmlns:emma="http://www.w3.org/2003/04/emma" version="1.0">
              <emma:interpretation id="{F77BFE3E-947C-4AFD-B816-57C2F677A214}" emma:medium="tactile" emma:mode="ink">
                <msink:context xmlns:msink="http://schemas.microsoft.com/ink/2010/main" type="inkWord" rotatedBoundingBox="22302,13364 26165,13525 26118,14663 22255,14502"/>
              </emma:interpretation>
              <emma:one-of disjunction-type="recognition" id="oneOf13">
                <emma:interpretation id="interp65" emma:lang="en-US" emma:confidence="1">
                  <emma:literal>deduce</emma:literal>
                </emma:interpretation>
                <emma:interpretation id="interp66" emma:lang="en-US" emma:confidence="0">
                  <emma:literal>deduct</emma:literal>
                </emma:interpretation>
                <emma:interpretation id="interp67" emma:lang="en-US" emma:confidence="0">
                  <emma:literal>Deduce</emma:literal>
                </emma:interpretation>
                <emma:interpretation id="interp68" emma:lang="en-US" emma:confidence="0">
                  <emma:literal>deduee</emma:literal>
                </emma:interpretation>
                <emma:interpretation id="interp69" emma:lang="en-US" emma:confidence="0">
                  <emma:literal>dedvee</emma:literal>
                </emma:interpretation>
              </emma:one-of>
            </emma:emma>
          </inkml:annotationXML>
          <inkml:trace contextRef="#ctx0" brushRef="#br0" timeOffset="39132.115">20803 3786 341 0,'-20'-33'139'16,"20"33"3"-16,-50-17-3 16,23 21-103-16,-21 6-1 15,4 22 1-15,-9-1-10 0,5 15-10 16,4 2-2-16,13 5-4 15,14-7-3-15,15-5-4 16,19-9 2-16,16-8-5 16,16-10 3-16,9-16-2 15,9-15-2-15,3-14 1 16,0-15-1-16,3-15 0 16,-5-16 0-16,-10-20 0 15,-8-19-2-15,-4-12 1 16,-12 5 0-16,-10 7 1 15,-9 15 2-15,-11 19 0 16,-11 31 2-16,7 51 1 0,-34 5 1 16,8 55 1-16,-1 20-1 15,-2 19 0-15,3 7-3 16,4 10 1-16,10-5-1 16,2-7-3-16,10-10 0 15,5-16-4-15,10-18 0 16,6-19-4-16,8-17 0 15,5-19-2-15,5-17-2 16,-3-12 3-16,3-12 0 16,-1-5 6-16,-1-5 1 15,-8 2 5-15,-13 1 2 16,-6 6 3-16,-15 8 1 16,-2 8 1-16,7 21-1 0,-39-12-1 15,10 21 0-15,3 11-1 16,2 11-3-16,4 10 0 15,11 5 1 1,9 0-2-16,14 0 0 0,8-5-4 16,17-5-4-16,6-17-12 15,23 6-30-15,-17-37-96 16,31 9-6-16,-22-36-2 16,23 15-1-16</inkml:trace>
          <inkml:trace contextRef="#ctx0" brushRef="#br0" timeOffset="39611.4332">22117 3852 369 0,'-14'-34'134'16,"14"34"2"-16,-37-32 2 15,16 30-103-15,-18-5 0 16,7 16-5-16,-13 3-9 15,4 17-5-15,-5 3-3 16,7 7-3-16,10 2-2 16,10-3-4-16,11 1 1 15,11-3-3-15,14-4 1 16,9-16-2-16,13-8 2 0,14-13-4 16,10-17-3-1,0-14 1-15,4-17-2 16,3-15 2-16,-4-19-2 15,-1-22 1-15,-5-14-1 0,-11-5 1 16,-13 7 5-16,-7 15 0 16,-17 14 3-16,-15 27 0 15,-13 29 1-15,-13 36 1 16,-8 38-1-16,-9 28 2 16,3 21-3-16,-5 12 0 15,7 7-3-15,7 3 2 16,5-1 1-16,7-4-1 0,8-9 0 15,4-16-6 1,7-11-2-16,6-17-16 16,19 2-44-16,-22-53-83 15,53 19-7-15,-27-45 0 0,25 9-3 16</inkml:trace>
          <inkml:trace contextRef="#ctx0" brushRef="#br0" timeOffset="39844.5899">22549 3888 455 0,'-19'31'156'16,"12"10"-3"-16,-22-24-3 16,29 7-133-16,-7 3-2 15,16-3-3-15,6-2-3 16,9-10-7-16,5-10-1 16,5-11 1-16,2-8-6 15,3-12 2-15,4-5-8 16,-2-5 0-16,-2 3-11 0,-8-3-6 15,1 25-22-15,-32-20-68 16,0 34-27-16,0 0 0 16,2 46 3-16,-2-46 1 15</inkml:trace>
          <inkml:trace contextRef="#ctx0" brushRef="#br0" timeOffset="40083.7472">23330 3910 346 0,'53'-25'135'16,"-31"-18"1"-16,7 31 4 16,-46-22-89-16,17 34-20 0,-49-7 1 15,13 24-9-15,-12 2-6 16,0 17-5-16,-1 1 1 16,8 4-7-16,12 0 0 15,10-3-6-15,14 1-2 16,10-17-13-16,19 7-14 15,-2-39-69-15,33 22-50 16,-11-34 1-16,23 15-3 16,-16-32 5-16</inkml:trace>
          <inkml:trace contextRef="#ctx0" brushRef="#br0" timeOffset="40339.9189">23668 3907 390 0,'0'0'138'15,"44"-14"0"-15,-44 14-3 0,38-12-105 16,-38 12-12-16,44-20-3 15,-23 3-6-15,1-4-5 16,-5-8 1-16,-7 4 2 16,-15 1 1-16,5 24 2 15,-51-21 1-15,13 28 1 16,-6 12-2-16,3 20 3 16,5 12-1-16,12 9-5 15,19 3 2-15,26 2-6 16,23-7 2-16,19-10-7 15,19-14-2-15,10-24-23 16,21 2-125-16,-23-39-3 0,9 6-9 16,-36-30-4-16</inkml:trace>
        </inkml:traceGroup>
        <inkml:traceGroup>
          <inkml:annotationXML>
            <emma:emma xmlns:emma="http://www.w3.org/2003/04/emma" version="1.0">
              <emma:interpretation id="{19F87BB4-92BB-4AC2-8779-C034951E66C5}" emma:medium="tactile" emma:mode="ink">
                <msink:context xmlns:msink="http://schemas.microsoft.com/ink/2010/main" type="inkWord" rotatedBoundingBox="28240,12611 30886,13585 30477,14698 27831,13724"/>
              </emma:interpretation>
              <emma:one-of disjunction-type="recognition" id="oneOf14">
                <emma:interpretation id="interp70" emma:lang="en-US" emma:confidence="0">
                  <emma:literal>entotic*</emma:literal>
                </emma:interpretation>
                <emma:interpretation id="interp71" emma:lang="en-US" emma:confidence="0">
                  <emma:literal>evil E:ia,</emma:literal>
                </emma:interpretation>
                <emma:interpretation id="interp72" emma:lang="en-US" emma:confidence="0">
                  <emma:literal>evil E:io,</emma:literal>
                </emma:interpretation>
                <emma:interpretation id="interp73" emma:lang="en-US" emma:confidence="0">
                  <emma:literal>evilest"!</emma:literal>
                </emma:interpretation>
                <emma:interpretation id="interp74" emma:lang="en-US" emma:confidence="0">
                  <emma:literal>evil Elio,</emma:literal>
                </emma:interpretation>
              </emma:one-of>
            </emma:emma>
          </inkml:annotationXML>
          <inkml:trace contextRef="#ctx0" brushRef="#br0" timeOffset="42807.5589">26091 3083 382 0,'0'0'139'16,"3"-26"-2"-16,-3 26-5 0,26-3-108 15,1 8-2 1,-1-7-5-16,8 7-6 16,5-3-4-16,0 0-2 15,-6-2-1-15,-1-2-2 0,-6-3-2 16,-4-4 1-16,-22 9-1 16,17-27 0-16,-17 27 0 15,-15-36 1-15,15 36-1 16,-41-34 1-16,15 24 1 15,-3 8 1-15,-3 7 1 16,1 12 0-16,2 7 0 16,5 14-1-16,2 6 1 15,12 4 0-15,10-4-3 16,8-1-2-16,11-7-3 16,10-11-4-16,10-9-9 15,-3-16-14-15,20 13-48 16,-25-38-60-16,22 21-4 0,-26-28 0 15,16 20-1-15</inkml:trace>
          <inkml:trace contextRef="#ctx0" brushRef="#br0" timeOffset="43099.7532">26698 3006 401 0,'0'0'147'0,"-12"41"-4"16,12-41 0-16,-8 41-118 16,8-9-7-16,15 4-2 0,2-7-9 15,7-5-2-15,-2-5-3 16,7-14 0-16,2-5-2 16,3-10 1-16,0-11-2 15,-3-11-2-15,0-1-3 16,-6-9-7-16,-1 9-5 15,-15-1-11-15,-9 34-17 16,0-36-47-16,0 36-46 16,0 0 1-16,-16 48 1 15,16-48 7-15</inkml:trace>
          <inkml:trace contextRef="#ctx0" brushRef="#br0" timeOffset="43276.8703">27038 3166 368 0,'39'-15'138'16,"-39"15"3"-16,24-5-2 15,-24 5-100-15,0 0-9 16,0 0-10-16,3 36-11 16,-1-14-7-16,3 0-8 15,-5-22-11-15,19 24-16 16,8-7-33-16,-27-17-71 16,31-19-2-16,-24-18 0 15,17 8 0-15</inkml:trace>
          <inkml:trace contextRef="#ctx0" brushRef="#br0" timeOffset="43375.938">27212 2839 360 0,'0'0'119'0,"-19"25"-14"15,9-4-102 1,15 11-115-16,-5-32-3 0,15 41-8 16</inkml:trace>
          <inkml:trace contextRef="#ctx0" brushRef="#br0" timeOffset="43613.0948">27512 2690 385 0,'38'-17'146'0,"-33"-10"0"16,-5 27-3-16,0 0-102 16,8 48-8-16,-25-7-10 0,2 13-8 15,-9 11-5-15,7 2-5 16,-7 6-3-16,7-1 1 15,3 1-6 1,4-8-1-16,10-2-13 0,-5-32-51 16,32 18-76-16,-27-49-8 15,31 24-2-15,-31-24-7 16</inkml:trace>
          <inkml:trace contextRef="#ctx0" brushRef="#br0" timeOffset="44496.6826">27794 3849 398 0,'-33'15'142'0,"47"14"2"15,-14-29-7-15,73 7-112 16,-23-5-5-16,8 1-10 16,0 2-20-16,-14-15-28 0,14 22-100 15,-58-12-6-15,48-5 3 16,-48 5-7-16</inkml:trace>
          <inkml:trace contextRef="#ctx0" brushRef="#br0" timeOffset="44163.46">28031 3238 452 0,'-9'24'153'0,"-28"-2"-4"16,20 38-7-16,-19-4-126 0,2 16 0 16,1 3-6-1,4 5-3-15,7 0-2 16,7-8-1-16,8-14-2 15,12-10-1-15,5-19-4 0,-10-29-4 16,38 13-4-16,-18-38-11 16,9-6-21-16,-20-46-58 15,25 11-44-15,-29-35-2 16,19 19 4-16,-26-12 110 16,4 11 19-16,-9 13 16 15,-10 5 28-15,17 43 62 16,-27-11 48-16,27 33 3 0,0 0 0 15,32 9-106 1,2 1-13-16,26 2-6 16,12-5-8-16,15-2-4 15,10-5-4-15,2 0-3 0,-2-7-3 16,-10 0-8-16,-8-1-9 16,-30-6-20-16,4 21-87 15,-53-7-16-15,0 0-2 16,-36 7 0-16</inkml:trace>
          <inkml:trace contextRef="#ctx0" brushRef="#br0" timeOffset="44336.5761">28128 3439 317 0,'-48'28'140'0,"-10"-25"1"16,41 19-2-16,17-22-49 15,0 0-67-15,46-12-6 0,16 7-11 16,18-3-10-16,0-1-12 15,7 14-24-15,-29-17-95 16,7 24-4-16,-65-12-2 16,31 21 0-16</inkml:trace>
          <inkml:trace contextRef="#ctx0" brushRef="#br0" timeOffset="44891.9456">28461 3900 410 0,'29'2'154'15,"-29"-2"-4"-15,32 5 1 16,-32-5-122-16,9 22-13 16,-9-22-2-16,17 27-6 15,-17-27-3-15,-7 31-1 16,7-31 1-16,-29 34-1 16,5-13 1-16,-3-4-3 15,-7 5 2-15,5-3-3 16,-2 3 1-16,9 0-3 15,8 0 2-15,14-22-1 16,0 29-1-16,0-29 1 0,53 9-3 16,-14-13-3-16,11-1-5 15,-1-10-4-15,9 13-19 16,-27-25-108-16,20 30-6 16,-34-28-3-16,9 23-1 15</inkml:trace>
          <inkml:trace contextRef="#ctx0" brushRef="#br0" timeOffset="45357.2547">29181 3021 378 0,'0'0'145'16,"0"0"0"-16,-19 24-2 15,-8-22-96-15,27-2-22 0,-19 24-6 16,19-24-10-16,0 22-6 16,0-22-1-16,0 0-2 15,36-5 0 1,-36 5 1-16,29-29-1 0,-29 29 1 16,12-36 1-16,-12 36-1 15,-9-24 2-15,9 24-1 16,-27-10 0-16,27 10-1 15,-29 10-2-15,29-10-4 16,0 0-9-16,-2 29-23 16,2-29-101-16,29 9-7 15,-29-9 1-15,43 5-5 0</inkml:trace>
          <inkml:trace contextRef="#ctx0" brushRef="#br0" timeOffset="45739.5083">29478 3122 413 0,'0'0'145'15,"-2"-34"-1"-15,2 34-2 16,0 0-114-16,17-22-3 16,-17 22-11-16,0 0-5 15,17-26 1-15,-17 26-3 16,0 0 0-16,0 0 0 0,0 0 0 15,0 0-1 1,0 0-2-16,9 34 1 16,-9-34-3-16,-4 36 0 15,4-36-1-15,9 34-1 0,-9-34-1 16,22 12 0-16,-22-12 1 16,0 0 0-16,29-24-1 15,-29 24 1-15,2-32 0 16,-2 32-1-16,-14-29 2 15,14 29-1-15,0 0-2 16,-29-12-4-16,29 12-10 16,0 0-38-16,0 0-96 15,0 0-3-15,17 29-7 16,-17-29-3-16</inkml:trace>
          <inkml:trace contextRef="#ctx0" brushRef="#br0" timeOffset="47267.5234">30684 2871 438 0,'29'-15'152'0,"-39"-19"1"16,37 27-4-16,-27 7-121 16,17-24-3-16,-17 24-6 15,0 0-4-15,0 41-4 16,-10-2-2-16,-9 9-2 15,-3 15 0-15,-7 7-3 16,-5 10 0-16,0-1-2 16,1 4-2-16,4-1 0 15,4-5 0-15,4-9 0 16,1-6 0-16,8-8 0 0,3-16-1 16,4-6 1-16,5-32 0 15,2 26 0-15,-2-26 0 16,0 0 1-16,24-17-1 15,-24 17 0-15,17-38 0 16,-9 14 0-16,-1-3 0 16,0-4 0-16,5-6 0 15,5-9 0-15,7-12 0 16,0-4 0-16,8-6 0 16,2-2 0-16,-3 0 0 15,-2 7 0-15,-7 7 0 16,-10 15 0-16,-10 12 0 15,-2 29 0-15,-26-9 0 0,-3 26 0 16,-8 12 0-16,-1 17 0 16,-8 12 0-16,5 12 0 15,-5 7 0 1,7 5 0-16,5 3 0 0,8-6-1 16,11 1 0-16,6-12 0 15,1-13 1-15,11-11 0 16,6-13 1-16,-9-31-1 15,34 19 0-15,-34-19 1 16,41-41-1-16,-14-5 1 16,7-16-2-16,0-18 1 15,9-14-1-15,3-10 0 0,-5-2 0 16,-2 2 0-16,-5 9 1 16,-13 16-1-1,-9 16 1-15,-14 22 0 16,2 41 0-16,-41-12 0 0,7 41 1 15,-9 21-1-15,-6 18 0 16,1 17-1-16,-3 14 2 16,5 7-2-16,0 3 1 15,10 2 0-15,5-7-1 16,9-10 3-16,7-14 0 16,6-20 0-16,9-14-2 15,5-19 0-15,-5-27 1 16,29 4-1-16,-3-33 0 0,6-19-1 15,11-20-1 1,5-19 0-16,6-14 0 16,-4-3 1-16,-1-2 0 15,-11 7 0-15,-6 9 0 0,-15 16 1 16,-15 20-1-16,-12 25 1 16,10 29-1-16,-41 8 1 15,12 23 0-15,-2 17-1 16,-1 15 2-16,3 12-2 15,3 5 1-15,2 7 0 16,2-5 1-16,5-2 0 16,0-5-1-16,5-10-3 15,0-10-4-15,7-4-10 16,-7-29-44-16,31 14-93 16,-19-36-7-16,0 0-1 15,0 0-7-15</inkml:trace>
          <inkml:trace contextRef="#ctx0" brushRef="#br0" timeOffset="47899.4523">30261 4451 447 0,'0'0'149'0,"-46"0"0"16,29 22-3-16,-14-15-126 15,31-7-1-15,-31 29-6 16,31-29-7-16,-8 24-1 16,8-24 0-16,22 12-2 15,0-14-2-15,2-8 0 16,5 0-1-16,-3-11 1 16,-1-1-1-16,-8-5 0 0,-8 3 1 15,-14 0 1-15,5 24 1 16,-53-29-5-16,15 29 6 15,-13 10-5-15,-2 9 0 16,4 10 0-16,18 0 4 16,4 5-7-16,20 2 5 15,24-9 4-15,5-6-6 16,16-4 6-16,8-14-1 16,3-8 1-16,-11-3-6 15,1-11 6-15,-12-7-5 16,-13-1 0-16,-12-2 0 15,-6 5 1-15,4 24-1 16,-39-29 1-16,15 24 0 0,-3 7 0 16,6 8 1-1,21-10-1-15,-34 32-2 0,34-32-6 16,-8 21-22-16,35 1-122 16,-27-22-4-16,27 0-8 15,-27 0-4-15</inkml:trace>
        </inkml:traceGroup>
      </inkml:traceGroup>
    </inkml:traceGroup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5-11-07T17:04:41.98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D60FFE2-89DB-41D9-B363-70CBFBDB485B}" emma:medium="tactile" emma:mode="ink">
          <msink:context xmlns:msink="http://schemas.microsoft.com/ink/2010/main" type="writingRegion" rotatedBoundingBox="14547,16295 16583,16295 16583,19239 14547,19239"/>
        </emma:interpretation>
      </emma:emma>
    </inkml:annotationXML>
    <inkml:traceGroup>
      <inkml:annotationXML>
        <emma:emma xmlns:emma="http://www.w3.org/2003/04/emma" version="1.0">
          <emma:interpretation id="{4B42EC32-15C2-46DC-9910-A036E55971D8}" emma:medium="tactile" emma:mode="ink">
            <msink:context xmlns:msink="http://schemas.microsoft.com/ink/2010/main" type="paragraph" rotatedBoundingBox="14547,16295 16583,16295 16583,19239 14547,19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CA8561-7351-4179-9AA0-2E665485721E}" emma:medium="tactile" emma:mode="ink">
              <msink:context xmlns:msink="http://schemas.microsoft.com/ink/2010/main" type="line" rotatedBoundingBox="14547,16295 16583,16295 16583,19239 14547,19239"/>
            </emma:interpretation>
          </emma:emma>
        </inkml:annotationXML>
        <inkml:traceGroup>
          <inkml:annotationXML>
            <emma:emma xmlns:emma="http://www.w3.org/2003/04/emma" version="1.0">
              <emma:interpretation id="{749CD0B9-6B2F-483E-9350-D55C21E03C04}" emma:medium="tactile" emma:mode="ink">
                <msink:context xmlns:msink="http://schemas.microsoft.com/ink/2010/main" type="inkWord" rotatedBoundingBox="16262,16295 16583,16295 16583,16904 16262,16904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1479 1690 0,'0'0'16</inkml:trace>
        </inkml:traceGroup>
      </inkml:traceGroup>
    </inkml:traceGroup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4:21.8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ADA999-4392-4C82-A85F-184CDE977A1D}" emma:medium="tactile" emma:mode="ink">
          <msink:context xmlns:msink="http://schemas.microsoft.com/ink/2010/main" type="writingRegion" rotatedBoundingBox="12611,11173 14337,11445 14154,12603 12429,12332"/>
        </emma:interpretation>
      </emma:emma>
    </inkml:annotationXML>
    <inkml:traceGroup>
      <inkml:annotationXML>
        <emma:emma xmlns:emma="http://www.w3.org/2003/04/emma" version="1.0">
          <emma:interpretation id="{079DCAB7-5372-4AE5-A4EF-CA12E0BA1763}" emma:medium="tactile" emma:mode="ink">
            <msink:context xmlns:msink="http://schemas.microsoft.com/ink/2010/main" type="paragraph" rotatedBoundingBox="12611,11173 14337,11445 14154,12603 12429,123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4155E3-8D8A-4730-A2A8-371FE06618ED}" emma:medium="tactile" emma:mode="ink">
              <msink:context xmlns:msink="http://schemas.microsoft.com/ink/2010/main" type="line" rotatedBoundingBox="12611,11173 14337,11445 14154,12603 12429,12332"/>
            </emma:interpretation>
          </emma:emma>
        </inkml:annotationXML>
        <inkml:traceGroup>
          <inkml:annotationXML>
            <emma:emma xmlns:emma="http://www.w3.org/2003/04/emma" version="1.0">
              <emma:interpretation id="{97416C72-ADE8-4094-AA14-98D103719FD1}" emma:medium="tactile" emma:mode="ink">
                <msink:context xmlns:msink="http://schemas.microsoft.com/ink/2010/main" type="inkWord" rotatedBoundingBox="12611,11173 14337,11445 14154,12603 12429,12332"/>
              </emma:interpretation>
              <emma:one-of disjunction-type="recognition" id="oneOf0">
                <emma:interpretation id="interp0" emma:lang="en-US" emma:confidence="1">
                  <emma:literal>Ext</emma:literal>
                </emma:interpretation>
                <emma:interpretation id="interp1" emma:lang="en-US" emma:confidence="0">
                  <emma:literal>Ent</emma:literal>
                </emma:interpretation>
                <emma:interpretation id="interp2" emma:lang="en-US" emma:confidence="0">
                  <emma:literal>Exit</emma:literal>
                </emma:interpretation>
                <emma:interpretation id="interp3" emma:lang="en-US" emma:confidence="0">
                  <emma:literal>Erit</emma:literal>
                </emma:interpretation>
                <emma:interpretation id="interp4" emma:lang="en-US" emma:confidence="0">
                  <emma:literal>Exe</emma:literal>
                </emma:interpretation>
              </emma:one-of>
            </emma:emma>
          </inkml:annotationXML>
          <inkml:trace contextRef="#ctx0" brushRef="#br0">8529 4635 380 0,'0'0'143'15,"9"30"-2"-15,-9-30-3 16,-24 62-111-16,13-8-1 16,7 19-5-16,-7 8-8 15,3 13-7-15,-3 3 0 16,5-1-5-16,-3-4 2 15,7-6-1-15,0-9-1 16,2-15-3-16,0-11-3 0,2-21-3 16,-2-30-14-16,0 0-38 15,24-15-77-15,-31-42-4 16,20 1-5 0,-26-36-3-16</inkml:trace>
          <inkml:trace contextRef="#ctx0" brushRef="#br0" timeOffset="220.1454">8439 4676 391 0,'24'-7'145'15,"-11"-20"-5"-15,27 22-2 16,-8-12-115-16,22 6-3 16,2-6-5-16,10 4-7 0,7 3-6 15,2-3-3-15,-4 6-5 16,-5-1-5-1,-6 8-8-15,-17-4-12 16,0 19-39-16,-43-15-62 0,19 21-3 16,-43-15 2-16,5 29-2 15</inkml:trace>
          <inkml:trace contextRef="#ctx0" brushRef="#br0" timeOffset="416.2762">8441 5044 307 0,'-23'13'121'0,"23"-13"-5"16,28 9-1 0,14-14-93-16,16-12-3 15,17 2-1-15,5-4-11 16,1 2-8-16,-2 4-10 0,-15 2-11 16,-1 22-31-16,-38-11-60 15,-3 28-4-15,-22-28-1 16,-30 58-2-16</inkml:trace>
          <inkml:trace contextRef="#ctx0" brushRef="#br0" timeOffset="596.3964">8491 5520 324 0,'0'0'120'0,"-3"38"2"15,3-38-6-15,37 7-91 16,-1-12-5-16,18 3-4 15,-1-6-10-15,5-3-12 0,4 9-24 16,-17-19-84-16,11 21-5 16,-22-20-4-16,3 20-3 15</inkml:trace>
          <inkml:trace contextRef="#ctx0" brushRef="#br0" timeOffset="899.5978">9159 5308 331 0,'26'-22'134'0,"-11"-27"-5"15,19 19 0-15,-19-13-95 0,13 11-13 16,-7-2 2-16,3 15-6 16,-24 19-4-16,30-18 0 15,-30 18 0-15,6 30-1 16,-4 0-4-16,5 7-2 15,1 3-1-15,7 5-1 16,4 0-2-16,7-4-1 16,0-4-1-16,4-5-1 15,-2-7-3-15,-3-10-3 16,-1 0-8-16,-24-15-18 16,41 9-98-16,-43-33-6 15,2 24-2-15,-9-38-4 16</inkml:trace>
          <inkml:trace contextRef="#ctx0" brushRef="#br0" timeOffset="1388.9228">9536 5119 405 0,'-19'7'138'0,"-14"-3"-3"16,14 35-4-16,-22-7-110 15,7 15 0-15,-4 0-9 16,1 4-4-16,5-4-5 15,4-2-1-15,9-8-4 16,2-11-7-16,15-3-8 16,2-23-19-16,21 9-94 0,-19-33-6 15,26 9-2-15,-15-30-3 16</inkml:trace>
          <inkml:trace contextRef="#ctx0" brushRef="#br0" timeOffset="1569.0426">9707 5143 393 0,'-47'-2'140'16,"36"30"-1"-16,11-28-3 0,9 21-113 15,21-10-14-15,21-7-11 16,22 9-40-16,-9-26-88 15,29 15-7-15,-21-26-4 16,16 14-8-16</inkml:trace>
          <inkml:trace contextRef="#ctx0" brushRef="#br0" timeOffset="1442.9593">9913 4862 324 0,'32'-4'126'16,"-26"-18"4"-16,14 29-4 16,-20-7-86-16,0 0 1 15,-30 21-9-15,6 9-7 0,-10 5-6 16,0 10-3-16,-3 6-5 15,3 5-2-15,4 6-2 16,6 2-2-16,5 0-2 16,11 1 0-16,8-5-1 15,10-5-1-15,7-8-2 16,5-4-3-16,8-9-4 16,4-16-5-16,7-6-14 15,-7-29-33-15,17 11-76 16,-29-39-4-16,10 13-3 15,-30-32 1-15</inkml:trace>
        </inkml:traceGroup>
      </inkml:traceGroup>
    </inkml:traceGroup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3:46.28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970786-D668-4C53-8CE5-F11D9992EAD1}" emma:medium="tactile" emma:mode="ink">
          <msink:context xmlns:msink="http://schemas.microsoft.com/ink/2010/main" type="writingRegion" rotatedBoundingBox="2640,5650 28080,5651 28079,10126 2639,10125"/>
        </emma:interpretation>
      </emma:emma>
    </inkml:annotationXML>
    <inkml:traceGroup>
      <inkml:annotationXML>
        <emma:emma xmlns:emma="http://www.w3.org/2003/04/emma" version="1.0">
          <emma:interpretation id="{85071645-AF86-473D-AE45-B8ACE1A21A80}" emma:medium="tactile" emma:mode="ink">
            <msink:context xmlns:msink="http://schemas.microsoft.com/ink/2010/main" type="paragraph" rotatedBoundingBox="2632,5698 8651,5462 8719,7208 2700,7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78594E-46B2-4217-9660-E7B35055BA2A}" emma:medium="tactile" emma:mode="ink">
              <msink:context xmlns:msink="http://schemas.microsoft.com/ink/2010/main" type="line" rotatedBoundingBox="2632,5698 8651,5462 8719,7208 2700,7443"/>
            </emma:interpretation>
          </emma:emma>
        </inkml:annotationXML>
        <inkml:traceGroup>
          <inkml:annotationXML>
            <emma:emma xmlns:emma="http://www.w3.org/2003/04/emma" version="1.0">
              <emma:interpretation id="{2AF43F6C-7399-48EA-9FA6-F3C2834E953A}" emma:medium="tactile" emma:mode="ink">
                <msink:context xmlns:msink="http://schemas.microsoft.com/ink/2010/main" type="inkWord" rotatedBoundingBox="2632,5698 8651,5462 8719,7208 2700,7443"/>
              </emma:interpretation>
              <emma:one-of disjunction-type="recognition" id="oneOf0">
                <emma:interpretation id="interp0" emma:lang="en-US" emma:confidence="0">
                  <emma:literal>Them BC)</emma:literal>
                </emma:interpretation>
                <emma:interpretation id="interp1" emma:lang="en-US" emma:confidence="0">
                  <emma:literal>Them BC*</emma:literal>
                </emma:interpretation>
                <emma:interpretation id="interp2" emma:lang="en-US" emma:confidence="0">
                  <emma:literal>them BC*</emma:literal>
                </emma:interpretation>
                <emma:interpretation id="interp3" emma:lang="en-US" emma:confidence="0">
                  <emma:literal>Them BC))</emma:literal>
                </emma:interpretation>
                <emma:interpretation id="interp4" emma:lang="en-US" emma:confidence="0">
                  <emma:literal>The BBQ*</emma:literal>
                </emma:interpretation>
              </emma:one-of>
            </emma:emma>
          </inkml:annotationXML>
          <inkml:trace contextRef="#ctx0" brushRef="#br0">187-7870 322 0,'-5'-28'147'15,"5"28"4"-15,22-23-2 16,1 21-117-16,1-9-9 16,12 7-6-16,1-1-6 15,6 5-5-15,-7 5 0 16,0 1-4-16,-3 5-1 16,-10 6 0-16,-8 9 0 15,-11 2 0-15,-8 2 0 0,-9 2 0 16,-8-4 0-1,-3 2 0-15,-6-7-1 16,0-6 0-16,3-6 0 16,1-7 0-16,7-6 0 0,19 2 0 15,-24-15 0-15,24 15-1 16,0-19 1-16,0 19-1 16,24-15 2-16,-5 15-1 15,7 4 0-15,1 5-1 16,8 1 0-16,-1 5 2 15,4 5-1-15,-5 1 1 16,-6 7 2-16,-5 6-1 16,-11 0 1-16,-14 7 3 15,-12 2-1-15,-12 2 1 16,-12-4-2-16,-4-3 1 16,-8-6-4-16,-3-10 2 0,5-7-4 15,4-9-5-15,11-4-5 16,-1-8-13-16,35 6-45 15,-30-7-86-15,30 7-3 16,0 0 0-16,20-17-4 16</inkml:trace>
          <inkml:trace contextRef="#ctx0" brushRef="#br0" timeOffset="639.4254">956-7880 202 0,'17'-22'141'0,"-13"-10"2"16,-4 32 3-16,4-36-76 15,-4 36-30-15,-19-11-4 0,19 11-9 16,-49 36-5-16,17-1-5 16,-7 3-4-1,5 9-1-15,-2 7-3 16,8 2-1-16,8-1-4 0,12-1 0 16,10-5-2-16,9-6 2 15,8-9-5-15,9-6 0 16,8-4-6-16,1-14-3 15,3 1-13-15,-12-26-24 16,19 17-110-16,-27-17 2 16,7 13-4-16,-27 2 4 15</inkml:trace>
          <inkml:trace contextRef="#ctx0" brushRef="#br0" timeOffset="1259.8385">1680-7975 313 0,'-22'9'155'16,"12"23"1"-16,-29-4 0 15,5 21-117-15,-11-2-13 16,4 9-6-16,-6-3-9 16,8 3-4-16,-1-15-4 15,8-7-2-15,8-6-5 16,24-28-2-16,-19 28-7 15,19-28-11-15,0 0-30 16,0 0-103-16,45-9-1 16,-35-10 0-16,18 8 3 0</inkml:trace>
          <inkml:trace contextRef="#ctx0" brushRef="#br0" timeOffset="1051.7001">1294-7872 303 0,'0'0'151'0,"-8"-26"-1"16,8 26-1-16,0 0-115 15,25 18-4-15,-25-18-8 0,28 34-7 16,-9-11-3-16,9 10-3 16,0 1-3-16,4 4 0 15,2 1-3-15,5 6 1 16,-7-7-3-16,5 3 1 15,-5-7-3-15,-7-4 1 16,-1-4-4-16,-24-26-2 16,30 32-11-16,-30-32-13 15,0 0-45-15,4-38-84 16,3 12 4-16,-18-23-5 16,13-1 5-16</inkml:trace>
          <inkml:trace contextRef="#ctx0" brushRef="#br0" timeOffset="1688.122">1768-8206 310 0,'0'0'157'0,"8"-21"1"15,14 31 1-15,-22-10-121 16,51 30-9-16,-10-2-4 16,6 19-8-16,4 9-4 15,-2 10-3-15,-6 9-2 16,-8 13 0-16,-20 4-3 15,-11 5 1-15,-21-3-4 16,-9-2 3-16,-15-6-4 0,-6-7 2 16,-6-13-6-16,-3-10-1 15,4-5-10-15,1-18-30 16,17 7-119-16,-9-18-3 16,19 10-5-16,-8-9-2 15</inkml:trace>
          <inkml:trace contextRef="#ctx0" brushRef="#br0" timeOffset="-34900.0312">-2422-7334 289 0,'28'-11'138'0,"-28"11"4"15,19-2-2-15,-19 2-89 16,0 0-12 0,0 21-8-16,4-1-10 0,-4-20-5 15,0 40-4-15,2-18-4 16,3 1-1-16,-1-3-2 15,-4-20-1-15,15 30-2 16,-15-30 0-16,23 6-1 16,-23-6-1-16,35-24 0 15,-16-1 0-15,2-3 0 16,3-4-1-16,0 4 1 0,-3 0 0 16,-2 4 1-16,-19 24-1 15,28-23 2-15,-28 23 0 16,0 0 1-1,15 36 0-15,-15-12 0 0,2 2 0 16,-2 4 0-16,5 0 0 16,-1-3-2-16,0-3 1 15,3-5-2-15,-7-19 1 16,21 17-1-16,-21-17 0 16,30-17-1-16,-30 17 0 15,36-38 1-15,-14 14-1 16,-1 1 1-16,-21 23-1 15,34-30 1-15,-34 30 0 0,24 6 1 16,-24-6-1 0,17 36 0-16,-10-8 0 15,1-2 0-15,1 0 0 16,4-5-2-16,-13-21-2 0,21 28-3 16,-21-28-5-16,0 0-13 15,0 0-23-15,26 11-104 16,-26-11-1-16,0 0-3 15,-43 0 2-15</inkml:trace>
          <inkml:trace contextRef="#ctx0" brushRef="#br0" timeOffset="-34327.6507">-2973-6707 269 0,'-25'3'134'0,"25"-3"1"16,-20-3 2-16,20 3-93 16,0 0-5-16,-8-19 1 15,8 19-8-15,30-8-6 16,-7 5-5-16,3-5-2 15,8 1-5-15,3-5-2 16,12 1-3-16,2-4-3 16,9 2-1-16,5-2-2 0,3 2-1 15,1 2-1 1,-1 7 1-16,-1 4-2 16,-7 0 1-16,-7 4-1 15,-1 1 0-15,-7-1 0 0,-7-2 0 16,-6 0-2-16,-2-4-1 15,-8-4-4-15,-22 6-3 16,25-20-10-16,-29 1-24 16,4 19-110-16,0 0-1 15,-30 11-2-15,-8-9-2 16</inkml:trace>
          <inkml:trace contextRef="#ctx0" brushRef="#br0" timeOffset="-35963.7388">-3862-8189 354 0,'-32'-15'149'0,"32"15"-1"16,-23-17-5-16,23 17-113 15,0 0-5-15,38-19-4 0,-6 10-7 16,11 7-4-16,13-2-3 16,4 4-1-16,11-2-3 15,10-3-1-15,9 1-2 16,4-5-1-16,0-1 0 15,1-1-3-15,-5 0-2 16,-11 1-6-16,-8 7-7 16,-22-9-18-16,7 22-105 0,-37-14-9 15,7 17-3 1,-26-13 3-16</inkml:trace>
          <inkml:trace contextRef="#ctx0" brushRef="#br0" timeOffset="-36307.9675">-3294-8227 311 0,'-9'-24'142'0,"9"24"1"15,0 0-2-15,0 0-102 0,-23 2-4 16,25 17-4 0,-8 3-10-16,8 14-3 15,-7 7-4-15,8 19-1 16,-6 5-3-16,3 14-1 0,-4 9 0 16,2 11-2-16,0 1-1 15,0 1 0-15,2-4-3 16,0-5 3-16,2-8-4 15,0-11 3-15,2-9-5 16,1-17 3-16,-1-8-5 16,-4-17-1-16,0-24-2 15,0 0-6-15,2-26-11 16,-11-28-24-16,22-1-108 16,-28-25 0-16,13 8-4 15,-17-14-4-15</inkml:trace>
          <inkml:trace contextRef="#ctx0" brushRef="#br0" timeOffset="-35432.3858">-2688-8457 273 0,'0'0'143'0,"0"0"1"15,-30-6 0-15,30 6-89 16,-21 39-25-16,17 3 1 16,-11 10-7-16,8 18-4 15,-4 12-6-15,-1 14-1 16,-1 7-3-16,0 13-1 15,2-5 0-15,3-4 0 16,1-8-5-16,3-16 2 16,4-6-3-16,0-17 1 0,4-10-1 15,-2-18 1-15,0-11-4 16,-2-21 0-16,0 0 0 16,0 0-1-16,20-45 0 15,-7 13-1-15,-3-9 1 16,10-1-3-16,-1-1 3 15,2 2-3-15,1 9 3 16,-1 8-2-16,0 11 2 16,-21 13 1-16,33-15 0 15,-33 15 0-15,25 22 2 16,-14 1-1-16,-2 3 0 16,-3 11 2-16,-4 1-1 0,2 7 0 15,-4-2-2-15,0-5 3 16,0 3-4-16,3-9 4 15,-1-6-4-15,-2-26-1 16,10 28-2-16,-10-28-2 16,0 0-4-16,24-34-7 15,-13 14-13-15,-7-18-22 16,17 23-51-16,-21-22-48 16,0 37 0-16,11-34 2 15,-11 34 2-15</inkml:trace>
          <inkml:trace contextRef="#ctx0" brushRef="#br0" timeOffset="-2519.6746">-901-8005 198 0,'0'0'136'15,"0"-30"1"-15,0 30 4 16,0 0-51-16,0 0-50 0,-28-17-3 16,28 17-6-16,-11 26-9 15,0 2-3-15,-6 6-3 16,-4 15-2-16,-7 9-3 15,-4 15-1-15,2 2-2 16,0 4 0-16,8 3-3 16,7-7 0-16,9 0-3 15,8-9 1-15,13-6-4 16,9-11 0-16,6-6-6 16,0-11-5-16,6-2-10 15,-8-19-15-15,15 15-64 16,-24-35-54-16,11 9 0 15,-24-21 0-15,16 3 1 0</inkml:trace>
          <inkml:trace contextRef="#ctx0" brushRef="#br0" timeOffset="-1543.0253">-572-7840 317 0,'0'-34'147'0,"0"34"1"16,7-30-2-16,-7 30-117 15,19-30-6-15,3 17-5 0,-3 0-8 16,11 5-2-16,-2-1-1 15,4 7-2-15,0 4-1 16,-4 9 0-16,-2 2-1 16,-3 10-1-16,-10 3-1 15,-9 4 1-15,-6 6-1 16,-13 5 1-16,-6-2-1 16,-7-1 0-16,-6-6 0 15,-3-2 1-15,1-8-1 16,-1-5-1-16,9-6 0 15,3-7 0-15,5-4 0 16,20 0 0-16,0 0-1 16,0 0 0-16,0 0 1 0,43-17 0 15,-13 19-1-15,7 6 0 16,-1 5 1-16,-6 11-1 16,-8 4 3-16,-3 2 0 15,-15 4 0-15,-8 2 1 16,-9 1-1-16,-11-3 1 15,-6-2-1-15,-2-10 1 16,-2-3-4-16,-7-8 1 16,7-1-5-16,0-8-3 15,8 5-12-15,-2-16-23 16,28 9-108-16,0 0-1 16,0 0-3-16,7-23 1 0</inkml:trace>
          <inkml:trace contextRef="#ctx0" brushRef="#br0" timeOffset="-788.5237">-105-7859 318 0,'-23'-24'150'0,"23"24"1"16,0 0-1-16,2 35-117 16,-2-12-7-16,6 16-4 15,-3 2-8-15,3 12-3 16,-2 3-4-16,1 2 1 15,-5-5-5-15,4-6 1 16,-2-4-5-16,-2-6-1 16,2-10-8-16,-2-27-4 15,0 0-15-15,0 0-25 16,2-21-99-16,-12-26-4 0,10 2 7 16,-13-24-4-16,15 9 91 15,-13-4 44 1,3 2 21-16,1 21 29 0,-12-8 108 15,19 23 6-15,-9-2 0 16,9 28 5-16,15-25-84 16,7 16-39-16,1-6-5 15,14 4-7-15,-1 3-6 16,7 4-4-16,-4 4-3 16,-5 6 0-16,-9 7-1 15,-7 8 0-15,-14 9 0 16,-15 5 0-16,-10 3 0 15,-11-1 0-15,0-1 1 0,-1-6-1 16,3-7-1-16,7-8 1 16,23-15-1-1,-19 13 0-15,19-13 0 16,19-4 0-16,-19 4 0 0,41-2-1 16,-18 4 1-16,3 7 1 15,-5 6-1-15,-1 4 0 16,-12 4 2-16,-4 10 1 15,-8 1-1-15,-9 0 4 16,-4-2-3-16,-6 0 1 16,-3-6-2-16,0-4 1 15,0-3-4-15,1-11-2 0,3 1-7 16,1-9-8-16,21 0-19 16,-39-7-42-1,39 7-73-15,0 0 0 16,0 0-1-16,-17-29 3 0</inkml:trace>
          <inkml:trace contextRef="#ctx0" brushRef="#br0" timeOffset="-2195.4591">-612-7838 332 0,'0'0'150'15,"13"-23"-4"-15,-1 42-14 0,-12-19-94 16,-2 39-5-16,-2-5-10 16,2 20-7-1,-5 5-4-15,3 8-1 16,-2 1-3-16,4-3-2 0,0-3-4 15,2-7 2-15,0-5-4 16,2-16-3-16,2-8-7 16,-4-26-6-16,0 0-13 15,2-20-31-15,7-1-92 16,-20-28-2-16,15 8-1 16,-17-15-1-16</inkml:trace>
          <inkml:trace contextRef="#ctx0" brushRef="#br0" timeOffset="-456.3016">225-7831 207 0,'0'0'141'0,"0"-28"1"16,0 28 3-16,0 0-89 16,20 13-6-16,-20-13-10 15,2 30-10-15,-7-4-7 0,5 12-5 16,-6 5-4-16,2 10-2 16,-3 1-5-16,3 4 1 15,2-2-5-15,2-5 2 16,4-2-4-16,0-8 2 15,3-9-5-15,-3-13-1 16,-4-19-4-16,0 0-6 16,0 0-12-16,-2-28-21 15,13-2-107-15,-26-29-6 16,15 3 5-16,-15-19-3 16</inkml:trace>
        </inkml:traceGroup>
      </inkml:traceGroup>
    </inkml:traceGroup>
    <inkml:traceGroup>
      <inkml:annotationXML>
        <emma:emma xmlns:emma="http://www.w3.org/2003/04/emma" version="1.0">
          <emma:interpretation id="{E087C81A-07E1-4CC6-839F-33AF3D6672C7}" emma:medium="tactile" emma:mode="ink">
            <msink:context xmlns:msink="http://schemas.microsoft.com/ink/2010/main" type="paragraph" rotatedBoundingBox="7116,8312 28080,8313 28079,10126 7115,101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4A1F7B-6341-4375-A137-2D102D4D0001}" emma:medium="tactile" emma:mode="ink">
              <msink:context xmlns:msink="http://schemas.microsoft.com/ink/2010/main" type="line" rotatedBoundingBox="7116,8312 28080,8313 28079,10126 7115,10125"/>
            </emma:interpretation>
          </emma:emma>
        </inkml:annotationXML>
        <inkml:traceGroup>
          <inkml:annotationXML>
            <emma:emma xmlns:emma="http://www.w3.org/2003/04/emma" version="1.0">
              <emma:interpretation id="{D9D4986A-3688-4EBD-8660-28FD262F1730}" emma:medium="tactile" emma:mode="ink">
                <msink:context xmlns:msink="http://schemas.microsoft.com/ink/2010/main" type="inkWord" rotatedBoundingBox="7116,8312 8393,8313 8392,9335 7115,9334"/>
              </emma:interpretation>
              <emma:one-of disjunction-type="recognition" id="oneOf1">
                <emma:interpretation id="interp5" emma:lang="en-US" emma:confidence="1">
                  <emma:literal>good</emma:literal>
                </emma:interpretation>
                <emma:interpretation id="interp6" emma:lang="en-US" emma:confidence="0">
                  <emma:literal>sod</emma:literal>
                </emma:interpretation>
                <emma:interpretation id="interp7" emma:lang="en-US" emma:confidence="0">
                  <emma:literal>god</emma:literal>
                </emma:interpretation>
                <emma:interpretation id="interp8" emma:lang="en-US" emma:confidence="0">
                  <emma:literal>snood</emma:literal>
                </emma:interpretation>
                <emma:interpretation id="interp9" emma:lang="en-US" emma:confidence="0">
                  <emma:literal>stood</emma:literal>
                </emma:interpretation>
              </emma:one-of>
            </emma:emma>
          </inkml:annotationXML>
          <inkml:trace contextRef="#ctx0" brushRef="#br0" timeOffset="4135.75">707-5426 260 0,'5'-19'128'0,"-5"19"6"0,-3-19-1 16,3 19-83-16,0 0-6 15,0 0-7-15,-36 0-7 16,36 0-6-1,-39 38-5-15,20-8-3 0,-2 5-4 16,4 7 1-16,4-3-6 16,8 4 2-16,5-13-6 15,7-2 3-15,-7-28-3 16,30 19-1-16,-9-26-1 16,1-10-3-16,-1-2 4 15,1-7-3-15,-5 7 5 16,0-5-3-16,-17 24 3 0,34-15-1 15,-34 15 2-15,30 28 2 16,-17 0-2-16,-2 6-1 16,-5 7-1-1,-2 4 1-15,-10 2-1 0,-5 0 0 16,-10 3-1-16,-5-10-3 16,-6 1 2-16,-2-5-1 15,-3-6-2-15,5-6-3 16,6-9-5-16,7-13-7 15,19-2-13-15,-4-28-30 16,30 13-92-16,-16-25-2 16,22 10-3-16,-12-24-3 15</inkml:trace>
          <inkml:trace contextRef="#ctx0" brushRef="#br0" timeOffset="4475.9766">930-5293 276 0,'0'0'131'0,"0"0"0"16,0 0 5-16,0 0-102 15,0 0-2-15,0 0 2 16,0 0-9-16,19 21-5 16,-19-21-2-16,26 24-4 15,-26-24-4-15,34 21-4 0,-14-16-1 16,-1-3-3-16,0-4 0 15,-19 2-1-15,24-17-1 16,-24 17-1 0,0-24 1-16,0 24 0 0,-24-30-1 15,24 30 0-15,-32-30-1 16,32 30-1-16,-26-23-3 16,26 23-6-16,0 0-11 15,0 0-21-15,0 0-94 16,0 0-3-16,15 23-3 15,9 1 3-15</inkml:trace>
          <inkml:trace contextRef="#ctx0" brushRef="#br0" timeOffset="4804.195">1258-5297 347 0,'0'0'141'0,"0"0"4"0,-20-22-3 16,20 22-109-16,0 0-7 15,-21 35-4-15,21-35-8 16,-9 38-4-16,9-38-4 16,18 37 0-16,1-27-2 15,4-5-2-15,3-10-1 16,2-3 0-16,-2-5-1 16,-5-9 0-16,-21 22 0 0,17-40 0 15,-17 40 0 1,-21-26-1-16,-1 22 1 15,-1 2-1-15,-3 6-1 16,5-2-4-16,21-2-3 0,-26 11-5 16,26-11-10-16,0 0-11 15,36 15-28-15,-36-15-81 16,56-2 1-16,-30-5-1 16,21 16 6-16</inkml:trace>
          <inkml:trace contextRef="#ctx0" brushRef="#br0" timeOffset="5232.4796">1686-5321 274 0,'0'0'132'16,"-21"-45"-1"-16,21 45 5 16,-41-32-95-16,22 30-8 0,-18 0-2 15,9 15-8-15,-2 4-5 16,5 13-3-16,1 0-2 15,16 8 0-15,6-8-6 16,14 0-2-16,12-13-3 16,10-6 0-16,7-11 0 15,2-8-1-15,2-14 0 16,-2-12-4-16,-5-7 5 16,-6-10-1-16,-6-7 0 15,-7-8-2-15,-8-9 1 16,-5 4 0-16,-4 5 2 15,-4 10 1-15,-6 13 1 0,-3 19 2 16,11 24 0-16,-32 24 1 16,15 21 1-16,6 19-1 15,0 11-2-15,5 4-1 16,6 3-2-16,6-3 3 16,5-6-6-16,4-11-4 15,4-8-6-15,-6-18-16 16,13 0-117-16,-26-36-5 15,17 35-7-15,-17-35-4 16</inkml:trace>
        </inkml:traceGroup>
        <inkml:traceGroup>
          <inkml:annotationXML>
            <emma:emma xmlns:emma="http://www.w3.org/2003/04/emma" version="1.0">
              <emma:interpretation id="{6EE80BAB-3D33-41B9-9119-6E2168DC57A2}" emma:medium="tactile" emma:mode="ink">
                <msink:context xmlns:msink="http://schemas.microsoft.com/ink/2010/main" type="inkWord" rotatedBoundingBox="8588,8841 10239,8842 10238,10126 8587,10125"/>
              </emma:interpretation>
              <emma:one-of disjunction-type="recognition" id="oneOf2">
                <emma:interpretation id="interp10" emma:lang="en-US" emma:confidence="0">
                  <emma:literal>Frio</emma:literal>
                </emma:interpretation>
                <emma:interpretation id="interp11" emma:lang="en-US" emma:confidence="0">
                  <emma:literal>trio</emma:literal>
                </emma:interpretation>
                <emma:interpretation id="interp12" emma:lang="en-US" emma:confidence="0">
                  <emma:literal>the"</emma:literal>
                </emma:interpretation>
                <emma:interpretation id="interp13" emma:lang="en-US" emma:confidence="0">
                  <emma:literal>Fazio</emma:literal>
                </emma:interpretation>
                <emma:interpretation id="interp14" emma:lang="en-US" emma:confidence="0">
                  <emma:literal>Frio.</emma:literal>
                </emma:interpretation>
              </emma:one-of>
            </emma:emma>
          </inkml:annotationXML>
          <inkml:trace contextRef="#ctx0" brushRef="#br0" timeOffset="6011.9982">2057-5119 349 0,'0'0'147'16,"0"0"5"-16,19 12-7 0,11-7-108 15,-2-5-12-15,17 4-3 16,0-8-10-16,6-1-5 16,7-7-3-16,0-3-2 15,-2 0-2-15,-3 0-4 16,-4 2-4-16,-4-2-9 15,-4 15-13-15,-20-15-30 16,7 34-84-16,-28-19-1 16,-10 41-1-16,-31-16 3 0</inkml:trace>
          <inkml:trace contextRef="#ctx0" brushRef="#br0" timeOffset="5787.8481">2162-5162 250 0,'-15'-22'134'0,"15"22"12"16,-20 13-6-16,23 17-73 16,-21-11-16-16,18 24-9 15,-15 0-10-15,11 17-8 0,-9 4-4 16,5 11-8-16,-3 7-2 16,-2 6-1-16,5-1-3 15,1-1-1-15,5-7-2 16,2-10-1-16,4-13-2 15,5-16-3-15,2-21-3 16,-11-19-5-16,32-15-8 16,-26-27-18-16,16-1-110 15,-29-43-5-15,20 5-1 16,-26-26 1-16</inkml:trace>
          <inkml:trace contextRef="#ctx0" brushRef="#br0" timeOffset="6379.2428">2082-4717 365 0,'-32'17'145'15,"28"9"-2"-15,4-26-2 16,0 0-112-16,43 2-10 16,4-12-6-16,6-5-7 15,10-5-5-15,1 3-3 16,-6 0-5-16,-3 8-3 16,-7 3-6-16,-10 17-12 0,-38-11-15 15,36 40-42 1,-51-18-52-16,7 25 0 15,-33-11 5-15,7 24 80 16,-22-10 34-16,1 1 18 0,1 5 24 16,-15-20 47-16,27 16 58 15,-10-22 2-15,27 10 2 16,-8-27-76-16,33 11-28 16,0-24-6-16,22 10-5 15,6-12-8-15,12-4-4 16,5-5-7-16,5-4-9 15,3 11-20-15,-19-13-103 16,18 23-2-16,-26-10-5 16,8 17 0-16</inkml:trace>
          <inkml:trace contextRef="#ctx0" brushRef="#br0" timeOffset="6740.482">2721-4273 387 0,'15'-22'146'16,"25"20"-1"-16,-16-19-4 15,8 16-116-15,4-5-4 16,-1 10-4-16,-12 4-6 15,-23-4-4-15,20 34 1 0,-31-4 0 16,-11 2-1-16,-5 7 1 16,-6-1-3-16,4 3-1 15,1-4 1-15,6-5-2 16,14-9-2-16,8-3-2 16,0-20-1-16,34 15-5 15,-4-18-5-15,0-7-7 16,13 3-22-16,-20-23-105 15,22 20-3-15,-25-18-4 16,14 17 1-16</inkml:trace>
          <inkml:trace contextRef="#ctx0" brushRef="#br0" timeOffset="7972.3001">2997-5248 167 0,'0'0'123'0,"-26"-19"4"15,26 19 5-15,0 0-54 16,0 0-20-16,-25 6-10 0,25-6-11 16,-5 19-9-16,5-19-8 15,9 22-6-15,-9-22-5 16,19 19-4-16,-19-19-2 16,26 9-1-16,-26-9 0 15,26-7-2-15,-26 7 1 16,0 0-1-16,19-30 1 15,-19 30-1-15,-7-28 0 16,7 28 1-16,-21-15 0 16,21 15 0-16,-26 3-1 15,26-3 2-15,-25 12-1 16,25-12-2-16,-13 20-3 16,13-20-8-16,0 0-15 0,23 30-53 15,-23-30-66-15,30 8 3 16,-30-8-8-16,30 15 3 15</inkml:trace>
          <inkml:trace contextRef="#ctx0" brushRef="#br0" timeOffset="8367.5662">3355-5272 296 0,'0'0'138'16,"0"0"-2"-16,-11 24 4 16,11-24-106-16,-15 34-2 15,15-34-4-15,-9 41-8 16,7-22-5-16,4 1-5 16,-2-20-2-16,5 27-4 15,-5-27-1-15,0 0-2 16,23-12 1-16,-23 12-2 15,13-39-1-15,-9 13 0 16,-4 3 2-16,-4-1 0 16,4 24 1-16,-21-32-2 15,21 32 4-15,-35 0-1 16,35 0 1-16,-25 24 0 0,25-24-2 16,-7 32-2-16,7-32-7 15,13 25-9-15,9-7-14 16,-22-18-26-1,45 10-84-15,-45-10-10 0,32 9 4 16,-32-9-2-16</inkml:trace>
          <inkml:trace contextRef="#ctx0" brushRef="#br0" timeOffset="8783.8448">3620-5218 265 0,'0'0'146'16,"-17"-28"-3"-16,17 28 4 16,-28-4-65-1,28 4-54-15,-19 11-3 0,13 8-2 16,1 2-9-16,7 5-4 16,1 2-1-16,1 2-3 15,7-4-2-15,1-3-1 16,6-4 0-16,1-12-4 15,0-7 2-15,0-7 0 16,-19 7-1-16,24-32 1 16,-18 7-1-16,-6-3 0 15,-6 0-1-15,-5 2 0 0,-2 5-3 16,13 21-4-16,-32-13-11 16,13-2-52-16,15 38-77 15,4-23-7-15,-13 45 0 16,2-23-1-16</inkml:trace>
        </inkml:traceGroup>
        <inkml:traceGroup>
          <inkml:annotationXML>
            <emma:emma xmlns:emma="http://www.w3.org/2003/04/emma" version="1.0">
              <emma:interpretation id="{457B235F-230C-4E79-8CA1-0B3716F9DB4F}" emma:medium="tactile" emma:mode="ink">
                <msink:context xmlns:msink="http://schemas.microsoft.com/ink/2010/main" type="inkWord" rotatedBoundingBox="12647,9019 14206,9020 14205,10098 12646,10097"/>
              </emma:interpretation>
              <emma:one-of disjunction-type="recognition" id="oneOf3">
                <emma:interpretation id="interp15" emma:lang="en-US" emma:confidence="0">
                  <emma:literal>on</emma:literal>
                </emma:interpretation>
                <emma:interpretation id="interp16" emma:lang="en-US" emma:confidence="0">
                  <emma:literal>only</emma:literal>
                </emma:interpretation>
                <emma:interpretation id="interp17" emma:lang="en-US" emma:confidence="0">
                  <emma:literal>oh</emma:literal>
                </emma:interpretation>
                <emma:interpretation id="interp18" emma:lang="en-US" emma:confidence="0">
                  <emma:literal>one</emma:literal>
                </emma:interpretation>
                <emma:interpretation id="interp19" emma:lang="en-US" emma:confidence="0">
                  <emma:literal>Only</emma:literal>
                </emma:interpretation>
              </emma:one-of>
            </emma:emma>
          </inkml:annotationXML>
          <inkml:trace contextRef="#ctx0" brushRef="#br0" timeOffset="9523.3325">6090-4693 273 0,'0'0'124'0,"24"-30"3"15,-3 23-1-15,-21 7-86 16,17-19-8-16,-17 19-1 0,0 0-3 16,0 0-7-16,0 0-2 15,-2 28-2-15,-7-9 0 16,-1 1-3-16,3 7-1 16,-1 1-2-16,10 4-2 15,2 0-2-15,9 3-2 16,4-5 0-16,15-5-2 15,7-10 0-15,6-10-2 16,4-16-1-16,0-8 0 16,-2-13 0-16,-6-11 0 15,-11-2-1-15,-17 0-1 16,-15 2 2-16,-15 4-2 16,-15 14 2-16,-7 8 0 0,-4 14 0 15,-2 10-1-15,5 12-4 16,5 3-5-16,18 8-8 15,9-5-11-15,29 12-20 16,-21-37-53-16,58 34-42 16,-28-30-1-16,23 13 3 15,-14-17 4-15</inkml:trace>
          <inkml:trace contextRef="#ctx0" brushRef="#br0" timeOffset="9816.5272">6640-4522 387 0,'0'0'142'0,"0"0"1"0,39-15-3 16,-28-6-113-16,14-1-5 16,-1-8-5-16,12 0-7 15,-1-4-2-15,-1 8 0 16,-4 7-1-16,-4 11 1 16,-26 8 0-16,30 17 1 15,-22 6-1-15,-8 5-2 16,2 6-1-16,-2-2-1 15,3-2-2-15,-1-6-1 16,0-3-3-16,-2-21-4 16,0 0-3-16,0 0-5 15,0 0-11-15,0 0-20 16,23 13-52-16,-23-13-50 0,0 0 0 16,0-34 2-16,0 34 1 15</inkml:trace>
          <inkml:trace contextRef="#ctx0" brushRef="#br0" timeOffset="10331.8707">7152-5008 369 0,'3'-49'142'15,"-3"49"1"-15,10-37 2 16,-10 37-105-16,0 0-10 16,5 30-5-16,-5-4-7 15,2 8-5-15,-2 9-3 16,0 2-2-16,-5 4-3 0,3 5-1 15,-2-3-1-15,2 1-1 16,0-5-3-16,2-11-2 16,4-6-2-1,5-11-1-15,-9-19-5 0,27 5-3 16,-3-14-2-16,0-14-2 16,3 1 2-16,-3-1 1 15,-1 1 4-15,-3 5 5 16,-20 17 5-16,30-13 6 15,-30 13 2-15,19 15 2 16,-19-15 0-16,26 26 1 16,-7-17-3-16,7-3-2 15,4-6-1-15,2-2 0 0,0-5 0 16,0 5 2-16,-6 2 1 16,-5 7 1-16,-21-7 1 15,17 32 2-15,-21-4 0 16,-7 10 1-16,-8 5-2 15,-2 4 0-15,-5 0-2 16,0 3-1-16,-2-3-1 16,3 2-2-16,-1-6-1 15,5-5-1-15,1 1-2 16,5-5-6-16,9-2-5 16,-3-12-16-16,35 7-132 15,-26-27-1-15,30 20-10 0,-30-20 0 16</inkml:trace>
        </inkml:traceGroup>
        <inkml:traceGroup>
          <inkml:annotationXML>
            <emma:emma xmlns:emma="http://www.w3.org/2003/04/emma" version="1.0">
              <emma:interpretation id="{073DDF45-3455-4C10-B0C7-A5A520C4A311}" emma:medium="tactile" emma:mode="ink">
                <msink:context xmlns:msink="http://schemas.microsoft.com/ink/2010/main" type="inkWord" rotatedBoundingBox="16691,9062 18049,9063 18048,9954 16690,9953"/>
              </emma:interpretation>
              <emma:one-of disjunction-type="recognition" id="oneOf4">
                <emma:interpretation id="interp20" emma:lang="en-US" emma:confidence="1">
                  <emma:literal>gets</emma:literal>
                </emma:interpretation>
                <emma:interpretation id="interp21" emma:lang="en-US" emma:confidence="0">
                  <emma:literal>sets</emma:literal>
                </emma:interpretation>
                <emma:interpretation id="interp22" emma:lang="en-US" emma:confidence="0">
                  <emma:literal>{gets</emma:literal>
                </emma:interpretation>
                <emma:interpretation id="interp23" emma:lang="en-US" emma:confidence="0">
                  <emma:literal>(gets</emma:literal>
                </emma:interpretation>
                <emma:interpretation id="interp24" emma:lang="en-US" emma:confidence="0">
                  <emma:literal>get's</emma:literal>
                </emma:interpretation>
              </emma:one-of>
            </emma:emma>
          </inkml:annotationXML>
          <inkml:trace contextRef="#ctx0" brushRef="#br0" timeOffset="11703.7819">10427-4706 306 0,'0'0'124'0,"-12"-30"3"16,12 30 1-16,-7-30-90 16,7 30 0-16,-13-32 1 15,13 32-6-15,-30-13-5 16,9 24-5-16,-13 4-3 16,-1 15-4-16,-3 6-3 15,4 3-1-15,1 1-4 16,12 1-2-16,8-5-1 0,11-8-2 15,11-8 1-15,12-16-3 16,9-11 0-16,2-5-1 16,7-12 1-1,1-2 0-15,-7-2 1 0,1 3 0 16,-11 6 1-16,-23 19 2 16,24 12 0-16,-22 16 0 15,-6 13 0-15,-7 10 0 16,3 9-2-16,-7 5 2 15,4-3-3-15,-4-9-1 16,2-8-1-16,-2-8 2 16,-2-12-3-16,-5-14-1 15,3-9-4-15,-2-10-5 0,21 8-8 16,-32-48-17-16,34 29-41 16,-9-26-75-16,27 20 2 15,-12-20-3-15,31 19 3 16</inkml:trace>
          <inkml:trace contextRef="#ctx0" brushRef="#br0" timeOffset="12003.9821">10605-4554 420 0,'13'-21'143'16,"11"16"-1"-16,-16-20-2 16,16 5-114-16,-5-5-10 15,5-1-1-15,-5-2-8 0,0-2-3 16,-2 0 0-16,-6 9 0 15,-11 21 1-15,-6-22 2 16,6 22-1 0,-35 17 2-16,10 7 0 0,1 10 0 15,3 5-3-15,4 2 1 16,6-3-3-16,11 1-1 16,11-12-2-16,8-7-3 15,7-5-3-15,6-15-4 16,4-2-11-16,-6-18-20 15,17 18-72-15,-23-30-34 16,12 17-1-16,-21-21 2 16,15 12 0-16</inkml:trace>
          <inkml:trace contextRef="#ctx0" brushRef="#br0" timeOffset="12343.2061">11092-5017 407 0,'0'0'144'0,"8"-34"3"16,-8 34-2-16,-6 28-93 15,4 6-28-15,-5 7-6 16,7 12-7-16,-2 5-5 16,6 4-2-16,1 1-4 15,-1 1-1-15,0-4-5 16,-2-11-5-16,5-2-11 16,-14-23-11-16,11 1-13 0,-23-29-14 15,19 4-9 1,-34-34 4-16,19 4 26 15,-17-13 19-15,0 0 22 16,4 9 18-16,-9-7 18 0,37 41 15 16,-45-45 12-16,45 45-3 15,0 0-21-15,24 5-15 16,8-5-14-16,15-5-12 16,15 1-16-16,1-15-26 15,22 8-97-15,-16-19-1 16,12 15-3-16,-21-17 1 15</inkml:trace>
          <inkml:trace contextRef="#ctx0" brushRef="#br0" timeOffset="12592.3727">11492-4820 464 0,'-39'11'149'0,"16"17"-4"16,-16-19 0-16,20 10-123 0,19-19-6 15,-13 32-4-15,13-32-6 16,20 34-1-16,-20-34 0 15,36 35 1-15,-36-35 0 16,34 36 0-16,-23-15 0 16,-5 1-1-16,-8-1 0 15,-6 1-1-15,-12-1-1 16,-1 0-2-16,-5-3-3 16,-2-6-7-16,7 1-14 15,-3-21-124-15,24 8-4 16,0 0-7-16,22 6-3 15</inkml:trace>
        </inkml:traceGroup>
        <inkml:traceGroup>
          <inkml:annotationXML>
            <emma:emma xmlns:emma="http://www.w3.org/2003/04/emma" version="1.0">
              <emma:interpretation id="{E3A11A65-BDD6-4471-82B9-A9873AB04FA0}" emma:medium="tactile" emma:mode="ink">
                <msink:context xmlns:msink="http://schemas.microsoft.com/ink/2010/main" type="inkWord" rotatedBoundingBox="20146,8569 24668,8570 24667,9558 20145,9557"/>
              </emma:interpretation>
              <emma:one-of disjunction-type="recognition" id="oneOf5">
                <emma:interpretation id="interp25" emma:lang="en-US" emma:confidence="0">
                  <emma:literal>contributions</emma:literal>
                </emma:interpretation>
                <emma:interpretation id="interp26" emma:lang="en-US" emma:confidence="0">
                  <emma:literal>contribution</emma:literal>
                </emma:interpretation>
                <emma:interpretation id="interp27" emma:lang="en-US" emma:confidence="0">
                  <emma:literal>contributors</emma:literal>
                </emma:interpretation>
                <emma:interpretation id="interp28" emma:lang="en-US" emma:confidence="0">
                  <emma:literal>Contributions</emma:literal>
                </emma:interpretation>
                <emma:interpretation id="interp29" emma:lang="en-US" emma:confidence="0">
                  <emma:literal>Contribution</emma:literal>
                </emma:interpretation>
              </emma:one-of>
            </emma:emma>
          </inkml:annotationXML>
          <inkml:trace contextRef="#ctx0" brushRef="#br0" timeOffset="13724.1261">13850-4815 401 0,'-15'-30'145'16,"15"30"-3"-16,-34-15 0 15,13 21-112-15,-9 3-3 16,4 12-3-16,-6 7-8 16,4 6-5-16,-2 5-4 15,9 2-2-15,3-3-4 16,12-8-3-16,12 0-6 16,-6-30-10-16,45 28-17 0,-21-45-49 15,25 15-60 1,-14-26-1-16,14 13 0 15,-21-17 2-15</inkml:trace>
          <inkml:trace contextRef="#ctx0" brushRef="#br0" timeOffset="13972.2905">13902-4693 443 0,'0'32'142'16,"0"-32"0"-16,2 49-1 16,4-30-122-16,20-1-4 15,2-14-2-15,8-8-7 16,1-9-3-16,-1-7-2 15,-6-5-1-15,-11-1-1 16,-12-4 2-16,-14 0-2 16,-8 7 2-16,-6 3-1 15,-7 7 1-15,-2 7-1 16,2 8 0-16,5 5-5 16,23-7-6-16,-22 27-13 0,31 1-25 15,-9-28-87-15,30 32-5 16,-9-29-1-16,20 12-1 15</inkml:trace>
          <inkml:trace contextRef="#ctx0" brushRef="#br0" timeOffset="14247.4731">14227-4676 409 0,'0'0'138'16,"0"0"0"-16,0 0-2 15,26-2-111-15,-26 2-10 16,39-22 1-16,-14 5-6 15,5 2-2-15,0-4 0 0,-2 6 0 16,-6 2 2-16,-3 9 0 16,-19 2 0-16,17 22-2 15,-15-1-1-15,0 5-1 16,0 2-1-16,1 0-4 16,1-3-3-16,2-6-1 15,-6-19-6-15,0 0-7 16,28 13-17-16,-28-40-45 15,19 16-69-15,-21-23 1 16,19 8-3-16,-17-19 2 16</inkml:trace>
          <inkml:trace contextRef="#ctx0" brushRef="#br0" timeOffset="14599.7067">14628-4925 419 0,'-28'-27'140'0,"28"27"-1"16,0 0 1-16,17 25-115 16,-17-25-17-16,45 22-16 15,-4-1-57-15,-11-19-71 16,17 13-5-16,-13-10-1 15,11 14-1-15</inkml:trace>
          <inkml:trace contextRef="#ctx0" brushRef="#br0" timeOffset="14487.6322">14838-5205 463 0,'0'0'148'0,"8"53"-1"0,-25-18-9 16,9 18-126-16,1 7-3 16,5 11 1-16,0-3-9 15,4 1-1-15,0-5-2 16,0-8-5-16,1-7-11 16,-8-23-15-16,12 4-29 15,-7-30-77-15,0 0-1 16,-37-34-1-16,31 2 1 0</inkml:trace>
          <inkml:trace contextRef="#ctx0" brushRef="#br0" timeOffset="15003.9767">15052-4665 411 0,'0'0'150'0,"0"0"-2"0,0 0-3 15,0-43-93-15,9 11-39 16,10-5-2-16,4-3-7 15,3 1-4-15,2 7 0 16,0 8 0-16,-7 14 1 16,1 12-2-16,-7 17-2 15,-3 9-2-15,1 8-5 16,-2 3-5-16,2 6-9 16,-9-11-7-16,13 5-7 15,-15-20-3-15,16 0 1 0,-18-19 3 16,0 0 3-16,12-38-13 15,6 8-70-15,-14-26 7 16,7-4 3 0,-5-9 2-16,3 10 83 0,-7 3 31 15,-7 0 13-15,5 30 24 16,-19-4 84-16,19 30 3 16,-19-2 7-16,19 26 0 15,0-24-81-15,-11 28-32 16,11-28-16-16,11 25-18 15,6-3-41-15,-17-22-86 16,19 21-5-16,-19-21-1 0,13 26-5 16</inkml:trace>
          <inkml:trace contextRef="#ctx0" brushRef="#br0" timeOffset="15523.3223">15795-5518 443 0,'0'0'150'0,"-2"-26"-3"16,2 26 0-16,0 20-121 0,2 5-3 16,-10 12-3-16,1 14-7 15,-6 14-4-15,1 7-1 16,-6 10-3-16,1 3 0 16,2 1-4-16,0-7 2 15,5-6-3-15,3-15 1 16,7-13 0-16,7-17-1 15,-7-28 0-15,32 4-1 16,-7-25 1-16,10-11-2 16,3-5 1-16,1 1 0 15,-3 6-1-15,-4 8 2 16,-10 16-1-16,-22 6 1 0,8 32 0 16,-23 4 0-16,-6 5 1 15,-5 4-1-15,-2-2-2 16,3-7-1-16,1-8-4 15,5-13-7-15,19-15-14 16,-19-10-32-16,19 10-89 16,15-43-2-16,8 17 0 15,-10-19 1-15</inkml:trace>
          <inkml:trace contextRef="#ctx0" brushRef="#br0" timeOffset="15747.4695">16099-4890 463 0,'13'32'149'0,"-13"-32"1"0,-10 38-4 16,3-18-125-16,11-1-3 16,-4-19-6-16,26 28-6 15,-4-22-4-15,5-8-1 16,3-2-1-16,0-9-1 16,0-2-4-16,-4-9-2 15,0 1-4-15,-7-9-11 16,5 12-17-16,-22-18-70 15,17 23-39-15,-19-11 1 16,0 26-1-16,4-21 2 16</inkml:trace>
          <inkml:trace contextRef="#ctx0" brushRef="#br0" timeOffset="16107.7102">16590-5239 392 0,'4'-30'147'15,"-4"30"3"-15,0 0-6 16,17 19-107-16,-23 13-9 16,4 17-4-16,-5 7-10 15,3 6-4-15,2 2-4 16,0 1-2-16,2-3-4 16,2-9-2-16,0-8-4 15,0-10-6-15,3-8-9 16,-5-27-13-16,0 0-17 0,0 0-20 15,-13-23-8-15,-11-24 18 16,18 10 26-16,-9-8 19 16,-2 7 21-1,6 8 16-15,-8-4 21 0,19 34 22 16,-9-24 8-16,9 24-17 16,26 9-22-16,-5-3-20 15,11 0-21-15,-4-10-24 16,21 15-79-16,-21-20-26 15,13 18-5-15,-22-11 3 16</inkml:trace>
          <inkml:trace contextRef="#ctx0" brushRef="#br0" timeOffset="16228.7904">16836-4762 344 0,'0'0'120'0,"22"24"-12"15,-22-24-17-15,23-22-142 0,-3 1-55 16,-10-13-6-16,5 2-9 15,-15-18 2-15</inkml:trace>
          <inkml:trace contextRef="#ctx0" brushRef="#br0" timeOffset="16556.0077">16924-5124 319 0,'0'0'123'0,"0"0"4"16,28 47 1-16,-28-47-94 15,19 45-16-15,-6-23-5 0,4 6-6 16,-4-5-4-16,-2 5-3 15,-1 0 0-15,1 0 1 16,0 2-2 0,0-5 1-16,-1-3 1 0,-10-22 5 15,32 26 4-15,-10-22 2 16,-3-13 1-16,5-6 1 16,-3-10 0-16,1-5 0 15,-5-7-2-15,-4 3-4 16,-9 0-4-16,-6 4-1 15,-13 10 1-15,-7 8-2 16,-8 9 1-16,0 12 0 0,-2 6-1 16,0 6-4-16,8 7-11 15,3-13-25 1,34 13-102-16,-13-28 0 16,21 28-4-16,-21-28 1 0</inkml:trace>
          <inkml:trace contextRef="#ctx0" brushRef="#br0" timeOffset="16880.2232">17464-4940 399 0,'0'0'146'0,"0"0"-1"15,0 0-1 1,28 15-109-16,-28-15-7 15,21 9-7-15,-21-9-9 16,34 0-4-16,-14-6-4 0,5-3-1 16,3 0-1-16,0-1-3 15,0 1 3-15,-2 5-2 16,-5 2 2-16,-21 2-1 16,30 17 0-16,-30-17 1 15,4 36-3-15,-6-14-2 16,-2 1-7-16,4-23-12 15,-4 43-30-15,4-43-92 16,0 0-5-16,0 0 0 16,0 0-2-16</inkml:trace>
          <inkml:trace contextRef="#ctx0" brushRef="#br0" timeOffset="17147.4005">18061-5171 412 0,'0'0'155'15,"0"0"4"-15,-23 17-5 16,6 7-104-16,-7-3-31 16,11 3-2-16,-4 2-5 15,15-3-7-15,2 1-1 16,9-5-2-16,8 2-1 16,2-1-1-16,2-1 1 15,3-2-1-15,-3 2 1 16,-1-2 0-16,-20-17-1 15,15 35-1-15,-15-35-4 0,-28 28-7 16,9-9-32-16,-24-21-107 16,17 12-6-16,-17-20-3 15,18 8-6-15</inkml:trace>
        </inkml:traceGroup>
        <inkml:traceGroup>
          <inkml:annotationXML>
            <emma:emma xmlns:emma="http://www.w3.org/2003/04/emma" version="1.0">
              <emma:interpretation id="{ABA4938D-6B9A-494A-AD34-E525FA15EC87}" emma:medium="tactile" emma:mode="ink">
                <msink:context xmlns:msink="http://schemas.microsoft.com/ink/2010/main" type="inkWord" rotatedBoundingBox="26116,8405 28080,8406 28079,9596 26115,9595"/>
              </emma:interpretation>
              <emma:one-of disjunction-type="recognition" id="oneOf6">
                <emma:interpretation id="interp30" emma:lang="en-US" emma:confidence="0">
                  <emma:literal>from</emma:literal>
                </emma:interpretation>
                <emma:interpretation id="interp31" emma:lang="en-US" emma:confidence="0">
                  <emma:literal>From</emma:literal>
                </emma:interpretation>
                <emma:interpretation id="interp32" emma:lang="en-US" emma:confidence="0">
                  <emma:literal>form</emma:literal>
                </emma:interpretation>
                <emma:interpretation id="interp33" emma:lang="en-US" emma:confidence="0">
                  <emma:literal>four</emma:literal>
                </emma:interpretation>
                <emma:interpretation id="interp34" emma:lang="en-US" emma:confidence="0">
                  <emma:literal>foam</emma:literal>
                </emma:interpretation>
              </emma:one-of>
            </emma:emma>
          </inkml:annotationXML>
          <inkml:trace contextRef="#ctx0" brushRef="#br0" timeOffset="20608.7027">19559-4910 325 0,'0'0'123'16,"15"-25"3"-16,10 23-4 15,-25 2-85-15,56-24-8 16,-19 11-8-16,12 5-8 16,2-1-10-16,3-2-13 15,8 9-13-15,-13-11-28 16,15 20-74-16,-25-11-2 15,8 16-2-15,-23-9 2 16</inkml:trace>
          <inkml:trace contextRef="#ctx0" brushRef="#br0" timeOffset="20447.5947">20353-5627 311 0,'0'0'131'15,"-15"-41"0"-15,15 41 0 16,-25-28-100-16,25 28-3 16,-39-12 1-16,18 16-8 15,-14 2-6-15,5 9-2 16,-6 5-2-16,2 3-1 15,-1 3-2-15,6 4 0 16,1 4-1-16,4 7 0 16,5 4-1-16,0 10 0 15,4 8 2-15,4 1 0 0,0 4-2 16,7 5 1-16,0 0-3 16,6 0 1-16,4-7-2 15,7-4 0-15,0-6-4 16,0 0 2-16,0-9-2 15,-3-4 0-15,-5-5 1 16,-5-4-1-16,-9-6-1 16,-6-4-2-16,-9-9-3 15,-6-9-5-15,-4-4-8 16,-11-19-16-16,15 4-29 16,-28-32-71-16,30 16-4 15,-19-27 0-15,24 22 3 16</inkml:trace>
          <inkml:trace contextRef="#ctx0" brushRef="#br0" timeOffset="21088.0211">20199-4948 326 0,'0'0'113'0,"0"0"3"15,-17 30-7-15,17-30-94 16,0 0-6-16,0 0 2 15,-6 23-1-15,6-23 2 16,0 0 4-16,0 0 3 16,21-27 3-16,-15 3 1 15,-6 24 0-15,26-45-4 16,-7 24-4-16,-1-3-8 16,5 5 0-16,-4 2-3 15,3 6-3-15,-3 7-3 0,-19 4 0 16,32 4-1-16,-32-4-1 15,24 17 4-15,-24-17-5 16,17 28 1 0,-17-28 0-16,15 32 1 0,-15-32 1 15,21 32 1-15,-21-32 1 16,30 28-1-16,-30-28 2 16,35 17 1-16,-35-17 0 15,38 2 0-15,-38-2 1 16,34-21 0-16,-16 2 0 15,-6-5-1-15,-1-2-1 16,-4-6-3-16,-3 4 2 0,-6 1-2 16,2 27 4-16,-20-26-5 15,1 24 5 1,0 8-1-16,-3 7-4 16,5 13-3-16,-4-9-23 0,21 24-101 15,0-41-5-15,-4 45-2 16,4-45-3-16</inkml:trace>
          <inkml:trace contextRef="#ctx0" brushRef="#br0" timeOffset="21603.3628">20754-4952 386 0,'0'0'143'0,"0"0"-5"15,13-22 2 1,8 20-106-16,-21 2-21 15,37-19 0-15,-14 6-6 16,1 4-3-16,-3-1 0 0,-21 10 2 16,30-5-1-16,-30 5 2 15,0 0-1-15,15 33 0 16,-15-14-1-16,2 2-1 16,3 1-1-16,-1-1-1 15,4-2-1-15,-8-19-1 16,24 22 0-16,-24-22-1 15,30-2 1-15,-11-9-1 16,1-4 1-16,3-4-1 16,3-5 1-16,-1 1-1 15,-1 1 1-15,4 3 1 16,-9 6-1-16,3 2 0 0,-22 11 1 16,27 0 0-16,-27 0-1 15,20 17 1-15,-20-17 0 16,21 20 0-16,-2-12-1 15,-19-8 1-15,43 9-1 16,-19-11 0-16,6 0 0 16,-7-1 0-16,1 3 0 15,-3 3 0-15,-21-3-1 16,30 10 1-16,-30-10-1 16,13 24-2-16,-13-24-5 15,4 28-12-15,3-5-33 16,-7-23-89-16,-9 28-5 15,9-28-1-15,-21 21-5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4.2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 1 20,'-17'12'18,"17"-12"-1,-4 25 0,4-4-3,-5 5-1,3 6-3,-5 5-1,0 3-2,2 8-2,-2-3 1,5 10-3,-3-6 1,1 9-1,-1-2 0,3 4-1,-1-4 0,4 4 1,-2-6-2,1 1 1,-2-6 0,4 0-1,-2-1 1,1-1-1,-1-5 0,4 2 1,-2-5 0,-1 0-1,-1-2-1,2-2 1,-4-5 0,2-6-1,2-3 0,-2-3 1,0-18-1,-2 23 0,2-23 0,0 0 0,0 0 0,0 0 0,0 0 0,0 0 0,0 0 0,0 0 1,16 3-1,-16-3 0,0 0 0,0 0 1,0 0-1,0 0 0,0 0 0,0 0 0,18-7-2,-18 7-6,5-16-13,-5 16-11,11-23 0,-11 23 0,12-28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4:57.04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0 366 0,'30'0'132'0,"-30"0"-5"15,26-8-13-15,-26 8-135 16,0 0-92-16,36 0-5 16,-36 0-9-16,30 0-3 15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5:04.85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0-1 322 0,'0'0'119'0,"0"0"-6"16,22-2-24-16,-22 2-182 0,28 2-18 15,-28-2-2 1,30-4-3-16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5-11-07T17:13:48.54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4246B0-502F-4D0A-9518-F02B8297CDBA}" emma:medium="tactile" emma:mode="ink">
          <msink:context xmlns:msink="http://schemas.microsoft.com/ink/2010/main" type="writingRegion" rotatedBoundingBox="21238,18344 21253,18344 21253,18359 21238,18359"/>
        </emma:interpretation>
      </emma:emma>
    </inkml:annotationXML>
    <inkml:traceGroup>
      <inkml:annotationXML>
        <emma:emma xmlns:emma="http://www.w3.org/2003/04/emma" version="1.0">
          <emma:interpretation id="{F269042C-BD53-4D47-99D3-F415A4B8A921}" emma:medium="tactile" emma:mode="ink">
            <msink:context xmlns:msink="http://schemas.microsoft.com/ink/2010/main" type="paragraph" rotatedBoundingBox="21238,18344 21253,18344 21253,18359 21238,18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F245C1-42E1-4830-B77D-7C678F376F64}" emma:medium="tactile" emma:mode="ink">
              <msink:context xmlns:msink="http://schemas.microsoft.com/ink/2010/main" type="line" rotatedBoundingBox="21238,18344 21253,18344 21253,18359 21238,18359"/>
            </emma:interpretation>
          </emma:emma>
        </inkml:annotationXML>
        <inkml:traceGroup>
          <inkml:annotationXML>
            <emma:emma xmlns:emma="http://www.w3.org/2003/04/emma" version="1.0">
              <emma:interpretation id="{14551824-3005-4B71-ACC6-CC1383ECDAC1}" emma:medium="tactile" emma:mode="ink">
                <msink:context xmlns:msink="http://schemas.microsoft.com/ink/2010/main" type="inkWord" rotatedBoundingBox="21238,18344 21253,18344 21253,18359 21238,1835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14681 4230 0,'0'0'16,"0"0"-16,0 0 0</inkml:trace>
        </inkml:traceGroup>
      </inkml:traceGroup>
    </inkml:traceGroup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5:16.79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13 434 0,'21'-9'147'0,"16"18"-2"15,-37-9-15-15,36-22-145 16,0 27-113-16,-36-5-11 16,33 0-6-16,-33 0-7 15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5:14.63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7C20532-A9AD-43B9-824F-BFADA931054B}" emma:medium="tactile" emma:mode="ink">
          <msink:context xmlns:msink="http://schemas.microsoft.com/ink/2010/main" type="inkDrawing" rotatedBoundingBox="20623,15097 23621,15039 23624,15191 20626,15249" semanticType="underline" shapeName="Other">
            <msink:sourceLink direction="with" ref="{5F6D7FD8-7E4A-4853-B82B-68646F1B14D4}"/>
            <msink:sourceLink direction="with" ref="{C2F363C9-0217-4B93-BFFA-9F33800C56B6}"/>
          </msink:context>
        </emma:interpretation>
      </emma:emma>
    </inkml:annotationXML>
    <inkml:trace contextRef="#ctx0" brushRef="#br0">0 63 307 0,'-2'-19'136'0,"2"19"-1"16,10-24 4-16,12 30-80 16,-22-6-21-16,19 0-3 15,-19 0-12-15,26 22-6 16,-26-22-5-16,28 36-3 15,-9-12-3-15,0-5-2 16,9-4-3-16,8-4 0 16,7-7-1-16,7-6 1 15,1-2-1-15,0-5 0 16,-1 1 0-16,-5-1 0 16,-9 3 0-16,-2 6 0 15,-4 2-1-15,-2 4 2 0,2 1-1 16,7-1 0-16,10-4 0 15,8-2 0-15,12-4 0 16,8-3 1-16,2-1-1 16,0-1 1-16,-2 5-1 15,-4 2 1-15,-7 2 1 16,-6 6-1-16,-3 1-1 16,-7 1 1-16,1-3-1 15,2-3 0-15,3-7 0 16,4-3 0-16,2-5 0 15,0 0 0-15,-3-2 0 16,-1 2 1-16,-5 5-1 0,-6 6 1 16,-4 6-1-16,-9 4 1 15,-2 3-1-15,-2 4 1 16,0 0-1-16,2-4 0 16,4-5 0-16,9-6 0 15,0-2 1-15,4-6 0 16,-2-3 1-16,0-2-1 15,-2 2 1-15,-5 3-1 16,-1-1 2-16,-5 7-2 16,2 0 1-16,3 0-2 15,1 2 0-15,5-7 1 16,4 3-1-16,5-7 0 16,-5 1 0-16,0-3-1 0,-13 2-5 15,-13 0-11-15,-21 11-37 16,0 0-88-16,0 0-7 15,-66 20 0-15,19 5-6 16</inkml:trace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5:15.11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C114CD-F4B0-4083-9F76-32C419FB5019}" emma:medium="tactile" emma:mode="ink">
          <msink:context xmlns:msink="http://schemas.microsoft.com/ink/2010/main" type="writingRegion" rotatedBoundingBox="21572,15440 25889,14195 26116,14983 21800,16229">
            <msink:destinationLink direction="with" ref="{8BEE4ACC-158A-45FD-BB62-4A396F10B0EE}"/>
          </msink:context>
        </emma:interpretation>
      </emma:emma>
    </inkml:annotationXML>
    <inkml:traceGroup>
      <inkml:annotationXML>
        <emma:emma xmlns:emma="http://www.w3.org/2003/04/emma" version="1.0">
          <emma:interpretation id="{F7154D59-35FE-4ECE-94DC-C5A420556365}" emma:medium="tactile" emma:mode="ink">
            <msink:context xmlns:msink="http://schemas.microsoft.com/ink/2010/main" type="paragraph" rotatedBoundingBox="21572,15440 25889,14195 26116,14983 21800,16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15AC8C-DE0B-4EA4-BC57-D78C0697087B}" emma:medium="tactile" emma:mode="ink">
              <msink:context xmlns:msink="http://schemas.microsoft.com/ink/2010/main" type="line" rotatedBoundingBox="21572,15440 25889,14195 26116,14983 21800,16229"/>
            </emma:interpretation>
          </emma:emma>
        </inkml:annotationXML>
        <inkml:traceGroup>
          <inkml:annotationXML>
            <emma:emma xmlns:emma="http://www.w3.org/2003/04/emma" version="1.0">
              <emma:interpretation id="{77999C76-5548-48AA-B88B-E84917A6010A}" emma:medium="tactile" emma:mode="ink">
                <msink:context xmlns:msink="http://schemas.microsoft.com/ink/2010/main" type="inkWord" rotatedBoundingBox="21572,15440 22334,15220 22561,16009 21800,16229"/>
              </emma:interpretation>
              <emma:one-of disjunction-type="recognition" id="oneOf0">
                <emma:interpretation id="interp0" emma:lang="en-US" emma:confidence="0">
                  <emma:literal>h</emma:literal>
                </emma:interpretation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143-11 394 0,'20'4'148'0,"-20"-4"-2"15,-3 28-1-15,-20-15-110 16,8 17-14-16,-7 2-2 15,1 0-7-15,-2 3-6 16,3 1 0-16,1-4-1 16,4-2-2-16,11-4-1 15,4-26 0-15,25 28-3 16,-3-24-3-16,8-4-10 16,-5-13-16-16,16 11-57 15,-22-30-59-15,14 13-1 16,-27-31-4-16,11 12 2 0</inkml:trace>
          <inkml:trace contextRef="#ctx0" brushRef="#br0" timeOffset="154.1029">257-360 443 0,'0'0'149'16,"0"0"-1"-16,-17 43-5 15,-3-20-135-15,18-3-17 16,15 12-52-16,-13-32-77 15,24 32-7-15,-24-32-3 16,38 15-3-16</inkml:trace>
          <inkml:trace contextRef="#ctx0" brushRef="#br0" timeOffset="532.3543">503 156 452 0,'0'0'151'15,"32"0"-1"-15,-32 0-4 0,28-6-132 16,-2 8 0-1,4 6-3-15,-4-1-6 16,-3 6 0-16,-23-13-1 16,11 34 2-16,-26-15-3 0,-4 5 1 15,-9-3 0-15,-2-1-2 16,4 1 0-16,2-4-1 16,24-17 0-16,-15 22-1 15,15-22-1-15,37 6-3 16,-1-4-8-16,5-13-21 15,23 16-113-15,-23-25-7 16,17 18-2-16,-26-21-6 16</inkml:trace>
        </inkml:traceGroup>
        <inkml:traceGroup>
          <inkml:annotationXML>
            <emma:emma xmlns:emma="http://www.w3.org/2003/04/emma" version="1.0">
              <emma:interpretation id="{8D90918F-8BA0-4605-9D40-42EDE5423C37}" emma:medium="tactile" emma:mode="ink">
                <msink:context xmlns:msink="http://schemas.microsoft.com/ink/2010/main" type="inkWord" rotatedBoundingBox="23948,15083 25976,14497 26073,14833 24044,15418"/>
              </emma:interpretation>
              <emma:one-of disjunction-type="recognition" id="oneOf1">
                <emma:interpretation id="interp5" emma:lang="en-US" emma:confidence="0">
                  <emma:literal>....</emma:literal>
                </emma:interpretation>
                <emma:interpretation id="interp6" emma:lang="en-US" emma:confidence="0">
                  <emma:literal>s".</emma:literal>
                </emma:interpretation>
                <emma:interpretation id="interp7" emma:lang="en-US" emma:confidence="0">
                  <emma:literal>m".</emma:literal>
                </emma:interpretation>
                <emma:interpretation id="interp8" emma:lang="en-US" emma:confidence="0">
                  <emma:literal>I".</emma:literal>
                </emma:interpretation>
                <emma:interpretation id="interp9" emma:lang="en-US" emma:confidence="0">
                  <emma:literal>i".</emma:literal>
                </emma:interpretation>
              </emma:one-of>
            </emma:emma>
          </inkml:annotationXML>
          <inkml:trace contextRef="#ctx0" brushRef="#br0" timeOffset="1268.8445">3238-857 423 0,'41'4'153'16,"-41"-4"-7"-16,32 7-2 15,-32-7-135-15,0 0-23 16,43 23-104-16,-43-23-17 15,26 11-7-15,-26-11-2 16</inkml:trace>
          <inkml:trace contextRef="#ctx0" brushRef="#br0" timeOffset="1411.939">3598-848 428 0,'41'4'146'0,"-20"-17"-12"16,16 15-6-16,-3 2-156 15,-34-4-102-15,54-2-4 16,-35-4-7-16,20 17-2 16</inkml:trace>
          <inkml:trace contextRef="#ctx0" brushRef="#br0" timeOffset="1541.0251">4168-810 385 0,'22'-8'135'16,"14"12"-1"-16,-36-4-17 0,43-30-140 15,-9 32-102-15,-34-2-4 16,41-15-2-16,-41 15-9 16</inkml:trace>
          <inkml:trace contextRef="#ctx0" brushRef="#br0" timeOffset="1012.6738">2395-649 428 0,'23'17'146'15,"-23"-17"1"-15,2 32-6 16,-2-32-116-16,-10 41-12 16,-3-22 1-16,-2 0-14 0,-2 3-14 15,-11-16-22-15,19 13-103 16,-25-25-2-16,34 6-6 15,-43-15 0-15</inkml:trace>
        </inkml:traceGroup>
      </inkml:traceGroup>
    </inkml:traceGroup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5:18.73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EE4ACC-158A-45FD-BB62-4A396F10B0EE}" emma:medium="tactile" emma:mode="ink">
          <msink:context xmlns:msink="http://schemas.microsoft.com/ink/2010/main" type="inkDrawing" rotatedBoundingBox="27782,15117 27968,13977 28216,14017 28030,15158" semanticType="verticalRange" shapeName="Other">
            <msink:sourceLink direction="with" ref="{DEC114CD-F4B0-4083-9F76-32C419FB5019}"/>
          </msink:context>
        </emma:interpretation>
      </emma:emma>
    </inkml:annotationXML>
    <inkml:trace contextRef="#ctx0" brushRef="#br0">240 15 357 0,'6'-20'141'0,"-6"20"-3"16,0 0 2-16,0 0-111 16,26 15-1-16,-9 20 2 15,-8 3-10-15,4 18-5 16,-5 10-3-16,1 14-1 15,-3 7-4-15,-4 6-1 16,-4 3-1-16,-4-2-1 16,-5-4-1-16,-8-6-2 15,-5-11 2-15,-4-7-3 16,-6-12-1-16,-2-12-11 16,2-3-16-16,-16-28-118 15,22 10-3-15,-12-30-5 0,16 9-7 16</inkml:trace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4:32.97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A38F10-7284-4079-9B21-8139B4DDBD03}" emma:medium="tactile" emma:mode="ink">
          <msink:context xmlns:msink="http://schemas.microsoft.com/ink/2010/main" type="writingRegion" rotatedBoundingBox="6643,10579 23764,10995 23596,17923 6475,17508"/>
        </emma:interpretation>
      </emma:emma>
    </inkml:annotationXML>
    <inkml:traceGroup>
      <inkml:annotationXML>
        <emma:emma xmlns:emma="http://www.w3.org/2003/04/emma" version="1.0">
          <emma:interpretation id="{107526FC-39D0-41A0-805B-0996B1D97C6C}" emma:medium="tactile" emma:mode="ink">
            <msink:context xmlns:msink="http://schemas.microsoft.com/ink/2010/main" type="paragraph" rotatedBoundingBox="13844,11790 18031,10339 18663,12162 14476,136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7940302-641B-427A-9E99-984A72545847}" emma:medium="tactile" emma:mode="ink">
              <msink:context xmlns:msink="http://schemas.microsoft.com/ink/2010/main" type="line" rotatedBoundingBox="13844,11790 18031,10339 18663,12162 14476,13613"/>
            </emma:interpretation>
          </emma:emma>
        </inkml:annotationXML>
        <inkml:traceGroup>
          <inkml:annotationXML>
            <emma:emma xmlns:emma="http://www.w3.org/2003/04/emma" version="1.0">
              <emma:interpretation id="{BFDC04A9-E86C-4B74-9F01-2BB90B0802F9}" emma:medium="tactile" emma:mode="ink">
                <msink:context xmlns:msink="http://schemas.microsoft.com/ink/2010/main" type="inkWord" rotatedBoundingBox="14013,12278 18200,10826 18663,12162 14476,13613"/>
              </emma:interpretation>
              <emma:one-of disjunction-type="recognition" id="oneOf0">
                <emma:interpretation id="interp0" emma:lang="en-US" emma:confidence="0">
                  <emma:literal>a(s)</emma:literal>
                </emma:interpretation>
                <emma:interpretation id="interp1" emma:lang="en-US" emma:confidence="0">
                  <emma:literal>an(s)</emma:literal>
                </emma:interpretation>
                <emma:interpretation id="interp2" emma:lang="en-US" emma:confidence="0">
                  <emma:literal>amass)</emma:literal>
                </emma:interpretation>
                <emma:interpretation id="interp3" emma:lang="en-US" emma:confidence="0">
                  <emma:literal>arrays)</emma:literal>
                </emma:interpretation>
                <emma:interpretation id="interp4" emma:lang="en-US" emma:confidence="0">
                  <emma:literal>i)(B)acI</emma:literal>
                </emma:interpretation>
              </emma:one-of>
            </emma:emma>
          </inkml:annotationXML>
          <inkml:trace contextRef="#ctx0" brushRef="#br0">11563-3089 245 0,'-13'-30'109'0,"13"30"4"15,-9-38 2-15,9 38-65 16,0-43-3-16,0 43 0 15,9-34-8-15,-9 34-6 16,4-22-2-16,-4 22-3 16,0 0-4-16,2 26-3 15,-4-3-6-15,9 7-2 0,1 11-3 16,14 6-3 0,8 9-1-16,8 4-1 15,5 6-3-15,6 9 1 16,3 7 0-16,-3 3-2 0,-11 3 0 15,-10 0 1-15,-8 0-1 16,-14 0 0-16,-10-3 2 16,-11-6-4-16,-11-6 1 15,-8-6-2-15,-9-5-6 16,-8-9-13-16,6 9-122 16,-22-38-9-16,14 6-5 15,-18-28-11-15</inkml:trace>
          <inkml:trace contextRef="#ctx0" brushRef="#br0" timeOffset="-7379.6195">7675-1234 386 0,'0'0'138'16,"-2"24"-3"0,2-24-3-16,6-20-107 15,-6 20-5-15,32-36-2 16,-12 8-7-16,3-4-6 0,3-11-4 15,2-4 1-15,-2-4-1 16,1 1 0-16,-1 3 0 16,0 4 1-16,0 5-1 15,-3 10 3-15,-1 11 0 16,-1 15 2-16,-21 2-1 16,32 30 5-16,-23 4-5 15,3 9-1-15,-5 6 1 16,6 7-2-16,0 4 0 15,2-2-1-15,6-7 0 16,0-8-5-16,9-7 3 16,-2-12-1-16,4-7-4 15,-6-15-7-15,0-2-16 0,-18-28-62 16,12 13-51-16,-33-28 0 16,6 16-6-16,-31-25-5 15</inkml:trace>
          <inkml:trace contextRef="#ctx0" brushRef="#br0" timeOffset="-7213.5096">7894-1427 408 0,'0'0'142'0,"0"0"-6"16,0 0-3-16,21 15-112 16,-21-15-9-16,45 7-7 15,-11-5-19-15,-2-13-23 0,22 13-92 16,-24-25-7-16,17 21-1 15,-23-24-5-15</inkml:trace>
          <inkml:trace contextRef="#ctx0" brushRef="#br0" timeOffset="-6923.3161">8545-1791 399 0,'0'0'138'0,"0"0"-3"16,0 0-7-16,-28 26-97 0,13 2-3 15,-7 2-9-15,1 13-3 16,2 2-6-16,4 2-3 16,2 2-1-1,4-2-3-15,9 0-1 0,9-6-3 16,6-5-2-16,6-12-9 15,7-3-3-15,-2-16-15 16,19 5-43-16,-22-29-62 16,20 8-6-16,-26-32-2 15,13 13 3-15</inkml:trace>
          <inkml:trace contextRef="#ctx0" brushRef="#br0" timeOffset="-6719.1804">8752-1677 389 0,'0'0'139'0,"0"0"-5"16,7 43 4-16,-16-24-108 16,16 15-3-16,-7-4-9 15,4 7-10-15,2-3-4 16,1-4-3-16,1 0-3 16,-3-11-12-16,8 2-9 15,-13-21-36-15,21 3-74 16,-21-29-7-16,19 7-2 15,-23-26-1-15</inkml:trace>
          <inkml:trace contextRef="#ctx0" brushRef="#br0" timeOffset="-6479.0207">8868-1834 411 0,'0'0'142'0,"43"15"1"16,-43-15-6-16,43 39-110 15,-15-5-4-15,4 15-2 16,-9 7-9-16,-3 6-3 16,-12 3-1-16,-8-1-2 15,-11-2-1-15,-6-4-3 16,-6-5-2-16,-5-10-9 0,0-4-6 16,-4-22-35-16,21 11-92 15,-14-35-4-15,25 7-8 16,-20-25-5-1</inkml:trace>
          <inkml:trace contextRef="#ctx0" brushRef="#br0" timeOffset="-4866.9475">10012-3162 320 0,'9'-43'117'0,"-9"43"5"15,4-42-21-15,-4 42-56 16,2-26-4-16,-2 26-5 16,0 0-7-16,0 0-3 15,-13 19-5-15,2 11-2 16,-14 13-4-16,-3 15-2 0,-6 10-1 16,-5 16-3-16,-2 12-5 15,1 11-1-15,5 3-1 16,7 3-3-1,11-1 1-15,11 3-1 0,10-3-1 16,11-7 1-16,11-7 3 16,10-8-1-16,9-11-3 15,5-10-1-15,3-13-8 16,-8-20-11-16,9 5-78 16,-26-37-43-16,6 9-3 15,-34-32-9-15,0 19-2 16</inkml:trace>
          <inkml:trace contextRef="#ctx0" brushRef="#br0" timeOffset="-2939.6679">10288-2720 312 0,'22'-15'133'16,"-22"15"1"-16,0 0-3 15,0 0-75-15,10 23-15 16,-12-4-8-16,13 11-13 16,-7 5-4-16,7 5-7 15,-2 5-1-15,3 5-4 16,1-3 2-16,2 0-5 0,-4-4 3 16,4 0 0-16,-7-9-2 15,3-2 1-15,-4-8-2 16,-1-5 1-1,-6-19-2-15,0 0 0 0,0 0 1 16,0 0-1-16,-4-28 0 16,-5-4-1-16,5-7 1 15,-7-8-1-15,3-2 1 16,-5 0 2-16,2-3-2 16,-2 5 2-16,3 4 2 15,3 7 0-15,5 2-1 16,2 4 3-16,9 6-3 15,10-6-2-15,7 6 3 0,3-3-2 16,10 1-2 0,2 2 0-16,2 5 0 15,-3 4 0-15,-3 7 0 16,-14 10 1-16,-23-2-1 0,24 38-1 16,-28-4-2-16,-9 14 1 15,-9 3 0-15,-6 3-3 16,-8 1 3-16,-5-3-3 15,3-5 3-15,1-4-2 16,5-11 4-16,7-11-2 16,5-8 1-16,20-13 1 15,0 0 0-15,22-13 0 0,5 0-1 16,8 3 2 0,3-3-1-16,5 6 0 15,0 9 1-15,-7 7-1 16,3 4 0-16,-9 8 0 0,-2 5 1 15,-7 4 0-15,-8 4 1 16,-7-2 0-16,-10 3 1 16,-6-3-1-16,-14-2 1 15,-6-2 0-15,-6-5-2 16,-5-4 1-16,-4-6-2 16,-2-6-1-16,6-7-2 15,5-5-2-15,8 3-4 16,4-6-7-16,24 8-15 15,-17-26-52-15,39 30-59 16,-22-4-4-16,36-6-1 16,-36 6-5-16</inkml:trace>
          <inkml:trace contextRef="#ctx0" brushRef="#br0" timeOffset="-879.5845">10929-2084 359 0,'0'0'130'0,"21"-15"0"15,-21-5-5-15,0 20-97 16,32-10-7-16,-4 8-5 15,2-5-11-15,7 1-1 16,5-3-4-16,1 3-3 16,0-1-4-16,-2 1-5 15,-1 8-8-15,-14-4-12 16,4 23-32-16,-30-21-62 16,2 39 0-16,-27-20-1 0,3 24 3 15</inkml:trace>
          <inkml:trace contextRef="#ctx0" brushRef="#br0" timeOffset="-1094.7272">11092-2125 285 0,'0'0'125'0,"27"-11"3"16,-27 11 1-16,0 0-75 15,0 0-8-15,0 0-8 0,7 20-10 16,-7 5-6-16,-11 3-5 15,5 9-3-15,-3 3-4 16,1 7-2-16,-1-2-4 16,5-4 1-16,4-7-3 15,2-4-1-15,2-6-3 16,-4-24-2-16,17 28-7 16,-17-28-9-16,0 0-18 15,2-20-52-15,-2 20-49 16,-12-36-2-16,12 36 1 15,-39-60-1-15</inkml:trace>
          <inkml:trace contextRef="#ctx0" brushRef="#br0" timeOffset="-679.4519">10845-1731 339 0,'9'22'132'0,"-9"-22"-2"16,36 10 0-16,1-18-97 16,20 6-5-16,1-16-3 15,6 8-13-15,-4-5-5 16,-6 4-6-16,-9 2-6 15,-15 3-12-15,-4 15-25 16,-26-9-88-16,0 0-1 0,-26 10-5 16,26-10-2-16</inkml:trace>
        </inkml:traceGroup>
      </inkml:traceGroup>
    </inkml:traceGroup>
    <inkml:traceGroup>
      <inkml:annotationXML>
        <emma:emma xmlns:emma="http://www.w3.org/2003/04/emma" version="1.0">
          <emma:interpretation id="{7EC3EEAC-A55F-42BE-AE6F-71E95D2B0ED3}" emma:medium="tactile" emma:mode="ink">
            <msink:context xmlns:msink="http://schemas.microsoft.com/ink/2010/main" type="paragraph" rotatedBoundingBox="6574,13458 23694,13873 23654,15505 6534,15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7039BA-9248-414A-8756-359918B5FF5F}" emma:medium="tactile" emma:mode="ink">
              <msink:context xmlns:msink="http://schemas.microsoft.com/ink/2010/main" type="inkBullet" rotatedBoundingBox="6574,13458 7137,13471 7113,14496 6549,14482"/>
            </emma:interpretation>
            <emma:one-of disjunction-type="recognition" id="oneOf1">
              <emma:interpretation id="interp5" emma:lang="en-US" emma:confidence="1">
                <emma:literal>f</emma:literal>
              </emma:interpretation>
              <emma:interpretation id="interp6" emma:lang="en-US" emma:confidence="0">
                <emma:literal>t</emma:literal>
              </emma:interpretation>
              <emma:interpretation id="interp7" emma:lang="en-US" emma:confidence="0">
                <emma:literal>S</emma:literal>
              </emma:interpretation>
              <emma:interpretation id="interp8" emma:lang="en-US" emma:confidence="0">
                <emma:literal>£</emma:literal>
              </emma:interpretation>
              <emma:interpretation id="interp9" emma:lang="en-US" emma:confidence="0">
                <emma:literal>F</emma:literal>
              </emma:interpretation>
            </emma:one-of>
          </emma:emma>
        </inkml:annotationXML>
        <inkml:trace contextRef="#ctx0" brushRef="#br0" timeOffset="2097.3951">15 75 318 0,'-15'-26'126'0,"35"24"-2"15,-10-19-2-15,25 16-96 16,1-3-9-16,13 1-6 16,7 5-19-16,0-9-24 15,19 20-88-15,-24-22-1 16,15 24-5-16,-23-22 0 0</inkml:trace>
        <inkml:trace contextRef="#ctx0" brushRef="#br0" timeOffset="1956.301">568-521 310 0,'11'-45'127'0,"-11"45"2"16,-5-40-5-16,5 40-99 16,-10-28-2-16,10 28-1 0,-22-9-2 15,22 9-7-15,-30 13-2 16,30-13-1-16,-43 41 0 15,22-9-1-15,-5 7-1 16,3 14 0-16,4 5-2 16,8 6-4-16,9 3 2 15,6 3-4-15,7 1 1 16,6 0-3-16,2-3 2 16,5-10-3-16,-9-2 3 15,-5-3 0-15,-10-8 0 16,-8-2 0-16,-7-4-3 15,-7-12-2-15,-5-1-7 0,-8-13-10 16,10 0-23-16,-25-35-84 16,29 16-5-16,-24-39-2 15,23 21 2-15</inkml:trace>
      </inkml:traceGroup>
      <inkml:traceGroup>
        <inkml:annotationXML>
          <emma:emma xmlns:emma="http://www.w3.org/2003/04/emma" version="1.0">
            <emma:interpretation id="{308E0219-A503-4FF0-8194-0ADDA83FEDAA}" emma:medium="tactile" emma:mode="ink">
              <msink:context xmlns:msink="http://schemas.microsoft.com/ink/2010/main" type="line" rotatedBoundingBox="7251,13610 23691,14009 23665,15076 7226,14678"/>
            </emma:interpretation>
          </emma:emma>
        </inkml:annotationXML>
        <inkml:traceGroup>
          <inkml:annotationXML>
            <emma:emma xmlns:emma="http://www.w3.org/2003/04/emma" version="1.0">
              <emma:interpretation id="{4AF9CD15-A40A-47CA-9079-26310463576C}" emma:medium="tactile" emma:mode="ink">
                <msink:context xmlns:msink="http://schemas.microsoft.com/ink/2010/main" type="inkWord" rotatedBoundingBox="7243,13978 7825,13992 7819,14274 7236,14260"/>
              </emma:interpretation>
              <emma:one-of disjunction-type="recognition" id="oneOf2">
                <emma:interpretation id="interp10" emma:lang="en-US" emma:confidence="1">
                  <emma:literal>or</emma:literal>
                </emma:interpretation>
                <emma:interpretation id="interp11" emma:lang="en-US" emma:confidence="0">
                  <emma:literal>Dr</emma:literal>
                </emma:interpretation>
                <emma:interpretation id="interp12" emma:lang="en-US" emma:confidence="0">
                  <emma:literal>er</emma:literal>
                </emma:interpretation>
                <emma:interpretation id="interp13" emma:lang="en-US" emma:confidence="0">
                  <emma:literal>it</emma:literal>
                </emma:interpretation>
                <emma:interpretation id="interp14" emma:lang="en-US" emma:confidence="0">
                  <emma:literal>ver</emma:literal>
                </emma:interpretation>
              </emma:one-of>
            </emma:emma>
          </inkml:annotationXML>
          <inkml:trace contextRef="#ctx0" brushRef="#br0" timeOffset="2360.571">682 30 303 0,'6'26'127'0,"-6"-26"2"16,0 25-1-16,0-25-91 16,6 22-16-16,-6-22-3 15,48 10-5-15,-16-10-9 16,2-2-1-16,2-4-2 16,-4-5 0-16,-8-2 0 15,-24 13-1-15,17-28 0 16,-17 28-2-16,-36-30 1 0,6 20-2 15,-5 1 0-15,-1 3-1 16,6 8-2-16,2 0-5 16,28-2-9-16,-23 17-16 15,40 13-47-15,-17-30-39 16,38 37-3-16,-38-37 1 16,54 30 1-16</inkml:trace>
          <inkml:trace contextRef="#ctx0" brushRef="#br0" timeOffset="2516.6736">902 152 284 0,'0'0'126'16,"-2"-49"3"-16,2 49 0 16,17-54-63-16,5 24-42 15,-1-6-4-15,13 1-9 0,3 10-8 16,3 1-9-16,3 18-15 16,-9-11-58-16,18 32-50 15,-26-13-3-15,16 23-8 16,-42-25-2-16</inkml:trace>
        </inkml:traceGroup>
        <inkml:traceGroup>
          <inkml:annotationXML>
            <emma:emma xmlns:emma="http://www.w3.org/2003/04/emma" version="1.0">
              <emma:interpretation id="{6694772E-9F9E-4FB9-84FC-180803D7A393}" emma:medium="tactile" emma:mode="ink">
                <msink:context xmlns:msink="http://schemas.microsoft.com/ink/2010/main" type="inkWord" rotatedBoundingBox="9815,13948 11278,13826 11327,14428 9865,14549"/>
              </emma:interpretation>
              <emma:one-of disjunction-type="recognition" id="oneOf3">
                <emma:interpretation id="interp15" emma:lang="en-US" emma:confidence="0">
                  <emma:literal>I=</emma:literal>
                </emma:interpretation>
                <emma:interpretation id="interp16" emma:lang="en-US" emma:confidence="0">
                  <emma:literal>If</emma:literal>
                </emma:interpretation>
                <emma:interpretation id="interp17" emma:lang="en-US" emma:confidence="0">
                  <emma:literal>IF</emma:literal>
                </emma:interpretation>
                <emma:interpretation id="interp18" emma:lang="en-US" emma:confidence="0">
                  <emma:literal>I'.</emma:literal>
                </emma:interpretation>
                <emma:interpretation id="interp19" emma:lang="en-US" emma:confidence="0">
                  <emma:literal>I:</emma:literal>
                </emma:interpretation>
              </emma:one-of>
            </emma:emma>
          </inkml:annotationXML>
          <inkml:trace contextRef="#ctx0" brushRef="#br0" timeOffset="3717.4725">3275-120 338 0,'0'0'131'16,"0"0"-1"-16,0 0-5 0,41-28-96 16,2 20-7-16,8-3-4 15,12 2-6-15,5 1-6 16,1-1-1-16,-1 3-3 15,-4-1-1-15,-4 5-5 16,-10 0-5-16,-8 4-11 16,-18-6-22-16,10 21-83 15,-34-17-2-15,7 19-6 16,-29-17 0-16</inkml:trace>
          <inkml:trace contextRef="#ctx0" brushRef="#br0" timeOffset="4242.8221">3344 285 327 0,'-17'34'129'16,"-11"-28"-3"-16,32 24-1 15,-4-30-96-15,22 26-4 16,-1-19-4-16,18-1-10 15,6-6-3-15,6 0-4 16,7-4-3-16,-2-3-5 16,-3 5-5-16,-6-9-12 0,9 24-39 15,-30-26-66-15,14 28-4 16,-40-15-5-16,22 7-4 16</inkml:trace>
          <inkml:trace contextRef="#ctx0" brushRef="#br0" timeOffset="3485.3176">3663-189 353 0,'0'0'133'0,"0"0"2"15,0 0-6-15,-26 24-97 16,22 4-4-16,-9 2-4 16,5 15-7-16,-3 2-6 15,0 6-2-15,-2 1-5 16,5 4 1-16,-1-5-3 15,5-1-1-15,0-12 0 0,2-5-2 16,2-10-2-16,2-5-3 16,-2-20-7-16,0 0-15 15,21 2-51-15,-27-43-56 16,21 15-4-16,-26-34-3 16,17 16-4-16</inkml:trace>
          <inkml:trace contextRef="#ctx0" brushRef="#br0" timeOffset="4407.9306">4406 216 375 0,'-21'7'132'0,"47"-1"-2"15,-7-29-8-15,28 5-124 0,26 18-111 16,-11-27-6-16,19 22-12 15,-18-16-8-15</inkml:trace>
          <inkml:trace contextRef="#ctx0" brushRef="#br0" timeOffset="4296.8574">4402 60 372 0,'28'2'145'16,"-26"-23"-3"-16,24 25-6 15,-26-4-110-15,0 0-19 16,43-17-2-16,-13 15-5 16,6 2-9-16,-4 0-13 15,11 17-37-15,-43-17-69 16,45 19-4-16,-45-19-2 15,-4 30-2-15</inkml:trace>
        </inkml:traceGroup>
        <inkml:traceGroup>
          <inkml:annotationXML>
            <emma:emma xmlns:emma="http://www.w3.org/2003/04/emma" version="1.0">
              <emma:interpretation id="{FC3F4581-6283-475C-BA06-C02FE3612720}" emma:medium="tactile" emma:mode="ink">
                <msink:context xmlns:msink="http://schemas.microsoft.com/ink/2010/main" type="inkWord" rotatedBoundingBox="12492,13721 17152,14193 17056,15140 12396,14668">
                  <msink:destinationLink direction="with" ref="{E1F87ECB-8D30-4608-8434-6EFF62A17365}"/>
                </msink:context>
              </emma:interpretation>
              <emma:one-of disjunction-type="recognition" id="oneOf4">
                <emma:interpretation id="interp20" emma:lang="en-US" emma:confidence="0">
                  <emma:literal>(1....</emma:literal>
                </emma:interpretation>
                <emma:interpretation id="interp21" emma:lang="en-US" emma:confidence="0">
                  <emma:literal>(i...</emma:literal>
                </emma:interpretation>
                <emma:interpretation id="interp22" emma:lang="en-US" emma:confidence="0">
                  <emma:literal>(n...</emma:literal>
                </emma:interpretation>
                <emma:interpretation id="interp23" emma:lang="en-US" emma:confidence="0">
                  <emma:literal>(4=.</emma:literal>
                </emma:interpretation>
                <emma:interpretation id="interp24" emma:lang="en-US" emma:confidence="0">
                  <emma:literal>(Is-n.</emma:literal>
                </emma:interpretation>
              </emma:one-of>
            </emma:emma>
          </inkml:annotationXML>
          <inkml:trace contextRef="#ctx0" brushRef="#br0" timeOffset="23944.4294">7474 250 395 0,'0'0'140'15,"0"0"-4"-15,34-10-4 16,-34 10-116-16,32-7-9 15,-32 7-15-15,24-6-41 16,1 19-79-16,-25-13-5 16,0 0-1-16,0 0-5 15</inkml:trace>
          <inkml:trace contextRef="#ctx0" brushRef="#br0" timeOffset="22421.4163">6675-86 296 0,'0'0'126'16,"0"0"0"-16,0 0 5 15,0 0-78-15,0 0-13 16,0 0-5-16,0 0-9 15,21 28-7-15,-19-7-4 16,3 9-1-16,-1 3-5 0,4 5-1 16,-1-1-2-16,1 1-1 15,1-4-2 1,0-1-1-16,1-8 0 16,-1-3-1-16,-9-22-2 0,17 25-2 15,-17-25-7-15,0 0-9 16,0 0-31-16,0 0-87 15,0 0-4-15,-2-36-3 16,2 36 0-16</inkml:trace>
          <inkml:trace contextRef="#ctx0" brushRef="#br0" timeOffset="23696.2651">7086 265 317 0,'0'0'127'16,"0"0"1"-16,26-4 1 15,-26 4-84-15,0 0-12 16,0 0-6-16,0 0-10 16,13 22-5-16,-13-22-3 0,2 32-2 15,-2-11-3-15,0-21-1 16,-9 37-4-16,5-18-7 15,4-19-13-15,-9 36-47 16,9-36-63-16,0 0-4 16,-32 0-3-16,32 0-1 15</inkml:trace>
          <inkml:trace contextRef="#ctx0" brushRef="#br0" timeOffset="7800.6965">6118-309 169 0,'8'-19'101'0,"-8"19"9"16,13-23-1-16,-13 23-33 15,7-20-14-15,-7 20-8 0,0 0-11 16,0 0-10-16,-32 2-6 16,32-2-5-16,-39 22-3 15,18 1-2-15,-5 3-1 16,0 6-6-16,0 5 3 15,3 6-5-15,2 4 1 16,1 6-3-16,7 3 2 16,7 0-5-16,4-1 0 15,10 5 0-15,7 0-1 16,7-2 0-16,8-4-1 16,4-3 0-16,2-4-1 15,1 0-1-15,1-6-1 16,-1-11-6-16,-1 2-18 0,-36-32-111 15,54 34-4-15,-54-34-10 16,0 0-8-16</inkml:trace>
          <inkml:trace contextRef="#ctx0" brushRef="#br0" timeOffset="24340.6923">8003 304 347 0,'0'0'128'15,"51"-17"-4"-15,-32-5-8 0,11 14-107 16,-2 4-29-16,-8-11-26 16,12 25-16-1,-32-10-2-15,21 5 15 16,-21-5 15-16,0 0 18 0,0 0 14 16,0 0 23-16,9 19 31 15,-9-19 13-15,0 0 0 16,6-19-15-16,-6 19-12 15,26-3-12-15,-26 3-7 16,23 0-9-16,-23 0-17 16,26 18-51-16,-26-18-64 15,0 0-3-15,0 0-5 0,24 10-4 16</inkml:trace>
          <inkml:trace contextRef="#ctx0" brushRef="#br0" timeOffset="31272.9429">10517 379 338 0,'0'0'129'16,"0"0"-1"-16,0 0 0 15,0 0-100-15,0 0-8 16,24 13 0-16,-24-13-6 16,0 0-14-16,21 15-50 15,-21-15-74-15,0 0-7 16,0 0-7-16,0 0-4 15</inkml:trace>
        </inkml:traceGroup>
        <inkml:traceGroup>
          <inkml:annotationXML>
            <emma:emma xmlns:emma="http://www.w3.org/2003/04/emma" version="1.0">
              <emma:interpretation id="{D7481972-61A8-43DB-89B7-4ECDA562BEB3}" emma:medium="tactile" emma:mode="ink">
                <msink:context xmlns:msink="http://schemas.microsoft.com/ink/2010/main" type="inkWord" rotatedBoundingBox="14922,14590 15055,14398 15087,14421 14955,14613"/>
              </emma:interpretation>
              <emma:one-of disjunction-type="recognition" id="oneOf5">
                <emma:interpretation id="interp25" emma:lang="en-US" emma:confidence="1">
                  <emma:literal>,</emma:literal>
                </emma:interpretation>
                <emma:interpretation id="interp26" emma:lang="en-US" emma:confidence="0">
                  <emma:literal>]</emma:literal>
                </emma:interpretation>
                <emma:interpretation id="interp27" emma:lang="en-US" emma:confidence="0">
                  <emma:literal>}</emma:literal>
                </emma:interpretation>
                <emma:interpretation id="interp28" emma:lang="en-US" emma:confidence="0">
                  <emma:literal>)</emma:literal>
                </emma:interpretation>
                <emma:interpretation id="interp2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24528.8174">8498 285 351 0,'0'0'139'15,"15"34"-3"-15,-15-34-4 16,0 0-96-16,-24 36-20 16,11-12-5-16,-2 6-25 15,-11-17-83-15,18 21-30 16,-20-25-6-16,19 12-4 15,-10-27-6-15</inkml:trace>
        </inkml:traceGroup>
        <inkml:traceGroup>
          <inkml:annotationXML>
            <emma:emma xmlns:emma="http://www.w3.org/2003/04/emma" version="1.0">
              <emma:interpretation id="{4D75756B-0BD0-4521-A1DE-B8E49FCB2C26}" emma:medium="tactile" emma:mode="ink">
                <msink:context xmlns:msink="http://schemas.microsoft.com/ink/2010/main" type="inkWord" rotatedBoundingBox="16576,14023 17394,14517 17068,15056 16250,14562">
                  <msink:destinationLink direction="with" ref="{E1F87ECB-8D30-4608-8434-6EFF62A17365}"/>
                </msink:context>
              </emma:interpretation>
              <emma:one-of disjunction-type="recognition" id="oneOf6">
                <emma:interpretation id="interp30" emma:lang="en-US" emma:confidence="0">
                  <emma:literal>1 2...</emma:literal>
                </emma:interpretation>
                <emma:interpretation id="interp31" emma:lang="en-US" emma:confidence="0">
                  <emma:literal>12...</emma:literal>
                </emma:interpretation>
                <emma:interpretation id="interp32" emma:lang="en-US" emma:confidence="0">
                  <emma:literal>1.2...</emma:literal>
                </emma:interpretation>
                <emma:interpretation id="interp33" emma:lang="en-US" emma:confidence="0">
                  <emma:literal>1-2...</emma:literal>
                </emma:interpretation>
                <emma:interpretation id="interp34" emma:lang="en-US" emma:confidence="0">
                  <emma:literal>122...</emma:literal>
                </emma:interpretation>
              </emma:one-of>
            </emma:emma>
          </inkml:annotationXML>
          <inkml:trace contextRef="#ctx0" brushRef="#br0" timeOffset="34025.7729">10303 662 339 0,'0'0'137'16,"0"0"-2"-16,0 0 0 15,0 0-99-15,9 21-7 16,-9-21-3-16,-4 24-16 16,-1-5-16-16,5-19-34 15,-10 41-88-15,-10-35-6 16,18 18-4-16,2-24-6 15</inkml:trace>
          <inkml:trace contextRef="#ctx0" brushRef="#br0" timeOffset="30700.5629">9943 79 348 0,'-12'-23'132'16,"12"23"-2"-16,0 0 2 16,0 0-97-16,0 0-4 15,30-20-4-15,-30 20-7 16,30-4-3-16,-30 4-5 16,36 15-1-16,-36-15-3 15,36 34-2-15,-19-8-2 16,-4 4 1-16,-4 0-2 0,-7 4-1 15,-6-4 0 1,-7 2 2-16,-4-4-2 16,-2-4 0-16,-2-3 0 15,4-2-1-15,0 1 0 0,15-20 1 16,-11 28-2-16,11-28-1 16,11 21 1-16,-11-21 1 15,34 13-1-15,-8-13 0 16,6 0-3-16,0-7-3 15,9 5-5-15,-5-11-10 16,7 20-24-16,-24-24-95 16,15 30-4-16,-34-13-5 0,0 0-3 15</inkml:trace>
          <inkml:trace contextRef="#ctx0" brushRef="#br0" timeOffset="31752.2619">10723 390 385 0,'28'13'137'0,"-28"-13"-5"15,21-5-5-15,-21 5-119 0,26-4-10 16,-26 4-19-16,0 0-95 16,39 9-12-16,-39-9-3 15,0 0-2-15</inkml:trace>
          <inkml:trace contextRef="#ctx0" brushRef="#br0" timeOffset="29352.6665">9487 478 382 0,'0'0'140'0,"26"19"3"0,-26-19-2 16,0 28-104-16,-9-7-9 15,7 9-5-15,-6-2-10 16,-1 2-7-16,-4 0-6 16,-4-7-8-16,4 5-22 15,-15-23-108-15,26 14-2 16,-17-28-7-16,19 9-3 16</inkml:trace>
          <inkml:trace contextRef="#ctx0" brushRef="#br0" timeOffset="24980.1181">8808-135 390 0,'4'-26'145'16,"22"28"-4"-16,-26-2 0 16,0 0-105-16,11 26-5 15,-5 8-5-15,-4 5-11 16,1 8-3-16,-3 2-5 15,0 7 0-15,2-7-3 16,2 1-1-16,2-8-3 16,-1-5-4-16,3-3-9 0,-8-34-28 15,22 43-101-15,-22-43-7 16,0 0-6-16,-20-26-7 16</inkml:trace>
          <inkml:trace contextRef="#ctx0" brushRef="#br0" timeOffset="32029.4459">11278 388 380 0,'0'0'135'16,"0"0"-4"-16,19-3-18 15,-19 3-145-15,26 11-90 0,-26-11-2 16,19 11-6-16,-19-11-5 15</inkml:trace>
        </inkml:traceGroup>
        <inkml:traceGroup>
          <inkml:annotationXML>
            <emma:emma xmlns:emma="http://www.w3.org/2003/04/emma" version="1.0">
              <emma:interpretation id="{5F6D7FD8-7E4A-4853-B82B-68646F1B14D4}" emma:medium="tactile" emma:mode="ink">
                <msink:context xmlns:msink="http://schemas.microsoft.com/ink/2010/main" type="inkWord" rotatedBoundingBox="20438,14105 22847,14331 22788,14965 20379,14739">
                  <msink:destinationLink direction="with" ref="{47C20532-A9AD-43B9-824F-BFADA931054B}"/>
                  <msink:destinationLink direction="with" ref="{E1F87ECB-8D30-4608-8434-6EFF62A17365}"/>
                </msink:context>
              </emma:interpretation>
              <emma:one-of disjunction-type="recognition" id="oneOf7">
                <emma:interpretation id="interp35" emma:lang="en-US" emma:confidence="0">
                  <emma:literal>-1.24 t,</emma:literal>
                </emma:interpretation>
                <emma:interpretation id="interp36" emma:lang="en-US" emma:confidence="0">
                  <emma:literal>-7.24 t,</emma:literal>
                </emma:interpretation>
                <emma:interpretation id="interp37" emma:lang="en-US" emma:confidence="0">
                  <emma:literal>-12.4 t,</emma:literal>
                </emma:interpretation>
                <emma:interpretation id="interp38" emma:lang="en-US" emma:confidence="0">
                  <emma:literal>-1,244 t,</emma:literal>
                </emma:interpretation>
                <emma:interpretation id="interp39" emma:lang="en-US" emma:confidence="0">
                  <emma:literal>-7,244 t,</emma:literal>
                </emma:interpretation>
              </emma:one-of>
            </emma:emma>
          </inkml:annotationXML>
          <inkml:trace contextRef="#ctx0" brushRef="#br0" timeOffset="39219.7985">14819 420 417 0,'27'-11'144'0,"18"24"-3"16,-23-22-8-16,16 11-130 16,-1 18-68-1,-16-27-62-15,13 18-8 0,-34-11-7 16,48-2-1-16</inkml:trace>
          <inkml:trace contextRef="#ctx0" brushRef="#br0" timeOffset="39348.8854">15375 450 397 0,'0'0'124'0,"35"-26"-27"15,-14 13-94-15,-6-6-125 0,13 17-5 16,-28 2-3 0</inkml:trace>
          <inkml:trace contextRef="#ctx0" brushRef="#br0" timeOffset="39491.9802">15774 370 373 0,'38'-4'127'0,"-10"-15"-12"15,7 8-18-15,-8 15-163 16,-7-16-52-16,5 20-1 16,-25-8-4-16,30 9-1 15</inkml:trace>
          <inkml:trace contextRef="#ctx0" brushRef="#br0" timeOffset="38536.3446">13953 32 384 0,'-2'-19'145'15,"2"19"-2"-15,0 0 0 16,0 0-109-16,0 0-8 16,-2 30-2-16,-13-7-9 0,2 9-5 15,-2 3-4 1,0 1 0-16,0-2-3 15,2-4-1-15,7-4-1 16,4-7 1-16,2-19-2 0,17 24 0 16,2-22 0-16,9-2 0 15,8-4-1-15,7-1-2 16,4 1-4-16,-2-7-5 16,5 7-6-16,-14-7-10 15,5 16-14-15,-26-25-47 16,10 27-51-16,-25-7 0 15,0 0 0-15,-2-41 4 16</inkml:trace>
          <inkml:trace contextRef="#ctx0" brushRef="#br0" timeOffset="38757.4914">14176 19 355 0,'-19'41'144'0,"-20"-11"1"16,18 32-3-16,-18-19-60 15,16 17-62-15,3-7-4 16,10 3-5-16,5-9-5 16,10-4-3-16,1-11-2 15,5-10-3-15,-11-22-8 16,23 21-9-16,-23-21-25 16,0 0-94-16,24 19-2 15,-24-19-5-15,0 0 0 16</inkml:trace>
          <inkml:trace contextRef="#ctx0" brushRef="#br0" timeOffset="39064.6962">14506 574 419 0,'-22'6'140'16,"16"22"1"-16,-24-21-7 15,15 16-111-15,-4-10-5 16,19-13-12-16,-20 28-18 15,20-28-26-15,0 0-95 16,-21-11-7-16,21 11 0 16,0-34-6-16</inkml:trace>
          <inkml:trace contextRef="#ctx0" brushRef="#br0" timeOffset="39613.0608">16046 368 373 0,'0'0'138'16,"28"-4"1"-16,-28 4-5 0,21-13-87 15,-21 13-52-15,0 0-112 16,24 13-14-16,-24-13-7 16,0 0-5-16</inkml:trace>
          <inkml:trace contextRef="#ctx0" brushRef="#br0" timeOffset="39820.1982">16264 503 403 0,'0'0'140'16,"-17"56"-2"-16,-6-37-3 15,10 9-117-15,-4 6-57 16,-11-23-86-16,15 10-9 16,-13-23-11-16,26 2-2 15</inkml:trace>
          <inkml:trace contextRef="#ctx0" brushRef="#br0" timeOffset="32148.5253">11471 405 336 0,'45'-20'129'16,"-45"20"-11"-16,42-27-24 15,-18 24-189-15,-24 3-23 16,34-6-2-16,-34 6-5 15</inkml:trace>
          <inkml:trace contextRef="#ctx0" brushRef="#br0" timeOffset="32284.6158">11696 413 366 0,'10'-21'141'0,"22"19"-1"15,-19-22-10-15,15 9-116 0,2 17-132 16,-30-2-6-16,24-6-11 15,-24 6-11-15</inkml:trace>
          <inkml:trace contextRef="#ctx0" brushRef="#br0" timeOffset="34512.0962">11878 559 385 0,'0'0'143'0,"12"28"1"16,-12-28-5-16,-17 21-112 15,17-21-4-15,-13 34-7 16,7-14-13-16,6-20-14 0,-4 49-43 16,4-49-84-16,-22 41-2 15,-6-31-6 1,11 20-6-16</inkml:trace>
          <inkml:trace contextRef="#ctx0" brushRef="#br0" timeOffset="33004.0945">12231-79 369 0,'11'-26'141'0,"27"24"-2"16,-21-22-1-16,20 22-106 15,-7-2-2-15,8 12-5 16,-8 3-10-16,-2 8-3 16,-11 7-3-16,-8 6-2 15,-11 2-3-15,-7 7 0 16,-8-2 0-16,-2-3 0 15,-3 3-2-15,3-7 2 16,4 0-2-16,7-6 1 16,10-3-2-16,-2-23 1 15,34 26-2-15,-2-20-4 16,9-4-7-16,-3-12-21 0,22 14-110 16,-25-28-6-16,12 27-4 15,-28-21-6 1</inkml:trace>
          <inkml:trace contextRef="#ctx0" brushRef="#br0" timeOffset="37991.9826">13283 610 411 0,'-9'30'143'0,"9"-30"-6"16,-21 35-3-16,21-35-128 15,-24 30-14-15,22-11-29 16,2-19-90-16,0 0-5 16,0 0-4-16,-2 23 1 15</inkml:trace>
        </inkml:traceGroup>
        <inkml:traceGroup>
          <inkml:annotationXML>
            <emma:emma xmlns:emma="http://www.w3.org/2003/04/emma" version="1.0">
              <emma:interpretation id="{C2F363C9-0217-4B93-BFFA-9F33800C56B6}" emma:medium="tactile" emma:mode="ink">
                <msink:context xmlns:msink="http://schemas.microsoft.com/ink/2010/main" type="inkWord" rotatedBoundingBox="23182,14080 23689,14092 23673,14746 23166,14734">
                  <msink:destinationLink direction="with" ref="{47C20532-A9AD-43B9-824F-BFADA931054B}"/>
                </msink:context>
              </emma:interpretation>
              <emma:one-of disjunction-type="recognition" id="oneOf8">
                <emma:interpretation id="interp40" emma:lang="en-US" emma:confidence="1">
                  <emma:literal>4</emma:literal>
                </emma:interpretation>
                <emma:interpretation id="interp41" emma:lang="en-US" emma:confidence="0">
                  <emma:literal>y</emma:literal>
                </emma:interpretation>
                <emma:interpretation id="interp42" emma:lang="en-US" emma:confidence="0">
                  <emma:literal>k</emma:literal>
                </emma:interpretation>
                <emma:interpretation id="interp43" emma:lang="en-US" emma:confidence="0">
                  <emma:literal>Y</emma:literal>
                </emma:interpretation>
                <emma:interpretation id="interp44" emma:lang="en-US" emma:confidence="0">
                  <emma:literal>•4</emma:literal>
                </emma:interpretation>
              </emma:one-of>
            </emma:emma>
          </inkml:annotationXML>
          <inkml:trace contextRef="#ctx0" brushRef="#br0" timeOffset="40455.6205">16650 23 302 0,'4'-25'138'16,"-4"25"1"-16,17-28 2 15,-17 28-71-15,0 0-32 16,28-2 1-16,-28 2-9 15,0 28-7-15,-6-7-5 0,-3 11-4 16,-4 2-3-16,0 3-3 16,-2 1-3-16,3 1-1 15,3-5-2-15,5-4 0 16,6-6-1-16,-2-24-1 16,30 28 0-16,0-24 0 15,8-6-1-15,12-7 0 16,3 3-1-16,9-7-3 15,1 4-3-15,-6-4-5 16,-5 11-10-16,-20-6-23 16,6 21-99-16,-38-13-2 15,0 0-1-15,-34-3-1 16</inkml:trace>
          <inkml:trace contextRef="#ctx0" brushRef="#br0" timeOffset="40652.7526">16982 113 460 0,'0'0'151'16,"8"24"-1"-16,-33-11-3 16,-1 30-122-16,0 2-6 15,5 8-4-15,-3 3-9 16,5 2-2-16,6-5-4 16,5-6-4-16,10-2-10 15,0-23-23-15,26 12-108 16,-28-34-5-16,34 21-3 0,-34-21-5 15</inkml:trace>
        </inkml:traceGroup>
      </inkml:traceGroup>
      <inkml:traceGroup>
        <inkml:annotationXML>
          <emma:emma xmlns:emma="http://www.w3.org/2003/04/emma" version="1.0">
            <emma:interpretation id="{66A964AE-6489-4A2D-95FD-5761D9E075EE}" emma:medium="tactile" emma:mode="ink">
              <msink:context xmlns:msink="http://schemas.microsoft.com/ink/2010/main" type="line" rotatedBoundingBox="13372,14989 15498,14794 15532,15168 13406,15363"/>
            </emma:interpretation>
          </emma:emma>
        </inkml:annotationXML>
        <inkml:traceGroup>
          <inkml:annotationXML>
            <emma:emma xmlns:emma="http://www.w3.org/2003/04/emma" version="1.0">
              <emma:interpretation id="{52EE628E-FFB9-45F2-88D1-9F13869F8863}" emma:medium="tactile" emma:mode="ink">
                <msink:context xmlns:msink="http://schemas.microsoft.com/ink/2010/main" type="inkWord" rotatedBoundingBox="13372,14989 15498,14794 15532,15168 13406,15363"/>
              </emma:interpretation>
              <emma:one-of disjunction-type="recognition" id="oneOf9">
                <emma:interpretation id="interp45" emma:lang="en-US" emma:confidence="1">
                  <emma:literal>in</emma:literal>
                </emma:interpretation>
                <emma:interpretation id="interp46" emma:lang="en-US" emma:confidence="0">
                  <emma:literal>n</emma:literal>
                </emma:interpretation>
                <emma:interpretation id="interp47" emma:lang="en-US" emma:confidence="0">
                  <emma:literal>m</emma:literal>
                </emma:interpretation>
                <emma:interpretation id="interp48" emma:lang="en-US" emma:confidence="0">
                  <emma:literal>an</emma:literal>
                </emma:interpretation>
                <emma:interpretation id="interp49" emma:lang="en-US" emma:confidence="0">
                  <emma:literal>ins</emma:literal>
                </emma:interpretation>
              </emma:one-of>
            </emma:emma>
          </inkml:annotationXML>
          <inkml:trace contextRef="#ctx0" brushRef="#br0" timeOffset="26223.9444">6859 880 267 0,'0'0'129'0,"-30"-6"-1"16,30 6 0-16,0 0-56 15,0 0-41-15,0 0-1 16,-11 28-9-16,11-28-4 16,11 27-6-16,-7-7 1 15,7 5-3-15,-2 1-3 16,3 2-2-16,3 0-1 15,3 0 0-15,3-7 0 0,-2-4-2 16,7-4 0-16,-3-4 0 16,5-7 0-1,-2 0 0-15,2-8-1 16,2-1 0-16,0-1 0 0,2-5 0 16,0 0 1-16,5-4 0 15,1 0-1-15,5-3 1 16,0 3 0-16,0 2-1 15,2 2 1-15,-3 5 0 16,-1 1-1-16,-4 9 1 16,-1 3 1-16,-4 3-1 15,0 1 1-15,-2 2-1 0,-2-1 1 16,-2-1-1-16,-5-3 0 16,-21-6 0-1,32 7-1-15,-32-7 0 16,0 0 0-16,22-13 0 0,-22 13 0 15,0 0 0-15,4-24-1 16,-4 24-1-16,0 0 2 16,17-23 0-16,-17 23-1 15,28-13 2-15,-7 9-1 16,3-5 0-16,4 3 0 16,0 1 1-16,-5 1-1 15,1 6 1-15,-5 7-1 16,-19-9-1-16,24 32 1 15,-14-9 0-15,-1 3-1 16,2 2 2-16,6-4-1 16,2-7 0-16,9-7 2 15,4-7-2-15,7-8 1 0,1-8-1 16,7-6 2-16,-2-7-2 16,5-1 0-16,1-3-1 15,-4-5 1-15,9 3 2 16,0-2-2-16,4-2 2 15,-3-1-2-15,1 3 3 16,-6 6-4-16,-10 4-2 16,-3 16-14-16,-39 8-31 15,21 6-89-15,-51 3-4 16,5 29-7-16,-40-16-4 16</inkml:trace>
        </inkml:traceGroup>
      </inkml:traceGroup>
    </inkml:traceGroup>
    <inkml:traceGroup>
      <inkml:annotationXML>
        <emma:emma xmlns:emma="http://www.w3.org/2003/04/emma" version="1.0">
          <emma:interpretation id="{DBF1B079-809B-4F99-89F2-BF718E08F74D}" emma:medium="tactile" emma:mode="ink">
            <msink:context xmlns:msink="http://schemas.microsoft.com/ink/2010/main" type="paragraph" rotatedBoundingBox="14302,15595 14804,15970 14537,16327 14035,1595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EF100AC-28AA-4B37-97DB-D63F44D9A3D5}" emma:medium="tactile" emma:mode="ink">
              <msink:context xmlns:msink="http://schemas.microsoft.com/ink/2010/main" type="inkBullet" rotatedBoundingBox="14302,15595 14515,15754 14248,16111 14035,15952"/>
            </emma:interpretation>
            <emma:one-of disjunction-type="recognition" id="oneOf10">
              <emma:interpretation id="interp50" emma:lang="en-US" emma:confidence="0">
                <emma:literal>•</emma:literal>
              </emma:interpretation>
            </emma:one-of>
          </emma:emma>
        </inkml:annotationXML>
        <inkml:trace contextRef="#ctx0" brushRef="#br0" timeOffset="27385.7183">7681 1748 289 0,'0'0'127'0,"0"0"5"16,-32-2-1-16,32 2-90 15,0 0-4-15,-10 34-4 16,10-34-7-16,-15 38-7 15,8-18-3-15,3 8-3 16,2-3-5-16,2-1-2 16,6-3-4-16,-6-21-1 15,24 24-4-15,-24-24-4 0,36 2-8 16,-36-2-13-16,49-19-36 16,-36-18-75-1,24 16 1-15,-27-24-5 16,18 17 2-16</inkml:trace>
        <inkml:trace contextRef="#ctx0" brushRef="#br0" timeOffset="27527.811">7759 1491 379 0,'-33'17'137'16,"36"9"-2"-16,-3-26-11 15,-7 23-128-15,26 5-110 16,-19-28-11-16,24 26-10 15,-24-26-5-15</inkml:trace>
      </inkml:traceGroup>
      <inkml:traceGroup>
        <inkml:annotationXML>
          <emma:emma xmlns:emma="http://www.w3.org/2003/04/emma" version="1.0">
            <emma:interpretation id="{DC1057B6-DE00-46A8-8E69-395684E21375}" emma:medium="tactile" emma:mode="ink">
              <msink:context xmlns:msink="http://schemas.microsoft.com/ink/2010/main" type="line" rotatedBoundingBox="14594,15935 14746,16048 14584,16264 14433,16151"/>
            </emma:interpretation>
          </emma:emma>
        </inkml:annotationXML>
        <inkml:traceGroup>
          <inkml:annotationXML>
            <emma:emma xmlns:emma="http://www.w3.org/2003/04/emma" version="1.0">
              <emma:interpretation id="{7236CA9A-1BB7-45F2-BF4B-2CCA98794E60}" emma:medium="tactile" emma:mode="ink">
                <msink:context xmlns:msink="http://schemas.microsoft.com/ink/2010/main" type="inkWord" rotatedBoundingBox="14594,15935 14746,16048 14584,16264 14433,16151"/>
              </emma:interpretation>
              <emma:one-of disjunction-type="recognition" id="oneOf11">
                <emma:interpretation id="interp51" emma:lang="en-US" emma:confidence="1">
                  <emma:literal>U</emma:literal>
                </emma:interpretation>
                <emma:interpretation id="interp52" emma:lang="en-US" emma:confidence="0">
                  <emma:literal>o</emma:literal>
                </emma:interpretation>
                <emma:interpretation id="interp53" emma:lang="en-US" emma:confidence="0">
                  <emma:literal>a</emma:literal>
                </emma:interpretation>
                <emma:interpretation id="interp54" emma:lang="en-US" emma:confidence="0">
                  <emma:literal>0</emma:literal>
                </emma:interpretation>
                <emma:interpretation id="interp55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28444.421">7990 1913 255 0,'0'0'130'0,"0"0"-4"15,-15 19 6-15,-4-19-71 16,19 0-27-16,-15 19-3 16,15-19-6-16,-11 26-6 15,9-3-2-15,2-23-3 16,-2 39-1-16,2-39-4 15,10 34-2-15,-10-34-2 16,28 30 3-16,-6-28-6 0,3-6-1 16,1-4 0-16,4-10 0 15,-2-1 0-15,-5-7-1 16,-3-4 2 0,-7 3-5-16,-7 5 5 0,-6-3-1 15,0 25 0-15,-17-28 0 16,17 28-1-16,-30-9-2 15,30 9-9-15,-34-2-12 16,34 2-111-16,-26 11-10 16,26-11-1-16,0 0-9 15</inkml:trace>
        </inkml:traceGroup>
      </inkml:traceGroup>
    </inkml:traceGroup>
    <inkml:traceGroup>
      <inkml:annotationXML>
        <emma:emma xmlns:emma="http://www.w3.org/2003/04/emma" version="1.0">
          <emma:interpretation id="{A77FABA7-0078-4FAF-8921-5CF2A8BC0575}" emma:medium="tactile" emma:mode="ink">
            <msink:context xmlns:msink="http://schemas.microsoft.com/ink/2010/main" type="paragraph" rotatedBoundingBox="13108,16692 17521,15424 17937,16870 13524,181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2EF7CA-1637-47D0-A158-9DECDE58CB65}" emma:medium="tactile" emma:mode="ink">
              <msink:context xmlns:msink="http://schemas.microsoft.com/ink/2010/main" type="line" rotatedBoundingBox="13108,16692 17521,15424 17937,16870 13524,18139"/>
            </emma:interpretation>
          </emma:emma>
        </inkml:annotationXML>
        <inkml:traceGroup>
          <inkml:annotationXML>
            <emma:emma xmlns:emma="http://www.w3.org/2003/04/emma" version="1.0">
              <emma:interpretation id="{3C33BCD6-9CAC-401C-9B0E-F80EAE52000A}" emma:medium="tactile" emma:mode="ink">
                <msink:context xmlns:msink="http://schemas.microsoft.com/ink/2010/main" type="inkWord" rotatedBoundingBox="17536,15558 17762,16235 17422,16348 17196,15672"/>
              </emma:interpretation>
              <emma:one-of disjunction-type="recognition" id="oneOf12">
                <emma:interpretation id="interp56" emma:lang="en-US" emma:confidence="1">
                  <emma:literal>i....""</emma:literal>
                </emma:interpretation>
                <emma:interpretation id="interp57" emma:lang="en-US" emma:confidence="0">
                  <emma:literal>"i....""</emma:literal>
                </emma:interpretation>
                <emma:interpretation id="interp58" emma:lang="en-US" emma:confidence="0">
                  <emma:literal>I....""</emma:literal>
                </emma:interpretation>
                <emma:interpretation id="interp59" emma:lang="en-US" emma:confidence="0">
                  <emma:literal>'i....""</emma:literal>
                </emma:interpretation>
                <emma:interpretation id="interp60" emma:lang="en-US" emma:confidence="0">
                  <emma:literal>i....'"</emma:literal>
                </emma:interpretation>
              </emma:one-of>
            </emma:emma>
          </inkml:annotationXML>
          <inkml:trace contextRef="#ctx0" brushRef="#br0" timeOffset="36392.3466">10819 1861 364 0,'0'0'144'16,"7"-28"-4"-16,-7 28 1 16,0 0-113-16,0 0-3 15,-7 22-2-15,7-22-8 16,-12 26-6-16,5-7 0 15,7-19-3-15,-15 45-2 16,15-45-2-16,-4 38-1 16,4-38 0-16,15 26-2 15,-15-26-1-15,36 4-2 0,-14-8-5 16,1-13-6 0,5 8-14-16,-11-29-38 0,15 25-74 15,-19-32-4 1,9 21 1-16,-24-27-1 0</inkml:trace>
          <inkml:trace contextRef="#ctx0" brushRef="#br0" timeOffset="36544.4483">10946 1456 422 0,'-26'15'146'16,"24"15"-3"-16,-17-17-5 15,12 13-130-15,12 2-17 0,-5-28-65 16,34 40-65-16,-34-40-5 15,41 22-4 1,-41-22-3-16</inkml:trace>
          <inkml:trace contextRef="#ctx0" brushRef="#br0" timeOffset="36813.6262">11132 1919 424 0,'0'0'155'0,"13"21"1"16,-13-21-7-16,0 0-131 15,9 28-7-15,-3-4-1 0,-2-1-9 16,-4 1 3-16,0 4-19 15,0-28-12-15,-4 51-115 16,4-51-1-16,-17 24-7 16,17-24-1-16</inkml:trace>
          <inkml:trace contextRef="#ctx0" brushRef="#br1" timeOffset="64408.5462">6818 2780 321 0,'-10'22'134'16,"-16"-18"1"-16,17 32-5 16,-12-14-104-16,8 12-2 15,-2 0-6-15,4 9-6 16,5-4-6-16,6 1-2 0,2 1-4 16,0-2-5-1,9-7-12-15,-11-32-15 16,32 43-95-16,-32-43-1 15,34-13-7-15,-27-26-4 0</inkml:trace>
          <inkml:trace contextRef="#ctx0" brushRef="#br1" timeOffset="64568.6526">6760 2519 341 0,'-34'17'131'15,"32"2"-15"-15,2-19-31 16,0 0-198-16,30 32-9 16,-11-32-2-16,16 22-10 15</inkml:trace>
          <inkml:trace contextRef="#ctx0" brushRef="#br1" timeOffset="64964.0497">7037 3033 337 0,'0'0'138'15,"0"0"-2"-15,0 0-5 16,0 0-118-16,19-11 2 16,0 18 1-16,-19-7-4 15,35 23-2-15,-35-23-2 16,23 37-1-16,-23-37 2 16,7 34-3-16,-7-34-3 15,-3 26 2-15,3-26-1 16,0 0-1-16,0 0 0 15,-12 19-1-15,12-19-4 16,0 0-2-16,0 0-7 16,27 17-19-16,8-2-105 15,-35-15-5-15,58-2-4 0,-31-13-6 16</inkml:trace>
          <inkml:trace contextRef="#ctx0" brushRef="#br1" timeOffset="65565.4497">7810 3586 396 0,'0'0'150'0,"30"-22"3"0,-30 22-8 15,21-30-116-15,-21 30-19 16,0 0-6-16,28 13-19 15,-28-13-60 1,24 19-64-16,-24-19-9 0,23 11 2 16,-23-11-9-16</inkml:trace>
          <inkml:trace contextRef="#ctx0" brushRef="#br1" timeOffset="65692.5353">8230 3526 297 0,'0'0'137'0,"0"0"-27"16,-11 19-103-16,11-19-47 0,0 0-94 16,30-2 5-16</inkml:trace>
          <inkml:trace contextRef="#ctx0" brushRef="#br1" timeOffset="65836.6299">8635 3489 428 0,'0'0'145'16,"0"0"-18"-16,19-15-25 16,0 22-227-16,-19-7-11 15,37-3 1-15,-37 3-6 16</inkml:trace>
          <inkml:trace contextRef="#ctx0" brushRef="#br1" timeOffset="65967.7171">9035 3431 431 0,'0'0'138'16,"0"0"-4"-16,0 0-20 16,-36-15-166-16,36 15-76 15,-7 22-8-15,7-22 1 16,0 0-9-16</inkml:trace>
          <inkml:trace contextRef="#ctx0" brushRef="#br1" timeOffset="66300.9391">9641 2724 433 0,'-27'-2'148'0,"18"32"-3"16,-25-30-4-16,12 17-125 15,7 3-9-15,15-20-8 16,-21 34-22-16,21-34-38 0,0 21-76 15,0-21-5-15,19-2-3 16,-6-23 0-16</inkml:trace>
          <inkml:trace contextRef="#ctx0" brushRef="#br1" timeOffset="66436.0287">9815 2664 429 0,'-24'41'149'0,"-14"-22"1"16,12 33-8-16,-19-11-132 15,15-9-33-15,24 11-108 16,-14-28-13-16,31 10-13 16,-11-25-7-16</inkml:trace>
        </inkml:traceGroup>
      </inkml:traceGroup>
    </inkml:traceGroup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5:08.69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F87ECB-8D30-4608-8434-6EFF62A17365}" emma:medium="tactile" emma:mode="ink">
          <msink:context xmlns:msink="http://schemas.microsoft.com/ink/2010/main" type="inkDrawing" rotatedBoundingBox="16437,15245 19223,14974 19244,15195 16458,15465" semanticType="underline" shapeName="Other">
            <msink:sourceLink direction="with" ref="{4D75756B-0BD0-4521-A1DE-B8E49FCB2C26}"/>
            <msink:sourceLink direction="with" ref="{5F6D7FD8-7E4A-4853-B82B-68646F1B14D4}"/>
            <msink:sourceLink direction="with" ref="{FC3F4581-6283-475C-BA06-C02FE3612720}"/>
          </msink:context>
        </emma:interpretation>
      </emma:emma>
    </inkml:annotationXML>
    <inkml:trace contextRef="#ctx0" brushRef="#br0">9886 1161 330 0,'0'0'132'0,"0"0"-2"0,-5-22 3 15,5 22-100 1,24-2-2-16,-24 2 0 16,30 7-10-16,-30-7-6 15,32 19-3-15,-32-19-3 0,34 30-3 16,-14-13-1-16,1 2-2 15,5 1 0-15,6-1-1 16,2-2-1-16,9-4 1 16,0-5-1-16,6-3-1 15,2-5 1-15,1-9-1 16,3-4 0-16,-1-6 1 16,0-4-2-16,-3-3 1 15,0 0 0-15,-1 5 0 16,-7 4 0-16,-3 6 1 15,-1 9-1-15,-5 4 1 16,2 9 0-16,1 1 0 16,4 1-1-16,1 0 1 0,6-9-1 15,-1-1 1-15,2-8-2 16,-2-3 1-16,0-5-1 16,-6-2 1-16,-5-2 0 15,-4 2 0-15,-4 4 0 16,-2 5-1-16,2 1 1 15,2 5 0-15,2 2-2 16,11 1 2-16,4-3 0 16,11-3 0-16,4-3 0 15,6-3 0-15,5 1 2 16,-2-1 0-16,2 3 2 16,-7 2-1-16,3 1 0 0,-5 3 0 15,2 0 0-15,-1 0 0 16,-3-4-2-16,0-4-1 15,-7-5-3-15,-1-9-2 16,-11-1 2-16,-7-1-15 16,-19-14-12-16,11 27-109 15,-38-23-3-15,10 34-6 16,-39-22 2-16</inkml:trace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5:35.10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0F7492-1CFC-4338-94A4-A67E3380A185}" emma:medium="tactile" emma:mode="ink">
          <msink:context xmlns:msink="http://schemas.microsoft.com/ink/2010/main" type="writingRegion" rotatedBoundingBox="9736,15484 12006,17977 10631,19229 8361,16736"/>
        </emma:interpretation>
      </emma:emma>
    </inkml:annotationXML>
    <inkml:traceGroup>
      <inkml:annotationXML>
        <emma:emma xmlns:emma="http://www.w3.org/2003/04/emma" version="1.0">
          <emma:interpretation id="{57D87A58-5381-4BAD-9C95-ED0978631758}" emma:medium="tactile" emma:mode="ink">
            <msink:context xmlns:msink="http://schemas.microsoft.com/ink/2010/main" type="paragraph" rotatedBoundingBox="10297,16438 12093,17737 11703,18277 9907,169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D176B2-2F8A-473F-BE98-4BA3E729F49B}" emma:medium="tactile" emma:mode="ink">
              <msink:context xmlns:msink="http://schemas.microsoft.com/ink/2010/main" type="inkBullet" rotatedBoundingBox="10194,16580 10283,16644 10243,16699 10155,16634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5398 2320 333 0,'0'0'134'16,"-41"17"2"-16,33 17-6 15,-16-19-103-15,20 11-19 16,10 2-17-16,-6-28-39 16,33 51-82-16,-33-51 0 15,40 41-8-15,-40-41 1 0</inkml:trace>
      </inkml:traceGroup>
      <inkml:traceGroup>
        <inkml:annotationXML>
          <emma:emma xmlns:emma="http://www.w3.org/2003/04/emma" version="1.0">
            <emma:interpretation id="{9C375F64-2231-40A4-9723-851B260DA767}" emma:medium="tactile" emma:mode="ink">
              <msink:context xmlns:msink="http://schemas.microsoft.com/ink/2010/main" type="line" rotatedBoundingBox="10377,16496 12093,17737 11703,18277 9987,17036"/>
            </emma:interpretation>
          </emma:emma>
        </inkml:annotationXML>
        <inkml:traceGroup>
          <inkml:annotationXML>
            <emma:emma xmlns:emma="http://www.w3.org/2003/04/emma" version="1.0">
              <emma:interpretation id="{955AC53F-B699-40E2-9DEE-63F93B9C92AD}" emma:medium="tactile" emma:mode="ink">
                <msink:context xmlns:msink="http://schemas.microsoft.com/ink/2010/main" type="inkWord" rotatedBoundingBox="11176,17074 12093,17737 11724,18248 10806,17585"/>
              </emma:interpretation>
              <emma:one-of disjunction-type="recognition" id="oneOf1">
                <emma:interpretation id="interp1" emma:lang="en-US" emma:confidence="0">
                  <emma:literal>on,</emma:literal>
                </emma:interpretation>
                <emma:interpretation id="interp2" emma:lang="en-US" emma:confidence="0">
                  <emma:literal>Co h,</emma:literal>
                </emma:interpretation>
                <emma:interpretation id="interp3" emma:lang="en-US" emma:confidence="0">
                  <emma:literal>co h,</emma:literal>
                </emma:interpretation>
                <emma:interpretation id="interp4" emma:lang="en-US" emma:confidence="0">
                  <emma:literal>oh,</emma:literal>
                </emma:interpretation>
                <emma:interpretation id="interp5" emma:lang="en-US" emma:confidence="0">
                  <emma:literal>CO h,</emma:literal>
                </emma:interpretation>
              </emma:one-of>
            </emma:emma>
          </inkml:annotationXML>
          <inkml:trace contextRef="#ctx0" brushRef="#br0" timeOffset="-12451.2763">2149 2375 270 0,'-24'13'132'0,"-4"-21"3"15,16 27-7-15,-21-17-78 16,33-2-32-16,-27 21-4 16,27-21-6-16,-15 39-8 15,8-20-6-15,7 9-10 16,0-28-11-16,9 58-45 0,-9-58-50 15,15 26-7-15,-15-26 1 16,32-15-2-16</inkml:trace>
          <inkml:trace contextRef="#ctx0" brushRef="#br0" timeOffset="-3844.5567">2774 2913 150 0,'0'0'111'16,"26"2"3"-16,-30-21 6 16,4 19-74-16,10-22-3 0,-10 22 2 15,7-23 2 1,-7 23-10-16,0 0-5 15,0 0-3-15,0 0-6 16,-9 19-6-16,9-19-3 0,-8 41-1 16,3-13-4-16,3 6 0 15,-4 7-1-15,4 14-1 16,-7 10-1-16,3 5 8 16,-1 1-10-16,5-3 7 15,4 10-9-15,7-8 8 16,4 3-9-16,2-13 8 15,6-2-9-15,-2-15 2 16,3 2-2-16,-3-15 1 16,-2-11-1-16,-17-19 0 15,30-11 0-15,-13-23-1 16,5-13 1-16,1-5-1 16,5-7 1-16,0 5-2 0,0 3 2 15,-2 16-1-15,-7 22 1 16,-19 13 0-16,21 41 0 15,-16 0 0-15,-5 12-1 16,0 5 2-16,2 2-1 16,0 0 1-16,2-13-2 15,3-2 3-15,-3-15-3 16,2-8 0-16,-6-22 9 16,7 25-13-16,-7-25 0 15,0 0-26-15,4 26-42 16,-4-26-81-16,0 0 8 15,0 0-10-15,0 0-3 0</inkml:trace>
          <inkml:trace contextRef="#ctx0" brushRef="#br0" timeOffset="-148.0985">5336 2602 340 0,'0'0'138'0,"-28"7"-1"16,22 27-2-16,-18-17-107 15,11 20-5-15,-4-10-7 16,7 8-7-16,3-1-5 15,5-2-2-15,6-2 0 16,5-6-2-16,-9-24-5 16,25 28-3-16,-1-20-10 15,-24-8-20-15,54-11-94 0,-42-29-3 16,23 16-5-16,-22-42 2 16</inkml:trace>
          <inkml:trace contextRef="#ctx0" brushRef="#br0" timeOffset="256.1703">5632 2836 277 0,'6'36'146'0,"-6"-36"-2"16,0 41 0-16,0-41-52 16,-11 43-69-16,9-18-5 0,2 8-7 15,-4-1-8-15,0 0-6 16,1 0-5 0,-5-11-18-16,19 20-110 0,-11-41 1 15,0 28-12-15,0-28-7 16</inkml:trace>
        </inkml:traceGroup>
      </inkml:traceGroup>
    </inkml:traceGroup>
    <inkml:traceGroup>
      <inkml:annotationXML>
        <emma:emma xmlns:emma="http://www.w3.org/2003/04/emma" version="1.0">
          <emma:interpretation id="{363D45BD-9456-42DF-93CD-6253B6F96A10}" emma:medium="tactile" emma:mode="ink">
            <msink:context xmlns:msink="http://schemas.microsoft.com/ink/2010/main" type="paragraph" rotatedBoundingBox="8805,16332 10323,17998 9879,18403 8361,16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A09CE9-B7B7-4AB8-9DFA-8B5866473C74}" emma:medium="tactile" emma:mode="ink">
              <msink:context xmlns:msink="http://schemas.microsoft.com/ink/2010/main" type="inkBullet" rotatedBoundingBox="8764,16369 9000,16628 8734,16870 8498,16612"/>
            </emma:interpretation>
            <emma:one-of disjunction-type="recognition" id="oneOf2">
              <emma:interpretation id="interp6" emma:lang="en-US" emma:confidence="0">
                <emma:literal>"</emma:literal>
              </emma:interpretation>
              <emma:interpretation id="interp7" emma:lang="en-US" emma:confidence="0">
                <emma:literal>f</emma:literal>
              </emma:interpretation>
              <emma:interpretation id="interp8" emma:lang="en-US" emma:confidence="0">
                <emma:literal>T</emma:literal>
              </emma:interpretation>
              <emma:interpretation id="interp9" emma:lang="en-US" emma:confidence="0">
                <emma:literal>:</emma:literal>
              </emma:interpretation>
              <emma:interpretation id="interp10" emma:lang="en-US" emma:confidence="0">
                <emma:literal>4</emma:literal>
              </emma:interpretation>
            </emma:one-of>
          </emma:emma>
        </inkml:annotationXML>
        <inkml:trace contextRef="#ctx0" brushRef="#br0" timeOffset="-12264.154">2337 2397 250 0,'-21'0'135'0,"12"30"-5"15,-21-22 0-15,15 24-64 16,-8-12-43-16,10 12 0 16,-2-6-11-16,6-1-10 0,9 14-17 15,0-39-58-15,7 62-57 16,-7-62-4 0,13 45-8-16,-13-45-5 15</inkml:trace>
        <inkml:trace contextRef="#ctx0" brushRef="#br0" timeOffset="-2352.5647">4021 2922 282 0,'-39'17'133'0,"24"8"0"16,-23-22-3-16,25 18-98 15,-15-6-4-15,17 13-3 16,1-5-11-16,10 3-4 16,2-5-3-16,8 1-1 0,8-3-3 15,3-6 0-15,5-4-1 16,2-9-1-16,2-11 1 15,0-8-2-15,-5-5 1 16,-3-6 0-16,-9-2 0 16,-9 0-1-16,-8 2 0 15,-9 4 0-15,-9 11 0 16,-1 4 0-16,-3 7-3 16,-2 6-9-16,15 18-33 15,-12-25-89-15,33 27-4 16,-8-22-5-16,0 0-7 15</inkml:trace>
      </inkml:traceGroup>
      <inkml:traceGroup>
        <inkml:annotationXML>
          <emma:emma xmlns:emma="http://www.w3.org/2003/04/emma" version="1.0">
            <emma:interpretation id="{70C8ECCF-2726-4397-BF6A-93E16F083D2E}" emma:medium="tactile" emma:mode="ink">
              <msink:context xmlns:msink="http://schemas.microsoft.com/ink/2010/main" type="line" rotatedBoundingBox="9376,16959 10323,17998 9879,18403 8932,17363"/>
            </emma:interpretation>
          </emma:emma>
        </inkml:annotationXML>
        <inkml:traceGroup>
          <inkml:annotationXML>
            <emma:emma xmlns:emma="http://www.w3.org/2003/04/emma" version="1.0">
              <emma:interpretation id="{D8CBAE6C-64EA-49E1-96B0-BADEFA69D01A}" emma:medium="tactile" emma:mode="ink">
                <msink:context xmlns:msink="http://schemas.microsoft.com/ink/2010/main" type="inkWord" rotatedBoundingBox="9376,16959 10323,17998 9879,18403 8932,17363"/>
              </emma:interpretation>
              <emma:one-of disjunction-type="recognition" id="oneOf3">
                <emma:interpretation id="interp11" emma:lang="en-US" emma:confidence="0">
                  <emma:literal>h.</emma:literal>
                </emma:interpretation>
                <emma:interpretation id="interp12" emma:lang="en-US" emma:confidence="0">
                  <emma:literal>he.</emma:literal>
                </emma:interpretation>
                <emma:interpretation id="interp13" emma:lang="en-US" emma:confidence="0">
                  <emma:literal>ho</emma:literal>
                </emma:interpretation>
                <emma:interpretation id="interp14" emma:lang="en-US" emma:confidence="0">
                  <emma:literal>h,</emma:literal>
                </emma:interpretation>
                <emma:interpretation id="interp15" emma:lang="en-US" emma:confidence="0">
                  <emma:literal>h:</emma:literal>
                </emma:interpretation>
              </emma:one-of>
            </emma:emma>
          </inkml:annotationXML>
          <inkml:trace contextRef="#ctx0" brushRef="#br0" timeOffset="-800.5323">4640 3011 248 0,'0'0'136'16,"0"-36"2"-16,0 36 0 16,0 0-62-16,0 0-37 0,-22-13-8 15,22 13-7-15,-8 32-7 16,6-2-5-16,0 7-2 15,2 14-3-15,0 13-1 16,0 3 8-16,0 6-10 16,-3 2 9-16,-3 2-11 15,6-4 11-15,0-9-11 16,2-13 8-16,0-6-10 16,3-17 1-16,-5-28-1 15,21 15 0-15,-2-28 0 16,-4-10 0-16,7-7-1 15,-1-2 1-15,1-7 1 16,1 7 0-16,1 8-1 0,1 7 0 16,-3 13 0-16,1 6-1 15,-23-2 2 1,33 34-2-16,-23-6 2 16,-1 6-1-16,-5 1 0 0,-6 1 1 15,-2-2-2-15,-5 1 0 16,3-1-6-16,-5-15-2 15,9 3-13-15,2-22-12 16,13 36-61-16,-13-36-57 16,28 0 4-16,-20-19-6 15,24 4 7-15</inkml:trace>
          <inkml:trace contextRef="#ctx0" brushRef="#br0" timeOffset="-567.3774">5115 3718 270 0,'35'2'145'0,"-35"-2"-7"16,36 11 4-16,-36-11-56 15,17 39-51-15,-17-18-5 16,7 16-12-16,-14-1 5 16,5 5-16-16,-4-5 9 15,-1-4-9-15,3-2-1 16,2-8-18-16,6 8-1 15,-4-30-41-15,13 36-94 16,-13-36 2-16,0 0-7 16,0 0-1-16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7.2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106-9 7,'0'0'22,"0"0"1,-12 23-6,12-23 0,-9 39-2,5-13 0,-1 6-4,3 8-2,-5-1-1,5 7-1,-5-6-2,7 6-1,-3-4-1,3 11 0,-4-4 1,3 9-2,-10 2 1,9 6-3,-8-6 2,8 7-2,-7-7 1,5-1-1,-3-6 0,6 0-1,-1-8 2,2-1-1,0 2 1,-2-4-1,2 0 1,0-1-1,2-4 0,-2 0 1,3-7-1,-1-2 0,2-7 0,-1 0 0,3-4 0,-3-1 0,1 0 0,-1 0 0,-1 1 0,1 1 1,1 0-1,-2-1 0,-2-17 0,1 26 0,-1-26 0,0 18 0,0-18 1,0 0-1,0 0 0,2 19 0,-2-19 0,0 0 0,-3 21 0,3-21 0,-4 20 0,4-20 0,-2 23 0,2-23 0,-1 17 0,1-17 0,0 0 0,1 16 0,-1-16 0,0 0 0,0 0 0,0 0-1,0 0 1,0 0 0,0 0 0,0 0 0,22 2 0,-22-2 0,0 0-1,23-7 1,-23 7 0,23-18 0,-23 18 0,22-26 0,-22 26 0,22-28 0,-14 12 0,-8 16 0,20-26 0,-20 26 0,16-22 0,-16 22 0,17-24 0,-6 8 0,1 0 0,1-3 0,-1 0 0,0-3 0,1 1 0,1 0 0,-2 0 0,-1 0 0,1 5 0,-1 1 0,-11 15 0,17-27 0,-17 27 0,16-19 0,-16 19 0,0 0 0,23-14 0,-23 14 0,16-7 0,-16 7 0,23-18 0,-23 18 0,27-24 0,-13 6 0,2 0 0,1-1 0,1-2 0,0 2-1,-3 1 1,-15 18 0,27-28 0,-27 28 0,26-23 0,-26 23 0,25-26 0,-25 26 0,21-30 0,-8 14 0,-1 0 0,0-1 0,2 1 0,-14 16 0,27-28 0,-27 28 0,21-20 0,-21 20 0,25-19 0,-25 19 0,25-21 0,-25 21 0,24-25 0,-24 25 0,27-26 0,-27 26 0,26-23 0,-26 23-1,21-16 2,-21 16-2,18-12 1,-18 12 1,19-12-1,-19 12 0,16-11 0,-16 11 1,16-9-1,-16 9 0,0 0 0,18-12 0,-18 12 0,0 0 0,0 0 0,0 0 0,16-19 0,-16 19 2,0 0-2,0 0 1,10-19-1,-10 19 2,0 0-2,0 0 1,0 0-1,0 0 1,0 0-1,0 0 0,0 0-1,0 0-1,0 0-8,0 0-15,0-16-6,0 16-2,0 0 0,0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5:31.65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103AAB-1EEF-495C-9CC7-F6427104E2A4}" emma:medium="tactile" emma:mode="ink">
          <msink:context xmlns:msink="http://schemas.microsoft.com/ink/2010/main" type="writingRegion" rotatedBoundingBox="11974,16384 13685,17936 13216,18453 11505,16901"/>
        </emma:interpretation>
      </emma:emma>
    </inkml:annotationXML>
    <inkml:traceGroup>
      <inkml:annotationXML>
        <emma:emma xmlns:emma="http://www.w3.org/2003/04/emma" version="1.0">
          <emma:interpretation id="{6A309E19-4794-45C1-A507-9EBC32D225C1}" emma:medium="tactile" emma:mode="ink">
            <msink:context xmlns:msink="http://schemas.microsoft.com/ink/2010/main" type="paragraph" rotatedBoundingBox="11974,16384 13685,17936 13216,18453 11505,16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FA2589-2DAB-4C0D-BCCD-47C02BAF25C4}" emma:medium="tactile" emma:mode="ink">
              <msink:context xmlns:msink="http://schemas.microsoft.com/ink/2010/main" type="line" rotatedBoundingBox="11974,16384 13685,17936 13216,18453 11505,16901"/>
            </emma:interpretation>
          </emma:emma>
        </inkml:annotationXML>
        <inkml:traceGroup>
          <inkml:annotationXML>
            <emma:emma xmlns:emma="http://www.w3.org/2003/04/emma" version="1.0">
              <emma:interpretation id="{3979BA44-F7D4-494B-B0FC-64EC57B1F8AF}" emma:medium="tactile" emma:mode="ink">
                <msink:context xmlns:msink="http://schemas.microsoft.com/ink/2010/main" type="inkWord" rotatedBoundingBox="11974,16384 13685,17936 13216,18453 11505,16901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in,</emma:literal>
                </emma:interpretation>
                <emma:interpretation id="interp2" emma:lang="en-US" emma:confidence="0">
                  <emma:literal>in.</emma:literal>
                </emma:interpretation>
                <emma:interpretation id="interp3" emma:lang="en-US" emma:confidence="0">
                  <emma:literal>inn</emma:literal>
                </emma:interpretation>
                <emma:interpretation id="interp4" emma:lang="en-US" emma:confidence="0">
                  <emma:literal>ini</emma:literal>
                </emma:interpretation>
              </emma:one-of>
            </emma:emma>
          </inkml:annotationXML>
          <inkml:trace contextRef="#ctx0" brushRef="#br0">3567 3858 295 0,'0'0'139'15,"-24"19"6"-15,24-19-2 16,-19 30-84-16,19-9-27 0,-11 1 5 16,13-1-19-16,1 1 4 15,5-1-14-15,-8-21-1 16,30 28-7-16,-11-30 1 15,7-9 2-15,0-6-9 16,2-9 6-16,-5-4-10 16,-4-2 9-16,-6 0-8 15,-6-7 10-15,-14 9-9 16,7 30 7-16,-40-28 1 16,7 28 1-16,-5 7 0 15,-1 1 0-15,5 10-4 16,2-8-6-16,32-10-15 0,-36 22-58 15,36-22-53-15,0 0-13 16,47 17 3-16,-24-30-9 16</inkml:trace>
          <inkml:trace contextRef="#ctx0" brushRef="#br0" timeOffset="493.3277">3597 2774 323 0,'0'0'135'0,"-30"-17"1"0,30 17-25 16,-24 10-69 0,24-10-7-16,-17 28-11 0,13-6-8 15,0-1-5-15,4 3-5 16,2 3-4-16,2 1-1 16,4 0-5-16,1-2 0 15,4-5-6-15,0 1-3 16,6-1-10-16,-19-21-13 15,47 13-93-15,-34-39-6 16,21 18-2-16,-21-42 1 16</inkml:trace>
          <inkml:trace contextRef="#ctx0" brushRef="#br0" timeOffset="660.439">3695 2508 314 0,'-36'-26'133'16,"36"26"-5"-16,-28-6-1 15,28 6-107-15,0 0-7 16,0 0-5-16,13 19-17 16,-13-19-24-16,28 39-89 15,-28-39-3-15,15 51-5 16,-15-51-1-16</inkml:trace>
          <inkml:trace contextRef="#ctx0" brushRef="#br0" timeOffset="4479.9783">6236 3061 292 0,'0'0'141'16,"-9"-37"0"-16,9 37 0 16,-4-23-100-16,4 23-10 15,0 0-2-15,0 0-6 16,-4 30-8-16,-5-2-1 0,-6 6-4 16,0 15-1-1,0 5-3-15,2 1 8 16,-2 7-10-16,9 3 9 15,-1 3-11-15,7 1 9 0,-2-1-9 16,4-10 8-16,0 4-8 16,-2-6 2-16,3-11-3 15,-1-11 1-15,2-8-1 16,-4-26 0-16,19 0 0 16,-2-24-1-16,7-21-1 15,4-4-3-15,4 0 3 16,0-2-1-16,-2-1 0 15,-2 11 0-15,-7 20 1 16,-21 21 1-16,26 11 0 16,-22 14 1-16,-2 12-2 15,-2 4 0-15,3 8 1 16,1-9 1-16,0 1-1 0,0-11-2 16,3-4-3-16,-3-5-6 15,-4-21-17-15,7 20-53 16,-7-20-65-16,0 0-10 15,0 0 6-15,0 0-9 16</inkml:trace>
          <inkml:trace contextRef="#ctx0" brushRef="#br0" timeOffset="4789.1847">6715 3806 305 0,'20'-23'133'15,"18"12"9"-15,-18-13-5 16,18 16-92-16,-38 8-5 16,47-2-5-16,-47 2-7 15,24 27-7-15,-28-5-4 16,-3 6-5-16,-8 2 8 16,-6-5-14-16,1 3 6 15,-3-4-9-15,1 2 10 16,3-3-10-16,4-1 7 15,7-3-11-15,3 0 0 16,5 0 4-16,0-19-5 16,20 17-5-16,1-8-22 15,-21-9-120-15,56 9-6 0,-33-18-1 16,18 3-8-16</inkml:trace>
        </inkml:traceGroup>
      </inkml:traceGroup>
    </inkml:traceGroup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4:21.8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9C0ED7E-2506-4159-B6D2-C5FA819CA0E7}" emma:medium="tactile" emma:mode="ink">
          <msink:context xmlns:msink="http://schemas.microsoft.com/ink/2010/main" type="inkDrawing"/>
        </emma:interpretation>
      </emma:emma>
    </inkml:annotationXML>
    <inkml:trace contextRef="#ctx0" brushRef="#br0">8487 4607 380 0,'0'0'143'15,"5"21"-2"-15,-5-21-3 16,-14 44-111-16,7-6-1 16,5 13-5-16,-5 7-8 15,2 8-7-15,-2 3 0 16,3-1-5-16,-1-3 2 15,4-5-1-15,-1-5-1 16,2-12-3-16,0-6-3 0,2-16-3 16,-2-21-14-16,0 0-38 15,14-11-77-15,-18-29-4 16,12 0-5 0,-16-25-3-16</inkml:trace>
    <inkml:trace contextRef="#ctx0" brushRef="#br0" timeOffset="220.1454">8432 4636 391 0,'14'-5'145'15,"-6"-14"-5"-15,17 16-2 16,-5-9-115-16,13 4-3 16,1-4-5-16,7 3-7 0,4 1-6 15,1-1-3-15,-3 5-5 16,-2-2-5-1,-4 6-8-15,-11-3-12 16,0 13-39-16,-26-10-62 0,12 15-3 16,-26-10 2-16,2 19-2 15</inkml:trace>
    <inkml:trace contextRef="#ctx0" brushRef="#br0" timeOffset="416.2762">8433 4896 307 0,'-14'9'121'0,"14"-9"-5"16,17 6-1 0,9-9-93-16,10-9-3 15,10 1-1-15,2-2-11 16,2 1-8-16,-1 3-10 0,-9 1-11 16,-2 16-31-16,-22-8-60 15,-3 19-4-15,-13-19-1 16,-19 41-2-16</inkml:trace>
    <inkml:trace contextRef="#ctx0" brushRef="#br0" timeOffset="596.3964">8463 5232 324 0,'0'0'120'0,"-1"27"2"15,1-27-6-15,22 5-91 16,1-8-5-16,10 1-4 15,0-4-10-15,2-2-12 0,3 7-24 16,-10-14-84-16,6 15-5 16,-13-14-4-16,2 14-3 15</inkml:trace>
    <inkml:trace contextRef="#ctx0" brushRef="#br0" timeOffset="899.5978">8874 5082 331 0,'16'-15'134'0,"-7"-20"-5"15,12 14 0-15,-12-9-95 0,9 7-13 16,-5-1 2-16,1 10-6 16,-14 14-4-16,19-12 0 15,-19 12 0-15,4 21-1 16,-3 1-4-16,3 3-2 15,1 4-1-15,4 3-1 16,3-1-2-16,4-2-1 16,0-3-1-16,2-3-1 15,-1-5-3-15,-1-8-3 16,-1 1-8-16,-15-11-18 16,25 6-98-16,-27-23-6 15,2 17-2-15,-5-27-4 16</inkml:trace>
    <inkml:trace contextRef="#ctx0" brushRef="#br0" timeOffset="1388.9228">9106 4949 405 0,'-12'5'138'0,"-8"-2"-3"16,8 24-4-16,-13-5-110 15,4 12 0-15,-2-1-9 16,0 3-4-16,3-2-5 15,3-3-1-15,6-5-4 16,0-8-7-16,10-1-8 16,1-17-19-16,13 6-94 0,-12-23-6 15,16 7-2-15,-9-22-3 16</inkml:trace>
    <inkml:trace contextRef="#ctx0" brushRef="#br0" timeOffset="1569.0426">9211 4966 393 0,'-29'-2'140'16,"23"22"-1"-16,6-20-3 0,5 15-113 15,13-8-14-15,14-3-11 16,13 5-40-16,-6-18-88 15,18 10-7-15,-13-18-4 16,10 10-8-16</inkml:trace>
    <inkml:trace contextRef="#ctx0" brushRef="#br0" timeOffset="1442.9593">9337 4768 324 0,'20'-4'126'16,"-16"-11"4"-16,8 20-4 16,-12-5-86-16,0 0 1 15,-18 15-9-15,3 6-7 0,-6 3-6 16,0 8-3-16,-1 4-5 15,1 4-2-15,2 4-2 16,5 1-2-16,2 0-2 16,7 1 0-16,5-4-1 15,6-3-1-15,5-5-2 16,2-4-3-16,5-6-4 16,3-12-5-16,4-3-14 15,-4-21-33-15,11 8-76 16,-19-28-4-16,7 9-3 15,-19-22 1-15</inkml:trace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5-11-07T17:13:48.54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B796E9-DE4F-43EE-ADFF-0DCC0126B39E}" emma:medium="tactile" emma:mode="ink">
          <msink:context xmlns:msink="http://schemas.microsoft.com/ink/2010/main" type="inkDrawing" rotatedBoundingBox="11818,13196 11833,13196 11833,13211 11818,13211" shapeName="Other"/>
        </emma:interpretation>
      </emma:emma>
    </inkml:annotationXML>
    <inkml:trace contextRef="#ctx0" brushRef="#br0">14681 4230 0,'0'0'16,"0"0"-16,0 0 0</inkml:trace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5:22.83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D95F26-F9C2-4213-9D7E-FFAB777B2D10}" emma:medium="tactile" emma:mode="ink">
          <msink:context xmlns:msink="http://schemas.microsoft.com/ink/2010/main" type="inkDrawing"/>
        </emma:interpretation>
      </emma:emma>
    </inkml:annotationXML>
    <inkml:trace contextRef="#ctx0" brushRef="#br0">2209 2374 250 0,'-14'0'135'0,"9"21"-5"15,-13-15 0-15,9 17-64 16,-6-9-43-16,7 8 0 16,-1-4-11-16,4 1-10 0,5 8-17 15,0-27-58-15,4 44-57 16,-4-44-4 0,8 31-8-16,-8-31-5 15</inkml:trace>
    <inkml:trace contextRef="#ctx0" brushRef="#br0" timeOffset="-187.1223">2093 2359 270 0,'-15'9'132'0,"-2"-15"3"15,9 20-7-15,-11-13-78 16,19-1-32-16,-18 15-4 16,18-15-6-16,-9 27-8 15,5-13-6-15,4 6-10 16,0-20-11-16,6 40-45 0,-6-40-50 15,9 19-7-15,-9-19 1 16,20-11-2-16</inkml:trace>
    <inkml:trace contextRef="#ctx0" brushRef="#br0" timeOffset="8419.5973">2477 2738 150 0,'0'0'111'16,"16"2"3"-16,-19-16 6 16,3 14-74-16,7-15-3 0,-7 15 2 15,4-17 2 1,-4 17-10-16,0 0-5 15,0 0-3-15,0 0-6 16,-6 14-6-16,6-14-3 0,-5 29-1 16,2-10-4-16,2 6 0 15,-3 3-1-15,3 12-1 16,-4 5-1-16,1 5 8 16,0 0-10-16,2-2 7 15,4 6-9-15,3-4 8 16,3 2-9-16,1-10 8 15,4-1-9-15,-1-11 2 16,1 2-2-16,-1-11 1 16,-1-8-1-16,-11-13 0 15,18-7 0-15,-7-17-1 16,2-10 1-16,1-2-1 16,3-6 1-16,0 4-2 0,0 2 2 15,-1 12-1-15,-4 15 1 16,-12 9 0-16,13 28 0 15,-10 1 0-15,-3 9-1 16,0 3 2-16,1 1-1 16,1 0 1-16,0-9-2 15,2-1 3-15,-1-11-3 16,1-6 0-16,-4-15 9 16,4 19-13-16,-4-19 0 15,0 0-26-15,2 18-42 16,-2-18-81-16,0 0 8 15,0 0-10-15,0 0-3 0</inkml:trace>
    <inkml:trace contextRef="#ctx0" brushRef="#br0" timeOffset="9911.5892">3243 2744 282 0,'-24'12'133'0,"15"7"0"16,-15-18-3-16,16 14-98 15,-9-4-4-15,10 8-3 16,1-2-11-16,6 1-4 16,1-3-3-16,6 0-1 0,3-1-3 15,3-5 0-15,3-3-1 16,1-6-1-16,2-7 1 15,-1-7-2-15,-2-3 1 16,-3-4 0-16,-5-2 0 16,-5 1-1-16,-6 1 0 15,-5 3 0-15,-5 7 0 16,-2 3 0-16,0 5-3 16,-2 5-9-16,9 11-33 15,-8-16-89-15,21 19-4 16,-5-16-5-16,0 0-7 15</inkml:trace>
    <inkml:trace contextRef="#ctx0" brushRef="#br0" timeOffset="11463.6217">3623 2808 248 0,'0'0'136'16,"0"-26"2"-16,0 26 0 16,0 0-62-16,0 0-37 0,-13-9-8 15,13 9-7-15,-6 23-7 16,5-2-5-16,0 5-2 15,1 10-3-15,0 9-1 16,0 2 8-16,0 4-10 16,-2 2 9-16,-2 2-11 15,4-4 11-15,0-6-11 16,2-8 8-16,-1-6-10 16,2-11 1-16,-3-20-1 15,13 11 0-15,-1-21 0 16,-3-6 0-16,4-5-1 15,0-2 1-15,0-4 1 16,2 4 0-16,-1 7-1 0,2 3 0 16,-3 10 0-16,2 5-1 15,-15-2 2 1,19 24-2-16,-12-4 2 16,-2 4-1-16,-2 0 0 0,-4 2 1 15,-2-2-2-15,-2 0 0 16,1 0-6-16,-3-10-2 15,6 1-13-15,1-15-12 16,8 26-61-16,-8-26-57 16,17 0 4-16,-12-14-6 15,15 4 7-15</inkml:trace>
    <inkml:trace contextRef="#ctx0" brushRef="#br0" timeOffset="11696.7764">3915 3306 270 0,'21'2'145'0,"-21"-2"-7"16,22 7 4-16,-22-7-56 15,11 28-51-15,-11-13-5 16,4 10-12-16,-8 1 5 16,2 3-16-16,-1-3 9 15,-1-4-9-15,1-1-1 16,2-6-18-16,3 7-1 15,-2-22-41-15,8 25-94 16,-8-25 2-16,0 0-7 16,0 0-1-16</inkml:trace>
    <inkml:trace contextRef="#ctx0" brushRef="#br0" timeOffset="12116.0554">4050 2519 340 0,'0'0'138'0,"-17"5"-1"16,13 19-2-16,-10-12-107 15,6 14-5-15,-3-7-7 16,5 5-7-16,2 1-5 15,3-3-2-15,3-1 0 16,3-4-2-16,-5-17-5 16,16 20-3-16,-1-14-10 15,-15-6-20-15,33-8-94 0,-26-20-3 16,15 11-5-16,-15-30 2 16</inkml:trace>
    <inkml:trace contextRef="#ctx0" brushRef="#br0" timeOffset="12264.154">4088 2320 333 0,'0'0'134'16,"-25"12"2"-16,20 12-6 15,-9-13-103-15,11 7-19 16,7 1-17-16,-4-19-39 16,20 37-82-16,-20-37 0 15,25 28-8-15,-25-28 1 0</inkml:trace>
    <inkml:trace contextRef="#ctx0" brushRef="#br0" timeOffset="12520.3243">4232 2684 277 0,'4'26'146'0,"-4"-26"-2"16,0 28 0-16,0-28-52 16,-7 30-69-16,6-11-5 0,1 3-7 15,-3 1-8-15,1 0-6 16,0-1-5 0,-3-7-18-16,12 14-110 0,-7-29 1 15,0 20-12-15,0-20-7 16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5:31.65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A0F140-1C08-486E-BE48-8AB6C927B8F3}" emma:medium="tactile" emma:mode="ink">
          <msink:context xmlns:msink="http://schemas.microsoft.com/ink/2010/main" type="inkDrawing"/>
        </emma:interpretation>
      </emma:emma>
    </inkml:annotationXML>
    <inkml:trace contextRef="#ctx0" brushRef="#br0">3527 3452 295 0,'0'0'139'15,"-14"13"6"-15,14-13-2 16,-12 22-84-16,12-7-27 0,-6 0 5 16,7 0-19-16,0 0 4 15,4 0-14-15,-5-15-1 16,19 20-7-16,-7-22 1 15,4-5 2-15,-1-5-9 16,2-6 6-16,-2-4-10 16,-3 0 9-16,-4-1-8 15,-4-4 10-15,-8 6-9 16,4 21 7-16,-25-20 1 16,5 20 1-16,-4 5 0 15,1 1 0-15,1 6-4 16,3-5-6-16,19-7-15 0,-23 15-58 15,23-15-53-15,0 0-13 16,29 12 3-16,-14-21-9 16</inkml:trace>
    <inkml:trace contextRef="#ctx0" brushRef="#br0" timeOffset="493.3277">3546 2687 323 0,'0'0'135'0,"-19"-12"1"0,19 12-25 16,-14 7-69 0,14-7-7-16,-11 20-11 0,9-5-8 15,-1 0-5-15,3 2-5 16,2 2-4-16,0 1-1 16,3 0-5-16,1-2 0 15,2-3-6-15,-1 0-3 16,5 0-10-16,-12-15-13 15,29 9-93-15,-21-27-6 16,13 12-2-16,-13-29 1 16</inkml:trace>
    <inkml:trace contextRef="#ctx0" brushRef="#br0" timeOffset="660.439">3606 2499 314 0,'-22'-18'133'16,"22"18"-5"-16,-17-5-1 15,17 5-107-15,0 0-7 16,0 0-5-16,8 14-17 16,-8-14-24-16,17 27-89 15,-17-27-3-15,9 37-5 16,-9-37-1-16</inkml:trace>
    <inkml:trace contextRef="#ctx0" brushRef="#br0" timeOffset="4479.9783">5166 2889 292 0,'0'0'141'16,"-5"-25"0"-16,5 25 0 16,-3-17-100-16,3 17-10 15,0 0-2-15,0 0-6 16,-2 21-8-16,-4-1-1 0,-3 4-4 16,0 11-1-1,0 3-3-15,1 1 8 16,-1 5-10-16,5 1 9 15,0 3-11-15,4 1 9 0,-2-1-9 16,4-7 8-16,-1 3-8 16,-1-5 2-16,1-7-3 15,1-8 1-15,0-6-1 16,-2-18 0-16,12 0 0 16,-1-16-1-16,3-16-1 15,3-3-3-15,3 0 3 16,0-1-1-16,-2 0 0 15,-1 7 0-15,-4 14 1 16,-13 15 1-16,16 8 0 16,-13 10 1-16,-2 7-2 15,-1 4 0-15,1 6 1 16,2-6 1-16,0-1-1 0,-1-6-2 16,2-4-3-16,-1-3-6 15,-3-15-17-15,4 13-53 16,-4-13-65-16,0 0-10 15,0 0 6-15,0 0-9 16</inkml:trace>
    <inkml:trace contextRef="#ctx0" brushRef="#br0" timeOffset="4789.1847">5461 3416 305 0,'12'-17'133'15,"11"9"9"-15,-11-8-5 16,12 10-92-16,-24 6-5 16,29-2-5-16,-29 2-7 15,14 20-7-15,-16-5-4 16,-2 5-5-16,-6 1 8 16,-3-3-14-16,1 2 6 15,-2-4-9-15,1 2 10 16,1-1-10-16,3-2 7 15,3-1-11-15,4-1 0 16,2 1 4-16,0-14-5 16,12 12-5-16,1-6-22 15,-13-6-120-15,34 6-6 0,-20-12-1 16,11 2-8-16</inkml:trace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6:51.66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73E10FA-E66B-4206-ACEC-81F71302B465}" emma:medium="tactile" emma:mode="ink">
          <msink:context xmlns:msink="http://schemas.microsoft.com/ink/2010/main" type="inkDrawing" rotatedBoundingBox="16720,15559 16742,6505 16905,6506 16883,15560" semanticType="verticalRange" shapeName="Other">
            <msink:sourceLink direction="with" ref="{2CDDDBF7-0CF7-4A98-9B2B-1D30140418B0}"/>
          </msink:context>
        </emma:interpretation>
      </emma:emma>
    </inkml:annotationXML>
    <inkml:trace contextRef="#ctx0" brushRef="#br0">159 0 339 0,'0'0'142'0,"0"0"-4"16,-21 42 4-16,-1-14-117 15,20 19-4-15,-2 5 2 16,6 27 1-16,-2 17-4 16,0 27-2-16,0 18-4 15,-2 22 0-15,-7 14-1 16,1 23-1-16,-7 10-1 16,2 2-2-16,-2 6-3 15,6-6 0-15,5-2 1 16,6-2-3-16,5 0-2 15,6-7 3-15,-3-4-8 16,3 2 3-16,0-4 0 16,-4 2 1-16,-5 2-1 0,-2-6-1 15,-4-2-5-15,2-3 3 16,0-3 2-16,2-8-3 16,4-1 1-1,1-7 0-15,-1-8 1 0,3-5-1 16,2-6 5-16,-5-8 0 15,0-5 0-15,1-11-1 16,-5-6 1-16,0-4-1 16,0-7 0-16,-2-4-1 15,0 0 2-15,-2-5-4 16,0 3 4-16,0 2 2 16,-2 2-1-16,-1 0-2 0,-1 0 2 15,2 1-3-15,-3-1 3 16,3-4-3-16,2-3 2 15,-3-6-4 1,3-8 1-16,2 0 2 0,-2-7 0 16,0-4 0-16,0-2 0 15,-2 0-3-15,1-3 2 16,-1-1-1-16,0-3 1 16,-3-1-2-16,3-5 1 15,0-1-2-15,0-7 2 16,-3-3 2-16,1-4-2 15,1 0 2-15,-1-6-1 16,0-1 1-16,-1-6-1 0,3-2 1 16,-3-6-1-1,3-1 1-15,0-3-1 16,4-20 0-16,-4 36 0 16,-1-17 0-16,3 1 1 0,2-20 0 15,-4 36-1-15,4-36-2 16,-4 24-3-16,4-24-6 15,0 0-11-15,-9-30-36 16,9 30-92-16,4-39-4 16,-4 39-7-16,-2-28-4 15</inkml:trace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6:58.12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E6ABCF6-46C1-491B-8429-BEF01BB8AB4C}" emma:medium="tactile" emma:mode="ink">
          <msink:context xmlns:msink="http://schemas.microsoft.com/ink/2010/main" type="writingRegion" rotatedBoundingBox="18167,6494 27194,6390 27207,7566 18180,7670"/>
        </emma:interpretation>
      </emma:emma>
    </inkml:annotationXML>
    <inkml:traceGroup>
      <inkml:annotationXML>
        <emma:emma xmlns:emma="http://www.w3.org/2003/04/emma" version="1.0">
          <emma:interpretation id="{B7D3A679-7EE5-45F7-8D30-42BCCC105532}" emma:medium="tactile" emma:mode="ink">
            <msink:context xmlns:msink="http://schemas.microsoft.com/ink/2010/main" type="paragraph" rotatedBoundingBox="18167,6494 27194,6390 27207,7566 18180,7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DB0165-D0C5-4859-9472-8673D7862F7A}" emma:medium="tactile" emma:mode="ink">
              <msink:context xmlns:msink="http://schemas.microsoft.com/ink/2010/main" type="line" rotatedBoundingBox="18167,6494 27194,6390 27207,7566 18180,7670"/>
            </emma:interpretation>
          </emma:emma>
        </inkml:annotationXML>
        <inkml:traceGroup>
          <inkml:annotationXML>
            <emma:emma xmlns:emma="http://www.w3.org/2003/04/emma" version="1.0">
              <emma:interpretation id="{F27CDCF0-962C-4DCF-994C-FD6A4EC2286B}" emma:medium="tactile" emma:mode="ink">
                <msink:context xmlns:msink="http://schemas.microsoft.com/ink/2010/main" type="inkWord" rotatedBoundingBox="18167,6494 23487,6432 23499,7470 18179,7532"/>
              </emma:interpretation>
              <emma:one-of disjunction-type="recognition" id="oneOf0">
                <emma:interpretation id="interp0" emma:lang="en-US" emma:confidence="0">
                  <emma:literal>Contribution</emma:literal>
                </emma:interpretation>
                <emma:interpretation id="interp1" emma:lang="en-US" emma:confidence="0">
                  <emma:literal>Contributive</emma:literal>
                </emma:interpretation>
                <emma:interpretation id="interp2" emma:lang="en-US" emma:confidence="0">
                  <emma:literal>Contributive,</emma:literal>
                </emma:interpretation>
                <emma:interpretation id="interp3" emma:lang="en-US" emma:confidence="0">
                  <emma:literal>Contribute,</emma:literal>
                </emma:interpretation>
                <emma:interpretation id="interp4" emma:lang="en-US" emma:confidence="0">
                  <emma:literal>Contributes</emma:literal>
                </emma:interpretation>
              </emma:one-of>
            </emma:emma>
          </inkml:annotationXML>
          <inkml:trace contextRef="#ctx0" brushRef="#br0">409 75 256 0,'0'0'131'0,"-11"-24"5"16,11 24-1-16,-17-28-52 0,17 28-52 15,-24-21 1-15,24 21 0 16,-38-2-10-16,14 15-5 16,-12 2-1-16,-1 15-3 15,-8 6 0-15,2 13-2 16,1 9-2-16,5 6-2 15,7 9 0-15,11 2-2 16,12 0-2-16,16-2 0 16,12-7-3-16,9-6 1 15,9-10-4-15,2-10-1 16,4-10-6-16,-3-10-4 16,1-8-14-16,-15-22-18 0,17 14-47 15,-26-30-54-15,16 11 0 16,-22-21 2-16,14 15 3 15</inkml:trace>
          <inkml:trace contextRef="#ctx0" brushRef="#br0" timeOffset="320.2134">578 610 360 0,'0'0'136'16,"0"0"3"-16,0 0-3 15,19 28-105-15,-19-28-8 16,21 28 1-16,-21-28-4 15,39 28-8-15,-15-15-2 16,6-3-3-16,-5-3 0 0,3-5-4 16,0-8 0-16,-4-7-2 15,-3-9 0-15,-6-6-1 16,-2-6 0-16,-5-9-1 16,-6-2 1-16,-6 0-2 15,-4 7 2-15,-7 8-1 16,-9 11 1-16,-2 12 0 15,-8 11-1-15,-2 11-1 0,1 13-4 16,1 2-5 0,11 7-12-16,-5-18-25 15,34 13-89-15,-6-32-6 16,9 19 0-16,-9-19-2 0</inkml:trace>
          <inkml:trace contextRef="#ctx0" brushRef="#br0" timeOffset="810.5388">1148 550 401 0,'0'0'147'0,"-7"-23"-2"16,7 23-2-16,-19 25-123 15,19-25-4-15,-9 33-1 0,11-12-2 16,-2 0-5-16,7 1-3 16,-7-22 0-16,21 26-2 15,-21-26-1-15,41-13-1 16,-11-4 2-16,2-11-4 16,2-2 2-16,3 0-2 15,-3 0 3-15,-2 6 0 16,-6 13 2-16,-26 11 0 15,28 9-2-15,-22 12 2 16,-4 5 1-16,-2 4-1 16,0 2-1-16,-2 3-2 15,0-8-1-15,4-3-2 0,0-3-3 16,-2-21-2-16,5 35-8 16,-5-35-10-16,8 23-24 15,-8-23-96-15,0 0-1 16,13-28-3-16,8 9 2 15</inkml:trace>
          <inkml:trace contextRef="#ctx0" brushRef="#br0" timeOffset="1116.7422">1657 405 414 0,'0'0'139'0,"0"0"3"15,22 10-3-15,-3-10-127 16,17-2-10-16,12 2-13 16,-6-8-33-1,23 16-92-15,-20-12 0 0,8 21-4 16,-23-11 0-16</inkml:trace>
          <inkml:trace contextRef="#ctx0" brushRef="#br0" timeOffset="973.647">1848 143 413 0,'2'-19'144'15,"-2"19"-2"-15,0 0-9 16,-4 32-111-16,-3 0-2 0,10 15-1 15,-3 3-9-15,4 12-3 16,0 2-2-16,5 0 0 16,-3 1-4-1,3-8-4-15,-1-5-9 0,-3-20-10 16,7 7-30-16,-12-39-88 16,0 0-4-16,-25-9-1 15,16-15-1-15</inkml:trace>
          <inkml:trace contextRef="#ctx0" brushRef="#br0" timeOffset="1407.9357">2156 666 369 0,'0'0'140'16,"18"26"-1"-16,-18-26 0 16,0 0-104-16,19-28-16 15,-6 9-3-15,-3-14-5 0,1-5-7 16,4-7-1-1,2-2 0-15,-2 4 1 16,2 2 1-16,-2 7-1 16,5 8 0-16,-20 26-1 0,38-19-1 15,-19 30-2-15,5 6-4 16,0 11-5-16,-3-3-6 16,5 14-5-16,-9-9-5 15,6 13-7-15,-16-15-6 16,6 12-8-16,-24-20-6 15,15 14-27-15,-4-34-47 16,-21 26 4-16,21-26 4 16,-22-11 6-16</inkml:trace>
          <inkml:trace contextRef="#ctx0" brushRef="#br0" timeOffset="1588.0555">2486 124 408 0,'0'0'145'16,"-15"34"-4"-16,15-34 0 16,0 24-127-16,0-24-15 15,26 17-11-15,4 2-36 16,-30-19-86-16,49 17-5 16,-49-17 0-16,47 22-4 15</inkml:trace>
          <inkml:trace contextRef="#ctx0" brushRef="#br0" timeOffset="2040.3562">2891-184 325 0,'2'-24'139'16,"-19"3"5"-16,17 21 2 15,0 0-96-15,-15 57-17 0,9-12-1 16,6 22-8 0,-5 6-8-16,5 14-4 15,-2 1-3-15,4 7-2 16,1-5-4-16,3-9 2 0,0-10-2 16,5-14-2-16,4-16 0 15,0-19 0-15,7-22-1 16,5-20 0-16,3-18-1 15,2-12-1-15,3-1 1 16,-5-3-1-16,-2 10 1 16,-3 14 0-16,-25 30 1 15,20 0 0-15,-23 32 1 16,-7 15-1-16,-7 11 0 16,-1 4 2-16,-3 0-2 15,2-4-1-15,4-9-2 16,-5-13-2-16,12-10-6 15,8-26-10-15,0 0-28 0,-37-36-96 16,48 1-3-16,-17-20-2 16,19 10 1-16</inkml:trace>
          <inkml:trace contextRef="#ctx0" brushRef="#br0" timeOffset="2309.5349">3270 488 359 0,'0'0'139'0,"9"47"2"16,-9-47-1-16,-9 50-105 16,5-31-13-16,8 4 1 15,-4-23-5-15,19 30-5 0,-19-30-2 16,43 13-3-16,-17-17-1 16,6-7-2-16,0-8-2 15,0-9-2-15,-2-2-2 16,-2-4-2-16,-6 0-3 15,-9-1-2-15,-3 14-5 16,-12-1-10-16,2 22-25 16,-23-6-94-16,23 6-3 15,-24 24 0-15,22-1 0 16</inkml:trace>
          <inkml:trace contextRef="#ctx0" brushRef="#br0" timeOffset="2839.8881">3894 51 412 0,'0'0'146'15,"0"0"3"-15,15 41-5 16,-20-5-117-16,7 20-7 15,-6 0-6-15,4 10-6 16,0 3-4-16,2 1-1 16,-2-1-1-16,2-5-2 0,1-12-4 15,-6-12-4-15,3-10-6 16,0-30-8-16,0 0-18 16,-27-19-28-1,24-7-48-15,-29-36 34 0,19 15 31 16,-14-13 23-16,1 11 20 15,2 4 14-15,-1 2 24 16,25 43 30-16,-24-41 51 16,24 41-33-16,28-8-29 15,6 6-18-15,7-7-16 16,12 5-9-16,7-1-11 16,0 1-10-16,5 17-12 15,-18-2-8-15,2 21-5 0,-23 0 1 16,-1 21 4-1,-20-1 9-15,-3 8 10 16,-9-7 11-16,1-5 12 16,4-8 9-16,0-20 4 0,2-20-3 15,21-7-9-15,-4-31-26 16,15-10-98-16,-14-22-5 16,7-7-4-16,-12-11-1 15</inkml:trace>
          <inkml:trace contextRef="#ctx0" brushRef="#br0" timeOffset="3216.1376">4322 66 384 0,'-21'28'139'0,"33"4"-4"15,-10-13-3-15,16 7-128 16,5 4-10-16,-1-4-16 16,12 19-37-16,-23-17-49 0,16 21-25 15,-20-13 0-15,12 18 2 16,-17-22 66-16,11 13 41 15,-4-4 29-15,-9-41 40 16,30 47 59-16,-30-47 29 16,45 6 2-16,-24-25 2 15,20 10-62-15,-16-23-32 16,16 4-12-16,-13-8-12 16,0 0-10-16,-9-1-4 15,-6 1-3-15,-11 6 1 16,-8 8 0-16,-14 3 1 15,-7 15 0-15,-6 6 0 16,1 7 0-16,0 10-1 0,7 4-3 16,7 7-6-16,8-6-10 15,16 10-20-15,-6-34-34 16,34 41-72-16,-14-33-1 16,16 10 0-16,-12-21 2 15</inkml:trace>
          <inkml:trace contextRef="#ctx0" brushRef="#br0" timeOffset="3464.3026">4877 486 363 0,'23'-6'143'16,"-23"6"1"-16,0 0 0 15,0 0-101-15,22 10-18 16,-22-10-6-16,32-2-11 0,-9-6-5 16,9-5-2-16,1-4 0 15,1-1 0-15,-4 1 3 16,-2 11 0-16,-7 4 2 15,-21 2 0-15,19 30 1 16,-19 2 0-16,-2 6-2 16,2 7 0-16,2 0-6 15,3-6-6-15,12 0-21 16,-17-39-119-16,53 30-6 16,-25-41-2-16,17 4-4 15</inkml:trace>
        </inkml:traceGroup>
        <inkml:traceGroup>
          <inkml:annotationXML>
            <emma:emma xmlns:emma="http://www.w3.org/2003/04/emma" version="1.0">
              <emma:interpretation id="{BA718998-521A-4432-BCAA-070BFF8A5245}" emma:medium="tactile" emma:mode="ink">
                <msink:context xmlns:msink="http://schemas.microsoft.com/ink/2010/main" type="inkWord" rotatedBoundingBox="25150,6423 27194,6400 27207,7566 25163,7589"/>
              </emma:interpretation>
              <emma:one-of disjunction-type="recognition" id="oneOf1">
                <emma:interpretation id="interp5" emma:lang="en-US" emma:confidence="1">
                  <emma:literal>from</emma:literal>
                </emma:interpretation>
                <emma:interpretation id="interp6" emma:lang="en-US" emma:confidence="0">
                  <emma:literal>frons</emma:literal>
                </emma:interpretation>
                <emma:interpretation id="interp7" emma:lang="en-US" emma:confidence="0">
                  <emma:literal>fray</emma:literal>
                </emma:interpretation>
                <emma:interpretation id="interp8" emma:lang="en-US" emma:confidence="0">
                  <emma:literal>frees</emma:literal>
                </emma:interpretation>
                <emma:interpretation id="interp9" emma:lang="en-US" emma:confidence="0">
                  <emma:literal>frame</emma:literal>
                </emma:interpretation>
              </emma:one-of>
            </emma:emma>
          </inkml:annotationXML>
          <inkml:trace contextRef="#ctx0" brushRef="#br0" timeOffset="4167.7712">7843-148 323 0,'-15'-24'136'16,"15"24"4"-16,-34-36-3 15,23 15-112-15,-17-1-8 16,5 9 2-16,-11 3-2 16,2 10-4-16,-9 6 1 15,0 15-1-15,-2 9-2 16,3 18 0-16,1 5-2 0,3 7-1 15,8 11-2-15,4 6 0 16,9 4-2-16,9 5-3 16,6 2 0-1,2-3 0-15,4 3-2 0,3-4 2 16,0-7-1-16,-1-4 1 16,-1-13-1-16,-5-13-1 15,-4-13-4-15,2-34-3 16,0 0-8-16,-39-8-18 15,24-16-45-15,-28-40-67 16,13 6 0-16,-23-23 1 16,16 23 1-16,-19-9 88 0,11 14 43 15,9 16 20-15,0-3 55 16,36 40 70-16,-22-22 7 16,22 22 2-1,35-13 1-15,14 7-84 0,2-11-34 16,20 0-5-16,0-3-11 15,4-1-15-15,4 15-32 16,-19-7-101-16,6 26-3 16,-36-5-2-16,0 29-2 15</inkml:trace>
          <inkml:trace contextRef="#ctx0" brushRef="#br0" timeOffset="4604.0607">7591 625 403 0,'45'-23'147'0,"-28"-12"-1"16,19 16-5-16,-8-19-130 16,6-3-4-16,0 0-2 0,1 1-5 15,-1 3-2-15,0 7 0 16,-2 9-1-16,-6 8-1 16,-4 13-3-16,-22 0-1 15,25 34-9-15,-25-8-9 16,9 19-12-16,-16-13-6 15,18 17 1-15,-13-17 7 16,15 7 12-16,-2-11 14 16,-11-28 15-16,34 34 16 15,-34-34 15-15,45 9 8 16,-30-29 1-16,17 14-6 16,-11-13-8-16,9 4-11 0,-6-7-7 15,2-1-6-15,-7-3-3 16,-6 0-3-16,-9 3 0 15,-4 23 0-15,-24-32-1 16,1 23 0-16,-7 11 0 16,-7 2 1-16,5 13-2 15,0 3 0-15,9 5-5 16,6-5-10-16,21 16-31 16,-4-36-94-16,28 28-2 15,-9-28-2-15,26 4-2 16</inkml:trace>
          <inkml:trace contextRef="#ctx0" brushRef="#br0" timeOffset="5144.4206">8509 475 387 0,'0'0'150'16,"-27"7"-1"-16,27-7-3 16,0 0-116-16,0 0-18 15,0 0-2-15,0 0-6 16,0 0-3-16,34 15 0 15,-15-22-2-15,-19 7 1 0,32-13 1 16,-32 13-1 0,28-15 0-16,-28 15 0 15,32-8-1-15,-32 8 1 16,35-2 0-16,-35 2 0 0,32 4 0 16,-32-4 1-16,25 2-1 15,-25-2 0-15,20-2 0 16,-20 2 0-16,0 0 0 15,0 0 1-15,21-6 0 16,-21 6 0-16,0 0 0 16,0 0 1-16,19 23 0 15,-19-23-1-15,20 24 1 16,-20-24-2-16,27 13 0 16,-27-13 0-16,35 0 0 15,-14-7-1-15,1-4 1 16,-22 11-1-16,36-21 1 15,-36 21-1-15,28-15 1 0,-28 15 1 16,19 0-1-16,-19 0 1 16,0 0-1-16,17 28 1 15,-17-28-1 1,9 23 0-16,-9-23-1 0,11 28-1 16,-11-28-3-16,4 26-2 15,-4-26-7-15,-9 28-10 16,7 8-44-16,-21-25-79 15,20 19 1-15,-22-21-4 16,20 10 0-16</inkml:trace>
        </inkml:traceGroup>
      </inkml:traceGroup>
    </inkml:traceGroup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7:10.51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88E6981-5792-42A6-AB66-B84B3C3085D3}" emma:medium="tactile" emma:mode="ink">
          <msink:context xmlns:msink="http://schemas.microsoft.com/ink/2010/main" type="writingRegion" rotatedBoundingBox="20923,8061 26496,11361 25516,13015 19944,9715"/>
        </emma:interpretation>
      </emma:emma>
    </inkml:annotationXML>
    <inkml:traceGroup>
      <inkml:annotationXML>
        <emma:emma xmlns:emma="http://www.w3.org/2003/04/emma" version="1.0">
          <emma:interpretation id="{F78FE0D2-D601-45D7-944D-2BD6B410A5BE}" emma:medium="tactile" emma:mode="ink">
            <msink:context xmlns:msink="http://schemas.microsoft.com/ink/2010/main" type="paragraph" rotatedBoundingBox="20923,8061 26496,11361 26020,12163 20448,8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334FC4-AD58-4093-87D7-C20CC6689060}" emma:medium="tactile" emma:mode="ink">
              <msink:context xmlns:msink="http://schemas.microsoft.com/ink/2010/main" type="line" rotatedBoundingBox="20923,8061 26496,11361 26020,12163 20448,8864"/>
            </emma:interpretation>
          </emma:emma>
        </inkml:annotationXML>
        <inkml:traceGroup>
          <inkml:annotationXML>
            <emma:emma xmlns:emma="http://www.w3.org/2003/04/emma" version="1.0">
              <emma:interpretation id="{75A57C28-445F-4317-B77B-A878E9B768DC}" emma:medium="tactile" emma:mode="ink">
                <msink:context xmlns:msink="http://schemas.microsoft.com/ink/2010/main" type="inkWord" rotatedBoundingBox="20923,8061 26496,11361 26020,12163 20448,8864"/>
              </emma:interpretation>
              <emma:one-of disjunction-type="recognition" id="oneOf0">
                <emma:interpretation id="interp0" emma:lang="en-US" emma:confidence="0">
                  <emma:literal>it it.</emma:literal>
                </emma:interpretation>
                <emma:interpretation id="interp1" emma:lang="en-US" emma:confidence="0">
                  <emma:literal>It it.</emma:literal>
                </emma:interpretation>
                <emma:interpretation id="interp2" emma:lang="en-US" emma:confidence="0">
                  <emma:literal>"tint.</emma:literal>
                </emma:interpretation>
                <emma:interpretation id="interp3" emma:lang="en-US" emma:confidence="0">
                  <emma:literal>"tilt.</emma:literal>
                </emma:interpretation>
                <emma:interpretation id="interp4" emma:lang="en-US" emma:confidence="0">
                  <emma:literal>"tint,</emma:literal>
                </emma:interpretation>
              </emma:one-of>
            </emma:emma>
          </inkml:annotationXML>
          <inkml:trace contextRef="#ctx0" brushRef="#br0">9 288 405 0,'-32'-4'137'15,"32"4"2"-15,-28-2-4 16,28 2-109-16,0 0-1 15,0 0-2-15,-21 19-9 16,21-19-3-16,-6 30-1 16,3-8-3-16,1-1-1 15,4 5-1-15,1-1-3 16,1-1-1-16,7-5-4 16,-11-19-4-16,30 22-6 15,-30-22-10-15,42-13-18 16,-35-21-53-16,23 10-47 0,-20-27-2 15,12 6 2-15,-18-22 0 16</inkml:trace>
          <inkml:trace contextRef="#ctx0" brushRef="#br0" timeOffset="495.329">226 378 423 0,'0'0'144'0,"0"0"-3"0,0 0 4 16,0 0-115-16,10 37-7 15,-16-18-2 1,2 9-8-16,-1 0-6 16,1 6-1-16,0-6-2 0,2 0-3 15,2-7-1-15,0-21-2 16,6 26 0-16,-6-26-2 16,0 0-6-16,19-7-7 15,-19 7-19-15,11-28-32 16,8 22-70-16,-19-18-5 15,0 24 1-15,11-21 1 16</inkml:trace>
          <inkml:trace contextRef="#ctx0" brushRef="#br0" timeOffset="747.4965">412 485 349 0,'0'0'126'15,"24"-13"6"-15,-24 13-1 16,0 0-85-16,0 0-11 15,-22 24-4-15,-1-11-11 16,-1 13-3-16,-4-7-2 16,5 7-4-16,-1-7-2 15,7 2-4-15,17-21-2 16,-11 30-2-16,11-30-1 16,30 15-2-16,-6-4-5 0,4-11-6 15,6 15-12 1,-11-17-27-16,22 19-89 15,-45-17 0-15,45 28-5 16,-45-28 1-16</inkml:trace>
          <inkml:trace contextRef="#ctx0" brushRef="#br0" timeOffset="5774.8385">1001 250 301 0,'2'-41'131'0,"-2"41"5"15,0-32 0-15,0 32-77 16,0 0-17-16,0 0-3 0,-6 30-7 16,4 4-9-16,-5 7-4 15,3 17-4-15,-2 10-4 16,3 7 0-16,-3 7-4 15,2 1-1-15,-1-4-2 16,3-1 0-16,2-10-2 16,0-12 0-16,2-11-1 15,3-11 1-15,-5-34-2 16,15 24 1-16,-15-24-1 16,32-28 0-16,-15 0 0 15,7-4 0-15,-1 2-1 16,-2-2 0-16,3 8 1 15,-3 9 0-15,1 9 0 0,-22 6 0 16,30 17 0-16,-17 2 0 16,0 5 0-16,-1 3 0 15,1-1 0-15,0 0 1 16,-4-5-2-16,-1 1 2 16,-3-3-1-16,-3 2-1 15,-2 3 0-15,-2-5-2 16,-3 7-3-16,5-26-7 15,-2 45-12-15,2-45-30 16,9 26-91-16,-9-26-3 16,19-9-2-16,-13-17 0 15</inkml:trace>
          <inkml:trace contextRef="#ctx0" brushRef="#br0" timeOffset="163.1081">71-3 410 0,'-25'4'140'0,"18"16"0"15,-12-16-4-15,19-4-113 16,-17 30-4-16,17-11-5 15,2 3-17-15,-2-3-13 16,13 11-22-16,-13-30-67 16,17 43-30-16,-17-43-2 0,24 45-2 15,-24-45 1-15</inkml:trace>
          <inkml:trace contextRef="#ctx0" brushRef="#br0" timeOffset="6060.0284">1494 1072 414 0,'30'13'140'0,"-30"-13"0"16,6 24-2-16,-6-24-115 16,-11 45-3-16,9-22-3 15,2 11-7-15,0-4-4 16,2 5-1-16,-2-7-2 0,0-3-1 15,3-5-3-15,-3-20-4 16,4 27-6-16,-4-27-9 16,0 0-18-1,0 0-33-15,23-19-67 0,-27-2-1 16,4 21 0-16,15-30 2 16</inkml:trace>
          <inkml:trace contextRef="#ctx0" brushRef="#br0" timeOffset="6449.2869">1751 1173 302 0,'0'0'125'0,"0"0"4"0,6-24 1 15,-6 24-73-15,-19 17-19 16,19-17-1 0,-32 26-10-16,15-4-7 15,-7-3-4-15,5 4-4 0,0-3-3 16,6-1-4-16,13-19-1 15,-13 30-3-15,13-30 0 16,0 24-1-16,0-24-2 16,0 0-1-16,28 27-3 15,-28-27-4-15,34 22-9 16,-34-22-13-16,49 23-39 16,-27-29-67-16,16 15-1 15,-14-24-1-15,16 8 3 0</inkml:trace>
          <inkml:trace contextRef="#ctx0" brushRef="#br0" timeOffset="6703.4565">1901 1289 405 0,'0'0'137'0,"0"0"0"16,30 8-2-16,-9-14-111 16,11-1-9-16,3-1-10 15,1-5-16-15,7 11-18 16,-18-13-20-16,14 23-79 16,-39-8-8-16,34 11 0 15,-34-11 2-15</inkml:trace>
          <inkml:trace contextRef="#ctx0" brushRef="#br0" timeOffset="6556.359">2023 1196 367 0,'0'0'138'0,"0"0"0"15,0 0 0-15,11 48-96 16,-14-27-19-16,8 11-2 15,-5-2-11-15,2 0-7 16,0-4-7-16,-2-5-7 0,6 1-13 16,-6-22-20-16,0 0-87 15,0 0-6-15,0 0 1 16,-19-35-1 0</inkml:trace>
          <inkml:trace contextRef="#ctx0" brushRef="#br0" timeOffset="6908.5926">2419 1141 404 0,'0'0'140'16,"0"0"0"-16,9 36-2 16,-22-12-107-16,11 10-9 15,-5 0-8-15,5 3-7 16,4-5-8-16,3-6-6 15,5-5-10-15,-10-21-15 16,30 17-63-16,-30-17-44 16,24-26-3-16,-22-10-1 15,9 6 1-15</inkml:trace>
          <inkml:trace contextRef="#ctx0" brushRef="#br0" timeOffset="56114.2098">3679 2482 199 0,'6'-26'108'16,"-6"26"3"-1,0 0 4-15,0 0-57 0,-2-32-2 16,2 32-4-16,0 0-12 16,0 0-6-16,0 0-6 15,4 21-4-15,-4-21-4 16,0 45-5-16,0-17-3 15,0 8-2-15,2 3-3 16,0 4-2-16,-2 0 0 16,3-5-1-16,-3-1-2 0,0-5 1 15,2-6-1-15,0-5-1 16,-2-21-4 0,4 26-2-16,-4-26-9 15,0 0-14-15,0 0-47 0,0 0-62 16,15-20 0-16,-26-10-4 15,11 30 1-15</inkml:trace>
          <inkml:trace contextRef="#ctx0" brushRef="#br0" timeOffset="56490.4606">3918 2477 338 0,'0'0'123'0,"0"0"1"15,0 0-1-15,-17 22-90 16,17-22-8-16,-32 28-3 16,13-13-9-16,-7 0-3 15,1 2-1-15,-1-7 0 16,2 5-2-16,5-2-1 15,19-13-1-15,-19 22-1 16,19-22 0-16,13 19-1 16,-13-19-1-16,36 17-1 15,-12-6-1-15,-1 2 1 16,-1 2-1-16,-3 4 1 16,0 0-2-16,-4 7-7 0,-2-2-6 15,4 10-21-15,-17-34-93 16,21 49-3-16,-21-49-5 15,26 28-2-15</inkml:trace>
          <inkml:trace contextRef="#ctx0" brushRef="#br0" timeOffset="61611.8656">4248 2447 323 0,'0'0'123'16,"0"0"0"-16,0 0-3 16,0 0-86-16,0 0-1 15,0 0-7-15,0 0-5 16,-15 33-3-16,13-6-2 15,-4 3-2-15,4 7-1 0,-5 3-3 16,3 1-3-16,0 0-2 16,-1-3 0-16,3-1-3 15,-2-3-1-15,4-8-2 16,0-5-1-16,0-21-3 16,4 26-5-16,-4-26-13 15,0 0-25-15,26-4-84 16,-30-22-4-16,4 26-1 15,-3-34-2-15</inkml:trace>
          <inkml:trace contextRef="#ctx0" brushRef="#br0" timeOffset="61823.0057">4023 2702 306 0,'0'0'127'16,"0"0"0"-16,22-6 0 15,-22 6-79-15,19 0-19 16,-19 0-4-16,37 6-9 16,-14 1-9-16,5-3-8 15,4 2-10-15,-4-10-18 16,17 13-92-16,-19-20-7 16,12 13-1-16,-38-2-4 15</inkml:trace>
          <inkml:trace contextRef="#ctx0" brushRef="#br0" timeOffset="62218.2682">4552 2510 342 0,'0'0'127'0,"0"0"1"16,22-7-3-16,-22 7-94 16,19 0-4-16,-19 0-6 0,34 2-6 15,-34-2-3-15,43 11-1 16,-23 0-1 0,-1 4-1-16,-19-15-1 15,21 36-1-15,-23-12-1 0,-6-3-1 16,-5 3-1-16,-7-1-1 15,-1-1-1-15,0-1 0 16,6-2 0-16,0 1-1 16,15-20 0-16,-7 32 0 15,7-32-1-15,19 30-2 16,-19-30-5-16,35 23-12 16,-5 1-46-16,-30-24-72 15,40 17-1-15,-40-17-7 16,26 8 1-16</inkml:trace>
          <inkml:trace contextRef="#ctx0" brushRef="#br0" timeOffset="62654.5588">4578 3308 330 0,'0'0'133'16,"0"0"2"-16,0 0-2 15,24-10-95-15,1 12-3 16,-5-6-5-16,10 4-12 16,-2 0-6-16,8 2-3 15,-2 0-3-15,1 2-3 16,-1 0-3-16,-6 3-4 15,2 1-7-15,-9-3-11 16,5 16-44-16,-26-21-68 0,25 11-6 16,-25-11-1-16,0 0-2 15</inkml:trace>
          <inkml:trace contextRef="#ctx0" brushRef="#br0" timeOffset="62954.759">5289 3060 338 0,'0'0'138'0,"28"-9"8"16,-28 9-4-16,4 24-90 15,-8-5-14-15,13 18-6 16,-14 1-9-16,8 11-12 15,-3 3 0-15,0 8-9 16,0 0 0-16,0-2-4 16,-3 0 2-16,1-1-3 15,-2-3-5-15,-2-9-7 16,10 8-35-16,-15-29-92 16,26 4-5-16,-15-28-5 15,19-9-7-15</inkml:trace>
        </inkml:traceGroup>
      </inkml:traceGroup>
    </inkml:traceGroup>
    <inkml:traceGroup>
      <inkml:annotationXML>
        <emma:emma xmlns:emma="http://www.w3.org/2003/04/emma" version="1.0">
          <emma:interpretation id="{3E998E12-8510-4969-A0C4-F0DA22E31BE5}" emma:medium="tactile" emma:mode="ink">
            <msink:context xmlns:msink="http://schemas.microsoft.com/ink/2010/main" type="paragraph" rotatedBoundingBox="23238,10664 24525,11863 24116,12301 22830,111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60D5C42-4599-49CD-AD3E-E99CB2CEA658}" emma:medium="tactile" emma:mode="ink">
              <msink:context xmlns:msink="http://schemas.microsoft.com/ink/2010/main" type="line" rotatedBoundingBox="23238,10664 24525,11863 24116,12301 22830,11103">
                <msink:destinationLink direction="with" ref="{CB7B55DD-4976-463B-A6DA-CBF638CC10F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E8135C1-37A0-479D-BA1B-D7BFDBE89398}" emma:medium="tactile" emma:mode="ink">
                <msink:context xmlns:msink="http://schemas.microsoft.com/ink/2010/main" type="inkWord" rotatedBoundingBox="23238,10664 24525,11863 24116,12301 22830,11103"/>
              </emma:interpretation>
              <emma:one-of disjunction-type="recognition" id="oneOf1">
                <emma:interpretation id="interp5" emma:lang="en-US" emma:confidence="1">
                  <emma:literal>"2</emma:literal>
                </emma:interpretation>
                <emma:interpretation id="interp6" emma:lang="en-US" emma:confidence="0">
                  <emma:literal>'"2</emma:literal>
                </emma:interpretation>
                <emma:interpretation id="interp7" emma:lang="en-US" emma:confidence="0">
                  <emma:literal>"'2</emma:literal>
                </emma:interpretation>
                <emma:interpretation id="interp8" emma:lang="en-US" emma:confidence="0">
                  <emma:literal>"Q</emma:literal>
                </emma:interpretation>
                <emma:interpretation id="interp9" emma:lang="en-US" emma:confidence="0">
                  <emma:literal>'2</emma:literal>
                </emma:interpretation>
              </emma:one-of>
            </emma:emma>
          </inkml:annotationXML>
          <inkml:trace contextRef="#ctx0" brushRef="#br0" timeOffset="17520.6484">2355 2499 379 0,'-11'23'141'0,"-17"-12"-2"16,15 25-3-16,-14-3-115 15,12-1-6-15,6-4-4 16,5-1-9-16,8 1-16 15,-4-28-19-15,26 32-90 16,-26-32-10-16,32-2 0 16,-17-17-4-16</inkml:trace>
          <inkml:trace contextRef="#ctx0" brushRef="#br0" timeOffset="17658.7394">2548 2597 322 0,'-15'20'135'0,"6"22"0"15,-17-16-7-15,11 15-63 16,0 2-101-16,-6-20-84 16,19 7-3-16,2-30-11 15,-11 37-3-15</inkml:trace>
          <inkml:trace contextRef="#ctx0" brushRef="#br0" timeOffset="54490.53">2955 3109 378 0,'-11'-19'133'16,"11"19"4"-16,0-19-27 15,0 19-71-15,8-22-8 0,-8 22-7 16,0 0-7-16,30-25-4 16,-30 25-1-16,26-15-3 15,-26 15-1-15,37-9-1 16,-16 7-1-16,5 4-2 15,4 0 0-15,0 5-1 16,2-3-1-16,2 4 0 16,-2 1 1-16,-2 4 0 0,-2 0 0 15,0 2 1-15,-7 0-1 16,-1 4 2 0,-3 2-2-16,-2 3-4 15,-2 2 4-15,-3-1-6 0,-1 3 5 16,-5 0-6-16,-2 2 5 15,-4-2-4-15,-2 4 4 16,-5 0 1-16,-4 0-2 16,-4 0 1-16,-2 1-1 15,-2-3 1-15,-3 0 0 16,0-1-1-16,-3-7 0 16,-1-1-1-16,0-1 0 15,0-5 2-15,-2-9-1 16,0 0 0-16,2-10-1 15,0-7 1-15,3 1-1 16,5-12 0-16,1 3 1 16,4-2 0-16,15 21-1 0,-21-32 0 15,21 32 1-15,-2-22 0 16,2 22-1-16,0 0 1 16,30-6 0-16,-9 6 1 15,7 4-1-15,2 0 2 16,4 7 0-16,0 2 0 15,5 4 0-15,-3 4 2 16,3-1-2-16,-3 3 1 16,-1-1-1-16,-3-1 0 15,0-2-2-15,-2-4 2 16,-2-4-2-16,-3-2 2 16,-1-3-3-16,-5-4-2 0,0 0-4 15,-19-2-15-15,43 7-124 16,-43-7-6-16,0 0-9 15,-4-32-7-15</inkml:trace>
        </inkml:traceGroup>
      </inkml:traceGroup>
    </inkml:traceGroup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7:17.82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26BF13F-52CB-4D0F-86B0-497B5BB3A608}" emma:medium="tactile" emma:mode="ink">
          <msink:context xmlns:msink="http://schemas.microsoft.com/ink/2010/main" type="writingRegion" rotatedBoundingBox="22287,8120 29680,8627 29615,9573 22222,9066"/>
        </emma:interpretation>
      </emma:emma>
    </inkml:annotationXML>
    <inkml:traceGroup>
      <inkml:annotationXML>
        <emma:emma xmlns:emma="http://www.w3.org/2003/04/emma" version="1.0">
          <emma:interpretation id="{298BC794-E153-45FF-A3B4-7418280B6D6D}" emma:medium="tactile" emma:mode="ink">
            <msink:context xmlns:msink="http://schemas.microsoft.com/ink/2010/main" type="paragraph" rotatedBoundingBox="22287,8120 29680,8627 29615,9573 22222,9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3D1858-3F91-423B-BF32-DB0400881107}" emma:medium="tactile" emma:mode="ink">
              <msink:context xmlns:msink="http://schemas.microsoft.com/ink/2010/main" type="line" rotatedBoundingBox="22287,8120 29680,8627 29615,9573 22222,9066"/>
            </emma:interpretation>
          </emma:emma>
        </inkml:annotationXML>
        <inkml:traceGroup>
          <inkml:annotationXML>
            <emma:emma xmlns:emma="http://www.w3.org/2003/04/emma" version="1.0">
              <emma:interpretation id="{205110B2-9808-4E48-994E-AEEBEF2C9416}" emma:medium="tactile" emma:mode="ink">
                <msink:context xmlns:msink="http://schemas.microsoft.com/ink/2010/main" type="inkWord" rotatedBoundingBox="22287,8120 24711,8286 24652,9149 22228,8983"/>
              </emma:interpretation>
              <emma:one-of disjunction-type="recognition" id="oneOf0">
                <emma:interpretation id="interp0" emma:lang="en-US" emma:confidence="0">
                  <emma:literal>cat....</emma:literal>
                </emma:interpretation>
                <emma:interpretation id="interp1" emma:lang="en-US" emma:confidence="0">
                  <emma:literal>act....</emma:literal>
                </emma:interpretation>
                <emma:interpretation id="interp2" emma:lang="en-US" emma:confidence="0">
                  <emma:literal>act...</emma:literal>
                </emma:interpretation>
                <emma:interpretation id="interp3" emma:lang="en-US" emma:confidence="0">
                  <emma:literal>cat...</emma:literal>
                </emma:interpretation>
                <emma:interpretation id="interp4" emma:lang="en-US" emma:confidence="0">
                  <emma:literal>drat...</emma:literal>
                </emma:interpretation>
              </emma:one-of>
            </emma:emma>
          </inkml:annotationXML>
          <inkml:trace contextRef="#ctx0" brushRef="#br0">4245 1750 389 0,'-19'-26'138'0,"19"26"1"16,-35-17-2-16,35 17-110 16,-38 0-2-16,38 0-2 15,-30 26-7-15,15-1-4 16,2 1-2-16,4 10-3 15,5 3-2-15,2-3-3 16,8 5-7-16,5-11-10 16,10 2-22-16,-21-32-67 15,45 13-37-15,-45-13-4 0,50-32 0 16,-35-13-1-16</inkml:trace>
          <inkml:trace contextRef="#ctx0" brushRef="#br0" timeOffset="151.1001">4232 1439 449 0,'-6'30'139'0,"-16"-11"-1"15,26 18-12-15,3-7-136 16,-7-30-26-16,36 41-95 16,-36-41-5-16,50 30-4 15,-50-30 1-15</inkml:trace>
          <inkml:trace contextRef="#ctx0" brushRef="#br0" timeOffset="383.255">4468 1765 413 0,'-18'43'144'15,"1"-24"-4"-15,15 24 0 16,-9-9-116-16,11 9-8 15,0-7-4-15,9-1-7 16,2-3-6-16,2-11-4 16,-13-21-8-16,27 19-13 0,-3-12-37 15,-13-29-75-15,12 10-1 16,-12-25-2 0,15 14 1-16</inkml:trace>
          <inkml:trace contextRef="#ctx0" brushRef="#br0" timeOffset="575.3819">4656 1898 403 0,'-13'21'141'0,"-6"-17"-3"16,13 18 1-16,-14-14-116 15,20-8-4-15,-25 28-3 16,25-28-9-16,-22 30-3 16,22-30-1-16,-8 37-2 15,8-37-4-15,10 34-9 0,-10-34-13 16,37 26-37-16,-37-26-76 15,45-3-1-15,-26-16-3 16,13 8 1 0</inkml:trace>
          <inkml:trace contextRef="#ctx0" brushRef="#br0" timeOffset="923.6137">4737 1983 424 0,'0'0'139'0,"0"0"-2"15,13 28-4-15,-13-28-121 16,45 7-8-16,-13-5-16 16,1-13-23-16,16 15-45 0,-17-25-54 15,11 12-2 1,-20-16-1-16,12 14 4 15</inkml:trace>
          <inkml:trace contextRef="#ctx0" brushRef="#br0" timeOffset="771.5132">4860 1848 410 0,'0'0'140'0,"2"26"-1"15,-2-26-2-15,-17 41-114 16,10-11-4-16,9 2-7 0,-2 2-9 16,2 0-5-16,5-1-8 15,-7-12-10-15,8 7-25 16,-8-28-89 0,0 0-2-16,0 0-4 0,0 0 3 15</inkml:trace>
          <inkml:trace contextRef="#ctx0" brushRef="#br0" timeOffset="1071.7128">5106 1904 407 0,'4'21'139'15,"-4"-21"1"-15,2 37-1 16,-2-37-110-16,2 41-8 16,3-22-8-16,1 2-11 15,3-1-12-15,-9-20-12 16,19 34-29-16,-19-34-86 15,13 19-3-15,-13-19-3 16,21 9 1-16</inkml:trace>
          <inkml:trace contextRef="#ctx0" brushRef="#br0" timeOffset="1327.8825">5650 2403 450 0,'34'-11'146'0,"-34"11"2"15,43-15-8-15,-43 15-135 16,36-12-20-16,-3 16-36 15,-33-4-86-15,38 2-7 0,-38-2 1 16,28 9-4-16</inkml:trace>
          <inkml:trace contextRef="#ctx0" brushRef="#br0" timeOffset="1446.9614">5954 2407 365 0,'34'-2'132'15,"-34"2"0"-15,39-10-17 16,-39 10-119-16,30-13-116 15,-2 11-4-15,-28 2-4 16,40-13-7-16</inkml:trace>
          <inkml:trace contextRef="#ctx0" brushRef="#br0" timeOffset="1584.0528">6258 2377 324 0,'41'5'135'0,"-41"-5"4"15,45-2-7-15,-45 2-47 16,38-24-97-16,-3 26-53 15,-16-21-70-15,7 21-3 16,-26-2-6-16,23-4-1 16</inkml:trace>
        </inkml:traceGroup>
        <inkml:traceGroup>
          <inkml:annotationXML>
            <emma:emma xmlns:emma="http://www.w3.org/2003/04/emma" version="1.0">
              <emma:interpretation id="{D5C204DF-6A8E-4639-9190-7926D86FD1C5}" emma:medium="tactile" emma:mode="ink">
                <msink:context xmlns:msink="http://schemas.microsoft.com/ink/2010/main" type="inkWord" rotatedBoundingBox="27118,8568 29672,8743 29615,9573 27061,9398"/>
              </emma:interpretation>
              <emma:one-of disjunction-type="recognition" id="oneOf1">
                <emma:interpretation id="interp5" emma:lang="en-US" emma:confidence="0">
                  <emma:literal>is to</emma:literal>
                </emma:interpretation>
                <emma:interpretation id="interp6" emma:lang="en-US" emma:confidence="0">
                  <emma:literal>is I o</emma:literal>
                </emma:interpretation>
                <emma:interpretation id="interp7" emma:lang="en-US" emma:confidence="0">
                  <emma:literal>in I o</emma:literal>
                </emma:interpretation>
                <emma:interpretation id="interp8" emma:lang="en-US" emma:confidence="0">
                  <emma:literal>in to</emma:literal>
                </emma:interpretation>
                <emma:interpretation id="interp9" emma:lang="en-US" emma:confidence="0">
                  <emma:literal>ok I o</emma:literal>
                </emma:interpretation>
              </emma:one-of>
            </emma:emma>
          </inkml:annotationXML>
          <inkml:trace contextRef="#ctx0" brushRef="#br0" timeOffset="3248.1589">10229 2266 395 0,'9'-19'145'15,"27"21"1"-15,-16-19-7 16,25 6-128-16,-2 7-2 0,4 2-3 15,2-1-5-15,0 3-7 16,3 3-8-16,-12-8-12 16,5 18-26-1,-45-13-86-15,43 4 0 0,-43-4-4 16,0 0 4-16</inkml:trace>
          <inkml:trace contextRef="#ctx0" brushRef="#br0" timeOffset="3421.2737">10371 2354 354 0,'-39'4'143'0,"35"15"2"16,4-19-4-16,0 0-102 0,36-2-18 15,5-2-5-15,8-7-18 16,3-2-6 0,8 7-13-16,-15-13-27 0,19 21-89 15,-36-15-5-15,6 24-1 16,-34-11 4-16</inkml:trace>
          <inkml:trace contextRef="#ctx0" brushRef="#br0" timeOffset="3743.4886">10594 1992 418 0,'0'0'151'0,"0"0"0"15,-26 2-7-15,22 24-124 16,-7 4-1-16,2 15-3 16,-8 6-6-16,-2 5-2 15,0 4-1-15,-5 0-2 16,3-2-1-16,4-7 0 15,2-8-1-15,2-11-7 16,11-9-4-16,2-23-7 0,8 24-16 16,-8-24-99-1,26-19-20-15,-13-13-1 0,23 14-4 16</inkml:trace>
          <inkml:trace contextRef="#ctx0" brushRef="#br0" timeOffset="4070.7063">11148 2174 413 0,'0'0'149'16,"7"23"4"-16,-31-12-5 16,14 15-129-16,-5 6 1 0,6 7-5 15,5-1-5 1,4 3-2-16,10-3-2 15,10-8-3-15,10-8-2 16,6-12 1-16,9-12-3 0,4-10 1 16,3-16-3-16,-1-9 0 15,-6-12 0-15,-13-5-1 16,-12-1 2-16,-16 3-1 16,-17 9 1-16,-17 11-1 15,-13 17 1-15,-8 7-4 16,-1 23-18-16,-12-9-122 15,30 33-2-15,-18-18-10 16,31 16-2-16</inkml:trace>
          <inkml:trace contextRef="#ctx0" brushRef="#br0" timeOffset="2167.441">9049 2281 351 0,'-19'-2'147'0,"13"21"3"16,-29-15-4-16,18 16-81 15,-9 3-46-15,7 5-3 16,4 4-3 0,7-2-9-16,8 0 1 0,4-4-4 15,11-5-3-15,4-6-2 16,9-6-8-16,2-16-10 16,15 5-19-16,-19-32-95 15,25 13-7-15,-21-31-4 16,15 12 2-16</inkml:trace>
          <inkml:trace contextRef="#ctx0" brushRef="#br0" timeOffset="2311.5362">9231 1945 415 0,'-25'-13'141'16,"27"32"1"0,-2-19-6-16,-22 19-130 0,33 1-18 15,-11-20-27-15,34 34-94 16,-34-34-7-16,24 41 1 15,-24-41-5-15</inkml:trace>
          <inkml:trace contextRef="#ctx0" brushRef="#br0" timeOffset="2910.9362">9424 2452 362 0,'-4'24'151'16,"4"-24"1"-16,-11 36-4 15,11-36-59-15,-21 43-74 16,21-17-1-16,2 4-5 15,0 0-7-15,2 0 0 16,3-7-2-16,-1-3-1 16,-6-20-3-16,11 21-3 15,-11-21-4-15,0 0-6 16,0 0-11-16,0 0-10 0,0 0-16 16,11-36-25-16,8 34-60 15,-21-20 2-15,23 16 2 16,-12-18 9-16,23 16 95 15,-32 8 23-15,36-35 25 16,-8 31 35-16,-22-17 70 16,20 21 5-16,-26 0 5 15,0 0 0-15,0 0-81 16,0 0-12-16,0 0-7 16,-26 25-9-16,7-10-6 15,-2 7-4-15,-3-3-3 16,5 2-2-16,-2-3-2 15,21-18-2-15,-30 30-1 0,30-30-2 16,0 0 0-16,-7 19-1 16,7-19-2-16,34-9-2 15,-6 7-3-15,4-4-5 16,7 6-11-16,-7-9-17 16,15 22-98-16,-23-19-3 15,16 21-3-15,-40-15 1 16</inkml:trace>
        </inkml:traceGroup>
      </inkml:traceGroup>
    </inkml:traceGroup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3:11.38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DDDBF7-0CF7-4A98-9B2B-1D30140418B0}" emma:medium="tactile" emma:mode="ink">
          <msink:context xmlns:msink="http://schemas.microsoft.com/ink/2010/main" type="writingRegion" rotatedBoundingBox="2640,5656 15213,5657 15212,12816 2639,12815">
            <msink:destinationLink direction="with" ref="{473E10FA-E66B-4206-ACEC-81F71302B465}"/>
          </msink:context>
        </emma:interpretation>
      </emma:emma>
    </inkml:annotationXML>
    <inkml:traceGroup>
      <inkml:annotationXML>
        <emma:emma xmlns:emma="http://www.w3.org/2003/04/emma" version="1.0">
          <emma:interpretation id="{D6688745-80DA-4CB5-B37E-34F1FD9234C1}" emma:medium="tactile" emma:mode="ink">
            <msink:context xmlns:msink="http://schemas.microsoft.com/ink/2010/main" type="paragraph" rotatedBoundingBox="2634,5685 5597,5542 5647,6579 2684,6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731525-012F-49C0-A7E6-2DCF25A2BBAE}" emma:medium="tactile" emma:mode="ink">
              <msink:context xmlns:msink="http://schemas.microsoft.com/ink/2010/main" type="line" rotatedBoundingBox="2634,5685 5597,5542 5647,6579 2684,6722"/>
            </emma:interpretation>
          </emma:emma>
        </inkml:annotationXML>
        <inkml:traceGroup>
          <inkml:annotationXML>
            <emma:emma xmlns:emma="http://www.w3.org/2003/04/emma" version="1.0">
              <emma:interpretation id="{597B33FF-EC72-41AC-BF89-C6418E1EC03B}" emma:medium="tactile" emma:mode="ink">
                <msink:context xmlns:msink="http://schemas.microsoft.com/ink/2010/main" type="inkWord" rotatedBoundingBox="2634,5685 3641,5637 3691,6674 2684,6722"/>
              </emma:interpretation>
              <emma:one-of disjunction-type="recognition" id="oneOf0">
                <emma:interpretation id="interp0" emma:lang="en-US" emma:confidence="0">
                  <emma:literal>Them</emma:literal>
                </emma:interpretation>
                <emma:interpretation id="interp1" emma:lang="en-US" emma:confidence="0">
                  <emma:literal>Thom</emma:literal>
                </emma:interpretation>
                <emma:interpretation id="interp2" emma:lang="en-US" emma:confidence="0">
                  <emma:literal>Theme</emma:literal>
                </emma:interpretation>
                <emma:interpretation id="interp3" emma:lang="en-US" emma:confidence="0">
                  <emma:literal>Than</emma:literal>
                </emma:interpretation>
                <emma:interpretation id="interp4" emma:lang="en-US" emma:confidence="0">
                  <emma:literal>Thrum</emma:literal>
                </emma:interpretation>
              </emma:one-of>
            </emma:emma>
          </inkml:annotationXML>
          <inkml:trace contextRef="#ctx0" brushRef="#br0">-1014-5560 289 0,'17'-8'138'0,"-17"8"4"15,12-1-2-15,-12 1-89 16,0 0-12 0,0 15-8-16,2-1-10 0,-2-14-5 15,0 28-4-15,2-13-4 16,0 2-1-16,1-3-2 15,-3-14-1-15,9 21-2 16,-9-21 0-16,15 4-1 16,-15-4-1-16,21-16 0 15,-9-2 0-15,1-2 0 16,1-3-1-16,1 4 1 0,-2-1 0 16,-1 3 1-16,-12 17-1 15,17-16 2-15,-17 16 0 16,0 0 1-1,9 25 0-15,-9-8 0 0,1 1 0 16,-1 3 0-16,3 0 0 16,0-1-2-16,-1-3 1 15,2-4-2-15,-4-13 1 16,13 13-1-16,-13-13 0 16,19-13-1-16,-19 13 0 15,22-27 1-15,-9 11-1 16,0-1 1-16,-13 17-1 15,21-21 1-15,-21 21 0 0,15 4 1 16,-15-4-1 0,10 26 0-16,-6-6 0 15,2-2 0-15,-1 0 0 16,3-3-2-16,-8-15-2 0,13 20-3 16,-13-20-5-16,0 0-13 15,0 0-23-15,16 7-104 16,-16-7-1-16,0 0-3 15,-27 0 2-15</inkml:trace>
          <inkml:trace contextRef="#ctx0" brushRef="#br0" timeOffset="572.3806">-1352-5117 269 0,'-16'2'134'0,"16"-2"1"16,-12-2 2-16,12 2-93 16,0 0-5-16,-5-14 1 15,5 14-8-15,18-6-6 16,-3 5-5-16,0-5-2 15,6 1-5-15,2-4-2 16,7 2-3-16,2-4-3 16,5 2-1-16,2-2-2 0,3 2-1 15,0 2-1 1,0 4 1-16,-1 3-2 16,-4 0 1-16,-4 3-1 15,-2 0 0-15,-3 0 0 0,-4-2 0 16,-5 1-2-16,0-4-1 15,-6-2-4-15,-13 4-3 16,16-14-10-16,-19 1-24 16,3 13-110-16,0 0-1 15,-18 7-2-15,-6-5-2 16</inkml:trace>
          <inkml:trace contextRef="#ctx0" brushRef="#br0" timeOffset="-1063.7075">-1898-6164 354 0,'-20'-10'149'0,"20"10"-1"16,-15-12-5-16,15 12-113 15,0 0-5-15,24-14-4 0,-4 8-7 16,6 5-4-16,8-3-3 16,3 4-1-16,7-1-3 15,6-2-1-15,5 0-2 16,3-3-1-16,0-2 0 15,0 1-3-15,-3-1-2 16,-7 1-6-16,-4 5-7 16,-14-7-18-16,4 17-105 0,-22-11-9 15,4 12-3 1,-16-9 3-16</inkml:trace>
          <inkml:trace contextRef="#ctx0" brushRef="#br0" timeOffset="-1407.9364">-1550-6191 311 0,'-5'-16'142'0,"5"16"1"15,0 0-2-15,0 0-102 0,-14 1-4 16,15 13-4 0,-5 1-10-16,5 10-3 15,-3 6-4-15,3 13-1 16,-2 2-3-16,1 12-1 0,-3 5 0 16,2 9-2-16,-1 0-1 15,1 1 0-15,1-4-3 16,0-2 3-16,1-7-4 15,1-7 3-15,0-6-5 16,1-12 3-16,0-6-5 16,-3-13-1-16,0-16-2 15,0 0-6-15,1-18-11 16,-6-20-24-16,12-1-108 16,-16-17 0-16,8 5-4 15,-11-10-4-15</inkml:trace>
          <inkml:trace contextRef="#ctx0" brushRef="#br0" timeOffset="-532.3543">-1177-6353 273 0,'0'0'143'0,"0"0"1"15,-19-4 0-15,19 4-89 16,-13 27-25-16,10 3 1 16,-6 7-7-16,5 12-4 15,-2 9-6-15,-2 10-1 16,0 5-3-16,0 8-1 15,1-2 0-15,2-3 0 16,1-7-5-16,2-10 2 16,2-4-3-16,0-13 1 0,2-7-1 15,0-13 1-15,-1-6-4 16,-1-16 0-16,0 0 0 16,0 0-1-16,12-32 0 15,-4 9-1-15,-2-6 1 16,6-1-3-16,0 0 3 15,1 1-3-15,0 6 3 16,0 7-2-16,0 7 2 16,-13 9 1-16,20-11 0 15,-20 11 0-15,16 15 2 16,-9 2-1-16,-2 1 0 16,-1 8 2-16,-3 1-1 0,2 5 0 15,-3-2-2-15,0-3 3 16,0 2-4-16,1-6 4 15,0-5-4-15,-1-18-1 16,7 19-2-16,-7-19-2 16,0 0-4-16,14-24-7 15,-7 11-13-15,-4-15-22 16,10 18-51-16,-13-16-48 16,0 26 0-16,6-24 2 15,-6 24 2-15</inkml:trace>
        </inkml:traceGroup>
        <inkml:traceGroup>
          <inkml:annotationXML>
            <emma:emma xmlns:emma="http://www.w3.org/2003/04/emma" version="1.0">
              <emma:interpretation id="{E48A63E3-845F-40C6-B7C5-A8FAB591DA03}" emma:medium="tactile" emma:mode="ink">
                <msink:context xmlns:msink="http://schemas.microsoft.com/ink/2010/main" type="inkWord" rotatedBoundingBox="3983,5867 5609,5789 5645,6535 4019,6614"/>
              </emma:interpretation>
              <emma:one-of disjunction-type="recognition" id="oneOf1">
                <emma:interpretation id="interp5" emma:lang="en-US" emma:confidence="0">
                  <emma:literal>(Ben)</emma:literal>
                </emma:interpretation>
                <emma:interpretation id="interp6" emma:lang="en-US" emma:confidence="0">
                  <emma:literal>(Boxy</emma:literal>
                </emma:interpretation>
                <emma:interpretation id="interp7" emma:lang="en-US" emma:confidence="0">
                  <emma:literal>(Blix)</emma:literal>
                </emma:interpretation>
                <emma:interpretation id="interp8" emma:lang="en-US" emma:confidence="0">
                  <emma:literal>(Brix)</emma:literal>
                </emma:interpretation>
                <emma:interpretation id="interp9" emma:lang="en-US" emma:confidence="0">
                  <emma:literal>(Box)</emma:literal>
                </emma:interpretation>
              </emma:one-of>
            </emma:emma>
          </inkml:annotationXML>
          <inkml:trace contextRef="#ctx0" brushRef="#br0" timeOffset="32380.3567">-80-6034 198 0,'0'0'136'15,"0"-21"1"-15,0 21 4 16,0 0-51-16,0 0-50 0,-17-12-3 16,17 12-6-16,-7 18-9 15,1 2-3-15,-5 4-3 16,-2 11-2-16,-4 6-3 15,-3 10-1-15,2 2-2 16,-1 3 0-16,6 2-3 16,4-5 0-16,5 0-3 15,5-7 1-15,9-3-4 16,4-8 0-16,4-5-6 16,1-8-5-16,3 0-10 15,-5-15-15-15,10 11-64 16,-15-24-54-16,6 6 0 15,-14-15 0-15,9 3 1 0</inkml:trace>
          <inkml:trace contextRef="#ctx0" brushRef="#br0" timeOffset="33357.006">123-5917 317 0,'0'-24'147'0,"0"24"1"16,4-21-2-16,-4 21-117 15,11-22-6-15,3 13-5 0,-3 0-8 16,8 3-2-16,-2 0-1 15,3 5-2-15,-1 2-1 16,-1 7 0-16,-3 1-1 16,0 7-1-16,-7 3-1 15,-6 2 1-15,-3 4-1 16,-8 4 1-16,-4-2-1 16,-4 1 0-16,-5-6 0 15,0-1 1-15,0-5-1 16,-1-4-1-16,6-5 0 15,1-4 0-15,5-3 0 16,11 0 0-16,0 0-1 16,0 0 0-16,0 0 1 0,26-12 0 15,-8 14-1-15,5 4 0 16,-1 3 1-16,-3 7-1 16,-6 4 3-16,-1 1 0 15,-10 4 0-15,-4 0 1 16,-6 1-1-16,-7-2 1 15,-3-1-1-15,-2-8 1 16,-1-1-4-16,-4-7 1 16,4 1-5-16,0-7-3 15,5 4-12-15,-1-11-23 16,17 6-108-16,0 0-1 16,0 0-3-16,4-17 1 0</inkml:trace>
          <inkml:trace contextRef="#ctx0" brushRef="#br0" timeOffset="32704.5722">98-5916 332 0,'0'0'150'15,"8"-16"-4"-15,-1 29-14 0,-7-13-94 16,-1 28-5-16,-2-4-10 16,2 14-7-1,-3 4-4-15,2 5-1 16,-2 1-3-16,2-2-2 0,1-2-4 15,1-5 2-15,0-4-4 16,1-11-3-16,2-6-7 16,-3-18-6-16,0 0-13 15,1-14-31-15,5-1-92 16,-13-20-2-16,10 7-1 16,-11-12-1-16</inkml:trace>
          <inkml:trace contextRef="#ctx0" brushRef="#br0" timeOffset="34111.5076">409-5931 318 0,'-14'-16'150'0,"14"16"1"16,0 0-1-16,1 24-117 16,-1-7-7-16,4 10-4 15,-2 1-8-15,2 10-3 16,-2 2-4-16,1 0 1 15,-3-2-5-15,2-4 1 16,0-4-5-16,-2-4-1 16,1-7-8-16,-1-19-4 15,0 0-15-15,0 0-25 16,1-15-99-16,-7-18-4 0,6 1 7 16,-8-16-4-16,9 5 91 15,-7-2 44 1,0 1 21-16,2 15 29 0,-7-6 108 15,11 17 6-15,-6-1 0 16,6 19 5-16,10-18-84 16,3 11-39-16,1-3-5 15,9 2-7-15,-1 2-6 16,4 3-4-16,-2 3-3 16,-3 5 0-16,-5 4-1 15,-6 6 0-15,-7 6 0 16,-10 3 0-16,-6 4 0 15,-7-3 0-15,1 1 1 0,-1-5-1 16,2-4-1-16,3-7 1 16,15-10-1-1,-12 9 0-15,12-9 0 16,12-3 0-16,-12 3 0 0,25-1-1 16,-10 2 1-16,0 6 1 15,-2 3-1-15,-1 4 0 16,-6 2 2-16,-4 7 1 15,-4 1-1-15,-6 0 4 16,-3-1-3-16,-3 0 1 16,-2-5-2-16,0-3 1 15,0-1-4-15,1-8-2 0,1 0-7 16,1-6-8-16,13 0-19 16,-23-5-42-1,23 5-73-15,0 0 0 16,0 0-1-16,-11-21 3 0</inkml:trace>
          <inkml:trace contextRef="#ctx0" brushRef="#br0" timeOffset="34443.7292">612-5911 207 0,'0'0'141'0,"0"-20"1"16,0 20 3-16,0 0-89 16,12 9-6-16,-12-9-10 15,1 22-10-15,-3-4-7 0,2 9-5 16,-4 3-4-16,1 8-2 16,-1 0-5-16,1 3 1 15,2-2-5-15,1-3 2 16,3-1-4-16,-1-6 2 15,2-6-5-15,-1-10-1 16,-3-13-4-16,0 0-6 16,0 0-12-16,-1-20-21 15,7-1-107-15,-15-21-6 16,9 3 5-16,-9-14-3 16</inkml:trace>
          <inkml:trace contextRef="#ctx0" brushRef="#br0" timeOffset="34900.0312">588-5938 322 0,'-2'-20'147'15,"2"20"4"-15,13-17-2 16,1 16-117-16,1-7-9 16,7 5-6-16,1 0-6 15,3 3-5-15,-4 3 0 16,1 2-4-16,-4 2-1 16,-4 6 0-16,-6 5 0 15,-6 1 0-15,-6 3 0 0,-5 0 0 16,-5-2 0-1,-1 1 0-15,-5-4-1 16,1-5 0-16,1-5 0 16,1-4 0-16,4-4 0 0,12 1 0 15,-15-11 0-15,15 11-1 16,0-13 1-16,0 13-1 16,15-11 2-16,-3 11-1 15,4 3 0-15,1 3-1 16,4 2 0-16,0 2 2 15,2 4-1-15,-3 1 1 16,-3 5 2-16,-4 4-1 16,-6 0 1-16,-8 5 3 15,-8 1-1-15,-9 2 1 16,-5-3-2-16,-4-2 1 16,-4-4-4-16,-2-8 2 0,3-5-4 15,2-5-5-15,7-4-5 16,0-5-13-16,21 4-45 15,-18-5-86-15,18 5-3 16,0 0 0-16,11-12-4 16</inkml:trace>
          <inkml:trace contextRef="#ctx0" brushRef="#br0" timeOffset="35539.4567">1061-5946 202 0,'10'-15'141'0,"-7"-8"2"16,-3 23 3-16,3-25-76 15,-3 25-30-15,-12-8-4 0,12 8-9 16,-31 26-5-16,12-2-5 16,-5 3-4-1,3 7-1-15,-1 3-3 16,4 3-1-16,7-1-4 0,5-1 0 16,8-3-2-16,4-5 2 15,6-6-5-15,5-4 0 16,6-4-6-16,-1-8-3 15,3-1-13-15,-8-17-24 16,12 11-110-16,-17-11 2 16,5 8-4-16,-17 2 4 15</inkml:trace>
          <inkml:trace contextRef="#ctx0" brushRef="#br0" timeOffset="36159.8698">1505-6012 313 0,'-13'6'155'16,"7"16"1"-16,-18-2 0 15,3 15-117-15,-7-2-13 16,3 6-6-16,-4-1-9 16,6 2-4-16,-2-12-4 15,5-3-2-15,6-6-5 16,14-19-2-16,-12 20-7 15,12-20-11-15,0 0-30 16,0 0-103-16,27-6-1 16,-20-8 0-16,10 7 3 0</inkml:trace>
          <inkml:trace contextRef="#ctx0" brushRef="#br0" timeOffset="35951.7309">1269-5940 303 0,'0'0'151'0,"-6"-18"-1"16,6 18-1-16,0 0-115 15,16 12-4-15,-16-12-8 0,17 24-7 16,-5-7-3-16,5 6-3 16,0 1-3-16,3 3 0 15,1 0-3-15,3 5 1 16,-4-5-3-16,2 2 1 15,-2-5-3-15,-5-3 1 16,0-2-4-16,-15-19-2 16,18 22-11-16,-18-22-13 15,0 0-45-15,3-27-84 16,1 9 4-16,-11-17-5 16,9 0 5-16</inkml:trace>
          <inkml:trace contextRef="#ctx0" brushRef="#br0" timeOffset="36588.1533">1559-6176 310 0,'0'0'157'0,"6"-15"1"15,7 23 1-15,-13-8-121 16,31 21-9-16,-6-1-4 16,4 13-8-16,3 6-4 15,-2 8-3-15,-3 6-2 16,-6 9 0-16,-12 3-3 15,-7 3 1-15,-12-1-4 16,-6-2 3-16,-9-5-4 0,-4-4 2 16,-4-9-6-16,-1-8-1 15,2-2-10-15,1-15-30 16,10 7-119-16,-5-14-3 16,11 8-5-16,-5-6-2 15</inkml:trace>
        </inkml:traceGroup>
      </inkml:traceGroup>
    </inkml:traceGroup>
    <inkml:traceGroup>
      <inkml:annotationXML>
        <emma:emma xmlns:emma="http://www.w3.org/2003/04/emma" version="1.0">
          <emma:interpretation id="{D0F53BCE-1768-49FD-86C7-37C2E943A856}" emma:medium="tactile" emma:mode="ink">
            <msink:context xmlns:msink="http://schemas.microsoft.com/ink/2010/main" type="paragraph" rotatedBoundingBox="4849,7239 15194,7240 15193,10001 4848,100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B6E92EC-01C9-49CE-84E7-66E490F1E980}" emma:medium="tactile" emma:mode="ink">
              <msink:context xmlns:msink="http://schemas.microsoft.com/ink/2010/main" type="line" rotatedBoundingBox="4849,7239 15194,7240 15193,8318 4848,8317"/>
            </emma:interpretation>
          </emma:emma>
        </inkml:annotationXML>
        <inkml:traceGroup>
          <inkml:annotationXML>
            <emma:emma xmlns:emma="http://www.w3.org/2003/04/emma" version="1.0">
              <emma:interpretation id="{ED52FFA5-5719-4773-9475-66CDD523FCF4}" emma:medium="tactile" emma:mode="ink">
                <msink:context xmlns:msink="http://schemas.microsoft.com/ink/2010/main" type="inkWord" rotatedBoundingBox="4849,7239 5479,7240 5478,7848 4848,7847"/>
              </emma:interpretation>
              <emma:one-of disjunction-type="recognition" id="oneOf2">
                <emma:interpretation id="interp10" emma:lang="en-US" emma:confidence="0">
                  <emma:literal>good</emma:literal>
                </emma:interpretation>
                <emma:interpretation id="interp11" emma:lang="en-US" emma:confidence="0">
                  <emma:literal>god</emma:literal>
                </emma:interpretation>
                <emma:interpretation id="interp12" emma:lang="en-US" emma:confidence="0">
                  <emma:literal>(good</emma:literal>
                </emma:interpretation>
                <emma:interpretation id="interp13" emma:lang="en-US" emma:confidence="0">
                  <emma:literal>{good</emma:literal>
                </emma:interpretation>
                <emma:interpretation id="interp14" emma:lang="en-US" emma:confidence="0">
                  <emma:literal>goad</emma:literal>
                </emma:interpretation>
              </emma:one-of>
            </emma:emma>
          </inkml:annotationXML>
          <inkml:trace contextRef="#ctx0" brushRef="#br0" timeOffset="39035.7812">908-4212 260 0,'3'-14'128'0,"-3"14"6"0,-2-14-1 16,2 14-83-16,0 0-6 15,0 0-7-15,-22 0-7 16,22 0-6-1,-24 28-5-15,13-7-3 0,-3 3-4 16,4 6 1-16,2-3-6 16,5 4 2-16,3-10-6 15,4-1 3-15,-4-20-3 16,19 13-1-16,-6-17-1 16,0-8-3-16,0-2 4 15,0-4-3-15,-2 4 5 16,-1-3-3-16,-10 17 3 0,21-10-1 15,-21 10 2-15,19 20 2 16,-11-1-2-16,-2 5-1 16,-2 5-1-1,-1 3 1-15,-7 1-1 0,-3 0 0 16,-6 2-1-16,-3-6-3 16,-3 0 2-16,-2-4-1 15,-2-3-2-15,4-6-3 16,3-5-5-16,4-10-7 15,12-1-13-15,-3-19-30 16,19 8-92-16,-9-18-2 16,12 8-3-16,-7-17-3 15</inkml:trace>
          <inkml:trace contextRef="#ctx0" brushRef="#br0" timeOffset="39376.0081">1045-4119 276 0,'0'0'131'0,"0"0"0"16,0 0 5-16,0 0-102 15,0 0-2-15,0 0 2 16,0 0-9-16,12 15-5 16,-12-15-2-16,16 17-4 15,-16-17-4-15,21 15-4 0,-10-12-1 16,1-1-3-16,0-4 0 15,-12 2-1-15,15-12-1 16,-15 12-1 0,0-16 1-16,0 16 0 0,-15-22-1 15,15 22 0-15,-20-21-1 16,20 21-1-16,-15-16-3 16,15 16-6-16,0 0-11 15,0 0-21-15,0 0-94 16,0 0-3-16,9 16-3 15,5 1 3-15</inkml:trace>
          <inkml:trace contextRef="#ctx0" brushRef="#br0" timeOffset="39704.2262">1246-4122 347 0,'0'0'141'0,"0"0"4"0,-12-15-3 16,12 15-109-16,0 0-7 15,-13 24-4-15,13-24-8 16,-5 28-4-16,5-28-4 16,11 25 0-16,0-17-2 15,4-5-2-15,1-6-1 16,1-3 0-16,-1-3-1 16,-3-6 0-16,-13 15 0 0,10-29 0 15,-10 29 0 1,-13-18-1-16,0 15 1 15,-2 1-1-15,0 5-1 16,1-1-4-16,14-2-3 0,-15 7-5 16,15-7-10-16,0 0-11 15,22 11-28-15,-22-11-81 16,34-2 1-16,-18-2-1 16,13 10 6-16</inkml:trace>
          <inkml:trace contextRef="#ctx0" brushRef="#br0" timeOffset="40132.511">1509-4138 274 0,'0'0'132'16,"-13"-32"-1"-16,13 32 5 16,-25-23-95-16,13 22-8 0,-10-1-2 15,5 11-8-15,-1 3-5 16,2 10-3-16,1-1-2 15,10 6 0-15,4-6-6 16,9 0-2-16,6-9-3 16,7-4 0-16,4-8 0 15,1-6-1-15,2-9 0 16,-2-9-4-16,-2-5 5 16,-4-7-1-16,-4-5 0 15,-5-6-2-15,-4-6 1 16,-3 3 0-16,-3 3 2 15,-2 8 1-15,-4 9 1 0,-2 13 2 16,7 17 0-16,-20 17 1 16,10 14 1-16,3 15-1 15,1 7-2-15,2 3-1 16,4 1-2-16,4-1 3 16,2-5-6-16,3-7-4 15,3-6-6-15,-4-12-16 16,8 0-117-16,-16-26-5 15,11 24-7-15,-11-24-4 16</inkml:trace>
        </inkml:traceGroup>
        <inkml:traceGroup>
          <inkml:annotationXML>
            <emma:emma xmlns:emma="http://www.w3.org/2003/04/emma" version="1.0">
              <emma:interpretation id="{BB80748C-F2DE-4FCC-A5B8-C58AAA712A22}" emma:medium="tactile" emma:mode="ink">
                <msink:context xmlns:msink="http://schemas.microsoft.com/ink/2010/main" type="inkWord" rotatedBoundingBox="5575,7554 6390,7555 6389,8318 5574,8317"/>
              </emma:interpretation>
              <emma:one-of disjunction-type="recognition" id="oneOf3">
                <emma:interpretation id="interp15" emma:lang="en-US" emma:confidence="0">
                  <emma:literal>Frio</emma:literal>
                </emma:interpretation>
                <emma:interpretation id="interp16" emma:lang="en-US" emma:confidence="0">
                  <emma:literal>Fazio</emma:literal>
                </emma:interpretation>
                <emma:interpretation id="interp17" emma:lang="en-US" emma:confidence="0">
                  <emma:literal>Fezzan</emma:literal>
                </emma:interpretation>
                <emma:interpretation id="interp18" emma:lang="en-US" emma:confidence="0">
                  <emma:literal>Fezzan:</emma:literal>
                </emma:interpretation>
                <emma:interpretation id="interp19" emma:lang="en-US" emma:confidence="0">
                  <emma:literal>Fezzan"</emma:literal>
                </emma:interpretation>
              </emma:one-of>
            </emma:emma>
          </inkml:annotationXML>
          <inkml:trace contextRef="#ctx0" brushRef="#br0" timeOffset="40912.0292">1737-3996 349 0,'0'0'147'16,"0"0"5"-16,12 9-7 0,6-6-108 15,-1-3-12-15,11 3-3 16,0-6-10-16,3 0-5 16,5-6-3-16,-1-2-2 15,0 1-2-15,-3-1-4 16,-1 2-4-16,-4-2-9 15,-2 11-13-15,-12-10-30 16,5 23-84-16,-18-13-1 16,-7 29-1-16,-18-11 3 0</inkml:trace>
          <inkml:trace contextRef="#ctx0" brushRef="#br0" timeOffset="40687.8794">1802-4026 250 0,'-10'-15'134'0,"10"15"12"16,-12 9-6-16,14 12-73 16,-13-8-16-16,11 18-9 15,-9-1-10-15,6 12-8 0,-4 4-4 16,1 7-8-16,0 4-2 16,-2 5-1-16,3 0-3 15,1-1-1-15,2-5-2 16,2-8-1-16,3-9-2 15,2-10-3-15,2-15-3 16,-7-14-5-16,19-11-8 16,-15-19-18-16,10 0-110 15,-18-31-5-15,12 4-1 16,-16-19 1-16</inkml:trace>
          <inkml:trace contextRef="#ctx0" brushRef="#br0" timeOffset="41279.274">1753-3712 365 0,'-20'12'145'15,"17"7"-2"-15,3-19-2 16,0 0-112-16,27 1-10 16,2-9-6-16,4-2-7 15,5-4-5-15,1 2-3 16,-3 0-5-16,-2 6-3 16,-5 1-6-16,-5 13-12 0,-24-8-15 15,22 29-42 1,-31-14-52-16,4 18 0 15,-20-7 5-15,3 16 80 16,-12-7 34-16,0 1 18 0,1 4 24 16,-9-15 47-16,16 12 58 15,-6-16 2-15,16 8 2 16,-3-20-76-16,19 7-28 16,0-16-6-16,13 8-5 15,4-10-8-15,8-2-4 16,3-4-7-16,2-2-9 15,3 7-20-15,-12-9-103 16,10 16-2-16,-15-7-5 16,5 12 0-16</inkml:trace>
          <inkml:trace contextRef="#ctx0" brushRef="#br0" timeOffset="41640.5133">2145-3399 387 0,'9'-15'146'16,"16"14"-1"-16,-10-14-4 15,4 12-116-15,4-5-4 16,-2 8-4-16,-7 3-6 15,-14-3-4-15,12 24 1 0,-18-3 0 16,-8 2-1-16,-3 4 1 16,-2 1-3-16,0 0-1 15,2-2 1-15,4-3-2 16,8-7-2-16,5-2-2 16,0-14-1-16,21 11-5 15,-3-13-5-15,0-6-7 16,9 4-22-16,-13-17-105 15,14 13-3-15,-16-11-4 16,9 11 1-16</inkml:trace>
          <inkml:trace contextRef="#ctx0" brushRef="#br0" timeOffset="42872.3313">2315-4087 167 0,'0'0'123'0,"-16"-13"4"15,16 13 5-15,0 0-54 16,0 0-20-16,-16 4-10 0,16-4-11 16,-3 14-9-16,3-14-8 15,6 15-6-15,-6-15-5 16,12 13-4-16,-12-13-2 16,15 6-1-16,-15-6 0 15,16-4-2-15,-16 4 1 16,0 0-1-16,12-21 1 15,-12 21-1-15,-4-20 0 16,4 20 1-16,-13-11 0 16,13 11 0-16,-16 2-1 15,16-2 2-15,-16 9-1 16,16-9-2-16,-8 14-3 16,8-14-8-16,0 0-15 0,15 21-53 15,-15-21-66-15,18 6 3 16,-18-6-8-16,19 11 3 15</inkml:trace>
          <inkml:trace contextRef="#ctx0" brushRef="#br0" timeOffset="43267.597">2534-4104 296 0,'0'0'138'16,"0"0"-2"-16,-6 17 4 16,6-17-106-16,-9 24-2 15,9-24-4-15,-6 29-8 16,5-15-5-16,2-1-5 16,-1-13-2-16,3 20-4 15,-3-20-1-15,0 0-2 16,14-9 1-16,-14 9-2 15,8-27-1-15,-5 9 0 16,-3 1 2-16,-3 0 0 16,3 17 1-16,-13-22-2 15,13 22 4-15,-21 0-1 16,21 0 1-16,-16 16 0 0,16-16-2 16,-4 23-2-16,4-23-7 15,8 18-9-15,5-6-14 16,-13-12-26-1,28 8-84-15,-28-8-10 0,20 6 4 16,-20-6-2-16</inkml:trace>
          <inkml:trace contextRef="#ctx0" brushRef="#br0" timeOffset="43683.8761">2698-4066 265 0,'0'0'146'16,"-11"-19"-3"-16,11 19 4 16,-17-3-65-1,17 3-54-15,-12 7-3 0,8 7-2 16,2 1-9-16,3 3-4 16,0 2-1-16,2 1-3 15,3-3-2-15,2-1-1 16,3-4 0-16,1-8-4 15,-1-5 2-15,1-5 0 16,-12 5-1-16,15-22 1 16,-11 3-1-16,-4 0 0 15,-4-1-1-15,-3 2 0 0,-1 3-3 16,8 15-4-16,-19-9-11 16,7-2-52-16,9 28-77 15,3-17-7-15,-8 32 0 16,2-17-1-16</inkml:trace>
        </inkml:traceGroup>
        <inkml:traceGroup>
          <inkml:annotationXML>
            <emma:emma xmlns:emma="http://www.w3.org/2003/04/emma" version="1.0">
              <emma:interpretation id="{C171C139-C1A1-48AF-AE37-902B752C1F0E}" emma:medium="tactile" emma:mode="ink">
                <msink:context xmlns:msink="http://schemas.microsoft.com/ink/2010/main" type="inkWord" rotatedBoundingBox="7578,7659 8348,7660 8347,8301 7577,8300"/>
              </emma:interpretation>
              <emma:one-of disjunction-type="recognition" id="oneOf4">
                <emma:interpretation id="interp20" emma:lang="en-US" emma:confidence="0">
                  <emma:literal>on</emma:literal>
                </emma:interpretation>
                <emma:interpretation id="interp21" emma:lang="en-US" emma:confidence="0">
                  <emma:literal>only</emma:literal>
                </emma:interpretation>
                <emma:interpretation id="interp22" emma:lang="en-US" emma:confidence="0">
                  <emma:literal>oh</emma:literal>
                </emma:interpretation>
                <emma:interpretation id="interp23" emma:lang="en-US" emma:confidence="0">
                  <emma:literal>one</emma:literal>
                </emma:interpretation>
                <emma:interpretation id="interp24" emma:lang="en-US" emma:confidence="0">
                  <emma:literal>Only</emma:literal>
                </emma:interpretation>
              </emma:one-of>
            </emma:emma>
          </inkml:annotationXML>
          <inkml:trace contextRef="#ctx0" brushRef="#br0" timeOffset="44423.3638">4215-3695 273 0,'0'0'124'0,"14"-21"3"15,-1 16-1-15,-13 5-86 16,11-13-8-16,-11 13-1 0,0 0-3 16,0 0-7-16,0 0-2 15,-1 19-2-15,-5-5 0 16,0-1-3-16,2 7-1 16,-2 0-2-16,8 2-2 15,0 1-2-15,6 1-2 16,3-2 0-16,9-4-2 15,3-8 0-15,5-7-2 16,2-10-1-16,0-7 0 16,-1-9 0-16,-4-7 0 15,-6-2-1-15,-11 1-1 16,-10 0 2-16,-8 4-2 16,-10 9 2-16,-4 6 0 0,-2 10 0 15,-2 7-1-15,3 9-4 16,4 1-5-16,11 6-8 15,5-3-11-15,18 8-20 16,-13-26-53-16,35 24-42 16,-16-21-1-16,14 9 3 15,-10-12 4-15</inkml:trace>
          <inkml:trace contextRef="#ctx0" brushRef="#br0" timeOffset="44716.5585">4553-3574 387 0,'0'0'142'0,"0"0"1"0,24-11-3 16,-18-4-113-16,10 0-5 16,-2-6-5-16,9 0-7 15,-2-3-2-15,0 5 0 16,-3 6-1-16,-2 7 1 16,-16 6 0-16,18 12 1 15,-12 4-1-15,-6 4-2 16,1 4-1-16,-1-1-1 15,1-2-2-15,1-4-1 16,-1-2-3-16,-1-15-4 16,0 0-3-16,0 0-5 15,0 0-11-15,0 0-20 16,14 9-52-16,-14-9-50 0,0 0 0 16,0-24 2-16,0 24 1 15</inkml:trace>
          <inkml:trace contextRef="#ctx0" brushRef="#br0" timeOffset="45231.902">4867-3917 369 0,'2'-35'142'15,"-2"35"1"-15,6-26 2 16,-6 26-105-16,0 0-10 16,3 21-5-16,-3-3-7 15,1 7-5-15,-1 5-3 16,0 2-2-16,-2 2-3 0,0 4-1 15,0-2-1-15,0 1-1 16,1-4-3-16,1-7-2 16,3-5-2-1,2-7-1-15,-5-14-5 0,17 3-3 16,-3-9-2-16,1-11-2 16,2 2 2-16,-3-2 1 15,1 2 4-15,-3 3 5 16,-12 12 5-16,18-9 6 15,-18 9 2-15,12 10 2 16,-12-10 0-16,16 19 1 16,-4-13-3-16,3-2-2 15,4-4-1-15,1-1 0 0,-1-4 0 16,1 4 2-16,-4 1 1 16,-3 4 1-16,-13-4 1 15,11 23 2-15,-14-4 0 16,-4 9 1-16,-4 2-2 15,-3 3 0-15,-1 1-2 16,-1 0-1-16,-1 0-1 16,1 0-2-16,0-3-1 15,3-4-1-15,1 0-2 16,3-3-6-16,5-1-5 16,-1-9-16-16,20 5-132 15,-15-19-1-15,19 14-10 0,-19-14 0 16</inkml:trace>
        </inkml:traceGroup>
        <inkml:traceGroup>
          <inkml:annotationXML>
            <emma:emma xmlns:emma="http://www.w3.org/2003/04/emma" version="1.0">
              <emma:interpretation id="{3B7D5B1E-1140-44E1-A37D-0CCD35CF6211}" emma:medium="tactile" emma:mode="ink">
                <msink:context xmlns:msink="http://schemas.microsoft.com/ink/2010/main" type="inkWord" rotatedBoundingBox="9574,7685 10244,7686 10243,8216 9573,8215"/>
              </emma:interpretation>
              <emma:one-of disjunction-type="recognition" id="oneOf5">
                <emma:interpretation id="interp25" emma:lang="en-US" emma:confidence="1">
                  <emma:literal>gets</emma:literal>
                </emma:interpretation>
                <emma:interpretation id="interp26" emma:lang="en-US" emma:confidence="0">
                  <emma:literal>get's</emma:literal>
                </emma:interpretation>
                <emma:interpretation id="interp27" emma:lang="en-US" emma:confidence="0">
                  <emma:literal>sets</emma:literal>
                </emma:interpretation>
                <emma:interpretation id="interp28" emma:lang="en-US" emma:confidence="0">
                  <emma:literal>get</emma:literal>
                </emma:interpretation>
                <emma:interpretation id="interp29" emma:lang="en-US" emma:confidence="0">
                  <emma:literal>geris</emma:literal>
                </emma:interpretation>
              </emma:one-of>
            </emma:emma>
          </inkml:annotationXML>
          <inkml:trace contextRef="#ctx0" brushRef="#br0" timeOffset="46603.8132">6879-3704 306 0,'0'0'124'0,"-8"-21"3"16,8 21 1-16,-4-22-90 16,4 22 0-16,-8-22 1 15,8 22-6-15,-18-9-5 16,5 16-5-16,-8 4-3 16,0 10-4-16,-3 5-3 15,3 1-1-15,1 2-4 16,7-1-2-16,5-2-1 0,7-6-2 15,6-7 1-15,8-10-3 16,6-7 0-16,0-5-1 16,5-8 1-1,1-1 0-15,-5-2 1 0,1 2 0 16,-7 5 1-16,-14 13 2 16,15 9 0-16,-14 10 0 15,-3 10 0-15,-5 7 0 16,2 7-2-16,-4 2 2 15,2-1-3-15,-2-6-1 16,1-6-1-16,-1-7 2 16,-2-7-3-16,-2-10-1 15,1-6-4-15,-1-9-5 0,13 7-8 16,-20-33-17-16,22 20-41 16,-6-19-75-16,15 14 2 15,-5-14-3-15,17 14 3 16</inkml:trace>
          <inkml:trace contextRef="#ctx0" brushRef="#br0" timeOffset="46904.0133">6988-3597 420 0,'8'-15'143'16,"7"12"-1"-16,-10-15-2 16,9 4-114-16,-2-4-10 15,3 0-1-15,-3-2-8 0,-1-1-3 16,0 0 0-16,-4 6 0 15,-7 15 1-15,-4-15 2 16,4 15-1 0,-21 12 2-16,5 4 0 0,1 9 0 15,2 2-3-15,3 2 1 16,3-2-3-16,7 0-1 16,7-7-2-16,4-7-3 15,5-2-3-15,4-11-4 16,2-2-11-16,-3-11-20 15,10 11-72-15,-15-20-34 16,9 11-1-16,-14-15 2 16,9 10 0-16</inkml:trace>
          <inkml:trace contextRef="#ctx0" brushRef="#br0" timeOffset="47243.2369">7287-3924 407 0,'0'0'144'0,"5"-24"3"16,-5 24-2-16,-4 20-93 15,3 4-28-15,-3 5-6 16,4 9-7-16,-1 3-5 16,3 2-2-16,1 1-4 15,0 2-1-15,-1-4-5 16,0-7-5-16,2-2-11 16,-8-16-11-16,6 1-13 0,-14-21-14 15,12 3-9 1,-21-24 4-16,12 2 26 15,-11-8 19-15,1 0 22 16,2 6 18-16,-6-5 18 0,23 29 15 16,-27-32 12-16,27 32-3 15,0 0-21-15,14 3-15 16,6-3-14-16,9-3-12 16,9 0-16-16,0-10-26 15,15 5-97-15,-11-13-1 16,8 10-3-16,-13-11 1 15</inkml:trace>
          <inkml:trace contextRef="#ctx0" brushRef="#br0" timeOffset="47492.404">7533-3784 464 0,'-24'7'149'0,"10"13"-4"16,-10-14 0-16,12 8-123 0,12-14-6 15,-7 22-4-15,7-22-6 16,11 24-1-16,-11-24 0 15,23 25 1-15,-23-25 0 16,21 25 0-16,-15-10 0 16,-2 1-1-16,-5-1 0 15,-4 0-1-15,-7 0-1 16,-1 0-2-16,-3-3-3 16,-1-3-7-16,4 0-14 15,-2-15-124-15,15 6-4 16,0 0-7-16,13 5-3 15</inkml:trace>
        </inkml:traceGroup>
        <inkml:traceGroup>
          <inkml:annotationXML>
            <emma:emma xmlns:emma="http://www.w3.org/2003/04/emma" version="1.0">
              <emma:interpretation id="{8E57C5C2-13CB-47F7-9B71-A97E4FF7527B}" emma:medium="tactile" emma:mode="ink">
                <msink:context xmlns:msink="http://schemas.microsoft.com/ink/2010/main" type="inkWord" rotatedBoundingBox="11279,7392 13510,7393 13509,7980 11278,7979"/>
              </emma:interpretation>
              <emma:one-of disjunction-type="recognition" id="oneOf6">
                <emma:interpretation id="interp30" emma:lang="en-US" emma:confidence="1">
                  <emma:literal>contributions</emma:literal>
                </emma:interpretation>
                <emma:interpretation id="interp31" emma:lang="en-US" emma:confidence="0">
                  <emma:literal>Contributions</emma:literal>
                </emma:interpretation>
                <emma:interpretation id="interp32" emma:lang="en-US" emma:confidence="0">
                  <emma:literal>contribution</emma:literal>
                </emma:interpretation>
                <emma:interpretation id="interp33" emma:lang="en-US" emma:confidence="0">
                  <emma:literal>contributors</emma:literal>
                </emma:interpretation>
                <emma:interpretation id="interp34" emma:lang="en-US" emma:confidence="0">
                  <emma:literal>Contribution</emma:literal>
                </emma:interpretation>
              </emma:one-of>
            </emma:emma>
          </inkml:annotationXML>
          <inkml:trace contextRef="#ctx0" brushRef="#br0" timeOffset="48624.1573">8982-3781 401 0,'-9'-22'145'16,"9"22"-3"-16,-22-10 0 15,9 14-112-15,-5 2-3 16,2 10-3-16,-4 3-8 16,3 5-5-16,-1 4-4 15,5 0-2-15,2 0-4 16,7-7-3-16,8 0-6 16,-4-21-10-16,28 20-17 0,-14-32-49 15,17 10-60 1,-10-18-1-16,9 10 0 15,-13-13 2-15</inkml:trace>
          <inkml:trace contextRef="#ctx0" brushRef="#br0" timeOffset="48872.3218">9013-3695 443 0,'0'23'142'16,"0"-23"0"-16,2 34-1 16,2-20-122-16,11-2-4 15,2-9-2-15,6-6-7 16,-1-6-3-16,1-5-2 15,-5-4-1-15,-6 0-1 16,-8-3 2-16,-8 0-2 16,-5 4 2-16,-5 3-1 15,-3 5 1-15,-1 5-1 16,1 5 0-16,2 4-5 16,15-5-6-16,-13 20-13 0,18-1-25 15,-5-19-87-15,19 23-5 16,-6-22-1-16,12 10-1 15</inkml:trace>
          <inkml:trace contextRef="#ctx0" brushRef="#br0" timeOffset="49147.5044">9213-3683 409 0,'0'0'138'16,"0"0"0"-16,0 0-2 15,16-2-111-15,-16 2-10 16,24-15 1-16,-8 3-6 15,2 2-2-15,0-4 0 0,0 5 0 16,-5 1 2-16,-1 7 0 16,-12 1 0-16,10 15-2 15,-9 0-1-15,1 3-1 16,-1 2-1-16,0 0-4 16,2-2-3-16,1-5-1 15,-4-13-6-15,0 0-7 16,17 9-17-16,-17-28-45 15,12 11-69-15,-13-16 1 16,11 6-3-16,-10-14 2 16</inkml:trace>
          <inkml:trace contextRef="#ctx0" brushRef="#br0" timeOffset="49499.738">9459-3858 419 0,'-17'-20'140'0,"17"20"-1"16,0 0 1-16,11 18-115 16,-11-18-17-16,27 15-16 15,-2 0-57-15,-6-13-71 16,10 8-5-16,-8-7-1 15,6 11-1-15</inkml:trace>
          <inkml:trace contextRef="#ctx0" brushRef="#br0" timeOffset="49387.663">9588-4057 463 0,'0'0'148'0,"6"38"-1"0,-17-14-9 16,6 14-126-16,1 5-3 16,3 6 1-16,-1 0-9 15,4-1-1-15,-1-2-2 16,0-7-5-16,0-4-11 16,-3-17-15-16,6 3-29 15,-4-21-77-15,0 0-1 16,-23-24-1-16,19 1 1 0</inkml:trace>
          <inkml:trace contextRef="#ctx0" brushRef="#br0" timeOffset="49904.008">9720-3675 411 0,'0'0'150'0,"0"0"-2"0,0 0-3 15,0-31-93-15,5 9-39 16,7-4-2-16,2-3-7 15,2 2-4-15,1 4 0 16,0 7 0-16,-3 8 1 16,-1 10-2-16,-4 11-2 15,-1 7-2-15,0 6-5 16,-2 1-5-16,2 5-9 16,-5-8-7-16,7 3-7 15,-8-13-3-15,8-1 1 0,-10-13 3 16,0 0 3-16,8-27-13 15,3 6-70-15,-9-19 7 16,5-2 3 0,-3-6 2-16,1 5 83 0,-4 4 31 15,-3 0 13-15,2 21 24 16,-12-4 84-16,12 22 3 16,-12-1 7-16,12 18 0 15,0-17-81-15,-6 19-32 16,6-19-16-16,6 18-18 15,5-3-41-15,-11-15-86 16,11 16-5-16,-11-16-1 0,8 18-5 16</inkml:trace>
          <inkml:trace contextRef="#ctx0" brushRef="#br0" timeOffset="50423.3536">10176-4277 443 0,'0'0'150'0,"-1"-19"-3"16,1 19 0-16,0 14-121 0,1 4-3 16,-6 8-3-16,1 10-7 15,-4 10-4-15,0 5-1 16,-2 6-3-16,-1 4 0 16,2-1-4-16,0-4 2 15,2-4-3-15,3-11 1 16,4-10 0-16,4-11-1 15,-4-20 0-15,20 3-1 16,-4-18 1-16,5-8-2 16,3-2 1-16,-1-1 0 15,0 5-1-15,-4 6 2 16,-5 10-1-16,-14 5 1 0,5 23 0 16,-14 2 0-16,-4 4 1 15,-3 3-1-15,-1-2-2 16,1-4-1-16,1-6-4 15,4-10-7-15,11-10-14 16,-12-7-32-16,12 7-89 16,9-31-2-16,5 13 0 15,-6-14 1-15</inkml:trace>
          <inkml:trace contextRef="#ctx0" brushRef="#br0" timeOffset="50647.5008">10363-3834 463 0,'8'22'149'0,"-8"-22"1"0,-6 28-4 16,2-15-125-16,6 1-3 16,-2-14-6-16,16 20-6 15,-3-16-4-15,4-5-1 16,2-2-1-16,-1-7-1 16,1 0-4-16,-4-7-2 15,1 1-4-15,-4-7-11 16,3 9-17-16,-14-13-70 15,11 16-39-15,-12-7 1 16,0 18-1-16,2-15 2 16</inkml:trace>
          <inkml:trace contextRef="#ctx0" brushRef="#br0" timeOffset="51007.741">10665-4081 392 0,'2'-21'147'15,"-2"21"3"-15,0 0-6 16,11 14-107-16,-15 8-9 16,3 13-4-16,-3 4-10 15,1 5-4-15,2 2-4 16,-1-1-2-16,2-1-4 16,2-6-2-16,-1-7-4 15,0-6-6-15,2-6-9 16,-3-19-13-16,0 0-17 0,0 0-20 15,-8-16-8-15,-6-18 18 16,10 9 26-16,-6-7 19 16,0 5 21-1,3 6 16-15,-5-4 21 0,12 25 22 16,-5-16 8-16,5 16-17 16,16 6-22-16,-3-2-20 15,7 1-21-15,-3-8-24 16,13 10-79-16,-13-13-26 15,8 12-5-15,-13-7 3 16</inkml:trace>
          <inkml:trace contextRef="#ctx0" brushRef="#br0" timeOffset="51128.8215">10816-3744 344 0,'0'0'120'0,"13"17"-12"15,-13-17-17-15,15-15-142 0,-4 0-55 16,-4-9-6-16,2 1-9 15,-9-12 2-15</inkml:trace>
          <inkml:trace contextRef="#ctx0" brushRef="#br0" timeOffset="51456.039">10870-3999 319 0,'0'0'123'0,"0"0"4"16,17 33 1-16,-17-33-94 15,12 32-16-15,-4-17-5 0,2 5-6 16,-2-4-4-16,-1 4-3 15,-1 0 0-15,1-1 1 16,-1 2-2 0,1-2 1-16,0-4 1 0,-7-15 5 15,19 18 4-15,-5-15 2 16,-3-9 1-16,4-5 1 16,-2-7 0-16,0-3 0 15,-2-5-2-15,-3 2-4 16,-6 0-4-16,-3 3-1 15,-8 7 1-15,-4 5-2 16,-6 7 1-16,1 9 0 0,-2 3-1 16,0 5-4-16,6 5-11 15,1-9-25 1,20 8-102-16,-7-19 0 16,14 20-4-16,-14-20 1 0</inkml:trace>
          <inkml:trace contextRef="#ctx0" brushRef="#br0" timeOffset="51780.2545">11201-3869 399 0,'0'0'146'0,"0"0"-1"15,0 0-1 1,18 11-109-16,-18-11-7 15,13 6-7-15,-13-6-9 16,21 0-4-16,-9-5-4 0,3-1-1 16,3 0-1-16,-1-2-3 15,0 2 3-15,-1 3-2 16,-3 2 2-16,-13 1-1 16,18 12 0-16,-18-12 1 15,3 26-3-15,-5-11-2 16,0 1-7-16,2-16-12 15,-3 31-30-15,3-31-92 16,0 0-5-16,0 0 0 16,0 0-2-16</inkml:trace>
          <inkml:trace contextRef="#ctx0" brushRef="#br0" timeOffset="52047.4318">11569-4032 412 0,'0'0'155'15,"0"0"4"-15,-15 12-5 16,5 4-104-16,-5-1-31 16,7 2-2-16,-2 1-5 15,8-1-7-15,2 0-1 16,6-4-2-16,4 2-1 16,2-1-1-16,1-1 1 15,2 0-1-15,-2 0 1 16,-1-1 0-16,-12-12-1 15,9 24-1-15,-9-24-4 0,-17 20-7 16,5-6-32-16,-14-16-107 16,10 10-6-16,-11-16-3 15,12 7-6-15</inkml:trace>
        </inkml:traceGroup>
        <inkml:traceGroup>
          <inkml:annotationXML>
            <emma:emma xmlns:emma="http://www.w3.org/2003/04/emma" version="1.0">
              <emma:interpretation id="{929839CA-1EFE-47E5-B213-64ABF7A12CDC}" emma:medium="tactile" emma:mode="ink">
                <msink:context xmlns:msink="http://schemas.microsoft.com/ink/2010/main" type="inkWord" rotatedBoundingBox="14225,7294 15194,7295 15193,8003 14224,8002"/>
              </emma:interpretation>
              <emma:one-of disjunction-type="recognition" id="oneOf7">
                <emma:interpretation id="interp35" emma:lang="en-US" emma:confidence="1">
                  <emma:literal>from</emma:literal>
                </emma:interpretation>
                <emma:interpretation id="interp36" emma:lang="en-US" emma:confidence="0">
                  <emma:literal>form</emma:literal>
                </emma:interpretation>
                <emma:interpretation id="interp37" emma:lang="en-US" emma:confidence="0">
                  <emma:literal>fun</emma:literal>
                </emma:interpretation>
                <emma:interpretation id="interp38" emma:lang="en-US" emma:confidence="0">
                  <emma:literal>fom</emma:literal>
                </emma:interpretation>
                <emma:interpretation id="interp39" emma:lang="en-US" emma:confidence="0">
                  <emma:literal>fon</emma:literal>
                </emma:interpretation>
              </emma:one-of>
            </emma:emma>
          </inkml:annotationXML>
          <inkml:trace contextRef="#ctx0" brushRef="#br0" timeOffset="55508.734">12488-3848 325 0,'0'0'123'16,"10"-18"3"-16,5 16-4 15,-15 2-85-15,35-16-8 16,-13 7-8-16,8 3-8 16,2 0-10-16,1-2-13 15,5 7-13-15,-8-9-28 16,10 15-74-16,-17-8-2 15,6 12-2-15,-14-7 2 16</inkml:trace>
          <inkml:trace contextRef="#ctx0" brushRef="#br0" timeOffset="55347.626">12976-4355 311 0,'0'0'131'15,"-9"-28"0"-15,9 28 0 16,-16-20-100-16,16 20-3 16,-23-9 1-16,10 12-8 15,-8 1-6-15,2 7-2 16,-3 3-2-16,1 2-1 15,0 2-2-15,2 4 0 16,2 2-1-16,3 5 0 16,2 2-1-16,0 9 0 15,3 4 2-15,2 1 0 0,1 3-2 16,3 4 1-16,0-1-3 16,5 1 1-16,2-5-2 15,4-4 0-15,-1-3-4 16,1-1 2-16,0-6-2 15,-1-2 0-15,-5-4 1 16,-2-3-1-16,-5-4-1 16,-4-4-2-16,-6-5-3 15,-3-7-5-15,-3-2-8 16,-7-14-16-16,10 3-29 16,-18-23-71-16,19 11-4 15,-12-19 0-15,15 16 3 16</inkml:trace>
          <inkml:trace contextRef="#ctx0" brushRef="#br0" timeOffset="55988.0524">12882-3875 326 0,'0'0'113'0,"0"0"3"15,-11 21-7-15,11-21-94 16,0 0-6-16,0 0 2 15,-4 17-1-15,4-17 2 16,0 0 4-16,0 0 3 16,13-20 3-16,-9 3 1 15,-4 17 0-15,16-31-4 16,-4 16-4-16,-1-2-8 16,3 3 0-16,-2 2-3 15,1 5-3-15,-1 4-3 0,-12 3 0 16,20 3-1-16,-20-3-1 15,14 12 4-15,-14-12-5 16,11 19 1 0,-11-19 0-16,9 23 1 0,-9-23 1 15,13 23 1-15,-13-23 1 16,18 19-1-16,-18-19 2 16,21 13 1-16,-21-13 0 15,24 1 0-15,-24-1 1 16,21-15 0-16,-10 1 0 15,-3-2-1-15,-2-3-1 16,-2-3-3-16,-1 2 2 0,-5 0-2 16,2 20 4-16,-11-18-5 15,-1 17 5 1,0 5-1-16,-1 5-4 16,2 10-3-16,-2-7-23 0,13 16-101 15,0-28-5-15,-3 32-2 16,3-32-3-16</inkml:trace>
          <inkml:trace contextRef="#ctx0" brushRef="#br0" timeOffset="56503.3941">13223-3878 386 0,'0'0'143'0,"0"0"-5"15,7-15 2 1,7 13-106-16,-14 2-21 15,22-13 0-15,-8 4-6 16,1 2-3-16,-2 0 0 0,-13 7 2 16,18-3-1-16,-18 3 2 15,0 0-1-15,10 23 0 16,-10-10-1-16,1 2-1 16,2 0-1-16,-1 1-1 15,4-3-1-15,-6-13-1 16,14 15 0-16,-14-15-1 15,18-1 1-15,-6-7-1 16,0-2 1-16,3-4-1 16,0-3 1-16,1 1-1 15,-1 1 1-15,2 1 1 16,-5 5-1-16,1 1 0 0,-13 8 1 16,17 0 0-16,-17 0-1 15,12 12 1-15,-12-12 0 16,13 14 0-16,-1-8-1 15,-12-6 1-15,26 6-1 16,-12-7 0-16,5-1 0 16,-5 1 0-16,1 1 0 15,-2 1 0-15,-13-1-1 16,18 8 1-16,-18-8-1 16,8 16-2-16,-8-16-5 15,3 20-12-15,1-3-33 16,-4-17-89-16,-5 19-5 15,5-19-1-15,-14 15-5 0</inkml:trace>
        </inkml:traceGroup>
      </inkml:traceGroup>
      <inkml:traceGroup>
        <inkml:annotationXML>
          <emma:emma xmlns:emma="http://www.w3.org/2003/04/emma" version="1.0">
            <emma:interpretation id="{DC5B83DC-8E03-4187-BA73-9B8DDC3C45DB}" emma:medium="tactile" emma:mode="ink">
              <msink:context xmlns:msink="http://schemas.microsoft.com/ink/2010/main" type="line" rotatedBoundingBox="8095,9363 10150,8464 10601,9496 8547,10395"/>
            </emma:interpretation>
          </emma:emma>
        </inkml:annotationXML>
        <inkml:traceGroup>
          <inkml:annotationXML>
            <emma:emma xmlns:emma="http://www.w3.org/2003/04/emma" version="1.0">
              <emma:interpretation id="{2702A37D-7803-4CC2-B426-1C894E2E513F}" emma:medium="tactile" emma:mode="ink">
                <msink:context xmlns:msink="http://schemas.microsoft.com/ink/2010/main" type="inkWord" rotatedBoundingBox="8095,9363 10150,8464 10601,9496 8547,10395"/>
              </emma:interpretation>
              <emma:one-of disjunction-type="recognition" id="oneOf8">
                <emma:interpretation id="interp40" emma:lang="en-US" emma:confidence="0">
                  <emma:literal>"GBE)</emma:literal>
                </emma:interpretation>
                <emma:interpretation id="interp41" emma:lang="en-US" emma:confidence="0">
                  <emma:literal>"CeBIT</emma:literal>
                </emma:interpretation>
                <emma:interpretation id="interp42" emma:lang="en-US" emma:confidence="0">
                  <emma:literal>"eBay)</emma:literal>
                </emma:interpretation>
                <emma:interpretation id="interp43" emma:lang="en-US" emma:confidence="0">
                  <emma:literal>"GBE))</emma:literal>
                </emma:interpretation>
                <emma:interpretation id="interp44" emma:lang="en-US" emma:confidence="0">
                  <emma:literal>"CeBIT)</emma:literal>
                </emma:interpretation>
              </emma:one-of>
            </emma:emma>
          </inkml:annotationXML>
          <inkml:trace contextRef="#ctx0" brushRef="#br0" timeOffset="74671.4739">5723-1650 399 0,'0'0'138'0,"0"0"-3"16,0 0-7-16,-17 18-97 0,7 2-3 15,-3 1-9-15,0 9-3 16,1 2-6-16,3 1-3 16,1 2-1-1,3-2-3-15,5 0-1 0,5-4-3 16,4-3-2-16,5-10-9 15,3-1-3-15,-2-11-15 16,13 3-43-16,-13-21-62 16,11 7-6-16,-16-23-2 15,9 9 3-15</inkml:trace>
          <inkml:trace contextRef="#ctx0" brushRef="#br0" timeOffset="74875.6096">5850-1570 389 0,'0'0'139'0,"0"0"-5"16,4 30 4-16,-9-16-108 16,9 10-3-16,-4-3-9 15,3 5-10-15,1-2-4 16,0-3-3-16,1 0-3 16,-3-7-12-16,6 1-9 15,-8-15-36-15,14 2-74 16,-14-21-7-16,11 6-2 15,-13-19-1-15</inkml:trace>
          <inkml:trace contextRef="#ctx0" brushRef="#br0" timeOffset="75115.7693">5921-1680 411 0,'0'0'142'0,"27"10"1"16,-27-10-6-16,26 27-110 15,-9-2-4-15,3 9-2 16,-6 6-9-16,-2 4-3 16,-6 1-1-16,-6 0-2 15,-7-1-1-15,-4-3-3 16,-3-3-2-16,-3-8-9 0,0-3-6 16,-3-15-35-16,13 8-92 15,-8-25-4-15,15 5-8 16,-12-18-5-1</inkml:trace>
          <inkml:trace contextRef="#ctx0" brushRef="#br0" timeOffset="76727.8419">6624-2618 320 0,'6'-30'117'0,"-6"30"5"15,2-30-21-15,-2 30-56 16,1-18-4-16,-1 18-5 16,0 0-7-16,0 0-3 15,-7 13-5-15,0 8-2 16,-9 10-4-16,-1 10-2 0,-4 7-1 16,-3 11-3-16,-1 9-5 15,0 7-1-15,4 3-1 16,4 2-3-1,7-2 1-15,6 4-1 0,6-3-1 16,8-5 1-16,5-5 3 16,8-5-1-16,4-8-3 15,4-8-1-15,2-9-8 16,-6-13-11-16,6 3-78 16,-16-26-43-16,4 6-3 15,-21-23-9-15,0 14-2 16</inkml:trace>
          <inkml:trace contextRef="#ctx0" brushRef="#br0" timeOffset="78655.1221">6794-2306 312 0,'13'-11'133'16,"-13"11"1"-16,0 0-3 15,0 0-75-15,7 17-15 16,-9-4-8-16,9 9-13 16,-4 2-4-16,3 4-7 15,0 4-1-15,1 3-4 16,1-2 2-16,2 1-5 0,-4-4 3 16,3 0 0-16,-3-6-2 15,0-1 1-15,-2-7-2 16,0-2 1-1,-4-14-2-15,0 0 0 0,0 0 1 16,0 0-1-16,-3-20 0 16,-2-2-1-16,3-5 1 15,-5-7-1-15,2 0 1 16,-3-1 2-16,1-2-2 16,-1 4 2-16,2 3 2 15,2 4 0-15,2 2-1 16,2 3 3-16,6 4-3 15,6-4-2-15,3 4 3 0,4-2-2 16,5 1-2 0,1 1 0-16,1 3 0 15,-1 4 0-15,-3 4 0 16,-7 7 1-16,-15-1-1 0,14 28-1 16,-16-4-2-16,-6 9 1 15,-6 3 0-15,-3 2-3 16,-5 1 3-16,-3-2-3 15,1-4 3-15,2-3-2 16,2-7 4-16,4-8-2 16,5-6 1-16,11-9 1 15,0 0 0-15,13-9 0 0,4 0-1 16,4 1 2 0,3-1-1-16,2 5 0 15,0 5 1-15,-3 5-1 16,0 3 0-16,-4 6 0 0,-2 4 1 15,-4 2 0-15,-5 3 1 16,-4-1 0-16,-7 1 1 16,-3-2-1-16,-9 0 1 15,-3-3 0-15,-5-2-2 16,-2-3 1-16,-2-5-2 16,-2-5-1-16,4-4-2 15,2-3-2-15,6 2-4 16,3-5-7-16,14 6-15 15,-11-19-52-15,24 22-59 16,-13-3-4-16,23-4-1 16,-23 4-5-16</inkml:trace>
          <inkml:trace contextRef="#ctx0" brushRef="#br0" timeOffset="80715.2055">7188-1857 359 0,'0'0'130'0,"13"-11"0"15,-13-2-5-15,0 13-97 16,19-8-7-16,-1 6-5 15,0-2-11-15,4-1-1 16,5-1-4-16,-1 2-3 16,0-1-4-16,-1 1-5 15,0 5-8-15,-9-2-12 16,3 16-32-16,-19-15-62 16,1 27 0-16,-17-13-1 0,3 16 3 15</inkml:trace>
          <inkml:trace contextRef="#ctx0" brushRef="#br0" timeOffset="80500.0627">7288-1886 285 0,'0'0'125'0,"17"-8"3"16,-17 8 1-16,0 0-75 15,0 0-8-15,0 0-8 0,4 14-10 16,-4 4-6-16,-7 2-5 15,3 6-3-15,-1 2-4 16,0 6-2-16,-1-3-4 16,4-2 1-16,2-5-3 15,1-3-1-15,2-4-3 16,-3-17-2-16,10 20-7 16,-10-20-9-16,0 0-18 15,2-14-52-15,-2 14-49 16,-8-26-2-16,8 26 1 15,-24-42-1-15</inkml:trace>
          <inkml:trace contextRef="#ctx0" brushRef="#br0" timeOffset="80915.3376">7136-1608 339 0,'6'15'132'0,"-6"-15"-2"16,22 8 0-16,0-14-97 16,14 4-5-16,-1-10-3 15,5 5-13-15,-3-4-5 16,-4 3-6-16,-6 2-6 15,-8 2-12-15,-4 10-25 16,-15-6-88-16,0 0-1 0,-15 8-5 16,15-8-2-16</inkml:trace>
          <inkml:trace contextRef="#ctx0" brushRef="#br0" timeOffset="81594.7899">7577-2566 245 0,'-8'-21'109'0,"8"21"4"15,-5-28 2-15,5 28-65 16,0-30-3-16,0 30 0 15,5-24-8-15,-5 24-6 16,3-15-2-16,-3 15-3 16,0 0-4-16,1 18-3 15,-2-1-6-15,5 4-2 0,1 7-3 16,8 6-3 0,6 5-1-16,4 3-1 15,4 5-3-15,3 6 1 16,2 5 0-16,-2 2-2 0,-6 2 0 15,-7 0 1-15,-6 0-1 16,-7 0 0-16,-6-2 2 16,-7-4-4-16,-7-4 1 15,-5-5-2-15,-6-4-6 16,-4-5-13-16,3 6-122 16,-13-27-9-16,8 4-5 15,-10-20-11-15</inkml:trace>
          <inkml:trace contextRef="#ctx0" brushRef="#br0" timeOffset="74215.1705">5188-1257 386 0,'0'0'138'16,"-1"17"-3"0,1-17-3-16,4-14-107 15,-4 14-5-15,20-26-2 16,-8 7-7-16,2-4-6 0,2-7-4 15,1-4 1-15,-1-2-1 16,1 1 0-16,-1 2 0 16,-1 3 1-16,1 3-1 15,-1 7 3-15,-2 8 0 16,0 10 2-16,-13 2-1 16,20 22 5-16,-15 2-5 15,3 6-1-15,-4 5 1 16,4 4-2-16,0 3 0 15,1-1-1-15,4-5 0 16,0-5-5-16,6-6 3 16,-2-8-1-16,3-5-4 15,-5-10-7-15,1-2-16 0,-11-20-62 16,7 9-51-16,-20-19 0 16,4 11-6-16,-19-18-5 15</inkml:trace>
          <inkml:trace contextRef="#ctx0" brushRef="#br0" timeOffset="74381.2804">5323-1393 408 0,'0'0'142'0,"0"0"-6"16,0 0-3-16,13 10-112 16,-13-10-9-16,27 5-7 15,-6-4-19-15,-1-8-23 0,13 8-92 16,-14-17-7-16,10 14-1 15,-15-16-5-15</inkml:trace>
        </inkml:traceGroup>
      </inkml:traceGroup>
    </inkml:traceGroup>
    <inkml:traceGroup>
      <inkml:annotationXML>
        <emma:emma xmlns:emma="http://www.w3.org/2003/04/emma" version="1.0">
          <emma:interpretation id="{AD301FDB-F0B7-4CA2-9BCC-5FBC1475F838}" emma:medium="tactile" emma:mode="ink">
            <msink:context xmlns:msink="http://schemas.microsoft.com/ink/2010/main" type="paragraph" rotatedBoundingBox="4586,10294 13033,10586 12999,11580 4552,112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11507B-8B82-4E65-8DAD-203A6E0E673A}" emma:medium="tactile" emma:mode="ink">
              <msink:context xmlns:msink="http://schemas.microsoft.com/ink/2010/main" type="inkBullet" rotatedBoundingBox="4586,10294 4859,10303 4838,10912 4565,10903"/>
            </emma:interpretation>
            <emma:one-of disjunction-type="recognition" id="oneOf9">
              <emma:interpretation id="interp45" emma:lang="en-US" emma:confidence="1">
                <emma:literal>;</emma:literal>
              </emma:interpretation>
              <emma:interpretation id="interp46" emma:lang="en-US" emma:confidence="0">
                <emma:literal>y</emma:literal>
              </emma:interpretation>
              <emma:interpretation id="interp47" emma:lang="en-US" emma:confidence="0">
                <emma:literal>☺</emma:literal>
              </emma:interpretation>
              <emma:interpretation id="interp48" emma:lang="en-US" emma:confidence="0">
                <emma:literal>•</emma:literal>
              </emma:interpretation>
              <emma:interpretation id="interp49" emma:lang="en-US" emma:confidence="0">
                <emma:literal>5</emma:literal>
              </emma:interpretation>
            </emma:one-of>
          </emma:emma>
        </inkml:annotationXML>
        <inkml:trace contextRef="#ctx0" brushRef="#br0" timeOffset="83692.1851">482-333 318 0,'-9'-19'126'0,"21"18"-2"15,-6-14-2-15,15 12-96 16,2-3-9-16,7 1-6 16,4 4-19-16,0-7-24 15,12 14-88-15,-14-15-1 16,9 17-5-16,-15-16 0 0</inkml:trace>
        <inkml:trace contextRef="#ctx0" brushRef="#br0" timeOffset="83551.091">822-754 310 0,'6'-31'127'0,"-6"31"2"16,-3-29-5-16,3 29-99 16,-6-20-2-16,6 20-1 0,-13-6-2 15,13 6-7-15,-19 9-2 16,19-9-1-16,-26 29 0 15,13-6-1-15,-3 4-1 16,2 11 0-16,2 2-2 16,5 6-4-16,6 1 2 15,3 3-4-15,5-1 1 16,4 1-3-16,0-1 2 16,4-8-3-16,-6-2 3 15,-2-1 0-15,-7-7 0 16,-6 0 0-16,-3-4-3 15,-4-8-2-15,-4 0-7 0,-4-10-10 16,5 0-23-16,-14-24-84 16,17 10-5-16,-15-27-2 15,15 16 2-15</inkml:trace>
      </inkml:traceGroup>
      <inkml:traceGroup>
        <inkml:annotationXML>
          <emma:emma xmlns:emma="http://www.w3.org/2003/04/emma" version="1.0">
            <emma:interpretation id="{C47766B0-CF1C-41B5-916B-AD9A948BF5B9}" emma:medium="tactile" emma:mode="ink">
              <msink:context xmlns:msink="http://schemas.microsoft.com/ink/2010/main" type="line" rotatedBoundingBox="4919,10372 13031,10652 12999,11580 4887,11299"/>
            </emma:interpretation>
          </emma:emma>
        </inkml:annotationXML>
        <inkml:traceGroup>
          <inkml:annotationXML>
            <emma:emma xmlns:emma="http://www.w3.org/2003/04/emma" version="1.0">
              <emma:interpretation id="{71A0EE33-BE1F-42AA-A351-05E19F56C304}" emma:medium="tactile" emma:mode="ink">
                <msink:context xmlns:msink="http://schemas.microsoft.com/ink/2010/main" type="inkWord" rotatedBoundingBox="4911,10603 5198,10613 5193,10781 4905,10771"/>
              </emma:interpretation>
              <emma:one-of disjunction-type="recognition" id="oneOf10">
                <emma:interpretation id="interp50" emma:lang="en-US" emma:confidence="0">
                  <emma:literal>or</emma:literal>
                </emma:interpretation>
                <emma:interpretation id="interp51" emma:lang="en-US" emma:confidence="0">
                  <emma:literal>e</emma:literal>
                </emma:interpretation>
                <emma:interpretation id="interp52" emma:lang="en-US" emma:confidence="0">
                  <emma:literal>%</emma:literal>
                </emma:interpretation>
                <emma:interpretation id="interp53" emma:lang="en-US" emma:confidence="0">
                  <emma:literal>:</emma:literal>
                </emma:interpretation>
                <emma:interpretation id="interp54" emma:lang="en-US" emma:confidence="0">
                  <emma:literal>her</emma:literal>
                </emma:interpretation>
              </emma:one-of>
            </emma:emma>
          </inkml:annotationXML>
          <inkml:trace contextRef="#ctx0" brushRef="#br0" timeOffset="83955.361">891-365 303 0,'4'18'127'0,"-4"-18"2"16,0 18-1-16,0-18-91 16,4 15-16-16,-4-15-3 15,29 8-5-15,-9-8-9 16,1-2-1-16,1-2-2 16,-2-4 0-16,-5-1 0 15,-15 9-1-15,10-20 0 16,-10 20-2-16,-22-21 1 0,3 14-2 15,-2 1 0-15,-1 1-1 16,3 7-2-16,2-1-5 16,17-1-9-16,-14 12-16 15,24 9-47-15,-10-21-39 16,24 26-3-16,-24-26 1 16,33 21 1-16</inkml:trace>
          <inkml:trace contextRef="#ctx0" brushRef="#br0" timeOffset="84111.4631">1027-279 284 0,'0'0'126'16,"-1"-35"3"-16,1 35 0 16,10-38-63-16,3 17-42 15,0-4-4-15,8 0-9 0,2 7-8 16,2 2-9-16,1 11-15 16,-5-7-58-16,11 23-50 15,-16-10-3-15,10 17-8 16,-26-18-2-16</inkml:trace>
        </inkml:traceGroup>
        <inkml:traceGroup>
          <inkml:annotationXML>
            <emma:emma xmlns:emma="http://www.w3.org/2003/04/emma" version="1.0">
              <emma:interpretation id="{B46FBB35-C781-48BD-A8F4-2C86A735458D}" emma:medium="tactile" emma:mode="ink">
                <msink:context xmlns:msink="http://schemas.microsoft.com/ink/2010/main" type="inkWord" rotatedBoundingBox="6191,10548 6925,10573 6912,10942 6178,10916"/>
              </emma:interpretation>
              <emma:one-of disjunction-type="recognition" id="oneOf11">
                <emma:interpretation id="interp55" emma:lang="en-US" emma:confidence="0">
                  <emma:literal>I=</emma:literal>
                </emma:interpretation>
                <emma:interpretation id="interp56" emma:lang="en-US" emma:confidence="0">
                  <emma:literal>If</emma:literal>
                </emma:interpretation>
                <emma:interpretation id="interp57" emma:lang="en-US" emma:confidence="0">
                  <emma:literal>IF</emma:literal>
                </emma:interpretation>
                <emma:interpretation id="interp58" emma:lang="en-US" emma:confidence="0">
                  <emma:literal>I'.</emma:literal>
                </emma:interpretation>
                <emma:interpretation id="interp5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86002.721">3180-234 375 0,'-13'5'132'0,"29"-1"-2"15,-5-20-8-15,18 4-124 0,16 12-111 16,-7-20-6-16,12 17-12 15,-11-12-8-15</inkml:trace>
          <inkml:trace contextRef="#ctx0" brushRef="#br0" timeOffset="85891.6474">3177-344 372 0,'17'2'145'16,"-15"-18"-3"-16,14 19-6 15,-16-3-110-15,0 0-19 16,26-12-2-16,-8 11-5 16,5 1-9-16,-4 0-13 15,8 12-37-15,-27-12-69 16,27 14-4-16,-27-14-2 15,-2 21-2-15</inkml:trace>
          <inkml:trace contextRef="#ctx0" brushRef="#br0" timeOffset="85312.262">2485-471 338 0,'0'0'131'16,"0"0"-1"-16,0 0-5 0,25-20-96 16,1 14-7-16,6-1-4 15,6 1-6-15,4 0-6 16,0 0-1-16,1 1-3 15,-4 1-1-15,-2 2-5 16,-7 1-5-16,-4 2-11 16,-11-4-22-16,6 15-83 15,-21-12-2-15,4 14-6 16,-17-13 0-16</inkml:trace>
          <inkml:trace contextRef="#ctx0" brushRef="#br0" timeOffset="85080.1076">2723-519 353 0,'0'0'133'0,"0"0"2"15,0 0-6-15,-15 16-97 16,12 4-4-16,-5 1-4 16,3 11-7-16,-2 1-6 15,1 5-2-15,-2 0-5 16,2 2 1-16,1-2-3 15,2-1-1-15,1-9 0 0,1-4-2 16,1-5-2-16,1-6-3 16,-1-13-7-16,0 0-15 15,13 2-51-15,-17-31-56 16,13 11-4-16,-15-24-3 16,10 10-4-16</inkml:trace>
          <inkml:trace contextRef="#ctx0" brushRef="#br0" timeOffset="85837.6121">2527-185 327 0,'-10'24'129'16,"-7"-20"-3"-16,19 18-1 15,-2-22-96-15,13 18-4 16,1-14-4-16,9 1-10 15,5-5-3-15,3 0-4 16,5-3-3-16,-2-2-5 16,-1 4-5-16,-4-7-12 0,5 17-39 15,-18-18-66-15,9 20-4 16,-25-11-5-16,13 4-4 16</inkml:trace>
        </inkml:traceGroup>
        <inkml:traceGroup>
          <inkml:annotationXML>
            <emma:emma xmlns:emma="http://www.w3.org/2003/04/emma" version="1.0">
              <emma:interpretation id="{8B1EA369-AE47-40CB-A11D-C12C16CFE7DC}" emma:medium="tactile" emma:mode="ink">
                <msink:context xmlns:msink="http://schemas.microsoft.com/ink/2010/main" type="inkWord" rotatedBoundingBox="7489,10460 12220,10624 12188,11551 7457,11388"/>
              </emma:interpretation>
              <emma:one-of disjunction-type="recognition" id="oneOf12">
                <emma:interpretation id="interp60" emma:lang="en-US" emma:confidence="0">
                  <emma:literal>(in-irenic-4 5.</emma:literal>
                </emma:interpretation>
                <emma:interpretation id="interp61" emma:lang="en-US" emma:confidence="0">
                  <emma:literal>(in-irenic-4-D</emma:literal>
                </emma:interpretation>
                <emma:interpretation id="interp62" emma:lang="en-US" emma:confidence="0">
                  <emma:literal>(in-siren-4-D</emma:literal>
                </emma:interpretation>
                <emma:interpretation id="interp63" emma:lang="en-US" emma:confidence="0">
                  <emma:literal>(in-is tiny-4-D</emma:literal>
                </emma:interpretation>
                <emma:interpretation id="interp64" emma:lang="en-US" emma:confidence="0">
                  <emma:literal>(in-it-n-4-D</emma:literal>
                </emma:interpretation>
              </emma:one-of>
            </emma:emma>
          </inkml:annotationXML>
          <inkml:trace contextRef="#ctx0" brushRef="#br0" timeOffset="110947.4564">6302-49 382 0,'0'0'140'0,"16"13"3"0,-16-13-2 16,0 20-104-16,-6-5-9 15,5 6-5-15,-4-1-10 16,0 1-7-16,-3 0-6 16,-3-4-8-16,3 3-22 15,-9-17-108-15,16 10-2 16,-11-19-7-16,12 6-3 16</inkml:trace>
          <inkml:trace contextRef="#ctx0" brushRef="#br0" timeOffset="112295.3529">6582-330 348 0,'-8'-17'132'16,"8"17"-2"-16,0 0 2 16,0 0-97-16,0 0-4 15,19-14-4-15,-19 14-7 16,18-3-3-16,-18 3-5 16,22 11-1-16,-22-11-3 15,23 24-2-15,-13-6-2 16,-2 3 1-16,-2 1-2 0,-5 2-1 15,-4-3 0 1,-3 2 2-16,-4-4-2 16,0-2 0-16,-2-2 0 15,3-1-1-15,0-1 0 0,9-13 1 16,-7 20-2-16,7-20-1 16,7 15 1-16,-7-15 1 15,21 9-1-15,-5-9 0 16,3 0-3-16,1-4-3 15,5 2-5-15,-3-7-10 16,5 13-24-16,-15-16-95 16,9 21-4-16,-21-9-5 0,0 0-3 15</inkml:trace>
          <inkml:trace contextRef="#ctx0" brushRef="#br0" timeOffset="117310.6874">6553 431 330 0,'0'0'132'0,"0"0"-2"0,-3-15 3 15,3 15-100 1,14-1-2-16,-14 1 0 16,19 4-10-16,-19-4-6 15,19 14-3-15,-19-14-3 0,21 21-3 16,-9-8-1-16,1 0-2 15,3 1 0-15,3 0-1 16,2-2-1-16,6-3 1 16,-1-3-1-16,4-3-1 15,1-3 1-15,1-6-1 16,2-3 0-16,-2-5 1 16,1-3-2-16,-1-1 1 15,-1 0 0-15,-1 3 0 16,-4 2 0-16,-1 6 1 15,-1 5-1-15,-3 4 1 16,1 5 0-16,0 2 0 16,3 1-1-16,1-1 1 0,3-6-1 15,0-2 1-15,1-4-2 16,-1-3 1-16,-1-3-1 16,-3-2 1-16,-2-1 0 15,-4 1 0-15,-2 4 0 16,-1 2-1-16,1 2 1 15,1 3 0-15,2 2-2 16,6-1 2-16,3-1 0 16,6-1 0-16,3-4 0 15,4-1 0-15,2 0 2 16,0 0 0-16,0 1 2 16,-3 2-1-16,1 2 0 0,-3 1 0 15,1 0 0-15,0 0 0 16,-2-3-2-16,0-4-1 15,-4-2-3-15,-2-6-2 16,-6-2 2-16,-3 0-15 16,-13-10-12-16,7 19-109 15,-23-16-3-15,6 24-6 16,-24-15 2-16</inkml:trace>
          <inkml:trace contextRef="#ctx0" brushRef="#br0" timeOffset="115620.5634">6803 81 339 0,'0'0'137'16,"0"0"-2"-16,0 0 0 15,0 0-99-15,6 15-7 16,-6-15-3-16,-3 17-16 16,0-4-16-16,3-13-34 15,-6 29-88-15,-6-25-6 16,11 13-4-16,1-17-6 15</inkml:trace>
          <inkml:trace contextRef="#ctx0" brushRef="#br0" timeOffset="112867.7329">6935-119 338 0,'0'0'129'16,"0"0"-1"-16,0 0 0 15,0 0-100-15,0 0-8 16,14 9 0-16,-14-9-6 16,0 0-14-16,14 11-50 15,-14-11-74-15,0 0-7 16,0 0-7-16,0 0-4 15</inkml:trace>
          <inkml:trace contextRef="#ctx0" brushRef="#br0" timeOffset="113347.0519">7061-111 385 0,'17'9'137'0,"-17"-9"-5"15,14-3-5-15,-14 3-119 0,15-3-10 16,-15 3-19-16,0 0-95 16,24 6-12-16,-24-6-3 15,0 0-2-15</inkml:trace>
          <inkml:trace contextRef="#ctx0" brushRef="#br0" timeOffset="113624.2359">7402-113 380 0,'0'0'135'16,"0"0"-4"-16,12-1-18 15,-12 1-145-15,16 7-90 0,-16-7-2 16,12 8-6-16,-12-8-5 15</inkml:trace>
          <inkml:trace contextRef="#ctx0" brushRef="#br0" timeOffset="113743.3153">7521-101 336 0,'27'-13'129'16,"-27"13"-11"-16,27-20-24 15,-13 19-189-15,-14 1-23 16,21-5-2-16,-21 5-5 15</inkml:trace>
          <inkml:trace contextRef="#ctx0" brushRef="#br0" timeOffset="113879.4058">7659-95 366 0,'6'-15'141'0,"14"14"-1"15,-12-16-10-15,9 7-116 0,2 11-132 16,-19-1-6-16,14-4-11 15,-14 4-11-15</inkml:trace>
          <inkml:trace contextRef="#ctx0" brushRef="#br0" timeOffset="116106.8862">7771 8 385 0,'0'0'143'0,"8"20"1"16,-8-20-5-16,-11 15-112 15,11-15-4-15,-8 24-7 16,4-10-13-16,4-14-14 0,-2 35-43 16,2-35-84-16,-14 28-2 15,-3-20-6 1,7 13-6-16</inkml:trace>
          <inkml:trace contextRef="#ctx0" brushRef="#br0" timeOffset="114598.8845">7988-442 369 0,'6'-18'141'0,"18"16"-2"16,-13-15-1-16,11 16-106 15,-4-2-2-15,6 9-5 16,-5 2-10-16,-2 5-3 16,-7 5-3-16,-5 5-2 15,-6 1-3-15,-4 5 0 16,-6-2 0-16,-1-1 0 15,-1 1-2-15,1-4 2 16,3-1-2-16,4-4 1 16,6-1-2-16,-1-17 1 15,21 18-2-15,-1-13-4 16,5-4-7-16,-1-8-21 0,13 10-110 16,-16-20-6-16,8 19-4 15,-18-14-6 1</inkml:trace>
          <inkml:trace contextRef="#ctx0" brushRef="#br0" timeOffset="89395.4864">4232-604 169 0,'5'-14'101'0,"-5"14"9"16,8-16-1-16,-8 16-33 15,4-14-14-15,-4 14-8 0,0 0-11 16,0 0-10-16,-20 2-6 16,20-2-5-16,-24 15-3 15,11 1-2-15,-3 3-1 16,1 3-6-16,-1 4 3 15,1 4-5-15,2 3 1 16,1 5-3-16,4 2 2 16,4-1-5-16,3 0 0 15,6 3 0-15,5 1-1 16,3-2 0-16,5-4-1 16,3 0 0-16,2-4-1 15,-1 0-1-15,2-4-1 16,-2-8-6-16,0 2-18 0,-22-23-111 15,33 24-4-15,-33-24-10 16,0 0-8-16</inkml:trace>
          <inkml:trace contextRef="#ctx0" brushRef="#br0" timeOffset="104016.2061">4574-447 296 0,'0'0'126'16,"0"0"0"-16,0 0 5 15,0 0-78-15,0 0-13 16,0 0-5-16,0 0-9 15,13 20-7-15,-12-5-4 16,2 6-1-16,0 2-5 0,2 4-1 16,-1-1-2-16,1 1-1 15,0-3-2 1,1-1-1-16,0-5 0 16,-1-3-1-16,-5-15-2 0,11 18-2 15,-11-18-7-15,0 0-9 16,0 0-31-16,0 0-87 15,0 0-4-15,-1-26-3 16,1 26 0-16</inkml:trace>
          <inkml:trace contextRef="#ctx0" brushRef="#br0" timeOffset="105291.0551">4826-199 317 0,'0'0'127'16,"0"0"1"-16,16-3 1 15,-16 3-84-15,0 0-12 16,0 0-6-16,0 0-10 16,8 15-5-16,-8-15-3 0,1 23-2 15,-1-8-3-15,0-15-1 16,-5 26-4-16,3-13-7 15,2-13-13-15,-6 26-47 16,6-26-63-16,0 0-4 16,-19 0-3-16,19 0-1 15</inkml:trace>
          <inkml:trace contextRef="#ctx0" brushRef="#br0" timeOffset="105539.2194">5065-209 395 0,'0'0'140'15,"0"0"-4"-15,21-8-4 16,-21 8-116-16,19-5-9 15,-19 5-15-15,15-4-41 16,1 13-79-16,-16-9-5 16,0 0-1-16,0 0-5 15</inkml:trace>
          <inkml:trace contextRef="#ctx0" brushRef="#br0" timeOffset="105935.4819">5390-172 347 0,'0'0'128'15,"31"-12"-4"-15,-19-3-8 0,7 9-107 16,-2 3-29-16,-5-8-26 16,7 19-16-1,-19-8-2-15,13 3 15 16,-13-3 15-16,0 0 18 0,0 0 14 16,0 0 23-16,6 14 31 15,-6-14 13-15,0 0 0 16,4-14-15-16,-4 14-12 15,15-1-12-15,-15 1-7 16,15 0-9-16,-15 0-17 16,16 12-51-16,-16-12-64 15,0 0-3-15,0 0-5 0,14 7-4 16</inkml:trace>
          <inkml:trace contextRef="#ctx0" brushRef="#br0" timeOffset="106123.6074">5694-185 351 0,'0'0'139'15,"9"24"-3"-15,-9-24-4 16,0 0-96-16,-14 26-20 16,6-10-5-16,-2 5-25 15,-5-12-83-15,9 16-30 16,-11-19-6-16,12 9-4 15,-7-20-6-15</inkml:trace>
          <inkml:trace contextRef="#ctx0" brushRef="#br0" timeOffset="119586.7726">8634 45 411 0,'-5'21'143'0,"5"-21"-6"16,-13 24-3-16,13-24-128 15,-15 21-14-15,14-7-29 16,1-14-90-16,0 0-5 16,0 0-4-16,-2 16 1 15</inkml:trace>
          <inkml:trace contextRef="#ctx0" brushRef="#br0" timeOffset="120131.1346">9046-364 384 0,'-1'-13'145'15,"1"13"-2"-15,0 0 0 16,0 0-109-16,0 0-8 16,-2 21-2-16,-7-4-9 0,1 5-5 15,-1 2-4 1,0 2 0-16,0-2-3 15,1-3-1-15,4-2-1 16,2-6 1-16,2-13-2 0,11 17 0 16,1-16 0-16,5-1 0 15,5-3-1-15,5 0-2 16,2 0-4-16,-2-4-5 16,3 4-6-16,-7-5-10 15,2 11-14-15,-16-16-47 16,7 17-51-16,-16-4 0 15,0 0 0-15,-1-29 4 16</inkml:trace>
          <inkml:trace contextRef="#ctx0" brushRef="#br0" timeOffset="120352.2819">9183-373 355 0,'-12'29'144'0,"-12"-8"1"16,11 23-3-16,-11-14-60 15,10 13-62-15,2-6-4 16,6 3-5-16,3-7-5 16,6-3-3-16,0-7-2 15,4-8-3-15,-7-15-8 16,15 15-9-16,-15-15-25 16,0 0-94-16,14 14-2 15,-14-14-5-15,0 0 0 16</inkml:trace>
          <inkml:trace contextRef="#ctx0" brushRef="#br0" timeOffset="120659.4864">9386 19 419 0,'-14'4'140'16,"10"16"1"-16,-14-15-7 15,9 11-111-15,-3-7-5 16,12-9-12-16,-12 20-18 15,12-20-26-15,0 0-95 16,-13-8-7-16,13 8 0 16,0-24-6-16</inkml:trace>
          <inkml:trace contextRef="#ctx0" brushRef="#br0" timeOffset="120814.5887">9578-90 417 0,'17'-8'144'0,"10"17"-3"16,-13-15-8-16,9 8-130 16,0 12-68-1,-10-19-62-15,8 13-8 0,-21-8-7 16,29-2-1-16</inkml:trace>
          <inkml:trace contextRef="#ctx0" brushRef="#br0" timeOffset="120943.6754">9920-69 397 0,'0'0'124'0,"21"-18"-27"15,-8 9-94-15,-4-5-125 0,8 13-5 16,-17 1-3 0</inkml:trace>
          <inkml:trace contextRef="#ctx0" brushRef="#br0" timeOffset="106574.9083">5885-482 390 0,'2'-18'145'16,"14"20"-4"-16,-16-2 0 16,0 0-105-16,7 18-5 15,-3 6-5-15,-3 3-11 16,0 7-3-16,-1 0-5 15,0 6 0-15,2-6-3 16,0 1-1-16,2-5-3 16,-1-4-4-16,2-2-9 0,-5-24-28 15,13 31-101-15,-13-31-7 16,0 0-6-16,-12-19-7 16</inkml:trace>
          <inkml:trace contextRef="#ctx0" brushRef="#br0" timeOffset="107818.7344">4687 235 267 0,'0'0'129'0,"-18"-5"-1"16,18 5 0-16,0 0-56 15,0 0-41-15,0 0-1 16,-7 20-9-16,7-20-4 16,7 20-6-16,-5-7 1 15,5 6-3-15,-2-1-3 16,3 1-2-16,1 1-1 15,2 0 0-15,2-5 0 0,-1-3-2 16,3-3 0-16,0-3 0 16,2-5 0-1,-1 1 0-15,1-7-1 16,1 1 0-16,1-2 0 0,1-3 0 16,-1 0 1-16,4-3 0 15,0 0-1-15,4-2 1 16,-1 2 0-16,0 1-1 15,2 2 1-15,-2 3 0 16,-1 2-1-16,-2 5 1 16,-1 2 1-16,-2 3-1 15,-1 0 1-15,0 2-1 0,-2-1 1 16,-1-1-1-16,-3-1 0 16,-13-5 0-1,20 4-1-15,-20-4 0 16,0 0 0-16,13-9 0 0,-13 9 0 15,0 0 0-15,3-16-1 16,-3 16-1-16,0 0 2 16,10-17 0-16,-10 17-1 15,17-9 2-15,-4 6-1 16,2-3 0-16,2 1 0 16,0 2 1-16,-3 0-1 15,1 5 1-15,-3 4-1 16,-12-6-1-16,14 23 1 15,-7-7 0-15,-2 2-1 16,2 2 2-16,3-3-1 16,2-5 0-16,5-5 2 15,3-5-2-15,4-5 1 0,1-6-1 16,4-5 2-16,-2-4-2 16,4-2 0-16,0-1-1 15,-2-3 1-15,5 1 2 16,0-1-2-16,3-2 2 15,-1 1-2-15,-1 1 3 16,-3 4-4-16,-6 3-2 16,-2 11-14-16,-24 6-31 15,13 5-89-15,-31 1-4 16,2 21-7-16,-24-12-4 16</inkml:trace>
        </inkml:traceGroup>
        <inkml:traceGroup>
          <inkml:annotationXML>
            <emma:emma xmlns:emma="http://www.w3.org/2003/04/emma" version="1.0">
              <emma:interpretation id="{93EF8949-9521-48FE-BEC9-C167CE73B9E4}" emma:medium="tactile" emma:mode="ink">
                <msink:context xmlns:msink="http://schemas.microsoft.com/ink/2010/main" type="inkWord" rotatedBoundingBox="12366,10650 13030,10673 13016,11101 12352,11078"/>
              </emma:interpretation>
              <emma:one-of disjunction-type="recognition" id="oneOf13">
                <emma:interpretation id="interp65" emma:lang="en-US" emma:confidence="0">
                  <emma:literal>"4</emma:literal>
                </emma:interpretation>
                <emma:interpretation id="interp66" emma:lang="en-US" emma:confidence="0">
                  <emma:literal>"in</emma:literal>
                </emma:interpretation>
                <emma:interpretation id="interp67" emma:lang="en-US" emma:confidence="0">
                  <emma:literal>"it</emma:literal>
                </emma:interpretation>
                <emma:interpretation id="interp68" emma:lang="en-US" emma:confidence="0">
                  <emma:literal>tt</emma:literal>
                </emma:interpretation>
                <emma:interpretation id="interp69" emma:lang="en-US" emma:confidence="0">
                  <emma:literal>td</emma:literal>
                </emma:interpretation>
              </emma:one-of>
            </emma:emma>
          </inkml:annotationXML>
          <inkml:trace contextRef="#ctx0" brushRef="#br0" timeOffset="122247.5424">10907-306 460 0,'0'0'151'16,"5"16"-1"-16,-21-7-3 16,1 22-122-16,-1 0-6 15,3 7-4-15,-2 2-9 16,3 0-2-16,4-2-4 16,3-5-4-16,6-1-10 15,1-17-23-15,15 9-108 16,-17-24-5-16,21 16-3 0,-21-16-5 15</inkml:trace>
          <inkml:trace contextRef="#ctx0" brushRef="#br0" timeOffset="121207.851">10332-126 373 0,'0'0'138'16,"17"-3"1"-16,-17 3-5 0,13-9-87 15,-13 9-52-15,0 0-112 16,15 9-14-16,-15-9-7 16,0 0-5-16</inkml:trace>
          <inkml:trace contextRef="#ctx0" brushRef="#br0" timeOffset="121414.9884">10466-31 403 0,'0'0'140'16,"-10"39"-2"-16,-5-25-3 15,7 5-117-15,-2 6-57 16,-7-18-86-16,9 8-9 16,-8-16-11-16,16 1-2 15</inkml:trace>
          <inkml:trace contextRef="#ctx0" brushRef="#br0" timeOffset="122050.4106">10703-370 302 0,'3'-18'138'16,"-3"18"1"-16,10-19 2 15,-10 19-71-15,0 0-32 16,17-2 1-16,-17 2-9 15,0 20-7-15,-4-5-5 0,-1 7-4 16,-3 3-3-16,0 0-3 16,-1 3-3-16,1-1-1 15,3-3-2-15,2-3 0 16,5-4-1-16,-2-17-1 16,18 19 0-16,0-16 0 15,6-4-1-15,6-5 0 16,3 1-1-16,5-4-3 15,1 3-3-15,-4-3-5 16,-3 8-10-16,-13-5-23 16,5 15-99-16,-24-9-2 15,0 0-1-15,-21-2-1 16</inkml:trace>
          <inkml:trace contextRef="#ctx0" brushRef="#br0" timeOffset="121086.7702">10165-125 373 0,'23'-3'127'0,"-6"-10"-12"15,5 5-18-15,-5 11-163 16,-6-12-52-16,5 15-1 16,-16-6-4-16,19 6-1 15</inkml:trace>
        </inkml:traceGroup>
      </inkml:traceGroup>
    </inkml:traceGroup>
    <inkml:traceGroup>
      <inkml:annotationXML>
        <emma:emma xmlns:emma="http://www.w3.org/2003/04/emma" version="1.0">
          <emma:interpretation id="{E0BC4E9C-7F09-4ACF-A523-51083635DADA}" emma:medium="tactile" emma:mode="ink">
            <msink:context xmlns:msink="http://schemas.microsoft.com/ink/2010/main" type="paragraph" rotatedBoundingBox="7724,11699 15125,10296 15358,11524 7956,129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75B1CBC-99BF-4668-950C-17D448C3B6DB}" emma:medium="tactile" emma:mode="ink">
              <msink:context xmlns:msink="http://schemas.microsoft.com/ink/2010/main" type="inkBullet" rotatedBoundingBox="7724,11699 8799,11495 9032,12724 7956,12927"/>
            </emma:interpretation>
            <emma:one-of disjunction-type="recognition" id="oneOf14">
              <emma:interpretation id="interp70" emma:lang="en-US" emma:confidence="0">
                <emma:literal>i...</emma:literal>
              </emma:interpretation>
              <emma:interpretation id="interp71" emma:lang="en-US" emma:confidence="0">
                <emma:literal>i!</emma:literal>
              </emma:interpretation>
              <emma:interpretation id="interp72" emma:lang="en-US" emma:confidence="0">
                <emma:literal>in:</emma:literal>
              </emma:interpretation>
              <emma:interpretation id="interp73" emma:lang="en-US" emma:confidence="0">
                <emma:literal>it:</emma:literal>
              </emma:interpretation>
              <emma:interpretation id="interp74" emma:lang="en-US" emma:confidence="0">
                <emma:literal>...i....</emma:literal>
              </emma:interpretation>
            </emma:one-of>
          </emma:emma>
        </inkml:annotationXML>
        <inkml:trace contextRef="#ctx0" brushRef="#br1" timeOffset="146003.3362">4662 1576 321 0,'-7'15'134'16,"-8"-12"1"-16,9 23-5 16,-7-11-104-16,5 9-2 15,-1 0-6-15,2 6-6 16,4-2-6-16,3 0-2 0,1 1-4 16,0-2-5-1,6-4-12-15,-7-23-15 16,19 30-95-16,-19-30-1 15,22-9-7-15,-19-18-4 0</inkml:trace>
        <inkml:trace contextRef="#ctx0" brushRef="#br1" timeOffset="146163.4426">4626 1391 341 0,'-21'13'131'15,"20"0"-15"-15,1-13-31 16,0 0-198-16,18 23-9 16,-6-23-2-16,9 15-10 15</inkml:trace>
        <inkml:trace contextRef="#ctx0" brushRef="#br1" timeOffset="146558.8393">4796 1754 337 0,'0'0'138'15,"0"0"-2"-15,0 0-5 16,0 0-118-16,12-7 2 16,0 11 1-16,-12-4-4 15,21 17-2-15,-21-17-2 16,14 26-1-16,-14-26 2 16,4 24-3-16,-4-24-3 15,-1 18 2-15,1-18-1 16,0 0-1-16,0 0 0 15,-8 14-1-15,8-14-4 16,0 0-2-16,0 0-7 16,17 12-19-16,4-2-105 15,-21-10-5-15,36-1-4 0,-19-10-6 16</inkml:trace>
        <inkml:trace contextRef="#ctx0" brushRef="#br0" timeOffset="108980.5083">5192 847 289 0,'0'0'127'0,"0"0"5"16,-19-1-1-16,19 1-90 15,0 0-4-15,-7 24-4 16,7-24-7-16,-9 27-7 15,5-13-3-15,1 5-3 16,2 0-5-16,1-3-2 16,4-1-4-16,-4-15-1 15,14 17-4-15,-14-17-4 0,23 1-8 16,-23-1-13-16,30-13-36 16,-22-13-75-1,14 11 1-15,-15-17-5 16,10 13 2-16</inkml:trace>
        <inkml:trace contextRef="#ctx0" brushRef="#br0" timeOffset="109122.601">5240 666 379 0,'-20'12'137'16,"21"6"-2"-16,-1-18-11 15,-4 17-128-15,16 2-110 16,-12-19-11-16,15 19-10 15,-15-19-5-15</inkml:trace>
        <inkml:trace contextRef="#ctx0" brushRef="#br0" timeOffset="110039.211">5382 964 255 0,'0'0'130'0,"0"0"-4"15,-9 13 6-15,-3-13-71 16,12 0-27-16,-9 14-3 16,9-14-6-16,-7 18-6 15,6-1-2-15,1-17-3 16,-2 27-1-16,2-27-4 15,7 24-2-15,-7-24-2 16,17 21 3-16,-4-19-6 0,3-5-1 16,0-3 0-16,2-6 0 15,-1-2 0-15,-2-4-1 16,-3-3 2 0,-4 1-5-16,-4 5 5 0,-4-3-1 15,0 18 0-15,-11-20 0 16,11 20-1-16,-18-6-2 15,18 6-9-15,-21-1-12 16,21 1-111-16,-16 7-10 16,16-7-1-16,0 0-9 15</inkml:trace>
        <inkml:trace contextRef="#ctx0" brushRef="#br1" timeOffset="147160.2399">5271 2144 396 0,'0'0'150'0,"19"-15"3"0,-19 15-8 15,13-21-116-15,-13 21-19 16,0 0-6-16,17 9-19 15,-17-9-60 1,14 14-64-16,-14-14-9 0,15 7 2 16,-15-7-9-16</inkml:trace>
        <inkml:trace contextRef="#ctx0" brushRef="#br1" timeOffset="147287.3253">5529 2102 297 0,'0'0'137'0,"0"0"-27"16,-6 14-103-16,6-14-47 0,0 0-94 16,18-2 5-16</inkml:trace>
        <inkml:trace contextRef="#ctx0" brushRef="#br1" timeOffset="147431.4199">5778 2076 428 0,'0'0'145'16,"0"0"-18"-16,12-10-25 16,0 14-227-16,-12-4-11 15,22-1 1-15,-22 1-6 16</inkml:trace>
        <inkml:trace contextRef="#ctx0" brushRef="#br1" timeOffset="147562.5073">6024 2035 431 0,'0'0'138'16,"0"0"-4"-16,0 0-20 16,-22-10-166-16,22 10-76 15,-4 15-8-15,4-15 1 16,0 0-9-16</inkml:trace>
      </inkml:traceGroup>
      <inkml:traceGroup>
        <inkml:annotationXML>
          <emma:emma xmlns:emma="http://www.w3.org/2003/04/emma" version="1.0">
            <emma:interpretation id="{5983A360-B0DE-4387-83E5-C950B9A41B8B}" emma:medium="tactile" emma:mode="ink">
              <msink:context xmlns:msink="http://schemas.microsoft.com/ink/2010/main" type="line" rotatedBoundingBox="9141,11708 15176,10564 15314,11293 9279,12437"/>
            </emma:interpretation>
          </emma:emma>
        </inkml:annotationXML>
        <inkml:traceGroup>
          <inkml:annotationXML>
            <emma:emma xmlns:emma="http://www.w3.org/2003/04/emma" version="1.0">
              <emma:interpretation id="{D03C05BF-ACB1-4FB8-B3D2-694ADCD4E34E}" emma:medium="tactile" emma:mode="ink">
                <msink:context xmlns:msink="http://schemas.microsoft.com/ink/2010/main" type="inkWord" rotatedBoundingBox="9141,11708 10019,11542 10157,12270 9279,12437"/>
              </emma:interpretation>
              <emma:one-of disjunction-type="recognition" id="oneOf15">
                <emma:interpretation id="interp75" emma:lang="en-US" emma:confidence="0">
                  <emma:literal>it,</emma:literal>
                </emma:interpretation>
                <emma:interpretation id="interp76" emma:lang="en-US" emma:confidence="0">
                  <emma:literal>it.</emma:literal>
                </emma:interpretation>
                <emma:interpretation id="interp77" emma:lang="en-US" emma:confidence="0">
                  <emma:literal>t,</emma:literal>
                </emma:interpretation>
                <emma:interpretation id="interp78" emma:lang="en-US" emma:confidence="0">
                  <emma:literal>i,"</emma:literal>
                </emma:interpretation>
                <emma:interpretation id="interp79" emma:lang="en-US" emma:confidence="0">
                  <emma:literal>"."</emma:literal>
                </emma:interpretation>
              </emma:one-of>
            </emma:emma>
          </inkml:annotationXML>
          <inkml:trace contextRef="#ctx0" brushRef="#br0" timeOffset="117987.1366">7120 927 364 0,'0'0'144'16,"4"-19"-4"-16,-4 19 1 16,0 0-113-16,0 0-3 15,-4 15-2-15,4-15-8 16,-7 18-6-16,3-4 0 15,4-14-3-15,-10 31-2 16,10-31-2-16,-2 28-1 16,2-28 0-16,9 18-2 15,-9-18-1-15,22 3-2 0,-8-6-5 16,0-9-6 0,3 6-14-16,-6-22-38 0,8 19-74 15,-11-22-4 1,5 14 1-16,-14-19-1 0</inkml:trace>
          <inkml:trace contextRef="#ctx0" brushRef="#br0" timeOffset="118139.2383">7198 642 422 0,'-16'10'146'16,"15"11"-3"-16,-11-12-5 15,8 10-130-15,7 0-17 0,-3-19-65 16,21 29-65-16,-21-29-5 15,25 15-4 1,-25-15-3-16</inkml:trace>
          <inkml:trace contextRef="#ctx0" brushRef="#br0" timeOffset="118408.4159">7313 968 424 0,'0'0'155'0,"8"15"1"16,-8-15-7-16,0 0-131 15,5 20-7-15,-1-3-1 0,-2-1-9 16,-2 1 3-16,0 3-19 15,0-20-12-15,-2 36-115 16,2-36-1-16,-11 16-7 16,11-16-1-16</inkml:trace>
          <inkml:trace contextRef="#ctx0" brushRef="#br1" timeOffset="147895.7292">6397 1537 433 0,'-18'-2'148'0,"13"23"-3"16,-16-21-4-16,8 12-125 15,4 2-9-15,9-14-8 16,-13 24-22-16,13-24-38 0,0 15-76 15,0-15-5-15,11-1-3 16,-3-17 0-16</inkml:trace>
          <inkml:trace contextRef="#ctx0" brushRef="#br1" timeOffset="148030.8187">6503 1494 429 0,'-14'29'149'0,"-10"-15"1"16,8 22-8-16,-11-7-132 15,8-7-33-15,15 9-108 16,-8-21-13-16,19 8-13 16,-7-18-7-16</inkml:trace>
        </inkml:traceGroup>
        <inkml:traceGroup>
          <inkml:annotationXML>
            <emma:emma xmlns:emma="http://www.w3.org/2003/04/emma" version="1.0">
              <emma:interpretation id="{BBF6F0D2-5AB8-4860-9AEC-8F35655D2DEC}" emma:medium="tactile" emma:mode="ink">
                <msink:context xmlns:msink="http://schemas.microsoft.com/ink/2010/main" type="inkWord" rotatedBoundingBox="11511,11270 14139,10772 14272,11475 11644,11973"/>
              </emma:interpretation>
              <emma:one-of disjunction-type="recognition" id="oneOf16">
                <emma:interpretation id="interp80" emma:lang="en-US" emma:confidence="0">
                  <emma:literal>.....</emma:literal>
                </emma:interpretation>
                <emma:interpretation id="interp81" emma:lang="en-US" emma:confidence="0">
                  <emma:literal>it."</emma:literal>
                </emma:interpretation>
                <emma:interpretation id="interp82" emma:lang="en-US" emma:confidence="0">
                  <emma:literal>it".</emma:literal>
                </emma:interpretation>
                <emma:interpretation id="interp83" emma:lang="en-US" emma:confidence="0">
                  <emma:literal>i'...</emma:literal>
                </emma:interpretation>
                <emma:interpretation id="interp84" emma:lang="en-US" emma:confidence="0">
                  <emma:literal>its".</emma:literal>
                </emma:interpretation>
              </emma:one-of>
            </emma:emma>
          </inkml:annotationXML>
          <inkml:trace contextRef="#ctx0" brushRef="#br0" timeOffset="123259.2155">9116 337 307 0,'-1'-14'136'0,"1"14"-1"16,7-16 4-16,6 20-80 16,-13-4-21-16,12 0-3 15,-12 0-12-15,16 16-6 16,-16-16-5-16,17 25-3 15,-6-8-3-15,1-4-2 16,5-2-3-16,6-4 0 16,3-4-1-16,5-4 1 15,0-2-1-15,1-3 0 16,-2 0 0-16,-2 0 0 16,-6 1 0-16,-1 5 0 15,-2 2-1-15,-2 2 2 0,1 1-1 16,5-1 0-16,6-2 0 15,5-2 0-15,7-3 0 16,5-2 1-16,1-1-1 16,1 0 1-16,-2 3-1 15,-3 2 1-15,-3 1 1 16,-5 4-1-16,0 1-1 16,-6 1 1-16,1-3-1 15,2-2 0-15,1-4 0 16,2-3 0-16,2-3 0 15,0 0 0-15,-2-1 0 16,0 1 1-16,-4 3-1 0,-3 4 1 16,-3 5-1-16,-5 3 1 15,-2 2-1-15,-1 2 1 16,1 1-1-16,0-4 0 16,3-2 0-16,5-5 0 15,1-2 1-15,2-4 0 16,-2-1 1-16,1-2-1 15,-2 1 1-15,-2 2-1 16,-1 0 2-16,-4 5-2 16,2-1 1-16,2 1-2 15,1 1 0-15,2-5 1 16,3 2-1-16,2-5 0 16,-2 1 0-16,0-2-1 0,-7 1-5 15,-9 1-11-15,-13 7-37 16,0 0-88-16,0 0-7 15,-41 13 0-15,12 5-6 16</inkml:trace>
          <inkml:trace contextRef="#ctx0" brushRef="#br0" timeOffset="123738.5327">9882 711 394 0,'12'3'148'0,"-12"-3"-2"15,-2 20-1-15,-12-11-110 16,5 12-14-16,-5 2-2 15,1-1-7-15,-1 2-6 16,2 2 0-16,0-3-1 16,3-2-2-16,6-3-1 15,3-18 0-15,16 20-3 16,-3-17-3-16,6-3-10 16,-4-9-16-16,10 7-57 15,-13-21-59-15,8 10-1 16,-16-22-4-16,6 8 2 0</inkml:trace>
          <inkml:trace contextRef="#ctx0" brushRef="#br0" timeOffset="123892.6357">9951 465 443 0,'0'0'149'16,"0"0"-1"-16,-10 30-5 15,-2-13-135-15,11-4-17 16,9 10-52-16,-8-23-77 15,14 23-7-15,-14-23-3 16,24 10-3-16</inkml:trace>
          <inkml:trace contextRef="#ctx0" brushRef="#br0" timeOffset="124270.8872">10103 829 452 0,'0'0'151'15,"19"0"-1"-15,-19 0-4 0,18-5-132 16,-3 7 0-1,4 4-3-15,-3-2-6 16,-2 6 0-16,-14-10-1 16,7 24 2-16,-17-11-3 0,-1 4 1 15,-7-2 0-15,0-1-2 16,2 1 0-16,2-3-1 16,14-12 0-16,-9 15-1 15,9-15-1-15,22 4-3 16,0-2-8-16,3-10-21 15,15 11-113-15,-15-16-7 16,10 11-2-16,-15-14-6 16</inkml:trace>
          <inkml:trace contextRef="#ctx0" brushRef="#br0" timeOffset="124751.2064">11264 261 428 0,'15'12'146'15,"-15"-12"1"-15,1 23-6 16,-1-23-116-16,-6 28-12 16,-2-14 1-16,-1 0-14 0,-2 1-14 15,-6-11-22-15,12 10-103 16,-16-19-2-16,21 5-6 15,-27-10 0-15</inkml:trace>
          <inkml:trace contextRef="#ctx0" brushRef="#br0" timeOffset="125007.3775">11783 114 423 0,'25'3'153'16,"-25"-3"-7"-16,20 5-2 15,-20-5-135-15,0 0-23 16,26 16-104-16,-26-16-17 15,16 8-7-15,-16-8-2 16</inkml:trace>
          <inkml:trace contextRef="#ctx0" brushRef="#br0" timeOffset="125150.4717">12004 120 428 0,'25'3'146'0,"-12"-12"-12"16,9 11-6-16,-1 1-156 15,-21-3-102-15,33-2-4 16,-21-2-7-16,12 11-2 16</inkml:trace>
          <inkml:trace contextRef="#ctx0" brushRef="#br0" timeOffset="125279.5578">12354 148 385 0,'13'-6'135'16,"9"9"-1"-16,-22-3-17 0,27-22-140 15,-6 24-102-15,-21-2-4 16,25-11-2-16,-25 11-9 16</inkml:trace>
        </inkml:traceGroup>
        <inkml:traceGroup>
          <inkml:annotationXML>
            <emma:emma xmlns:emma="http://www.w3.org/2003/04/emma" version="1.0">
              <emma:interpretation id="{99080879-B2E7-4ED5-A472-A5E713946B9C}" emma:medium="tactile" emma:mode="ink">
                <msink:context xmlns:msink="http://schemas.microsoft.com/ink/2010/main" type="inkWord" rotatedBoundingBox="14928,10652 15183,10604 15304,11243 15050,11291"/>
              </emma:interpretation>
              <emma:one-of disjunction-type="recognition" id="oneOf17">
                <emma:interpretation id="interp85" emma:lang="en-US" emma:confidence="0">
                  <emma:literal>)</emma:literal>
                </emma:interpretation>
                <emma:interpretation id="interp86" emma:lang="en-US" emma:confidence="0">
                  <emma:literal>,</emma:literal>
                </emma:interpretation>
                <emma:interpretation id="interp87" emma:lang="en-US" emma:confidence="0">
                  <emma:literal>]</emma:literal>
                </emma:interpretation>
                <emma:interpretation id="interp88" emma:lang="en-US" emma:confidence="0">
                  <emma:literal>}</emma:literal>
                </emma:interpretation>
                <emma:interpretation id="interp8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127354.9389">13659-465 357 0,'4'-14'141'0,"-4"14"-3"16,0 0 2-16,0 0-111 16,16 11-1-16,-5 13 2 15,-6 3-10-15,3 13-5 16,-3 7-3-16,0 9-1 15,-1 6-4-15,-3 3-1 16,-2 3-1-16,-3-1-1 16,-3-4-1-16,-4-4-2 15,-4-7 2-15,-2-5-3 16,-3-9-1-16,-3-8-11 16,2-3-16-16,-9-19-118 15,13 7-3-15,-7-21-5 0,9 6-7 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07.4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9FB21F-8314-4B93-A6EA-7E8CB1BB22F8}" emma:medium="tactile" emma:mode="ink">
          <msink:context xmlns:msink="http://schemas.microsoft.com/ink/2010/main" type="inkDrawing"/>
        </emma:interpretation>
      </emma:emma>
    </inkml:annotationXML>
    <inkml:trace contextRef="#ctx0" brushRef="#br0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  <inkml:trace contextRef="#ctx0" brushRef="#br0" timeOffset="-452.0258">34 20 14,'0'0'27,"0"0"3,0 0 1,0 0-12,0 18-1,0-18-1,-6 30-5,6-30-3,-7 37-1,0-18-1,9 16-1,-9-5-2,11 9 0,-8-2-1,8 5 0,-6 2-1,5 5 1,-3-2-2,7-1 1,-3 1-1,3-3 0,2-5 0,-2-7-1,0-6 0,0-8 0,-7-18-2,0 0-2,16-16-2,-20-23-7,15 9-5,-15-17-11,6-4-6,2 3-4,-8-8 4,9 18 1</inkml:trace>
    <inkml:trace contextRef="#ctx0" brushRef="#br0" timeOffset="527.03">553 124 18,'0'0'24,"16"-4"-1,-16 4-6,15-10 1,-15 10-1,18-7-3,-2 9-2,-16-2-2,30-6-2,-30 6-2,34-3 0,-34 3-3,35-7-1,-16 0 0,2 2-1,1-2 0,-3-2-1,-3 3 1,2-2-1,-18 8 0,23-7-2,-23 7-1,17 0-4,-17 0-7,0 0-8,0 0-11,2 21 0,-2-21 0,0 0 2</inkml:trace>
    <inkml:trace contextRef="#ctx0" brushRef="#br0" timeOffset="842.0482">613 259 3,'0'0'20,"0"0"4,0 0-6,0 0-1,0 0 0,21 7-4,-21-7-2,21-3 0,-3 3-2,-18 0-2,35-12-2,-16 1-2,6 4-1,-5-2-1,1 4 0,2 0-1,-4-4-3,4 7-5,-23 2-6,32-16-6,-9 16-8,-11-21-3,16 18 1</inkml:trace>
    <inkml:trace contextRef="#ctx0" brushRef="#br0" timeOffset="1517.0868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  <inkml:trace contextRef="#ctx0" brushRef="#br0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  <inkml:trace contextRef="#ctx0" brushRef="#br0" timeOffset="5062.2896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5-11-07T17:04:41.98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CBD017-D172-4C7B-B158-E99BFAC9A218}" emma:medium="tactile" emma:mode="ink">
          <msink:context xmlns:msink="http://schemas.microsoft.com/ink/2010/main" type="writingRegion" rotatedBoundingBox="14547,19224 14562,19224 14562,19239 14547,19239"/>
        </emma:interpretation>
      </emma:emma>
    </inkml:annotationXML>
    <inkml:traceGroup>
      <inkml:annotationXML>
        <emma:emma xmlns:emma="http://www.w3.org/2003/04/emma" version="1.0">
          <emma:interpretation id="{ECF85E1F-3EF7-4290-8E08-157F0C9B93F0}" emma:medium="tactile" emma:mode="ink">
            <msink:context xmlns:msink="http://schemas.microsoft.com/ink/2010/main" type="paragraph" rotatedBoundingBox="14547,19224 14562,19224 14562,19239 14547,19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EC4403-DFCE-433B-A626-EA658B13686B}" emma:medium="tactile" emma:mode="ink">
              <msink:context xmlns:msink="http://schemas.microsoft.com/ink/2010/main" type="line" rotatedBoundingBox="14547,19224 14562,19224 14562,19239 14547,19239"/>
            </emma:interpretation>
          </emma:emma>
        </inkml:annotationXML>
        <inkml:traceGroup>
          <inkml:annotationXML>
            <emma:emma xmlns:emma="http://www.w3.org/2003/04/emma" version="1.0">
              <emma:interpretation id="{09203FE7-5F20-47C6-90DD-263358AD5E15}" emma:medium="tactile" emma:mode="ink">
                <msink:context xmlns:msink="http://schemas.microsoft.com/ink/2010/main" type="inkWord" rotatedBoundingBox="14547,19224 14562,19224 14562,19239 14547,1923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1479 1690 0,'0'0'16</inkml:trace>
        </inkml:traceGroup>
      </inkml:traceGroup>
    </inkml:traceGroup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7:09.68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1AB7A27-9939-4F52-B6DC-F0C8ED24BDC2}" emma:medium="tactile" emma:mode="ink">
          <msink:context xmlns:msink="http://schemas.microsoft.com/ink/2010/main" type="writingRegion" rotatedBoundingBox="20631,8487 21273,11586 20569,11731 19927,8632"/>
        </emma:interpretation>
      </emma:emma>
    </inkml:annotationXML>
    <inkml:traceGroup>
      <inkml:annotationXML>
        <emma:emma xmlns:emma="http://www.w3.org/2003/04/emma" version="1.0">
          <emma:interpretation id="{0E51D354-8260-42E8-8781-451CF8560F9A}" emma:medium="tactile" emma:mode="ink">
            <msink:context xmlns:msink="http://schemas.microsoft.com/ink/2010/main" type="paragraph" rotatedBoundingBox="20631,8487 21273,11586 20569,11731 19927,8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784B81-53B2-42C0-85A2-9E43F1490F5D}" emma:medium="tactile" emma:mode="ink">
              <msink:context xmlns:msink="http://schemas.microsoft.com/ink/2010/main" type="line" rotatedBoundingBox="20631,8487 21273,11586 20569,11731 19927,8632"/>
            </emma:interpretation>
          </emma:emma>
        </inkml:annotationXML>
        <inkml:traceGroup>
          <inkml:annotationXML>
            <emma:emma xmlns:emma="http://www.w3.org/2003/04/emma" version="1.0">
              <emma:interpretation id="{C738DD8B-A007-4EEB-BFB9-E8CF6935F0E8}" emma:medium="tactile" emma:mode="ink">
                <msink:context xmlns:msink="http://schemas.microsoft.com/ink/2010/main" type="inkWord" rotatedBoundingBox="20631,8487 21273,11586 20569,11731 19927,8632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?</emma:literal>
                </emma:interpretation>
                <emma:interpretation id="interp4" emma:lang="en-US" emma:confidence="0">
                  <emma:literal>k</emma:literal>
                </emma:interpretation>
              </emma:one-of>
            </emma:emma>
          </inkml:annotationXML>
          <inkml:trace contextRef="#ctx0" brushRef="#br0">-68 1205 244 0,'0'0'118'15,"2"-26"2"-15,-2 26 4 16,3-28-68-16,-3 28-14 16,6-21 1-16,-6 21-6 15,0 0-6-15,0 0-6 16,-4-19-1-16,4 19-4 15,0 0-4-15,-22 26-1 16,22-26-3-16,-19 42-2 16,13-12-1-16,-1 5-2 0,5 3-1 15,4 1-1-15,0-1-1 16,7 1-1 0,-3-7-1-16,5-4-1 0,-5-5 0 15,-6-23-2-15,15 28-1 16,-15-28-3-16,0 0-4 15,0 0-7-15,20-13-7 16,-22-6-11-16,2 19-20 16,-5-30-69-16,5 30-19 15,0-23-1-15,0 23 3 16</inkml:trace>
          <inkml:trace contextRef="#ctx0" brushRef="#br0" timeOffset="344.2288">125 1216 368 0,'0'0'131'15,"0"0"0"-15,19 15 1 16,-19-15-104-16,0 0-9 16,0 0 1-16,-19 23-4 15,19-23-5-15,-32 28 0 16,8-15-1-16,-1 8-1 15,-7-3-1-15,8 1-2 16,-2-2-1-16,11 2 0 16,15-19-2-16,-8 30 0 15,8-30 0-15,23 20-1 16,1-14-2-16,2-4 2 0,1-4-2 16,-1 0-1-16,-2 0-3 15,-24 2-2-15,34 0-7 16,-34 0-9-16,21 17-28 15,-21-17-89-15,5 19-1 16,-5-19-2-16,0 0 1 16</inkml:trace>
          <inkml:trace contextRef="#ctx0" brushRef="#br0" timeOffset="-2476.6465">-578 295 347 0,'0'0'131'0,"-15"-26"1"16,15 26 3-16,0 0-95 0,0 0-3 16,-6-30-2-16,6 30-7 15,0 0-5-15,0 0-4 16,0 0-2-16,-9 30-2 16,-1-2-3-16,-1 6-3 15,-2 7 0-15,3 10-2 16,1-4-1-16,3 5-1 15,3 1-4-15,3-1 1 16,3-3-2-16,1-2 2 16,0 0-2-16,0-6 2 15,-4 0-4-15,5-5 3 16,-3-4 1-16,0-4-1 16,0-7 0-16,-2-21-1 0,9 20 0 15,-9-20 0-15,23-15 1 16,-8-7-2-16,7-1 0 15,-1-5 1-15,0 2-1 16,5 3 1-16,-2 3 0 16,-1 7-1-16,1 9 1 15,-5 11 0-15,0 3 0 16,1 5 1-16,-1 2-1 16,-2 5 1-16,-4 1-1 15,0 1 0-15,-5 0 1 16,-3-1-1-16,-5 3 1 15,-2 0-1-15,-3-1 0 0,-1-1-1 16,-1-1 0-16,7-23-5 16,-6 35-6-16,6-35-14 15,0 0-67-15,0 0-58 16,32-22-3-16,-30-18-4 16,13 16-1-16</inkml:trace>
          <inkml:trace contextRef="#ctx0" brushRef="#br0" timeOffset="16551.0041">151 2906 362 0,'0'0'136'16,"-13"-24"-5"-16,13 24 1 15,-24-8-104-15,24 8-4 16,-38 2-1-16,16 6-6 16,-8 1-2-16,3 8-4 15,-6-2 1-15,6 9-3 16,1-3-2-16,4 9-1 16,5-4-2-16,7-1-5 15,7-1 2-15,6-3-4 16,-3-21 1-16,25 30-1 15,-5-21 2-15,1-9-2 0,0-6 3 16,-1-1 4-16,-1-4-2 16,-19 11 2-16,34-23-1 15,-34 23 2-15,20-22-1 16,-20 22 2-16,0 0-1 16,19-6-1-16,-19 6-1 15,0 0-4-15,17 30 4 16,-13-11-3-16,3 5 2 15,1 2-3-15,-1 4 1 16,-1-3-2-16,0-1 3 16,-1-2 0-16,-1-3-1 15,-4-21-1-15,9 32-4 16,-9-32-4-16,0 0-10 0,0 0-22 16,38-8-103-16,-40-18-5 15,2 26-4 1,11-41 1-16</inkml:trace>
        </inkml:traceGroup>
      </inkml:traceGroup>
    </inkml:traceGroup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8:15.53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context xml:id="ctx1">
      <inkml:inkSource xml:id="inkSrc3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1" timeString="2015-11-07T17:16:57.395"/>
    </inkml:context>
  </inkml:definitions>
  <inkml:traceGroup>
    <inkml:annotationXML>
      <emma:emma xmlns:emma="http://www.w3.org/2003/04/emma" version="1.0">
        <emma:interpretation id="{82DE423D-5CDE-411A-BA9C-5845B80B0159}" emma:medium="tactile" emma:mode="ink">
          <msink:context xmlns:msink="http://schemas.microsoft.com/ink/2010/main" type="writingRegion" rotatedBoundingBox="26033,10970 32111,9328 34195,17045 28117,18687"/>
        </emma:interpretation>
      </emma:emma>
    </inkml:annotationXML>
    <inkml:traceGroup>
      <inkml:annotationXML>
        <emma:emma xmlns:emma="http://www.w3.org/2003/04/emma" version="1.0">
          <emma:interpretation id="{3C24D862-FB0A-4AD3-9C3C-E7B7D24EFAF6}" emma:medium="tactile" emma:mode="ink">
            <msink:context xmlns:msink="http://schemas.microsoft.com/ink/2010/main" type="paragraph" rotatedBoundingBox="26293,10879 32421,10397 32538,11893 26411,12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34E3FC-523A-4CB6-9F96-BEFA075A3533}" emma:medium="tactile" emma:mode="ink">
              <msink:context xmlns:msink="http://schemas.microsoft.com/ink/2010/main" type="line" rotatedBoundingBox="26293,10879 32421,10397 32538,11893 26411,12375"/>
            </emma:interpretation>
          </emma:emma>
        </inkml:annotationXML>
        <inkml:traceGroup>
          <inkml:annotationXML>
            <emma:emma xmlns:emma="http://www.w3.org/2003/04/emma" version="1.0">
              <emma:interpretation id="{67C5BC7A-2653-43E0-B670-853B24A021A7}" emma:medium="tactile" emma:mode="ink">
                <msink:context xmlns:msink="http://schemas.microsoft.com/ink/2010/main" type="inkWord" rotatedBoundingBox="26293,10879 32421,10397 32538,11893 26411,12375"/>
              </emma:interpretation>
              <emma:one-of disjunction-type="recognition" id="oneOf0">
                <emma:interpretation id="interp0" emma:lang="en-US" emma:confidence="0">
                  <emma:literal>I-truncated"</emma:literal>
                </emma:interpretation>
                <emma:interpretation id="interp1" emma:lang="en-US" emma:confidence="0">
                  <emma:literal>) -truncated "</emma:literal>
                </emma:interpretation>
                <emma:interpretation id="interp2" emma:lang="en-US" emma:confidence="0">
                  <emma:literal>) -truncated"</emma:literal>
                </emma:interpretation>
                <emma:interpretation id="interp3" emma:lang="en-US" emma:confidence="0">
                  <emma:literal>) -truncated Y</emma:literal>
                </emma:interpretation>
                <emma:interpretation id="interp4" emma:lang="en-US" emma:confidence="0">
                  <emma:literal>) truncated"</emma:literal>
                </emma:interpretation>
              </emma:one-of>
            </emma:emma>
          </inkml:annotationXML>
          <inkml:trace contextRef="#ctx0" brushRef="#br0">0 70 387 0,'17'-26'142'15,"28"19"-4"-15,-11-14-3 16,26 10-118-16,0 9-17 15,-2-2-23-15,11 17-102 16,-24-15-7-16,8 17-7 16,-29-20-4-16</inkml:trace>
          <inkml:trace contextRef="#ctx0" brushRef="#br0" timeOffset="488.3246">606-151 385 0,'-21'-30'141'16,"21"30"4"-16,0 0-10 16,36-13-115-16,-6 15-5 0,15 3-2 15,9 3-11-15,4-4-20 16,14 22-47-16,-14-24-68 15,15 22-1-15,-26-16-4 16,5 18-1-16</inkml:trace>
          <inkml:trace contextRef="#ctx0" brushRef="#br0" timeOffset="325.216">919-393 396 0,'23'-2'145'15,"-23"2"-3"-15,0 0-1 16,0 26-115-16,-2 6-8 15,-4 4 2-15,2 15-10 16,2 5-3-16,-3 6-4 16,3 0 0-16,0-2-3 0,0 0 0 15,0-6-6-15,2-5-7 16,-7-17-14-16,9 7-30 16,-2-39-79-16,-19 17-5 15,-7-38-2-15,16 1 1 16</inkml:trace>
          <inkml:trace contextRef="#ctx0" brushRef="#br0" timeOffset="771.5119">1114 40 333 0,'-15'21'122'0,"15"-21"-5"16,0 0 1-16,11 26-103 15,-11-26 1-15,19 15 3 0,-19-15-4 16,0 0 0-16,19 4 2 16,-19-4 0-16,7-24-1 15,1 5-1-15,-1-13-6 16,8 0 4-16,2-7-9 16,2 1 2-16,5 1-6 15,3 5 3-15,1 7-4 16,4 5 2-16,0 12-2 15,1 3-5-15,1 10-7 16,-6-3-15-16,12 32-55 16,-40-34-51-16,39 54-2 15,-45-31-4-15,12 22 1 16</inkml:trace>
          <inkml:trace contextRef="#ctx0" brushRef="#br0" timeOffset="1072.7132">1527 112 345 0,'9'-19'141'0,"19"15"-2"16,-22-20-1-16,18 16-81 16,-24 8-37-16,25-7-2 15,-25 7-5-15,28 9-6 16,-9-1-2-16,5 3-1 16,2 0-1-16,4-3-2 15,2-1-1-15,-2-5 2 16,0-4-4-16,-2-5 1 0,-5-3-1 15,-3-7-1-15,-20 17-7 16,23-43-5-16,-12 23-8 16,-11-10-9-16,0 30-3 15,8-36-11-15,-8 36-4 16,0 0-11-16,0 0-12 16,-4 24-48-16,13-3 9 15,-16-2 5-15,7-19 4 16</inkml:trace>
          <inkml:trace contextRef="#ctx0" brushRef="#br0" timeOffset="1463.973">2168-37 341 0,'2'-26'139'0,"17"24"-1"15,-23-20 2-15,4 22-82 16,0 0-27-16,13 22-1 15,-13-22-10-15,-11 40-10 16,7-10-2-16,2 0-3 16,-1 5-2-16,6-8-3 15,-1-1 0-15,6-4 0 16,-8-22 0-16,28 17 0 16,-6-22 0-16,5-7-1 15,3-8 0-15,5-3 0 0,-3 1 1 16,-2 1-1-1,-7 4 0-15,-1 10 1 0,-22 7 0 16,0 0 0-16,17 32 0 16,-21-6-1-16,-5 4-3 15,0 0-1-15,5 0-4 16,-4-6-5-16,8-1-8 16,0-23-12-16,6 32-40 15,-6-32-64-15,0 0-2 16,0-23 2-16,21 12 0 15</inkml:trace>
          <inkml:trace contextRef="#ctx0" brushRef="#br0" timeOffset="1687.1211">2727-44 352 0,'19'0'138'0,"-19"0"1"15,0 0-4-15,-19-6-91 0,19 6-22 16,-26 27-4-16,15-7-6 15,-4 8-8-15,5-3-3 16,-3 5 1-16,4-2-2 16,5 2-3-16,6-6-7 15,11 1-12-15,-13-25-34 16,45 26-80-16,-26-28-2 16,28 6-4-16,-19-23 0 0</inkml:trace>
          <inkml:trace contextRef="#ctx0" brushRef="#br0" timeOffset="2031.3505">3029-59 377 0,'0'0'136'0,"-34"2"-3"16,34-2-2-16,-28 24-112 16,15-5-2-16,13-19-3 15,-26 32-7-15,20-13-5 16,6-19 0-16,4 26-2 15,-4-26 0-15,26 7 0 16,-1-14 4-16,-3-4-4 16,8-1 3-16,-7-1-2 15,1 0 6-15,-24 13 0 16,19-9 0-16,-19 9 1 16,0 0-5-16,-21 35 4 0,8-10-3 15,2 3 1-15,0 0-5 16,9 0-1-16,9-5 1 15,-1-1-8-15,-6-22 2 16,37 23-7-16,-37-23-12 16,47-2-31-16,-39-26-79 15,27 11-2-15,-27-30-4 16,24 0 2-16</inkml:trace>
          <inkml:trace contextRef="#ctx0" brushRef="#br0" timeOffset="2559.7023">3427-464 350 0,'0'0'145'16,"0"0"3"-16,0 0-6 16,-4 41-78-16,-11 2-46 15,6 15 2-15,-4 8-7 16,3 5-7-16,1 2 0 16,5-1-3-16,0-3 1 15,4-7-3-15,-3-8 1 16,1-14-9-16,2-8-4 15,0-32-7-15,-10 22-12 16,-10-44-20-16,20 22-19 16,-27-62 18-16,16 22 19 15,-13-5 15-15,5 2 15 16,2 11 12-16,-2 2 17 0,19 30 21 16,-20-15 20-16,40 34-17 15,-20-19-17-15,47 36-13 16,-11-14-9-16,16-3-5 15,1-6-4-15,9-5-3 16,-2-8 0-16,0-4-2 16,-13-7 1-16,-6-8 0 15,-11-4-6-15,-11 1 8 16,-10-1-8-16,-9 23 9 16,-17-26 0-16,-3 22 1 15,1 6-1-15,0 11 2 16,0 10 4-16,6 1-7 0,6 6 7 15,9-2-7-15,5-1-2 16,8-3-1-16,8-3-6 16,5-6-5-16,13-2-11 15,-7-17-16-15,26 17-58 16,-30-32-47-16,26 12-2 16,-28-23 3-16,19 11 1 15</inkml:trace>
          <inkml:trace contextRef="#ctx0" brushRef="#br0" timeOffset="2918.941">4048-108 389 0,'0'0'143'0,"-23"-7"2"16,14 29-1-16,-14-5-117 15,10 11-6-15,-4 0-2 0,8-3-15 16,1 7 4-16,12-4-9 16,2-8 1-16,-6-20 0 15,32 19 0-15,-10-21 0 16,8-15-1-16,0-11 1 15,6-15-6-15,-4-13 4 16,5-12-3-16,-1-16 9 16,1-8 1-16,-5 2 3 15,-11 2-6-15,-2 15 9 16,-12 16-1-16,-5 22-1 16,-2 35 1-16,-19 11-7 15,-1 32-2-15,5 19-2 0,0 15 3 16,0 13-2-16,7 6 4 15,6-3-2-15,6-3-2 16,5-7 4-16,1-6-7 16,5-15-3-16,11 3-23 15,-11-42-119-15,19 9-4 16,-34-32-2-16,37-8-5 16</inkml:trace>
          <inkml:trace contextRef="#ctx0" brushRef="#br0" timeOffset="-224.1489">-634-687 360 0,'0'0'138'0,"-21"-38"-3"15,21 38-1-15,0 0-105 16,30 6-3-16,-9 11-1 16,15 20-6-16,3 14-5 15,4 16-2-15,-5 14 0 0,-1 18-1 16,-12 8-3-16,-10 11-2 16,-15 1 0-16,-15 4-4 15,-12-3 1 1,-8-7-3-16,-5-8-1 0,-1-13-2 15,2-13 1-15,5-14-4 16,11-12-6-16,1-27-19 16,26 0-109-16,-4-26-6 15,-2-33-3-15,0-18-6 16</inkml:trace>
          <inkml:trace contextRef="#ctx0" brushRef="#br0" timeOffset="3459.2996">5130-1138 388 0,'0'0'155'15,"-19"38"-3"-15,-11-27-1 16,2 6-128-16,7 6-13 16,-3-1-9-16,18 6-26 0,6-28-112 15,10 34-11-15,-10-34-2 16,43 9-5-16</inkml:trace>
          <inkml:trace contextRef="#ctx0" brushRef="#br0" timeOffset="3599.3928">5374-1087 405 0,'-17'36'156'16,"-19"-12"-1"-16,-7 19-7 15,2 0-149-15,0-9-40 16,26 19-99-16,-8-23-8 15,8 9-9-15,-4-20-4 0</inkml:trace>
        </inkml:traceGroup>
      </inkml:traceGroup>
    </inkml:traceGroup>
    <inkml:traceGroup>
      <inkml:annotationXML>
        <emma:emma xmlns:emma="http://www.w3.org/2003/04/emma" version="1.0">
          <emma:interpretation id="{B16A8700-21F6-476A-9496-A9D3D8759DAE}" emma:medium="tactile" emma:mode="ink">
            <msink:context xmlns:msink="http://schemas.microsoft.com/ink/2010/main" type="paragraph" rotatedBoundingBox="27810,14046 30842,13227 31110,14219 28078,150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8C598D-923B-4CD0-8BC8-EA4628EB7DF6}" emma:medium="tactile" emma:mode="ink">
              <msink:context xmlns:msink="http://schemas.microsoft.com/ink/2010/main" type="line" rotatedBoundingBox="27810,14046 30842,13227 31110,14219 28078,15038">
                <msink:destinationLink direction="with" ref="{441C7950-94D7-4C6E-8D6C-7A93ABB3B4A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4C12016-ED39-408C-AFFB-B6FB72D6A734}" emma:medium="tactile" emma:mode="ink">
                <msink:context xmlns:msink="http://schemas.microsoft.com/ink/2010/main" type="inkWord" rotatedBoundingBox="27810,14046 30842,13227 31110,14219 28078,15038"/>
              </emma:interpretation>
              <emma:one-of disjunction-type="recognition" id="oneOf1">
                <emma:interpretation id="interp5" emma:lang="en-US" emma:confidence="0">
                  <emma:literal>bo'-&gt;</emma:literal>
                </emma:interpretation>
                <emma:interpretation id="interp6" emma:lang="en-US" emma:confidence="0">
                  <emma:literal>born</emma:literal>
                </emma:interpretation>
                <emma:interpretation id="interp7" emma:lang="en-US" emma:confidence="0">
                  <emma:literal>boats</emma:literal>
                </emma:interpretation>
                <emma:interpretation id="interp8" emma:lang="en-US" emma:confidence="0">
                  <emma:literal>bores</emma:literal>
                </emma:interpretation>
                <emma:interpretation id="interp9" emma:lang="en-US" emma:confidence="0">
                  <emma:literal>bouts</emma:literal>
                </emma:interpretation>
              </emma:one-of>
            </emma:emma>
          </inkml:annotationXML>
          <inkml:trace contextRef="#ctx0" brushRef="#br0" timeOffset="42726.9158">2356 2096 244 0,'0'0'115'0,"26"4"6"16,-26-4 1-1,21-2-76-15,-21 2 2 16,20 2-3-16,-20-2-11 0,0 0-5 16,4 22-2-16,-11-3-5 15,7-19-4-15,-36 36-5 16,6-14 0-16,-2 1-5 15,-7-1 1-15,1-1-5 16,-1-2 1-16,3-4-3 16,-1 0 1-16,10-4-2 15,3-2-1-15,5-3 0 16,19-6-1-16,-22 9 1 0,22-9 1 16,0 0 0-1,0 0 0-15,22 21 1 16,-22-21 0-16,32 19 0 15,-11-6 0-15,-1 2 0 0,-1 2-1 16,0 0 0-16,0 3 1 16,1-1-2-16,-1 0-1 15,2 1 1-15,-1-3 1 16,3 0-1-16,3-4-2 16,-3-3-1-16,3-1-6 15,-4-9-7-15,-1 6-17 16,-21-6-106-16,0 0-7 15,-13-32-2-15,13 32-2 16</inkml:trace>
          <inkml:trace contextRef="#ctx0" brushRef="#br0" timeOffset="41415.0438">1645 3021 442 0,'0'0'146'16,"0"0"0"-16,0 0-27 15,-23 39-97-15,14-14 0 16,9 8-7-16,2-1-8 16,11 0-1-16,2-4-2 15,8-5-1-15,5-10-1 0,7-11-2 16,1-8 1-16,3-11 0 16,-7-9-1-16,0-8 3 15,-11-7-3-15,-10-2 0 16,-15-2 1-16,-11 9-1 15,-15 6 1-15,-9 8-3 16,-4 12 2-16,-4 5-8 16,6 16-8-16,1-11-36 15,29 26-93-15,-8-24-4 16,34 19-5-16,-15-21-6 16</inkml:trace>
          <inkml:trace contextRef="#ctx0" brushRef="#br0" timeOffset="41018.7794">1007 2522 285 0,'8'-23'134'16,"-16"-18"4"-16,8 41-3 15,0-47-71-15,0 47-25 16,4-30-4-16,-4 30-3 16,0 0-11-16,0 0-4 0,-11 21-3 15,3 9-2-15,-3 9-2 16,2 10-2-16,-3 13-2 15,1 11 1 1,2 6-3-16,3 3 0 0,2-3-2 16,2-4-1-16,4-11 0 15,0-10-1-15,4-14 0 16,1-12 0-16,-7-28 0 16,21 7-1-16,-4-29 2 15,5-10-1-15,3-11 1 16,7-6-2-16,3-2 1 15,3 6 0-15,1 8-1 0,-3 16 1 16,1 16-1-16,-7 20 1 16,-9 20 0-1,-8 10 1-15,-9 8-2 16,-2 5 2-16,-15 0 0 0,-6-2 0 16,-13-7 0-16,-2-13 1 15,-7-6-1-15,3-15 0 16,-5-8-3-16,2-16-3 15,9-6-7-15,2-11-11 16,30 26-27-16,-34-57-97 16,34 57-2-16,6-54-4 15,18 41 2-15</inkml:trace>
          <inkml:trace contextRef="#ctx0" brushRef="#br0" timeOffset="44074.8117">2643 2400 289 0,'-21'-4'124'15,"21"4"-1"-15,-24-2 6 16,24 2-95-16,0 0-2 0,0 0 1 16,0 0-9-16,28 2-4 15,-28-2-2-15,41-5-2 16,-13 3-5-16,6 0-1 15,2 0-4-15,7 0-1 16,4 0-2-16,9-2 3 16,2 1-1-16,4-1-3 15,0 0-1-15,-2 0-5 0,-6 4-5 16,-12-7-15-16,8 20-41 16,-50-13-72-1,38 6-6-15,-38-6 3 16,0 0-4-16</inkml:trace>
          <inkml:trace contextRef="#ctx0" brushRef="#br0" timeOffset="44527.1124">3399 2184 370 0,'20'-13'148'16,"-20"13"-3"-16,0 0 2 16,0 0-117-16,0 0-5 15,21 4 1-15,3 9-10 16,-1-2-6-16,18 4-2 15,2-2 0-15,10 2-4 16,5-3-1-16,2 1-2 16,2 0 0-16,-6 0-1 0,-5 0 2 15,-14 4-1-15,-9 0 0 16,-20 7 1 0,-16-1 0-16,-12 5 1 15,-20 2 1-15,-10 0-1 0,-12 0 0 16,-4 0 0-16,-3-2-1 15,5 0-1-15,6-3-6 16,5-7-11-16,25 16-59 16,-13-28-73-16,37 18-6 15,-18-22-6-15,22-2-7 16</inkml:trace>
        </inkml:traceGroup>
      </inkml:traceGroup>
    </inkml:traceGroup>
    <inkml:traceGroup>
      <inkml:annotationXML>
        <emma:emma xmlns:emma="http://www.w3.org/2003/04/emma" version="1.0">
          <emma:interpretation id="{786CB295-CB12-4B1A-840A-D12A9666EA64}" emma:medium="tactile" emma:mode="ink">
            <msink:context xmlns:msink="http://schemas.microsoft.com/ink/2010/main" type="paragraph" rotatedBoundingBox="27717,15986 30955,15026 31741,17680 28502,186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E7D618-0F78-40F6-9EC2-CE1F868BBE1B}" emma:medium="tactile" emma:mode="ink">
              <msink:context xmlns:msink="http://schemas.microsoft.com/ink/2010/main" type="line" rotatedBoundingBox="27717,15986 30955,15026 31741,17680 28502,18639">
                <msink:destinationLink direction="with" ref="{441C7950-94D7-4C6E-8D6C-7A93ABB3B4A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0D070FC-0D3D-421E-A6A1-3C1331EDD9D8}" emma:medium="tactile" emma:mode="ink">
                <msink:context xmlns:msink="http://schemas.microsoft.com/ink/2010/main" type="inkWord" rotatedBoundingBox="27717,15986 30955,15026 31741,17680 28502,18639"/>
              </emma:interpretation>
              <emma:one-of disjunction-type="recognition" id="oneOf2">
                <emma:interpretation id="interp10" emma:lang="en-US" emma:confidence="0">
                  <emma:literal>to spit</emma:literal>
                </emma:interpretation>
                <emma:interpretation id="interp11" emma:lang="en-US" emma:confidence="0">
                  <emma:literal>b spit</emma:literal>
                </emma:interpretation>
                <emma:interpretation id="interp12" emma:lang="en-US" emma:confidence="0">
                  <emma:literal>b spin</emma:literal>
                </emma:interpretation>
                <emma:interpretation id="interp13" emma:lang="en-US" emma:confidence="0">
                  <emma:literal>to spin</emma:literal>
                </emma:interpretation>
                <emma:interpretation id="interp14" emma:lang="en-US" emma:confidence="0">
                  <emma:literal>b spas?</emma:literal>
                </emma:interpretation>
              </emma:one-of>
            </emma:emma>
          </inkml:annotationXML>
          <inkml:trace contextRef="#ctx0" brushRef="#br0" timeOffset="45530.78">831 4420 343 0,'4'-47'138'15,"-4"47"-3"-15,-8-32 4 16,8 32-104-16,0 0-3 15,0 0 0-15,0 0-11 16,-11 47-4-16,9-9-3 16,2 16-2-16,-2 8 5 15,2 7-10-15,-2 3 6 16,4 3-10-16,0-6 7 16,0-11-9-16,7-13 7 15,-3-11-8-15,-6-34 0 16,28 9 0-16,-7-29-8 15,3-14 8-15,2-11-8 0,1-2 13 16,1 4-13-16,0-2 15 16,-2 24-15-1,-7 12 7-15,-19 9 10 16,13 43-8-16,-15 4 7 0,-5 17-14 16,-3 3 15-16,-1 6-14 15,0-9 14-15,-2-4-8 16,5-11-1-16,-3-19-2 15,11-30-2-15,0 0-4 16,-21-15-10-16,10-30-19 16,13 11-39-16,-19-39-68 15,19 28-9-15,-19-26 7 0,19 35-6 16</inkml:trace>
          <inkml:trace contextRef="#ctx0" brushRef="#br0" timeOffset="45959.0648">1917 4611 420 0,'0'0'153'0,"-23"-20"-8"16,-1 40 3-16,-23-14-126 15,4 13-3-15,-4-2-4 16,4 3-13-16,4 3 9 16,12 1-15-16,3 2 14 15,11-1-16-15,9-3 14 0,10-1-15 16,-6-21 14-16,43 28-9 16,-6-22 2-16,1-1-1 15,3-3 0-15,0 0 0 16,-3 0 1-16,-6 0 0 15,-10 9 1-15,-22-11 1 16,4 32 0-16,-23-8 1 16,-13-5-1-16,-5 2 2 15,-6-1-3-15,-2-3-2 16,2-2-4-16,1-13-8 16,16 2-15-16,-2-25-40 15,28 21-82-15,-4-24-1 0,27 13-4 16,-10-29 3-16</inkml:trace>
          <inkml:trace contextRef="#ctx0" brushRef="#br0" timeOffset="46515.4347">2110 4690 355 0,'26'11'139'0,"-26"-11"2"15,21 23 0-15,-21-23-102 16,13 43-15-16,-13-19 15 16,8 18-25-16,-8-3 8 0,3 12-9 15,-6-4 2-15,1 11-7 16,-2 2-4-16,2-4 0 16,0-3-1-16,2-8-2 15,2-2-1-15,0-11 1 16,0-8 0-16,-2-24-1 15,0 0 2-15,0 0-2 16,13-28 2-16,-13-4-2 16,-2-13 0-16,0-6 0 15,0-3 0-15,-1-6 1 16,3 4-2-16,3-4 1 16,5 5-7-16,5-3 12 0,4 11-10 15,9 4 10-15,2-4-13 16,6 13 9-16,-2-3-8 15,2 14 7-15,1 10 1 16,-3 11-1-16,-4 8 2 16,-3 5-5-16,-1 14 5 15,-7 1 0-15,-4 11 7 16,-5-1-8-16,-5 0 8 16,-8-1-13-16,-5-5 12 15,-10-5-7-15,-8-8 5 16,-6-10-10-16,-2-9-3 15,-7-18-1-15,4-5-26 16,-8-31-15-16,24 24-106 0,-22-30 5 16,32 25-9-16,-17-20 9 15</inkml:trace>
          <inkml:trace contextRef="#ctx1" brushRef="#br0">3599 6389 0</inkml:trace>
          <inkml:trace contextRef="#ctx0" brushRef="#br0" timeOffset="46926.7073">2789 3876 376 0,'0'0'154'15,"34"0"-2"-15,-34 0-1 16,0 0-108-16,7 19-26 15,-18 5 1-15,-13 6-7 16,-8 2-4-16,-9 6-3 16,-8 1 0-16,-4 0-1 15,6-3-1-15,-3-2-2 16,12-4 0-16,10-4 0 16,11-7 0-16,12 0-1 15,5-19 1-15,33 30-1 16,-6-17 0-16,12-2 2 15,4-2-1-15,2-1-2 0,-7-1 0 16,1-3-1-16,-9 0-3 16,-4 5-7-1,-26-9-11-15,25 19-34 16,-25-19-92-16,0 0-2 0,-21-6-2 16,21 6 0-16</inkml:trace>
          <inkml:trace contextRef="#ctx0" brushRef="#br0" timeOffset="47573.1382">2924 4088 382 0,'0'0'152'0,"0"0"-1"16,21 9-4-16,22-7-118 0,-11-2-8 15,17 0-1-15,5 0-10 16,8-2-4-16,5-1-4 16,5-1-1-16,1 2-7 15,-9-4-13-15,5 12-27 16,-37-21-101-16,20 19-4 16,-52-4-1-16,30-13-2 15</inkml:trace>
          <inkml:trace contextRef="#ctx0" brushRef="#br0" timeOffset="47692.2165">3708 3839 433 0,'0'0'158'0,"23"15"-3"16,-23-15-2-16,0 0-130 0,24-2-4 15,-3 13-3-15,9 2-8 16,0 2-3 0,7 4-1-16,-5 3-1 15,0 3-2-15,0 1 0 0,-2 2-2 16,-2 0 2-16,-5-5-1 15,-1 1 1-15,-22-24 0 16,30 32 2-16,-30-32-1 16,8 23 1-16,-8-23 2 15,-25 22-2-15,-3-9 0 16,-2 0-1-16,-9 6 0 16,1 2-1-16,-3 5 1 15,0 2-1-15,7 4-3 16,6-2-5-16,18 4-21 15,10-34-133-15,2 43-5 16,-2-43-8-16,36 2-5 16</inkml:trace>
        </inkml:traceGroup>
      </inkml:traceGroup>
    </inkml:traceGroup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8:14.83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B7B55DD-4976-463B-A6DA-CBF638CC10F4}" emma:medium="tactile" emma:mode="ink">
          <msink:context xmlns:msink="http://schemas.microsoft.com/ink/2010/main" type="inkDrawing" rotatedBoundingBox="23158,12678 23364,10884 24006,10958 23800,12752" semanticType="verticalRange" shapeName="Other">
            <msink:sourceLink direction="with" ref="{B60D5C42-4599-49CD-AD3E-E99CB2CEA658}"/>
          </msink:context>
        </emma:interpretation>
      </emma:emma>
    </inkml:annotationXML>
    <inkml:trace contextRef="#ctx0" brushRef="#br0">525 17 291 0,'0'0'119'0,"-2"-30"-1"16,2 30 2-16,-21 2-79 16,21-2-6-16,-37 26-1 15,14 6-8-15,-14 2-3 16,3 17-3-16,-9 7-2 16,0 13-1-16,-4 8-5 15,0 15-5-15,-2 7 1 16,6 10-5-16,7 9 1 15,3 7-4-15,14-1 2 16,8 3-5-16,16-5 3 16,18-4-4-16,27-4-18 15,10-31-46-15,40 5-67 16,-6-34-5-16,31-3-4 0,-12-35-5 16</inkml:trace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8:30.04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641507C-5327-470D-8B41-C4767F3F2873}" emma:medium="tactile" emma:mode="ink">
          <msink:context xmlns:msink="http://schemas.microsoft.com/ink/2010/main" type="writingRegion" rotatedBoundingBox="19606,13219 20750,13266 20727,13823 19582,13776"/>
        </emma:interpretation>
      </emma:emma>
    </inkml:annotationXML>
    <inkml:traceGroup>
      <inkml:annotationXML>
        <emma:emma xmlns:emma="http://www.w3.org/2003/04/emma" version="1.0">
          <emma:interpretation id="{94C89953-EDED-4AF1-9015-D719E82F685A}" emma:medium="tactile" emma:mode="ink">
            <msink:context xmlns:msink="http://schemas.microsoft.com/ink/2010/main" type="paragraph" rotatedBoundingBox="19606,13219 20750,13266 20727,13823 19582,13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955AE9-3D8F-490B-97DE-FC60F3122D92}" emma:medium="tactile" emma:mode="ink">
              <msink:context xmlns:msink="http://schemas.microsoft.com/ink/2010/main" type="line" rotatedBoundingBox="19606,13219 20750,13266 20727,13823 19582,13776"/>
            </emma:interpretation>
          </emma:emma>
        </inkml:annotationXML>
        <inkml:traceGroup>
          <inkml:annotationXML>
            <emma:emma xmlns:emma="http://www.w3.org/2003/04/emma" version="1.0">
              <emma:interpretation id="{30E8B75F-3925-4031-8DD2-091E39BB7D5A}" emma:medium="tactile" emma:mode="ink">
                <msink:context xmlns:msink="http://schemas.microsoft.com/ink/2010/main" type="inkWord" rotatedBoundingBox="19606,13219 20750,13266 20727,13823 19582,13776"/>
              </emma:interpretation>
              <emma:one-of disjunction-type="recognition" id="oneOf0">
                <emma:interpretation id="interp0" emma:lang="en-US" emma:confidence="0">
                  <emma:literal>K+3</emma:literal>
                </emma:interpretation>
                <emma:interpretation id="interp1" emma:lang="en-US" emma:confidence="0">
                  <emma:literal>k+3</emma:literal>
                </emma:interpretation>
                <emma:interpretation id="interp2" emma:lang="en-US" emma:confidence="0">
                  <emma:literal>Kt3</emma:literal>
                </emma:interpretation>
                <emma:interpretation id="interp3" emma:lang="en-US" emma:confidence="0">
                  <emma:literal>1&lt;+3</emma:literal>
                </emma:interpretation>
                <emma:interpretation id="interp4" emma:lang="en-US" emma:confidence="0">
                  <emma:literal>i&lt;+3</emma:literal>
                </emma:interpretation>
              </emma:one-of>
            </emma:emma>
          </inkml:annotationXML>
          <inkml:trace contextRef="#ctx0" brushRef="#br0">0 0 339 0,'0'0'135'0,"0"0"1"16,0 0-3-16,0 0-99 15,0 0-7-15,0 0 0 16,9 30-7-16,2-5-5 15,-3 3-2-15,5 2-2 16,-4 4-3-16,1 1-1 16,1-1-3-16,-5-2 0 15,-1-2-2-15,-5-2-1 16,0-5-1-16,-2 1 1 16,-1-5-2-16,-3 1 0 15,6-20-1-15,-11 27-3 16,11-27-6-16,0 0-6 0,0 26-16 15,0-26-36-15,0 0-66 16,2-30-5-16,-2 30 2 16,9-28-2-16</inkml:trace>
          <inkml:trace contextRef="#ctx0" brushRef="#br0" timeOffset="352.2342">343 132 346 0,'0'0'126'0,"0"0"2"16,-26-2-4-16,26 2-92 16,-36 15-3-16,36-15-4 15,-45 24-8 1,19-9-3-16,0-5-3 0,3 5-3 15,4-4-1-15,19-11-2 16,-22 24-1-16,22-24-2 16,0 0-1-16,22 28 0 15,-3-16-1-15,0 1 1 16,3 4-1-16,-1 1-1 16,0 3-2-16,-3-2-1 15,-1 5-7-15,-17-24-10 0,32 43-29 16,-32-43-83-16,28 19-1 15,-28-19-5-15,30-4 2 16</inkml:trace>
          <inkml:trace contextRef="#ctx0" brushRef="#br0" timeOffset="876.5835">497 351 367 0,'0'0'130'0,"0"0"-3"15,0 0 1-15,0 0-101 16,0 0-4-16,0 0-7 16,34-2-7-16,-12-3-3 15,1 1-3-15,3 0-4 16,0 0-6-16,2 6-8 15,-28-2-13-15,49 6-51 16,-49-6-51-16,30 2-1 0,-30-2-4 16,19-2 2-1</inkml:trace>
          <inkml:trace contextRef="#ctx0" brushRef="#br0" timeOffset="688.4584">600 231 334 0,'21'-11'127'15,"-21"11"1"-15,0 0 2 16,0 0-91-16,0 0-5 16,0 0-4-1,3 19-9-15,-3-19-5 0,2 39-3 16,-2-13-2-16,0 4-3 15,4 4-4-15,-2 2 0 16,2 1-2-16,1-1-1 16,1-4-2-16,1-4-3 15,-1-4-5-15,-6-24-8 16,11 25-18-16,-11-25-40 16,0 0-58-16,-20-42-6 0,20 42 3 15,-27-56-1-15</inkml:trace>
          <inkml:trace contextRef="#ctx0" brushRef="#br0" timeOffset="1423.9465">848 164 359 0,'22'-15'129'15,"-22"-4"-1"-15,21 17 0 16,-10-17-101-16,10 10-3 15,-21 9-4-15,45-28-7 0,-21 18 0 16,4 5-1-16,-9 5 0 16,3 7-3-16,-22-7 0 15,27 30-1-15,-18-9-1 16,-9 5-1-16,-6-3-3 16,1 5 1-16,-8-4-2 15,-2-3 1-15,-4-6-2 16,19-15 0-16,-38 22 0 15,38-22 0-15,-30 8 0 16,30-8-1-16,-22-2 0 16,22 2 0-16,0 0 0 15,0 0 0-15,26 9 0 16,-5-1-1-16,3 3 2 0,2 2-1 16,-1 2 1-16,-1 2-1 15,-5 4 1-15,-10-1 1 16,-3 1 1-16,-10 0-1 15,-11-1 0-15,-4-1 2 16,-5-2-3-16,-2-2 1 16,3-8-4-16,-1-1-4 15,5-2-12-15,0-12-23 16,19 8-97-16,0 0-8 16,0 0-2-16,-35-15-7 15</inkml:trace>
        </inkml:traceGroup>
      </inkml:traceGroup>
    </inkml:traceGroup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7:22.86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1F9832F-2652-4FF1-B029-18F92492BCE6}" emma:medium="tactile" emma:mode="ink">
          <msink:context xmlns:msink="http://schemas.microsoft.com/ink/2010/main" type="writingRegion" rotatedBoundingBox="18542,10874 19640,14599 18610,14902 17513,11178"/>
        </emma:interpretation>
      </emma:emma>
    </inkml:annotationXML>
    <inkml:traceGroup>
      <inkml:annotationXML>
        <emma:emma xmlns:emma="http://www.w3.org/2003/04/emma" version="1.0">
          <emma:interpretation id="{CCE035C2-6290-461E-BDB6-9A4693AC4F0D}" emma:medium="tactile" emma:mode="ink">
            <msink:context xmlns:msink="http://schemas.microsoft.com/ink/2010/main" type="paragraph" rotatedBoundingBox="18542,10874 19640,14599 18610,14902 17513,11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D1DB61-B49F-4917-8092-EE6AD9538C0F}" emma:medium="tactile" emma:mode="ink">
              <msink:context xmlns:msink="http://schemas.microsoft.com/ink/2010/main" type="line" rotatedBoundingBox="18542,10874 19640,14599 18610,14902 17513,11178"/>
            </emma:interpretation>
          </emma:emma>
        </inkml:annotationXML>
        <inkml:traceGroup>
          <inkml:annotationXML>
            <emma:emma xmlns:emma="http://www.w3.org/2003/04/emma" version="1.0">
              <emma:interpretation id="{B6CB92B4-6752-4711-B0A8-4939D5B55F04}" emma:medium="tactile" emma:mode="ink">
                <msink:context xmlns:msink="http://schemas.microsoft.com/ink/2010/main" type="inkWord" rotatedBoundingBox="18542,10874 19640,14599 18610,14902 17513,11178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;</emma:literal>
                </emma:interpretation>
                <emma:interpretation id="interp2" emma:lang="en-US" emma:confidence="0">
                  <emma:literal>£</emma:literal>
                </emma:interpretation>
                <emma:interpretation id="interp3" emma:lang="en-US" emma:confidence="0">
                  <emma:literal>=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-5400-195 384 0,'0'0'146'0,"0"0"-1"16,-13 49-4-16,-7-17-115 15,16 7-11-15,-2-3 1 16,6 7-10-16,0-4-4 16,4-5-1-16,2-2-2 15,1-11-7-15,-7-21-5 16,0 0-17-16,34 26-53 16,-36-56-56-16,2 30-5 0,6-68 0 15,3 18 5-15</inkml:trace>
          <inkml:trace contextRef="#ctx0" brushRef="#br0" timeOffset="124.0825">-5390-474 435 0,'7'26'142'16,"-7"-26"-11"-16,-2 41-9 16,8-7-151-16,-6-34-96 15,24 51-4-15,-24-51-10 16,51 41 1-16</inkml:trace>
          <inkml:trace contextRef="#ctx0" brushRef="#br0" timeOffset="470.3127">-4886-294 407 0,'-11'-25'143'15,"11"25"4"-15,-49 8-5 16,25 5-115-16,-8 2-8 15,8 4-1-15,-1 1-3 16,8-1-6-16,17-19-2 16,-15 34-2-16,15-34-1 15,12 28-3-15,-12-28 3 16,37 32-3-16,-16-17 0 0,5 9 1 16,-5-1-1-16,1 3-1 15,-5 0 1 1,-6 4 1-16,-7-3 0 15,-6-3-1-15,-7-3 3 0,9-21-6 16,-30 22 2-16,9-22-2 16,2-2-7-16,-5-11-17 15,24 13-121-15,-32-17-3 16,32 17-8-16,-28-13-3 16</inkml:trace>
          <inkml:trace contextRef="#ctx0" brushRef="#br0" timeOffset="58778.9825">-5004 1750 389 0,'-4'23'148'16,"-24"-16"-5"0,13 27-3-16,-28-13-113 15,17 7-16-15,5 0-4 0,4-4-10 16,10 12-34-16,7-36-94 15,-4 49-5-15,4-49-8 16,2 39-5-16</inkml:trace>
          <inkml:trace contextRef="#ctx0" brushRef="#br0" timeOffset="62583.5119">-4494 2392 334 0,'-9'-21'134'15,"9"21"4"-15,0 0-3 16,2-22-94-16,-2 22-11 15,-2-21 2-15,2 21-13 16,9-28-6-16,-9 28-2 16,27-28-3-16,-27 28-1 15,39-28-1-15,-15 18-1 16,3 1-2-16,1 3 1 16,0 4 0-16,0 2 1 0,-2 6-2 15,-1 7 1-15,-1 4 0 16,-5 2 0-16,-2 11 0 15,-2 0 1-15,-2 2-3 16,-4 7 2-16,4 2-2 16,-7-1 2-16,3 3-2 15,-5 2 2-15,-2-2-3 16,-4 2 1-16,-5 2 0 16,-3 0-1-16,-7-2 1 15,-5 2-2-15,-1-2 1 16,-3-2-1-16,-2-6 1 15,-2-3-1-15,2-2 1 0,-2-6-1 16,0-5 2-16,-2-4-2 16,2-4 0-16,0-2 1 15,0-5-2-15,2-4 1 16,5-4 0-16,1-6 0 16,22 8-2-16,-23-41 3 15,19 13-2-15,8-4 0 16,2-2 1-16,7-1 0 15,0 3 0-15,4 9 0 16,-2 1 0-16,7 12 0 16,-3 5 0-16,4 5 1 15,3 9 0-15,4-1 0 16,4 10 1-16,3-1 0 0,3 6 1 16,1-1 0-16,4 3 0 15,-4 1 0-15,-3-2 1 16,-6-3-2-16,-2-2 0 15,-4-4-1-15,-4-4-1 16,-3 0-1-16,-19-11-2 16,28 13-8-16,-28-13-13 15,38 13-124-15,-38-13-7 16,24 0-5-16,-24 0-9 16</inkml:trace>
          <inkml:trace contextRef="#ctx0" brushRef="#br0" timeOffset="58616.8741">-5218 1735 374 0,'-7'21'140'0,"-23"-19"-2"16,20 26-6-16,-23-4-112 16,16 3-7-16,4-3-1 15,3 4-4-15,3-2-14 16,3-7-10-16,13 9-29 16,-9-28-82-16,19 13-2 15,-19-13-6-15,36-22-2 16</inkml:trace>
        </inkml:traceGroup>
      </inkml:traceGroup>
    </inkml:traceGroup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8:34.088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2AB4F17-AD13-4E58-A249-3F47D3DB72B1}" emma:medium="tactile" emma:mode="ink">
          <msink:context xmlns:msink="http://schemas.microsoft.com/ink/2010/main" type="writingRegion" rotatedBoundingBox="20968,13823 25497,13175 25653,14269 21125,14916"/>
        </emma:interpretation>
      </emma:emma>
    </inkml:annotationXML>
    <inkml:traceGroup>
      <inkml:annotationXML>
        <emma:emma xmlns:emma="http://www.w3.org/2003/04/emma" version="1.0">
          <emma:interpretation id="{9A1E026F-EE0F-4A8D-B299-35FA7CE161DD}" emma:medium="tactile" emma:mode="ink">
            <msink:context xmlns:msink="http://schemas.microsoft.com/ink/2010/main" type="paragraph" rotatedBoundingBox="20968,13823 25497,13175 25653,14269 21125,14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59BAFE-0CF4-4D28-913F-D8186CC4AF8B}" emma:medium="tactile" emma:mode="ink">
              <msink:context xmlns:msink="http://schemas.microsoft.com/ink/2010/main" type="line" rotatedBoundingBox="20968,13823 25497,13175 25653,14269 21125,14916"/>
            </emma:interpretation>
          </emma:emma>
        </inkml:annotationXML>
        <inkml:traceGroup>
          <inkml:annotationXML>
            <emma:emma xmlns:emma="http://www.w3.org/2003/04/emma" version="1.0">
              <emma:interpretation id="{0DACA3FF-9D28-4C9B-9867-28254A664439}" emma:medium="tactile" emma:mode="ink">
                <msink:context xmlns:msink="http://schemas.microsoft.com/ink/2010/main" type="inkWord" rotatedBoundingBox="20968,13823 25497,13175 25653,14269 21125,14916"/>
              </emma:interpretation>
              <emma:one-of disjunction-type="recognition" id="oneOf0">
                <emma:interpretation id="interp0" emma:lang="en-US" emma:confidence="1">
                  <emma:literal>-periodic"</emma:literal>
                </emma:interpretation>
                <emma:interpretation id="interp1" emma:lang="en-US" emma:confidence="0">
                  <emma:literal>-periodic 1</emma:literal>
                </emma:interpretation>
                <emma:interpretation id="interp2" emma:lang="en-US" emma:confidence="0">
                  <emma:literal>-periodic :</emma:literal>
                </emma:interpretation>
                <emma:interpretation id="interp3" emma:lang="en-US" emma:confidence="0">
                  <emma:literal>-periodic "</emma:literal>
                </emma:interpretation>
                <emma:interpretation id="interp4" emma:lang="en-US" emma:confidence="0">
                  <emma:literal>-periodic l</emma:literal>
                </emma:interpretation>
              </emma:one-of>
            </emma:emma>
          </inkml:annotationXML>
          <inkml:trace contextRef="#ctx0" brushRef="#br0">872-120 379 0,'4'26'143'16,"-4"-26"1"-16,2 53-1 16,-10-18-101-16,12 22-11 0,-8 3-4 15,4 15-8-15,-3 2-8 16,1 5-2-16,2-3-4 15,0-4-1 1,-2-11-2-16,4-8-1 0,-2-13-1 16,2-13 1-16,-2-30-1 15,0 0-3-15,0 0 0 16,7-34-3-16,-7-18-1 16,-2-21-2-16,0-10 1 15,-5-11-2-15,-1 1 2 16,-1 6 0-16,-2 5 4 15,5 14 2-15,4 10 5 16,4 15 1-16,6 13 1 0,10 6 0 16,5 3 2-1,7 6-1-15,7 4 2 16,-1 9-2-16,0 9 0 16,-1 8 0-16,-7 10-1 0,-7 10 1 15,-8 3-2-15,-9 9 1 16,-8 0-1-16,-7-2-1 15,-6-2-1-15,0-8-1 16,-2-5-2-16,-3-11-4 16,22-19-5-16,-32 21-10 15,32-21-19-15,-28-6-45 16,28 6-60-16,0 0-1 0,0 0 0 16,-21-26 2-1</inkml:trace>
          <inkml:trace contextRef="#ctx0" brushRef="#br0" timeOffset="324.2154">1112 131 412 0,'49'2'139'0,"-15"-21"0"16,18 23-1-16,-25-13-103 15,21 5-10-15,-8-9-7 16,5 0-8-16,-4-6-6 16,-3 0-3-16,-8-5 0 15,-6-2-1-15,-11-1 1 16,-9-1-2-16,-10 4 1 15,-9 5-1-15,-9 8 2 16,-6 9 2-16,-2 8-1 16,2 14 2-16,-2 8-1 15,6 8 1-15,5 7-1 16,6 2 0-16,8 0-1 0,10-4-3 16,5-3-1-16,7-12-3 15,9-3-5-15,1-16-6 16,12 3-13-16,-14-22-15 15,22 14-38-15,-25-26-55 16,16 22-2-16,-25-19 2 16,12 21 4-16</inkml:trace>
          <inkml:trace contextRef="#ctx0" brushRef="#br0" timeOffset="525.3498">1664 148 293 0,'13'-30'120'0,"17"11"1"16,-13-26 4-16,13 19-71 0,-15-21-11 15,13 15-8-15,-15-7-9 16,6 13-5-16,-8 3-4 16,-11 23-3-16,21-19-3 15,-21 19-3-15,24 4-7 16,-24-4-5-16,36 17-16 16,-36-17-45-16,47 21-72 15,-47-21 0-15,39 35-5 16,-39-35-1-16</inkml:trace>
          <inkml:trace contextRef="#ctx0" brushRef="#br0" timeOffset="696.463">2121 122 385 0,'0'0'143'16,"0"0"0"-16,0 26-5 15,0-26-84-15,-20 13-51 16,20-13-11-16,0 0-16 15,7 21-40-15,-7-21-69 16,0 0-3-16,-20-49 0 16,27 23-2-16</inkml:trace>
          <inkml:trace contextRef="#ctx0" brushRef="#br0" timeOffset="849.5681">2136-328 405 0,'0'0'138'0,"0"0"-1"16,19 0 0-16,-19 0-111 15,-2 37-16-15,6-16-2 16,2-2-24-16,11 16-29 16,-17-35-88-16,26 49 0 15,-26-49-5-15,32 56-3 16</inkml:trace>
          <inkml:trace contextRef="#ctx0" brushRef="#br0" timeOffset="1168.7783">2500-41 361 0,'6'-28'137'0,"-6"28"-1"16,-34-6 2-16,12 15-100 15,-16 1-9-15,8 18 0 16,-2 0-10-16,8 6-5 16,7 1-3-16,13-1-4 15,10-4-1-15,13-4-4 16,11-9 0-16,7-9-1 15,4-8 0-15,4-8-2 16,-3-9 1-16,-3-7 0 16,-11-6-1-16,-9-2 0 15,-13 0 0-15,-10 4-1 16,-9 6 1-16,-12 10-2 16,-3 7-2-16,-7 7-3 0,6 16-8 15,-1-6-19-15,23 27-100 16,7-39-4-16,-4 49-3 15,4-49 0 1</inkml:trace>
          <inkml:trace contextRef="#ctx0" brushRef="#br0" timeOffset="1621.079">2937 39 286 0,'10'-48'136'16,"-10"48"-1"-16,-17-40 2 15,17 40-31-15,-34 0-86 0,15 10 1 16,-7 3-1-16,7 15-7 16,-1 2-6-1,5 7 0-15,5-1-2 16,8-6-2-16,4-6-3 0,-2-24 1 16,30 23-1-16,-7-27 0 15,3-13 0-15,4-15-1 16,0-11 1-16,-2-9-2 15,0-14-3-15,-5-16 2 16,-1-10-3-16,-5-2 3 16,-2 4 0-16,-5 9 5 15,-5 12 0-15,-5 16 4 16,-5 23 3-16,5 30 1 0,0 0 2 16,-25 62-1-1,16-4 2-15,5 10-5 16,2 9-1-16,4 7-2 15,6-3 0-15,3 3-3 0,2-5 0 16,2-10-4-16,-2-5-5 16,-2-19-5-16,4-4-11 15,-15-41-20-15,32 27-99 16,-28-59-4-16,22 7-1 16,-20-29 3-16</inkml:trace>
          <inkml:trace contextRef="#ctx0" brushRef="#br0" timeOffset="1741.1582">3271-64 426 0,'10'25'134'16,"3"12"-3"-16,-23-16-1 16,5 7-124-16,7 0-21 15,-2-28-27-15,0 0-86 16,0 0-3-16,13-19-2 0,-17-28 0 16</inkml:trace>
          <inkml:trace contextRef="#ctx0" brushRef="#br0" timeOffset="1884.253">3333-409 440 0,'-11'-28'141'0,"13"58"2"16,-17-11 0-16,9 18-125 15,8 1-8-15,7-3-21 16,12 10-43-16,-10-26-85 16,23 17-2-16,-34-36-7 15,43 30-2-15</inkml:trace>
          <inkml:trace contextRef="#ctx0" brushRef="#br0" timeOffset="2092.3914">3633-96 460 0,'-28'4'152'16,"28"-4"-4"-16,-45 15-3 16,17-2-132-16,5 2-2 15,3 4-4-15,5 5-5 16,9 6-1-16,6-3 0 15,11 1-4-15,10-2-6 16,5-9-10-16,21 11-50 16,-9-37-74-16,24 12-6 15,-17-36-2-15,20 10-6 0</inkml:trace>
          <inkml:trace contextRef="#ctx0" brushRef="#br0" timeOffset="-563.3737">0 66 322 0,'0'0'138'15,"24"-8"-3"-15,-18-14-3 16,26 12-82-16,-2-3-32 16,15 6-1-16,0 1-4 15,4 2-12-15,3 10-10 16,-9-4-14-16,6 24-49 15,-26-20-53-15,7 22-6 16,-30-28-2-16,24 32-5 16</inkml:trace>
          <inkml:trace contextRef="#ctx0" brushRef="#br0" timeOffset="2432.6182">4382-927 439 0,'0'0'151'0,"0"0"-3"16,-19 38-3-16,-2-16-131 15,-1 3-11-15,5 1-14 16,-4-11-28-16,23 15-101 15,-2-30-5-15,6 19 0 16,-6-19-5-16</inkml:trace>
          <inkml:trace contextRef="#ctx0" brushRef="#br0" timeOffset="2542.6908">4500-780 437 0,'0'0'140'0,"-13"30"-15"15,1-10-120-15,-21-12-140 16,18 18-7-16,-15-20-7 15</inkml:trace>
        </inkml:traceGroup>
      </inkml:traceGroup>
    </inkml:traceGroup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18:55.58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41C7950-94D7-4C6E-8D6C-7A93ABB3B4A2}" emma:medium="tactile" emma:mode="ink">
          <msink:context xmlns:msink="http://schemas.microsoft.com/ink/2010/main" type="inkDrawing" rotatedBoundingBox="25930,17456 26621,13875 27371,14019 26679,17600" semanticType="verticalRange" shapeName="Other">
            <msink:sourceLink direction="with" ref="{3B8C598D-923B-4CD0-8BC8-EA4628EB7DF6}"/>
            <msink:sourceLink direction="with" ref="{E0E7D618-0F78-40F6-9EC2-CE1F868BBE1B}"/>
          </msink:context>
        </emma:interpretation>
      </emma:emma>
    </inkml:annotationXML>
    <inkml:trace contextRef="#ctx0" brushRef="#br0">1044 62 283 0,'43'-5'126'16,"-20"-12"3"-16,7 17-5 16,-30 0-94-1,18-19-8-15,-18 19 1 16,0 0 2-16,-11-24-8 0,11 24-4 16,-41-4 0-16,11 6-1 15,-8 5-2-15,-7 3-1 16,-9 5-1-16,1 7 0 15,-5 1-1-15,0 5-1 16,0 0-1-16,2 6 1 16,5-4-2-16,4-2 0 15,4 7-1-15,0-3-1 16,2 2 1-16,5 0-1 0,0 3 0 16,8-1-2-1,4 3-1-15,5 3 1 16,10-3 0-16,14 0 0 15,8-1 0-15,12-4 0 0,12 1-1 16,3-1 2-16,7 0 0 16,5 0 1-16,-9 1-3 15,2 3 4-15,-11-1-2 16,-13 3 0-16,-10 1 4 16,-11 2-4-16,-13-2 3 15,-12 1-3-15,-10-1 5 16,-8 0-5-16,-4-5 3 15,0 1-2-15,0-9-1 16,6 2 0-16,5-7 0 16,10-2 0-16,11-1-2 15,9-1 0-15,12 2 0 0,7 3 1 16,9 4 0-16,10 4-1 16,0 7 0-16,2 1 0 15,-2 7-1-15,-4 3 3 16,-4 1-3-16,-9-2 2 15,-7 3-1-15,-12 1 1 16,-5-3 1-16,-4 5 0 16,-6-1 0-16,-2 1 1 15,-7-1 7-15,-2 8-6 16,-4 7 6-16,-5 4-4 16,-4 12 4-16,-4 5-3 15,0 9 3-15,2 1-4 16,0 10-3-16,7 3 1 0,10-10-2 15,8 0 2-15,14-7-2 16,15-17 6-16,14-8-10 16,11-17 2-16,20-12-22 15,4-33-69-15,23 10-61 16,-12-36 0-16,10 2-9 16,-19-28-5-16</inkml:trace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39:31.44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A0EDEA-995E-48C2-AC70-C8E456DA5F73}" emma:medium="tactile" emma:mode="ink">
          <msink:context xmlns:msink="http://schemas.microsoft.com/ink/2010/main" type="writingRegion" rotatedBoundingBox="4053,1656 7632,1471 7724,3273 4146,3457"/>
        </emma:interpretation>
      </emma:emma>
    </inkml:annotationXML>
    <inkml:traceGroup>
      <inkml:annotationXML>
        <emma:emma xmlns:emma="http://www.w3.org/2003/04/emma" version="1.0">
          <emma:interpretation id="{1F23E8CA-8B56-4E56-8B73-B3DF330FC26B}" emma:medium="tactile" emma:mode="ink">
            <msink:context xmlns:msink="http://schemas.microsoft.com/ink/2010/main" type="paragraph" rotatedBoundingBox="4042,1916 7441,1009 7812,2399 4413,3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AB7E54-5606-4D5F-A082-75C4DCFB5CFE}" emma:medium="tactile" emma:mode="ink">
              <msink:context xmlns:msink="http://schemas.microsoft.com/ink/2010/main" type="line" rotatedBoundingBox="4072,1595 5248,1595 5248,2324 4072,2324"/>
            </emma:interpretation>
          </emma:emma>
        </inkml:annotationXML>
        <inkml:traceGroup>
          <inkml:annotationXML>
            <emma:emma xmlns:emma="http://www.w3.org/2003/04/emma" version="1.0">
              <emma:interpretation id="{58786456-F85B-45B2-9422-C14E25507766}" emma:medium="tactile" emma:mode="ink">
                <msink:context xmlns:msink="http://schemas.microsoft.com/ink/2010/main" type="inkWord" rotatedBoundingBox="4072,1595 5248,1595 5248,2324 4072,2324"/>
              </emma:interpretation>
              <emma:one-of disjunction-type="recognition" id="oneOf0">
                <emma:interpretation id="interp0" emma:lang="en-US" emma:confidence="1">
                  <emma:literal>good</emma:literal>
                </emma:interpretation>
                <emma:interpretation id="interp1" emma:lang="en-US" emma:confidence="0">
                  <emma:literal>goad</emma:literal>
                </emma:interpretation>
                <emma:interpretation id="interp2" emma:lang="en-US" emma:confidence="0">
                  <emma:literal>Good</emma:literal>
                </emma:interpretation>
                <emma:interpretation id="interp3" emma:lang="en-US" emma:confidence="0">
                  <emma:literal>god</emma:literal>
                </emma:interpretation>
                <emma:interpretation id="interp4" emma:lang="en-US" emma:confidence="0">
                  <emma:literal>ogood</emma:literal>
                </emma:interpretation>
              </emma:one-of>
            </emma:emma>
          </inkml:annotationXML>
          <inkml:trace contextRef="#ctx0" brushRef="#br0">-1176-185 117 0,'-4'-21'107'0,"4"21"5"16,0 0-3-16,0 0-70 16,-21-23-4-16,21 23-1 15,0 0-10-15,0 0-2 16,-29-14-4-16,29 14 0 0,-21-3-3 15,21 3-1-15,-23 7-2 16,23-7-3-16,-23 12 0 16,23-12-1-16,-22 17-2 15,22-17-1-15,-17 25 0 16,17-25-2-16,-8 31 3 16,8-12-5-16,2-1 3 15,2 1-2-15,-4-19 3 16,14 29-3-16,-14-29 2 15,19 13-2-15,-19-13-6 16,25-11 7-16,-25 11-6 16,29-33 4-16,-16 10-4 15,3 0 3-15,-1 0-1 16,-1 3 3-16,-14 20 4 0,21-30-2 16,-21 30 1-1,0 0-1-15,0 0 2 16,10 27-3-16,-12-2 5 0,0 5-2 15,-2 5-1-15,4 2 0 16,-2 1 0-16,2 1 0 16,-4-6 0-16,2-4 1 15,-6-4-5-15,1 0-1 16,1-6 2-16,6-19-3 16,-15 25 2-16,15-25-3 15,0 0 0-15,-22 8-3 16,22-8-4-16,-13-18-6 0,13 18-9 15,-12-38-9 1,12 38-18-16,-19-46-34 16,19 46-54-16,-12-37 1 0,12 37 1 15,0-31 7-15</inkml:trace>
          <inkml:trace contextRef="#ctx0" brushRef="#br0" timeOffset="507.8345">-935-185 158 0,'0'0'120'16,"8"-19"-3"-16,-8 19 4 15,0 0-83-15,0 0-1 16,0 0-8-16,0 0-7 16,-18 6-2-16,18-6-3 15,0 0-2-15,-15 25-5 16,15-25 0-16,-10 25-3 16,10-25 4-16,-7 31-8 15,7-31 6-15,5 34-4 16,-5-34 0-16,18 29 0 15,-18-29 0-15,29 14-1 16,-8-16-2-16,-2-6-1 0,2-5-3 16,-21 13 0-16,31-37 0 15,-17 16 1-15,-5-2-1 16,-3 0 2-16,-8 5-3 16,2 18 6-16,-13-31-4 15,13 31 2-15,-23-15-1 16,23 15 1-16,-27-6-1 15,27 6-2-15,-20 6-4 16,20-6-4-16,0 0-6 16,0 0-10-16,0 0-11 15,0 0-21-15,12 25-43 16,-12-25-33-16,23 8 5 16,-23-8-1-16</inkml:trace>
          <inkml:trace contextRef="#ctx0" brushRef="#br0" timeOffset="982.4613">-499-219 146 0,'0'0'116'16,"-29"7"-1"-16,29-7 5 15,-33 6-81-15,33-6-4 0,-27 12-6 16,27-12-5-16,-25 17-6 16,25-17 0-16,-19 19 0 15,19-19-9-15,-12 21 1 16,12-21-3-16,-11 29 5 16,11-29-6-16,2 27 4 15,-2-27-4-15,15 25-2 16,-15-25 2-16,25 16 0 15,-6-16 1-15,-1-4-7 16,1-4-1-16,0-7-1 16,-1 1 2-16,-1-5-4 15,-2 0 3-15,-5-2-1 16,-4-1 0-16,-4 3-1 0,-2 19 5 16,-10-31-2-16,10 31 1 15,-21-19-1-15,21 19-3 16,-25-4-4-16,25 4-5 15,0 0-12-15,-27 4-15 16,27-4-39-16,0 0-56 16,23 21 1-16,-23-21-2 15,27-2 5-15</inkml:trace>
          <inkml:trace contextRef="#ctx0" brushRef="#br0" timeOffset="1713.9166">-289-225 105 0,'0'0'111'0,"-19"-6"-2"16,19 6 7-16,0 0-69 0,0 0-6 15,-27 6-7-15,27-6-6 16,0 0-6-16,-18 25-1 16,18-25-4-16,-21 17-2 15,21-17 1-15,-15 21-6 16,15-21-2-16,-10 20-3 16,10-20 3-16,-2 23-7 15,2-23 5-15,12 19-6 0,-12-19 1 16,21 10-1-16,-21-10 1 15,33-2 0 1,-33 2-4-16,32-18 5 16,-32 18-4-16,31-34 5 0,-19 14-6 15,5-12 6-15,-5 1-1 16,3-6 1-16,-3-5-1 16,-1-1 0-16,-1-3 0 15,-4 4-1-15,1 3 3 16,-5 8-2-16,-2 4 0 15,-2 8 1-15,2 19 0 16,0 0 0-16,0 0 0 16,-19 23 2-16,15 4-2 15,-1 8 2-15,1 7-2 0,2 5 0 16,2 1-1 0,0 0 0-16,0-4-1 15,0-1-1-15,4-9 3 0,-4-5-8 16,7-4-2-16,-7-25-15 15,12 31-33-15,-12-31-78 16,0 0-4-16,0 0-1 16,0 0-10-16</inkml:trace>
        </inkml:traceGroup>
      </inkml:traceGroup>
      <inkml:traceGroup>
        <inkml:annotationXML>
          <emma:emma xmlns:emma="http://www.w3.org/2003/04/emma" version="1.0">
            <emma:interpretation id="{BD6EE777-14AB-42C0-9B7B-31BFDBCD348A}" emma:medium="tactile" emma:mode="ink">
              <msink:context xmlns:msink="http://schemas.microsoft.com/ink/2010/main" type="line" rotatedBoundingBox="5191,2196 7587,1557 7812,2399 5416,3039"/>
            </emma:interpretation>
          </emma:emma>
        </inkml:annotationXML>
        <inkml:traceGroup>
          <inkml:annotationXML>
            <emma:emma xmlns:emma="http://www.w3.org/2003/04/emma" version="1.0">
              <emma:interpretation id="{3A0306D5-D792-4922-A1EB-2BD837EA4CFC}" emma:medium="tactile" emma:mode="ink">
                <msink:context xmlns:msink="http://schemas.microsoft.com/ink/2010/main" type="inkWord" rotatedBoundingBox="5191,2196 7587,1557 7812,2399 5416,3039"/>
              </emma:interpretation>
              <emma:one-of disjunction-type="recognition" id="oneOf1">
                <emma:interpretation id="interp5" emma:lang="en-US" emma:confidence="0">
                  <emma:literal>Fete</emma:literal>
                </emma:interpretation>
                <emma:interpretation id="interp6" emma:lang="en-US" emma:confidence="0">
                  <emma:literal>F sit, h</emma:literal>
                </emma:interpretation>
                <emma:interpretation id="interp7" emma:lang="en-US" emma:confidence="0">
                  <emma:literal>F s, the</emma:literal>
                </emma:interpretation>
                <emma:interpretation id="interp8" emma:lang="en-US" emma:confidence="0">
                  <emma:literal>F site</emma:literal>
                </emma:interpretation>
                <emma:interpretation id="interp9" emma:lang="en-US" emma:confidence="0">
                  <emma:literal>F Sit, h</emma:literal>
                </emma:interpretation>
              </emma:one-of>
            </emma:emma>
          </inkml:annotationXML>
          <inkml:trace contextRef="#ctx0" brushRef="#br0" timeOffset="-4595.9636">48 0 105 0,'0'0'103'16,"0"0"8"-16,0 0-1 15,0 0-59-15,0 0-5 16,0 0-3-16,0 0-8 16,0 0-6-16,0 35-1 15,0-35-6-15,2 37 0 16,-4-16-5-16,6 4-2 0,-6 2-2 15,6 4-1-15,-6 0-3 16,2 11 0-16,-2-3-3 16,0 7 1-16,0 4-3 15,-3 2 1-15,3 0-2 16,-2 0 0-16,0-4-1 16,2-7 0-16,0-1-3 15,0-7 1-15,0-6 0 16,0-6-1-16,0-3 0 15,2-18 2-15,-3 32-1 16,3-32 0-16,-8 33-1 16,8-33 0-16,-8 33-2 15,8-33-1-15,0 25-7 0,0-25-14 16,0 0-21 0,0 0-84-16,10-19-9 15,-10-10-4-15,13 4 0 16</inkml:trace>
          <inkml:trace contextRef="#ctx0" brushRef="#br0" timeOffset="-3501.8583">64 374 51 0,'0'0'94'16,"-12"18"6"-16,12-18 2 15,0 0-53-15,0 0-2 16,0 0 0-16,0 0-4 0,0 0-2 16,0 0-4-1,0 0-2-15,0 0-4 16,0 0-2-16,0 0-4 15,0 0-5-15,0 0-4 0,0 0-4 16,27 7-2-16,-27-7-2 16,33-7-2-16,-12 3-1 15,8 0-1-15,2 0-1 16,4-4-1-16,1 1-1 16,1-1 1-16,1 0-1 15,-3-1-1-15,-2 3 0 16,-4 0 0-16,-6 2-2 15,-4 0-1-15,-19 4-3 16,25 2-5-16,-25-2-8 16,0 0-11-16,25 23-24 15,-25-23-59-15,0 0-29 16,0 0 1-16,0 0 1 0</inkml:trace>
          <inkml:trace contextRef="#ctx0" brushRef="#br0" timeOffset="-4016.6319">-6 79 89 0,'0'0'111'15,"-13"-21"0"-15,13 21 8 16,0 0-58-16,-2-19-13 16,2 19 1-16,0 0-6 0,23-2-8 15,-23 2-4-15,0 0-4 16,0 0-4 0,0 0-4-16,0 0-4 15,25-2-2-15,-25 2-4 0,21 0 1 16,-21 0-3-16,37-2 0 15,-10-2-2-15,6 0-1 16,5 1 0-16,5-3-1 16,5 2-1-16,0-2-1 15,0-2-1-15,2 1 0 16,-5 3 0-16,-5-4 0 16,-5 6 0-16,-6-2-1 15,-8 4 0-15,-2-2 1 16,-19 2-1-16,0 0-5 15,23 8-5-15,-23-8-10 16,0 0-20-16,0 0-46 0,-19 21-58 16,-4-21 1-16,23 0-3 15,-40 20 5-15</inkml:trace>
          <inkml:trace contextRef="#ctx0" brushRef="#br0" timeOffset="11426.3048">999-262 115 0,'0'0'109'0,"0"0"5"16,0 0 0-16,0 0-69 16,0 0-3-16,0 0-4 0,-25-8-10 15,25 8-4-15,0 0-3 16,-20 8-2-16,20-8-3 16,-21 2-2-16,21-2-2 15,-19 8-3-15,19-8 0 16,-21 6-2-16,21-6-2 15,0 0 0-15,-27 13-1 16,27-13-1-16,0 0-1 16,-20 19 2-16,20-19-3 15,0 0 2-15,-17 20 0 16,17-20-1-16,0 0 0 16,0 0 0-16,-15 19-1 0,15-19-1 15,0 0 1-15,0 0-1 16,0 0 2-16,0 0-1 15,0 0-1-15,0 0 1 16,23 15 0-16,-23-15 0 16,19 14 1-16,-19-14-2 15,17 27 6-15,-17-27-2 16,16 31 4-16,-16-31-5 16,8 36 4-16,-8-36-2 15,5 31 3-15,-5-31-2 16,0 23-5-16,0-23 0 15,0 0 1-15,-9 20 0 16,9-20 1-16,0 0-1 0,-18 15-2 16,18-15 1-16,-19 8-1 15,19-8 0-15,-21 7-4 16,21-7-3-16,0 0-7 16,-23-2-9-16,23 2-19 15,0 0-64-15,0 0-38 16,19-21 0-16,2 17-2 15</inkml:trace>
          <inkml:trace contextRef="#ctx0" brushRef="#br0" timeOffset="12284.9777">1128 52 124 0,'0'0'113'0,"0"0"6"16,0 0 2-16,15-21-64 16,-15 21-10-16,0 0-2 15,0 0-9-15,0 0-6 16,18 10-6-16,-18-10-5 15,0 0-5-15,-18 23-3 16,18-23-3-16,-19 23-3 16,19-23-3-16,-19 25-1 0,19-25-3 15,-18 16-6-15,18-16-7 16,0 0-14-16,-23 9-24 16,23-9-80-16,0 0-1 15,0 0-3-15,0 0 4 16</inkml:trace>
          <inkml:trace contextRef="#ctx0" brushRef="#br0" timeOffset="13187.5775">1463-262 45 0,'0'0'102'0,"0"0"1"16,0 0 8-16,12-27-59 15,-12 27 0-15,0 0-4 16,0 0-7-16,0 0-5 16,0 0-4-16,0 0-4 15,0 0-5-15,0 0-2 16,-14 19-5-16,14-19-4 15,0 0-2-15,-23 22-2 16,23-22-2-16,-11 23-2 16,11-23 0-16,-8 25-2 15,2-6 1-15,2 2 5 16,-3 2-3-16,1-1 1 0,0 1-2 16,0 2 2-16,-1-2-3 15,1-2 1-15,6-21-1 16,-2 31-3-16,2-31-1 15,4 19 1-15,-4-19-1 16,0 0 2-16,27 10-1 16,-27-10 0-16,29-4-1 15,-29 4-2-15,36-15-3 16,-36 15-2-16,31-16-4 16,-31 16-7-16,23-15-8 15,-23 15-16-15,0 0-41 16,0 0-52-16,0 0 3 15,0 0 0-15,0-21 4 0</inkml:trace>
          <inkml:trace contextRef="#ctx0" brushRef="#br0" timeOffset="13470.4908">1328-162 192 0,'0'0'119'0,"0"0"0"16,0 0 0-16,0 0-89 15,0 0-4 1,0 0-7-16,0 0-11 0,29-11-8 15,-11 13-10-15,-18-2-19 16,46-4-60-16,-23-4-29 16,10 6-4-16,-8-9-6 15</inkml:trace>
          <inkml:trace contextRef="#ctx0" brushRef="#br0" timeOffset="13991.2147">1774 35 180 0,'0'0'120'0,"0"0"5"16,-10 21-2-16,10-21-74 0,0 0-20 15,-31 21-2-15,31-21-8 16,-27 31-6-16,14-13-2 16,13-18-5-16,-31 34-4 15,21-16-14-15,10-18-13 16,-11 25-34-16,11-25-66 16,0 0-6-16,0 0 1 15,21-25-2-15</inkml:trace>
          <inkml:trace contextRef="#ctx0" brushRef="#br0" timeOffset="14718.6938">1936-65 144 0,'0'0'114'0,"0"0"-1"15,0 0 6-15,2 27-78 16,-2-27 2-16,0 0-9 16,0 0-5-16,21-4-4 15,-21 4-5-15,0 0-2 16,0 0-3-16,25-10-3 16,-25 10-3-16,19-9-3 15,-19 9-6-15,25-18 3 16,-25 18-4-16,33-29 1 15,-33 29-3-15,33-32 4 16,-18 14-3-16,-15 18 4 0,29-29 1 16,-15 10-2-16,-14 19 1 15,25-31 0-15,-25 31 0 16,23-31-1-16,-23 31-1 16,17-29 1-16,-17 29 0 15,12-30 1-15,-12 30 0 16,4-20-1-16,-4 20 1 15,-2-21 0-15,2 21 0 16,-8-19 1-16,8 19-1 16,0 0 1-16,-23-21-1 15,23 21 0-15,0 0 0 16,-25-6 0-16,25 6 1 0,-18 6-2 16,18-6 2-16,-19 15 0 15,19-15 0-15,-23 23 1 16,23-23-1-16,-21 29 0 15,21-29 0-15,-21 33 0 16,13-14 0-16,4 4-1 16,0 2-1-16,2 8 1 15,4 2 4-15,2 3-2 16,4 1 1-16,3-2-1 16,1 1 0-16,5-3-1 15,-3-4 1-15,5-12-2 16,-19-19-6-16,33 25-4 15,-33-25-9-15,27 6-21 0,2 5-106 16,-29-11-3-16,23-9-4 16,-23 9-1-16</inkml:trace>
        </inkml:traceGroup>
      </inkml:traceGroup>
    </inkml:traceGroup>
    <inkml:traceGroup>
      <inkml:annotationXML>
        <emma:emma xmlns:emma="http://www.w3.org/2003/04/emma" version="1.0">
          <emma:interpretation id="{0717FA6F-E571-4C10-A6B8-C7FC0F45654B}" emma:medium="tactile" emma:mode="ink">
            <msink:context xmlns:msink="http://schemas.microsoft.com/ink/2010/main" type="paragraph" rotatedBoundingBox="4185,2743 6415,2628 6451,3338 4221,3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6D5DC4-8808-443E-AC60-FA3ED35B2634}" emma:medium="tactile" emma:mode="ink">
              <msink:context xmlns:msink="http://schemas.microsoft.com/ink/2010/main" type="inkBullet" rotatedBoundingBox="4200,3034 4424,3023 4436,3264 4212,3276"/>
            </emma:interpretation>
            <emma:one-of disjunction-type="recognition" id="oneOf2">
              <emma:interpretation id="interp10" emma:lang="en-US" emma:confidence="1">
                <emma:literal>a</emma:literal>
              </emma:interpretation>
              <emma:interpretation id="interp11" emma:lang="en-US" emma:confidence="0">
                <emma:literal>d</emma:literal>
              </emma:interpretation>
              <emma:interpretation id="interp12" emma:lang="en-US" emma:confidence="0">
                <emma:literal>I</emma:literal>
              </emma:interpretation>
              <emma:interpretation id="interp13" emma:lang="en-US" emma:confidence="0">
                <emma:literal>u</emma:literal>
              </emma:interpretation>
              <emma:interpretation id="interp14" emma:lang="en-US" emma:confidence="0">
                <emma:literal>U</emma:literal>
              </emma:interpretation>
            </emma:one-of>
          </emma:emma>
        </inkml:annotationXML>
        <inkml:trace contextRef="#ctx0" brushRef="#br0" timeOffset="3918.6524">-1076 939 50 0,'0'0'104'0,"0"0"1"15,0 0 7-15,-23-6-55 16,23 6-13-16,0 0-2 0,-21 18-7 16,21-18-7-16,-21 13-2 15,21-13-4-15,-25 14-4 16,25-14-2-16,-20 21-2 15,20-21-3-15,-15 27 0 16,15-27 0-16,-6 31-4 16,6-31 1-16,8 31-1 15,-8-31 0-15,15 25-2 16,-15-25 1-16,20 13-3 16,-20-13-2-16,23-2 0 15,-23 2-3-15,25-15 3 16,-25 15-5-16,25-23 5 15,-25 23-4-15,25-33 1 0,-13 12-1 16,-1 0 1-16,-1-3 3 16,-1 1-2-16,-3-2 4 15,-2 2-2-15,0 4 3 16,-4 19 0-16,2-21 1 16,-2 21-1-16,0 0 1 15,0 0 0-15,0 0-2 16,-12 30-1-16,12-30-1 15,-4 33 1-15,4-15-1 16,2 3-1-16,-2-21 0 16,4 33-1-16,-4-33-2 15,6 27 2-15,-6-27-7 16,0 0-3-16,15 28-5 0,-15-28-17 16,0 0-35-16,0 0-68 15,16 22 2 1,-16-22-3-16,0 0 5 15</inkml:trace>
      </inkml:traceGroup>
      <inkml:traceGroup>
        <inkml:annotationXML>
          <emma:emma xmlns:emma="http://www.w3.org/2003/04/emma" version="1.0">
            <emma:interpretation id="{8180337C-4DDF-4EDA-97A1-3A446FD772D8}" emma:medium="tactile" emma:mode="ink">
              <msink:context xmlns:msink="http://schemas.microsoft.com/ink/2010/main" type="line" rotatedBoundingBox="4563,2723 6415,2628 6451,3338 4600,3434"/>
            </emma:interpretation>
          </emma:emma>
        </inkml:annotationXML>
        <inkml:traceGroup>
          <inkml:annotationXML>
            <emma:emma xmlns:emma="http://www.w3.org/2003/04/emma" version="1.0">
              <emma:interpretation id="{FF14E345-BBF3-42E5-8400-5F6FC0EC2E53}" emma:medium="tactile" emma:mode="ink">
                <msink:context xmlns:msink="http://schemas.microsoft.com/ink/2010/main" type="inkWord" rotatedBoundingBox="4563,2723 6415,2628 6451,3338 4600,3434"/>
              </emma:interpretation>
              <emma:one-of disjunction-type="recognition" id="oneOf3">
                <emma:interpretation id="interp15" emma:lang="en-US" emma:confidence="0">
                  <emma:literal>big r-a</emma:literal>
                </emma:interpretation>
                <emma:interpretation id="interp16" emma:lang="en-US" emma:confidence="0">
                  <emma:literal>big r-r</emma:literal>
                </emma:interpretation>
                <emma:interpretation id="interp17" emma:lang="en-US" emma:confidence="0">
                  <emma:literal>big r-n</emma:literal>
                </emma:interpretation>
                <emma:interpretation id="interp18" emma:lang="en-US" emma:confidence="0">
                  <emma:literal>tg</emma:literal>
                </emma:interpretation>
                <emma:interpretation id="interp19" emma:lang="en-US" emma:confidence="0">
                  <emma:literal>log-a</emma:literal>
                </emma:interpretation>
              </emma:one-of>
            </emma:emma>
          </inkml:annotationXML>
          <inkml:trace contextRef="#ctx0" brushRef="#br0" timeOffset="4334.3248">-800 598 176 0,'0'0'121'16,"0"0"5"-16,2-25 1 15,-2 25-86-15,0 0-3 16,10 29-5-16,-16-10-9 15,6 14-3-15,-8 0-5 16,4 15-1-16,-5 0-5 16,5 6 0-16,-2 0-4 15,2-4 2-15,4-7-5 0,0-3 3 16,4-7-1 0,2-8-2-16,3-6 1 15,-9-19-7-15,25 10-8 16,-25-10-6-16,27-14-14 0,-19-9-23 15,17 8-72-15,-17-12-15 16,-8 27 0-16,21-41 2 16</inkml:trace>
          <inkml:trace contextRef="#ctx0" brushRef="#br0" timeOffset="4819.125">-476 827 139 0,'0'0'122'0,"0"0"1"15,-23 2 4-15,5-4-66 16,18 2-22-16,-32 14-2 16,32-14-9-16,-31 23-6 15,31-23-7-15,-27 25-3 16,27-25-2-16,-14 27-4 15,14-27-1-15,4 23-1 16,-4-23-1-16,0 0-1 16,31 16 0-16,-31-16 1 15,29-8-1-15,-29 8 1 16,31-21 0-16,-31 21-1 16,33-29 1-16,-33 29 2 0,30-27 1 15,-30 27 1-15,22 2 0 16,-22-2 1-16,11 44-1 15,-11-7 4-15,0 7-1 16,-4 4-1-16,-3 2-2 16,3-3 0-16,-2-5-2 15,0-11-1-15,0-4 2 16,6-27-7-16,-17 27-1 16,17-27-4-16,-25-6-5 15,25 6-8-15,-29-25-16 16,29 25-44-16,-27-25-67 15,27 25-5-15,-25-31 2 16,25 31-2-16</inkml:trace>
          <inkml:trace contextRef="#ctx0" brushRef="#br0" timeOffset="-2892.4474">85 822 7 0,'-14'19'79'16,"14"-19"4"-16,0 0 2 15,0 0-46-15,0 0 3 16,0 0 2-16,0 0-5 16,-5 21 2-16,5-21 0 15,0 0 0-15,0 0-2 0,0 0-5 16,0 0-3-16,0 0-4 16,0 0-1-16,0 0-4 15,0 0-3-15,0 0-3 16,0 0-4-16,2 19-2 15,-2-19-1-15,21 0-1 16,-21 0-1-16,40-9 0 16,-15 1-1-16,8 2-1 15,-2-3 0-15,4 3-2 16,-1 0 1-16,1 2-2 16,-4 2 0-16,0 2-1 15,-6 2 0-15,-2 0-1 0,-4 2 1 16,-1-2-2-16,-18-2-4 15,27 0-6 1,-27 0-14-16,0 0-30 16,27 4-89-16,-27-4-5 0,0 0 0 15,-24 4-2-15</inkml:trace>
          <inkml:trace contextRef="#ctx0" brushRef="#br0" timeOffset="-1685.6239">731 785 146 0,'0'0'111'16,"0"0"5"-16,0 0-6 16,0 0-67-16,0 0-3 15,0 0-6-15,0 0-6 16,0 0-4-16,0 0-1 15,0 0-4-15,23-19-2 16,-23 19-2-16,21-6-2 0,-21 6-3 16,29 0-1-1,-29 0 0-15,31 2-2 16,-31-2 0-16,31 13-1 0,-31-13-2 16,25 16-1-16,-25-16 2 15,15 23-2-15,-15-23 0 16,0 29 0-16,0-29-2 15,-15 33 1-15,15-33 0 16,-25 32-1-16,25-32-1 16,-31 31 1-16,31-31 0 15,-27 25 0-15,27-25-1 16,-19 20 2-16,19-20 0 16,0 0 0-16,-8 25 0 15,8-25-1-15,0 0 0 16,0 0 0-16,25 11 0 0,-25-11 1 15,27-4-2-15,-27 4 1 16,35-7 1-16,-16 3-1 16,2 2 0-1,-2-2 0-15,-1 2-1 0,-18 2 1 16,29-4-2-16,-29 4-2 16,25-4-3-16,-25 4-7 15,0 0-13-15,27 10-41 16,-27-10-76-16,0 0-3 15,0 0-4-15,0 0 2 16</inkml:trace>
        </inkml:traceGroup>
      </inkml:traceGroup>
    </inkml:traceGroup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40:06.14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FB9CE3-1B27-4642-AC6D-AF2AEB520A95}" emma:medium="tactile" emma:mode="ink">
          <msink:context xmlns:msink="http://schemas.microsoft.com/ink/2010/main" type="writingRegion" rotatedBoundingBox="249,938 1310,938 1310,1553 249,1553"/>
        </emma:interpretation>
      </emma:emma>
    </inkml:annotationXML>
    <inkml:traceGroup>
      <inkml:annotationXML>
        <emma:emma xmlns:emma="http://www.w3.org/2003/04/emma" version="1.0">
          <emma:interpretation id="{9F43D23E-426E-43D5-B631-BE38AF4BDDD0}" emma:medium="tactile" emma:mode="ink">
            <msink:context xmlns:msink="http://schemas.microsoft.com/ink/2010/main" type="paragraph" rotatedBoundingBox="249,938 1310,938 1310,1553 249,1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ACDF90-4A84-4802-8539-4627083819A9}" emma:medium="tactile" emma:mode="ink">
              <msink:context xmlns:msink="http://schemas.microsoft.com/ink/2010/main" type="line" rotatedBoundingBox="249,938 1310,938 1310,1553 249,1553"/>
            </emma:interpretation>
          </emma:emma>
        </inkml:annotationXML>
        <inkml:traceGroup>
          <inkml:annotationXML>
            <emma:emma xmlns:emma="http://www.w3.org/2003/04/emma" version="1.0">
              <emma:interpretation id="{88E8FEAA-6FD5-498D-A418-343BEC26291D}" emma:medium="tactile" emma:mode="ink">
                <msink:context xmlns:msink="http://schemas.microsoft.com/ink/2010/main" type="inkWord" rotatedBoundingBox="249,938 1310,938 1310,1553 249,1553"/>
              </emma:interpretation>
              <emma:one-of disjunction-type="recognition" id="oneOf0">
                <emma:interpretation id="interp0" emma:lang="en-US" emma:confidence="0.5">
                  <emma:literal>Ste</emma:literal>
                </emma:interpretation>
                <emma:interpretation id="interp1" emma:lang="en-US" emma:confidence="0">
                  <emma:literal>Sty</emma:literal>
                </emma:interpretation>
                <emma:interpretation id="interp2" emma:lang="en-US" emma:confidence="0">
                  <emma:literal>St.</emma:literal>
                </emma:interpretation>
                <emma:interpretation id="interp3" emma:lang="en-US" emma:confidence="0">
                  <emma:literal>Site</emma:literal>
                </emma:interpretation>
                <emma:interpretation id="interp4" emma:lang="en-US" emma:confidence="0">
                  <emma:literal>Sate</emma:literal>
                </emma:interpretation>
              </emma:one-of>
            </emma:emma>
          </inkml:annotationXML>
          <inkml:trace contextRef="#ctx0" brushRef="#br0">228 22 87 0,'0'0'108'15,"0"0"0"-15,15-25 5 16,-15 25-68-16,0 0-1 16,0 0-2-16,0 0-11 15,0 0-4-15,0 0-6 16,0 0 0-16,-27-2-5 15,27 2-1-15,-19 7-4 0,19-7-2 16,-29 10-1-16,29-10-1 16,-40 19-2-16,20-7-1 15,-3-2 0-15,0 3-1 16,2-5 0-16,21-8 0 16,-31 19-2-16,31-19-1 15,0 0 1-15,-10 21 0 16,10-21-1-16,0 0 0 15,29 21-1-15,-29-21 1 0,37 18 1 16,-16-7-1 0,0 1 0-16,2 1 0 15,-3 1 1-15,3 5 0 16,-2-3 1-16,0 3 0 0,-5 0 0 16,-1-1 1-16,-5 1 0 15,-4 2 0-15,-1-2 0 16,-7 1 0-16,-7 1 0 15,-1 0 0-15,-7-2-1 16,1 1 0-16,-3-5 0 16,-2 0-1-16,0-3 0 15,3-4-1-15,-1-6-2 16,0-2-1-16,19 0-3 16,-25-10-3-16,25 10-7 15,-14-23-6-15,14 23-10 16,6-31-23-16,19 21-77 0,-15-13-2 15,19 10 1-15,-8-12 1 16</inkml:trace>
          <inkml:trace contextRef="#ctx0" brushRef="#br0" timeOffset="720.9855">417 232 202 0,'0'0'124'15,"0"0"0"-15,0 0-1 16,0 0-97-16,13-19-4 16,-13 19-6-16,31-8-8 15,-12 6-2-15,-1 0-6 16,1-4-10-16,4 8-13 16,-23-2-29-16,37-6-68 0,-37 6-1 15,31-2-5-15,-31 2 1 16</inkml:trace>
          <inkml:trace contextRef="#ctx0" brushRef="#br0" timeOffset="516.5093">490 22 120 0,'0'0'115'15,"0"0"-2"-15,0 0 5 16,0 0-63-16,0 0-23 16,0 0 0-16,0 0-6 15,0 0-4-15,0 0 0 0,6 19-1 16,-6-19-3-16,8 31-3 15,-8-12-3-15,9 8-1 16,-9 0-3 0,4 2-1-16,-4 4-4 0,2-2 1 15,-4 3-3-15,0-3 0 16,0-2 0-16,-4-4 0 16,3-4-1-16,-5-3-1 15,8-18-4-15,-6 19-6 16,6-19-10-16,0 0-17 15,0 0-51-15,6-23-46 16,-6 23-2-16,4-37-1 16,-4 37 3-16</inkml:trace>
          <inkml:trace contextRef="#ctx0" brushRef="#br0" timeOffset="1484.9028">750 380 77 0,'-7'18'108'0,"7"-18"4"15,0 0 4-15,0 0-60 16,-6 21-4-16,6-21-8 16,0 0-11-16,0 0-8 15,19-21-4-15,-19 21-5 16,23-12-4-16,-23 12-1 0,23-19-2 16,-23 19-2-16,27-21-1 15,-27 21-1-15,27-22-1 16,-27 22 0-1,29-34 0-15,-13 16-2 0,3-1 1 16,0-4-1-16,-3 2 0 16,1 1 0-16,0-3 0 15,-7 0 0-15,0 2-1 16,-3 0 0-16,-3 3-1 16,-2-3 1-16,-2 0-2 15,-2 0 3-15,-2 0-3 16,-1 1 2-16,1 1-1 15,4 19 1-15,-14-33-1 0,14 33 1 16,-19-25-1-16,19 25 1 16,-19-11 1-1,19 11 0-15,-20 0 1 16,20 0 0-16,-21 13 2 0,21-13-1 16,-21 29 2-16,11-6-1 15,1 4 1-15,1 6-1 16,4 4 1-16,0 3-2 15,2 4 0-15,4 1-1 16,2-1 0-16,2-5 0 16,4 3-2-16,-1-5-1 15,1-1 0-15,1-5 0 16,3-6 0-16,3-4-2 16,-17-21-4-16,35 35-13 15,-35-35-36-15,44 6-86 16,-44-6-7-16,43-10-3 0,-43 10-6 15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4.48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51 1543 14,'0'0'19,"0"0"0,0 0-1,0 0-1,0 0-2,0 0-2,0 0-3,0 0-1,-16 2-1,16-2-1,0 0-1,0 0 0,0 0-1,0 0 0,0 0 0,0 0-2,0 0 1,0 0-1,-12-23 0,12 23-1,-4-20 1,4 20-2,-2-30 1,4 15 0,-4-6-1,2 1 1,0-1-1,4 2 1,-2-4-1,1 2 0,-1-2 1,1 4-1,-1-4 0,4 2 0,-5-2 0,1-3 0,-5-1-1,1 1 2,-4 0-2,3-1 1,-2 3-1,-1-1 1,3 2-2,-2 4 1,1-1 1,2 3-1,-1-2 0,3-1 0,0 1 1,1-2-1,-1 0 1,-1-2-1,1-2 0,0 2 1,0-1-1,0 1 0,0 0 1,0 0-1,0-1 0,0 1 0,3 0 1,1 2-1,-2-2 1,1-2-1,1-3 0,-1 4 1,-1-3-1,1 3 1,-1-3-1,2 3 0,-3-2 0,-1 1 0,0 0 1,4 2-1,-2-1 0,1 1 0,1 0 0,-2 2 0,-1 0 0,1-4 1,-2 1-1,-2 1 1,2 0-2,-1-1 2,-3 2-1,-1 1 1,1 2-2,4 19 2,-5-25-1,5 25 0,0 0 0,-4-17-2,4 17-7,0 0-25,0 0-3,16 17-1,-16-17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40:10.09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8989A7-AEE5-440D-B96B-ACEC9EAA87F1}" emma:medium="tactile" emma:mode="ink">
          <msink:context xmlns:msink="http://schemas.microsoft.com/ink/2010/main" type="writingRegion" rotatedBoundingBox="28577,18177 31236,18172 31238,19040 28578,19046"/>
        </emma:interpretation>
      </emma:emma>
    </inkml:annotationXML>
    <inkml:traceGroup>
      <inkml:annotationXML>
        <emma:emma xmlns:emma="http://www.w3.org/2003/04/emma" version="1.0">
          <emma:interpretation id="{6AD7084C-EB9E-45EA-8A2E-D4E5BE314C90}" emma:medium="tactile" emma:mode="ink">
            <msink:context xmlns:msink="http://schemas.microsoft.com/ink/2010/main" type="paragraph" rotatedBoundingBox="28577,18177 31236,18172 31238,19040 28578,19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104137-2252-48F2-9916-41701AC18B0B}" emma:medium="tactile" emma:mode="ink">
              <msink:context xmlns:msink="http://schemas.microsoft.com/ink/2010/main" type="line" rotatedBoundingBox="28577,18177 31236,18172 31238,19041 28578,19046"/>
            </emma:interpretation>
          </emma:emma>
        </inkml:annotationXML>
        <inkml:traceGroup>
          <inkml:annotationXML>
            <emma:emma xmlns:emma="http://www.w3.org/2003/04/emma" version="1.0">
              <emma:interpretation id="{EC5A2315-C24D-4E40-820B-A75F75BB67C2}" emma:medium="tactile" emma:mode="ink">
                <msink:context xmlns:msink="http://schemas.microsoft.com/ink/2010/main" type="inkWord" rotatedBoundingBox="28577,18177 31236,18172 31238,19041 28578,19046"/>
              </emma:interpretation>
              <emma:one-of disjunction-type="recognition" id="oneOf0">
                <emma:interpretation id="interp0" emma:lang="en-US" emma:confidence="0">
                  <emma:literal>terse</emma:literal>
                </emma:interpretation>
                <emma:interpretation id="interp1" emma:lang="en-US" emma:confidence="0">
                  <emma:literal>Frère</emma:literal>
                </emma:interpretation>
                <emma:interpretation id="interp2" emma:lang="en-US" emma:confidence="0">
                  <emma:literal>Firs-b</emma:literal>
                </emma:interpretation>
                <emma:interpretation id="interp3" emma:lang="en-US" emma:confidence="0">
                  <emma:literal>Firs-a</emma:literal>
                </emma:interpretation>
                <emma:interpretation id="interp4" emma:lang="en-US" emma:confidence="0">
                  <emma:literal>t,.e</emma:literal>
                </emma:interpretation>
              </emma:one-of>
            </emma:emma>
          </inkml:annotationXML>
          <inkml:trace contextRef="#ctx0" brushRef="#br0">196 54 156 0,'0'0'111'0,"0"0"6"15,0 0 13-15,-19-14-48 16,28-5-36-16,-9 19-1 16,-2-23-7-16,2 23-10 15,0 0 5-15,0 0-6 16,0 0-9-16,0 0 4 0,0 0-11 16,0 0 0-16,0 0-4 15,-75 83 6-15,75-83-10 16,0 0 9-16,0 0-8 15,-54 102-5-15,54-102 12 16,0 0-6-16,-33 93 5 16,33-93-13-16,0 0 8 15,0 0-5-15,-19 98 11 16,19-98-12-16,0 0 4 16,0 0 4-16,0 0-14 15,0 0 12-15,0 0-8 16,0 0-4-16,0 0-3 15,91 50 8-15,-91-50-10 0,0 0 1 16,0 0 2 0,0 0-8-16,0 0 11 15,94-8-13-15,-94 8-12 16,0 0-29-16,0 0-82 0,0 0-4 16,0 0 6-16,0 0 1 15</inkml:trace>
          <inkml:trace contextRef="#ctx0" brushRef="#br0" timeOffset="440.0633">-68 276 238 0,'-83'42'129'0,"83"-42"1"15,0 0 4-15,0 0-93 16,0 0-3 0,0 0 2-16,0 0-17 15,0 0 6-15,0 0-15 0,0 0 2 16,100-66-3-16,-100 66-5 16,0 0 7-16,89 10-11 15,-89-10 6-15,0 0-19 16,110 6-2-16,-110-6-31 15,0 0-68-15,106 17-26 16,-106-17-10-16,0 0-4 16,0 0 1-16</inkml:trace>
          <inkml:trace contextRef="#ctx0" brushRef="#br0" timeOffset="1251.8495">583 289 244 0,'-88'56'131'16,"88"-56"6"0,0 0-6-16,0 0-80 0,0 0-9 15,0 0 0-15,0 0-8 16,0 0 4-16,0 0-16 15,0 0-12-15,0 0 4 16,0 0-16-16,0 0 11 16,0 0-11-16,0 0-5 15,104-64-10-15,-104 64-16 16,0 0-38-16,85 18-74 0,-85-18 3 16,0 0-10-16,0 0 0 15</inkml:trace>
          <inkml:trace contextRef="#ctx0" brushRef="#br0" timeOffset="10840.3228">1239 237 209 0,'0'0'119'16,"0"0"7"-16,0 0 2 0,0 0-91 15,0 0 3-15,0 0 3 16,0 0-5-16,0 0-10 16,0 0 2-16,0 0-11 15,0 0-4-15,0 0-2 16,0 0 0-16,0 0-9 15,-89-39-2-15,89 39 4 16,0 0 0-16,0 0-4 16,0 0 8-16,0 0-11 15,0 0-2-15,0 0 12 16,-67 85-1-16,67-85 1 16,0 0-9-16,0 0 2 15,0 0 0-15,0 0 2 0,0 0 4 16,0 0-16-16,0 0 11 15,0 0-10-15,0 0 10 16,0 0 6-16,79 83-6 16,-79-83 7-16,0 0-15 15,0 0 10-15,0 0-4 16,0 0 1-16,0 0-8 16,0 0 0-16,0 0-1 15,36 95 0-15,-36-95 19 16,0 0 0-16,0 0-15 15,0 0 16-15,0 0-2 16,0 0-9-16,0 0-2 0,-2 90 3 16,2-90-1-16,0 0-3 15,0 0 1-15,0 0-10 16,0 0 13-16,0 0 0 16,0 0-2-16,-94 58 3 15,94-58-10-15,0 0 3 16,0 0-2-16,0 0-3 15,0 0-12-15,0 0-1 16,0 0-18-16,0 0-63 16,0 0-51-16,0 0-6 15,0 0 10-15,0 0 4 16</inkml:trace>
          <inkml:trace contextRef="#ctx0" brushRef="#br0" timeOffset="11451.738">1503 457 298 0,'0'0'141'16,"0"0"1"-16,0 0-7 15,0 0-93-15,0 0-7 16,0 0-1-16,0 0-19 16,0 0-6-16,0 0-4 15,0 0-5-15,0 0 13 16,0 0 0-16,0 0-13 16,0 0-7-16,89-43 15 15,-89 43-8-15,0 0 8 16,0 0-4-16,106-15-12 0,-106 15-13 15,0 0-9-15,0 0-74 16,0 0-47 0,0 0 5-16,86 37-6 15,-86-37 0-15</inkml:trace>
          <inkml:trace contextRef="#ctx0" brushRef="#br0" timeOffset="12360.3408">1977 536 263 0,'0'0'133'0,"0"0"1"15,0 0-5-15,0 0-90 16,0 0 7-16,87-2-11 16,-87 2-10-16,0 0-3 0,0 0-14 15,0 0 2 1,83-75 6-16,-83 75-10 16,0 0-7-16,0 0 0 15,100-87 6-15,-100 87-12 0,0 0 19 16,68-96-17-16,-68 96 2 15,38-87 9-15,-22 44 4 16,-3 11-8-16,-5-11-6 16,-2 12 8-16,-1-1-9 15,-1 8 11-15,-4 24-5 16,-4-28 1-16,4 28-5 16,-11-22 7-16,11 22 0 15,0 0-2-15,-25-13 3 16,25 13-3-16,-20-4 4 15,20 4-1-15,-23 10-2 16,23-10-1-16,-29 19 2 0,29-19 3 16,0 0-6-16,0 0 4 15,-79 102 5-15,79-102-8 16,-38 98 2-16,38-98 11 16,-25 118-13-16,25-118 9 15,-2 131-10-15,2-131 5 16,27 129-8-16,-27-129 12 15,60 110-5-15,-60-110-9 16,84 91 9-16,-84-91-12 16,93 44 7-16,-93-44-23 15,96 16-31-15,-96-16-113 16,0 0 0-16,0 0 1 16,0 0-3-16</inkml:trace>
        </inkml:traceGroup>
      </inkml:traceGroup>
    </inkml:traceGroup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10:01.2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9EEBC9-AAF3-424D-B7B6-C9E566EC8F1D}" emma:medium="tactile" emma:mode="ink">
          <msink:context xmlns:msink="http://schemas.microsoft.com/ink/2010/main" type="writingRegion" rotatedBoundingBox="879,612 6160,-164 6365,1231 1085,2008"/>
        </emma:interpretation>
      </emma:emma>
    </inkml:annotationXML>
    <inkml:traceGroup>
      <inkml:annotationXML>
        <emma:emma xmlns:emma="http://www.w3.org/2003/04/emma" version="1.0">
          <emma:interpretation id="{333816F4-CF11-48BA-868C-2A1831DFAD2B}" emma:medium="tactile" emma:mode="ink">
            <msink:context xmlns:msink="http://schemas.microsoft.com/ink/2010/main" type="paragraph" rotatedBoundingBox="879,612 6160,-164 6365,1231 1085,2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F1BCA2-6462-4DCE-AD90-3F7036B9B479}" emma:medium="tactile" emma:mode="ink">
              <msink:context xmlns:msink="http://schemas.microsoft.com/ink/2010/main" type="line" rotatedBoundingBox="879,612 6160,-164 6365,1231 1085,2008"/>
            </emma:interpretation>
          </emma:emma>
        </inkml:annotationXML>
        <inkml:traceGroup>
          <inkml:annotationXML>
            <emma:emma xmlns:emma="http://www.w3.org/2003/04/emma" version="1.0">
              <emma:interpretation id="{29ECCF6C-0B3E-4354-A074-FDCBBE125EB7}" emma:medium="tactile" emma:mode="ink">
                <msink:context xmlns:msink="http://schemas.microsoft.com/ink/2010/main" type="inkWord" rotatedBoundingBox="879,612 1972,451 2173,1820 1081,1980"/>
              </emma:interpretation>
              <emma:one-of disjunction-type="recognition" id="oneOf0">
                <emma:interpretation id="interp0" emma:lang="en-US" emma:confidence="0">
                  <emma:literal>his</emma:literal>
                </emma:interpretation>
                <emma:interpretation id="interp1" emma:lang="en-US" emma:confidence="0">
                  <emma:literal>has</emma:literal>
                </emma:interpretation>
                <emma:interpretation id="interp2" emma:lang="en-US" emma:confidence="0">
                  <emma:literal>nor</emma:literal>
                </emma:interpretation>
                <emma:interpretation id="interp3" emma:lang="en-US" emma:confidence="0">
                  <emma:literal>hi</emma:literal>
                </emma:interpretation>
                <emma:interpretation id="interp4" emma:lang="en-US" emma:confidence="0">
                  <emma:literal>ho</emma:literal>
                </emma:interpretation>
              </emma:one-of>
            </emma:emma>
          </inkml:annotationXML>
          <inkml:trace contextRef="#ctx0" brushRef="#br0">44 1 164 0,'0'0'115'0,"0"0"4"15,0 0 3-15,-42-6-85 0,42 6-2 16,0 0-2-16,5 25-9 16,-5-25-4-16,0 28 1 15,0-28-3 1,0 48-4-16,0-20-3 0,3 3-2 15,0 0-2-15,5 0-2 16,1-6-2-16,5 6-1 16,-14-31 0-16,31 34 0 15,-31-34-1-15,39 2 1 16,-39-2 0-16,39-22-1 16,-22-3 2-16,-3-3-2 15,-3-3 0-15,-5-3 1 16,-6 0 0-16,-6 3 0 0,-5 3-2 15,-6 3 1 1,17 25 0-16,-39-34 0 16,39 34-1-16,-39-16-1 15,39 16-1-15,-31 2-6 0,31-2-7 16,0 0-11-16,-14 26-20 16,14-26-36-16,0 0-55 15,0 0-2-15,0 0 0 16,17-28 5-16</inkml:trace>
          <inkml:trace contextRef="#ctx0" brushRef="#br0" timeOffset="-488.0355">-613-760 129 0,'-11'-31'116'0,"11"31"6"16,0 0 0-16,0 0-79 16,-34-28-4-16,34 28-1 15,0 0-8-15,0 0-5 16,0 0-3-16,0 0-3 16,17 31-2-16,-17-31-4 15,11 44 0-15,-3-10-2 16,-5 3 1-16,3 10-2 15,-3 1-1-15,-3 8 0 16,0 0-1-16,2 6-2 16,1-3 0-16,-3 0-1 0,3-6-4 15,0-5 1 1,0-3 0-16,2-8-2 0,1-12 1 16,-6-25 0-16,11 34 1 15,-11-34-1-15,0 0-1 16,0 0 0-16,34-34 0 15,-20 6 0-15,6-3 1 16,-1-6-2-16,4 1 1 16,2-1 0-16,3 7 0 15,-3 1 0-15,-25 29 1 16,45-33-1-16,-45 33 0 0,37-6 1 16,-37 6-1-16,28 25 1 15,-28-25-2 1,17 51 2-16,-15-17 0 15,7-1 0-15,-9 4 0 0,3-3 0 16,-3 2-2-16,0-2 2 16,-3-3-1-16,0-3 1 15,3-28-1-15,-11 36 0 16,11-36-5-16,-9 28-4 16,9-28-9-16,0 0-16 15,0 0-35-15,0 0-76 16,37-11-2-16,-37 11-1 15,25-25 1-15</inkml:trace>
          <inkml:trace contextRef="#ctx0" brushRef="#br0" timeOffset="644.135">19-934 112 0,'0'0'115'0,"-14"-26"0"16,14 26 7-16,-9-33-79 16,9 33-1-16,11-29-3 15,-11 29-10-15,20-30-4 16,-20 30-3-16,28-23-2 15,-28 23-5-15,37-11-2 16,-37 11-4-16,39 8-1 16,-14 4-2-16,-25-12-1 15,37 33 1-15,-37-33-2 16,22 51 1-16,-22-23-1 16,-3 3 1-16,-11 0-1 0,-5 2 0 15,-4-2-1-15,-2-3 0 16,0-2-2-16,25-26 1 15,-40 42-2-15,40-42 1 16,0 0 0-16,-5 28 0 16,5-28 0-16,39 3 0 15,-11-3-1-15,9-3 0 16,-1-3-1-16,6 1-3 16,0 5-6-16,-8-9-8 15,8 15-20-15,-42-6-60 16,48-9-43-16,-48 9-2 15,25 6 1-15,-25-6-4 16</inkml:trace>
        </inkml:traceGroup>
        <inkml:traceGroup>
          <inkml:annotationXML>
            <emma:emma xmlns:emma="http://www.w3.org/2003/04/emma" version="1.0">
              <emma:interpretation id="{0373351C-3100-4D38-A6E2-170B8DD32792}" emma:medium="tactile" emma:mode="ink">
                <msink:context xmlns:msink="http://schemas.microsoft.com/ink/2010/main" type="inkWord" rotatedBoundingBox="3614,426 6191,47 6365,1231 3788,1611"/>
              </emma:interpretation>
              <emma:one-of disjunction-type="recognition" id="oneOf1">
                <emma:interpretation id="interp5" emma:lang="en-US" emma:confidence="0">
                  <emma:literal>=bo&lt;27</emma:literal>
                </emma:interpretation>
                <emma:interpretation id="interp6" emma:lang="en-US" emma:confidence="0">
                  <emma:literal>= born</emma:literal>
                </emma:interpretation>
                <emma:interpretation id="interp7" emma:lang="en-US" emma:confidence="0">
                  <emma:literal>= bo&lt;2&gt;</emma:literal>
                </emma:interpretation>
                <emma:interpretation id="interp8" emma:lang="en-US" emma:confidence="0">
                  <emma:literal>=bo&lt;2)</emma:literal>
                </emma:interpretation>
                <emma:interpretation id="interp9" emma:lang="en-US" emma:confidence="0">
                  <emma:literal>= bo&lt;r&gt;</emma:literal>
                </emma:interpretation>
              </emma:one-of>
            </emma:emma>
          </inkml:annotationXML>
          <inkml:trace contextRef="#ctx0" brushRef="#br0" timeOffset="5434.7651">2209-949 183 0,'0'0'123'0,"-14"-25"5"15,0 0-17-15,14 25-63 16,0 0-6-16,0 0-8 15,0 0-6-15,0 0-3 16,0 0-4-16,0 0-3 16,0 0-2-16,16 48-3 15,-16-12-2-15,6 9-2 16,-9 8-2-16,6 15-4 16,-3 2 5-16,0 3-1 15,3-3-2-15,-3 3-1 16,5-11 1-16,-2-3 0 15,3-8 0-15,-3-12 2 0,2-11-5 16,-5-28-1-16,6 34 2 16,-6-34-2-16,0 0 1 15,14-43-2-15,-3 10 0 16,3-1 0-16,0-5 1 16,3-6-1-16,0 8-4 15,3 4 4-15,-20 33-4 16,36-40 5-16,-36 40-1 15,37-5-1-15,-37 5 1 16,39 28 0-16,-39-28 3 16,34 50-2-16,-23-16 3 15,-8 8-3-15,-6 0 1 16,-11 3-1-16,-6 0-1 0,-11-3 1 16,-8-5 0-16,-3-1-1 15,0-13-2 1,0-9-2-16,5-9-5 15,6-16-4-15,31 11-7 0,-31-48-14 16,31 48-21-16,17-64-92 16,20 39-5-16,-15-15 3 15,20 18-1-15</inkml:trace>
          <inkml:trace contextRef="#ctx0" brushRef="#br0" timeOffset="5922.1105">2784-379 160 0,'-25'-14'129'16,"25"14"2"-16,0 0 4 15,-14 26-83-15,14-26-2 16,-14 25-10-16,14-25-12 16,-6 45-4-16,3-20-6 15,9 3-4-15,0 3-5 0,5 3-2 16,-3-6-1-16,9 0-1 16,-17-28-2-16,37 39 0 15,-37-39 1 1,50 17-1-16,-22-20 0 0,0-5 0 15,3-9-1-15,-5-5 0 16,-1-9 3-16,-6 0-2 16,-7-6 1-16,-12 1-1 15,-12-1-1-15,-4 6 2 16,-15 3-3-16,-3 9 1 16,-5 5-1-16,-1 8 0 15,-2 6-1-15,6 8 0 0,11 7-3 16,-1-4-6-1,26-11-11-15,0 0-26 16,6 39-104-16,-6-39 0 16,45 6-4-16,-45-6-2 0</inkml:trace>
          <inkml:trace contextRef="#ctx0" brushRef="#br0" timeOffset="9314.8392">3497-1370 114 0,'0'0'123'0,"0"0"4"15,0 0 3 1,0 0-53-16,0 0-37 16,0 0-3-16,-42 28-11 0,42-28-5 15,-33 43-3-15,13-15-4 16,-8-3-4-16,3 6 0 16,-4-6-3-16,1 0-1 15,3-5-1-15,25-20-1 16,-45 28-1-16,45-28 1 15,-39 20-1-15,39-20 0 16,-42 19 0-16,42-19-1 0,-34 17-1 16,34-17 1-1,-28 17-3-15,28-17 2 16,0 0-1-16,0 0 0 16,0 0 0-16,0 0 1 0,0 0-1 15,0 0 3-15,25 8 0 16,-25-8-1-16,28 0 0 15,-28 0 2-15,31 17 0 16,-31-17-3-16,40 28 2 16,-15-14-2-16,3 3 1 15,3 3-1-15,0-3 0 16,0 0 0-16,-1-3-1 16,-1 0 0-16,-4 0 1 15,-25-14-1-15,36 22 0 16,-36-22 0-16,26 20-3 15,-26-20-3-15,0 0-9 16,0 0-13-16,0 0-37 0,0 0-83 16,25-3 2-16,-25 3-6 15,-6-28 4-15</inkml:trace>
          <inkml:trace contextRef="#ctx0" brushRef="#br0" timeOffset="13691.6695">3728-1083 66 0,'0'0'111'16,"-26"-3"4"-16,26 3 3 0,0 0-48 15,-28-25-25-15,28 25-1 16,0 0-8-16,0 0-9 16,17-37-2-16,-17 37-2 15,25-17-4-15,-25 17-5 16,34-14-2-16,-34 14-3 15,31 0-1-15,-31 0-2 16,31 20 0-16,-31-20-1 16,22 28-1-16,-22-28 1 15,9 42-2-15,-9-42 1 16,0 45-1-16,0-45 0 16,-20 42 0-16,20-42 0 0,-31 42-1 15,31-42 0-15,-36 34-1 16,36-34 0-16,-28 25 0 15,28-25-1-15,0 0 0 16,0 0 0-16,0 0 1 16,0 0-1-16,39 6 0 15,-39-6 0-15,45-6 0 16,-45 6 0-16,48 3 0 16,-48-3 0-16,42 11 0 15,-42-11-1-15,31 20 0 16,-31-20-3-16,25 20-5 15,-25-20-6-15,0 0-12 16,0 0-14-16,45 19-24 0,-45-19-77 16,0 0 0-16,0 0 0 15,31-14 7-15</inkml:trace>
          <inkml:trace contextRef="#ctx0" brushRef="#br0" timeOffset="14447.7927">4166-1285 120 0,'0'0'120'0,"-28"-23"5"0,28 23 5 16,0 0-71-16,0 0-7 15,-20-25-7-15,20 25-8 16,0 0-7-16,0 0-3 15,0 0-7-15,0 0-5 16,0 0-4-16,39 22-2 16,-39-22-2-16,48 26-1 15,-14-15 0-15,2 6-1 0,6-3-2 16,6 0 1-16,-3 0-3 16,3-3 2-1,-3 0-2-15,-6 3 0 16,-3 0 0-16,-5-2-1 0,-31-12 2 15,37 28 0-15,-37-28 0 16,11 25-1-16,-11-25 2 16,-8 31-2-16,8-31 0 15,-29 39 0-15,1-16 0 16,0 2 1-16,-8 0-1 16,-1 6 0-16,-2 0-1 15,0 0 2-15,-1 0 0 16,4-3-1-16,5-3-1 15,9 3-1-15,22-28-3 16,-34 37-5-16,34-37-8 16,0 0-22-16,-3 44-109 15,3-44-2-15,0 0-5 0,0 0-1 16</inkml:trace>
          <inkml:trace contextRef="#ctx0" brushRef="#br0" timeOffset="3290.8021">1091-443 222 0,'0'0'135'15,"0"0"-4"-15,6-31 4 16,-6 31-102-16,0 0-9 16,28 3-2-16,-28-3-10 0,34 0-5 15,-6 3-2-15,5-3 0 16,4-3-3-16,2-3-4 16,-2 1-2-16,-4-7-4 15,4 4-7-15,-37 8-5 16,48-20-11-16,-48 20-22 15,25-11-45-15,-25 11-31 16,0 0-1-16,0 0 4 16</inkml:trace>
          <inkml:trace contextRef="#ctx0" brushRef="#br0" timeOffset="3635.9498">1119-196 113 0,'0'0'120'0,"0"0"7"16,0 0 3-16,0 0-57 15,0 0-18-15,0 0-12 16,28 11-9-16,-28-11-10 0,31-8-5 16,-31 8-6-16,45-11-6 15,-17 5-2-15,0-2-3 16,3 2-3 0,0-5-9-16,3 11-11 0,-34 0-28 15,61-17-87-15,-61 17-3 16,31 0-3-16,-31 0-2 15</inkml:trace>
        </inkml:traceGroup>
      </inkml:traceGroup>
    </inkml:traceGroup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49:28.553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 81 160 0,'0'0'80'0,"0"0"-4"0,0 0 2 16,-31-12-51-16,31 12-3 15,0 0-1 1,0 0-3-16,0 0-2 0,0 0-4 16,0 0-1-16,0 0-2 15,0 0-3-15,0 0-2 16,0 0-3-16,31 15 1 15,-31-15-1-15,39 0 0 16,-39 0 0-16,50-9 0 16,-24 6-1-16,-26 3 1 15,45-8-1-15,-45 8 0 16,36-6-1-16,-36 6 0 0,25 3 0 16,-25-3 0-1,26 0 0-15,-26 0 0 16,33-8-1-16,-33 8 0 15,51-17 1-15,-23 3-1 0,3 3-10 16,-6-6-17-16,20 17-60 16,-45 0-8-16,45-3-4 15,-45 3-11-15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49:29.673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58 89 170 0,'-31'-34'75'15,"31"34"6"-15,0 0-2 16,0 0-42-16,-33-31-5 0,33 31-2 16,0 0-3-16,0 0-5 15,0 0-2-15,0 0-3 16,0 0-2-16,0 0-4 16,0 0-2-16,0 0-3 15,0 0-2-15,0 0-1 16,0 0-1-16,0 0-1 15,0 0 0-15,-3 31 0 16,3-31 0-16,31 11 0 16,-31-11 0-16,45 6 1 15,-20-3-1-15,0-3 0 16,3-3 1-16,-2 3-1 0,2-6-1 16,2 1 0-16,1-4 1 15,3-2-2-15,3-3 0 16,2 3-5-16,0 2-8 15,-8-5-10 1,8 23-46-16,-39-9-28 0,37 8-1 16,-37-8-8-16,0 0-4 15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49:35.056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152 33 72 0,'0'0'75'0,"0"0"4"16,0 0-2-16,-9-25-40 16,9 25-7-16,0 0-1 15,0 0-1-15,0 0 0 16,0 0-3-16,0 0 0 16,34-9-2-16,-34 9 0 15,0 0-1-15,0 0-1 16,0 0-1-16,-3 28-4 0,3-28 0 15,-8 40-3 1,5-15 0-16,-5 3-3 16,2 6-1-16,-2-1-1 0,2 4 0 15,0-1-2-15,4 7 1 16,-7-1-1-16,3-3 1 16,-2 0-1-16,0 1-1 15,-1 2-1-15,4 0 0 16,-1-2 0-16,0-1-1 15,1-2 0-15,5 2-1 16,0-2 0-16,0-4 0 16,0-2 0-16,0-3-1 0,0-2 0 15,0-26 2 1,0 47-3-16,0-47 1 16,0 45 0-16,0-45-1 15,3 48 1-15,-3-23 0 0,0 3 0 16,0-2 0-16,0-1 0 15,2 0 0-15,-4 1 0 16,2-26 0-16,0 44 1 16,0-44-1-16,0 45 0 15,0-45 1-15,0 51-1 16,0-26-1-16,0 0 1 16,0-25-1-16,-3 48 0 15,0-23 1-15,3-25 0 16,-6 48-1-16,6-48 0 15,-2 45 1-15,2-45 0 16,-3 45-4-16,3-45 3 16,-6 45-4-16,6-20 4 0,0-25-3 15,-3 45 3-15,3-45-4 16,0 45 5-16,0-45-1 16,0 43 1-16,0-43-1 15,-3 39-1-15,3-39 2 16,0 37 0-16,0-37-1 15,-2 34 0-15,2-34 0 16,-6 36 1-16,6-36 0 16,-3 31 0-16,3-31-2 15,-5 31 2-15,5-31-2 16,-6 31 2-16,6-31 0 16,-6 34-1-16,6-34 0 0,-2 30 0 15,2-30 0-15,-3 31 0 16,3-31 1-16,0 28-1 15,0-28 0-15,0 0 0 16,-3 31 0-16,3-31 0 16,0 0 1-16,0 28-1 15,0-28 0-15,0 0 0 16,-3 28 0-16,3-28 0 16,0 0 0-16,0 28 0 15,0-28 0-15,0 0 0 16,6 29 0-16,-6-29 0 15,0 0-1-15,5 28 2 16,-5-28-1-16,0 0 0 0,0 0 0 16,9 28 0-16,-9-28-1 15,0 0 2 1,0 0-1-16,0 0 0 16,31-14 0-16,-31 14 0 0,22-34 0 15,-22 34 0-15,31-51 1 16,-14 26-1-16,0-3-1 15,0 0 2-15,2 0-2 16,1 0 1-16,0 0 0 16,2 0 0-16,0 2 0 15,1-4 0-15,2-1 0 16,0 3 0-16,1 0 1 0,-1 2-1 16,0-2 0-16,1 9 0 15,-26 19-1-15,42-40 1 16,-42 40 0-1,31-22 0-15,-31 22-1 0,30-24 1 16,-30 24-1-16,26-17 2 16,-26 17-2-16,31-14 1 15,-31 14 0-15,33-16 0 16,-33 16 0-16,42-17 0 16,-42 17 0-16,48-23-1 15,-20 9 1-15,3-3-1 16,0-2 6-16,0-4-5 15,0 4 5-15,0-4-6 0,-3 3 6 16,0 4-5-16,-28 16 3 16,45-28-2-16,-45 28-1 15,36-20 0 1,-36 20-1-16,31-20 2 0,-31 20 0 16,31-19 0-16,-31 19 1 15,42-34-2-15,-17 11 2 16,3 1-2-16,1 0 1 15,-1-4-1-15,0-2 0 16,0 6-1-16,-3 2 1 16,-25 20-1-16,39-31 2 15,-39 31-1-15,31-22 0 0,-31 22 0 16,28-26 0 0,-28 26 0-16,34-30 0 15,-34 30 1-15,39-40-2 16,-39 40 2-16,40-47-1 0,-18 21 1 15,-22 26-2-15,31-42 1 16,-31 42 0-16,25-36 0 16,-25 36 0-16,23-31 0 15,-23 31 0-15,19-28-1 16,-19 28 1-16,23-40 0 16,-23 40-1-16,28-47 2 15,-11 21-2-15,-3-2 1 16,3 0-1-16,-3 3 2 15,0 0-2-15,-14 25 2 16,22-42-1-16,-22 42-1 16,23-38 1-16,-23 38 1 15,22-34-1-15,-22 34-1 0,28-33 1 16,-28 33 0-16,28-40 1 16,-28 40-1-16,31-39 0 15,-31 39 1-15,28-34-1 16,-28 34 1-16,28-31 0 15,-28 31-1-15,34-25 0 16,-34 25 1-16,31-28 0 16,-31 28-1-16,28-28 0 0,-28 28 0 15,25-28 0 1,-25 28 0-16,23-28 1 16,-23 28 0-16,0 0-1 15,28-31 1-15,-28 31 1 0,0 0-1 16,31-28 0-16,-31 28 1 15,0 0-1-15,30-25 0 16,-30 25 0-16,0 0 1 16,34-34-1-16,-34 34 1 15,20-25-1-15,-20 25 1 16,0 0-1-16,28-31-1 16,-28 31 0-16,0 0 1 15,25-20-1-15,-25 20 1 16,0 0-1-16,25-3-1 15,-25 3-1-15,0 0-5 16,26 9-9-16,-26-9-35 16,14 28-77-16,-14-28-11 0,-17 36-7 15,-14-8-11-15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49:53.03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215 182 1 0,'0'0'23'15,"0"0"42"-15,0-26 1 16,0 26-25-16,0 0 1 15,9-30 1-15,-9 30-4 16,0 0-5-16,3-34-6 16,-3 34-3-16,0 0 0 15,0 0-3-15,0 0-1 0,0 0 1 16,0 0-4 0,0 0 2-16,-23 34-2 15,15-9-1-15,8-25-2 16,-31 56-1-16,8-19-2 0,7 7-1 15,-7 4-2-15,6 3-1 16,-2-1 1-16,7 1-1 16,1-1 1-16,6-2-1 15,2-6-2-15,3 3 1 16,3-8 0-16,-1 2 0 16,1-5-2-16,3-1 1 15,-3-2-1-15,-1 0 0 16,-4 0-1-16,2 0 2 15,-6 0-2-15,3-3 0 16,-5 0 0-16,5 0 1 16,-3 0-2-16,1-3 3 15,2 1 3-15,0 2-4 0,3 0 4 16,0 3-5-16,3-3 3 16,0 0-4-16,-3-3 4 15,5 0-6-15,-5-25 0 16,6 45 0-16,-6-45-1 15,3 40 1-15,-3-40 0 16,-3 47 2-16,0-21-2 16,0 4 1-16,-2-2-1 15,-1 3 1-15,0 0-1 16,4 0 1-16,-4 0-2 16,6 0 1-16,-3-6-1 15,3 3 1-15,0-2 0 0,3-1-1 16,-3-25 0-16,6 48 1 15,-4-23-1-15,1 0 1 16,-3 0-1-16,3 1 1 16,0-1-1-16,-3 0 1 15,0 3-1-15,0-28 0 16,3 45 0-16,-3-20 0 16,-3 3 0-16,3 1 0 15,0-29 1-15,-6 50-1 16,6-25 0-16,-3 1 1 15,3-26-1-15,3 45 0 16,-3-45 0-16,3 39 1 16,-3-39-2-16,0 34 2 0,0-34-1 15,0 33 0-15,0-33 0 16,0 34 1-16,0-34-1 16,-3 31 0-16,3-31 0 15,0 28 1-15,0-28-1 16,0 0 0-16,3 31 0 15,-3-31 0-15,0 0 0 16,6 31 1-16,-6-31-1 16,0 0 0-16,0 0 0 15,11 28 0-15,-11-28 0 16,0 0 0-16,0 0 0 16,0 0 0-16,31 14 0 0,-31-14 1 15,31-11-2-15,-31 11 0 16,45-20 2-1,-17 6-1-15,3-3 0 16,-1-3 0-16,1 1-1 0,3-1 0 16,3-5 2-16,2-3-2 15,0 0 1-15,3-6-1 16,0 0 1-16,1-2-1 16,-4-1 1-16,-3 1-1 15,-2 5 1-15,-6-3 0 16,-3 6 0-16,-2 3 0 15,-3-3 0-15,-1 2 0 16,-19 26 0-16,34-50 0 16,-14 22 0-16,5 3 0 15,0-3 0-15,0 2 0 16,1 4 0-16,-1-3-1 16,0 5 2-16,0 0-2 0,-25 20 2 15,40-31-2-15,-40 31 2 16,31-33-2-16,-31 33 2 15,33-31-2-15,-33 31 1 16,40-37 0-16,-40 37 0 16,47-45 0-16,-19 23 0 15,0-3 0-15,1-1 0 16,-1 1 0-16,0 0 1 0,0 0-2 16,0-1 2-16,-3 4-2 15,0-1 2 1,-25 23-1-16,45-42 0 15,-19 20 0-15,-4-4-6 0,1 1 7 16,-1 0-8-16,0-3 6 16,4 3-6-16,2-3 5 15,0 2-4-15,0 1 3 16,0 5 4-16,0-2-4 16,0 2 3-16,3 1-1 15,-6-1 1-15,1 0 0 16,-1 3 0-16,-25 17 0 15,42-36 0-15,-42 36-1 0,34-37 2 16,-34 37-1 0,28-39 0-16,-28 39-1 15,31-39 1-15,-31 39 0 16,28-45-1-16,-28 45 2 0,31-48-1 16,-17 23 0-16,0 0 0 15,-14 25 0-15,25-48 0 16,-14 23 0-16,-2-1 1 15,-9 26-1-15,19-47 0 16,-19 47 0-16,20-48 1 16,-9 23 0-16,-2-3-1 15,2 2 1-15,-3-2 0 16,3-3 0-16,-2 3 1 16,2 3-1-16,-2 0 2 15,-1-1-2-15,-8 26 2 16,17-42-1-16,-17 42 0 0,17-36 0 15,-17 36-1-15,16-40 0 16,-16 40 0-16,26-30 0 16,-26 30 0-16,25-34 0 15,-25 34 0-15,25-31 0 16,-25 31 1-16,23-28-1 16,-23 28 0-16,17-25 0 15,-17 25-1-15,0 0 1 16,28-17-3-16,-28 17-8 15,0 0-20-15,25 28-97 16,-3-3-8-16,-22-25-7 16,12 39-7-16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in="-2.14748E9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39:26.85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1438 599 105 0,'0'0'103'16,"0"0"8"-16,0 0-1 15,0 0-59-15,0 0-5 16,0 0-3-16,0 0-8 16,0 0-6-16,0 35-1 15,0-35-6-15,2 38 0 16,-4-18-5-16,6 5-2 0,-6 2-2 15,7 4-1-15,-8 1-3 16,3 9 0-16,-2-1-3 16,0 5 1-16,0 5-3 15,-2 2 1-15,2 0-2 16,-2 0 0-16,0-5-1 16,2-5 0-16,0-3-3 15,-1-5 1-15,1-7 0 16,0-7-1-16,0-1 0 15,2-19 2-15,-2 31-1 16,2-31 0-16,-8 33-1 16,8-33 0-16,-8 33-2 15,8-33-1-15,0 25-7 0,0-25-14 16,0 0-21 0,0 0-84-16,10-18-9 15,-10-11-4-15,12 4 0 16</inkml:trace>
  <inkml:trace contextRef="#ctx0" brushRef="#br0" timeOffset="1703.5163">1476 1421 7 0,'-15'19'79'16,"15"-19"4"-16,0 0 2 15,0 0-46-15,0 0 3 16,0 0 2-16,0 0-5 16,-4 20 2-16,4-20 0 15,0 0 0-15,0 0-2 0,0 0-5 16,0 0-3-16,0 0-4 16,0 0-1-16,0 0-4 15,0 0-3-15,0 0-3 16,0 0-4-16,2 19-2 15,-2-19-1-15,21 0-1 16,-21 0-1-16,39-8 0 16,-14-1-1-16,8 3-1 15,-1-2 0-15,3 2-2 16,-2-1 1-16,2 3-2 16,-3 2 0-16,-1 2-1 15,-6 2 0-15,-2 0-1 0,-5 3 1 16,1-3-2-16,-19-2-4 15,27 0-6 1,-27 0-14-16,0 0-30 16,27 4-89-16,-27-4-5 0,0 0 0 15,-25 4-2-15</inkml:trace>
  <inkml:trace contextRef="#ctx0" brushRef="#br0" timeOffset="1094.1054">1455 973 51 0,'0'0'94'16,"-13"18"6"-16,13-18 2 15,0 0-53-15,0 0-2 16,0 0 0-16,0 0-4 0,0 0-2 16,0 0-4-1,0 0-2-15,0 0-4 16,0 0-2-16,0 0-4 15,0 0-5-15,0 0-4 0,0 0-4 16,27 7-2-16,-27-7-2 16,34-7-2-16,-14 3-1 15,10 0-1-15,1 0-1 16,4-4-1-16,0 1-1 16,3-1 1-16,-1 0-1 15,-2-1-1-15,-1 3 0 16,-5 0 0-16,-6 2-2 15,-5 0-1-15,-18 4-3 16,25 2-5-16,-25-2-8 16,0 0-11-16,25 23-24 15,-25-23-59-15,0 0-29 16,0 0 1-16,0 0 1 0</inkml:trace>
  <inkml:trace contextRef="#ctx0" brushRef="#br0" timeOffset="579.3317">1384 678 89 0,'0'0'111'15,"-12"-21"0"-15,12 21 8 16,0 0-58-16,-2-19-13 16,2 19 1-16,0 0-6 0,23-2-8 15,-23 2-4-15,0 0-4 16,0 0-4 0,0 0-4-16,0 0-4 15,25-2-2-15,-25 2-4 0,20 0 1 16,-20 0-3-16,38-2 0 15,-11-2-2-15,6 0-1 16,4 2 0-16,7-4-1 16,4 1-1-16,-1-1-1 15,1-2-1-15,2 2 0 16,-4 2 0-16,-7-5 0 16,-3 7 0-16,-7-2-1 15,-9 4 0-15,-1-2 1 16,-19 2-1-16,0 0-5 15,23 8-5-15,-23-8-10 16,0 0-20-16,0 0-46 0,-19 21-58 16,-4-21 1-16,23 0-3 15,-39 21 5-15</inkml:trace>
  <inkml:trace contextRef="#ctx0" brushRef="#br0" timeOffset="2910.3398">2122 1384 146 0,'0'0'111'16,"0"0"5"-16,0 0-6 16,0 0-67-16,0 0-3 15,0 0-6-15,0 0-6 16,0 0-4-16,0 0-1 15,0 0-4-15,23-19-2 16,-23 19-2-16,20-6-2 0,-20 6-3 16,29 0-1-1,-29 0 0-15,32 2-2 16,-32-2 0-16,31 12-1 0,-31-12-2 16,25 17-1-16,-25-17 2 15,14 23-2-15,-14-23 0 16,0 29 0-16,0-29-2 15,-14 33 1-15,14-33 0 16,-25 31-1-16,25-31-1 16,-31 31 1-16,31-31 0 15,-27 25 0-15,27-25-1 16,-19 21 2-16,19-21 0 16,0 0 0-16,-8 25 0 15,8-25-1-15,0 0 0 16,0 0 0-16,24 10 0 0,-24-10 1 15,27-4-2-15,-27 4 1 16,36-6 1-16,-18 2-1 16,3 1 0-1,-2-1 0-15,0 2-1 0,-19 2 1 16,29-4-2-16,-29 4-2 16,25-4-3-16,-25 4-7 15,0 0-13-15,27 10-41 16,-27-10-76-16,0 0-3 15,0 0-4-15,0 0 2 16</inkml:trace>
  <inkml:trace contextRef="#ctx0" brushRef="#br0" timeOffset="4595.9636">215 414 117 0,'-4'-20'107'0,"4"20"5"16,0 0-3-16,0 0-70 16,-21-23-4-16,21 23-1 15,0 0-10-15,0 0-2 16,-29-15-4-16,29 15 0 0,-21-2-3 15,21 2-1-15,-23 6-2 16,23-6-3-16,-23 13 0 16,23-13-1-16,-22 16-2 15,22-16-1-15,-17 25 0 16,17-25-2-16,-8 31 3 16,8-12-5-16,2 0 3 15,2-1-2-15,-4-18 3 16,14 30-3-16,-14-30 2 15,19 12-2-15,-19-12-6 16,25-10 7-16,-25 10-6 16,29-34 4-16,-16 12-4 15,3-1 3-15,-1 0-1 16,-1 2 3-16,-14 21 4 0,21-29-2 16,-21 29 1-1,0 0-1-15,0 0 2 16,10 27-3-16,-12-2 5 0,0 4-2 15,-2 6-1-15,4 3 0 16,-2-1 0-16,2 2 0 16,-4-5 0-16,2-5 1 15,-7-4-5-15,3 0-1 16,0-7 2-16,6-18-3 16,-15 25 2-16,15-25-3 15,0 0 0-15,-22 8-3 16,22-8-4-16,-13-18-6 0,13 18-9 15,-12-38-9 1,12 38-18-16,-19-45-34 16,19 45-54-16,-12-38 1 0,12 38 1 15,0-31 7-15</inkml:trace>
  <inkml:trace contextRef="#ctx0" brushRef="#br0" timeOffset="5103.7982">456 414 158 0,'0'0'120'16,"8"-18"-3"-16,-8 18 4 15,0 0-83-15,0 0-1 16,0 0-8-16,0 0-7 16,-19 6-2-16,19-6-3 15,0 0-2-15,-14 25-5 16,14-25 0-16,-11 25-3 16,11-25 4-16,-6 31-8 15,6-31 6-15,4 33-4 16,-4-33 0-16,19 29 0 15,-19-29 0-15,29 15-1 16,-8-17-2-16,-2-7-1 0,1-3-3 16,-20 12 0-16,32-38 0 15,-18 18 1-15,-6-3-1 16,-1 0 2-16,-9 4-3 16,2 19 6-16,-13-31-4 15,13 31 2-15,-23-14-1 16,23 14 1-16,-27-7-1 15,27 7-2-15,-21 7-4 16,21-7-4-16,0 0-6 16,0 0-10-16,0 0-11 15,0 0-21-15,13 25-43 16,-13-25-33-16,23 8 5 16,-23-8-1-16</inkml:trace>
  <inkml:trace contextRef="#ctx0" brushRef="#br0" timeOffset="6309.8803">1102 375 105 0,'0'0'111'0,"-19"-6"-2"16,19 6 7-16,0 0-69 0,0 0-6 15,-27 6-7-15,27-6-6 16,0 0-6-16,-19 25-1 16,19-25-4-16,-20 16-2 15,20-16 1-15,-15 21-6 16,15-21-2-16,-10 21-3 16,10-21 3-16,-2 23-7 15,2-23 5-15,12 18-6 0,-12-18 1 16,21 11-1-16,-21-11 1 15,33-2 0 1,-33 2-4-16,31-19 5 16,-31 19-4-16,31-33 5 0,-18 12-6 15,3-10 6-15,-3 0-1 16,1-7 1-16,-1-3-1 16,-3-3 0-16,1-1 0 15,-5 3-1-15,0 3 3 16,-4 8-2-16,-2 4 0 15,-2 8 1-15,2 19 0 16,0 0 0-16,0 0 0 16,-19 23 2-16,15 4-2 15,0 8 2-15,0 7-2 0,2 5 0 16,2 1-1 0,0 0 0-16,0-5-1 15,0 1-1-15,4-11 3 0,-4-4-8 16,6-4-2-16,-6-25-15 15,13 31-33-15,-13-31-78 16,0 0-4-16,0 0-1 16,0 0-10-16</inkml:trace>
  <inkml:trace contextRef="#ctx0" brushRef="#br0" timeOffset="5578.425">892 381 146 0,'0'0'116'16,"-29"6"-1"-16,29-6 5 15,-33 7-81-15,33-7-4 0,-27 12-6 16,27-12-5-16,-25 17-6 16,25-17 0-16,-19 18 0 15,19-18-9-15,-12 21 1 16,12-21-3-16,-11 29 5 16,11-29-6-16,2 27 4 15,-2-27-4-15,15 25-2 16,-15-25 2-16,25 17 0 15,-7-17 1-15,1-5-7 16,0-3-1-16,0-6-1 16,-1-1 2-16,-1-4-4 15,-3 1 3-15,-3-3-1 16,-5-2 0-16,-4 4-1 0,-2 19 5 16,-10-31-2-16,10 31 1 15,-21-18-1-15,21 18-3 16,-25-4-4-16,25 4-5 15,0 0-12-15,-27 4-15 16,27-4-39-16,0 0-56 16,23 20 1-16,-23-20-2 15,27-2 5-15</inkml:trace>
  <inkml:trace contextRef="#ctx0" brushRef="#br0" timeOffset="8514.6161">315 1537 50 0,'0'0'104'0,"0"0"1"15,0 0 7-15,-23-6-55 16,23 6-13-16,0 0-2 0,-21 19-7 16,21-19-7-16,-21 12-2 15,21-12-4-15,-25 15-4 16,25-15-2-16,-21 20-2 15,21-20-3-15,-14 27 0 16,14-27 0-16,-6 31-4 16,6-31 1-16,8 32-1 15,-8-32 0-15,15 24-2 16,-15-24 1-16,20 13-3 16,-20-13-2-16,23-2 0 15,-23 2-3-15,25-15 3 16,-25 15-5-16,25-23 5 15,-25 23-4-15,25-33 1 0,-13 13-1 16,-1-1 1-16,-1-4 3 16,-2 2-2-16,-1-2 4 15,-3 2-2-15,0 5 3 16,-4 18 0-16,2-21 1 16,-2 21-1-16,0 0 1 15,0 0 0-15,0 0-2 16,-12 29-1-16,12-29-1 15,-5 33 1-15,5-14-1 16,3 2-1-16,-3-21 0 16,4 33-1-16,-4-33-2 15,6 27 2-15,-6-27-7 16,0 0-3-16,14 27-5 0,-14-27-17 16,0 0-35-16,0 0-68 15,17 23 2 1,-17-23-3-16,0 0 5 15</inkml:trace>
  <inkml:trace contextRef="#ctx0" brushRef="#br0" timeOffset="8930.2885">591 1197 176 0,'0'0'121'16,"0"0"5"-16,2-25 1 15,-2 25-86-15,0 0-3 16,10 29-5-16,-16-10-9 15,6 14-3-15,-8 0-5 16,4 15-1-16,-5-1-5 16,5 7 0-16,-2 0-4 15,2-4 2-15,4-6-5 0,0-5 3 16,4-6-1 0,2-8-2-16,2-6 1 15,-8-19-7-15,25 10-8 16,-25-10-6-16,27-14-14 0,-18-9-23 15,16 9-72-15,-17-13-15 16,-8 27 0-16,21-42 2 16</inkml:trace>
  <inkml:trace contextRef="#ctx0" brushRef="#br0" timeOffset="9415.0887">915 1425 139 0,'0'0'122'0,"0"0"1"15,-23 2 4-15,4-4-66 16,19 2-22-16,-31 15-2 16,31-15-9-16,-31 22-6 15,31-22-7-15,-27 25-3 16,27-25-2-16,-15 27-4 15,15-27-1-15,5 23-1 16,-5-23-1-16,0 0-1 16,31 17 0-16,-31-17 1 15,29-9-1-15,-29 9 1 16,31-20 0-16,-31 20-1 16,33-29 1-16,-33 29 2 0,29-27 1 15,-29 27 1-15,23 2 0 16,-23-2 1-16,11 43-1 15,-11-5 4-15,0 5-1 16,-5 5-1-16,-1 2-2 16,2-2 0-16,-2-7-2 15,0-10-1-15,-1-4 2 16,7-27-7-16,-16 27-1 16,16-27-4-16,-25-6-5 15,25 6-8-15,-29-25-16 16,29 25-44-16,-27-25-67 15,27 25-5-15,-25-31 2 16,25 31-2-16</inkml:trace>
  <inkml:trace contextRef="#ctx0" brushRef="#br0" timeOffset="16022.2688">2390 338 115 0,'0'0'109'0,"0"0"5"16,0 0 0-16,0 0-69 16,0 0-3-16,0 0-4 0,-25-9-10 15,25 9-4-15,0 0-3 16,-21 9-2-16,21-9-3 16,-21 2-2-16,21-2-2 15,-19 8-3-15,19-8 0 16,-20 6-2-16,20-6-2 15,0 0 0-15,-27 13-1 16,27-13-1-16,0 0-1 16,-21 18 2-16,21-18-3 15,0 0 2-15,-17 21 0 16,17-21-1-16,0 0 0 16,0 0 0-16,-14 19-1 0,14-19-1 15,0 0 1-15,0 0-1 16,0 0 2-16,0 0-1 15,0 0-1-15,0 0 1 16,23 14 0-16,-23-14 0 16,18 15 1-16,-18-15-2 15,17 27 6-15,-17-27-2 16,17 31 4-16,-17-31-5 16,8 35 4-16,-8-35-2 15,4 31 3-15,-4-31-2 16,0 23-5-16,0-23 0 15,0 0 1-15,-8 21 0 16,8-21 1-16,0 0-1 0,-19 14-2 16,19-14 1-16,-19 9-1 15,19-9 0-15,-20 6-4 16,20-6-3-16,0 0-7 16,-23-2-9-16,23 2-19 15,0 0-64-15,0 0-38 16,18-21 0-16,3 17-2 15</inkml:trace>
  <inkml:trace contextRef="#ctx0" brushRef="#br0" timeOffset="16880.9417">2518 651 124 0,'0'0'113'0,"0"0"6"16,0 0 2-16,15-21-64 16,-15 21-10-16,0 0-2 15,0 0-9-15,0 0-6 16,19 11-6-16,-19-11-5 15,0 0-5-15,-19 22-3 16,19-22-3-16,-19 23-3 16,19-23-3-16,-18 25-1 0,18-25-3 15,-19 17-6-15,19-17-7 16,0 0-14-16,-23 8-24 16,23-8-80-16,0 0-1 15,0 0-3-15,0 0 4 16</inkml:trace>
  <inkml:trace contextRef="#ctx0" brushRef="#br0" timeOffset="17783.5412">2853 338 45 0,'0'0'102'0,"0"0"1"16,0 0 8-16,12-27-59 15,-12 27 0-15,0 0-4 16,0 0-7-16,0 0-5 16,0 0-4-16,0 0-4 15,0 0-5-15,0 0-2 16,-14 18-5-16,14-18-4 15,0 0-2-15,-23 23-2 16,23-23-2-16,-11 23-2 16,11-23 0-16,-8 25-2 15,2-7 1-15,2 3 5 16,-2 2-3-16,-1 0 1 0,1 0-2 16,0 2 2-16,0-3-3 15,-1-1 1-15,7-21-1 16,-2 31-3-16,2-31-1 15,4 19 1-15,-4-19-1 16,0 0 2-16,27 10-1 16,-27-10 0-16,30-4-1 15,-30 4-2-15,35-14-3 16,-35 14-2-16,31-17-4 16,-31 17-7-16,23-14-8 15,-23 14-16-15,0 0-41 16,0 0-52-16,0 0 3 15,0 0 0-15,0-21 4 0</inkml:trace>
  <inkml:trace contextRef="#ctx0" brushRef="#br0" timeOffset="18066.4545">2718 437 192 0,'0'0'119'0,"0"0"0"16,0 0 0-16,0 0-89 15,0 0-4 1,0 0-7-16,0 0-11 0,29-10-8 15,-10 12-10-15,-19-2-19 16,45-4-60-16,-22-5-29 16,10 7-4-16,-8-8-6 15</inkml:trace>
  <inkml:trace contextRef="#ctx0" brushRef="#br0" timeOffset="18587.1784">3164 634 180 0,'0'0'120'0,"0"0"5"16,-10 21-2-16,10-21-74 0,0 0-20 15,-31 21-2-15,31-21-8 16,-27 31-6-16,14-12-2 16,13-19-5-16,-31 33-4 15,21-14-14-15,10-19-13 16,-11 24-34-16,11-24-66 16,0 0-6-16,0 0 1 15,21-24-2-15</inkml:trace>
  <inkml:trace contextRef="#ctx0" brushRef="#br0" timeOffset="19314.6574">3326 535 144 0,'0'0'114'0,"0"0"-1"15,0 0 6-15,2 27-78 16,-2-27 2-16,0 0-9 16,0 0-5-16,21-4-4 15,-21 4-5-15,0 0-2 16,0 0-3-16,25-11-3 16,-25 11-3-16,19-8-3 15,-19 8-6-15,25-19 3 16,-25 19-4-16,33-29 1 15,-33 29-3-15,33-31 4 16,-18 12-3-16,-15 19 4 0,29-29 1 16,-15 11-2-16,-14 18 1 15,25-32 0-15,-25 32 0 16,23-31-1-16,-23 31-1 16,17-29 1-16,-17 29 0 15,12-29 1-15,-12 29 0 16,4-21-1-16,-4 21 1 15,-2-20 0-15,2 20 0 16,-8-19 1-16,8 19-1 16,0 0 1-16,-23-21-1 15,23 21 0-15,0 0 0 16,-25-6 0-16,25 6 1 0,-18 6-2 16,18-6 2-16,-19 15 0 15,19-15 0-15,-23 23 1 16,23-23-1-16,-21 29 0 15,21-29 0-15,-21 33 0 16,13-14 0-16,4 3-1 16,0 3-1-16,2 8 1 15,4 3 4-15,2 1-2 16,4 3 1-16,3-3-1 16,1 0 0-16,5-1-1 15,-3-5 1-15,5-13-2 16,-19-18-6-16,33 25-4 15,-33-25-9-15,27 7-21 0,2 3-106 16,-29-10-3-16,23-8-4 16,-23 8-1-16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21:21.25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0867C79-4472-424D-A0F1-033676725EFD}" emma:medium="tactile" emma:mode="ink">
          <msink:context xmlns:msink="http://schemas.microsoft.com/ink/2010/main" type="writingRegion" rotatedBoundingBox="5375,790 4039,1099 3896,479 5232,171"/>
        </emma:interpretation>
      </emma:emma>
    </inkml:annotationXML>
    <inkml:traceGroup>
      <inkml:annotationXML>
        <emma:emma xmlns:emma="http://www.w3.org/2003/04/emma" version="1.0">
          <emma:interpretation id="{E72B7DDA-A743-4CF4-B5EF-162E9877BFFE}" emma:medium="tactile" emma:mode="ink">
            <msink:context xmlns:msink="http://schemas.microsoft.com/ink/2010/main" type="paragraph" rotatedBoundingBox="5375,790 4039,1099 3896,479 5232,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044FA9-1879-406E-A141-8FC280949BCD}" emma:medium="tactile" emma:mode="ink">
              <msink:context xmlns:msink="http://schemas.microsoft.com/ink/2010/main" type="line" rotatedBoundingBox="5375,790 4039,1099 3896,479 5232,171"/>
            </emma:interpretation>
          </emma:emma>
        </inkml:annotationXML>
        <inkml:traceGroup>
          <inkml:annotationXML>
            <emma:emma xmlns:emma="http://www.w3.org/2003/04/emma" version="1.0">
              <emma:interpretation id="{58BE0921-42ED-4461-8F6C-9FF089040A4B}" emma:medium="tactile" emma:mode="ink">
                <msink:context xmlns:msink="http://schemas.microsoft.com/ink/2010/main" type="inkWord" rotatedBoundingBox="5375,790 4039,1099 3896,479 5232,171"/>
              </emma:interpretation>
              <emma:one-of disjunction-type="recognition" id="oneOf0">
                <emma:interpretation id="interp0" emma:lang="en-US" emma:confidence="0">
                  <emma:literal>&lt;3&gt;</emma:literal>
                </emma:interpretation>
                <emma:interpretation id="interp1" emma:lang="en-US" emma:confidence="0">
                  <emma:literal>(37</emma:literal>
                </emma:interpretation>
                <emma:interpretation id="interp2" emma:lang="en-US" emma:confidence="0">
                  <emma:literal>(3&gt;</emma:literal>
                </emma:interpretation>
                <emma:interpretation id="interp3" emma:lang="en-US" emma:confidence="0">
                  <emma:literal>{37</emma:literal>
                </emma:interpretation>
                <emma:interpretation id="interp4" emma:lang="en-US" emma:confidence="0">
                  <emma:literal>{3&gt;</emma:literal>
                </emma:interpretation>
              </emma:one-of>
            </emma:emma>
          </inkml:annotationXML>
          <inkml:trace contextRef="#ctx0" brushRef="#br0">3288-387 133 0,'23'-25'119'15,"-23"25"3"-15,0 0 3 16,0 0-77-16,19-39-1 15,-19 39-5-15,0 0-10 16,0 0-5-16,0 0-4 16,0 0-4-16,-5 25-5 15,5-25-2-15,-31 48-3 16,11-15-1-16,-5-2-2 16,-3 9-1-16,-3-4-3 15,-3 6 2-15,1-5-1 0,-1-4 0 16,3-4-2-16,0-1 0 15,6-9 0-15,25-19-1 16,-37 28 1-16,37-28-1 16,0 0 0-16,0 0-1 15,0 0 1-15,0 0 0 16,0 0 0-16,0 0 0 16,34 14 0-16,-34-14 0 15,39 14-1-15,-39-14-2 16,48 29 3-16,-23-10 1 15,-25-19-1-15,51 42 0 16,-26-25 0-16,3 3 1 16,-28-20-1-16,42 22 0 0,-42-22-1 15,37 14-6-15,-37-14 3 16,0 0 0-16,31 20-10 16,-31-20-12-1,0 0-27-15,0 0-83 0,0 0-6 16,-14-34 3-16,14 34-3 15</inkml:trace>
          <inkml:trace contextRef="#ctx0" brushRef="#br0" timeOffset="6867.5836">3597-308 126 0,'0'0'103'0,"0"0"4"16,0 0-35-16,-11-31-31 16,11 31-6-16,0 0-6 0,0 0-2 15,0 0 0-15,0 0-4 16,-3-34-4-16,3 34-2 15,0 0-3-15,0 0-3 16,25-36-1-16,-25 36-2 16,26-23-2-16,-26 23-2 15,30-25-1-15,-30 25-1 16,31-17 0-16,-31 17 1 16,0 0 0-16,34-2 0 15,-34 2 0-15,0 0 1 16,11 28-2-16,-11-28 1 15,0 28 1-15,0-28-2 16,0 25-1-16,0-25 1 0,-3 25-2 16,3-25 2-16,0 0 0 15,-11 34-1-15,11-34-1 16,-14 28 2 0,14-28-1-16,-14 28-1 0,14-28 3 15,-17 25-3-15,17-25 2 16,0 0-1-16,-19 28 1 15,19-28-1-15,0 0-1 16,0 0 1-16,0 0 0 16,-26 23 0-16,26-23-1 15,0 0 0-15,0 0 0 16,-25 17 1-16,25-17-1 0,0 0 1 16,0 0-2-16,-25 17 1 15,25-17 0-15,0 0 0 16,0 0 1-1,0 0-2-15,0 0 1 0,0 0 0 16,0 0 1-16,0 0-2 16,0 0 0-16,0 0 1 15,0 0-1-15,0 0 1 16,0 0 0-16,28-29 0 16,-28 29-1-16,0 0 1 15,36 0 0-15,-36 0 0 16,31 12 0-16,-31-12 0 15,26 14 0-15,-26-14 0 16,22 28 1-16,-22-28-1 16,11 31 1-16,-11-31 0 15,3 31 1-15,-3-31-1 16,-11 33 1-16,11-33 0 0,-20 28-1 16,20-28 1-16,-31 26 0 15,31-26 0-15,-33 19-1 16,33-19 0-16,-31 12 1 15,31-12-2-15,-31 0 0 16,31 0 0-16,0 0-4 16,-28-12 2-16,28 12-3 15,0 0-5-15,0 0-6 0,-12-39-6 16,12 39-8 0,6-25-12-16,-6 25-23 15,0 0-70-15,25-17 3 16,-25 17 1-16,0 0 7 0</inkml:trace>
          <inkml:trace contextRef="#ctx0" brushRef="#br0" timeOffset="7837.3941">3970-426 1 0,'9'-28'88'16,"-9"28"10"-16,0 0 5 15,0 0-45-15,0 0-6 16,0 0-1-16,0 0-3 16,-3-28-5-16,3 28-5 0,0 0-5 15,0 0-3-15,0 0-5 16,0 0-3-16,0 0-5 16,0 0-3-16,31 11-3 15,-31-11-3-15,34 11 0 16,-34-11-4-16,42 14 1 15,-17-5-2-15,-25-9 0 16,45 22 0-16,-45-22-2 16,42 23 2-16,-42-23-2 15,37 25 1-15,-37-25-1 16,30 25 0-16,-30-25 0 16,29 20 0-16,-29-20-1 0,0 0 1 15,19 28 0-15,-19-28-1 16,0 0 2-16,0 0-1 15,0 25 1-15,0-25 0 16,0 0-1-16,-31 34 0 16,31-34 1-16,-39 34 1 15,14-12-2-15,-6 1 3 16,-3 5-3-16,-2-3 1 16,5 3 0-16,0-3-1 15,3 1 0-15,3-7 0 16,25-19 0-16,-34 34-4 15,34-34-1-15,0 0-5 16,-23 31-10-16,23-31-17 0,0 0-65 16,0 0-41-16,0 0-5 15,0 0-4 1,0 0 5-16</inkml:trace>
        </inkml:traceGroup>
      </inkml:traceGroup>
    </inkml:traceGroup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21:14.93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0D6BD0-BE58-48AC-B9F7-3A7F208108CC}" emma:medium="tactile" emma:mode="ink">
          <msink:context xmlns:msink="http://schemas.microsoft.com/ink/2010/main" type="writingRegion" rotatedBoundingBox="1016,624 3968,788 3897,2053 945,1889"/>
        </emma:interpretation>
      </emma:emma>
    </inkml:annotationXML>
    <inkml:traceGroup>
      <inkml:annotationXML>
        <emma:emma xmlns:emma="http://www.w3.org/2003/04/emma" version="1.0">
          <emma:interpretation id="{5BD373BA-7619-4D4B-B659-39B393CBF249}" emma:medium="tactile" emma:mode="ink">
            <msink:context xmlns:msink="http://schemas.microsoft.com/ink/2010/main" type="paragraph" rotatedBoundingBox="1016,624 3968,788 3897,2053 945,1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559C9D-B16D-46C8-A6B6-354D336CCCD0}" emma:medium="tactile" emma:mode="ink">
              <msink:context xmlns:msink="http://schemas.microsoft.com/ink/2010/main" type="line" rotatedBoundingBox="1016,624 3968,788 3897,2053 945,1889"/>
            </emma:interpretation>
          </emma:emma>
        </inkml:annotationXML>
        <inkml:traceGroup>
          <inkml:annotationXML>
            <emma:emma xmlns:emma="http://www.w3.org/2003/04/emma" version="1.0">
              <emma:interpretation id="{FDB89909-0898-4417-9090-70DBC8DDAC8C}" emma:medium="tactile" emma:mode="ink">
                <msink:context xmlns:msink="http://schemas.microsoft.com/ink/2010/main" type="inkWord" rotatedBoundingBox="1016,624 3968,788 3897,2053 945,1889"/>
              </emma:interpretation>
              <emma:one-of disjunction-type="recognition" id="oneOf0">
                <emma:interpretation id="interp0" emma:lang="en-US" emma:confidence="0">
                  <emma:literal>his boy</emma:literal>
                </emma:interpretation>
                <emma:interpretation id="interp1" emma:lang="en-US" emma:confidence="1">
                  <emma:literal>h, = bo</emma:literal>
                </emma:interpretation>
                <emma:interpretation id="interp2" emma:lang="en-US" emma:confidence="0">
                  <emma:literal>h, =bo</emma:literal>
                </emma:interpretation>
                <emma:interpretation id="interp3" emma:lang="en-US" emma:confidence="0">
                  <emma:literal>h, =.bo</emma:literal>
                </emma:interpretation>
                <emma:interpretation id="interp4" emma:lang="en-US" emma:confidence="0">
                  <emma:literal>hi boo</emma:literal>
                </emma:interpretation>
              </emma:one-of>
            </emma:emma>
          </inkml:annotationXML>
          <inkml:trace contextRef="#ctx0" brushRef="#br0">23 99 2 0,'-11'-31'97'0,"11"31"6"15,0 0 6 1,-9-33-39-16,9 33-18 0,0 0 0 16,0 0-7-16,-5-37-5 15,5 37-7-15,0 0-5 16,0 0-5-16,0 0-2 15,0 0-4-15,0 0-1 16,0 0-4-16,0 0-1 16,8 25 0-16,-8 3-1 15,6 12 1-15,-4 5-1 16,1 14 1-16,0 2-2 16,-3 10-1-16,3 4 0 15,0-4-3-15,-1-1 2 16,1-6-5-16,0-10 0 15,3-4-2-15,-4-13 0 0,4-6 1 16,-6-31 0-16,14 25 0 16,-14-25-1-16,0 0 1 15,25-34-1-15,-11 6 1 16,3-3-1-16,0-2 1 16,3-1 0-16,-1 0-2 15,4 9 2-15,-23 25-2 16,39-34 1-16,-14 31-1 15,-25 3 2-15,43 9-2 16,-43-9 1-16,42 19 1 16,-42-19 1-16,36 26-1 15,-36-26-1-15,25 31 1 0,-25-31-1 16,12 42 1-16,-12-42 0 16,0 47-1-16,-3-21-1 15,3-26 2-15,-11 47-2 16,11-47-1-16,-12 37-1 15,12-37-5-15,0 0-6 16,0 0-13-16,0 0-26 16,0 0-90-16,0 0-2 15,0 0-1-15,0 0 1 16</inkml:trace>
          <inkml:trace contextRef="#ctx0" brushRef="#br0" timeOffset="459.101">635 742 137 0,'0'0'124'16,"0"0"3"-16,0 0 4 15,0 0-69-15,0 0-7 16,0 0-8-16,0 0-12 15,-3 37-7-15,3-37-7 16,6 39-3-16,-4-11-6 16,7 8-3-16,-6 1-4 15,0 2 0-15,-1-2-3 16,-2-1 0-16,3-5-2 16,-3-31-2-16,0 39-6 15,0-39-8-15,0 0-18 0,0 0-52 16,0 0-57-16,-14-53-3 15,14 53-2 1,-8-59 0-16</inkml:trace>
          <inkml:trace contextRef="#ctx0" brushRef="#br0" timeOffset="1320.9138">1070 439 133 0,'0'0'117'0,"0"0"8"16,0 0-1-16,0 0-64 15,0 0-19-15,0 0-6 0,0 0-6 16,0 0-8-16,45-11-5 16,-45 11-6-16,51-17-3 15,-21 8-3 1,4 4-4-16,3-4-3 0,-7 1-7 16,7 8-8-16,-12-14-16 15,12 28-24-15,-37-14-70 16,31 11-4-16,-31-11 1 15,0 0-3-15</inkml:trace>
          <inkml:trace contextRef="#ctx0" brushRef="#br0" timeOffset="1541.9972">1129 658 167 0,'0'0'120'16,"0"0"-4"-16,0 0 1 16,0 0-86-16,37-6-21 15,-7-2-2-15,4-3-9 16,0-6-18-16,14 17-43 16,-12-11-49-16,1 5-6 15,-9 3 0-15,-28 3-4 16</inkml:trace>
          <inkml:trace contextRef="#ctx0" brushRef="#br0" timeOffset="2655.4892">2061 4 152 0,'-3'-31'126'0,"3"31"-1"16,-5-25 6-16,5 25-84 16,0 0-5-16,-14-40-6 15,14 40-7-15,0 0-5 16,0 0-4-16,0 0-2 16,0 25-4-16,-3 6-3 0,3 17-5 15,0 11 7-15,0 11-1 16,0 12-2-1,0 10-2-15,0-2 1 16,0 3-2-16,3-9 1 0,2-14 1 16,-2-8-8-16,3-11 1 15,-1-15 0-15,-5-36-1 16,17 28 0-16,-17-28-1 16,25-31 0-16,-10 3 0 15,4-14 1-15,-2-3-1 16,3-5 1-16,-1 5-2 15,-2 0 2-15,3 8-1 0,-20 37 1 16,31-28-2 0,-31 28 1-16,33 20-1 0,-21 8-1 15,5 8 1 1,-9 9 0-16,3 6 1 0,-5-3-2 16,-3-6 4-16,-9-3-1 15,0-8 1-15,-8-6 0 16,14-25 0-16,-36 28 0 15,36-28-1-15,-48-14-3 16,17 6-3-16,3-9-5 16,-3-3-5-16,6 6-7 15,-3-11-12-15,28 25-25 16,-42-17-86-16,42 17-3 0,0 0 1 16,0 0 1-1</inkml:trace>
          <inkml:trace contextRef="#ctx0" brushRef="#br0" timeOffset="3614.3868">2645 599 75 0,'0'0'111'0,"0"0"7"16,0 0 3-16,-17-31-55 16,17 31-10-16,0 0-5 15,0 0-9-15,-25-3-8 16,25 3-6-16,0 0-4 15,0 0-5-15,0 0-4 16,0 0-3-16,-28 37-2 16,28-37-3-16,-8 47-1 15,5-13-1-15,-3 3-1 16,1 8 0-16,-1-1-1 16,3 1 0-16,3-2-1 0,6-4 1 15,-1-11-2-15,9 0 1 16,-14-28 0-16,48 17 0 15,-14-23 0 1,8-8-1-16,3-8 0 16,3-9 0-16,-6-3 2 0,-6-5-2 15,-8-3 1-15,-8 0 0 16,-14-3 0-16,-9 5 1 16,-14 4-1-16,-8 2 0 15,-3 12-1-15,-3 2-1 16,-3 9-1-16,0 5-4 15,6 6-6-15,-3 0-12 16,31 0-23-16,-33 11-99 0,33-11-4 16,0 0-2-16,0 0-1 15</inkml:trace>
        </inkml:traceGroup>
      </inkml:traceGroup>
    </inkml:traceGroup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50:39.979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45-20 77 0,'-31'-6'83'0,"31"6"3"15,0 0 3-15,0 0-50 16,0 0 0-16,0 0-3 16,0 0-3-16,0 0-5 15,0 0-1-15,0 0-2 16,0 0-6-16,0 0-4 16,20 31-1-16,-20-31-1 15,5 31-1-15,-5-31 1 16,0 39-1-16,0-13-1 0,-5 2 0 15,5 5-1-15,-6 4-2 16,6 2-2-16,0 3-1 16,3 0 0-16,0 1-3 15,5-1 2-15,-2-3-2 16,-1-3 1-16,1-2 1 16,0 0 0-16,-3 0-1 15,-1-4 3-15,-2 1-2 16,0 6 1-16,-2-3-2 15,2 2-2-15,0-5 1 16,0 3-1-16,0-6 1 16,5 0-4-16,-2-3 3 0,-3-25-3 15,14 37 3-15,-14-37 0 16,17 28-2-16,-17-28 1 16,14 25 1-16,-14-25-1 15,11 28 1-15,-11-28 0 16,6 39-1-16,-6-39 1 15,0 48 1-15,-3-23-1 16,3 1 0-16,-3 2 0 16,3-28-1-16,0 47 1 15,0-47 0-15,0 45-1 16,0-45 1-16,3 45-1 16,-3-45 0-16,0 48 1 0,0-23-1 15,-3 3 1-15,0 3-1 16,-2 0 1-16,-1 3-1 15,3 2 0-15,-2-2 0 16,2 5 1-16,0 1-1 16,0-1 1-16,0 0-2 15,3-2 2-15,0 2-1 16,0-5 1-16,0-1-1 16,0 1 2-16,0-3-2 15,0-3 1-15,0-3-1 16,0 3 0-16,-2-2 0 15,2-1 1-15,0-25-1 16,-9 48 1-16,6-23-1 0,3-25 1 16,-14 48 0-16,14-48 0 15,-11 45 0-15,11-45-1 16,-11 42 0-16,5-14 0 16,6-28 0-16,-3 47-4 15,3-47 4-15,3 48-4 16,-3-48 4-16,0 45-3 15,0-45 3-15,6 39-3 16,-6-39 3-16,-3 34 0 16,3-34 0-16,3 34 1 15,-3-34-1-15,0 34 0 16,0-34 1-16,-3 36-1 0,3-36 1 16,-3 34 0-16,3-34 0 15,-5 33 0-15,5-33 0 16,-9 34 1-1,9-34-2-15,-8 31 1 0,8-31-1 16,-6 36 1-16,6-36-1 16,-8 37 0-16,8-37 0 15,-3 36 0-15,3-36 1 16,-3 40-1-16,3-40 1 16,0 36-1-16,0-36 1 15,0 28-1-15,0-28 0 16,0 28 0-16,0-28 0 15,3 26 0-15,-3-26 1 0,0 0 0 16,8 33-2-16,-8-33 3 16,0 0-2-1,12 31 1-15,-12-31-1 16,0 0 1-16,5 31 0 0,-5-31 0 16,0 0 0-16,3 31-1 15,-3-31 2-15,0 0-1 16,0 28 0-16,0-28 0 15,0 0 0-15,-3 31-1 16,3-31 1-16,-3 25 0 16,3-25-1-16,-2 28 0 15,2-28 0-15,-6 28 1 0,6-28-1 16,-3 29 1 0,3-29 0-16,0 0-1 15,-5 25 0-15,5-25 1 0,0 0-1 16,0 0 0-16,0 0 0 15,-3 28-1-15,3-28 2 16,0 0-1-16,0 0 0 16,0 0 0-16,0 0-1 15,0 0-2-15,31 17-5 16,-31-17-7-16,42 5-31 16,-42-5-88-16,47 0-7 15,-47 0-10-15,0 0-6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5.262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41 10,'-21'-7'12,"21"7"-3,0 0-1,0 0-2,0 0-2,0 0-1,-9-16-3,9 16-7,0 0-8,4-18 0,-4 18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51:10.020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1371 82 0,'0'0'75'0,"0"0"1"16,0 0-3-16,0 0-43 15,-14-25 1 1,14 25-3-16,0 0-1 0,20-25-4 15,-20 25-2-15,0 0-2 16,39-20 1-16,-39 20-3 16,0 0-1-16,25-25-1 15,-25 25-3-15,0 0-1 16,31-25-1-16,-31 25 1 16,0 0-2-16,20-34 0 15,-20 34 0-15,0 0-3 16,20-31 0-16,-20 31-2 0,0 0 0 15,14-36-6 1,-14 36 4-16,19-26-5 16,-19 26 4-16,31-25-3 15,-31 25 3-15,37-28-4 0,-37 28 3 16,36-22 0-16,-36 22 1 16,37-20-1-16,-37 20 0 15,28-17 1-15,-28 17-1 16,0 0 1-16,33-22 0 15,-33 22 0-15,26-17 0 16,-26 17-1-16,31-20 1 16,-31 20-1-16,36-20 0 15,-36 20 1-15,37-25-2 16,-37 25 2-16,30-22-2 16,-30 22 1-16,29-20 0 15,-29 20-1-15,0 0 1 0,33-31-1 16,-33 31 0-16,25-19 0 15,-25 19 1-15,29-23 0 16,-29 23 0-16,30-25 0 16,-30 25 0-16,40-23 0 15,-40 23 1-15,39-22-1 16,-39 22 1-16,39-23-1 16,-39 23 0-16,37-28 1 15,-37 28-1-15,31-33 1 16,-31 33-1-16,28-40 1 15,-28 40 0-15,25-39-1 16,-25 39 0-16,25-36 1 16,-25 36-1-16,23-29 1 0,-23 29-1 15,19-25 0-15,-19 25 1 16,20-25-1-16,-20 25 1 16,23-31 0-16,-23 31 0 15,25-36-1-15,-25 36 1 16,25-40 0-16,-25 40 0 15,25-36 0-15,-25 36 0 16,23-34 0-16,-23 34 0 16,0 0 0-16,28-31-1 15,-28 31 1-15,0 0-1 16,28-19 1-16,-28 19-1 16,0 0 1-16,25-17 0 0,-25 17 0 15,0 0 0-15,0 0 0 16,0 0 0-16,23-31 0 15,-23 31 0-15,0 0 0 16,0 0-1-16,0 0 1 16,0 0 0-16,25-23-1 15,-25 23 1-15,0 0 0 16,0 0-1-16,0 0 1 16,25-31-1-16,-25 31 1 15,0 0-1-15,26-36 1 16,-26 36-1-16,22-28 0 15,-22 28 0-15,20-25 1 0,-20 25-1 16,0 0 1-16,22-28 1 16,-22 28 0-16,0 0 0 15,0 0 0 1,0 0 0-16,0 0-1 0,0 0 1 16,-34 36-1-16,34-36 0 15,-25 28-1-15,25-28 0 16,-36 42 0-16,13-14 2 15,-2 6-1-15,-6 11 0 16,-3 5-1-16,1 4 1 16,-4 5 0-16,3 0 1 15,1-3-2-15,2 0 1 16,3-8-2-16,0-3 2 0,2-6-1 16,-4 0 0-16,-1 1 0 15,0-4 0-15,-3 1-1 16,0-1 2-1,1 1-1-15,-1-4 0 0,3-5 0 16,6 0 0-16,0-5 0 16,2 2 4-16,23-25-4 15,-42 42 4-15,42-42-2 16,-36 45-2-16,36-45 3 16,-37 45-3-16,37-45 3 15,-34 45-6-15,34-45 6 16,-33 39-7-16,33-39 4 0,-34 34 0 15,34-34 0-15,-34 34 0 16,34-34 0-16,-33 28 0 16,33-28 1-1,-28 28 0-15,28-28 0 0,-26 25-1 16,26-25 1-16,0 0 0 16,-25 23 0-16,25-23 0 15,0 0-1-15,0 0 1 16,0 0-1-16,-31 19 1 15,31-19 0-15,0 0 0 16,0 0-1-16,-34 20 1 16,34-20 0-16,0 0 0 15,-25 17 0-15,25-17-1 16,0 0 1-16,0 0-1 16,0 0 0-16,0 0 1 15,-25 17-1-15,25-17 0 16,0 0 1-16,0 0-1 0,0 0 1 15,0 0 0-15,0 0 0 16,0 0-1-16,-28 0 1 16,28 0-1-16,0 0 1 15,0 0 0-15,0 0-1 16,0 0 0-16,0 0 1 16,0 0-1-16,0 0 0 15,0 0-4-15,0 0-11 16,0 0-27-16,17 42-72 15,-17-42-8-15,0 0-12 16,0 0-8-16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51:17.295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287-13 96 0,'0'0'44'16,"0"0"2"-16,-31 11-2 15,31-11-6-15,0 0-9 16,0 0-4-16,0 0-4 15,0 0-1-15,-28 5-6 16,28-5-2-16,0 0 3 16,0 0-2-16,0 0 4 15,-14 31-3-15,14-31-2 16,0 0-2-16,0 0 0 16,-17 31-1-16,17-31-3 15,0 0-1-15,0 0-1 16,0 0 1-16,0 0 2 15,-5 28 4-15,5-28 2 0,0 0 1 16,0 0 3 0,0 0 0-16,0 0 0 0,-6 28-1 15,6-28-2 1,0 0-3-16,0 0-1 0,-14 37-2 16,14-37-2-16,-6 28 1 15,6-28 0-15,-5 39 0 16,5-39-1-16,-3 51 2 15,0-23-2-15,0 3 0 16,1 0 0-16,2 2-1 16,0 1-1-16,0 3 0 15,0-4-2-15,0 1 1 16,-3-3-1-16,3 0 0 16,0-3 0-16,-3 0 1 15,0 0-1-15,3 0 0 16,-3 0 0-16,3 0 0 0,0 0-1 15,3 0 1-15,3 0-1 16,-1 0 1-16,4-2-2 16,-9-26 2-16,17 45 0 15,-17-45 0-15,11 39 0 16,-11-39 0-16,8 36 0 16,-8-36 1-16,0 34-1 15,0-34 0-15,-3 34-1 16,3-34 1-16,0 34-1 0,0-34 0 15,0 30-1 1,0-30 1-16,6 29-2 16,-6-29 2-16,3 25-1 15,-3-25 1-15,3 28-3 0,-3-28 3 16,0 28-1-16,0-28 1 16,-3 31-1-16,3-31 1 15,-3 28-1-15,3-28 0 16,-6 28 1-16,6-28-1 15,-5 25 0-15,5-25 1 16,-6 28-1-16,6-28 3 16,-8 31-2-16,8-31 1 0,-6 28-1 15,6-28 2 1,-3 31 1-16,3-31-2 16,-5 23 2-16,5-23-4 15,-3 28 5-15,3-28-4 0,-6 42 3 16,6-42-4-16,-2 45 1 15,2-17-1-15,0-3 1 16,2 0-1-16,-2 6-1 16,3-5 2-16,-6-1 0 15,3 0 0-15,-5 0 0 16,-1 1 1-16,6-26-1 16,-11 45 0-16,11-45 1 15,-14 44 0-15,8-18-2 16,3-1 1-16,-2 0-2 15,5 1 1-15,-3 2 0 16,3 0 0-16,3 3 0 16,-3-3-1-16,3 0 1 0,-1 3 0 15,1-6 0-15,0 3 0 16,-3-3 0-16,3 6 1 16,0-6-1-16,-3 3 2 15,2 1-1-15,-2-1-1 16,3 0 1-16,-6 3 1 15,3-1-1-15,-2 1 1 16,-1 0-1-16,0-3 1 16,0 3-2-16,0-3 2 15,1-2-2-15,2-1 1 16,0-25 0-16,-3 48 0 16,3-48-1-16,0 47 0 0,0-47 1 15,0 48 0-15,0-48-1 16,-6 45 1-16,6-45 0 15,-5 45 0-15,5-45-1 16,-9 39 2-16,9-39-2 16,-8 37 2-16,8-37-1 15,-6 33 2-15,6-33-3 16,0 31 4-16,0-31 3 16,-3 34-4-16,3-34 3 15,0 34-3-15,0-34 3 16,0 33-7-16,0-33 7 15,-3 37-8-15,3-37 2 16,0 31-1-16,0-31 2 0,-2 28-1 16,2-28 0-16,2 25 0 15,-2-25 1-15,3 31-1 16,-3-31 1 0,3 31-1-16,-3-31 0 0,6 34 1 15,-6-34-1-15,0 33 0 16,0-33 0-16,0 34 1 15,0-34 0-15,-3 39-1 16,3-39 1-16,-6 42-1 16,6-42 2-16,-11 48-1 15,11-48 0-15,-6 48 0 16,6-48-1-16,-5 42 1 0,2-17-1 16,3-25 0-16,0 37 0 15,0-37-1 1,0 39 1-16,0-39 0 15,0 39 0-15,-3-13 0 0,3-26 0 16,-3 47 0-16,3-47 0 16,-2 48 0-16,-1-23 0 15,3-25 1-15,-3 48-1 16,3-48 1-16,-3 42-1 16,3-42 1-16,0 42-1 15,0-42 0-15,-3 45-1 16,3-45 1-16,0 45-1 15,0-45 1-15,3 51 0 0,0-23-1 16,-3 3 1-16,0-3 0 16,0 3 0-16,-3-3 0 15,3 3 1 1,-3-1-1-16,-2-4 1 0,2 5-1 16,-3-3-1-16,4 0-1 15,-1 3 0-15,3-3 1 16,0 0-1-16,0 3 1 15,0-3-2-15,0 0 2 16,3-3 1-16,-3 0 0 16,0 1 1-16,0-26-1 15,2 47 0-15,-4-21 1 0,2-26-1 16,0 45 1 0,0-45-1-16,-3 42 1 0,3-17-2 15,3 0 2 1,-3 0 0-16,2 1-1 0,1 2 1 15,0 0-1-15,-3 3 0 16,3 0 0-16,0 0 1 16,-1-6-1-16,-2 0 0 15,0-25 0-15,3 45 0 16,-3-45 0-16,0 42 0 16,0-42 0-16,3 42 0 15,0-17 0-15,0 1 0 16,-1 2 0-16,-2 0 0 15,3 3 0-15,0-3-1 16,0 0 2-16,2 0-1 16,-5-28 0-16,6 45 0 15,-3-20 1-15,-3-25-1 0,5 45 0 16,-5-45 0-16,6 45 1 16,-6-20-1-16,3 3 0 15,-3 1 0-15,0-4 1 16,0 3-1-16,0-3 2 15,-3 0-1-15,3 1 0 16,-3-1-1-16,3-25 1 16,-8 42-1-16,8-42-3 0,-3 45 2 15,3-45-2 1,-3 45 0-16,3-45 0 16,3 45 0-16,-3-45-1 15,8 39 2-15,-8-39 1 0,12 39-2 16,-12-39 1-16,11 31 2 15,-11-31-3-15,11 28 3 16,-11-28-2-16,6 28 3 16,-6-28-2-16,3 26 2 15,-3-26-1-15,0 0 0 16,5 33 0-16,-5-33 0 16,0 0 0-16,0 0-1 15,9 29 1-15,-9-29-1 16,0 0 1-16,0 0 1 15,5 25-1-15,-5-25 1 16,0 0-1-16,0 0 0 16,0 0 0-16,6 28 0 0,-6-28 1 15,0 0-1-15,0 0 0 16,0 0 0-16,0 31 0 16,0-31 0-16,0 0 0 15,0 0-1-15,0 0 2 16,0 25-1-16,0-25-1 15,0 0 2-15,0 0-2 16,0 0 1-16,0 0 0 16,0 0 0-16,0 0-1 15,0 0 1-15,0 0 0 16,0 0 0-16,0 0 1 16,0 0-1-16,0 0 0 0,0 0-1 15,0 0 1-15,0 0 0 16,0 0 0-16,25-28 0 15,-25 28-1-15,25-28 1 16,-25 28-1-16,34-39 2 16,-34 39-2-16,31-40 2 15,-31 40-2-15,25-31 2 16,-25 31-2-16,0 0 2 16,23-31-1-16,-23 31 0 15,0 0 2-15,22-33-2 16,-22 33 1-16,23-28 0 15,-23 28 1-15,33-37 0 16,-33 37 0-16,42-33 1 0,-42 33-4 16,40-34 4-16,-40 34 0 15,39-31-2-15,-39 31 2 16,39-25-3 0,-39 25 4-16,37-26-4 0,-37 26 3 15,36-25-3-15,-36 25 0 16,37-25 0-16,-37 25 0 15,34-23 0-15,-34 23-1 16,33-30 2-16,-33 30-1 16,42-34 0-16,-42 34 0 15,45-45 0-15,-19 22-2 16,-1 1 2-16,-25 22 0 0,42-42-1 16,-42 42 0-16,31-31 2 15,-31 31-2-15,0 0 1 16,31-28 1-1,-31 28-1-15,0 0-1 0,25-28 2 16,-25 28-1-16,31-31-1 16,-31 31 1-16,34-39 0 15,-34 39-1-15,39-48 1 16,-19 23-1-16,-1-3 1 16,-19 28-1-16,34-48 1 15,-34 48 0-15,36-45 0 16,-36 45 0-16,42-42 0 15,-42 42 0-15,37-40 1 0,-37 40-1 16,42-36 0-16,-42 36 0 16,39-39 0-1,-39 39 0-15,37-42-1 16,-37 42 1-16,42-48 0 0,-42 48-1 16,45-45 1-16,-23 20 0 15,-22 25 0-15,43-43-1 16,-43 43 2-16,36-33-1 15,-36 33 0-15,28-25 0 16,-28 25 0-16,0 0-1 16,34-34 2-16,-34 34-2 15,25-31 2-15,-25 31-1 0,34-34 0 16,-34 34 0-16,45-42 0 16,-20 20 0-16,0 2 0 15,-25 20-1 1,45-36 0-16,-45 36 1 0,39-31 0 15,-39 31-1-15,26-26 1 16,-26 26 0-16,25-28 0 16,-25 28 0-16,28-31 0 15,-28 31 0-15,37-42 1 16,-37 42 0-16,42-39 0 16,-42 39 0-16,36-37 1 15,-36 37-1-15,37-39 0 16,-37 39 0-16,33-31-2 15,-33 31 2-15,34-36-1 16,-34 36 1-16,37-40-1 16,-37 40 0-16,33-36 0 15,-33 36 1-15,31-31 0 0,-31 31-2 16,25-25 2-16,-25 25-1 16,0 0 1-16,28-28-1 15,-28 28 0-15,0 0 0 16,26-26 0-16,-26 26 1 15,0 0-1-15,0 0 1 16,25-28 0-16,-25 28-1 16,0 0 2-16,0 0-2 15,0 0 0-15,0 0 0 16,22-25 1-16,-22 25-2 16,0 0 1-16,0 0 0 15,0 0 0-15,0 0 0 0,0 0 0 16,0 0 0-16,26-11-3 15,-26 11-6-15,0 0-19 16,0 0-109-16,19 34-6 16,-19-34-7-16,-42 33-6 15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in="-2.14748E9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39:26.852"/>
    </inkml:context>
    <inkml:brush xml:id="br0">
      <inkml:brushProperty name="width" value="0.07002" units="cm"/>
      <inkml:brushProperty name="height" value="0.07002" units="cm"/>
      <inkml:brushProperty name="color" value="#3165BB"/>
      <inkml:brushProperty name="fitToCurve" value="1"/>
    </inkml:brush>
  </inkml:definitions>
  <inkml:trace contextRef="#ctx0" brushRef="#br0">1438 599 105 0,'0'0'103'16,"0"0"8"-16,0 0-1 15,0 0-59-15,0 0-5 16,0 0-3-16,0 0-8 16,0 0-6-16,0 36-1 15,0-36-6-15,2 37 0 16,-4-16-5-16,6 4-2 0,-6 2-2 15,7 4-1-15,-8 0-3 16,3 11 0-16,-2-3-3 16,0 7 1-16,0 4-3 15,-2 1 1-15,2 1-2 16,-2 0 0-16,0-4-1 16,2-6 0-16,0-3-3 15,-1-6 1-15,1-6 0 16,0-6-1-16,0-2 0 15,2-19 2-15,-2 31-1 16,2-31 0-16,-8 33-1 16,8-33 0-16,-8 33-2 15,8-33-1-15,0 25-7 0,0-25-14 16,0 0-21 0,0 0-84-16,10-19-9 15,-10-10-4-15,12 4 0 16</inkml:trace>
  <inkml:trace contextRef="#ctx0" brushRef="#br0" timeOffset="1703.5163">1476 1422 7 0,'-15'18'79'16,"15"-18"4"-16,0 0 2 15,0 0-46-15,0 0 3 16,0 0 2-16,0 0-5 16,-4 21 2-16,4-21 0 15,0 0 0-15,0 0-2 0,0 0-5 16,0 0-3-16,0 0-4 16,0 0-1-16,0 0-4 15,0 0-3-15,0 0-3 16,0 0-4-16,2 19-2 15,-2-19-1-15,21 0-1 16,-21 0-1-16,39-9 0 16,-14 1-1-16,8 2-1 15,-1-2 0-15,3 1-2 16,-2 1 1-16,2 2-2 16,-3 2 0-16,-1 2-1 15,-6 2 0-15,-2 0-1 0,-5 2 1 16,1-2-2-16,-19-2-4 15,27 0-6 1,-27 0-14-16,0 0-30 16,27 4-89-16,-27-4-5 0,0 0 0 15,-25 5-2-15</inkml:trace>
  <inkml:trace contextRef="#ctx0" brushRef="#br0" timeOffset="1094.1054">1455 973 51 0,'0'0'94'16,"-13"19"6"-16,13-19 2 15,0 0-53-15,0 0-2 16,0 0 0-16,0 0-4 0,0 0-2 16,0 0-4-1,0 0-2-15,0 0-4 16,0 0-2-16,0 0-4 15,0 0-5-15,0 0-4 0,0 0-4 16,27 6-2-16,-27-6-2 16,34-6-2-16,-14 2-1 15,10 0-1-15,1-1-1 16,4-3-1-16,0 2-1 16,3-2 1-16,-1-1-1 15,-2 1-1-15,-1 2 0 16,-5-1 0-16,-6 3-2 15,-5 0-1-15,-18 4-3 16,25 2-5-16,-25-2-8 16,0 0-11-16,25 23-24 15,-25-23-59-15,0 0-29 16,0 0 1-16,0 0 1 0</inkml:trace>
  <inkml:trace contextRef="#ctx0" brushRef="#br0" timeOffset="579.3317">1384 678 89 0,'0'0'111'15,"-12"-21"0"-15,12 21 8 16,0 0-58-16,-2-18-13 16,2 18 1-16,0 0-6 0,23-2-8 15,-23 2-4-15,0 0-4 16,0 0-4 0,0 0-4-16,0 0-4 15,25-2-2-15,-25 2-4 0,20 0 1 16,-20 0-3-16,38-2 0 15,-11-3-2-15,6 1-1 16,4 2 0-16,7-4-1 16,4 2-1-16,-1-2-1 15,1-3-1-15,2 3 0 16,-4 2 0-16,-7-4 0 16,-3 6 0-16,-7-3-1 15,-9 5 0-15,-1-2 1 16,-19 2-1-16,0 0-5 15,23 9-5-15,-23-9-10 16,0 0-20-16,0 0-46 0,-19 20-58 16,-4-20 1-16,23 0-3 15,-39 21 5-15</inkml:trace>
  <inkml:trace contextRef="#ctx0" brushRef="#br0" timeOffset="2910.3398">2122 1384 146 0,'0'0'111'16,"0"0"5"-16,0 0-6 16,0 0-67-16,0 0-3 15,0 0-6-15,0 0-6 16,0 0-4-16,0 0-1 15,0 0-4-15,23-18-2 16,-23 18-2-16,20-7-2 0,-20 7-3 16,29 0-1-1,-29 0 0-15,32 2-2 16,-32-2 0-16,31 13-1 0,-31-13-2 16,25 16-1-16,-25-16 2 15,14 23-2-15,-14-23 0 16,0 29 0-16,0-29-2 15,-14 34 1-15,14-34 0 16,-25 31-1-16,25-31-1 16,-31 31 1-16,31-31 0 15,-27 25 0-15,27-25-1 16,-19 21 2-16,19-21 0 16,0 0 0-16,-8 25 0 15,8-25-1-15,0 0 0 16,0 0 0-16,24 10 0 0,-24-10 1 15,27-4-2-15,-27 4 1 16,36-6 1-16,-18 1-1 16,3 3 0-1,-2-2 0-15,0 2-1 0,-19 2 1 16,29-4-2-16,-29 4-2 16,25-4-3-16,-25 4-7 15,0 0-13-15,27 10-41 16,-27-10-76-16,0 0-3 15,0 0-4-15,0 0 2 16</inkml:trace>
  <inkml:trace contextRef="#ctx0" brushRef="#br0" timeOffset="4595.9636">215 415 117 0,'-4'-21'107'0,"4"21"5"16,0 0-3-16,0 0-70 16,-21-23-4-16,21 23-1 15,0 0-10-15,0 0-2 16,-29-15-4-16,29 15 0 0,-21-2-3 15,21 2-1-15,-23 7-2 16,23-7-3-16,-23 12 0 16,23-12-1-16,-22 17-2 15,22-17-1-15,-17 25 0 16,17-25-2-16,-8 31 3 16,8-13-5-16,2 1 3 15,2 0-2-15,-4-19 3 16,14 29-3-16,-14-29 2 15,19 12-2-15,-19-12-6 16,25-10 7-16,-25 10-6 16,29-33 4-16,-16 10-4 15,3 0 3-15,-1 0-1 16,-1 2 3-16,-14 21 4 0,21-29-2 16,-21 29 1-1,0 0-1-15,0 0 2 16,10 27-3-16,-12-2 5 0,0 4-2 15,-2 7-1-15,4 1 0 16,-2 0 0-16,2 3 0 16,-4-7 0-16,2-4 1 15,-7-4-5-15,3 0-1 16,0-6 2-16,6-19-3 16,-15 25 2-16,15-25-3 15,0 0 0-15,-22 8-3 16,22-8-4-16,-13-19-6 0,13 19-9 15,-12-37-9 1,12 37-18-16,-19-46-34 16,19 46-54-16,-12-37 1 0,12 37 1 15,0-31 7-15</inkml:trace>
  <inkml:trace contextRef="#ctx0" brushRef="#br0" timeOffset="5103.7982">456 415 158 0,'0'0'120'16,"8"-19"-3"-16,-8 19 4 15,0 0-83-15,0 0-1 16,0 0-8-16,0 0-7 16,-19 6-2-16,19-6-3 15,0 0-2-15,-14 25-5 16,14-25 0-16,-11 25-3 16,11-25 4-16,-6 31-8 15,6-31 6-15,4 33-4 16,-4-33 0-16,19 29 0 15,-19-29 0-15,29 15-1 16,-8-17-2-16,-2-6-1 0,1-5-3 16,-20 13 0-16,32-37 0 15,-18 16 1-15,-6-2-1 16,-1 0 2-16,-9 5-3 16,2 18 6-16,-13-32-4 15,13 32 2-15,-23-14-1 16,23 14 1-16,-27-6-1 15,27 6-2-15,-21 6-4 16,21-6-4-16,0 0-6 16,0 0-10-16,0 0-11 15,0 0-21-15,13 25-43 16,-13-25-33-16,23 8 5 16,-23-8-1-16</inkml:trace>
  <inkml:trace contextRef="#ctx0" brushRef="#br0" timeOffset="6309.8803">1102 375 105 0,'0'0'111'0,"-19"-6"-2"16,19 6 7-16,0 0-69 0,0 0-6 15,-27 6-7-15,27-6-6 16,0 0-6-16,-19 25-1 16,19-25-4-16,-20 17-2 15,20-17 1-15,-15 20-6 16,15-20-2-16,-10 21-3 16,10-21 3-16,-2 23-7 15,2-23 5-15,12 19-6 0,-12-19 1 16,21 10-1-16,-21-10 1 15,33-2 0 1,-33 2-4-16,31-19 5 16,-31 19-4-16,31-33 5 0,-18 12-6 15,3-10 6-15,-3 0-1 16,1-6 1-16,-1-5-1 16,-3-2 0-16,1-1 0 15,-5 3-1-15,0 3 3 16,-4 8-2-16,-2 4 0 15,-2 8 1-15,2 19 0 16,0 0 0-16,0 0 0 16,-19 23 2-16,15 4-2 15,0 8 2-15,0 7-2 0,2 5 0 16,2 1-1 0,0 0 0-16,0-4-1 15,0-1-1-15,4-10 3 0,-4-4-8 16,6-4-2-16,-6-25-15 15,13 32-33-15,-13-32-78 16,0 0-4-16,0 0-1 16,0 0-10-16</inkml:trace>
  <inkml:trace contextRef="#ctx0" brushRef="#br0" timeOffset="5578.425">892 381 146 0,'0'0'116'16,"-29"7"-1"-16,29-7 5 15,-33 6-81-15,33-6-4 0,-27 12-6 16,27-12-5-16,-25 17-6 16,25-17 0-16,-19 19 0 15,19-19-9-15,-12 20 1 16,12-20-3-16,-11 29 5 16,11-29-6-16,2 27 4 15,-2-27-4-15,15 25-2 16,-15-25 2-16,25 17 0 15,-7-17 1-15,1-4-7 16,0-5-1-16,0-5-1 16,-1-1 2-16,-1-3-4 15,-3-1 3-15,-3-2-1 16,-5-2 0-16,-4 5-1 0,-2 18 5 16,-10-31-2-16,10 31 1 15,-21-19-1-15,21 19-3 16,-25-4-4-16,25 4-5 15,0 0-12-15,-27 4-15 16,27-4-39-16,0 0-56 16,23 21 1-16,-23-21-2 15,27-2 5-15</inkml:trace>
  <inkml:trace contextRef="#ctx0" brushRef="#br0" timeOffset="8514.6161">315 1538 50 0,'0'0'104'0,"0"0"1"15,0 0 7-15,-23-6-55 16,23 6-13-16,0 0-2 0,-21 18-7 16,21-18-7-16,-21 13-2 15,21-13-4-15,-25 14-4 16,25-14-2-16,-21 21-2 15,21-21-3-15,-14 27 0 16,14-27 0-16,-6 31-4 16,6-31 1-16,8 31-1 15,-8-31 0-15,15 25-2 16,-15-25 1-16,20 13-3 16,-20-13-2-16,23-2 0 15,-23 2-3-15,25-15 3 16,-25 15-5-16,25-23 5 15,-25 23-4-15,25-33 1 0,-13 12-1 16,-1 1 1-16,-1-5 3 16,-2 2-2-16,-1-2 4 15,-3 2-2-15,0 4 3 16,-4 19 0-16,2-20 1 16,-2 20-1-16,0 0 1 15,0 0 0-15,0 0-2 16,-12 29-1-16,12-29-1 15,-5 33 1-15,5-14-1 16,3 1-1-16,-3-20 0 16,4 34-1-16,-4-34-2 15,6 27 2-15,-6-27-7 16,0 0-3-16,14 27-5 0,-14-27-17 16,0 0-35-16,0 0-68 15,17 22 2 1,-17-22-3-16,0 0 5 15</inkml:trace>
  <inkml:trace contextRef="#ctx0" brushRef="#br0" timeOffset="8930.2885">591 1197 176 0,'0'0'121'16,"0"0"5"-16,2-25 1 15,-2 25-86-15,0 0-3 16,10 30-5-16,-16-12-9 15,6 15-3-15,-8 1-5 16,4 13-1-16,-5 1-5 16,5 6 0-16,-2 0-4 15,2-4 2-15,4-6-5 0,0-5 3 16,4-6-1 0,2-8-2-16,2-6 1 15,-8-19-7-15,25 10-8 16,-25-10-6-16,27-14-14 0,-18-9-23 15,16 8-72-15,-17-12-15 16,-8 27 0-16,21-41 2 16</inkml:trace>
  <inkml:trace contextRef="#ctx0" brushRef="#br0" timeOffset="9415.0887">915 1426 139 0,'0'0'122'0,"0"0"1"15,-23 2 4-15,4-4-66 16,19 2-22-16,-31 14-2 16,31-14-9-16,-31 23-6 15,31-23-7-15,-27 25-3 16,27-25-2-16,-15 27-4 15,15-27-1-15,5 23-1 16,-5-23-1-16,0 0-1 16,31 17 0-16,-31-17 1 15,29-9-1-15,-29 9 1 16,31-21 0-16,-31 21-1 16,33-29 1-16,-33 29 2 0,29-27 1 15,-29 27 1-15,23 2 0 16,-23-2 1-16,11 44-1 15,-11-7 4-15,0 7-1 16,-5 4-1-16,-1 2-2 16,2-3 0-16,-2-5-2 15,0-11-1-15,-1-4 2 16,7-27-7-16,-16 27-1 16,16-27-4-16,-25-6-5 15,25 6-8-15,-29-25-16 16,29 25-44-16,-27-25-67 15,27 25-5-15,-25-31 2 16,25 31-2-16</inkml:trace>
  <inkml:trace contextRef="#ctx0" brushRef="#br0" timeOffset="16022.2688">2390 338 115 0,'0'0'109'0,"0"0"5"16,0 0 0-16,0 0-69 16,0 0-3-16,0 0-4 0,-25-9-10 15,25 9-4-15,0 0-3 16,-21 9-2-16,21-9-3 16,-21 2-2-16,21-2-2 15,-19 8-3-15,19-8 0 16,-20 6-2-16,20-6-2 15,0 0 0-15,-27 13-1 16,27-13-1-16,0 0-1 16,-21 18 2-16,21-18-3 15,0 0 2-15,-17 21 0 16,17-21-1-16,0 0 0 16,0 0 0-16,-14 19-1 0,14-19-1 15,0 0 1-15,0 0-1 16,0 0 2-16,0 0-1 15,0 0-1-15,0 0 1 16,23 14 0-16,-23-14 0 16,18 15 1-16,-18-15-2 15,17 27 6-15,-17-27-2 16,17 31 4-16,-17-31-5 16,8 35 4-16,-8-35-2 15,4 32 3-15,-4-32-2 16,0 22-5-16,0-22 0 15,0 0 1-15,-8 21 0 16,8-21 1-16,0 0-1 0,-19 15-2 16,19-15 1-16,-19 8-1 15,19-8 0-15,-20 6-4 16,20-6-3-16,0 0-7 16,-23-2-9-16,23 2-19 15,0 0-64-15,0 0-38 16,18-21 0-16,3 17-2 15</inkml:trace>
  <inkml:trace contextRef="#ctx0" brushRef="#br0" timeOffset="16880.9417">2518 651 124 0,'0'0'113'0,"0"0"6"16,0 0 2-16,15-21-64 16,-15 21-10-16,0 0-2 15,0 0-9-15,0 0-6 16,19 11-6-16,-19-11-5 15,0 0-5-15,-19 23-3 16,19-23-3-16,-19 23-3 16,19-23-3-16,-18 24-1 0,18-24-3 15,-19 17-6-15,19-17-7 16,0 0-14-16,-23 8-24 16,23-8-80-16,0 0-1 15,0 0-3-15,0 0 4 16</inkml:trace>
  <inkml:trace contextRef="#ctx0" brushRef="#br0" timeOffset="17783.5412">2853 338 45 0,'0'0'102'0,"0"0"1"16,0 0 8-16,12-27-59 15,-12 27 0-15,0 0-4 16,0 0-7-16,0 0-5 16,0 0-4-16,0 0-4 15,0 0-5-15,0 0-2 16,-14 18-5-16,14-18-4 15,0 0-2-15,-23 23-2 16,23-23-2-16,-11 23-2 16,11-23 0-16,-8 25-2 15,2-6 1-15,2 1 5 16,-2 3-3-16,-1 0 1 0,1 0-2 16,0 2 2-16,0-2-3 15,-1-2 1-15,7-21-1 16,-2 31-3-16,2-31-1 15,4 18 1-15,-4-18-1 16,0 0 2-16,27 11-1 16,-27-11 0-16,30-4-1 15,-30 4-2-15,35-15-3 16,-35 15-2-16,31-17-4 16,-31 17-7-16,23-14-8 15,-23 14-16-15,0 0-41 16,0 0-52-16,0 0 3 15,0 0 0-15,0-21 4 0</inkml:trace>
  <inkml:trace contextRef="#ctx0" brushRef="#br0" timeOffset="18066.4545">2718 437 192 0,'0'0'119'0,"0"0"0"16,0 0 0-16,0 0-89 15,0 0-4 1,0 0-7-16,0 0-11 0,29-10-8 15,-10 12-10-15,-19-2-19 16,45-4-60-16,-22-4-29 16,10 6-4-16,-8-9-6 15</inkml:trace>
  <inkml:trace contextRef="#ctx0" brushRef="#br0" timeOffset="18587.1784">3164 635 180 0,'0'0'120'0,"0"0"5"16,-10 20-2-16,10-20-74 0,0 0-20 15,-31 21-2-15,31-21-8 16,-27 31-6-16,14-12-2 16,13-19-5-16,-31 33-4 15,21-14-14-15,10-19-13 16,-11 25-34-16,11-25-66 16,0 0-6-16,0 0 1 15,21-25-2-15</inkml:trace>
  <inkml:trace contextRef="#ctx0" brushRef="#br0" timeOffset="19314.6574">3326 535 144 0,'0'0'114'0,"0"0"-1"15,0 0 6-15,2 27-78 16,-2-27 2-16,0 0-9 16,0 0-5-16,21-4-4 15,-21 4-5-15,0 0-2 16,0 0-3-16,25-11-3 16,-25 11-3-16,19-8-3 15,-19 8-6-15,25-19 3 16,-25 19-4-16,33-29 1 15,-33 29-3-15,33-31 4 16,-18 13-3-16,-15 18 4 0,29-30 1 16,-15 12-2-16,-14 18 1 15,25-31 0-15,-25 31 0 16,23-32-1-16,-23 32-1 16,17-29 1-16,-17 29 0 15,12-29 1-15,-12 29 0 16,4-20-1-16,-4 20 1 15,-2-21 0-15,2 21 0 16,-8-19 1-16,8 19-1 16,0 0 1-16,-23-21-1 15,23 21 0-15,0 0 0 16,-25-6 0-16,25 6 1 0,-18 6-2 16,18-6 2-16,-19 15 0 15,19-15 0-15,-23 23 1 16,23-23-1-16,-21 29 0 15,21-29 0-15,-21 33 0 16,13-14 0-16,4 4-1 16,0 1-1-16,2 10 1 15,4 1 4-15,2 2-2 16,4 3 1-16,3-3-1 16,1 1 0-16,5-3-1 15,-3-4 1-15,5-12-2 16,-19-19-6-16,33 25-4 15,-33-25-9-15,27 6-21 0,2 4-106 16,-29-10-3-16,23-8-4 16,-23 8-1-16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in="-2.14748E9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45:32.56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1310 690 279 0,'0'0'143'16,"-8"29"-2"-16,8-29-1 15,-15 44-111-15,5-13-2 16,12 17-7-16,-10 6-8 16,8 8-2-16,-6 1-4 15,6 3-1-15,-5-6-3 16,7-1-1-16,3-9-3 0,-3-14-4 15,4-7-6-15,-6-29-6 16,10 23-18 0,-14-42-30-16,4 19-76 15,11-50-3-15,-5 15 1 0,-10-22 1 16</inkml:trace>
  <inkml:trace contextRef="#ctx0" brushRef="#br0" timeOffset="316.8979">1321 692 241 0,'0'0'135'16,"4"-18"3"-16,-4 18 0 15,0 0-104-15,21-19-2 16,-21 19-2-16,27-8-11 16,-27 8-2-16,35 6-2 15,-35-6-4-15,35 33-3 16,-18-8-2-16,-3 4 0 0,-5 4 0 15,-3 3-2-15,-8-3-1 16,-2 4 0-16,-9-4-1 16,-3-3 0-16,-5-5 0 15,-2-5-3-15,0-5 0 16,2-5-3-16,3-6-3 16,-1-10-7-16,19 6-14 15,-25-23-20-15,25 23-96 16,4-31-4-16,-4 31-2 15,11-41 1-15</inkml:trace>
  <inkml:trace contextRef="#ctx0" brushRef="#br0" timeOffset="711.612">1587 840 83 0,'22'0'117'16,"1"-6"7"-16,2 3 2 15,-6-13-61-15,8 16-8 16,-19-21-7-16,15 17-14 16,-23 4-8-16,25-27-7 15,-25 27-4-15,10-29-4 16,-10 29-3-16,0-23-3 16,0 23 0-16,-10-23-1 15,10 23-1-15,-23-14 0 0,23 14-2 16,-29-5 0-16,29 5 1 15,-31 9 0-15,31-9-2 16,-31 27 2-16,18-7 0 16,3 3 0-16,2 4-2 15,6 0 1-15,2 2-1 16,4 1-1-16,2-3 1 16,4 0-3-16,5-2-1 15,1-7-4-15,3-1-5 16,-19-17-11-16,42 25-25 15,-42-25-95-15,35-2-3 16,-35 2-2-16,31-27-1 0</inkml:trace>
  <inkml:trace contextRef="#ctx0" brushRef="#br0" timeOffset="1059.1706">1892 898 169 0,'19'21'130'15,"-19"-21"2"-15,0 0 2 16,0 0-79-16,0 0-15 16,0 0-3-16,25 2-12 0,-25-2-5 15,0 0-5-15,8-25-2 16,-8 25-3-1,8-33-2-15,-1 12-2 16,-3 0-1-16,4 0-2 0,0 1-1 16,3 1 0-16,-11 19-1 15,29-27-2-15,-11 18-3 16,1 1-5-16,6 8-8 16,-6-10-17-16,14 22-48 15,-14-16-63-15,4 14-2 16,-23-10 1-16,22 17 1 15</inkml:trace>
  <inkml:trace contextRef="#ctx0" brushRef="#br0" timeOffset="1276.3427">2251 863 261 0,'0'0'140'0,"11"20"-3"16,-11-20-1-16,-11 27-110 15,3-8-3-15,8 6-9 16,-2 0-10-16,2 0-7 16,2 0-11-16,-2-25-11 15,4 35-13-15,-4-35-24 16,0 0-38-16,9-23-33 16,-1 3-2-16,-8-22 7 15</inkml:trace>
  <inkml:trace contextRef="#ctx0" brushRef="#br0" timeOffset="1424.8101">2312 557 243 0,'0'-27'130'16,"0"27"-2"-16,0 0 2 15,0 0-104-15,0 0-9 16,0 0-10-16,0 0-22 16,16 23-34-16,-7 0-81 15,-9-23 2-15,10 44-6 16,-10-26 1-16</inkml:trace>
  <inkml:trace contextRef="#ctx0" brushRef="#br0" timeOffset="1815.9597">2461 834 230 0,'-14'24'135'16,"-7"-9"0"-16,11 12 0 16,10-27-99-16,-21 46-2 15,21-46-11-15,0 39-9 16,0-39-2-16,23 29-4 16,-23-29-4-16,35 11 0 15,-14-15-1-15,4-9-1 16,-2-6 1-16,-3-3 0 0,-5-5-1 15,-1-3 2-15,-3-1-1 16,-7 2 0-16,-4 0 0 16,-4 8 0-16,4 21-1 15,-19-31-1-15,19 31 0 16,-25-10-5-16,25 10-3 16,-23 6-8-16,23-6-10 15,0 0-19-15,0 35-64 16,0-35-34-16,0 0-3 15,0 0 3-15</inkml:trace>
  <inkml:trace contextRef="#ctx0" brushRef="#br0" timeOffset="2384.4299">3045 757 192 0,'0'0'132'16,"-19"-21"3"-16,19 21-2 15,-54-8-90-15,30 18-3 16,-16-8-9-16,9 15-7 16,-4-3-7-16,10 11-5 15,0-2-3-15,6 4-2 0,9-2-4 16,5-2 0-16,10-2 0 15,-5-21-2-15,25 27 0 16,-3-27 1 0,3-5-1-16,0-7-1 0,2-9 2 15,2-8-1-15,-2-10-1 16,-2-7 2-16,0-6-1 16,-4-4 0-16,0-13-3 15,-5-3 1-15,-1-7-1 16,-5 5 2-16,-6 5 0 15,1 13 2-15,-10 4-1 16,3 15 3-16,-8 10 2 0,10 27 0 16,-21-8 1-16,21 8-1 15,-25 39-2-15,15 3-2 16,0 10 5-16,1 8-3 16,3 10 2-16,4 10-2 15,2-1 0-15,4 2-2 16,4-4 2-16,3-12-2 15,3-11-5-15,1-11-3 16,1-7-5-16,-16-36-9 16,38 29-15-16,-38-29-26 15,37-29-87-15,-24-9-1 16,12 3-2-16,-7-19 4 16</inkml:trace>
  <inkml:trace contextRef="#ctx0" brushRef="#br0" timeOffset="2678.5694">3319 626 272 0,'-8'25'139'0,"6"16"0"0,-13-10-2 16,18 7-113-16,-12-9-7 15,7-4-10-15,2-25-12 16,0 19-7-16,0-19-6 16,11-19-6-16,-11 19-5 15,10-54-8-15,2 18-11 16,-16-24-4-16,17 8 9 15,-13-10 19-15,4 6 7 0,-4 2 14 16,-2 7 8-16,2 18 15 16,-11 6 17-16,11 23 3 15,0 0-3-15,-12 23-17 16,6 0-6-16,4 4-19 16,6 7-22-16,-6-11-59 15,14 2-36-15,-4-4 1 16,-8-21-3-16</inkml:trace>
  <inkml:trace contextRef="#ctx0" brushRef="#br0" timeOffset="2982.9449">3637 588 203 0,'0'0'139'0,"0"0"1"0,0 0 3 16,0 0-87-16,-27-12-20 16,27 12-2-16,-31 23-12 15,15-5-5-15,-1 3-7 16,2 6-2-16,1 0-4 16,5 4 0-16,9-1-3 15,11 1-1-15,3-8-1 16,5-1-3-16,6-7-5 0,0-11-9 15,10 2-12 1,-10-24-33-16,13 7-80 16,-16-18-2-16,10 10 0 15,-14-16 1-15</inkml:trace>
  <inkml:trace contextRef="#ctx0" brushRef="#br0" timeOffset="3166.5276">3860 620 281 0,'6'31'142'0,"-8"-4"-3"16,2-27-1-16,-6 39-116 16,6-39-8-16,-3 29-9 15,3-29-18-15,0 0-14 16,21 19-24-16,-21-19-31 16,13-21-52-16,-13 2-1 15,8 1-1-15,-8-13 7 16</inkml:trace>
  <inkml:trace contextRef="#ctx0" brushRef="#br0" timeOffset="3319.7425">3909 332 222 0,'-2'-29'127'15,"2"29"2"-15,2-21-3 16,-2 21-99-16,0 0-6 16,0 0-11-16,5 31-17 15,-5-31-33-15,12 19-86 16,-12-19-2-16,15 27-3 15,-15-27-1-15</inkml:trace>
  <inkml:trace contextRef="#ctx0" brushRef="#br0" timeOffset="3944.4693">4194 292 250 0,'0'0'141'16,"0"0"9"-16,-14 40-1 16,-13-17-110-16,22 16-6 15,-5 4-6-15,8 11-12 16,-2 0-2-16,6 4-4 16,2 0-8-16,2 0 1 15,-2-6-3-15,1-2-2 0,1-10 0 16,-4-16-6-16,0-1-2 15,-2-23-4-15,0 0 0 16,-10-29-4 0,10 0 0-16,-7-14 2 0,9 1 3 15,-4-4 5-15,2 5 10 16,5 3 3-16,-5 11 6 16,0 27 4-16,8-25 1 15,-8 25 1-15,21 13 0 16,-21-13-4-16,33 29-3 15,-10-12-3-15,4-7-2 16,2 0-2-16,4-6-1 0,0-4 0 16,3-4-1-16,-3-2 1 15,-2-2-1-15,-2-1 0 16,-2 1 0 0,0 0 0-16,-4 4 0 0,-2-3 0 15,-21 7 2-15,33-4 2 16,-33 4 2-16,25 0 3 15,-25 0 1-15,4 23 2 16,-16 0 2-16,-5 12 0 16,-12 7-1-16,-2 12-1 15,-5 2-5-15,-1 8-1 16,4-1-2-16,2-7-2 16,8-6-4-16,6-11-3 0,13-10-10 15,4-29-32-15,0 0-112 16,29-12-6-16,-6-15-5 15,-6-21-2-15</inkml:trace>
  <inkml:trace contextRef="#ctx0" brushRef="#br0" timeOffset="-1467.317">68 782 168 0,'0'0'125'0,"0"0"2"0,0 0 0 16,0 0-85-16,-23-11-2 15,23 11-6 1,0 0-7-16,0 0-3 15,0 0-4-15,23 2-1 0,-23-2-3 16,0 0-1-16,25 15-4 16,-25-15-1-16,21 27-2 15,-21-27-3-15,22 35 0 16,-9-14-1-16,1-2-3 16,-1 3 0-16,-1-1 1 15,3-2-1-15,-3 0-2 16,-12-19 2-16,27 31-1 15,-27-31-1-15,23 23 2 0,-23-23-2 16,0 0-4 0,21 16-3-16,-21-16-6 15,0 0-10-15,0 0-16 0,0 0-28 16,0 0-77-16,0 0 1 16,21-23 0-16,-23 1 2 15</inkml:trace>
  <inkml:trace contextRef="#ctx0" brushRef="#br0" timeOffset="-1088.1865">429 669 118 0,'0'0'118'0,"17"-20"9"16,-17 20 3-16,0 0-66 15,-2 20-8-15,2-20-7 16,-19 34-14-16,3-14-8 16,7 16-3-16,-7-3-7 15,3 6-4-15,-1 1-5 16,1 1-1-16,1-3-3 15,1-1 0-15,3-8-1 16,0-4-2-16,4-6-1 16,4-19-1-16,-9 25-3 0,9-25-5 15,0 0-10-15,0 0-17 16,21-10-60-16,-13-20-46 16,13 14-3-16,-8-15 0 15,11 12 1-15</inkml:trace>
  <inkml:trace contextRef="#ctx0" brushRef="#br0" timeOffset="-769.3133">562 985 257 0,'0'0'143'0,"0"0"0"16,4 36 2-16,-4-36-109 15,-8 37-3-15,-2-14-9 16,4 4-9-16,-1 2-5 16,5 2-2-16,0-1-5 15,2-5-1-15,2 0-2 16,-2-25-4-16,9 31-6 15,-9-31-11-15,0 0-26 16,0 0-97-16,0 0-1 0,12-27-5 16,-4 6 1-16</inkml:trace>
  <inkml:trace contextRef="#ctx0" brushRef="#br0" timeOffset="-376.9692">820 836 265 0,'0'0'144'15,"-4"20"-3"-15,4-20-2 16,0 0-111-16,0 0-10 15,25-20-3-15,-7 9-13 0,5-1-9 16,6 6-11-16,-8-13-23 16,17 21-93-1,-20-12-2-15,7 16-1 16,-25-6-5-16</inkml:trace>
  <inkml:trace contextRef="#ctx0" brushRef="#br0" timeOffset="17700.1334">6187 696 203 0,'0'0'131'0,"0"0"6"16,0 0 0-16,0 0-91 15,0 0-6-15,0 0-5 16,0 0-9-16,-25 23-6 15,21-4-2-15,-5 6-7 0,1 8-1 16,0 0-5-16,1 7 2 16,-1-3-4-16,4-1 0 15,2-7-2 1,4-2 0-16,-2-27-3 0,0 0-4 16,23 2-6-16,-13-27-11 15,9 2-17-15,-13-31-32 16,13 14-76-16,-15-20 0 15,6 8-1-15,-14-12 5 16</inkml:trace>
  <inkml:trace contextRef="#ctx0" brushRef="#br0" timeOffset="17887.9285">6210 220 215 0,'0'0'128'0,"0"0"-4"15,0 0 0-15,-23 6-112 16,23-6-5-16,0 0-11 16,0 23-15-16,8-5-24 15,-8-18-76-15,10 21-2 16,-10-21-5-16,15 29 3 16</inkml:trace>
  <inkml:trace contextRef="#ctx0" brushRef="#br0" timeOffset="18533.0337">6376 640 119 0,'0'23'130'16,"0"-23"5"-16,0 0 1 0,0 0-44 15,0 0-47-15,0 0-3 16,0 0-10 0,0 0-7-16,2 23-6 15,-2-23-3-15,6 29-4 0,-4-10-3 16,0 4-1-16,0 0-3 15,0 4 0-15,-2-3-2 16,-2 1 0-16,2-25-1 16,0 29 0-16,0-29-1 15,0 0 1-15,0 0-1 16,19-2 0-16,-19 2 1 16,21-33-3-16,-9 10 1 15,5 0 0-15,-3-1 1 16,5-3-1-16,2 4 0 15,-2 4-1-15,-1 2 2 16,-18 17 1-16,36-25-1 16,-36 25 2-16,31-4-2 0,-31 4 1 15,31 6 2-15,-31-6-1 16,31 17 0-16,-31-17 1 16,27 29 0-16,-12-8 0 15,-7-2-1-15,0 6 2 16,-4 0-2-16,1 2-2 15,-3-3 0-15,0-1 0 16,2-4-2-16,-4-19 0 16,8 21-3-16,-8-21-5 15,19-2-5-15,-19 2-16 16,25-17-64-16,-21-10-62 16,-4 27-4-16,15-46-1 0,-9 26-2 15</inkml:trace>
  <inkml:trace contextRef="#ctx0" brushRef="#br0" timeOffset="20643.5742">8580 353 203 0,'0'0'135'16,"0"0"1"-16,0 0 1 15,-23-17-92-15,23 17-5 16,0 0-2-16,-4 25-10 15,4-25-6-15,-6 37-7 16,0-10 5-16,2 8-6 16,-1 8-1-16,3 3-4 15,0 4 1-15,2 4-2 16,2 6 0-16,0-2-1 16,3 0-6-16,1 3 2 0,0-3-1 15,-2 0 1-15,0-6-4 16,-2-6 4-16,0-9-4 15,-2-6 2-15,3-10-2 16,-3-21-3-16,0 0-3 16,0 0-7-16,24-31-10 15,-19-19-24-15,22 10-77 16,-19-30-31-16,11 8 0 16,-15-15 1-16</inkml:trace>
  <inkml:trace contextRef="#ctx0" brushRef="#br0" timeOffset="21277.74">8580 609 178 0,'0'0'131'16,"-25"15"6"-1,25-15-1-15,0 0-84 16,21-7-6-16,-21 7-10 0,50-22-5 16,-19 5-9-16,9 7-6 15,-3-3-6-15,4 5-3 16,-1 0-2-16,-3 3-3 15,-1 1-2-15,-5 2-3 16,-4 4-2-16,-4-4-6 16,2 6-6-16,-25-4-12 15,39 9-11-15,-39-9-25 0,21 12-59 16,-21-12-17-16,-10 29 0 16,-11-8 6-1</inkml:trace>
  <inkml:trace contextRef="#ctx0" brushRef="#br0" timeOffset="21516.8003">8640 1000 140 0,'-22'25'125'15,"9"-2"5"-15,13-23 2 16,-10 33-77-16,10-33-9 16,0 0-6-16,21 4-10 15,3 0-2-15,-5-14-7 16,8 8-6-16,2-11-5 0,4 3-2 15,3-3-3 1,-1 1-5-16,3 1-6 16,-5-1-9-16,4 12-15 15,-12-17-24-15,12 26-87 0,-18-11-3 16,6 8-1-16,-25-6 1 16</inkml:trace>
  <inkml:trace contextRef="#ctx0" brushRef="#br0" timeOffset="21004.9426">8607 301 189 0,'-19'-25'132'0,"19"25"6"16,0 0 0-16,0 0-91 15,-14-23-4-15,14 23-6 16,0 0-9-16,37-17-8 16,-18 5-2-16,12 1-5 15,2-3-2-15,11 1-4 16,4-1-1-16,4 1-3 0,2 1-1 16,0-1-1-16,-2 1 0 15,0 4-2-15,-4-1-2 16,-9 3-2-16,-4 2-2 15,-10 0-6-15,-4 10-8 16,-21-6-10-16,0 0-19 16,-15 19-30-16,5 6-63 15,-25-5-3-15,-1 14 5 16,-13-5 1-16</inkml:trace>
  <inkml:trace contextRef="#ctx0" brushRef="#br0" timeOffset="21989.0798">9239 871 196 0,'0'0'134'0,"0"0"0"16,0 0 2-16,4-37-99 16,-4 37-4-16,10-42-1 15,3 23-8-15,-7-6-6 16,4 7-4-16,-1-1-2 16,-9 19-3-16,18-29-1 15,-18 29-1-15,19-17-1 16,-19 17-3-16,23-10 1 15,-23 10-1-15,25-4 1 16,-25 4 1-16,27 6 0 16,-27-6 1-16,25 31-2 0,-15-4 2 15,1 4-2-15,-3 9 0 16,2 3-1-16,1 3-1 16,3-2-2-16,1-5 0 15,1-3-1-15,1-12-1 16,4-5-4-16,-21-19-4 15,39 6-9-15,-26-26-17 16,14 13-45-16,-15-28-69 16,3 6-1-16,-13-13 0 15,6 5 1-15</inkml:trace>
  <inkml:trace contextRef="#ctx0" brushRef="#br0" timeOffset="22331.9287">9717 539 236 0,'0'0'138'0,"0"0"3"16,0 0-4-16,-29 14-98 15,18 11-2-15,-14-2-9 16,2 18-4-16,-12-1-8 15,2 10-3-15,-9 0-5 16,3 4-1-16,-1-5-3 0,5 1 0 16,4-6-2-16,4-9-1 15,8-6 0-15,7-10-2 16,5 0-2-16,7-19-3 16,0 0-5-16,0 0-8 15,0 0-14-15,21-11-14 16,4 16-54-16,-17-24-47 15,13 4 2-15,-4-8 2 0,6 3 5 16</inkml:trace>
  <inkml:trace contextRef="#ctx0" brushRef="#br0" timeOffset="22943.5576">9856 711 273 0,'0'0'149'0,"-23"19"2"15,23-19-3-15,0 0-111 16,44 12-5-16,-7-18-12 16,11-2-13-16,8-3-13 15,-2-16-42-15,10 15-101 16,-10-9-1-16,-2 8-6 15,-16-3-2-15</inkml:trace>
  <inkml:trace contextRef="#ctx0" brushRef="#br0" timeOffset="22752.4532">10184 423 192 0,'0'0'128'0,"23"-18"8"16,-23 18-2-16,0 0-86 15,0 0-9-15,-27 18-3 16,17 10-13-16,-19-1 4 15,2 6-7-15,-9 3-4 0,1 12-1 16,0-1-5-16,3 9 0 16,1-1-3-16,8 5 0 15,7-4-4 1,3-2 0-16,15-4-2 0,5-7 0 16,3-3-2-16,7-5 2 15,3-6-2-15,3-8 0 16,2-4-2-16,2-7-1 15,0-4-2-15,0-10-6 16,0-2-4-16,-6-17-13 16,8 11-27-16,-23-24-92 15,15 5-1-15,-19-17 0 0,0 5 1 16</inkml:trace>
  <inkml:trace contextRef="#ctx0" brushRef="#br0" timeOffset="24411.843">10301 1539 57 0,'-19'19'112'0,"19"-19"6"16,0 0-1-16,0 0-55 16,-6 22-4-1,6-22 0-15,0 0-14 0,0 0-3 16,0 0-13-16,0 0-1 16,0 0-4-16,18 5-8 15,-18-5 3-15,31-27-9 16,-10 6-1-16,2-8-5 15,4-5 2-15,-2-3-4 16,4-2 3-16,-4-5 0 16,2 0-5-16,-2 1 6 15,-4 1-1-15,-3 0 0 16,-1 2-1-16,-2 3 1 16,-3 6-2-16,-2 4 1 15,-1 6-3-15,-5 2 2 16,-4 19-1-16,0 0 1 0,10-19-1 15,-10 19 1-15,0 0 0 16,-2 19 1-16,2-19 0 16,-4 40-2-16,0-11 3 15,2 4-3-15,0 6 2 16,2 3-1-16,2 5 0 16,2-4-2-16,4-1 1 15,1-7-1-15,1 3 0 16,0-9 0-16,3-4 1 15,-5-7-2-15,-8-18 0 16,17 31-1-16,-17-31-2 16,4 23-3-16,-4-23-3 0,0 0-9 15,0 0-10-15,-6 27-18 16,6-27-29-16,0 0-70 16,-13-23 1-16,13 23 0 15,-2-20 3-15</inkml:trace>
  <inkml:trace contextRef="#ctx0" brushRef="#br0" timeOffset="24740.3058">10373 1371 254 0,'0'0'142'15,"0"0"0"-15,0 0 2 16,-21-7-106-16,21 7-8 16,25-4-9-16,0-2-10 15,9-4-2-15,3 1-2 16,5-1-6-16,1-3-6 15,1 7-7-15,-7-8-17 16,9 18-35-16,-21-13-81 0,0 14 1 16,-25-5-5-16,25-7 2 15</inkml:trace>
  <inkml:trace contextRef="#ctx0" brushRef="#br0" timeOffset="25530.5017">11582 76 160 0,'-12'-21'128'16,"12"21"0"-16,-25-8 5 16,0 4-86-16,13 23-3 15,-19-7-5-15,8 23-8 16,-17 1-4-16,7 24-5 16,-15 4 2-16,7 15-6 15,-5 8-2-15,8 10-4 16,5 1-2-16,8 4-3 15,13-3 0-15,14-9-3 0,15-7-5 16,7-8-1-16,12-13-3 16,3-14-4-1,3-8-6-15,-3-23-10 0,9 0-23 16,-25-30-99-16,14 3-2 16,-18-21-2-16,4 0 2 15</inkml:trace>
  <inkml:trace contextRef="#ctx0" brushRef="#br0" timeOffset="25964.1004">11790 292 229 0,'0'0'136'0,"0"0"5"16,0 0-5-16,0 0-96 15,-29 17-3-15,25 12-9 16,-8 0-2-16,3 13-7 15,-1 4 0-15,2 13-6 16,1-1-1-16,3 6-3 16,0 1 0-16,2-3-3 0,0-6-6 15,2-2 1-15,0-8-2 16,0-9-1-16,0-10 0 16,0-27-4-16,4 27-2 15,-4-27-6-15,0 0-10 16,15-46-19-16,5 24-58 15,-11-28-46-15,13 2-2 16,-11-16 3-16,12 5 0 16</inkml:trace>
  <inkml:trace contextRef="#ctx0" brushRef="#br0" timeOffset="26563.7111">11755 290 200 0,'0'0'135'15,"-19"-8"-2"-15,19 8 6 16,0 0-102-16,23-4-4 15,-23 4-7 1,37-13-10-16,-7 3-2 0,9 2-6 16,5-3-1-16,1 3-6 15,3 0 0-15,2 1-3 16,-2 3-5-16,-5 0-5 16,3 10-10-16,-17-10-12 15,11 21-30-15,-40-17-73 16,25 16 1-16,-25-16-2 15,-11 27 6-15</inkml:trace>
  <inkml:trace contextRef="#ctx0" brushRef="#br0" timeOffset="26775.6298">11780 613 210 0,'-15'19'133'16,"15"-19"-1"-16,21-4 1 15,10 2-96-15,-4-13-7 16,17 11-8-16,-3-10-12 16,5 3-7-16,2 7-13 15,-11-8-17-15,11 18-48 16,-19-10-53-16,0 10-6 0,-29-6 0 16,25 16-3-1</inkml:trace>
  <inkml:trace contextRef="#ctx0" brushRef="#br0" timeOffset="26279.4183">11927 292 185 0,'0'0'130'0,"0"0"8"16,0 0-3-16,0 0-87 16,0 0-6-16,-12 42-6 15,4-19-4-15,6 16-7 16,-7 2-3-16,5 11-8 16,-6 2-1-16,3 6-4 15,-1 0 0-15,0-2-3 16,2-4-5-16,1-2 0 15,3-6-1-15,0-4 1 16,4-11-3-16,0-8-1 0,-2-23-3 16,0 0-4-16,17 18-7 15,-15-36-16-15,-2 18-25 16,8-42-88-16,5 9-1 16,-13-19 1-16,4 2 0 15</inkml:trace>
  <inkml:trace contextRef="#ctx0" brushRef="#br0" timeOffset="27262.3017">12208 1129 212 0,'0'0'135'0,"0"0"2"0,-19 6 1 15,19-6-90-15,0 0-20 16,0 0-1-16,19-29-8 16,0 20-5-16,-19 9-1 15,37-20-2-15,-18 11-2 16,1 9-1-16,-20 0 0 15,34 7-2-15,-34-7 0 16,20 16 0-16,-20-16-2 16,0 31 1-16,0-31-2 15,-20 34 1-15,20-34-2 0,-29 33 3 16,29-33-3-16,-27 30 1 16,27-30-2-16,-13 25 1 15,13-25-1 1,0 19 0-16,0-19-1 0,0 0-2 15,29 14 0-15,-29-14-3 16,40-2-4-16,-20-6-8 16,12 8-11-16,-32 0-26 15,56-17-90-15,-56 17-6 16,43-19 2-16,-43 19 1 16</inkml:trace>
  <inkml:trace contextRef="#ctx0" brushRef="#br0" timeOffset="27624.3976">12769 1183 290 0,'0'0'146'15,"0"0"4"-15,4 21-3 16,2 0-110-16,-6-21-4 16,-6 35-12-16,-2-12-7 15,-1 4-5-15,-5-2-6 0,-3 4-1 16,3-2-4-16,-5 0-6 15,2-2-3-15,-1-8-4 16,11 6-22-16,-13-27-58 16,20 4-52-16,0 0-5 15,0 0 3-15,4-32 2 16</inkml:trace>
  <inkml:trace contextRef="#ctx0" brushRef="#br0" timeOffset="28123.6822">13328 367 244 0,'0'0'134'0,"0"-19"2"15,0 19 3-15,0 0-106 16,0-22 3-16,0 22-10 15,0 0-1-15,4 35-4 16,-12-10 0-16,3 12-4 16,-7 10-1-16,2 9-4 15,-7 6-1-15,2 5-4 16,1 1 1-16,1 1-2 16,3-5-5-16,2-3 0 15,4-5-1-15,1-11-1 16,6-9-1-16,-3-7-1 15,4-8-4-15,-4-21-4 0,0 0-11 16,0 0-16-16,27-17-47 16,-21-20-67-16,11 8 1 15,-13-21 0 1,12 8 0-16</inkml:trace>
  <inkml:trace contextRef="#ctx0" brushRef="#br0" timeOffset="28762.6573">13330 359 240 0,'-19'-8'137'0,"19"8"4"0,0 0-1 16,-2-21-95 0,21 23-14-16,-19-2-1 15,48-11-12-15,-11 3-6 16,9 2-4-16,4-2-3 0,1 1-3 15,3 1-3-15,-2 2-2 16,-4 4-7-16,-12 0-6 16,-1 12-18-16,-35-12-37 15,27 21-71-15,-27-21 1 16,-2 36-1-16,2-36 3 16</inkml:trace>
  <inkml:trace contextRef="#ctx0" brushRef="#br0" timeOffset="28455.4533">13473 380 245 0,'4'-25'135'16,"-4"25"3"-16,0 0-1 0,0 0-99 16,0 0 6-16,-16 41-14 15,5-16-2-15,3 14-7 16,-4 2-3-1,1 11-4-15,-1 6-1 0,-1 5-3 16,-1 3-6-16,1 5 1 16,-1-3-3-16,3-1-1 15,1-5 0-15,4-8-1 16,6-10-1-16,2-11-2 16,6-12-3-16,-8-21-3 15,23 12-8-15,-23-12-12 16,27-27-24-16,-29-12-96 0,18 5-3 15,-16-20 0-15,9 3 1 16</inkml:trace>
  <inkml:trace contextRef="#ctx0" brushRef="#br0" timeOffset="29020.2794">13405 661 225 0,'-21'21'133'0,"-2"-11"5"16,23-10 1-16,0 0-88 15,2 23-12-15,-2-23-7 16,37-6-10-16,-7-5-7 15,11 3-7-15,3-4-4 16,-1-1-4-16,3 3-5 16,-4-3-9-16,3 11-16 15,-18-12-44-15,7 20-68 16,-34-6 0-16,33 12-3 16,-33-12 1-16</inkml:trace>
  <inkml:trace contextRef="#ctx0" brushRef="#br0" timeOffset="29514.0618">13714 1137 263 0,'0'0'140'16,"0"0"2"-16,0 0 0 16,0 0-108-16,25-19-4 15,-6 15-5-15,-19 4-7 16,39-8-4-16,-18 6-3 15,-2 6-1-15,-19-4-3 16,25 21 0-16,-25-21-2 16,0 35 1-16,-15-12-1 15,-1 3-2-15,-5-3 1 16,-2 1-2-16,0-3 1 16,4-2-1-16,19-19 0 0,-22 31-2 15,22-31 1-15,0 0-1 16,14 21-1-16,-14-21 0 15,31 4-3 1,-10-8-4-16,2 2-3 0,0-11-9 16,4 11-15-16,-11-21-32 15,16 15-82-15,-16-15-3 16,13 11 2-16,-12-11 1 16</inkml:trace>
  <inkml:trace contextRef="#ctx0" brushRef="#br0" timeOffset="29982.3684">14317 62 295 0,'-15'-25'151'0,"15"25"2"16,0 0-3-1,0 0-117-15,0 0-3 0,40 35-3 16,-15-6-8-16,10 13-5 16,2 12-3-16,9 12 3 15,-4 11-3-15,-3 12-1 16,-8 10-3-16,-12 7 0 16,-13 4-2-16,-8 0 0 15,-15-8-2-15,-7-6-4 16,-8-13-3-16,-3-14-2 0,4-15-5 15,-4-16-7-15,10-5-25 16,-17-23-114-16,23 3-3 16,-12-21-6-1,13 3 2-15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4:19.32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FAA3AE-BC67-4593-AAE9-10585E422104}" emma:medium="tactile" emma:mode="ink">
          <msink:context xmlns:msink="http://schemas.microsoft.com/ink/2010/main" type="inkDrawing" rotatedBoundingBox="2274,1898 7918,1891 7919,1983 2275,1990" semanticType="underline" shapeName="Other">
            <msink:sourceLink direction="with" ref="{0FEF36B2-DCFF-4AF4-920B-C8CCB22AE63D}"/>
            <msink:sourceLink direction="with" ref="{013691CF-3584-416C-BB5D-38F3F6592781}"/>
          </msink:context>
        </emma:interpretation>
      </emma:emma>
    </inkml:annotationXML>
    <inkml:trace contextRef="#ctx0" brushRef="#br0">2 90 110 0,'0'0'108'0,"0"0"8"0,-3-29 2 16,3 29-62-1,0 0 2-15,22 17 1 16,-22-17-11-16,0 0-10 15,32-5-6-15,-3 8-6 0,-1-13-4 16,16 3-5-16,2-5-5 16,5 5-3-16,2-1 0 15,2 6-3-15,1 2 1 16,2 5-2-16,-3 2-2 16,3 0-1-16,0 1 1 15,8-4-2-15,4-4 1 16,2-4-1-16,5-4-1 15,6-1 1-15,-4 1-1 16,-4 1 2-16,-7 5 0 16,-5-1-1-16,-8 8 1 15,-4 0 0-15,-5 0 0 16,-5 2-1-16,5-5 1 0,5-2-2 16,2-2-1-16,12-5 1 15,3-5 0-15,-1 4 0 16,3-1 0-16,-4 4 2 15,-6 0-2-15,-9 8 1 16,-5-1 1-16,-8 5 0 16,-4 0-1-16,-2 1 0 15,4-3 0-15,0-3-3 16,5-4 2-16,7-1 0 16,1-2 2-16,1 0-1 15,-1 1 1-15,-6 1 0 16,-2 3-1-16,-4-2 1 0,-4 7 0 15,-4-1-2-15,-2 1 0 16,2 3-2-16,2-4 2 16,6 1 0-16,-1-2 0 15,2-1 0-15,4 0 0 16,-1-2 0-16,-3 0 0 16,1-2 1-16,-8 2-1 15,1 0 0-15,-1 0 1 16,1-2-2-16,-3 2 1 15,2 0 1-15,3 2-2 16,2-4 1-16,0 4 1 16,1-4 0-16,1 2-1 15,-2-3 0-15,1 1 0 0,-4-1 0 16,-1 1 0-16,-1 0 0 16,1-1-1-16,-3 1 0 15,2 2 1-15,-2-3 0 16,0 3 1-16,-2-2-1 15,-1 2 0-15,6 0 0 16,-32 0 1-16,46 7 1 16,-25-7-2-16,3 0 1 15,1 0-1-15,1-2-1 16,3 2 2-16,-7-5 0 16,7 2-2-16,-5-1 1 15,-24 4 0-15,39-3-1 0,-39 3 1 16,29 0 2-16,-29 0-2 15,26 3 0-15,-26-3 0 16,34-3-1 0,-34 3 1-16,44-5 1 0,-23 3 0 15,3 2-1-15,-2-2 1 16,-22 2 0-16,36 4 0 16,-36-4 0-16,29 5 1 15,-29-5-1-15,25 5 0 16,-25-5-1-16,24 5 1 15,-24-5 0-15,29 2-1 16,-29-2 0-16,34 5-1 16,-34-5 1-16,31 3 1 0,-31-3-1 15,27 7 1-15,-27-7-1 16,24 7 0-16,-24-7 1 16,21 5 0-16,-21-5 0 15,32 0 0-15,-32 0 0 16,36 2-1-16,-14-2 1 15,0 3 1-15,-22-3-1 16,41 0-3-16,-41 0 3 16,41 0 0-16,-41 0 0 15,36-3-1-15,-36 3 1 16,41-5-1-16,-41 5 2 16,39 0 1-16,-39 0-2 0,38-2-1 15,-38 2 1-15,41-2 0 16,-41 2 0-16,37-5-1 15,-37 5 0-15,36-3-1 16,-36 3 3-16,31 0-2 16,-31 0 0-16,24 3 1 15,-24-3-2-15,25 9 2 16,-25-9-1-16,0 0 1 16,31 10-1-16,-31-10 0 15,22 5 1-15,-22-5-1 16,24 2 0-16,-24-2 0 15,24 0 0-15,-24 0 0 16,27-2 1-16,-27 2-1 0,29-2 0 16,-29 2 0-16,26-3 1 15,-26 3 0 1,32-5-1-16,-32 5 1 16,29-5-2-16,-29 5 2 0,21-4-1 15,-21 4 1-15,22-5-1 16,-22 5 0-16,0 0 1 15,27 0-1-15,-27 0 0 16,21-3 0-16,-21 3 1 16,22 0-1-16,-22 0 0 15,22 3 1-15,-22-3-1 16,0 0 0-16,24 5 0 0,-24-5 1 16,0 0-1-1,0 0 1-15,27 7-2 16,-27-7 0-16,0 0 1 15,0 0 0-15,26 5 1 0,-26-5-1 16,0 0 0-16,0 0-3 16,22-15-8-16,-22 15-31 15,0 0-117-15,0 0-2 16,-51-5-8-16,17 17-1 16</inkml:trace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5-11-07T17:30:24.76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A08959-D903-49EA-B267-3DA7D5582D34}" emma:medium="tactile" emma:mode="ink">
          <msink:context xmlns:msink="http://schemas.microsoft.com/ink/2010/main" type="writingRegion" rotatedBoundingBox="21799,16973 21814,16973 21814,16988 21799,16988"/>
        </emma:interpretation>
      </emma:emma>
    </inkml:annotationXML>
    <inkml:traceGroup>
      <inkml:annotationXML>
        <emma:emma xmlns:emma="http://www.w3.org/2003/04/emma" version="1.0">
          <emma:interpretation id="{965D452A-769B-46A7-9ECA-F967A81B8E28}" emma:medium="tactile" emma:mode="ink">
            <msink:context xmlns:msink="http://schemas.microsoft.com/ink/2010/main" type="paragraph" rotatedBoundingBox="21799,16973 21814,16973 21814,16988 21799,16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8176FF-D768-465F-9710-D8CAAF9C4592}" emma:medium="tactile" emma:mode="ink">
              <msink:context xmlns:msink="http://schemas.microsoft.com/ink/2010/main" type="line" rotatedBoundingBox="21799,16973 21814,16973 21814,16988 21799,16988"/>
            </emma:interpretation>
          </emma:emma>
        </inkml:annotationXML>
        <inkml:traceGroup>
          <inkml:annotationXML>
            <emma:emma xmlns:emma="http://www.w3.org/2003/04/emma" version="1.0">
              <emma:interpretation id="{9B809253-8BAB-4D5E-A53B-2C4DADD596E4}" emma:medium="tactile" emma:mode="ink">
                <msink:context xmlns:msink="http://schemas.microsoft.com/ink/2010/main" type="inkWord" rotatedBoundingBox="21799,16973 21814,16973 21814,16988 21799,16988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1:09.35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196C14-BB65-4CC0-A398-ABA4987A8DA8}" emma:medium="tactile" emma:mode="ink">
          <msink:context xmlns:msink="http://schemas.microsoft.com/ink/2010/main" type="writingRegion" rotatedBoundingBox="14147,1056 25786,1063 25785,2356 14146,2349"/>
        </emma:interpretation>
      </emma:emma>
    </inkml:annotationXML>
    <inkml:traceGroup>
      <inkml:annotationXML>
        <emma:emma xmlns:emma="http://www.w3.org/2003/04/emma" version="1.0">
          <emma:interpretation id="{82256122-8376-4D6C-A6E2-B66DCBA5D48B}" emma:medium="tactile" emma:mode="ink">
            <msink:context xmlns:msink="http://schemas.microsoft.com/ink/2010/main" type="paragraph" rotatedBoundingBox="14147,1056 25786,1063 25785,2356 14146,23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FDE349-E0DB-4562-819C-2DCFEBF52FDD}" emma:medium="tactile" emma:mode="ink">
              <msink:context xmlns:msink="http://schemas.microsoft.com/ink/2010/main" type="line" rotatedBoundingBox="14147,1056 25786,1063 25785,2356 14146,2349"/>
            </emma:interpretation>
          </emma:emma>
        </inkml:annotationXML>
        <inkml:traceGroup>
          <inkml:annotationXML>
            <emma:emma xmlns:emma="http://www.w3.org/2003/04/emma" version="1.0">
              <emma:interpretation id="{AD03C3B6-25AD-43B5-A74A-480D5A0D2A48}" emma:medium="tactile" emma:mode="ink">
                <msink:context xmlns:msink="http://schemas.microsoft.com/ink/2010/main" type="inkWord" rotatedBoundingBox="14147,1224 15193,1225 15192,1490 14146,1489"/>
              </emma:interpretation>
              <emma:one-of disjunction-type="recognition" id="oneOf0">
                <emma:interpretation id="interp0" emma:lang="en-US" emma:confidence="0">
                  <emma:literal>oleo</emma:literal>
                </emma:interpretation>
                <emma:interpretation id="interp1" emma:lang="en-US" emma:confidence="0">
                  <emma:literal>oleo.</emma:literal>
                </emma:interpretation>
                <emma:interpretation id="interp2" emma:lang="en-US" emma:confidence="0">
                  <emma:literal>deo</emma:literal>
                </emma:interpretation>
                <emma:interpretation id="interp3" emma:lang="en-US" emma:confidence="0">
                  <emma:literal>Deo</emma:literal>
                </emma:interpretation>
                <emma:interpretation id="interp4" emma:lang="en-US" emma:confidence="0">
                  <emma:literal>led.</emma:literal>
                </emma:interpretation>
              </emma:one-of>
            </emma:emma>
          </inkml:annotationXML>
          <inkml:trace contextRef="#ctx0" brushRef="#br0">12778 778 319 0,'0'0'137'15,"0"-36"1"-15,0 36 0 16,0 0-101-16,0 0-3 16,3-22-4-16,-3 22-10 15,0 0-6-15,2 29-2 16,-2-29-3-16,5 31-4 0,-5-31-2 15,10 29-1-15,-10-29-1 16,0 0-1-16,26 12 0 16,-26-12 0-16,22-19 0 15,-22 19 1-15,17-41-2 16,-12 14 2-16,-3 1-1 16,-7 2 1-16,-2 2-1 15,7 22 0-15,-24-24 1 16,24 24-1-16,-29 0 1 15,29 0 0-15,-17 26-1 16,17-26 1-16,-2 34-1 16,2-34 0-16,9 27-1 15,-9-27-3-15,0 0-8 0,27 14-16 16,-5 8-60-16,-22-22-57 16,24 7-2-16,-24-7-3 15,29 5-1-15</inkml:trace>
          <inkml:trace contextRef="#ctx0" brushRef="#br0" timeOffset="359.238">13228 686 314 0,'-15'-31'137'0,"15"31"1"0,0 0 1 16,0 0-99-16,0 0-5 15,-7 24-3-15,7-24-13 16,0 0-5-16,12 31-4 16,-12-31-4-16,22 7-3 15,-22-7-2-15,31-7-1 16,-31 7 1-16,29-22-1 16,-29 22 1-16,12-33 0 15,-12 33 0-15,-9-27 1 16,9 27 1-16,-29-12-1 15,29 12 0-15,-37 5 0 16,37-5-1-16,-29 26-2 16,29-26-4-16,-4 29-7 0,4-29-13 15,24 37-37-15,-24-37-80 16,41 16-3-16,-41-16-3 16,48 5-1-16</inkml:trace>
          <inkml:trace contextRef="#ctx0" brushRef="#br0" timeOffset="691.4588">13759 577 361 0,'0'0'141'16,"0"0"3"-16,0 0-1 0,-48 5-108 15,48-5-6-15,-32 36-4 16,25-14-10-16,7-22-5 15,-2 39-2-15,2-39-4 16,14 26-1-16,-14-26 0 16,41 8 0-16,-14-13-2 15,-5-10 1-15,2 1 0 16,-7-8 0-16,-10-2 1 16,-5 2-1-16,-11 0 0 15,9 22 0-15,-41-29 0 16,14 25 0-16,1 6-6 15,1 5-10-15,23 27-85 16,2-34-50-16,5 34-7 0,-5-34-4 16,29 39-7-16</inkml:trace>
        </inkml:traceGroup>
        <inkml:traceGroup>
          <inkml:annotationXML>
            <emma:emma xmlns:emma="http://www.w3.org/2003/04/emma" version="1.0">
              <emma:interpretation id="{86DCD2B7-DB59-48D3-8B23-43A770976D22}" emma:medium="tactile" emma:mode="ink">
                <msink:context xmlns:msink="http://schemas.microsoft.com/ink/2010/main" type="inkWord" rotatedBoundingBox="19871,1658 20453,1659 20452,2353 19870,2352">
                  <msink:destinationLink direction="with" ref="{DEADD55A-3F60-4E3E-8D99-55AC3F4BC5C7}"/>
                </msink:context>
              </emma:interpretation>
              <emma:one-of disjunction-type="recognition" id="oneOf1">
                <emma:interpretation id="interp5" emma:lang="en-US" emma:confidence="1">
                  <emma:literal>&gt;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)</emma:literal>
                </emma:interpretation>
                <emma:interpretation id="interp8" emma:lang="en-US" emma:confidence="0">
                  <emma:literal>7</emma:literal>
                </emma:interpretation>
                <emma:interpretation id="interp9" emma:lang="en-US" emma:confidence="0">
                  <emma:literal>}</emma:literal>
                </emma:interpretation>
              </emma:one-of>
            </emma:emma>
          </inkml:annotationXML>
          <inkml:trace contextRef="#ctx0" brushRef="#br0" timeOffset="2470.6423">18577 1010 345 0,'0'0'152'0,"-46"-20"-3"15,46 20-1-15,-25 0-57 16,25 0-69-16,27 25-2 0,7-6-6 15,9 10-5-15,15 2-2 16,8 1-1-16,6 2-1 16,-2-3-1-16,0 3-1 15,-12-5-1-15,-10 0 2 16,-21 2-1-16,-22-2 0 16,-24 3 1-16,-20 4-2 15,-17 0 3-15,-14 3 1 16,-5-1 0-16,-4 1-1 15,9-5 0-15,7-8-2 16,14 1-3-16,13-13 0 16,36-14-9-16,-26 8-35 0,47 4-111 15,-21-12-3-15,49-12-11 16,-28-3-3-16</inkml:trace>
        </inkml:traceGroup>
        <inkml:traceGroup>
          <inkml:annotationXML>
            <emma:emma xmlns:emma="http://www.w3.org/2003/04/emma" version="1.0">
              <emma:interpretation id="{3229F97C-5AEF-44EE-B5B7-7A5DB60CA8F6}" emma:medium="tactile" emma:mode="ink">
                <msink:context xmlns:msink="http://schemas.microsoft.com/ink/2010/main" type="inkWord" rotatedBoundingBox="21793,1061 23356,1062 23355,2036 21792,2035"/>
              </emma:interpretation>
              <emma:one-of disjunction-type="recognition" id="oneOf2">
                <emma:interpretation id="interp10" emma:lang="en-US" emma:confidence="1">
                  <emma:literal>good</emma:literal>
                </emma:interpretation>
                <emma:interpretation id="interp11" emma:lang="en-US" emma:confidence="0">
                  <emma:literal>[good</emma:literal>
                </emma:interpretation>
                <emma:interpretation id="interp12" emma:lang="en-US" emma:confidence="0">
                  <emma:literal>{good</emma:literal>
                </emma:interpretation>
                <emma:interpretation id="interp13" emma:lang="en-US" emma:confidence="0">
                  <emma:literal>(good</emma:literal>
                </emma:interpretation>
                <emma:interpretation id="interp14" emma:lang="en-US" emma:confidence="0">
                  <emma:literal>geod</emma:literal>
                </emma:interpretation>
              </emma:one-of>
            </emma:emma>
          </inkml:annotationXML>
          <inkml:trace contextRef="#ctx0" brushRef="#br0" timeOffset="-394376.8201">20987 876 367 0,'0'0'146'0,"0"0"-1"15,0 0-5-15,0 0-115 16,0 0-9-16,0 0-1 16,4 34-8-16,-4-34-4 15,34 41 1-15,-12-24-1 16,2-5 1-16,5-5-2 16,0-7-1-16,0-7 1 15,-2-7 0-15,-6-10-1 0,-6-3 0 16,-10-2-1-16,-10-2 1 15,-12 4 1-15,-5 3-2 16,-9 5-1 0,-1 9 0-16,1 10-3 0,2 5-2 15,29-5-6-15,-34 34-14 16,41-1-24-16,-7-33-90 16,25 46-5-16,-25-46 2 15,58 24-3-15</inkml:trace>
          <inkml:trace contextRef="#ctx0" brushRef="#br0" timeOffset="-394060.6098">21412 787 344 0,'0'0'142'0,"-3"-27"0"16,3 27-3 0,0 0-102-16,-31 39-16 0,31-39-6 15,-19 46-5-15,16-22-7 16,8 3-1-16,2-6-1 15,-7-21 2-15,27 27-3 16,-27-27 1-16,39-2 0 16,-39 2-1-16,36-29 2 15,-24 7-2-15,-5-2 2 16,-7 0-2-16,-7 2 1 16,7 22-1-16,-32-29-1 0,32 29 0 15,-38 0 0 1,38 0-4-16,-27 17-8 15,27-17-10-15,5 31-24 16,-5-31-89-16,36 15-6 0,-9-23 3 16,21 16-3-16</inkml:trace>
          <inkml:trace contextRef="#ctx0" brushRef="#br0" timeOffset="-393633.326">21839 765 290 0,'-7'-24'134'16,"-17"7"-7"-16,24 17 5 16,-41-7-96-16,41 7-6 15,-44 12-3-15,44-12-7 16,-38 43 1-16,23-14-12 0,6 0 6 16,4 5-8-16,7-7-2 15,10-1-2-15,-12-26-2 16,46 25 1-16,-12-25-3 15,2-15 2-15,3-11 0 16,0-8-1-16,-3-15-5 16,-7-9 4-16,-5-9-2 15,-5-1 3-15,-9 0 0 16,-5 8 3-16,-10 7-1 16,-2 17 3-16,7 36 5 15,-29-15-1-15,9 37 1 16,3 26-1-16,-2 15 4 15,5 10-5-15,2 6 1 0,4 8-2 16,3-5-1-16,8-2-1 16,2-10-3-16,2-12-6 15,7-7-12-15,-6-27-24 16,26 7-111-16,-34-31-2 16,33-7-4-16,-28-24-1 15</inkml:trace>
          <inkml:trace contextRef="#ctx0" brushRef="#br0" timeOffset="-394705.0383">20750 746 300 0,'0'0'134'0,"2"-46"1"16,-2 46 0-16,-31-36-102 16,31 36-2-16,-51 0 1 15,22 14-14-15,-7 8 2 16,2 9-6-16,3 10 1 15,2 5-4-15,4 0 0 16,11-2-3-16,9-10-5 16,10-8-2-16,-5-26 1 15,41 17-2-15,-14-29 1 16,6-10 1-16,-1-4 0 16,-1-6 1-16,-4 1 0 15,-5 7 1-15,-22 24-1 16,21-15 1-16,-21 15 0 0,8 46 0 15,-8-5-2-15,0 12 1 16,0 3-2-16,0 7 0 16,-5-5 0-16,-3-5 0 15,-4-5-1-15,-9-4 0 16,-6-11 0-16,-7-6-2 16,-2-10-2-16,-3-12-5 15,8-5-9-15,-5-15-10 16,36 15-22-16,-41-36-98 15,41 36-5-15,9-53 1 16,23 34 1-16</inkml:trace>
        </inkml:traceGroup>
        <inkml:traceGroup>
          <inkml:annotationXML>
            <emma:emma xmlns:emma="http://www.w3.org/2003/04/emma" version="1.0">
              <emma:interpretation id="{04DA5D16-5936-4A01-8939-6E74C7DA0DA2}" emma:medium="tactile" emma:mode="ink">
                <msink:context xmlns:msink="http://schemas.microsoft.com/ink/2010/main" type="inkWord" rotatedBoundingBox="24936,1213 25786,1214 25785,1405 24935,1404"/>
              </emma:interpretation>
              <emma:one-of disjunction-type="recognition" id="oneOf3">
                <emma:interpretation id="interp15" emma:lang="en-US" emma:confidence="0">
                  <emma:literal>4</emma:literal>
                </emma:interpretation>
                <emma:interpretation id="interp16" emma:lang="en-US" emma:confidence="0">
                  <emma:literal>N</emma:literal>
                </emma:interpretation>
                <emma:interpretation id="interp17" emma:lang="en-US" emma:confidence="0">
                  <emma:literal>n</emma:literal>
                </emma:interpretation>
                <emma:interpretation id="interp18" emma:lang="en-US" emma:confidence="0">
                  <emma:literal>m</emma:literal>
                </emma:interpretation>
                <emma:interpretation id="interp19" emma:lang="en-US" emma:confidence="0">
                  <emma:literal>☺</emma:literal>
                </emma:interpretation>
              </emma:one-of>
            </emma:emma>
          </inkml:annotationXML>
          <inkml:trace contextRef="#ctx0" brushRef="#br0" timeOffset="-386312.9486">23634 545 248 0,'0'0'119'0,"0"0"2"16,0 0 6-16,-45 12-95 15,47 15-4-15,-2-27 1 16,-5 41-4-16,5-41-7 16,10 39-2-16,-10-39-4 15,12 24 1-15,-12-24-6 0,0 0-2 16,0 0-1-16,22-24-3 16,-22 24 2-16,-8-22-4 15,8 22 3-15,0 0-5 16,-31-2 6-16,31 2 2 15,-22 12-3-15,22-12 0 16,0 0-1-16,-2 26 0 16,2-26-1-16,22 3 6 15,-22-3-5-15,24-22-3 16,-24 22 2-16,19-24 1 16,-19 24-1-16,-2-27 0 15,2 27 1-15,-15-22-7 0,15 22 3 16,0 0-6-16,0 0-16 15,-26-2-49-15,26 2-59 16,24 12 0-16,5 3-6 16,-29-15 0-16</inkml:trace>
          <inkml:trace contextRef="#ctx0" brushRef="#br0" timeOffset="-385904.6776">23949 637 285 0,'0'0'124'16,"12"-24"2"-16,-12 24 0 16,0 0-84-16,-8 31-9 15,8-31-1-15,-19 27-12 16,19-27 2-16,-10 34-8 15,10-34-2-15,8 24-4 16,-8-24-5-16,26 2-1 16,-26-2-1-16,34-14 2 15,-34 14-8-15,29-34 3 16,-29 34-4-16,5-36 4 16,-5 36 4-16,0 0-4 0,-39-24 3 15,39 24-5-15,-41 21 10 16,41-21-2-16,-34 32-4 15,34-32 1-15,-5 29-3 16,5-29-8-16,22 12-12 16,-22-12-28-16,36-15-87 15,-28-6 0-15,16 23 1 16,-24-2-2-16</inkml:trace>
          <inkml:trace contextRef="#ctx0" brushRef="#br0" timeOffset="-385541.4375">24342 574 320 0,'0'0'131'0,"0"0"-2"16,0 0 3-16,0 0-104 0,0 0-1 15,-26 32 7-15,23-8-12 16,-6 0-3-16,11 3-6 15,-7-6 0-15,5-21-6 16,17 34 2-16,-17-34-4 16,32 0-11-16,-32 0 9 15,33-26-8-15,-33 26 2 16,29-44-1-16,-24 18 2 0,-5 4-1 16,0 22 2-16,-14-32 5 15,14 32-7 1,-37-2 6-16,37 2 0 15,-36 22-3-15,36-22-2 0,-22 36-8 16,22-36-13-16,13 34-75 16,-13-34-41-16,36 5-2 15,-36-5-5-15,48 0-2 16</inkml:trace>
        </inkml:traceGroup>
      </inkml:traceGroup>
    </inkml:traceGroup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1:11.37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ADD55A-3F60-4E3E-8D99-55AC3F4BC5C7}" emma:medium="tactile" emma:mode="ink">
          <msink:context xmlns:msink="http://schemas.microsoft.com/ink/2010/main" type="inkDrawing" rotatedBoundingBox="16176,2125 20205,1885 20210,1967 16181,2208" semanticType="underline" shapeName="Other">
            <msink:sourceLink direction="with" ref="{86DCD2B7-DB59-48D3-8B23-43A770976D22}"/>
          </msink:context>
        </emma:interpretation>
      </emma:emma>
    </inkml:annotationXML>
    <inkml:trace contextRef="#ctx0" brushRef="#br0">119 230 270 0,'-29'10'130'16,"-16"-18"1"-16,45 8 2 15,-46 5-71-15,46-5-21 16,0 0-4-16,7 24-6 15,-7-24-7-15,63 8-6 0,-8-8-3 16,23 7-2-16,13-10-3 16,23 1-3-16,19 0 1 15,14-1-2-15,20-2-1 16,12-4-1-16,16 1 0 16,4-6-2-16,11 2 1 15,0-3 1-15,0-2-1 16,0-4-1-16,-7 4 0 15,-14 0 0-15,-18 2 0 16,-19 6-1-16,-21 1 1 16,-18 4-1-16,-21 4-1 15,-14 0 1-15,-18 2-1 16,-12-2 0-16,-2 0 1 0,-5-5-1 16,3-2-1-16,2-3 1 15,-1 1 0 1,-1-4-1-16,-1 4 0 15,-1-1 0-15,-6 3 0 0,-5 0-1 16,-4 2 0-16,-6 2-1 16,-21 3-2-16,32-4-1 15,-32 4-1-15,0 0-3 16,26-8-4-16,-26 8-5 16,0 0-10-16,0 0-24 15,0 0-87-15,0 0-5 16,0 0 1-16,0 0-3 0</inkml:trace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5-11-07T17:31:10.50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89D012-981A-41E3-BBED-09568C7AD151}" emma:medium="tactile" emma:mode="ink">
          <msink:context xmlns:msink="http://schemas.microsoft.com/ink/2010/main" type="writingRegion" rotatedBoundingBox="26548,19457 26563,19457 26563,19472 26548,19472"/>
        </emma:interpretation>
      </emma:emma>
    </inkml:annotationXML>
    <inkml:traceGroup>
      <inkml:annotationXML>
        <emma:emma xmlns:emma="http://www.w3.org/2003/04/emma" version="1.0">
          <emma:interpretation id="{DEF19D0E-CDFA-4321-BF9A-85126618E46C}" emma:medium="tactile" emma:mode="ink">
            <msink:context xmlns:msink="http://schemas.microsoft.com/ink/2010/main" type="paragraph" rotatedBoundingBox="26548,19457 26563,19457 26563,19472 26548,19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E8E6BD-72C5-4D0B-A4C6-F9DC1448FD3E}" emma:medium="tactile" emma:mode="ink">
              <msink:context xmlns:msink="http://schemas.microsoft.com/ink/2010/main" type="line" rotatedBoundingBox="26548,19457 26563,19457 26563,19472 26548,19472"/>
            </emma:interpretation>
          </emma:emma>
        </inkml:annotationXML>
        <inkml:traceGroup>
          <inkml:annotationXML>
            <emma:emma xmlns:emma="http://www.w3.org/2003/04/emma" version="1.0">
              <emma:interpretation id="{278AD055-6752-47C0-A7B0-01C16D1CDDF5}" emma:medium="tactile" emma:mode="ink">
                <msink:context xmlns:msink="http://schemas.microsoft.com/ink/2010/main" type="inkWord" rotatedBoundingBox="26548,19457 26563,19457 26563,19472 26548,19472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0,'0'0'15</inkml:trace>
        </inkml:traceGroup>
      </inkml:traceGroup>
    </inkml:traceGroup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1:04.95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894147-6866-4C86-82C8-BD2389A685CD}" emma:medium="tactile" emma:mode="ink">
          <msink:context xmlns:msink="http://schemas.microsoft.com/ink/2010/main" type="writingRegion" rotatedBoundingBox="6671,758 20791,381 20958,6650 6839,7027"/>
        </emma:interpretation>
      </emma:emma>
    </inkml:annotationXML>
    <inkml:traceGroup>
      <inkml:annotationXML>
        <emma:emma xmlns:emma="http://www.w3.org/2003/04/emma" version="1.0">
          <emma:interpretation id="{6F1C1E2D-9661-40C1-B873-7131FCB8A69E}" emma:medium="tactile" emma:mode="ink">
            <msink:context xmlns:msink="http://schemas.microsoft.com/ink/2010/main" type="paragraph" rotatedBoundingBox="12377,141 14788,2373 13824,3414 11414,11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145093-BC8D-44DB-AE11-1FD945EB6558}" emma:medium="tactile" emma:mode="ink">
              <msink:context xmlns:msink="http://schemas.microsoft.com/ink/2010/main" type="line" rotatedBoundingBox="12377,141 14788,2373 13824,3414 11414,1182"/>
            </emma:interpretation>
          </emma:emma>
        </inkml:annotationXML>
        <inkml:traceGroup>
          <inkml:annotationXML>
            <emma:emma xmlns:emma="http://www.w3.org/2003/04/emma" version="1.0">
              <emma:interpretation id="{2D29D169-D542-40EF-B3F3-2ED8D4B345BF}" emma:medium="tactile" emma:mode="ink">
                <msink:context xmlns:msink="http://schemas.microsoft.com/ink/2010/main" type="inkWord" rotatedBoundingBox="12377,141 14788,2373 13824,3414 11414,1182"/>
              </emma:interpretation>
              <emma:one-of disjunction-type="recognition" id="oneOf0">
                <emma:interpretation id="interp0" emma:lang="en-US" emma:confidence="0">
                  <emma:literal>sins,</emma:literal>
                </emma:interpretation>
                <emma:interpretation id="interp1" emma:lang="en-US" emma:confidence="0">
                  <emma:literal>sirs.</emma:literal>
                </emma:interpretation>
                <emma:interpretation id="interp2" emma:lang="en-US" emma:confidence="0">
                  <emma:literal>sirs,</emma:literal>
                </emma:interpretation>
                <emma:interpretation id="interp3" emma:lang="en-US" emma:confidence="0">
                  <emma:literal>Sirs.</emma:literal>
                </emma:interpretation>
                <emma:interpretation id="interp4" emma:lang="en-US" emma:confidence="0">
                  <emma:literal>Sirs,</emma:literal>
                </emma:interpretation>
              </emma:one-of>
            </emma:emma>
          </inkml:annotationXML>
          <inkml:trace contextRef="#ctx0" brushRef="#br0">5135-5310 305 0,'-10'-39'139'0,"10"39"5"15,-9-22-4-15,9 22-100 16,0 0-7-16,0 0-4 16,0 0-8-16,0 32-6 15,5-11-3-15,4 16-1 16,-4 6 2-16,5 5-3 0,-3 8 0 15,3 7-4-15,-3-3 1 16,0 3-2-16,-2-8 0 16,0-9-1-16,0-9-5 15,-1-6 1-15,-4-31 0 16,8 24 1-16,-8-24-1 16,0 0 0-16,12-36 1 15,-5 9-1-15,5-2 0 16,0 0 0-16,7 3 1 15,3-1-2-15,7 8 1 16,5 4 0-16,5 8 0 16,-3 10 1-16,-2 4-2 15,-5 10 1-15,-7 5 0 0,-6 6 1 16,-16 6-2-16,-9 5 1 16,-8 2 0-16,-5-5-2 15,-7-2 2-15,-2-7 0 16,-3-6-1-16,-5-6-1 15,3-13-2-15,-5-4-4 16,5-8-3-16,-3-7-7 16,10 8-9-16,-2-13-17 15,31 22-57-15,0 0-48 16,0 0 0-16,0 0 1 16,48 7 2-16</inkml:trace>
          <inkml:trace contextRef="#ctx0" brushRef="#br0" timeOffset="292.193">5722-4757 334 0,'-39'7'148'15,"20"17"-2"-15,-20-17-1 16,25 18-90-16,-10-1-34 16,21 12-2-16,3-5-7 15,17 1-5-15,7-6-4 16,10-1 0-16,0-13 0 15,2-8-1-15,3-11 0 16,-8-15 0-16,-2-7-3 16,-9-7 2-16,-11-5 0 0,-9 0 0 15,-9 7-1-15,-8 10 0 16,-10 12-2-16,-4 12-5 16,4 17-7-16,-4-3-23 15,36 30-108-15,-20-17-3 16,32 23-3-16,-7-28-2 15</inkml:trace>
          <inkml:trace contextRef="#ctx0" brushRef="#br0" timeOffset="2647.7592">6162-3827 363 0,'-22'7'141'16,"22"-7"8"-16,36-9-17 15,22-1-105-15,12-17 1 16,25 6-11-16,6-6-8 15,8 3-8-15,-5 4-5 16,-13 4-9-16,-11 13-4 16,-32 1-8-16,-14 26-7 15,-34-24-14-15,-31 70-34 16,-34-29-54-16,-3 27 3 0,-36-13 74 16,12 18 31-16,-7-6 20 15,3-4 18-15,21 5 19 16,-3-27 43-16,47 10 60 15,2-30 4-15,46 11-69 16,-17-32-22-16,72-3-13 16,-6-18-9-16,21-1-7 15,0-5-7-15,-3 1-8 16,-4 9-14-16,-22-15-64 16,5 40-72-16,-37-11-4 15,-2 25-5-15,-24-22-3 16</inkml:trace>
          <inkml:trace contextRef="#ctx0" brushRef="#br0" timeOffset="2308.5346">6229-4310 383 0,'0'0'151'15,"27"-37"-2"-15,9 30 1 16,-4-17-117-16,26 12-10 16,7-10-6-16,17 3-9 15,5 0-3-15,10-1-2 16,-6 6-1-16,-6 7-4 0,-13 7-3 16,-16 4-6-1,-20 21-8-15,-33-4-17 16,-3 35-68-16,-51-18-45 15,-7 30 0-15,-39-17-2 0,6 21 5 16</inkml:trace>
          <inkml:trace contextRef="#ctx0" brushRef="#br0" timeOffset="2084.3856">6304-4528 308 0,'0'0'151'0,"0"0"-1"16,10 32-1-16,-22-11-63 15,14 30-60-15,-4 7-3 16,2 17-5-16,-5 14-7 16,0 11-5-16,-2-1 3 15,0 2-2-15,0-4-2 16,2-3 0-16,2-12-4 16,3-9 0-16,5-16 1 15,0-15 2-15,5-11-7 16,-10-31-2-16,24 14-6 15,-17-38-10-15,10 0-25 16,-24-39-104-16,21 3-3 0,-23-32-3 16,9 12 2-16</inkml:trace>
          <inkml:trace contextRef="#ctx0" brushRef="#br0" timeOffset="3762.501">7164-3317 365 0,'-31'-22'144'16,"31"22"0"-16,12-22-3 15,-12 22-108-15,39-9-7 16,-8 13-5-16,-7 4-7 0,3 4-5 16,-10 9-2-16,-5 6-1 15,-12 2-1 1,-7 2-2-16,-13 1-1 16,-1-1 1-16,-4-4-3 0,1-5 2 15,3-3-1-15,21-19-1 16,-32 29 0-16,32-29 1 15,0 0 0-15,7 24 0 16,-7-24-2-16,32 12-1 16,-8-5-4-16,0-4-6 15,12 6-14-15,-9-23-39 16,26 19-83-16,-14-25-3 0,16 11-1 16,-16-20-1-1</inkml:trace>
        </inkml:traceGroup>
      </inkml:traceGroup>
    </inkml:traceGroup>
    <inkml:traceGroup>
      <inkml:annotationXML>
        <emma:emma xmlns:emma="http://www.w3.org/2003/04/emma" version="1.0">
          <emma:interpretation id="{718E32CE-5B2D-4091-9038-DD480CA14643}" emma:medium="tactile" emma:mode="ink">
            <msink:context xmlns:msink="http://schemas.microsoft.com/ink/2010/main" type="paragraph" rotatedBoundingBox="6805,5748 20924,5371 20958,6650 6839,7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80F2F1-7A75-4F1F-A141-FC9B1CDA87CE}" emma:medium="tactile" emma:mode="ink">
              <msink:context xmlns:msink="http://schemas.microsoft.com/ink/2010/main" type="line" rotatedBoundingBox="6805,5748 20924,5371 20958,6650 6839,7027"/>
            </emma:interpretation>
          </emma:emma>
        </inkml:annotationXML>
        <inkml:traceGroup>
          <inkml:annotationXML>
            <emma:emma xmlns:emma="http://www.w3.org/2003/04/emma" version="1.0">
              <emma:interpretation id="{B21375DF-36E4-453E-B9E6-760942A522F3}" emma:medium="tactile" emma:mode="ink">
                <msink:context xmlns:msink="http://schemas.microsoft.com/ink/2010/main" type="inkWord" rotatedBoundingBox="6812,6009 8818,5956 8838,6713 6832,6767"/>
              </emma:interpretation>
              <emma:one-of disjunction-type="recognition" id="oneOf1">
                <emma:interpretation id="interp5" emma:lang="en-US" emma:confidence="1">
                  <emma:literal>use</emma:literal>
                </emma:interpretation>
                <emma:interpretation id="interp6" emma:lang="en-US" emma:confidence="0">
                  <emma:literal>us</emma:literal>
                </emma:interpretation>
                <emma:interpretation id="interp7" emma:lang="en-US" emma:confidence="0">
                  <emma:literal>Use</emma:literal>
                </emma:interpretation>
                <emma:interpretation id="interp8" emma:lang="en-US" emma:confidence="0">
                  <emma:literal>usa</emma:literal>
                </emma:interpretation>
                <emma:interpretation id="interp9" emma:lang="en-US" emma:confidence="0">
                  <emma:literal>Us</emma:literal>
                </emma:interpretation>
              </emma:one-of>
            </emma:emma>
          </inkml:annotationXML>
          <inkml:trace contextRef="#ctx0" brushRef="#br1" timeOffset="13323.997">98 77 317 0,'0'0'151'0,"-12"-24"-2"16,12 24 2-16,0 0-113 16,-32 43-11-16,18-6-4 15,2 13-5-15,-3 11-7 16,6 9 1-16,6 7-3 15,8 5-1-15,5-2-4 0,11-7 0 16,8-16-2-16,12-13-2 16,10-17 0-16,5-25 0 15,9-21-1 1,3-25 0-16,-1-23 0 0,3-18-3 16,-4-14 2-16,-4-7-1 15,-6 9 2-15,-10 8-3 16,-20 14 4-16,-6 22-3 15,-15 31 4-15,-5 22 2 16,-32 26-1-16,10 25 2 16,-4 12-2-16,7 7 3 15,4 5-3-15,5 0 2 0,15-8-3 16,7-4 2-16,5-10-4 16,5-14 0-16,-3-10-4 15,5-10-2-15,-2-9-8 16,-22-10-11-16,41-10-29 15,-43-19-96-15,24 12-6 16,-27-21 4-16,22 16-3 16</inkml:trace>
          <inkml:trace contextRef="#ctx0" brushRef="#br1" timeOffset="13959.4186">1018 157 240 0,'15'-34'139'0,"9"22"-3"15,-24 12 5-15,0 0-88 16,12-24-14 0,-12 24-7-16,0 0-8 15,-14 24-5-15,14-24-3 0,-27 34-3 16,12-13-2-16,6 8-2 16,-3-2-1-16,7 4-2 15,5 1-2-15,7-1 0 16,5 1-3-16,8 1 3 15,-4-1-3-15,1-1 1 16,0 1-2-16,-5-3 2 16,-9-3-2-16,-8 1 0 0,-7-5 0 15,-10-3-1-15,-2-5-1 16,-5-4 0 0,0-5-2-16,2-7-1 15,27 2-1-15,-24-17-1 0,24 17 0 16,22-32 0-16,9 13 1 15,10-5 2-15,13-3 0 16,4-2 3-16,2 3 0 16,3 1 0-16,-10-4 1 15,0 8 0-15,-14-6 1 16,-5 10-1-16,-15-5 2 16,-19 22-2-16,19-38 4 15,-19 38-2-15,-12-32 3 16,12 32-1-16,-29-21 2 15,5 18 0-15,0 15-1 16,-8 8 3-16,1 11-3 16,2 8 2-16,2 7-3 0,8 4 1 15,5 3-2-15,14-2 1 16,9-10-3-16,20 0 1 16,15-9-1-16,14-6-1 15,9-6 0-15,8-1 1 16,5-5-3-16,-3-1-2 15,5-6-6-15,-14-17-19 16,14 15-125-16,-33-29-5 16,1 12-4-16,-28-22-3 15</inkml:trace>
        </inkml:traceGroup>
        <inkml:traceGroup>
          <inkml:annotationXML>
            <emma:emma xmlns:emma="http://www.w3.org/2003/04/emma" version="1.0">
              <emma:interpretation id="{19E77A12-F4C1-4152-9AEF-8EE33D1B8640}" emma:medium="tactile" emma:mode="ink">
                <msink:context xmlns:msink="http://schemas.microsoft.com/ink/2010/main" type="inkWord" rotatedBoundingBox="11140,5839 16369,5458 16450,6574 11221,6955"/>
              </emma:interpretation>
              <emma:one-of disjunction-type="recognition" id="oneOf2">
                <emma:interpretation id="interp10" emma:lang="en-US" emma:confidence="0">
                  <emma:literal>ui-periodic</emma:literal>
                </emma:interpretation>
                <emma:interpretation id="interp11" emma:lang="en-US" emma:confidence="0">
                  <emma:literal>vs-periodic</emma:literal>
                </emma:interpretation>
                <emma:interpretation id="interp12" emma:lang="en-US" emma:confidence="0">
                  <emma:literal>Vs-periodic</emma:literal>
                </emma:interpretation>
                <emma:interpretation id="interp13" emma:lang="en-US" emma:confidence="0">
                  <emma:literal>VT-periodic</emma:literal>
                </emma:interpretation>
                <emma:interpretation id="interp14" emma:lang="en-US" emma:confidence="0">
                  <emma:literal>ui-period",</emma:literal>
                </emma:interpretation>
              </emma:one-of>
            </emma:emma>
          </inkml:annotationXML>
          <inkml:trace contextRef="#ctx0" brushRef="#br1" timeOffset="17077.4929">5553 360 363 0,'0'0'150'15,"48"0"-5"-15,-26-7-2 16,12 2-136-16,7 2-19 15,-5-16-27-15,15 26-101 16,-24-14-2-16,9 21-3 16,-36-14-1-16</inkml:trace>
          <inkml:trace contextRef="#ctx0" brushRef="#br1" timeOffset="17940.067">6358 89 347 0,'0'0'148'0,"-32"-41"-3"15,32 41-3-15,-5-36-121 16,5 36-2-16,32-39-4 16,-6 25-3-16,6 2-1 15,4 7 0-15,-7 7 0 16,2 8-1-16,-4 9-1 15,-3 10-1-15,-9 5-3 16,-6 12-1-16,-6 5-1 16,-8-1 0-16,-5 1-1 15,-12-3-1-15,-4-4 0 16,-8-5 0-16,0-8 0 0,-2-14-3 16,2-7-4-16,-2-3-3 15,9-2-8-15,-2-10-13 16,29 5-31-16,-41 5-90 15,41-5-4-15,0 0 3 16,0 0 0-16</inkml:trace>
          <inkml:trace contextRef="#ctx0" brushRef="#br1" timeOffset="17459.7458">6411-68 383 0,'0'0'152'0,"0"0"1"15,0 0-6-15,-32 29-124 16,18 3-6-16,2 18-2 16,0 6-4-16,0 11-2 0,-1 8-2 15,4 3 1-15,-1 4-4 16,3 5 0-16,2-7-1 16,3-8-1-16,2-7-2 15,4-12-2-15,4-12-1 16,-1-12-5-16,-7-29-3 15,0 0-10-15,29-21-25 16,-41-32-106-16,22-1-4 16,-25-18 1-16,8 14-1 15</inkml:trace>
          <inkml:trace contextRef="#ctx0" brushRef="#br1" timeOffset="18263.281">6848 307 363 0,'24'-20'149'0,"12"20"-4"15,-36 0 0-15,32-29-121 0,-32 29-9 16,29-34-4-16,-17 10-6 16,0 0-1-16,-10 0-1 15,-7-3 2-15,5 27-1 16,-45-24 2-16,8 27 1 16,-4 11-1-16,-5 5 1 15,5 18-1-15,3 4-1 16,11 0-1-16,15 2-1 15,14-2-1-15,15-4-1 16,15-11-1-16,6 3-2 16,6-14-1-16,7-3-5 15,-6-7-3-15,4-1-12 0,-15-16-20 16,16 12-108-16,-33-21 0 16,15 13-3-16,-25-18 4 15</inkml:trace>
          <inkml:trace contextRef="#ctx0" brushRef="#br1" timeOffset="18599.5033">7181 348 337 0,'0'0'148'0,"0"0"-2"15,17-34 2-15,-17 34-111 16,27-48-15-16,-3 21-3 16,0-7-10-16,5-2-4 15,0 2-1-15,0 3-2 16,-2 14-3-16,-3 7-2 0,2 15-7 15,-26-5-12 1,49 46-30-16,-44-22-91 16,24 19-5-16,-20-11 2 15,13 9-1-15,-22-41 55 0,19 48 77 16,-11-21 16-16,-8-27 39 16,16 22 97-16,-16-22 5 15,0 0 0-15,0 0 2 16,13 21-53-16,-13-21-70 15,0 0-9-15,0 0-15 16,19-33-17-16,-19 33-47 16,10-49-78-16,-6 8 1 0,-13-27-3 15,16-2 3 1</inkml:trace>
          <inkml:trace contextRef="#ctx0" brushRef="#br1" timeOffset="18720.5859">7660-251 373 0,'0'0'145'0,"2"62"2"15,-16-28-9-15,11 10-134 16,8 11-31-16,-10-16-110 16,25 9-5-16,-16-16-4 15,21 11-1-15</inkml:trace>
          <inkml:trace contextRef="#ctx0" brushRef="#br1" timeOffset="19035.7946">7996 261 385 0,'0'0'149'16,"-27"2"1"-16,17 20-4 0,-11-8-127 15,6 8-4-15,3 7-2 16,10 0-6-16,4-2-3 16,15-1-2-16,5-6 0 15,7-11 0-15,4-9 0 16,11-14-2-16,-1-10 0 15,-4-13 0-15,-8-9-2 16,-11 1 2-16,-13-1-2 16,-14 14 1-16,-17 8 0 15,-10 19 0-15,-7 12 0 16,-3 10-4-16,6 20-5 16,1-8-15-16,25 26-43 0,-2-23-77 15,31 9-4-15,-17-41 0 16,46 33-2-16</inkml:trace>
          <inkml:trace contextRef="#ctx0" brushRef="#br1" timeOffset="19472.0853">8689 145 377 0,'0'0'148'16,"-56"-12"0"-16,32 31 0 15,-19 0-127-15,14 13-5 16,-3 4 0-16,8 7-9 0,7 3-2 16,10 3-1-16,7-8-1 15,7-15-1-15,-7-26-1 16,44 17-1-16,-8-34 0 16,3-19 0-16,2-17-1 15,0-15-1-15,-3-11 1 16,-4-18-1-16,-7-12 1 15,-8-2-1-15,-4 5 2 16,-6 16 0-16,-9 11 3 16,-2 21 1-16,-5 24 1 15,7 34 0-15,-25 19 2 16,13 29-1-16,-2 18-1 0,2 11 1 16,2 10-3-16,3 10 1 15,2-3-2-15,3-2 1 16,2-5-2-16,4-15-2 15,4-2-5-15,-1-22-8 16,12-4-23-16,-19-44-111 16,37 10-7-16,-23-39 1 15,22 12-2-15</inkml:trace>
          <inkml:trace contextRef="#ctx0" brushRef="#br1" timeOffset="19716.2476">8972 261 391 0,'-3'31'147'0,"10"3"1"15,-7-34-6-15,-12 39-130 0,12-39-12 16,0 0-17-16,24 16-23 16,-24-49-34-16,29 4-66 15,-26-27-5-15,16 3 4 16,-14-27-1-16,17 10 110 16,-10 3 35-16,-10-4 24 15,15 35 38-15,-24 0 67 16,7 36 6-16,0 0-3 15,10 24-1-15,-15 10-115 16,2-7-67-16,23 18-80 16,-11-11-9-16,23 5-3 15,-11-17-2-15</inkml:trace>
          <inkml:trace contextRef="#ctx0" brushRef="#br1" timeOffset="19912.378">9416 133 406 0,'-36'-3'156'0,"14"25"0"16,-24-20-3-16,17 25-129 16,5 0-8-16,12 9-2 15,5 0-5-15,9 8-4 16,10-1-4-16,12-4-4 16,13 2-9-16,1-27-29 15,30 13-111-15,-13-27-3 16,25 2-4-16,-15-28-1 0</inkml:trace>
          <inkml:trace contextRef="#ctx0" brushRef="#br1" timeOffset="16404.0461">4381 224 253 0,'-17'-21'138'0,"17"21"6"16,0 0-3-16,-21-24-87 15,21 24-11-15,0 0-8 16,26 19-8-16,-26-19-9 16,29 39-1-16,-12-13-5 15,5 13 0-15,-3 4-4 16,5 6-1-16,-2 4-4 15,2-3 0-15,-2 1-2 16,2-10 0-16,-2-4-2 16,2-13 0-16,-2-7-3 15,-22-17-4-15,38 0-5 16,-28-22-10-16,-10 22-16 0,12-61-36 16,-5 40-78-16,-19-20 0 15,15 16 0-15,-18-16 3 16</inkml:trace>
          <inkml:trace contextRef="#ctx0" brushRef="#br1" timeOffset="16657.2129">4973 9 321 0,'0'0'148'0,"0"0"3"15,0 0-4-15,-22 58-108 16,-4-24-18-16,9 22-1 15,-12-3-6-15,2 5-3 0,1 2-3 16,2 1-1-16,-3-8-2 16,10-10-2-16,5 1-3 15,0-18-2-15,10-1-5 16,2-25-5-16,4 36-11 16,-4-36-21-16,29 17-104 15,-29-17-3-15,0 0-1 16,22-10 1-16</inkml:trace>
          <inkml:trace contextRef="#ctx0" brushRef="#br1" timeOffset="16844.3381">4992 546 374 0,'-9'63'150'0,"-10"-30"0"0,16 18-5 15,-7-12-129 1,10-1-2-16,0-4-8 0,5-5-6 15,5 0-8-15,-10-29-10 16,14 44-22-16,-14-44-103 16,0 0-2-16,0 0-3 15,29-12-2-15</inkml:trace>
        </inkml:traceGroup>
        <inkml:traceGroup>
          <inkml:annotationXML>
            <emma:emma xmlns:emma="http://www.w3.org/2003/04/emma" version="1.0">
              <emma:interpretation id="{D10C7F9A-6F56-4E4F-AB49-E7831AE16D1D}" emma:medium="tactile" emma:mode="ink">
                <msink:context xmlns:msink="http://schemas.microsoft.com/ink/2010/main" type="inkWord" rotatedBoundingBox="18658,5633 20929,5572 20953,6469 18682,6530"/>
              </emma:interpretation>
              <emma:one-of disjunction-type="recognition" id="oneOf3">
                <emma:interpretation id="interp15" emma:lang="en-US" emma:confidence="1">
                  <emma:literal>Ext</emma:literal>
                </emma:interpretation>
                <emma:interpretation id="interp16" emma:lang="en-US" emma:confidence="0">
                  <emma:literal>Ext'</emma:literal>
                </emma:interpretation>
                <emma:interpretation id="interp17" emma:lang="en-US" emma:confidence="0">
                  <emma:literal>Paxt</emma:literal>
                </emma:interpretation>
                <emma:interpretation id="interp18" emma:lang="en-US" emma:confidence="0">
                  <emma:literal>{Ext</emma:literal>
                </emma:interpretation>
                <emma:interpretation id="interp19" emma:lang="en-US" emma:confidence="0">
                  <emma:literal>(Ext</emma:literal>
                </emma:interpretation>
              </emma:one-of>
            </emma:emma>
          </inkml:annotationXML>
          <inkml:trace contextRef="#ctx0" brushRef="#br1" timeOffset="21113.1763">12054-254 414 0,'0'0'154'15,"0"0"-4"-15,-17 46-2 16,5-10-128-16,10 17-3 16,-5 5-3-16,4 10-3 15,3 2-5-15,5-7-1 16,0-3-2-16,5-11 0 15,4-13-4-15,3-10-2 0,5-6-4 16,-22-20-9-16,38 2-19 16,-40-33-57-16,2 31-57 15,-2-53-3-15,-8 19 3 16,-26-22-2-16</inkml:trace>
          <inkml:trace contextRef="#ctx0" brushRef="#br1" timeOffset="21455.4033">11842-203 398 0,'0'0'147'0,"26"-29"-2"16,18 22-2-16,-1-18-119 15,27 11-6-15,12-13-3 0,10 6-10 16,10 1-6-16,-6 3-6 16,-4 10-8-16,-19 2-8 15,-11 22-15 1,-40-7-15-16,-7 36-19 0,-54-22-12 15,5 34-22-15,-48-24 20 16,7 26 37-16,-21-16 29 16,1-3 25-16,16 2 28 15,-6-26 21-15,39 19 23 16,-7-36 25-16,46 22-13 16,7-22-32-16,0 0-17 15,43-19-13-15,10 12-10 16,10-8-8-16,10-2-12 0,9 10-13 15,-12-12-21 1,19 23-96-16,-36-13-7 16,5 21 1-16,-58-12-4 15</inkml:trace>
          <inkml:trace contextRef="#ctx0" brushRef="#br1" timeOffset="21633.5211">12008 348 398 0,'-58'14'144'15,"39"13"-4"-15,19-27-1 16,0 0-118-16,29 7-6 16,29-9-5-16,15-3-16 0,4-5-16 15,19 15-41 1,-18-17-73-16,6 14-6 16,-30-9 1-16,-1 17-4 15</inkml:trace>
          <inkml:trace contextRef="#ctx0" brushRef="#br1" timeOffset="21943.7279">12724 244 362 0,'12'-24'136'16,"-12"-13"1"-16,17 16-5 15,-15-4-108-15,-2 25-7 16,31-41 2-16,-9 29-4 15,-22 12-1-15,41-9-1 16,-41 9 2-16,39 31 1 16,-20-9-3-16,5 16-1 0,5 1-3 15,3 5-1-15,6 2-4 16,3-5 1-16,3 0-4 16,-5-12-3-16,-1-3-2 15,-4-14-6-15,-5 0-6 16,-29-12-18-16,39-4-75 15,-42-23-38-15,8 5-5 16,-24-26-3-16,12 7 6 16</inkml:trace>
          <inkml:trace contextRef="#ctx0" brushRef="#br1" timeOffset="22140.8587">13178 106 411 0,'-34'15'150'0,"12"28"5"16,-31-9-7-16,14 12-118 15,-14 0-12-15,7 4-2 16,-2-1-9-16,9-6-3 16,8-7-3-16,7-9-4 15,24-27-3-15,-8 22-8 16,8-22-17-16,32-10-109 16,14 5-9-16,-12-24 0 15,21 8-6-15</inkml:trace>
          <inkml:trace contextRef="#ctx0" brushRef="#br1" timeOffset="22652.1989">13446 77 435 0,'-24'-12'153'16,"24"12"2"-16,0 0-6 15,70-14-123-15,-7 11-13 16,21 1-6-16,15 2-19 16,-5-20-133-16,22 20-7 15,-31-17-8-15,2 10-1 16</inkml:trace>
          <inkml:trace contextRef="#ctx0" brushRef="#br1" timeOffset="22492.0925">13886-210 329 0,'33'-15'143'0,"-28"-9"-1"15,-5 24 3-15,0 0-100 16,0 0-3-16,-43 31-6 16,14 6-12-16,-15 6-5 15,1 10-2-15,-3 5-5 16,5 10 0-16,7-1-5 0,5-1-1 16,12-3-2-16,12-8 1 15,15-4-3-15,9-8-2 16,13-9 0-16,6-17-1 15,8-5 0-15,5-14-1 16,5-6-4-16,-3-11-5 16,0 0-11-16,-15-25-22 15,11 25-106-15,-40-24-7 16,4 18 2-16,-42-13-3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6.36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-3 566 27,'7'-30'17,"-7"30"-1,3-16 1,-3 16 0,0 0-3,11-23 0,-11 23-1,12-28-2,-12 28 0,23-37-2,-3 21 0,-8-10-3,11 5-1,-5-11-1,3 11-1,-2-5 0,6 7-1,-11-4 0,7 3 0,-5-1 0,4 5 0,-6-3 0,5 5 0,-1-4 0,1 3-1,-1-1 0,0 2 0,-3 0 0,1 1 0,0 1-1,0 2 1,-16 10-1,23-23 1,-23 23 0,16-18 0,-16 18-1,0 0 1,0 0 0,0 0-1,16-12 0,-16 12-2,0 0-2,0 0-4,-6 17-19,6-17-9,-1 16-2,1-16 1,0 0 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4:12.18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7063E4D-9382-4014-83A2-D9D6986D5332}" emma:medium="tactile" emma:mode="ink">
          <msink:context xmlns:msink="http://schemas.microsoft.com/ink/2010/main" type="writingRegion" rotatedBoundingBox="1528,55 12857,1232 12645,3269 1316,2092"/>
        </emma:interpretation>
      </emma:emma>
    </inkml:annotationXML>
    <inkml:traceGroup>
      <inkml:annotationXML>
        <emma:emma xmlns:emma="http://www.w3.org/2003/04/emma" version="1.0">
          <emma:interpretation id="{68B8ADB3-E950-4A9A-9150-02DABA952B85}" emma:medium="tactile" emma:mode="ink">
            <msink:context xmlns:msink="http://schemas.microsoft.com/ink/2010/main" type="paragraph" rotatedBoundingBox="1528,55 12857,1232 12645,3269 1316,2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CC7576-A172-4FA2-8E46-0B7306B955A0}" emma:medium="tactile" emma:mode="ink">
              <msink:context xmlns:msink="http://schemas.microsoft.com/ink/2010/main" type="line" rotatedBoundingBox="1528,55 12857,1232 12645,3269 1316,2092"/>
            </emma:interpretation>
          </emma:emma>
        </inkml:annotationXML>
        <inkml:traceGroup>
          <inkml:annotationXML>
            <emma:emma xmlns:emma="http://www.w3.org/2003/04/emma" version="1.0">
              <emma:interpretation id="{0FEF36B2-DCFF-4AF4-920B-C8CCB22AE63D}" emma:medium="tactile" emma:mode="ink">
                <msink:context xmlns:msink="http://schemas.microsoft.com/ink/2010/main" type="inkWord" rotatedBoundingBox="1469,620 5355,1024 5202,2495 1316,2092">
                  <msink:destinationLink direction="with" ref="{BCFAA3AE-BC67-4593-AAE9-10585E422104}"/>
                </msink:context>
              </emma:interpretation>
              <emma:one-of disjunction-type="recognition" id="oneOf0">
                <emma:interpretation id="interp0" emma:lang="en-US" emma:confidence="0">
                  <emma:literal>connecting</emma:literal>
                </emma:interpretation>
                <emma:interpretation id="interp1" emma:lang="en-US" emma:confidence="0">
                  <emma:literal>Connecting</emma:literal>
                </emma:interpretation>
                <emma:interpretation id="interp2" emma:lang="en-US" emma:confidence="0">
                  <emma:literal>connoting</emma:literal>
                </emma:interpretation>
                <emma:interpretation id="interp3" emma:lang="en-US" emma:confidence="0">
                  <emma:literal>Connoting</emma:literal>
                </emma:interpretation>
                <emma:interpretation id="interp4" emma:lang="en-US" emma:confidence="0">
                  <emma:literal>Bonneting</emma:literal>
                </emma:interpretation>
              </emma:one-of>
            </emma:emma>
          </inkml:annotationXML>
          <inkml:trace contextRef="#ctx0" brushRef="#br0">600 154 313 0,'0'0'133'16,"12"-43"0"-16,-12 43-2 15,0-39-105-15,0 39-1 16,-15-46-4-16,15 46-9 15,-29-26 2-15,29 26-1 16,-51 10-1-16,10 19-2 16,-12 12 4-16,-5 19-4 15,-9 17 2-15,-4 25-2 16,1 11-1-16,5 13-1 16,14 0-2-16,22-6-1 15,17-4-3-15,24-12-2 16,25-14-3-16,11-18-1 0,17-16-6 15,0-18-3-15,8-4-8 16,-15-24-13-16,10 14-39 16,-37-39-77-16,10 8 1 15,-26-31 0-15,9 4 4 16</inkml:trace>
          <inkml:trace contextRef="#ctx0" brushRef="#br0" timeOffset="300.1996">672 952 304 0,'0'0'144'16,"22"36"-1"-16,-22-36-2 16,19 29-88-16,-19-29-37 15,36 22-3-15,-7-17-7 0,8-5-3 16,1-8-2-16,3-4 0 16,-2-10 0-16,-5-2 3 15,-3-9-1-15,-9-4 0 16,-12-1 0-16,-13-3-1 15,-9 4 1-15,-10 3 0 16,-14 10 1-16,-3 7-2 16,-4 15 0-16,-3 9 0 15,5 10-1-15,7 7-2 16,8 10-5-16,6-2-9 16,25 11-27-16,-15-21-99 15,39 12-4-15,-29-34-2 0,58 19 0 16</inkml:trace>
          <inkml:trace contextRef="#ctx0" brushRef="#br0" timeOffset="668.4449">1252 688 364 0,'0'0'144'15,"-7"32"-2"-15,7-32-7 16,-25 26-116-16,25-26-3 15,8 46-4-15,-1-24-6 16,3 5-1-16,-10-27-1 16,21 36 0-16,-21-36-1 0,27 5-2 15,-27-5 0-15,41-29 0 16,-12 2-1-16,5-4 0 16,2 2 1-16,-2 2-1 15,-5 10 1-15,-5 8 0 16,-24 9 1-16,24 26 0 15,-24 1 0-15,-2 9 0 16,-5 3 0-16,2-1 1 16,-3-1-2-16,6-4-3 15,2-6-5-15,0-27-7 16,7 29-15-16,-7-29-41 16,0 0-73-16,-7-29-6 0,7 29 2 15,7-41-2-15</inkml:trace>
          <inkml:trace contextRef="#ctx0" brushRef="#br0" timeOffset="1243.8261">1788 737 359 0,'0'0'144'16,"0"0"0"-16,-17 24-2 16,3 0-120-16,-1-2-5 15,6 4-6-15,1 1-5 16,8 0-4-16,0-27 1 15,5 36 0-15,-5-36-1 16,0 0 1-16,29 2-2 0,-29-2 1 16,34-36-2-16,-12 14 2 15,-1 0-1 1,-1-2-1-16,2 5 1 16,-22 19-2-16,36-27 1 0,-36 27 0 15,26 5 0-15,-26-5 0 16,17 27 0-16,-12-3 0 15,2 5 0-15,1 0 1 16,1-2 0-16,1-1-1 16,2-2 0-16,-12-24 0 15,31 24-1-15,-9-21 0 16,-22-3-1-16,41-15 0 0,-17 1-3 16,-4-8 1-1,1-2-2-15,-6-3 2 16,-1 1 0-16,-6-6 0 15,-1 8 0-15,-7-2 1 0,0 26 4 16,-17-29 0-16,17 29 2 16,-36 0 0-16,14 12 1 15,0 9 1-15,3 1-1 16,2 12 1-16,5-5-2 16,5 0 0-16,12-5-2 15,-5-24 0-15,41 32-2 16,-10-32-2-16,8-3-3 15,-1-9-6-15,8 5-12 16,-12-15-14-16,17 32-46 16,-51-10-59-16,46-12-1 15,-46 12-2-15,21-5 5 16</inkml:trace>
          <inkml:trace contextRef="#ctx0" brushRef="#br0" timeOffset="1480.9847">2571 614 252 0,'0'0'140'0,"0"0"0"16,-27 14 1-16,13 30-64 15,-15-16-48-15,12 18-6 16,2-5-9-16,8 3-6 16,7-5-3-16,5-3-3 15,7-2-1-15,-12-34-3 16,39 41-7-16,-17-36-7 0,9 7-19 15,-31-12-48-15,46-12-59 16,-46 12-1-16,31-17 1 16,-28-7-1-16</inkml:trace>
          <inkml:trace contextRef="#ctx0" brushRef="#br0" timeOffset="1952.2983">2699 693 308 0,'-31'-14'140'0,"31"14"-1"15,7 21 2-15,24 1-105 0,1-12-19 16,16 0-7-16,10-3-16 15,-2-14-16-15,11 16-15 16,-19-16-14-16,13 24-2 16,-30-15 5-16,6 27 12 15,-37-29 12-15,26 51 14 16,-21-20 14-16,-5-9 14 16,5 7 12-16,-5-29-2 15,0 0-13-15,0 0-47 16,17-36-78-16,-5-3-5 15,-10-24-5-15,3-7-2 16</inkml:trace>
          <inkml:trace contextRef="#ctx0" brushRef="#br0" timeOffset="1720.1438">2945 370 272 0,'25'-25'141'0,"-33"1"3"16,8 24-3-16,-19 22-83 16,7 17-28-16,-12 2-7 15,12 17-5-15,-5 2-10 0,10 13-1 16,-1-3-4-16,6 2 1 16,4-4-4-16,1-8-2 15,4-7-4-15,-2-17-8 16,4-2-10-16,-9-34-20 15,0 0-85-15,0 0-16 16,-9-43 0-16,-20-13 2 16</inkml:trace>
          <inkml:trace contextRef="#ctx0" brushRef="#br0" timeOffset="2324.5452">3185 316 293 0,'0'0'130'0,"-27"41"2"0,34 1-6 15,-4-6-108-15,11 0-20 16,6 5-7-16,-1-2-4 15,3 11-7-15,-10-11-2 16,2 12 1-16,-9-15 2 16,7 5 2-16,-7-17 5 15,-5-24 5-15,26 20 6 16,-4-32 8-16,7-3 6 16,-2-16 4-16,4 6 4 0,-9-8 5 15,7 11 3-15,-17-2 0 16,-12 24 1-16,0 0-4 15,22 0-2 1,-22 0-5-16,-5 36-3 0,-2-9-4 16,7 9-3-16,-8 0 0 15,8 5-2-15,-2-2-1 16,2-1-3-16,2-6 0 16,1-1-3-16,4-7-5 15,-7-24-9-15,19 32-19 16,-19-32-75-16,22-20-39 15,-15-11-1-15,22 7-1 16</inkml:trace>
          <inkml:trace contextRef="#ctx0" brushRef="#br0" timeOffset="2723.8103">3810 643 367 0,'-21'9'150'0,"13"25"-1"16,-18-22-5-16,14 17-118 15,2-5-7-15,8 8-8 16,-1-6-6-16,6 1 0 16,-3-27-3-16,14 31 1 15,-14-31 0-15,29-7-1 16,-10-15 0-16,3-9 1 0,5-8 0 16,-1-2 0-1,-2 0 2-15,1 5 0 16,-8 14 1-16,-17 22 1 15,0 0 1-15,19 46-1 0,-26 14-1 16,-3 20 0-16,-2 17-2 16,-5 9 0-16,0 8-2 15,-5-1 1-15,-2-4-1 16,-7-13-1-16,-6-6 1 16,-11-10-3-16,-10-15 2 15,-9-17-5-15,-6-14-1 16,-4-22-10-16,7-10-13 15,-3-35-37-15,25 11-93 16,-8-34 1-16,32 13-6 16,-2-22 3-16</inkml:trace>
        </inkml:traceGroup>
        <inkml:traceGroup>
          <inkml:annotationXML>
            <emma:emma xmlns:emma="http://www.w3.org/2003/04/emma" version="1.0">
              <emma:interpretation id="{013691CF-3584-416C-BB5D-38F3F6592781}" emma:medium="tactile" emma:mode="ink">
                <msink:context xmlns:msink="http://schemas.microsoft.com/ink/2010/main" type="inkWord" rotatedBoundingBox="6453,567 8645,795 8490,2289 6298,2061">
                  <msink:destinationLink direction="with" ref="{BCFAA3AE-BC67-4593-AAE9-10585E422104}"/>
                </msink:context>
              </emma:interpretation>
              <emma:one-of disjunction-type="recognition" id="oneOf1">
                <emma:interpretation id="interp5" emma:lang="en-US" emma:confidence="0">
                  <emma:literal>map:</emma:literal>
                </emma:interpretation>
                <emma:interpretation id="interp6" emma:lang="en-US" emma:confidence="0">
                  <emma:literal>map!</emma:literal>
                </emma:interpretation>
                <emma:interpretation id="interp7" emma:lang="en-US" emma:confidence="0">
                  <emma:literal>map.</emma:literal>
                </emma:interpretation>
                <emma:interpretation id="interp8" emma:lang="en-US" emma:confidence="0">
                  <emma:literal>map</emma:literal>
                </emma:interpretation>
                <emma:interpretation id="interp9" emma:lang="en-US" emma:confidence="0">
                  <emma:literal>maps.</emma:literal>
                </emma:interpretation>
              </emma:one-of>
            </emma:emma>
          </inkml:annotationXML>
          <inkml:trace contextRef="#ctx0" brushRef="#br0" timeOffset="4239.8186">5018 601 295 0,'0'0'141'15,"0"0"3"-15,0 0 0 16,-2 39-101-16,2-39-10 15,-12 60-5-15,5-18-11 16,2 3-7-16,2 1-3 0,3 0-2 16,3-7-1-16,2-5-1 15,2-8 0 1,-7-26-3-16,0 0 1 16,31 0 0-16,-16-26-1 0,2-15 1 15,0-5-1-15,2-5 0 16,-2-2 0-16,2 2 1 15,-4 10 0-15,-1 10 0 16,-14 31 0-16,0 0 1 16,0 0 0-16,24 24-1 15,-21 7 0-15,-1 8 2 16,0 2-3-16,1-5 2 0,2-7-2 16,2-5 0-1,-7-24 0-15,24 12 0 16,-24-12-1-16,44-31 1 15,-18 2 0-15,3-2 0 0,3-3 1 16,4 0 0-16,-2 7 0 16,-5 8-1-16,-3 12 1 15,-26 7-1-15,29 19 1 16,-22 5-1-16,-2 10 0 16,-7 2 0-16,-3 1-1 15,-2 1 2-15,0-4-2 16,-1-7-3-16,8-27-2 15,-7 29-6-15,7-29-11 16,0 0-24-16,24-5-100 16,-26-17-3-16,24 15-2 15,-15-22 2-15</inkml:trace>
          <inkml:trace contextRef="#ctx0" brushRef="#br0" timeOffset="4600.0575">5956 684 323 0,'0'0'145'0,"0"0"-1"16,0 0-1-16,-34-3-113 15,5 13-3-15,5 16-5 16,-10 1-8-16,7 4-3 16,3 3-3-16,5-5-3 15,7-5-1-15,12-24-1 16,5 27-2-16,-5-27-1 0,41-15 1 15,-12-4-1-15,4 0 0 16,-1-5 1-16,-3 9 2 16,-5 8 0-16,-24 7 0 15,27 19 2-15,-25 8-2 16,-4 14 1-16,-3-2-1 16,2 6 0-16,-1 1-2 15,1-12-3-15,8-7-4 16,-5-27-4-16,22 17-11 15,-15-44-22-15,24 15-88 16,-26-36-22-16,22 11 0 16,-20-28 1-16</inkml:trace>
          <inkml:trace contextRef="#ctx0" brushRef="#br0" timeOffset="5064.3674">6185 587 301 0,'34'24'149'16,"-34"-24"-1"-16,0 63 1 15,-17-29-90-15,20 19-30 16,-13 0-5-16,5 12-8 16,-5 3-6-16,1 2-2 15,-1 2-1-15,-4 6-2 16,1-3 0-16,1-5-2 16,8-10-1-16,6-7 2 15,-2-12-3-15,7-9 1 0,-7-32-1 16,20 21 4-16,-20-21-4 15,24-41 0-15,-17 0 0 16,0-9-2-16,3-18 1 16,-3-2 0-16,8-7 1 15,-8-1-6-15,7 3 8 16,-4 1-4-16,9 6 2 16,-4 7 0-16,4 8 0 15,0 3 0-15,6 13-1 16,-1 11 2-16,2 6-2 15,3 16 2-15,-2 13 0 16,0 15-1-16,-6 13 1 16,-9 16 1-16,-7 2 0 0,-5 3-1 15,-9 0-1-15,-6-5-2 16,-9-4-3-16,-5-20-3 16,-3-5-11-16,-6-34-28 15,11 8-111-15,-26-37-3 16,10 10-2-16,-23-24-1 15</inkml:trace>
          <inkml:trace contextRef="#ctx0" brushRef="#br0" timeOffset="8032.3401">7176 135 294 0,'-22'-14'138'0,"22"14"0"15,-24-10-1-15,24 10-110 0,0 0 4 16,-17 41-5-16,17-41-6 15,-7 44-9-15,7-20 0 16,4 5-5-16,6-8 3 16,-10-21-2-16,24 25-5 15,-24-25-1-15,32 4 0 16,-32-4 1-16,0 0-1 16,19-24 0-16,-19 24-1 15,-7-31 1-15,7 31-3 16,-15-32 1-16,15 32 1 15,-26-19 0-15,26 19 3 16,-27 7 0-16,27-7-1 16,-26 27 1-16,11 2 0 0,3-7-5 15,5 9-7-15,7-31-17 16,2 53-117-16,-2-53-6 16,7 41-3-16,-7-41-1 15</inkml:trace>
          <inkml:trace contextRef="#ctx0" brushRef="#br0" timeOffset="8641.7461">7154 986 310 0,'0'0'142'16,"0"0"0"-16,0 0-5 16,-17 21-116-16,17-21-2 15,0 0 0-15,7 32-5 16,-7-32-5-16,5 29-3 15,-5-29 1-15,0 0-2 16,10 21-1-16,-10-21-2 0,0 0 0 16,17-24-1-16,-12 3-1 15,-3-6 3 1,0 3-1-16,-6-5 2 16,4 29 1-16,-22-34 2 0,22 34-1 15,-39 0 1-15,39 0 0 16,-41 41-2-16,22-12 0 15,4 2-2-15,6 1-1 16,4-6-1-16,10-4-1 16,-5-22 1-16,21 22-1 15,-21-22 0-15,37-10 0 16,-37 10 0-16,33-31 1 0,-21 7 0 16,-2 0-1-16,-5-1 0 15,-5 4 0 1,-2-1 1-16,2 22 0 15,-15-24 1-15,15 24-1 0,0 0 0 16,-24-7-1-16,24 7-4 16,0 0-6-16,-3 21-20 15,3-21-119-15,0 0-4 16,0 0-6-16,5 24-1 16</inkml:trace>
        </inkml:traceGroup>
        <inkml:traceGroup>
          <inkml:annotationXML>
            <emma:emma xmlns:emma="http://www.w3.org/2003/04/emma" version="1.0">
              <emma:interpretation id="{CBE4B0BA-B2F2-49E5-B62B-00B743A05CEF}" emma:medium="tactile" emma:mode="ink">
                <msink:context xmlns:msink="http://schemas.microsoft.com/ink/2010/main" type="inkWord" rotatedBoundingBox="11872,2014 12766,2107 12668,3052 11774,2959"/>
              </emma:interpretation>
              <emma:one-of disjunction-type="recognition" id="oneOf2">
                <emma:interpretation id="interp10" emma:lang="en-US" emma:confidence="0">
                  <emma:literal>any</emma:literal>
                </emma:interpretation>
                <emma:interpretation id="interp11" emma:lang="en-US" emma:confidence="0">
                  <emma:literal>also</emma:literal>
                </emma:interpretation>
                <emma:interpretation id="interp12" emma:lang="en-US" emma:confidence="0">
                  <emma:literal>aly</emma:literal>
                </emma:interpretation>
                <emma:interpretation id="interp13" emma:lang="en-US" emma:confidence="0">
                  <emma:literal>ayl</emma:literal>
                </emma:interpretation>
                <emma:interpretation id="interp14" emma:lang="en-US" emma:confidence="0">
                  <emma:literal>aryl</emma:literal>
                </emma:interpretation>
              </emma:one-of>
            </emma:emma>
          </inkml:annotationXML>
          <inkml:trace contextRef="#ctx0" brushRef="#br0" timeOffset="413859.9473">10703 1947 259 0,'0'0'133'15,"-34"-26"6"-15,34 26-1 0,-34-15-94 16,34 15-2-16,-43 0-3 16,43 0-9-16,-46 19-9 15,22 3-4-15,-5-3-5 16,7 3-2-16,0 0-5 16,10 0-1-16,5-1-1 15,7-21-1-15,7 27-1 16,-7-27 0-16,41-7-1 15,-12-5 0-15,0-8 0 16,-2 1 0-16,-3-5 2 16,-2 5 0-16,-22 19 1 15,0 0-1-15,22-10 1 16,-22 10 0-16,-3 36-1 0,6-12 0 16,1 3-1-16,1-1-2 15,5-1-1-15,-10-25-2 16,24 24-4-16,-24-24-5 15,27 2-9-15,-23-24-23 16,25 18-101-16,-26-35-3 16,19 8-2-16,-20-30 3 15</inkml:trace>
          <inkml:trace contextRef="#ctx0" brushRef="#br0" timeOffset="414452.3416">11155 1889 319 0,'26'24'138'15,"-26"-24"3"-15,0 0 0 16,0 0-109-16,-24 46-3 15,24-46-2-15,-31 46-9 16,16-19-6-16,8 2-1 16,2-5-4-16,5-24-2 15,20 22-2-15,4-30-1 16,7-11 1-16,3-8-1 16,2-4 2-16,-4-3 1 15,-8 0 2-15,-3 13 0 0,-21 21 1 16,0 0 0-16,0 0-1 15,20 24 0-15,-25 7-2 16,3 15-1-16,-1 0-1 16,-2 0 0-16,-2 2-2 15,-5-9 0-15,-5 0-1 16,-9-8-1-16,-8 0-2 16,-7-16-2-16,-3 2-9 15,-7-17-10-15,15 12-29 16,-19-29-101-16,55 17-2 15,-54-31-2-15,54 31 1 16</inkml:trace>
          <inkml:trace contextRef="#ctx0" brushRef="#br0" timeOffset="414078.0917">10913 1404 353 0,'24'-13'143'0,"-24"13"3"15,0 0-9-15,10 37-103 16,-3 13-5-16,-14 6-7 16,5 14-8-16,-6 5-5 15,4 7-3-15,-1-2-1 16,2-13 3-16,8-6-8 16,2-15-3-16,5-10-5 15,-12-36-11-15,42 36-25 16,-42-36-101-16,36-29-5 15,-24-7-1-15,14 14 0 16</inkml:trace>
        </inkml:traceGroup>
      </inkml:traceGroup>
    </inkml:traceGroup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4:36.3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6382AC-E31A-4D50-8D88-FCAF9841C3B1}" emma:medium="tactile" emma:mode="ink">
          <msink:context xmlns:msink="http://schemas.microsoft.com/ink/2010/main" type="writingRegion" rotatedBoundingBox="22084,2529 24279,1250 25092,2646 22897,3925"/>
        </emma:interpretation>
      </emma:emma>
    </inkml:annotationXML>
    <inkml:traceGroup>
      <inkml:annotationXML>
        <emma:emma xmlns:emma="http://www.w3.org/2003/04/emma" version="1.0">
          <emma:interpretation id="{2C3752EB-E324-45F3-98A0-F12FBA0CCE91}" emma:medium="tactile" emma:mode="ink">
            <msink:context xmlns:msink="http://schemas.microsoft.com/ink/2010/main" type="paragraph" rotatedBoundingBox="22084,2529 24279,1250 25092,2646 22897,3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2A8538-C73C-4963-BD9D-AED9C9514DA7}" emma:medium="tactile" emma:mode="ink">
              <msink:context xmlns:msink="http://schemas.microsoft.com/ink/2010/main" type="line" rotatedBoundingBox="22084,2529 24279,1250 25092,2646 22897,3925"/>
            </emma:interpretation>
          </emma:emma>
        </inkml:annotationXML>
        <inkml:traceGroup>
          <inkml:annotationXML>
            <emma:emma xmlns:emma="http://www.w3.org/2003/04/emma" version="1.0">
              <emma:interpretation id="{4C6A29B0-EEF4-48F0-8B18-68356335ACC7}" emma:medium="tactile" emma:mode="ink">
                <msink:context xmlns:msink="http://schemas.microsoft.com/ink/2010/main" type="inkWord" rotatedBoundingBox="22084,2529 24279,1250 25092,2646 22897,3925"/>
              </emma:interpretation>
              <emma:one-of disjunction-type="recognition" id="oneOf0">
                <emma:interpretation id="interp0" emma:lang="en-US" emma:confidence="0">
                  <emma:literal>"E</emma:literal>
                </emma:interpretation>
                <emma:interpretation id="interp1" emma:lang="en-US" emma:confidence="0">
                  <emma:literal>"F,</emma:literal>
                </emma:interpretation>
                <emma:interpretation id="interp2" emma:lang="en-US" emma:confidence="0">
                  <emma:literal>"E,</emma:literal>
                </emma:interpretation>
                <emma:interpretation id="interp3" emma:lang="en-US" emma:confidence="0">
                  <emma:literal>49ER</emma:literal>
                </emma:interpretation>
                <emma:interpretation id="interp4" emma:lang="en-US" emma:confidence="0">
                  <emma:literal>49ER,</emma:literal>
                </emma:interpretation>
              </emma:one-of>
            </emma:emma>
          </inkml:annotationXML>
          <inkml:trace contextRef="#ctx0" brushRef="#br0">22236 975 379 0,'0'0'149'0,"0"0"2"16,58-2-3-16,-29-15-112 16,29 10-7-16,2-8-10 15,10 1-9-15,7-5-4 16,1-1-3-16,-1 3-2 15,-7 0-2-15,-2 5-4 16,-13 3-3-16,-4 6-3 16,-12-2-7-16,-8 20-11 15,-31-15-19-15,19 39-66 16,-45-23-30-16,2 25-2 16,-32-14 3-16,3 24 3 15</inkml:trace>
          <inkml:trace contextRef="#ctx0" brushRef="#br0" timeOffset="-240.159">22460 922 391 0,'0'0'151'16,"0"0"-4"-16,0 0 2 16,0 49-125-16,-9-4-4 15,4 21 0-15,-10 9-9 16,3 14 0-16,-5 8-5 0,3-1 1 15,-1-2-4-15,6-9-1 16,1-5-1-16,6-20-1 16,4-12-3-16,3-21-2 15,-5-27-4-15,0 0-7 16,29-24-21-16,-38-46-112 16,23-3-2-16,-24-35-1 15,15 9-1-15</inkml:trace>
          <inkml:trace contextRef="#ctx0" brushRef="#br0" timeOffset="181.1214">22402 1323 342 0,'-12'29'141'16,"12"-29"1"-16,0 0-3 15,29 0-106-15,20-9-10 16,6-13-5-16,15 5-12 16,5-2-7-16,-2 2-10 15,-6 19-10-15,-26-9-16 16,5 41-57-16,-46-34-44 15,0 70-2-15,-36-34 0 16,-5 24 3-16</inkml:trace>
          <inkml:trace contextRef="#ctx0" brushRef="#br0" timeOffset="2911.9367">21161 2174 334 0,'-29'-8'140'16,"29"8"-2"-16,-34-4-12 15,34 4-95-15,-41 26-4 16,24-2-4-16,-7 1-10 16,7 1-3-16,2 1-3 15,10-3-1-15,5-24-3 16,22 26-1-16,5-30-1 16,6-6 0-16,9-7 0 15,-4-2-1-15,-2-5 2 16,-4 2 1-16,-10 5 0 15,-22 17 1-15,21-19 0 16,-21 19 0-16,0 0 0 16,-9 36-1-16,4-14-1 0,2 4-1 15,1 3-2-15,4 0 0 16,3 0-5-16,0-7-5 16,-5-22-12-16,22 14-21 15,9-4-101-15,-31-10-1 16,27-31-3-16,-27-8 1 15</inkml:trace>
          <inkml:trace contextRef="#ctx0" brushRef="#br0" timeOffset="3189.1213">21470 1804 331 0,'0'0'140'0,"7"-27"0"15,-7 27 2-15,0 0-104 16,0 44-3-16,-10-13-10 16,8 13-6-16,-5 7-4 15,4 7-3-15,1 2-2 16,2 3-4-16,0-3-1 16,5-4-3-16,0-8-1 15,-1-7-5-15,4-7-5 16,-8-34-10-16,12 39-21 15,-12-39-107-15,2-22-4 16,-9-14 0-16,19 9-3 0</inkml:trace>
          <inkml:trace contextRef="#ctx0" brushRef="#br0" timeOffset="3547.3588">21622 2145 391 0,'-2'43'149'16,"2"-43"1"-16,-17 53-4 15,5-28-124-15,9-1-2 16,3-24-5-16,3 41-8 16,-3-41-2-16,19 24 0 15,-19-24-1-15,31 0 0 16,-7-7-2-16,-2-8 0 0,0-2 1 16,2-2 0-16,-2 0 1 15,-22 19 0 1,36-25 1-16,-36 25 1 15,0 0 0-15,22 39 0 0,-25-3 0 16,-6 8 0-16,-3 7-3 16,-8 7 0-16,1-3-3 15,-5 1 2-15,-5-8-3 16,2-7 0-16,-2-14-3 16,5-10-3-16,0-10-7 15,2-24-15-15,22 17-56 16,-19-32-72-16,31 11-3 15,-17-25-1-15,22 19-3 16</inkml:trace>
          <inkml:trace contextRef="#ctx0" brushRef="#br0" timeOffset="357.2378">22349 1821 329 0,'-7'34'142'0,"7"-34"-2"15,17 24 2-15,-17-24-107 16,67-5-8-16,-18-7-5 15,11 0-11-15,3-7-8 16,0-1-10-16,4 8-15 16,-18-14-43-16,9 26-74 15,-24-12-4-15,2 21 0 16,-36-9-5-16</inkml:trace>
          <inkml:trace contextRef="#ctx0" brushRef="#br0" timeOffset="759.5059">23064 1816 302 0,'0'0'144'0,"41"-2"3"16,-41 2-4-16,44 2-64 15,-44-2-45-15,48 5-6 16,-26-3-9-16,2 8-7 16,-24-10-3-16,34 19-2 15,-34-19 0-15,10 34-1 16,-23-12-1-16,-8 5 2 0,-8 6-2 16,-10 1 1-16,0 5-1 15,-2-1-1-15,5-1 0 16,7-8-1-16,15-5-1 15,14-24-1-15,12 31-1 16,12-26-1-16,10-2 0 16,4-6-4-16,3-2-2 15,-4 0-7-15,-1 13-14 16,-36-8-57-16,36 7-70 16,-36-7-1-16,-12 31-4 15,-19-19 0-15</inkml:trace>
        </inkml:traceGroup>
      </inkml:traceGroup>
    </inkml:traceGroup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in="-2.14748E9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45:32.56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1310 690 279 0,'0'0'143'16,"-8"29"-2"-16,8-29-1 15,-15 44-111-15,5-13-2 16,12 17-7-16,-10 6-8 16,8 8-2-16,-6 1-4 15,6 3-1-15,-5-6-3 16,7-1-1-16,3-9-3 0,-3-14-4 15,4-7-6-15,-6-29-6 16,10 23-18 0,-14-42-30-16,4 19-76 15,11-50-3-15,-5 15 1 0,-10-22 1 16</inkml:trace>
  <inkml:trace contextRef="#ctx0" brushRef="#br0" timeOffset="316.8979">1321 692 241 0,'0'0'135'16,"4"-18"3"-16,-4 18 0 15,0 0-104-15,21-19-2 16,-21 19-2-16,27-8-11 16,-27 8-2-16,35 6-2 15,-35-6-4-15,35 33-3 16,-18-8-2-16,-3 4 0 0,-5 4 0 15,-3 3-2-15,-8-3-1 16,-2 4 0-16,-9-4-1 16,-3-3 0-16,-5-5 0 15,-2-5-3-15,0-5 0 16,2-5-3-16,3-6-3 16,-1-10-7-16,19 6-14 15,-25-23-20-15,25 23-96 16,4-31-4-16,-4 31-2 15,11-41 1-15</inkml:trace>
  <inkml:trace contextRef="#ctx0" brushRef="#br0" timeOffset="711.612">1587 840 83 0,'22'0'117'16,"1"-6"7"-16,2 3 2 15,-6-13-61-15,8 16-8 16,-19-21-7-16,15 17-14 16,-23 4-8-16,25-27-7 15,-25 27-4-15,10-29-4 16,-10 29-3-16,0-23-3 16,0 23 0-16,-10-23-1 15,10 23-1-15,-23-14 0 0,23 14-2 16,-29-5 0-16,29 5 1 15,-31 9 0-15,31-9-2 16,-31 27 2-16,18-7 0 16,3 3 0-16,2 4-2 15,6 0 1-15,2 2-1 16,4 1-1-16,2-3 1 16,4 0-3-16,5-2-1 15,1-7-4-15,3-1-5 16,-19-17-11-16,42 25-25 15,-42-25-95-15,35-2-3 16,-35 2-2-16,31-27-1 0</inkml:trace>
  <inkml:trace contextRef="#ctx0" brushRef="#br0" timeOffset="1059.1706">1892 898 169 0,'19'21'130'15,"-19"-21"2"-15,0 0 2 16,0 0-79-16,0 0-15 16,0 0-3-16,25 2-12 0,-25-2-5 15,0 0-5-15,8-25-2 16,-8 25-3-1,8-33-2-15,-1 12-2 16,-3 0-1-16,4 0-2 0,0 1-1 16,3 1 0-16,-11 19-1 15,29-27-2-15,-11 18-3 16,1 1-5-16,6 8-8 16,-6-10-17-16,14 22-48 15,-14-16-63-15,4 14-2 16,-23-10 1-16,22 17 1 15</inkml:trace>
  <inkml:trace contextRef="#ctx0" brushRef="#br0" timeOffset="1276.3427">2251 863 261 0,'0'0'140'0,"11"20"-3"16,-11-20-1-16,-11 27-110 15,3-8-3-15,8 6-9 16,-2 0-10-16,2 0-7 16,2 0-11-16,-2-25-11 15,4 35-13-15,-4-35-24 16,0 0-38-16,9-23-33 16,-1 3-2-16,-8-22 7 15</inkml:trace>
  <inkml:trace contextRef="#ctx0" brushRef="#br0" timeOffset="1424.8101">2312 557 243 0,'0'-27'130'16,"0"27"-2"-16,0 0 2 15,0 0-104-15,0 0-9 16,0 0-10-16,0 0-22 16,16 23-34-16,-7 0-81 15,-9-23 2-15,10 44-6 16,-10-26 1-16</inkml:trace>
  <inkml:trace contextRef="#ctx0" brushRef="#br0" timeOffset="1815.9597">2461 834 230 0,'-14'24'135'16,"-7"-9"0"-16,11 12 0 16,10-27-99-16,-21 46-2 15,21-46-11-15,0 39-9 16,0-39-2-16,23 29-4 16,-23-29-4-16,35 11 0 15,-14-15-1-15,4-9-1 16,-2-6 1-16,-3-3 0 0,-5-5-1 15,-1-3 2-15,-3-1-1 16,-7 2 0-16,-4 0 0 16,-4 8 0-16,4 21-1 15,-19-31-1-15,19 31 0 16,-25-10-5-16,25 10-3 16,-23 6-8-16,23-6-10 15,0 0-19-15,0 35-64 16,0-35-34-16,0 0-3 15,0 0 3-15</inkml:trace>
  <inkml:trace contextRef="#ctx0" brushRef="#br0" timeOffset="2384.4299">3045 757 192 0,'0'0'132'16,"-19"-21"3"-16,19 21-2 15,-54-8-90-15,30 18-3 16,-16-8-9-16,9 15-7 16,-4-3-7-16,10 11-5 15,0-2-3-15,6 4-2 0,9-2-4 16,5-2 0-16,10-2 0 15,-5-21-2-15,25 27 0 16,-3-27 1 0,3-5-1-16,0-7-1 0,2-9 2 15,2-8-1-15,-2-10-1 16,-2-7 2-16,0-6-1 16,-4-4 0-16,0-13-3 15,-5-3 1-15,-1-7-1 16,-5 5 2-16,-6 5 0 15,1 13 2-15,-10 4-1 16,3 15 3-16,-8 10 2 0,10 27 0 16,-21-8 1-16,21 8-1 15,-25 39-2-15,15 3-2 16,0 10 5-16,1 8-3 16,3 10 2-16,4 10-2 15,2-1 0-15,4 2-2 16,4-4 2-16,3-12-2 15,3-11-5-15,1-11-3 16,1-7-5-16,-16-36-9 16,38 29-15-16,-38-29-26 15,37-29-87-15,-24-9-1 16,12 3-2-16,-7-19 4 16</inkml:trace>
  <inkml:trace contextRef="#ctx0" brushRef="#br0" timeOffset="2678.5694">3319 626 272 0,'-8'25'139'0,"6"16"0"0,-13-10-2 16,18 7-113-16,-12-9-7 15,7-4-10-15,2-25-12 16,0 19-7-16,0-19-6 16,11-19-6-16,-11 19-5 15,10-54-8-15,2 18-11 16,-16-24-4-16,17 8 9 15,-13-10 19-15,4 6 7 0,-4 2 14 16,-2 7 8-16,2 18 15 16,-11 6 17-16,11 23 3 15,0 0-3-15,-12 23-17 16,6 0-6-16,4 4-19 16,6 7-22-16,-6-11-59 15,14 2-36-15,-4-4 1 16,-8-21-3-16</inkml:trace>
  <inkml:trace contextRef="#ctx0" brushRef="#br0" timeOffset="2982.9449">3637 588 203 0,'0'0'139'0,"0"0"1"0,0 0 3 16,0 0-87-16,-27-12-20 16,27 12-2-16,-31 23-12 15,15-5-5-15,-1 3-7 16,2 6-2-16,1 0-4 16,5 4 0-16,9-1-3 15,11 1-1-15,3-8-1 16,5-1-3-16,6-7-5 0,0-11-9 15,10 2-12 1,-10-24-33-16,13 7-80 16,-16-18-2-16,10 10 0 15,-14-16 1-15</inkml:trace>
  <inkml:trace contextRef="#ctx0" brushRef="#br0" timeOffset="3166.5276">3860 620 281 0,'6'31'142'0,"-8"-4"-3"16,2-27-1-16,-6 39-116 16,6-39-8-16,-3 29-9 15,3-29-18-15,0 0-14 16,21 19-24-16,-21-19-31 16,13-21-52-16,-13 2-1 15,8 1-1-15,-8-13 7 16</inkml:trace>
  <inkml:trace contextRef="#ctx0" brushRef="#br0" timeOffset="3319.7425">3909 332 222 0,'-2'-29'127'15,"2"29"2"-15,2-21-3 16,-2 21-99-16,0 0-6 16,0 0-11-16,5 31-17 15,-5-31-33-15,12 19-86 16,-12-19-2-16,15 27-3 15,-15-27-1-15</inkml:trace>
  <inkml:trace contextRef="#ctx0" brushRef="#br0" timeOffset="3944.4693">4194 292 250 0,'0'0'141'16,"0"0"9"-16,-14 40-1 16,-13-17-110-16,22 16-6 15,-5 4-6-15,8 11-12 16,-2 0-2-16,6 4-4 16,2 0-8-16,2 0 1 15,-2-6-3-15,1-2-2 0,1-10 0 16,-4-16-6-16,0-1-2 15,-2-23-4-15,0 0 0 16,-10-29-4 0,10 0 0-16,-7-14 2 0,9 1 3 15,-4-4 5-15,2 5 10 16,5 3 3-16,-5 11 6 16,0 27 4-16,8-25 1 15,-8 25 1-15,21 13 0 16,-21-13-4-16,33 29-3 15,-10-12-3-15,4-7-2 16,2 0-2-16,4-6-1 0,0-4 0 16,3-4-1-16,-3-2 1 15,-2-2-1-15,-2-1 0 16,-2 1 0 0,0 0 0-16,-4 4 0 0,-2-3 0 15,-21 7 2-15,33-4 2 16,-33 4 2-16,25 0 3 15,-25 0 1-15,4 23 2 16,-16 0 2-16,-5 12 0 16,-12 7-1-16,-2 12-1 15,-5 2-5-15,-1 8-1 16,4-1-2-16,2-7-2 16,8-6-4-16,6-11-3 0,13-10-10 15,4-29-32-15,0 0-112 16,29-12-6-16,-6-15-5 15,-6-21-2-15</inkml:trace>
  <inkml:trace contextRef="#ctx0" brushRef="#br0" timeOffset="-1467.317">68 782 168 0,'0'0'125'0,"0"0"2"0,0 0 0 16,0 0-85-16,-23-11-2 15,23 11-6 1,0 0-7-16,0 0-3 15,0 0-4-15,23 2-1 0,-23-2-3 16,0 0-1-16,25 15-4 16,-25-15-1-16,21 27-2 15,-21-27-3-15,22 35 0 16,-9-14-1-16,1-2-3 16,-1 3 0-16,-1-1 1 15,3-2-1-15,-3 0-2 16,-12-19 2-16,27 31-1 15,-27-31-1-15,23 23 2 0,-23-23-2 16,0 0-4 0,21 16-3-16,-21-16-6 15,0 0-10-15,0 0-16 0,0 0-28 16,0 0-77-16,0 0 1 16,21-23 0-16,-23 1 2 15</inkml:trace>
  <inkml:trace contextRef="#ctx0" brushRef="#br0" timeOffset="-1088.1865">429 669 118 0,'0'0'118'0,"17"-20"9"16,-17 20 3-16,0 0-66 15,-2 20-8-15,2-20-7 16,-19 34-14-16,3-14-8 16,7 16-3-16,-7-3-7 15,3 6-4-15,-1 1-5 16,1 1-1-16,1-3-3 15,1-1 0-15,3-8-1 16,0-4-2-16,4-6-1 16,4-19-1-16,-9 25-3 0,9-25-5 15,0 0-10-15,0 0-17 16,21-10-60-16,-13-20-46 16,13 14-3-16,-8-15 0 15,11 12 1-15</inkml:trace>
  <inkml:trace contextRef="#ctx0" brushRef="#br0" timeOffset="-769.3133">562 985 257 0,'0'0'143'0,"0"0"0"16,4 36 2-16,-4-36-109 15,-8 37-3-15,-2-14-9 16,4 4-9-16,-1 2-5 16,5 2-2-16,0-1-5 15,2-5-1-15,2 0-2 16,-2-25-4-16,9 31-6 15,-9-31-11-15,0 0-26 16,0 0-97-16,0 0-1 0,12-27-5 16,-4 6 1-16</inkml:trace>
  <inkml:trace contextRef="#ctx0" brushRef="#br0" timeOffset="-376.9692">820 836 265 0,'0'0'144'15,"-4"20"-3"-15,4-20-2 16,0 0-111-16,0 0-10 15,25-20-3-15,-7 9-13 0,5-1-9 16,6 6-11-16,-8-13-23 16,17 21-93-1,-20-12-2-15,7 16-1 16,-25-6-5-16</inkml:trace>
  <inkml:trace contextRef="#ctx0" brushRef="#br0" timeOffset="17700.1334">6187 696 203 0,'0'0'131'0,"0"0"6"16,0 0 0-16,0 0-91 15,0 0-6-15,0 0-5 16,0 0-9-16,-25 23-6 15,21-4-2-15,-5 6-7 0,1 8-1 16,0 0-5-16,1 7 2 16,-1-3-4-16,4-1 0 15,2-7-2 1,4-2 0-16,-2-27-3 0,0 0-4 16,23 2-6-16,-13-27-11 15,9 2-17-15,-13-31-32 16,13 14-76-16,-15-20 0 15,6 8-1-15,-14-12 5 16</inkml:trace>
  <inkml:trace contextRef="#ctx0" brushRef="#br0" timeOffset="17887.9285">6210 220 215 0,'0'0'128'0,"0"0"-4"15,0 0 0-15,-23 6-112 16,23-6-5-16,0 0-11 16,0 23-15-16,8-5-24 15,-8-18-76-15,10 21-2 16,-10-21-5-16,15 29 3 16</inkml:trace>
  <inkml:trace contextRef="#ctx0" brushRef="#br0" timeOffset="18533.0337">6376 640 119 0,'0'23'130'16,"0"-23"5"-16,0 0 1 0,0 0-44 15,0 0-47-15,0 0-3 16,0 0-10 0,0 0-7-16,2 23-6 15,-2-23-3-15,6 29-4 0,-4-10-3 16,0 4-1-16,0 0-3 15,0 4 0-15,-2-3-2 16,-2 1 0-16,2-25-1 16,0 29 0-16,0-29-1 15,0 0 1-15,0 0-1 16,19-2 0-16,-19 2 1 16,21-33-3-16,-9 10 1 15,5 0 0-15,-3-1 1 16,5-3-1-16,2 4 0 15,-2 4-1-15,-1 2 2 16,-18 17 1-16,36-25-1 16,-36 25 2-16,31-4-2 0,-31 4 1 15,31 6 2-15,-31-6-1 16,31 17 0-16,-31-17 1 16,27 29 0-16,-12-8 0 15,-7-2-1-15,0 6 2 16,-4 0-2-16,1 2-2 15,-3-3 0-15,0-1 0 16,2-4-2-16,-4-19 0 16,8 21-3-16,-8-21-5 15,19-2-5-15,-19 2-16 16,25-17-64-16,-21-10-62 16,-4 27-4-16,15-46-1 0,-9 26-2 15</inkml:trace>
  <inkml:trace contextRef="#ctx0" brushRef="#br0" timeOffset="20643.5742">8580 353 203 0,'0'0'135'16,"0"0"1"-16,0 0 1 15,-23-17-92-15,23 17-5 16,0 0-2-16,-4 25-10 15,4-25-6-15,-6 37-7 16,0-10 5-16,2 8-6 16,-1 8-1-16,3 3-4 15,0 4 1-15,2 4-2 16,2 6 0-16,0-2-1 16,3 0-6-16,1 3 2 0,0-3-1 15,-2 0 1-15,0-6-4 16,-2-6 4-16,0-9-4 15,-2-6 2-15,3-10-2 16,-3-21-3-16,0 0-3 16,0 0-7-16,24-31-10 15,-19-19-24-15,22 10-77 16,-19-30-31-16,11 8 0 16,-15-15 1-16</inkml:trace>
  <inkml:trace contextRef="#ctx0" brushRef="#br0" timeOffset="21277.74">8580 609 178 0,'0'0'131'16,"-25"15"6"-1,25-15-1-15,0 0-84 16,21-7-6-16,-21 7-10 0,50-22-5 16,-19 5-9-16,9 7-6 15,-3-3-6-15,4 5-3 16,-1 0-2-16,-3 3-3 15,-1 1-2-15,-5 2-3 16,-4 4-2-16,-4-4-6 16,2 6-6-16,-25-4-12 15,39 9-11-15,-39-9-25 0,21 12-59 16,-21-12-17-16,-10 29 0 16,-11-8 6-1</inkml:trace>
  <inkml:trace contextRef="#ctx0" brushRef="#br0" timeOffset="21516.8003">8640 1000 140 0,'-22'25'125'15,"9"-2"5"-15,13-23 2 16,-10 33-77-16,10-33-9 16,0 0-6-16,21 4-10 15,3 0-2-15,-5-14-7 16,8 8-6-16,2-11-5 0,4 3-2 15,3-3-3 1,-1 1-5-16,3 1-6 16,-5-1-9-16,4 12-15 15,-12-17-24-15,12 26-87 0,-18-11-3 16,6 8-1-16,-25-6 1 16</inkml:trace>
  <inkml:trace contextRef="#ctx0" brushRef="#br0" timeOffset="21004.9426">8607 301 189 0,'-19'-25'132'0,"19"25"6"16,0 0 0-16,0 0-91 15,-14-23-4-15,14 23-6 16,0 0-9-16,37-17-8 16,-18 5-2-16,12 1-5 15,2-3-2-15,11 1-4 16,4-1-1-16,4 1-3 0,2 1-1 16,0-1-1-16,-2 1 0 15,0 4-2-15,-4-1-2 16,-9 3-2-16,-4 2-2 15,-10 0-6-15,-4 10-8 16,-21-6-10-16,0 0-19 16,-15 19-30-16,5 6-63 15,-25-5-3-15,-1 14 5 16,-13-5 1-16</inkml:trace>
  <inkml:trace contextRef="#ctx0" brushRef="#br0" timeOffset="21989.0798">9239 871 196 0,'0'0'134'0,"0"0"0"16,0 0 2-16,4-37-99 16,-4 37-4-16,10-42-1 15,3 23-8-15,-7-6-6 16,4 7-4-16,-1-1-2 16,-9 19-3-16,18-29-1 15,-18 29-1-15,19-17-1 16,-19 17-3-16,23-10 1 15,-23 10-1-15,25-4 1 16,-25 4 1-16,27 6 0 16,-27-6 1-16,25 31-2 0,-15-4 2 15,1 4-2-15,-3 9 0 16,2 3-1-16,1 3-1 16,3-2-2-16,1-5 0 15,1-3-1-15,1-12-1 16,4-5-4-16,-21-19-4 15,39 6-9-15,-26-26-17 16,14 13-45-16,-15-28-69 16,3 6-1-16,-13-13 0 15,6 5 1-15</inkml:trace>
  <inkml:trace contextRef="#ctx0" brushRef="#br0" timeOffset="22331.9287">9717 539 236 0,'0'0'138'0,"0"0"3"16,0 0-4-16,-29 14-98 15,18 11-2-15,-14-2-9 16,2 18-4-16,-12-1-8 15,2 10-3-15,-9 0-5 16,3 4-1-16,-1-5-3 0,5 1 0 16,4-6-2-16,4-9-1 15,8-6 0-15,7-10-2 16,5 0-2-16,7-19-3 16,0 0-5-16,0 0-8 15,0 0-14-15,21-11-14 16,4 16-54-16,-17-24-47 15,13 4 2-15,-4-8 2 0,6 3 5 16</inkml:trace>
  <inkml:trace contextRef="#ctx0" brushRef="#br0" timeOffset="22943.5576">9856 711 273 0,'0'0'149'0,"-23"19"2"15,23-19-3-15,0 0-111 16,44 12-5-16,-7-18-12 16,11-2-13-16,8-3-13 15,-2-16-42-15,10 15-101 16,-10-9-1-16,-2 8-6 15,-16-3-2-15</inkml:trace>
  <inkml:trace contextRef="#ctx0" brushRef="#br0" timeOffset="22752.4532">10184 423 192 0,'0'0'128'0,"23"-18"8"16,-23 18-2-16,0 0-86 15,0 0-9-15,-27 18-3 16,17 10-13-16,-19-1 4 15,2 6-7-15,-9 3-4 0,1 12-1 16,0-1-5-16,3 9 0 16,1-1-3-16,8 5 0 15,7-4-4 1,3-2 0-16,15-4-2 0,5-7 0 16,3-3-2-16,7-5 2 15,3-6-2-15,3-8 0 16,2-4-2-16,2-7-1 15,0-4-2-15,0-10-6 16,0-2-4-16,-6-17-13 16,8 11-27-16,-23-24-92 15,15 5-1-15,-19-17 0 0,0 5 1 16</inkml:trace>
  <inkml:trace contextRef="#ctx0" brushRef="#br0" timeOffset="24411.843">10301 1539 57 0,'-19'19'112'0,"19"-19"6"16,0 0-1-16,0 0-55 16,-6 22-4-1,6-22 0-15,0 0-14 0,0 0-3 16,0 0-13-16,0 0-1 16,0 0-4-16,18 5-8 15,-18-5 3-15,31-27-9 16,-10 6-1-16,2-8-5 15,4-5 2-15,-2-3-4 16,4-2 3-16,-4-5 0 16,2 0-5-16,-2 1 6 15,-4 1-1-15,-3 0 0 16,-1 2-1-16,-2 3 1 16,-3 6-2-16,-2 4 1 15,-1 6-3-15,-5 2 2 16,-4 19-1-16,0 0 1 0,10-19-1 15,-10 19 1-15,0 0 0 16,-2 19 1-16,2-19 0 16,-4 40-2-16,0-11 3 15,2 4-3-15,0 6 2 16,2 3-1-16,2 5 0 16,2-4-2-16,4-1 1 15,1-7-1-15,1 3 0 16,0-9 0-16,3-4 1 15,-5-7-2-15,-8-18 0 16,17 31-1-16,-17-31-2 16,4 23-3-16,-4-23-3 0,0 0-9 15,0 0-10-15,-6 27-18 16,6-27-29-16,0 0-70 16,-13-23 1-16,13 23 0 15,-2-20 3-15</inkml:trace>
  <inkml:trace contextRef="#ctx0" brushRef="#br0" timeOffset="24740.3058">10373 1371 254 0,'0'0'142'15,"0"0"0"-15,0 0 2 16,-21-7-106-16,21 7-8 16,25-4-9-16,0-2-10 15,9-4-2-15,3 1-2 16,5-1-6-16,1-3-6 15,1 7-7-15,-7-8-17 16,9 18-35-16,-21-13-81 0,0 14 1 16,-25-5-5-16,25-7 2 15</inkml:trace>
  <inkml:trace contextRef="#ctx0" brushRef="#br0" timeOffset="25530.5017">11582 76 160 0,'-12'-21'128'16,"12"21"0"-16,-25-8 5 16,0 4-86-16,13 23-3 15,-19-7-5-15,8 23-8 16,-17 1-4-16,7 24-5 16,-15 4 2-16,7 15-6 15,-5 8-2-15,8 10-4 16,5 1-2-16,8 4-3 15,13-3 0-15,14-9-3 0,15-7-5 16,7-8-1-16,12-13-3 16,3-14-4-1,3-8-6-15,-3-23-10 0,9 0-23 16,-25-30-99-16,14 3-2 16,-18-21-2-16,4 0 2 15</inkml:trace>
  <inkml:trace contextRef="#ctx0" brushRef="#br0" timeOffset="25964.1004">11790 292 229 0,'0'0'136'0,"0"0"5"16,0 0-5-16,0 0-96 15,-29 17-3-15,25 12-9 16,-8 0-2-16,3 13-7 15,-1 4 0-15,2 13-6 16,1-1-1-16,3 6-3 16,0 1 0-16,2-3-3 0,0-6-6 15,2-2 1-15,0-8-2 16,0-9-1-16,0-10 0 16,0-27-4-16,4 27-2 15,-4-27-6-15,0 0-10 16,15-46-19-16,5 24-58 15,-11-28-46-15,13 2-2 16,-11-16 3-16,12 5 0 16</inkml:trace>
  <inkml:trace contextRef="#ctx0" brushRef="#br0" timeOffset="26563.7111">11755 290 200 0,'0'0'135'15,"-19"-8"-2"-15,19 8 6 16,0 0-102-16,23-4-4 15,-23 4-7 1,37-13-10-16,-7 3-2 0,9 2-6 16,5-3-1-16,1 3-6 15,3 0 0-15,2 1-3 16,-2 3-5-16,-5 0-5 16,3 10-10-16,-17-10-12 15,11 21-30-15,-40-17-73 16,25 16 1-16,-25-16-2 15,-11 27 6-15</inkml:trace>
  <inkml:trace contextRef="#ctx0" brushRef="#br0" timeOffset="26775.6298">11780 613 210 0,'-15'19'133'16,"15"-19"-1"-16,21-4 1 15,10 2-96-15,-4-13-7 16,17 11-8-16,-3-10-12 16,5 3-7-16,2 7-13 15,-11-8-17-15,11 18-48 16,-19-10-53-16,0 10-6 0,-29-6 0 16,25 16-3-1</inkml:trace>
  <inkml:trace contextRef="#ctx0" brushRef="#br0" timeOffset="26279.4183">11927 292 185 0,'0'0'130'0,"0"0"8"16,0 0-3-16,0 0-87 16,0 0-6-16,-12 42-6 15,4-19-4-15,6 16-7 16,-7 2-3-16,5 11-8 16,-6 2-1-16,3 6-4 15,-1 0 0-15,0-2-3 16,2-4-5-16,1-2 0 15,3-6-1-15,0-4 1 16,4-11-3-16,0-8-1 0,-2-23-3 16,0 0-4-16,17 18-7 15,-15-36-16-15,-2 18-25 16,8-42-88-16,5 9-1 16,-13-19 1-16,4 2 0 15</inkml:trace>
  <inkml:trace contextRef="#ctx0" brushRef="#br0" timeOffset="27262.3017">12208 1129 212 0,'0'0'135'0,"0"0"2"0,-19 6 1 15,19-6-90-15,0 0-20 16,0 0-1-16,19-29-8 16,0 20-5-16,-19 9-1 15,37-20-2-15,-18 11-2 16,1 9-1-16,-20 0 0 15,34 7-2-15,-34-7 0 16,20 16 0-16,-20-16-2 16,0 31 1-16,0-31-2 15,-20 34 1-15,20-34-2 0,-29 33 3 16,29-33-3-16,-27 30 1 16,27-30-2-16,-13 25 1 15,13-25-1 1,0 19 0-16,0-19-1 0,0 0-2 15,29 14 0-15,-29-14-3 16,40-2-4-16,-20-6-8 16,12 8-11-16,-32 0-26 15,56-17-90-15,-56 17-6 16,43-19 2-16,-43 19 1 16</inkml:trace>
  <inkml:trace contextRef="#ctx0" brushRef="#br0" timeOffset="27624.3976">12769 1183 290 0,'0'0'146'15,"0"0"4"-15,4 21-3 16,2 0-110-16,-6-21-4 16,-6 35-12-16,-2-12-7 15,-1 4-5-15,-5-2-6 0,-3 4-1 16,3-2-4-16,-5 0-6 15,2-2-3-15,-1-8-4 16,11 6-22-16,-13-27-58 16,20 4-52-16,0 0-5 15,0 0 3-15,4-32 2 16</inkml:trace>
  <inkml:trace contextRef="#ctx0" brushRef="#br0" timeOffset="28123.6822">13328 367 244 0,'0'0'134'0,"0"-19"2"15,0 19 3-15,0 0-106 16,0-22 3-16,0 22-10 15,0 0-1-15,4 35-4 16,-12-10 0-16,3 12-4 16,-7 10-1-16,2 9-4 15,-7 6-1-15,2 5-4 16,1 1 1-16,1 1-2 16,3-5-5-16,2-3 0 15,4-5-1-15,1-11-1 16,6-9-1-16,-3-7-1 15,4-8-4-15,-4-21-4 0,0 0-11 16,0 0-16-16,27-17-47 16,-21-20-67-16,11 8 1 15,-13-21 0 1,12 8 0-16</inkml:trace>
  <inkml:trace contextRef="#ctx0" brushRef="#br0" timeOffset="28762.6573">13330 359 240 0,'-19'-8'137'0,"19"8"4"0,0 0-1 16,-2-21-95 0,21 23-14-16,-19-2-1 15,48-11-12-15,-11 3-6 16,9 2-4-16,4-2-3 0,1 1-3 15,3 1-3-15,-2 2-2 16,-4 4-7-16,-12 0-6 16,-1 12-18-16,-35-12-37 15,27 21-71-15,-27-21 1 16,-2 36-1-16,2-36 3 16</inkml:trace>
  <inkml:trace contextRef="#ctx0" brushRef="#br0" timeOffset="28455.4533">13473 380 245 0,'4'-25'135'16,"-4"25"3"-16,0 0-1 0,0 0-99 16,0 0 6-16,-16 41-14 15,5-16-2-15,3 14-7 16,-4 2-3-1,1 11-4-15,-1 6-1 0,-1 5-3 16,-1 3-6-16,1 5 1 16,-1-3-3-16,3-1-1 15,1-5 0-15,4-8-1 16,6-10-1-16,2-11-2 16,6-12-3-16,-8-21-3 15,23 12-8-15,-23-12-12 16,27-27-24-16,-29-12-96 0,18 5-3 15,-16-20 0-15,9 3 1 16</inkml:trace>
  <inkml:trace contextRef="#ctx0" brushRef="#br0" timeOffset="29020.2794">13405 661 225 0,'-21'21'133'0,"-2"-11"5"16,23-10 1-16,0 0-88 15,2 23-12-15,-2-23-7 16,37-6-10-16,-7-5-7 15,11 3-7-15,3-4-4 16,-1-1-4-16,3 3-5 16,-4-3-9-16,3 11-16 15,-18-12-44-15,7 20-68 16,-34-6 0-16,33 12-3 16,-33-12 1-16</inkml:trace>
  <inkml:trace contextRef="#ctx0" brushRef="#br0" timeOffset="29514.0618">13714 1137 263 0,'0'0'140'16,"0"0"2"-16,0 0 0 16,0 0-108-16,25-19-4 15,-6 15-5-15,-19 4-7 16,39-8-4-16,-18 6-3 15,-2 6-1-15,-19-4-3 16,25 21 0-16,-25-21-2 16,0 35 1-16,-15-12-1 15,-1 3-2-15,-5-3 1 16,-2 1-2-16,0-3 1 16,4-2-1-16,19-19 0 0,-22 31-2 15,22-31 1-15,0 0-1 16,14 21-1-16,-14-21 0 15,31 4-3 1,-10-8-4-16,2 2-3 0,0-11-9 16,4 11-15-16,-11-21-32 15,16 15-82-15,-16-15-3 16,13 11 2-16,-12-11 1 16</inkml:trace>
  <inkml:trace contextRef="#ctx0" brushRef="#br0" timeOffset="29982.3684">14317 62 295 0,'-15'-25'151'0,"15"25"2"16,0 0-3-1,0 0-117-15,0 0-3 0,40 35-3 16,-15-6-8-16,10 13-5 16,2 12-3-16,9 12 3 15,-4 11-3-15,-3 12-1 16,-8 10-3-16,-12 7 0 16,-13 4-2-16,-8 0 0 15,-15-8-2-15,-7-6-4 16,-8-13-3-16,-3-14-2 0,4-15-5 15,-4-16-7-15,10-5-25 16,-17-23-114-16,23 3-3 16,-12-21-6-1,13 3 2-15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4:19.32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DDA66B-4EA6-4553-9921-6A6E2E790BE5}" emma:medium="tactile" emma:mode="ink">
          <msink:context xmlns:msink="http://schemas.microsoft.com/ink/2010/main" type="inkDrawing" rotatedBoundingBox="2274,1898 7918,1891 7919,1983 2275,1990" semanticType="underline" shapeName="Other">
            <msink:sourceLink direction="with" ref="{CC8EEFEB-964F-4341-9EFE-38DBD52E2C47}"/>
            <msink:sourceLink direction="with" ref="{A54EAE31-A9E2-4751-841D-8FCB52E4FC9E}"/>
          </msink:context>
        </emma:interpretation>
      </emma:emma>
    </inkml:annotationXML>
    <inkml:trace contextRef="#ctx0" brushRef="#br0">2 90 110 0,'0'0'108'0,"0"0"8"0,-3-29 2 16,3 29-62-1,0 0 2-15,22 17 1 16,-22-17-11-16,0 0-10 15,32-5-6-15,-3 8-6 0,-1-13-4 16,16 3-5-16,2-5-5 16,5 5-3-16,2-1 0 15,2 6-3-15,1 2 1 16,2 5-2-16,-3 2-2 16,3 0-1-16,0 1 1 15,8-4-2-15,4-4 1 16,2-4-1-16,5-4-1 15,6-1 1-15,-4 1-1 16,-4 1 2-16,-7 5 0 16,-5-1-1-16,-8 8 1 15,-4 0 0-15,-5 0 0 16,-5 2-1-16,5-5 1 0,5-2-2 16,2-2-1-16,12-5 1 15,3-5 0-15,-1 4 0 16,3-1 0-16,-4 4 2 15,-6 0-2-15,-9 8 1 16,-5-1 1-16,-8 5 0 16,-4 0-1-16,-2 1 0 15,4-3 0-15,0-3-3 16,5-4 2-16,7-1 0 16,1-2 2-16,1 0-1 15,-1 1 1-15,-6 1 0 16,-2 3-1-16,-4-2 1 0,-4 7 0 15,-4-1-2-15,-2 1 0 16,2 3-2-16,2-4 2 16,6 1 0-16,-1-2 0 15,2-1 0-15,4 0 0 16,-1-2 0-16,-3 0 0 16,1-2 1-16,-8 2-1 15,1 0 0-15,-1 0 1 16,1-2-2-16,-3 2 1 15,2 0 1-15,3 2-2 16,2-4 1-16,0 4 1 16,1-4 0-16,1 2-1 15,-2-3 0-15,1 1 0 0,-4-1 0 16,-1 1 0-16,-1 0 0 16,1-1-1-16,-3 1 0 15,2 2 1-15,-2-3 0 16,0 3 1-16,-2-2-1 15,-1 2 0-15,6 0 0 16,-32 0 1-16,46 7 1 16,-25-7-2-16,3 0 1 15,1 0-1-15,1-2-1 16,3 2 2-16,-7-5 0 16,7 2-2-16,-5-1 1 15,-24 4 0-15,39-3-1 0,-39 3 1 16,29 0 2-16,-29 0-2 15,26 3 0-15,-26-3 0 16,34-3-1 0,-34 3 1-16,44-5 1 0,-23 3 0 15,3 2-1-15,-2-2 1 16,-22 2 0-16,36 4 0 16,-36-4 0-16,29 5 1 15,-29-5-1-15,25 5 0 16,-25-5-1-16,24 5 1 15,-24-5 0-15,29 2-1 16,-29-2 0-16,34 5-1 16,-34-5 1-16,31 3 1 0,-31-3-1 15,27 7 1-15,-27-7-1 16,24 7 0-16,-24-7 1 16,21 5 0-16,-21-5 0 15,32 0 0-15,-32 0 0 16,36 2-1-16,-14-2 1 15,0 3 1-15,-22-3-1 16,41 0-3-16,-41 0 3 16,41 0 0-16,-41 0 0 15,36-3-1-15,-36 3 1 16,41-5-1-16,-41 5 2 16,39 0 1-16,-39 0-2 0,38-2-1 15,-38 2 1-15,41-2 0 16,-41 2 0-16,37-5-1 15,-37 5 0-15,36-3-1 16,-36 3 3-16,31 0-2 16,-31 0 0-16,24 3 1 15,-24-3-2-15,25 9 2 16,-25-9-1-16,0 0 1 16,31 10-1-16,-31-10 0 15,22 5 1-15,-22-5-1 16,24 2 0-16,-24-2 0 15,24 0 0-15,-24 0 0 16,27-2 1-16,-27 2-1 0,29-2 0 16,-29 2 0-16,26-3 1 15,-26 3 0 1,32-5-1-16,-32 5 1 16,29-5-2-16,-29 5 2 0,21-4-1 15,-21 4 1-15,22-5-1 16,-22 5 0-16,0 0 1 15,27 0-1-15,-27 0 0 16,21-3 0-16,-21 3 1 16,22 0-1-16,-22 0 0 15,22 3 1-15,-22-3-1 16,0 0 0-16,24 5 0 0,-24-5 1 16,0 0-1-1,0 0 1-15,27 7-2 16,-27-7 0-16,0 0 1 15,0 0 0-15,26 5 1 0,-26-5-1 16,0 0 0-16,0 0-3 16,22-15-8-16,-22 15-31 15,0 0-117-15,0 0-2 16,-51-5-8-16,17 17-1 16</inkml:trace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4:34.64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685A2B-9589-4070-A223-009E455BD78B}" emma:medium="tactile" emma:mode="ink">
          <msink:context xmlns:msink="http://schemas.microsoft.com/ink/2010/main" type="inkDrawing" rotatedBoundingBox="14147,1056 25786,1063 25785,2356 14146,2349" semanticType="callout" shapeName="Other">
            <msink:sourceLink direction="with" ref="{57A2EC7C-94DF-4C50-9EE6-6ADB3443660A}"/>
          </msink:context>
        </emma:interpretation>
      </emma:emma>
    </inkml:annotationXML>
    <inkml:trace contextRef="#ctx0" brushRef="#br0">20750 746 300 0,'0'0'134'0,"2"-46"1"16,-2 46 0-16,-31-36-102 16,31 36-2-16,-51 0 1 15,22 14-14-15,-7 8 2 16,2 9-6-16,3 10 1 15,2 5-4-15,4 0 0 16,11-2-3-16,9-10-5 16,10-8-2-16,-5-26 1 15,41 17-2-15,-14-29 1 16,6-10 1-16,-1-4 0 16,-1-6 1-16,-4 1 0 15,-5 7 1-15,-22 24-1 16,21-15 1-16,-21 15 0 0,8 46 0 15,-8-5-2-15,0 12 1 16,0 3-2-16,0 7 0 16,-5-5 0-16,-3-5 0 15,-4-5-1-15,-9-4 0 16,-6-11 0-16,-7-6-2 16,-2-10-2-16,-3-12-5 15,8-5-9-15,-5-15-10 16,36 15-22-16,-41-36-98 15,41 36-5-15,9-53 1 16,23 34 1-16</inkml:trace>
    <inkml:trace contextRef="#ctx0" brushRef="#br0" timeOffset="328.2179">20987 876 367 0,'0'0'146'0,"0"0"-1"15,0 0-5-15,0 0-115 16,0 0-9-16,0 0-1 16,4 34-8-16,-4-34-4 15,34 41 1-15,-12-24-1 16,2-5 1-16,5-5-2 16,0-7-1-16,0-7 1 15,-2-7 0-15,-6-10-1 0,-6-3 0 16,-10-2-1-16,-10-2 1 15,-12 4 1-15,-5 3-2 16,-9 5-1 0,-1 9 0-16,1 10-3 0,2 5-2 15,29-5-6-15,-34 34-14 16,41-1-24-16,-7-33-90 16,25 46-5-16,-25-46 2 15,58 24-3-15</inkml:trace>
    <inkml:trace contextRef="#ctx0" brushRef="#br0" timeOffset="644.4285">21412 787 344 0,'0'0'142'0,"-3"-27"0"16,3 27-3 0,0 0-102-16,-31 39-16 0,31-39-6 15,-19 46-5-15,16-22-7 16,8 3-1-16,2-6-1 15,-7-21 2-15,27 27-3 16,-27-27 1-16,39-2 0 16,-39 2-1-16,36-29 2 15,-24 7-2-15,-5-2 2 16,-7 0-2-16,-7 2 1 16,7 22-1-16,-32-29-1 0,32 29 0 15,-38 0 0 1,38 0-4-16,-27 17-8 15,27-17-10-15,5 31-24 16,-5-31-89-16,36 15-6 0,-9-23 3 16,21 16-3-16</inkml:trace>
    <inkml:trace contextRef="#ctx0" brushRef="#br0" timeOffset="1071.7123">21839 765 290 0,'-7'-24'134'16,"-17"7"-7"-16,24 17 5 16,-41-7-96-16,41 7-6 15,-44 12-3-15,44-12-7 16,-38 43 1-16,23-14-12 0,6 0 6 16,4 5-8-16,7-7-2 15,10-1-2-15,-12-26-2 16,46 25 1-16,-12-25-3 15,2-15 2-15,3-11 0 16,0-8-1-16,-3-15-5 16,-7-9 4-16,-5-9-2 15,-5-1 3-15,-9 0 0 16,-5 8 3-16,-10 7-1 16,-2 17 3-16,7 36 5 15,-29-15-1-15,9 37 1 16,3 26-1-16,-2 15 4 15,5 10-5-15,2 6 1 0,4 8-2 16,3-5-1-16,8-2-1 16,2-10-3-16,2-12-6 15,7-7-12-15,-6-27-24 16,26 7-111-16,-34-31-2 16,33-7-4-16,-28-24-1 15</inkml:trace>
    <inkml:trace contextRef="#ctx0" brushRef="#br0" timeOffset="8392.0894">23634 545 248 0,'0'0'119'0,"0"0"2"16,0 0 6-16,-45 12-95 15,47 15-4-15,-2-27 1 16,-5 41-4-16,5-41-7 16,10 39-2-16,-10-39-4 15,12 24 1-15,-12-24-6 0,0 0-2 16,0 0-1-16,22-24-3 16,-22 24 2-16,-8-22-4 15,8 22 3-15,0 0-5 16,-31-2 6-16,31 2 2 15,-22 12-3-15,22-12 0 16,0 0-1-16,-2 26 0 16,2-26-1-16,22 3 6 15,-22-3-5-15,24-22-3 16,-24 22 2-16,19-24 1 16,-19 24-1-16,-2-27 0 15,2 27 1-15,-15-22-7 0,15 22 3 16,0 0-6-16,0 0-16 15,-26-2-49-15,26 2-59 16,24 12 0-16,5 3-6 16,-29-15 0-16</inkml:trace>
    <inkml:trace contextRef="#ctx0" brushRef="#br0" timeOffset="8800.3597">23949 637 285 0,'0'0'124'16,"12"-24"2"-16,-12 24 0 16,0 0-84-16,-8 31-9 15,8-31-1-15,-19 27-12 16,19-27 2-16,-10 34-8 15,10-34-2-15,8 24-4 16,-8-24-5-16,26 2-1 16,-26-2-1-16,34-14 2 15,-34 14-8-15,29-34 3 16,-29 34-4-16,5-36 4 16,-5 36 4-16,0 0-4 0,-39-24 3 15,39 24-5-15,-41 21 10 16,41-21-2-16,-34 32-4 15,34-32 1-15,-5 29-3 16,5-29-8-16,22 12-12 16,-22-12-28-16,36-15-87 15,-28-6 0-15,16 23 1 16,-24-2-2-16</inkml:trace>
    <inkml:trace contextRef="#ctx0" brushRef="#br0" timeOffset="9163.6008">24342 574 320 0,'0'0'131'0,"0"0"-2"16,0 0 3-16,0 0-104 0,0 0-1 15,-26 32 7-15,23-8-12 16,-6 0-3-16,11 3-6 15,-7-6 0-15,5-21-6 16,17 34 2-16,-17-34-4 16,32 0-11-16,-32 0 9 15,33-26-8-15,-33 26 2 16,29-44-1-16,-24 18 2 0,-5 4-1 16,0 22 2-16,-14-32 5 15,14 32-7 1,-37-2 6-16,37 2 0 15,-36 22-3-15,36-22-2 0,-22 36-8 16,22-36-13-16,13 34-75 16,-13-34-41-16,36 5-2 15,-36-5-5-15,48 0-2 16</inkml:trace>
    <inkml:trace contextRef="#ctx0" brushRef="#br0" timeOffset="394705.0383">12778 778 319 0,'0'0'137'15,"0"-36"1"-15,0 36 0 16,0 0-101-16,0 0-3 16,3-22-4-16,-3 22-10 15,0 0-6-15,2 29-2 16,-2-29-3-16,5 31-4 0,-5-31-2 15,10 29-1-15,-10-29-1 16,0 0-1-16,26 12 0 16,-26-12 0-16,22-19 0 15,-22 19 1-15,17-41-2 16,-12 14 2-16,-3 1-1 16,-7 2 1-16,-2 2-1 15,7 22 0-15,-24-24 1 16,24 24-1-16,-29 0 1 15,29 0 0-15,-17 26-1 16,17-26 1-16,-2 34-1 16,2-34 0-16,9 27-1 15,-9-27-3-15,0 0-8 0,27 14-16 16,-5 8-60-16,-22-22-57 16,24 7-2-16,-24-7-3 15,29 5-1-15</inkml:trace>
    <inkml:trace contextRef="#ctx0" brushRef="#br0" timeOffset="395064.2768">13228 686 314 0,'-15'-31'137'0,"15"31"1"0,0 0 1 16,0 0-99-16,0 0-5 15,-7 24-3-15,7-24-13 16,0 0-5-16,12 31-4 16,-12-31-4-16,22 7-3 15,-22-7-2-15,31-7-1 16,-31 7 1-16,29-22-1 16,-29 22 1-16,12-33 0 15,-12 33 0-15,-9-27 1 16,9 27 1-16,-29-12-1 15,29 12 0-15,-37 5 0 16,37-5-1-16,-29 26-2 16,29-26-4-16,-4 29-7 0,4-29-13 15,24 37-37-15,-24-37-80 16,41 16-3-16,-41-16-3 16,48 5-1-16</inkml:trace>
    <inkml:trace contextRef="#ctx0" brushRef="#br0" timeOffset="395396.4971">13759 577 361 0,'0'0'141'16,"0"0"3"-16,0 0-1 0,-48 5-108 15,48-5-6-15,-32 36-4 16,25-14-10-16,7-22-5 15,-2 39-2-15,2-39-4 16,14 26-1-16,-14-26 0 16,41 8 0-16,-14-13-2 15,-5-10 1-15,2 1 0 16,-7-8 0-16,-10-2 1 16,-5 2-1-16,-11 0 0 15,9 22 0-15,-41-29 0 16,14 25 0-16,1 6-6 15,1 5-10-15,23 27-85 16,2-34-50-16,5 34-7 0,-5-34-4 16,29 39-7-16</inkml:trace>
    <inkml:trace contextRef="#ctx0" brushRef="#br0" timeOffset="397175.6806">18577 1010 345 0,'0'0'152'0,"-46"-20"-3"15,46 20-1-15,-25 0-57 16,25 0-69-16,27 25-2 0,7-6-6 15,9 10-5-15,15 2-2 16,8 1-1-16,6 2-1 16,-2-3-1-16,0 3-1 15,-12-5-1-15,-10 0 2 16,-21 2-1-16,-22-2 0 16,-24 3 1-16,-20 4-2 15,-17 0 3-15,-14 3 1 16,-5-1 0-16,-4 1-1 15,9-5 0-15,7-8-2 16,14 1-3-16,13-13 0 16,36-14-9-16,-26 8-35 0,47 4-111 15,-21-12-3-15,49-12-11 16,-28-3-3-16</inkml:trace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1:11.37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E843C2-1B31-4AC7-943E-749A38600A17}" emma:medium="tactile" emma:mode="ink">
          <msink:context xmlns:msink="http://schemas.microsoft.com/ink/2010/main" type="inkDrawing"/>
        </emma:interpretation>
      </emma:emma>
    </inkml:annotationXML>
    <inkml:trace contextRef="#ctx0" brushRef="#br0">119 230 270 0,'-29'10'130'16,"-16"-18"1"-16,45 8 2 15,-46 5-71-15,46-5-21 16,0 0-4-16,7 24-6 15,-7-24-7-15,63 8-6 0,-8-8-3 16,23 7-2-16,13-10-3 16,23 1-3-16,19 0 1 15,14-1-2-15,20-2-1 16,12-4-1-16,16 1 0 16,4-6-2-16,11 2 1 15,0-3 1-15,0-2-1 16,0-4-1-16,-7 4 0 15,-14 0 0-15,-18 2 0 16,-19 6-1-16,-21 1 1 16,-18 4-1-16,-21 4-1 15,-14 0 1-15,-18 2-1 16,-12-2 0-16,-2 0 1 0,-5-5-1 16,3-2-1-16,2-3 1 15,-1 1 0 1,-1-4-1-16,-1 4 0 15,-1-1 0-15,-6 3 0 0,-5 0-1 16,-4 2 0-16,-6 2-1 16,-21 3-2-16,32-4-1 15,-32 4-1-15,0 0-3 16,26-8-4-16,-26 8-5 16,0 0-10-16,0 0-24 15,0 0-87-15,0 0-5 16,0 0 1-16,0 0-3 0</inkml:trace>
  </inkml:traceGroup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4:36.3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DD60CB-1046-4641-AB12-E0F7A508BCFF}" emma:medium="tactile" emma:mode="ink">
          <msink:context xmlns:msink="http://schemas.microsoft.com/ink/2010/main" type="inkDrawing"/>
        </emma:interpretation>
      </emma:emma>
    </inkml:annotationXML>
    <inkml:trace contextRef="#ctx0" brushRef="#br0">22236 975 379 0,'0'0'149'0,"0"0"2"16,58-2-3-16,-29-15-112 16,29 10-7-16,2-8-10 15,10 1-9-15,7-5-4 16,1-1-3-16,-1 3-2 15,-7 0-2-15,-2 5-4 16,-13 3-3-16,-4 6-3 16,-12-2-7-16,-8 20-11 15,-31-15-19-15,19 39-66 16,-45-23-30-16,2 25-2 16,-32-14 3-16,3 24 3 15</inkml:trace>
    <inkml:trace contextRef="#ctx0" brushRef="#br0" timeOffset="-240.159">22460 922 391 0,'0'0'151'16,"0"0"-4"-16,0 0 2 16,0 49-125-16,-9-4-4 15,4 21 0-15,-10 9-9 16,3 14 0-16,-5 8-5 0,3-1 1 15,-1-2-4-15,6-9-1 16,1-5-1-16,6-20-1 16,4-12-3-16,3-21-2 15,-5-27-4-15,0 0-7 16,29-24-21-16,-38-46-112 16,23-3-2-16,-24-35-1 15,15 9-1-15</inkml:trace>
    <inkml:trace contextRef="#ctx0" brushRef="#br0" timeOffset="181.1214">22402 1323 342 0,'-12'29'141'16,"12"-29"1"-16,0 0-3 15,29 0-106-15,20-9-10 16,6-13-5-16,15 5-12 16,5-2-7-16,-2 2-10 15,-6 19-10-15,-26-9-16 16,5 41-57-16,-46-34-44 15,0 70-2-15,-36-34 0 16,-5 24 3-16</inkml:trace>
    <inkml:trace contextRef="#ctx0" brushRef="#br0" timeOffset="2911.9367">21161 2174 334 0,'-29'-8'140'16,"29"8"-2"-16,-34-4-12 15,34 4-95-15,-41 26-4 16,24-2-4-16,-7 1-10 16,7 1-3-16,2 1-3 15,10-3-1-15,5-24-3 16,22 26-1-16,5-30-1 16,6-6 0-16,9-7 0 15,-4-2-1-15,-2-5 2 16,-4 2 1-16,-10 5 0 15,-22 17 1-15,21-19 0 16,-21 19 0-16,0 0 0 16,-9 36-1-16,4-14-1 0,2 4-1 15,1 3-2-15,4 0 0 16,3 0-5-16,0-7-5 16,-5-22-12-16,22 14-21 15,9-4-101-15,-31-10-1 16,27-31-3-16,-27-8 1 15</inkml:trace>
    <inkml:trace contextRef="#ctx0" brushRef="#br0" timeOffset="3189.1213">21470 1804 331 0,'0'0'140'0,"7"-27"0"15,-7 27 2-15,0 0-104 16,0 44-3-16,-10-13-10 16,8 13-6-16,-5 7-4 15,4 7-3-15,1 2-2 16,2 3-4-16,0-3-1 16,5-4-3-16,0-8-1 15,-1-7-5-15,4-7-5 16,-8-34-10-16,12 39-21 15,-12-39-107-15,2-22-4 16,-9-14 0-16,19 9-3 0</inkml:trace>
    <inkml:trace contextRef="#ctx0" brushRef="#br0" timeOffset="3547.3588">21622 2145 391 0,'-2'43'149'16,"2"-43"1"-16,-17 53-4 15,5-28-124-15,9-1-2 16,3-24-5-16,3 41-8 16,-3-41-2-16,19 24 0 15,-19-24-1-15,31 0 0 16,-7-7-2-16,-2-8 0 0,0-2 1 16,2-2 0-16,-2 0 1 15,-22 19 0 1,36-25 1-16,-36 25 1 15,0 0 0-15,22 39 0 0,-25-3 0 16,-6 8 0-16,-3 7-3 16,-8 7 0-16,1-3-3 15,-5 1 2-15,-5-8-3 16,2-7 0-16,-2-14-3 16,5-10-3-16,0-10-7 15,2-24-15-15,22 17-56 16,-19-32-72-16,31 11-3 15,-17-25-1-15,22 19-3 16</inkml:trace>
    <inkml:trace contextRef="#ctx0" brushRef="#br0" timeOffset="357.2378">22349 1821 329 0,'-7'34'142'0,"7"-34"-2"15,17 24 2-15,-17-24-107 16,67-5-8-16,-18-7-5 15,11 0-11-15,3-7-8 16,0-1-10-16,4 8-15 16,-18-14-43-16,9 26-74 15,-24-12-4-15,2 21 0 16,-36-9-5-16</inkml:trace>
    <inkml:trace contextRef="#ctx0" brushRef="#br0" timeOffset="759.5059">23064 1816 302 0,'0'0'144'0,"41"-2"3"16,-41 2-4-16,44 2-64 15,-44-2-45-15,48 5-6 16,-26-3-9-16,2 8-7 16,-24-10-3-16,34 19-2 15,-34-19 0-15,10 34-1 16,-23-12-1-16,-8 5 2 0,-8 6-2 16,-10 1 1-16,0 5-1 15,-2-1-1-15,5-1 0 16,7-8-1-16,15-5-1 15,14-24-1-15,12 31-1 16,12-26-1-16,10-2 0 16,4-6-4-16,3-2-2 15,-4 0-7-15,-1 13-14 16,-36-8-57-16,36 7-70 16,-36-7-1-16,-12 31-4 15,-19-19 0-15</inkml:trace>
  </inkml:traceGroup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2:35.66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95D1EBA-FBA2-451C-9BE1-614185F6CC90}" emma:medium="tactile" emma:mode="ink">
          <msink:context xmlns:msink="http://schemas.microsoft.com/ink/2010/main" type="inkDrawing" rotatedBoundingBox="2337,7500 3939,7373 3947,7482 2346,7609" semanticType="underline" shapeName="Other">
            <msink:sourceLink direction="with" ref="{B24677BB-3535-46B1-A0E3-F80FD8FFBCF4}"/>
          </msink:context>
        </emma:interpretation>
      </emma:emma>
    </inkml:annotationXML>
    <inkml:trace contextRef="#ctx0" brushRef="#br0">39 164 303 0,'-44'7'154'15,"44"-7"0"-15,0 0-1 16,29 3-86-16,10-20-38 16,38 2-2-16,20-11-9 15,24-1-3-15,9-4-6 0,15 7-1 16,3 7-4-16,-6 2-1 16,-7 13-2-1,-14 4 0-15,-19 8-2 16,-13 2-1-16,-16 0-4 0,-20-5-7 15,-5 13-40-15,-24-32-103 16,5 9-3-16,-29 3-6 16,-5-29 0-16</inkml:trace>
  </inkml:traceGroup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4:12.18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3AE8386-9866-4230-8CDB-3056009A1112}" emma:medium="tactile" emma:mode="ink">
          <msink:context xmlns:msink="http://schemas.microsoft.com/ink/2010/main" type="writingRegion" rotatedBoundingBox="1362,673 14284,577 14353,9808 1430,9904"/>
        </emma:interpretation>
      </emma:emma>
    </inkml:annotationXML>
    <inkml:traceGroup>
      <inkml:annotationXML>
        <emma:emma xmlns:emma="http://www.w3.org/2003/04/emma" version="1.0">
          <emma:interpretation id="{E2223B88-24F9-41FF-8914-643639057BD3}" emma:medium="tactile" emma:mode="ink">
            <msink:context xmlns:msink="http://schemas.microsoft.com/ink/2010/main" type="paragraph" rotatedBoundingBox="1344,685 14231,333 14304,2975 1416,3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674F04-6E67-4EA2-8DD7-C3EACF1C8703}" emma:medium="tactile" emma:mode="ink">
              <msink:context xmlns:msink="http://schemas.microsoft.com/ink/2010/main" type="line" rotatedBoundingBox="1344,685 12652,376 12703,2231 1394,2540"/>
            </emma:interpretation>
          </emma:emma>
        </inkml:annotationXML>
        <inkml:traceGroup>
          <inkml:annotationXML>
            <emma:emma xmlns:emma="http://www.w3.org/2003/04/emma" version="1.0">
              <emma:interpretation id="{CC8EEFEB-964F-4341-9EFE-38DBD52E2C47}" emma:medium="tactile" emma:mode="ink">
                <msink:context xmlns:msink="http://schemas.microsoft.com/ink/2010/main" type="inkWord" rotatedBoundingBox="1344,685 5301,577 5351,2432 1394,2540">
                  <msink:destinationLink direction="with" ref="{F7DDA66B-4EA6-4553-9921-6A6E2E790BE5}"/>
                </msink:context>
              </emma:interpretation>
              <emma:one-of disjunction-type="recognition" id="oneOf0">
                <emma:interpretation id="interp0" emma:lang="en-US" emma:confidence="0">
                  <emma:literal>connecting</emma:literal>
                </emma:interpretation>
                <emma:interpretation id="interp1" emma:lang="en-US" emma:confidence="0">
                  <emma:literal>Connecting</emma:literal>
                </emma:interpretation>
                <emma:interpretation id="interp2" emma:lang="en-US" emma:confidence="0">
                  <emma:literal>Connoting</emma:literal>
                </emma:interpretation>
                <emma:interpretation id="interp3" emma:lang="en-US" emma:confidence="0">
                  <emma:literal>bonneting</emma:literal>
                </emma:interpretation>
                <emma:interpretation id="interp4" emma:lang="en-US" emma:confidence="0">
                  <emma:literal>Bonneting</emma:literal>
                </emma:interpretation>
              </emma:one-of>
            </emma:emma>
          </inkml:annotationXML>
          <inkml:trace contextRef="#ctx0" brushRef="#br0">-755-7876 313 0,'0'0'133'16,"12"-43"0"-16,-12 43-2 15,0-39-105-15,0 39-1 16,-15-46-4-16,15 46-9 15,-29-26 2-15,29 26-1 16,-51 10-1-16,10 19-2 16,-12 12 4-16,-5 19-4 15,-9 17 2-15,-4 25-2 16,1 11-1-16,5 13-1 16,14 0-2-16,22-6-1 15,17-4-3-15,24-12-2 16,25-14-3-16,11-18-1 0,17-16-6 15,0-18-3-15,8-4-8 16,-15-24-13-16,10 14-39 16,-37-39-77-16,10 8 1 15,-26-31 0-15,9 4 4 16</inkml:trace>
          <inkml:trace contextRef="#ctx0" brushRef="#br0" timeOffset="300.1996">-683-7078 304 0,'0'0'144'16,"22"36"-1"-16,-22-36-2 16,19 29-88-16,-19-29-37 15,36 22-3-15,-7-17-7 0,8-5-3 16,1-8-2-16,3-4 0 16,-2-10 0-16,-5-2 3 15,-3-9-1-15,-9-4 0 16,-12-1 0-16,-13-3-1 15,-9 4 1-15,-10 3 0 16,-14 10 1-16,-3 7-2 16,-4 15 0-16,-3 9 0 15,5 10-1-15,7 7-2 16,8 10-5-16,6-2-9 16,25 11-27-16,-15-21-99 15,39 12-4-15,-29-34-2 0,58 19 0 16</inkml:trace>
          <inkml:trace contextRef="#ctx0" brushRef="#br0" timeOffset="668.4449">-103-7342 364 0,'0'0'144'15,"-7"32"-2"-15,7-32-7 16,-25 26-116-16,25-26-3 15,8 46-4-15,-1-24-6 16,3 5-1-16,-10-27-1 16,21 36 0-16,-21-36-1 0,27 5-2 15,-27-5 0-15,41-29 0 16,-12 2-1-16,5-4 0 16,2 2 1-16,-2 2-1 15,-5 10 1-15,-5 8 0 16,-24 9 1-16,24 26 0 15,-24 1 0-15,-2 9 0 16,-5 3 0-16,2-1 1 16,-3-1-2-16,6-4-3 15,2-6-5-15,0-27-7 16,7 29-15-16,-7-29-41 16,0 0-73-16,-7-29-6 0,7 29 2 15,7-41-2-15</inkml:trace>
          <inkml:trace contextRef="#ctx0" brushRef="#br0" timeOffset="1243.8261">433-7293 359 0,'0'0'144'16,"0"0"0"-16,-17 24-2 16,3 0-120-16,-1-2-5 15,6 4-6-15,1 1-5 16,8 0-4-16,0-27 1 15,5 36 0-15,-5-36-1 16,0 0 1-16,29 2-2 0,-29-2 1 16,34-36-2-16,-12 14 2 15,-1 0-1 1,-1-2-1-16,2 5 1 16,-22 19-2-16,36-27 1 0,-36 27 0 15,26 5 0-15,-26-5 0 16,17 27 0-16,-12-3 0 15,2 5 0-15,1 0 1 16,1-2 0-16,1-1-1 16,2-2 0-16,-12-24 0 15,31 24-1-15,-9-21 0 16,-22-3-1-16,41-15 0 0,-17 1-3 16,-4-8 1-1,1-2-2-15,-6-3 2 16,-1 1 0-16,-6-6 0 15,-1 8 0-15,-7-2 1 0,0 26 4 16,-17-29 0-16,17 29 2 16,-36 0 0-16,14 12 1 15,0 9 1-15,3 1-1 16,2 12 1-16,5-5-2 16,5 0 0-16,12-5-2 15,-5-24 0-15,41 32-2 16,-10-32-2-16,8-3-3 15,-1-9-6-15,8 5-12 16,-12-15-14-16,17 32-46 16,-51-10-59-16,46-12-1 15,-46 12-2-15,21-5 5 16</inkml:trace>
          <inkml:trace contextRef="#ctx0" brushRef="#br0" timeOffset="1480.9847">1216-7416 252 0,'0'0'140'0,"0"0"0"16,-27 14 1-16,13 30-64 15,-15-16-48-15,12 18-6 16,2-5-9-16,8 3-6 16,7-5-3-16,5-3-3 15,7-2-1-15,-12-34-3 16,39 41-7-16,-17-36-7 0,9 7-19 15,-31-12-48-15,46-12-59 16,-46 12-1-16,31-17 1 16,-28-7-1-16</inkml:trace>
          <inkml:trace contextRef="#ctx0" brushRef="#br0" timeOffset="1952.2983">1344-7337 308 0,'-31'-14'140'0,"31"14"-1"15,7 21 2-15,24 1-105 0,1-12-19 16,16 0-7-16,10-3-16 15,-2-14-16-15,11 16-15 16,-19-16-14-16,13 24-2 16,-30-15 5-16,6 27 12 15,-37-29 12-15,26 51 14 16,-21-20 14-16,-5-9 14 16,5 7 12-16,-5-29-2 15,0 0-13-15,0 0-47 16,17-36-78-16,-5-3-5 15,-10-24-5-15,3-7-2 16</inkml:trace>
          <inkml:trace contextRef="#ctx0" brushRef="#br0" timeOffset="1720.1438">1590-7660 272 0,'25'-25'141'0,"-33"1"3"16,8 24-3-16,-19 22-83 16,7 17-28-16,-12 2-7 15,12 17-5-15,-5 2-10 0,10 13-1 16,-1-3-4-16,6 2 1 16,4-4-4-16,1-8-2 15,4-7-4-15,-2-17-8 16,4-2-10-16,-9-34-20 15,0 0-85-15,0 0-16 16,-9-43 0-16,-20-13 2 16</inkml:trace>
          <inkml:trace contextRef="#ctx0" brushRef="#br0" timeOffset="2324.5452">1830-7714 293 0,'0'0'130'0,"-27"41"2"0,34 1-6 15,-4-6-108-15,11 0-20 16,6 5-7-16,-1-2-4 15,3 11-7-15,-10-11-2 16,2 12 1-16,-9-15 2 16,7 5 2-16,-7-17 5 15,-5-24 5-15,26 20 6 16,-4-32 8-16,7-3 6 16,-2-16 4-16,4 6 4 0,-9-8 5 15,7 11 3-15,-17-2 0 16,-12 24 1-16,0 0-4 15,22 0-2 1,-22 0-5-16,-5 36-3 0,-2-9-4 16,7 9-3-16,-8 0 0 15,8 5-2-15,-2-2-1 16,2-1-3-16,2-6 0 16,1-1-3-16,4-7-5 15,-7-24-9-15,19 32-19 16,-19-32-75-16,22-20-39 15,-15-11-1-15,22 7-1 16</inkml:trace>
          <inkml:trace contextRef="#ctx0" brushRef="#br0" timeOffset="2723.8103">2455-7387 367 0,'-21'9'150'0,"13"25"-1"16,-18-22-5-16,14 17-118 15,2-5-7-15,8 8-8 16,-1-6-6-16,6 1 0 16,-3-27-3-16,14 31 1 15,-14-31 0-15,29-7-1 16,-10-15 0-16,3-9 1 0,5-8 0 16,-1-2 0-1,-2 0 2-15,1 5 0 16,-8 14 1-16,-17 22 1 15,0 0 1-15,19 46-1 0,-26 14-1 16,-3 20 0-16,-2 17-2 16,-5 9 0-16,0 8-2 15,-5-1 1-15,-2-4-1 16,-7-13-1-16,-6-6 1 16,-11-10-3-16,-10-15 2 15,-9-17-5-15,-6-14-1 16,-4-22-10-16,7-10-13 15,-3-35-37-15,25 11-93 16,-8-34 1-16,32 13-6 16,-2-22 3-16</inkml:trace>
        </inkml:traceGroup>
        <inkml:traceGroup>
          <inkml:annotationXML>
            <emma:emma xmlns:emma="http://www.w3.org/2003/04/emma" version="1.0">
              <emma:interpretation id="{0080F64F-F771-453C-B37A-D33EC434527D}" emma:medium="tactile" emma:mode="ink">
                <msink:context xmlns:msink="http://schemas.microsoft.com/ink/2010/main" type="inkWord" rotatedBoundingBox="6338,839 8559,778 8597,2158 6376,2219"/>
              </emma:interpretation>
              <emma:one-of disjunction-type="recognition" id="oneOf1">
                <emma:interpretation id="interp5" emma:lang="en-US" emma:confidence="0">
                  <emma:literal>map:</emma:literal>
                </emma:interpretation>
                <emma:interpretation id="interp6" emma:lang="en-US" emma:confidence="0">
                  <emma:literal>map;</emma:literal>
                </emma:interpretation>
                <emma:interpretation id="interp7" emma:lang="en-US" emma:confidence="0">
                  <emma:literal>maps</emma:literal>
                </emma:interpretation>
                <emma:interpretation id="interp8" emma:lang="en-US" emma:confidence="0">
                  <emma:literal>map</emma:literal>
                </emma:interpretation>
                <emma:interpretation id="interp9" emma:lang="en-US" emma:confidence="0">
                  <emma:literal>Map:</emma:literal>
                </emma:interpretation>
              </emma:one-of>
            </emma:emma>
          </inkml:annotationXML>
          <inkml:trace contextRef="#ctx0" brushRef="#br0" timeOffset="4239.8186">3663-7429 295 0,'0'0'141'15,"0"0"3"-15,0 0 0 16,-2 39-101-16,2-39-10 15,-12 60-5-15,5-18-11 16,2 3-7-16,2 1-3 0,3 0-2 16,3-7-1-16,2-5-1 15,2-8 0 1,-7-26-3-16,0 0 1 16,31 0 0-16,-16-26-1 0,2-15 1 15,0-5-1-15,2-5 0 16,-2-2 0-16,2 2 1 15,-4 10 0-15,-1 10 0 16,-14 31 0-16,0 0 1 16,0 0 0-16,24 24-1 15,-21 7 0-15,-1 8 2 16,0 2-3-16,1-5 2 0,2-7-2 16,2-5 0-1,-7-24 0-15,24 12 0 16,-24-12-1-16,44-31 1 15,-18 2 0-15,3-2 0 0,3-3 1 16,4 0 0-16,-2 7 0 16,-5 8-1-16,-3 12 1 15,-26 7-1-15,29 19 1 16,-22 5-1-16,-2 10 0 16,-7 2 0-16,-3 1-1 15,-2 1 2-15,0-4-2 16,-1-7-3-16,8-27-2 15,-7 29-6-15,7-29-11 16,0 0-24-16,24-5-100 16,-26-17-3-16,24 15-2 15,-15-22 2-15</inkml:trace>
          <inkml:trace contextRef="#ctx0" brushRef="#br0" timeOffset="4600.0575">4601-7346 323 0,'0'0'145'0,"0"0"-1"16,0 0-1-16,-34-3-113 15,5 13-3-15,5 16-5 16,-10 1-8-16,7 4-3 16,3 3-3-16,5-5-3 15,7-5-1-15,12-24-1 16,5 27-2-16,-5-27-1 0,41-15 1 15,-12-4-1-15,4 0 0 16,-1-5 1-16,-3 9 2 16,-5 8 0-16,-24 7 0 15,27 19 2-15,-25 8-2 16,-4 14 1-16,-3-2-1 16,2 6 0-16,-1 1-2 15,1-12-3-15,8-7-4 16,-5-27-4-16,22 17-11 15,-15-44-22-15,24 15-88 16,-26-36-22-16,22 11 0 16,-20-28 1-16</inkml:trace>
          <inkml:trace contextRef="#ctx0" brushRef="#br0" timeOffset="5064.3674">4830-7443 301 0,'34'24'149'16,"-34"-24"-1"-16,0 63 1 15,-17-29-90-15,20 19-30 16,-13 0-5-16,5 12-8 16,-5 3-6-16,1 2-2 15,-1 2-1-15,-4 6-2 16,1-3 0-16,1-5-2 16,8-10-1-16,6-7 2 15,-2-12-3-15,7-9 1 0,-7-32-1 16,20 21 4-16,-20-21-4 15,24-41 0-15,-17 0 0 16,0-9-2-16,3-18 1 16,-3-2 0-16,8-7 1 15,-8-1-6-15,7 3 8 16,-4 1-4-16,9 6 2 16,-4 7 0-16,4 8 0 15,0 3 0-15,6 13-1 16,-1 11 2-16,2 6-2 15,3 16 2-15,-2 13 0 16,0 15-1-16,-6 13 1 16,-9 16 1-16,-7 2 0 0,-5 3-1 15,-9 0-1-15,-6-5-2 16,-9-4-3-16,-5-20-3 16,-3-5-11-16,-6-34-28 15,11 8-111-15,-26-37-3 16,10 10-2-16,-23-24-1 15</inkml:trace>
          <inkml:trace contextRef="#ctx0" brushRef="#br0" timeOffset="8032.3401">5821-7895 294 0,'-22'-14'138'0,"22"14"0"15,-24-10-1-15,24 10-110 0,0 0 4 16,-17 41-5-16,17-41-6 15,-7 44-9-15,7-20 0 16,4 5-5-16,6-8 3 16,-10-21-2-16,24 25-5 15,-24-25-1-15,32 4 0 16,-32-4 1-16,0 0-1 16,19-24 0-16,-19 24-1 15,-7-31 1-15,7 31-3 16,-15-32 1-16,15 32 1 15,-26-19 0-15,26 19 3 16,-27 7 0-16,27-7-1 16,-26 27 1-16,11 2 0 0,3-7-5 15,5 9-7-15,7-31-17 16,2 53-117-16,-2-53-6 16,7 41-3-16,-7-41-1 15</inkml:trace>
          <inkml:trace contextRef="#ctx0" brushRef="#br0" timeOffset="8641.7461">5799-7044 310 0,'0'0'142'16,"0"0"0"-16,0 0-5 16,-17 21-116-16,17-21-2 15,0 0 0-15,7 32-5 16,-7-32-5-16,5 29-3 15,-5-29 1-15,0 0-2 16,10 21-1-16,-10-21-2 0,0 0 0 16,17-24-1-16,-12 3-1 15,-3-6 3 1,0 3-1-16,-6-5 2 16,4 29 1-16,-22-34 2 0,22 34-1 15,-39 0 1-15,39 0 0 16,-41 41-2-16,22-12 0 15,4 2-2-15,6 1-1 16,4-6-1-16,10-4-1 16,-5-22 1-16,21 22-1 15,-21-22 0-15,37-10 0 16,-37 10 0-16,33-31 1 0,-21 7 0 16,-2 0-1-16,-5-1 0 15,-5 4 0 1,-2-1 1-16,2 22 0 15,-15-24 1-15,15 24-1 0,0 0 0 16,-24-7-1-16,24 7-4 16,0 0-6-16,-3 21-20 15,3-21-119-15,0 0-4 16,0 0-6-16,5 24-1 16</inkml:trace>
        </inkml:traceGroup>
        <inkml:traceGroup>
          <inkml:annotationXML>
            <emma:emma xmlns:emma="http://www.w3.org/2003/04/emma" version="1.0">
              <emma:interpretation id="{A54EAE31-A9E2-4751-841D-8FCB52E4FC9E}" emma:medium="tactile" emma:mode="ink">
                <msink:context xmlns:msink="http://schemas.microsoft.com/ink/2010/main" type="inkWord" rotatedBoundingBox="11935,618 12658,598 12682,1481 11959,1501">
                  <msink:destinationLink direction="with" ref="{F7DDA66B-4EA6-4553-9921-6A6E2E790BE5}"/>
                </msink:context>
              </emma:interpretation>
              <emma:one-of disjunction-type="recognition" id="oneOf2">
                <emma:interpretation id="interp10" emma:lang="en-US" emma:confidence="1">
                  <emma:literal>bo</emma:literal>
                </emma:interpretation>
                <emma:interpretation id="interp11" emma:lang="en-US" emma:confidence="0">
                  <emma:literal>boo</emma:literal>
                </emma:interpretation>
                <emma:interpretation id="interp12" emma:lang="en-US" emma:confidence="0">
                  <emma:literal>b.</emma:literal>
                </emma:interpretation>
                <emma:interpretation id="interp13" emma:lang="en-US" emma:confidence="0">
                  <emma:literal>bop</emma:literal>
                </emma:interpretation>
                <emma:interpretation id="interp14" emma:lang="en-US" emma:confidence="0">
                  <emma:literal>bog</emma:literal>
                </emma:interpretation>
              </emma:one-of>
            </emma:emma>
          </inkml:annotationXML>
          <inkml:trace contextRef="#ctx0" brushRef="#br0" timeOffset="412772.225">9232-8020 305 0,'-10'-39'139'0,"10"39"5"15,-9-22-4-15,9 22-100 16,0 0-7-16,0 0-4 16,0 0-8-16,0 32-6 15,5-11-3-15,4 16-1 16,-4 6 2-16,5 5-3 0,-3 8 0 15,3 7-4-15,-3-3 1 16,0 3-2-16,-2-8 0 16,0-9-1-16,0-9-5 15,-1-6 1-15,-4-31 0 16,8 24 1-16,-8-24-1 16,0 0 0-16,12-36 1 15,-5 9-1-15,5-2 0 16,0 0 0-16,7 3 1 15,3-1-2-15,7 8 1 16,5 4 0-16,5 8 0 16,-3 10 1-16,-2 4-2 15,-5 10 1-15,-7 5 0 0,-6 6 1 16,-16 6-2-16,-9 5 1 16,-8 2 0-16,-5-5-2 15,-7-2 2-15,-2-7 0 16,-3-6-1-16,-5-6-1 15,3-13-2-15,-5-4-4 16,5-8-3-16,-3-7-7 16,10 8-9-16,-2-13-17 15,31 22-57-15,0 0-48 16,0 0 0-16,0 0 1 16,48 7 2-16</inkml:trace>
          <inkml:trace contextRef="#ctx0" brushRef="#br0" timeOffset="413064.4181">9819-7467 334 0,'-39'7'148'15,"20"17"-2"-15,-20-17-1 16,25 18-90-16,-10-1-34 16,21 12-2-16,3-5-7 15,17 1-5-15,7-6-4 16,10-1 0-16,0-13 0 15,2-8-1-15,3-11 0 16,-8-15 0-16,-2-7-3 16,-9-7 2-16,-11-5 0 0,-9 0 0 15,-9 7-1-15,-8 10 0 16,-10 12-2-16,-4 12-5 16,4 17-7-16,-4-3-23 15,36 30-108-15,-20-17-3 16,32 23-3-16,-7-28-2 15</inkml:trace>
        </inkml:traceGroup>
      </inkml:traceGroup>
      <inkml:traceGroup>
        <inkml:annotationXML>
          <emma:emma xmlns:emma="http://www.w3.org/2003/04/emma" version="1.0">
            <emma:interpretation id="{AF833505-2BAE-4494-B8AD-1C0954D98C18}" emma:medium="tactile" emma:mode="ink">
              <msink:context xmlns:msink="http://schemas.microsoft.com/ink/2010/main" type="line" rotatedBoundingBox="11592,1805 13937,1278 14308,2925 11963,3452"/>
            </emma:interpretation>
          </emma:emma>
        </inkml:annotationXML>
        <inkml:traceGroup>
          <inkml:annotationXML>
            <emma:emma xmlns:emma="http://www.w3.org/2003/04/emma" version="1.0">
              <emma:interpretation id="{57A2EC7C-94DF-4C50-9EE6-6ADB3443660A}" emma:medium="tactile" emma:mode="ink">
                <msink:context xmlns:msink="http://schemas.microsoft.com/ink/2010/main" type="inkWord" rotatedBoundingBox="11592,1805 13937,1278 14308,2925 11963,3452">
                  <msink:destinationLink direction="with" ref="{E3685A2B-9589-4070-A223-009E455BD78B}"/>
                </msink:context>
              </emma:interpretation>
              <emma:one-of disjunction-type="recognition" id="oneOf3">
                <emma:interpretation id="interp15" emma:lang="en-US" emma:confidence="0">
                  <emma:literal>amylase</emma:literal>
                </emma:interpretation>
                <emma:interpretation id="interp16" emma:lang="en-US" emma:confidence="0">
                  <emma:literal>aylets,</emma:literal>
                </emma:interpretation>
                <emma:interpretation id="interp17" emma:lang="en-US" emma:confidence="0">
                  <emma:literal>adyta,</emma:literal>
                </emma:interpretation>
                <emma:interpretation id="interp18" emma:lang="en-US" emma:confidence="0">
                  <emma:literal>That</emma:literal>
                </emma:interpretation>
                <emma:interpretation id="interp19" emma:lang="en-US" emma:confidence="0">
                  <emma:literal>adyta'.</emma:literal>
                </emma:interpretation>
              </emma:one-of>
            </emma:emma>
          </inkml:annotationXML>
          <inkml:trace contextRef="#ctx0" brushRef="#br0" timeOffset="413859.9473">9348-6083 259 0,'0'0'133'15,"-34"-26"6"-15,34 26-1 0,-34-15-94 16,34 15-2-16,-43 0-3 16,43 0-9-16,-46 19-9 15,22 3-4-15,-5-3-5 16,7 3-2-16,0 0-5 16,10 0-1-16,5-1-1 15,7-21-1-15,7 27-1 16,-7-27 0-16,41-7-1 15,-12-5 0-15,0-8 0 16,-2 1 0-16,-3-5 2 16,-2 5 0-16,-22 19 1 15,0 0-1-15,22-10 1 16,-22 10 0-16,-3 36-1 0,6-12 0 16,1 3-1-16,1-1-2 15,5-1-1-15,-10-25-2 16,24 24-4-16,-24-24-5 15,27 2-9-15,-23-24-23 16,25 18-101-16,-26-35-3 16,19 8-2-16,-20-30 3 15</inkml:trace>
          <inkml:trace contextRef="#ctx0" brushRef="#br0" timeOffset="414452.3416">9800-6141 319 0,'26'24'138'15,"-26"-24"3"-15,0 0 0 16,0 0-109-16,-24 46-3 15,24-46-2-15,-31 46-9 16,16-19-6-16,8 2-1 16,2-5-4-16,5-24-2 15,20 22-2-15,4-30-1 16,7-11 1-16,3-8-1 16,2-4 2-16,-4-3 1 15,-8 0 2-15,-3 13 0 0,-21 21 1 16,0 0 0-16,0 0-1 15,20 24 0-15,-25 7-2 16,3 15-1-16,-1 0-1 16,-2 0 0-16,-2 2-2 15,-5-9 0-15,-5 0-1 16,-9-8-1-16,-8 0-2 16,-7-16-2-16,-3 2-9 15,-7-17-10-15,15 12-29 16,-19-29-101-16,55 17-2 15,-54-31-2-15,54 31 1 16</inkml:trace>
          <inkml:trace contextRef="#ctx0" brushRef="#br0" timeOffset="414078.0917">9558-6626 353 0,'24'-13'143'0,"-24"13"3"15,0 0-9-15,10 37-103 16,-3 13-5-16,-14 6-7 16,5 14-8-16,-6 5-5 15,4 7-3-15,-1-2-1 16,2-13 3-16,8-6-8 16,2-15-3-16,5-10-5 15,-12-36-11-15,42 36-25 16,-42-36-101-16,36-29-5 15,-24-7-1-15,14 14 0 16</inkml:trace>
          <inkml:trace contextRef="#ctx0" brushRef="#br0" timeOffset="415419.9842">10259-6537 363 0,'-22'7'141'16,"22"-7"8"-16,36-9-17 15,22-1-105-15,12-17 1 16,25 6-11-16,6-6-8 15,8 3-8-15,-5 4-5 16,-13 4-9-16,-11 13-4 16,-32 1-8-16,-14 26-7 15,-34-24-14-15,-31 70-34 16,-34-29-54-16,-3 27 3 0,-36-13 74 16,12 18 31-16,-7-6 20 15,3-4 18-15,21 5 19 16,-3-27 43-16,47 10 60 15,2-30 4-15,46 11-69 16,-17-32-22-16,72-3-13 16,-6-18-9-16,21-1-7 15,0-5-7-15,-3 1-8 16,-4 9-14-16,-22-15-64 16,5 40-72-16,-37-11-4 15,-2 25-5-15,-24-22-3 16</inkml:trace>
          <inkml:trace contextRef="#ctx0" brushRef="#br0" timeOffset="415080.7596">10326-7020 383 0,'0'0'151'15,"27"-37"-2"-15,9 30 1 16,-4-17-117-16,26 12-10 16,7-10-6-16,17 3-9 15,5 0-3-15,10-1-2 16,-6 6-1-16,-6 7-4 0,-13 7-3 16,-16 4-6-1,-20 21-8-15,-33-4-17 16,-3 35-68-16,-51-18-45 15,-7 30 0-15,-39-17-2 0,6 21 5 16</inkml:trace>
          <inkml:trace contextRef="#ctx0" brushRef="#br0" timeOffset="414856.6106">10401-7238 308 0,'0'0'151'0,"0"0"-1"16,10 32-1-16,-22-11-63 15,14 30-60-15,-4 7-3 16,2 17-5-16,-5 14-7 16,0 11-5-16,-2-1 3 15,0 2-2-15,0-4-2 16,2-3 0-16,2-12-4 16,3-9 0-16,5-16 1 15,0-15 2-15,5-11-7 16,-10-31-2-16,24 14-6 15,-17-38-10-15,10 0-25 16,-24-39-104-16,21 3-3 0,-23-32-3 16,9 12 2-16</inkml:trace>
          <inkml:trace contextRef="#ctx0" brushRef="#br0" timeOffset="416534.726">11261-6027 365 0,'-31'-22'144'16,"31"22"0"-16,12-22-3 15,-12 22-108-15,39-9-7 16,-8 13-5-16,-7 4-7 0,3 4-5 16,-10 9-2-16,-5 6-1 15,-12 2-1 1,-7 2-2-16,-13 1-1 16,-1-1 1-16,-4-4-3 0,1-5 2 15,3-3-1-15,21-19-1 16,-32 29 0-16,32-29 1 15,0 0 0-15,7 24 0 16,-7-24-2-16,32 12-1 16,-8-5-4-16,0-4-6 15,12 6-14-15,-9-23-39 16,26 19-83-16,-14-25-3 0,16 11-1 16,-16-20-1-1</inkml:trace>
        </inkml:traceGroup>
      </inkml:traceGroup>
    </inkml:traceGroup>
    <inkml:traceGroup>
      <inkml:annotationXML>
        <emma:emma xmlns:emma="http://www.w3.org/2003/04/emma" version="1.0">
          <emma:interpretation id="{1A3BFDAC-1137-4E88-B599-27D7836706A4}" emma:medium="tactile" emma:mode="ink">
            <msink:context xmlns:msink="http://schemas.microsoft.com/ink/2010/main" type="paragraph" rotatedBoundingBox="1845,5526 9243,5845 9161,7756 1762,7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71585B-EF7E-480F-94A1-34BCA592D34E}" emma:medium="tactile" emma:mode="ink">
              <msink:context xmlns:msink="http://schemas.microsoft.com/ink/2010/main" type="line" rotatedBoundingBox="1845,5526 9243,5845 9161,7757 1762,7437"/>
            </emma:interpretation>
          </emma:emma>
        </inkml:annotationXML>
        <inkml:traceGroup>
          <inkml:annotationXML>
            <emma:emma xmlns:emma="http://www.w3.org/2003/04/emma" version="1.0">
              <emma:interpretation id="{B24677BB-3535-46B1-A0E3-F80FD8FFBCF4}" emma:medium="tactile" emma:mode="ink">
                <msink:context xmlns:msink="http://schemas.microsoft.com/ink/2010/main" type="inkWord" rotatedBoundingBox="1845,5526 9243,5845 9161,7757 1762,7437">
                  <msink:destinationLink direction="with" ref="{E95D1EBA-FBA2-451C-9BE1-614185F6CC90}"/>
                </msink:context>
              </emma:interpretation>
              <emma:one-of disjunction-type="recognition" id="oneOf4">
                <emma:interpretation id="interp20" emma:lang="en-US" emma:confidence="0">
                  <emma:literal>them BC*</emma:literal>
                </emma:interpretation>
                <emma:interpretation id="interp21" emma:lang="en-US" emma:confidence="0">
                  <emma:literal>Them BC*</emma:literal>
                </emma:interpretation>
                <emma:interpretation id="interp22" emma:lang="en-US" emma:confidence="0">
                  <emma:literal>Them BC]</emma:literal>
                </emma:interpretation>
                <emma:interpretation id="interp23" emma:lang="en-US" emma:confidence="0">
                  <emma:literal>There BC*</emma:literal>
                </emma:interpretation>
                <emma:interpretation id="interp24" emma:lang="en-US" emma:confidence="0">
                  <emma:literal>[cx]BHBhmt</emma:literal>
                </emma:interpretation>
              </emma:one-of>
            </emma:emma>
          </inkml:annotationXML>
          <inkml:trace contextRef="#ctx0" brushRef="#br1" timeOffset="497431.8376">2298-2800 312 0,'-43'-29'148'0,"4"15"5"16,-24-10-4-16,13 14-121 0,-8-7-4 15,7 10-3-15,0 0-5 16,12 7-4-16,8 4-2 16,31-4-1-16,-34 34-1 15,29-5-2 1,8 12-1-16,-1 17 0 0,1 20-2 16,-6 11 4-16,-4 20-4 15,-5 12 3-15,-7 14-3 16,-3 7 3-16,-5 1-4 15,3-5 4-15,2-10-4 16,5-10 1-16,13-19-3 16,8-12 1-16,9-22 0 15,11-14-1-15,2-20 0 0,11-14-2 16,6-12-4-16,3-14-7 16,9-1-18-1,-18-34-124-15,23 23-4 16,-26-23-3-16,12 13-1 0</inkml:trace>
          <inkml:trace contextRef="#ctx0" brushRef="#br1" timeOffset="498131.303">2588-2295 393 0,'-9'46'160'0,"-23"-2"0"16,18 31-6-16,-13-3-138 16,15 10-2-16,0 0-5 15,7 1-3-15,5-11-4 16,0-9-2-16,0-10 0 15,0-12-1-15,-2-14-4 16,2-27-1-16,0 0-5 16,-20-39-2-16,15-12 0 15,-4-24-1-15,6-9 1 16,-4-8 4-16,5 3 5 16,2 6 3-16,0 9 6 15,9 18 3-15,1 12 4 0,12 20 0 16,4 7-1-16,15 8-3 15,10 1-2-15,12 4-2 16,5-1-2-16,-1 5 0 16,-4 2-2-16,-12 13 0 15,-17 4 1-15,-20 10 2 16,-23 5-1-16,-18 7 0 16,-17 2 0-16,-6 1 1 15,-6-5-1-15,5-6 1 16,8-11-2-16,12-5 0 15,31-17-1-15,-22 10 0 16,22-10 0-16,31-3-1 16,-4 6 0-16,9 4 1 0,3 10-1 15,-1 7 1-15,-1 7 0 16,-13 13 1-16,-15 7-2 16,-16 4 3-16,-17 6-1 15,-20-3 1-15,-9-3 0 16,-9-7 0-16,1-6-1 15,1-21-2-15,14-9-4 16,12-19-6-16,34 7-16 16,-22-55-56-16,51 30-73 15,-5-23-5-15,27 17 1 16,-5-20-1-16</inkml:trace>
          <inkml:trace contextRef="#ctx0" brushRef="#br1" timeOffset="499871.4596">3373-2283 297 0,'0'0'147'0,"0"0"4"16,0 0-5-16,-24 12-106 16,24-12-9-16,-17 39-8 15,5-5-6-15,-5 7-5 16,0 12-1-16,-2 5-2 15,0 15 2-15,-1-1-6 16,4 8 2-16,1-8-4 16,3-2 1-16,5-9-3 15,2-6 1-15,5-14-1 16,0-14-1-16,0-27 1 16,0 0-2-16,0 0 1 15,14-27-1-15,-4-18 0 0,5-13-1 16,-1-5 1-16,5-10-1 15,-2-2 0-15,3 0 0 16,-1 3 1-16,-5-1-1 16,1 11 2-16,-3 1-2 15,-2 6 2-15,-1 2-1 16,1 4 1-16,7 11-2 16,-3 1 1-16,11 11 0 15,-9 4 1-15,13 17-2 16,0 3 2-16,0 7 0 15,3 4 0-15,-1 3 2 16,3 10-3-16,-7 0 3 16,4 4-2-16,-12 1 1 0,-2 2 0 15,-7 2 0-15,-12 3-1 16,-13 2 2-16,-12-2-1 16,-9 3 0-16,-10-6 0 15,-2-2 0-15,-5-7 0 16,0-5-1-16,4-8 0 15,3-4 0-15,13-3 0 16,1-4-1-16,32 2 1 16,-31-5 0-16,31 5 0 15,0 0 0-15,0 0 0 16,38 15-1-16,-11-8 1 16,12 3 0-16,-3 2 0 0,3 5 0 15,-1 2 0-15,-6 3 0 16,-8 9 0-16,-5 3 1 15,-7 5-1-15,-9 4 2 16,-8 3-1-16,-2-3 1 16,-13 1 1-16,-1-5-1 15,-8-6-1-15,-3-1 1 16,-7-10 0-16,-4-6-1 16,-5-6 1-16,-8-5-2 15,3-5 1-15,2-5-1 16,3 0 1-16,4-2-2 15,11 2-2-15,8-2-3 0,25 7-7 16,0 0-15-16,29-2-115 16,-7-13-16-16,31 18-1 15,-12-20-3-15</inkml:trace>
          <inkml:trace contextRef="#ctx0" brushRef="#br1" timeOffset="498684.67">3298-2169 347 0,'0'0'156'0,"22"17"-2"16,-22-17-1-16,-12 58-127 15,5-12-8-15,4 17-2 16,-9 2-8-16,0 5-2 15,-5-3-4-15,1-1-1 0,1-11-3 16,-2-14-4-16,7-9-4 16,10-32-3-16,0 0-1 15,-14-24 0-15,21-10 1 16,0-10 2-16,8-2 6 16,2 0 3-16,2 5 7 15,5 10 3-15,3 4 2 16,2 18-1-16,0-3 1 15,7 9-2-15,-2-6-3 16,0-6-2-16,0-7-2 16,-1-9-1-16,-1-8-1 15,-6-4 0-15,1-3 2 16,-8 0 2-16,-2 10 2 0,-7 12 0 16,-10 24 3-16,0 0 1 15,-3 24 2-15,-9 22-1 16,-7 12-2-16,5 17-1 15,-8 4-2-15,10 8-1 16,0 0-2-16,4-5 0 16,6-7-2-16,0-12 0 15,6-7-1-15,-1-15-1 16,4-12-4-16,-7-29-3 16,0 0-10-16,0 0-18 15,39-17-117-15,-34-27-6 16,14 13 0-16,-19-22-2 15</inkml:trace>
          <inkml:trace contextRef="#ctx0" brushRef="#br1" timeOffset="501235.3661">4052-2336 265 0,'0'0'156'16,"0"0"-1"-16,-38 24 1 16,30 13-67-16,-16 1-63 15,10 20-3-15,-8 8-7 16,3 6-4-16,2 5-4 15,0-2-2-15,5-2-2 16,2-6-1-16,5-6-1 16,3-11-1-16,2-4 0 15,0-9 0-15,-3-8-1 16,3-8 1-16,0-21-1 16,0 0-1-16,0 0 1 15,-2-41-1-15,9-14 0 0,5-15-1 16,3-17 1-16,4-5-1 15,3-2 1-15,2-1 0 16,0 13 0-16,0 10 0 16,3 16 1-16,2 13 0 15,-3 16 0-15,8 10 0 16,3 10 0-16,4 5-1 16,2 9 1-16,-2 7 0 15,-2 6-1-15,-10 9 2 16,-10 2-1-16,-14 3 0 15,-17 2 1-15,-15 3 0 16,-9-5-2-16,-10-5 2 0,-2-8-1 16,2-6 1-16,0-6-1 15,7-1 0-15,13-6 0 16,26-2 0-16,-29 5 1 16,29-5-2-16,0 0 1 15,29 29 0-15,-3-12-1 16,13 2 2-16,9 3-1 15,3 2-1-15,-3 3 1 16,-4 4 1-16,-10 5 0 16,-17 1-1-16,-20 6 0 15,-16 3 1-15,-20 0 0 16,-11-5 1-16,-8-5-2 16,-5-9 1-16,5-10-1 0,2-13-1 15,13-11-1-15,6-5-3 16,11-7-5-16,4-8-6 15,22 27-16-15,-22-50-43 16,22 50-81-16,5-25-1 16,17 30 0-16,-22-5 0 15</inkml:trace>
          <inkml:trace contextRef="#ctx0" brushRef="#br1" timeOffset="501970.8554">5067-2229 288 0,'0'0'146'0,"5"-34"3"16,-5 34-2-16,-24-22-107 15,24 22-6-15,-56-2-8 16,17 14-6-16,-14 7-5 15,-5 12-2-15,-7 10-2 16,0 15-2-16,2 7-2 16,7 12 0-16,15 0-3 15,15 4-1-15,19-4-1 0,19-5 0 16,17-12-2-16,14-7 0 16,17-12-2-1,3-18 0-15,5-9-4 16,-3-12-5-16,-4-4-8 0,-13-16-17 15,10 23-80-15,-34-25-41 16,5 17-1-16,-29 5-1 16</inkml:trace>
          <inkml:trace contextRef="#ctx0" brushRef="#br1" timeOffset="502504.2091">6050-2280 367 0,'-72'48'162'0,"21"25"-3"16,-36-1 0-16,2 25-134 16,-1-3-8-16,8 5-5 15,3-10-6-15,10-6-2 16,10-21-4-16,13-13-1 15,16-16-5-15,26-33-3 16,0 0-7-16,0 0-16 0,0 0-64 16,41-72-62-16,12 29 0 15,-12-25-2-15,20 10 4 16</inkml:trace>
          <inkml:trace contextRef="#ctx0" brushRef="#br1" timeOffset="502300.074">5487-2179 355 0,'0'0'158'0,"0"0"1"15,39 37-4-15,-37-6-130 16,23 10-8-16,-1 5-4 15,7 14-5-15,5 3-4 16,3 2-1-16,5 1-1 16,-3-4-1-16,0-8-3 15,-3-6-2-15,-1-12-5 16,-8-19-7-16,2 0-18 16,-21-46-44-16,14 10-78 15,-22-37-1-15,15 0 0 0,-17-33 1 16</inkml:trace>
          <inkml:trace contextRef="#ctx0" brushRef="#br1" timeOffset="502923.4894">6154-2657 293 0,'41'-31'151'0,"-19"-15"4"0,19 17 1 15,-19-5-118-15,12 12-12 16,-8-7-1-16,1 17-10 15,-27 12-4-15,38 12-1 16,-28 19-1-16,-5 25-1 16,-8 19-2-16,-6 19 2 15,-3 25-3-15,0 13 3 16,0 18-5-16,2 10 5 16,5 4-6-16,5 0 3 15,7-12 1-15,5-4-4 16,0-20 3-16,3-17-3 15,-3-22 2-15,0-21-3 0,-5-24 2 16,-7-44-3-16,3 21-5 16,-3-21 4-16,-20-36-6 15,-1 9 1-15,-13 3-3 16,-10 0-8-16,1 22-27 16,-20-10-115-16,17 26 0 15,-21-7-5-15,13 20 0 16</inkml:trace>
          <inkml:trace contextRef="#ctx0" brushRef="#br1" timeOffset="496411.1584">404-3027 366 0,'0'0'155'16,"-31"41"-3"-16,19 37 1 15,-17-3-125-15,12 28-3 0,-3 9-8 16,6 11-1-16,-1 5-6 16,8 7 2-16,-2-7-6 15,1-5 1-15,6-9-5 16,4-22 3-16,3-15-5 15,2-21 0-15,3-20 0 16,-10-36 0-16,34 7-1 16,-15-41 0-16,8-16 1 15,-1-8-2-15,6-8 0 16,2 4 0-16,2 6 1 16,-2 12 0-16,-5 25 0 15,-3 19 0-15,-26 0 1 0,34 58 1 16,-27-12-1-16,-2 10 1 15,-5 2-2-15,-2 0 1 16,-1-8 0-16,-4-6-2 16,5-8-2-16,2-36-4 15,-3 31-7-15,3-31-15 16,0 0-41-16,7-50-85 16,10 23 0-16,-19-19-1 15,19 12 2-15</inkml:trace>
          <inkml:trace contextRef="#ctx0" brushRef="#br1" timeOffset="496847.4485">713-1828 337 0,'32'38'150'0,"-32"-38"1"15,29 53-1-15,-36-28-110 16,26 11-14-16,-7-10-6 16,5 1-10-16,-17-27-5 15,29 27-1-15,-29-27-2 16,29-10-1-16,-29 10 0 15,34-44 0-15,-13 13 0 16,1 0-2-16,0 2 2 16,0 4 0-16,-22 25 1 15,34-9 0-15,-34 9 1 16,16 34-1-16,-13-5 0 16,-1 2 1-16,3-2-1 0,0-7 0 15,-5-22-2-15,22 7-1 16,-22-7 1-16,41-41-2 15,-17 7 2-15,2 0-3 16,1-2 2-16,-3 5-1 16,-2 11 2-16,-22 20-1 15,31 0 2-15,-31 0-1 16,12 46 1-16,-9-12 0 16,-1 5-1-16,1-6 1 15,-1 1-5-15,1-12-1 16,-3-22-9-16,9 24-9 15,-9-24-24-15,0 0-105 16,0 0-1-16,15-22-3 0,-15 22 0 16</inkml:trace>
          <inkml:trace contextRef="#ctx0" brushRef="#br1" timeOffset="495731.7064">-350-2904 341 0,'0'0'150'15,"0"0"-3"-15,22 5 0 16,-22-5-116-1,17 46-3-15,-10 0-1 0,3 27-8 16,-5 18-4-16,-5 21 0 16,-5 13-5-16,-2 15 2 15,-5 5-5-15,2 3 1 16,0-11-6-16,5-13 4 16,3-21-5-16,4-16 0 15,6-19-2-15,-1-22-1 16,0-19-4-16,-7-27-5 15,0 0-10-15,-2-61-27 0,4 6-108 16,-28-35-1-16,6 8-3 16,-26-27 0-16</inkml:trace>
          <inkml:trace contextRef="#ctx0" brushRef="#br1" timeOffset="496000.8857">-900-2679 357 0,'0'0'158'0,"0"0"-6"15,0 0 2-15,36-24-125 0,15 22-12 16,16-10-3-16,20-1-5 16,17-6-5-1,14-3-3-15,8-4 0 16,2-1-3-16,-7 5-1 0,-17 3-3 15,-12 17-4-15,-22 2-9 16,-17 26-21-16,-53-26-58 16,31 53-50-16,-45-26-5 15,11 12 3-15,-21-25-2 16</inkml:trace>
        </inkml:traceGroup>
      </inkml:traceGroup>
    </inkml:traceGroup>
    <inkml:traceGroup>
      <inkml:annotationXML>
        <emma:emma xmlns:emma="http://www.w3.org/2003/04/emma" version="1.0">
          <emma:interpretation id="{1C007F2D-FA0F-4697-AA7B-C7CE043632AB}" emma:medium="tactile" emma:mode="ink">
            <msink:context xmlns:msink="http://schemas.microsoft.com/ink/2010/main" type="paragraph" rotatedBoundingBox="2109,8395 14099,8306 14111,9810 2120,9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F61C4C-98C8-400C-88D3-2313FD23C13E}" emma:medium="tactile" emma:mode="ink">
              <msink:context xmlns:msink="http://schemas.microsoft.com/ink/2010/main" type="inkBullet" rotatedBoundingBox="2110,8523 2180,8522 2181,8686 2111,8687"/>
            </emma:interpretation>
            <emma:one-of disjunction-type="recognition" id="oneOf5">
              <emma:interpretation id="interp25" emma:lang="en-US" emma:confidence="0">
                <emma:literal>L</emma:literal>
              </emma:interpretation>
              <emma:interpretation id="interp26" emma:lang="en-US" emma:confidence="0">
                <emma:literal>(</emma:literal>
              </emma:interpretation>
              <emma:interpretation id="interp27" emma:lang="en-US" emma:confidence="0">
                <emma:literal>C</emma:literal>
              </emma:interpretation>
              <emma:interpretation id="interp28" emma:lang="en-US" emma:confidence="0">
                <emma:literal>c</emma:literal>
              </emma:interpretation>
              <emma:interpretation id="interp29" emma:lang="en-US" emma:confidence="0">
                <emma:literal>•</emma:literal>
              </emma:interpretation>
            </emma:one-of>
          </emma:emma>
        </inkml:annotationXML>
        <inkml:trace contextRef="#ctx0" brushRef="#br1" timeOffset="505916.4784">-553-176 348 0,'-24'22'136'16,"15"14"-1"-16,-11-14-8 15,13 4-126-15,12 6-21 16,-5-32-61-16,17 26-43 16,-17-26-5-16,31-4-1 15,-14-21-3-15</inkml:trace>
      </inkml:traceGroup>
      <inkml:traceGroup>
        <inkml:annotationXML>
          <emma:emma xmlns:emma="http://www.w3.org/2003/04/emma" version="1.0">
            <emma:interpretation id="{089239B5-3B74-46A6-A7C1-1A22D88D9754}" emma:medium="tactile" emma:mode="ink">
              <msink:context xmlns:msink="http://schemas.microsoft.com/ink/2010/main" type="line" rotatedBoundingBox="2253,8394 14099,8306 14111,9810 2264,9898"/>
            </emma:interpretation>
          </emma:emma>
        </inkml:annotationXML>
        <inkml:traceGroup>
          <inkml:annotationXML>
            <emma:emma xmlns:emma="http://www.w3.org/2003/04/emma" version="1.0">
              <emma:interpretation id="{2AF05068-5050-49BB-83B0-A8B8DB0DD3D4}" emma:medium="tactile" emma:mode="ink">
                <msink:context xmlns:msink="http://schemas.microsoft.com/ink/2010/main" type="inkWord" rotatedBoundingBox="2255,8586 6668,8553 6677,9865 2264,9898"/>
              </emma:interpretation>
              <emma:one-of disjunction-type="recognition" id="oneOf6">
                <emma:interpretation id="interp30" emma:lang="en-US" emma:confidence="0">
                  <emma:literal>'Algebraic</emma:literal>
                </emma:interpretation>
                <emma:interpretation id="interp31" emma:lang="en-US" emma:confidence="0">
                  <emma:literal>Algebra's</emma:literal>
                </emma:interpretation>
                <emma:interpretation id="interp32" emma:lang="en-US" emma:confidence="0">
                  <emma:literal>'Algebra's</emma:literal>
                </emma:interpretation>
                <emma:interpretation id="interp33" emma:lang="en-US" emma:confidence="0">
                  <emma:literal>'Algebras</emma:literal>
                </emma:interpretation>
                <emma:interpretation id="interp34" emma:lang="en-US" emma:confidence="0">
                  <emma:literal>Algebra'.</emma:literal>
                </emma:interpretation>
              </emma:one-of>
            </emma:emma>
          </inkml:annotationXML>
          <inkml:trace contextRef="#ctx0" brushRef="#br1" timeOffset="504743.6986">54 807 249 0,'-27'10'134'16,"20"17"1"-16,-17-23 2 16,24-4-57-16,0 0-41 15,0 0-3-15,0 0-4 16,5-36-8-16,9-7-6 0,15-10-4 16,0-17-3-16,10-8-4 15,0-9-1-15,2-2-3 16,2 2 0-16,1 5-1 15,-1 9 1-15,-7 10 0 16,-2 15 1-16,-7 19 0 16,-1 19-1-16,-4 23 1 15,0 20-1-15,-3 18 0 16,0 17 0-16,3 7 0 16,5 14-2-16,2 0 1 15,2 1-1-15,1-8-1 16,-3-12-1-16,-5-12-3 0,-5-12-5 15,-9-12-5-15,-8-10-13 16,-2-24-25-16,-24-12-98 16,-22-24-1-16,5 2-2 15,-32-19 2-15</inkml:trace>
          <inkml:trace contextRef="#ctx0" brushRef="#br1" timeOffset="504880.7907">153 563 392 0,'2'27'141'0,"-2"-27"1"15,44 31-4-15,-1-28-117 16,20-6-13-16,12-1-18 16,-7-21-35-16,23 16-93 15,-28-25-3-15,15 17-4 0,-28-22 0 16</inkml:trace>
          <inkml:trace contextRef="#ctx0" brushRef="#br1" timeOffset="505111.9435">1044 0 407 0,'0'0'150'0,"-14"51"3"15,-15-7-6-15,10 23-125 16,7 8-4-16,9 7-5 16,1 1-5-16,9 1-3 15,0-4-3-15,0-13-2 0,6-11-3 16,1-10-2-16,3-15-8 15,-17-31-11 1,41 27-30-16,-31-56-91 16,23 7-5-16,-13-31 1 0,21 12 0 15</inkml:trace>
          <inkml:trace contextRef="#ctx0" brushRef="#br1" timeOffset="505479.1868">1387 443 372 0,'10'24'143'0,"-10"-24"2"15,-22 43-2-15,1-23-114 16,4 9-4-16,-5-8-5 16,5 3-7-16,3-2-4 15,14-22-3-15,-17 27 0 16,17-27-2-16,0 0-1 16,43-20-2-16,-14-1 1 15,3-3 0-15,-1-1 2 0,0 1 1 16,-6 12-1-16,-25 12 2 15,33 7 0-15,-25 20 1 16,-6 12-1-16,0 11 1 16,-2 4-3-16,0 8 0 15,-4 4-1-15,-6-1 0 16,-7-5-2-16,-10-2 0 16,-4-10-1-16,-10-6-1 15,-3-6-1-15,1-12-4 16,4-7-5-16,3-12-8 15,36-5-17-15,-41-20-64 16,41 20-52-16,12-29-3 0,17 17-1 16,-17-24 0-16</inkml:trace>
          <inkml:trace contextRef="#ctx0" brushRef="#br1" timeOffset="508863.6113">1796 699 305 0,'0'0'133'0,"36"-8"-1"0,-36 8 0 16,34-12-92-16,-34 12-11 15,43-21-7-15,-19 6-9 16,5-4-4-16,-2-5-4 16,-3-1-1-16,-7-6 0 15,-5 2-1-15,-9 2 2 16,-3 27 0-16,-29-33 2 15,0 33 1-15,-10 7-1 16,-5 12 1-16,-1 8-1 16,1 7 0-16,5 4-2 15,10 3 0-15,13-7-2 16,13-2-1-16,13-8-1 16,14-5-1-16,10-4-2 0,4-3-3 15,6 2-5-15,-5-2-6 16,6 10-10-16,-13-10-16 15,16 27-58-15,-48-39-41 16,56 31-1-16,-56-31 0 16,48 3 3-16</inkml:trace>
          <inkml:trace contextRef="#ctx0" brushRef="#br1" timeOffset="508866.6136">2448 68 365 0,'0'0'151'0,"-10"-43"-7"16,10 43 5-16,0 0-122 15,0 0-6-15,0 0 0 16,-7 29-3-16,2 4-5 16,-2 11-1-16,-3 9-1 15,-2 7-2-15,0 6-1 16,0 6-2-16,5-7-2 0,5-2-3 16,2-10 0-16,7-9 1 15,5-15-1-15,-12-29-2 16,36 14 2-16,-9-31-2 15,-1-9 2-15,1-8-2 16,-1 0 1-16,1 0-1 16,-5 15 1-16,-22 19 1 15,21 2-1-15,-23 25 1 16,-8 12 0-16,-7 11-1 16,-4 1 1-16,-1 0 1 15,-2-5-3-15,0-10-1 16,4-9-3-16,-1-13-6 0,21-14-9 15,-32-5-17-15,32 5-108 16,-12-26-7-16,12 26-1 16,5-41-1-1</inkml:trace>
          <inkml:trace contextRef="#ctx0" brushRef="#br1" timeOffset="508870.615">2752 694 403 0,'27'29'146'0,"-27"-29"-2"16,12 22-3-16,-12-22-122 16,0 0-5-16,27-17-5 15,-27 17-4-15,29-49-1 0,-12 20-2 16,0-2 1-16,-3 0-2 16,3 6-2-1,-17 25-3-15,43-24-8 16,-43 24-12-16,54 24-38 0,-54-24-78 15,53 39-5-15,-53-39 1 16,58 39-1-16</inkml:trace>
          <inkml:trace contextRef="#ctx0" brushRef="#br1" timeOffset="508875.6193">3245 614 377 0,'-9'-26'145'0,"9"26"1"15,-46-8 0-15,22 18-114 0,-13-3-8 16,11 10-5-1,-1 0-7-15,8 5-4 16,19-22-4-16,-12 34-1 16,12-34-2-16,26 19 1 0,-1-14-1 15,4-3 0-15,4-4-2 16,1-1 1-16,2-1-1 16,-4-4-1-16,-3 3 1 15,-7 1-1-15,-22 4 0 16,29-5 0-16,-29 5 0 15,0 0 1-15,0 0 0 16,0 0-2-16,9 26-1 16,-9-26-5-16,7 22-10 15,-7-22-17-15,0 0-64 16,0 0-43-16,32 17-3 16,-32-17 1-16,0 0 3 15</inkml:trace>
          <inkml:trace contextRef="#ctx0" brushRef="#br1" timeOffset="508877.623">3407 696 333 0,'0'0'130'16,"0"0"1"-16,32 10-6 16,-32-10-109-16,0 0-30 15,0 0-29-15,12-22-78 16,-12 22-7-16,0-26 0 16,0 26-3-16</inkml:trace>
          <inkml:trace contextRef="#ctx0" brushRef="#br1" timeOffset="508880.6229">3446 414 356 0,'0'0'138'16,"5"-41"5"-16,-5 41-4 0,0 0-92 16,0 0-29-16,14 24-15 15,-14-24-17-15,32 43-35 16,-32-43-88-16,36 44-4 16,-36-44-1-16,48 43-3 15</inkml:trace>
          <inkml:trace contextRef="#ctx0" brushRef="#br1" timeOffset="508882.623">3748 631 360 0,'-51'5'149'15,"29"14"-1"-15,-19-21 0 16,41 2-103-16,-43 26-22 16,33-4-3-16,10-22-9 0,5 39-3 15,12-18-4-15,12-4-5 16,12 5-11-16,0-22-39 15,24 17-96-15,-16-24-5 16,18 16-5-16,-11-28-4 16</inkml:trace>
          <inkml:trace contextRef="#ctx0" brushRef="#br1" timeOffset="506066.5776">-417-113 358 0,'-17'22'132'15,"12"14"-1"-15,-12-12-12 16,5-2-135-16,22 0-102 0,-10-22-9 16,24 12-3-16,-24-12-7 15</inkml:trace>
        </inkml:traceGroup>
        <inkml:traceGroup>
          <inkml:annotationXML>
            <emma:emma xmlns:emma="http://www.w3.org/2003/04/emma" version="1.0">
              <emma:interpretation id="{313719D6-C180-4977-B7FE-FC939DCA2585}" emma:medium="tactile" emma:mode="ink">
                <msink:context xmlns:msink="http://schemas.microsoft.com/ink/2010/main" type="inkWord" rotatedBoundingBox="7655,8508 11111,8483 11120,9634 7663,9660"/>
              </emma:interpretation>
              <emma:one-of disjunction-type="recognition" id="oneOf7">
                <emma:interpretation id="interp35" emma:lang="en-US" emma:confidence="1">
                  <emma:literal>telescope</emma:literal>
                </emma:interpretation>
                <emma:interpretation id="interp36" emma:lang="en-US" emma:confidence="0">
                  <emma:literal>telescopes</emma:literal>
                </emma:interpretation>
                <emma:interpretation id="interp37" emma:lang="en-US" emma:confidence="0">
                  <emma:literal>Telescope</emma:literal>
                </emma:interpretation>
                <emma:interpretation id="interp38" emma:lang="en-US" emma:confidence="0">
                  <emma:literal>telescoped</emma:literal>
                </emma:interpretation>
                <emma:interpretation id="interp39" emma:lang="en-US" emma:confidence="0">
                  <emma:literal>Telescopes</emma:literal>
                </emma:interpretation>
              </emma:one-of>
            </emma:emma>
          </inkml:annotationXML>
          <inkml:trace contextRef="#ctx0" brushRef="#br1" timeOffset="509446.9989">5171 228 326 0,'-5'-46'140'0,"24"21"2"16,-21-11 3-16,2 36-95 15,0 0-13-15,22 15 1 16,-27 21-13-16,2 17-9 15,-4 10-4-15,0 12-3 16,0 0-3-16,2 2-4 16,0-4-3-16,3-15-6 15,2-13-3-15,-10-13-5 16,3-10-9-16,-15-25-13 16,22 3-9-16,-51-41-1 15,27 7 11-15,-10-9 11 16,8 2 14-16,-1 2 11 0,8 8 14 15,19 31 13-15,-8-29 13 16,30 41 0-16,0-7-6 16,24 11-10-1,9-3-10-15,16-6-4 0,6-7-6 16,3-7-2-16,-6-10-1 16,-3-5-1-16,-16-7 0 15,-19 0-1-15,-21 0 1 16,-20 5 1-16,-17 12 1 15,-14 9 2-15,-10 13 0 16,-2 9 0-16,-1 10 2 16,11 10-1-16,9 0-1 15,17 2 1-15,17-5-4 0,14-5 0 16,15-9-3-16,12-7-4 16,9-8-5-1,1-12-11-15,9 5-23 16,-26-22-101-16,23 10-4 0,-28-27 0 15,15 13-2-15</inkml:trace>
          <inkml:trace contextRef="#ctx0" brushRef="#br1" timeOffset="509835.257">5978-91 371 0,'17'-56'146'16,"-22"5"2"-16,5 51 4 15,0 0-112-15,-29 46-21 0,14 10-4 16,1 24-1-1,-1 9-6-15,6 5-2 16,1 3-2-16,6-3 0 16,2-7-1-16,5-12 0 0,5-15-2 15,4-21-4-15,5-12 2 16,6-18 0-16,4-9 0 16,2-12 1-16,0-10-1 15,6-7 1-15,-4-2 0 16,-4-3-1-16,-4 0 1 15,-9 3 0-15,-8 4 0 16,-8 3 0-16,0 24 1 16,-24-22 0-16,24 22 1 15,-37 15 0-15,23 9 0 16,4 7 0-16,8 8 1 16,9 2-3-16,12 0-1 15,5-4-4-15,15-11-8 0,-3-19-13 16,13 3-21-16,-20-32-99 15,24 5-5-15,-29-29 0 16,15 10-2-16</inkml:trace>
          <inkml:trace contextRef="#ctx0" brushRef="#br1" timeOffset="510115.4439">6526 290 402 0,'0'0'155'0,"0"0"-1"15,-22 27-1 1,22-27-127-16,-41 48-6 15,17-19-7-15,0 3-4 16,5-1-5-16,4-2-1 0,6-2-2 16,11-1-1-16,8-4 0 15,-10-22 0-15,46 39 0 16,-17-22-1-16,-3 2 1 16,1 3 0-16,-13-1-1 15,-14-21-1-15,5 37-1 16,-5-37-4-16,-31 19-5 15,2-24-9-15,29 5-17 16,-49-34-37-16,49 34-73 16,-14-46 0-16,14 46 0 15,26-55 2-15</inkml:trace>
          <inkml:trace contextRef="#ctx0" brushRef="#br1" timeOffset="510311.5749">6862 402 396 0,'0'0'150'0,"-22"9"-3"16,-14-4 1-16,17 19-117 16,-3-2-10-16,12 9-6 15,3-2-7-15,14 0-3 16,3 0-4-16,9-7-5 16,13-3-12-16,-1-16-20 15,29 6-109-15,-23-28-3 16,18 12-3-16,-21-25 2 15</inkml:trace>
          <inkml:trace contextRef="#ctx0" brushRef="#br1" timeOffset="510534.7223">7137 484 427 0,'5'29'149'0,"-5"-29"1"16,12 21-5-16,-12-21-128 16,41 5-3-16,-12-12-7 15,3-5-3-15,-6-7-4 16,-4-6 0-16,-12-1-1 15,-15 4 0-15,5 22 0 16,-44-29 1-16,8 27-1 16,-5 9-1-16,2 7-3 15,3 6-7-15,17 11-11 16,19-31-23-16,5 46-97 0,-5-46-3 16,58 27-2-16,-24-35 1 15</inkml:trace>
          <inkml:trace contextRef="#ctx0" brushRef="#br1" timeOffset="511103.1002">7468 467 394 0,'0'0'149'16,"0"0"2"-16,0 0-2 15,-17 21-113-15,13 4-10 16,-4-1-7-16,8 10-8 16,-2 4-2-16,2 8-2 15,-5 0-1-15,3 5-1 16,-6-5-2-16,4 2 1 0,-4-12-1 15,1-2 0-15,7-34-2 16,-9 27 0-16,9-27-1 16,-10-39 1-1,7-2-1-15,6-17-1 0,2-10 0 16,4-9 0-16,3 7 1 16,5-3-1-16,5 15 1 15,5 8-1-15,-1 16 1 16,6 17 0-16,-1 12 0 15,-4 12 0-15,-6 6 0 16,-6 8 0-16,-13 3 0 16,-11 3 0-16,-6 0-1 15,-11-1 1-15,-6-2-2 0,1 0 1 16,2-2 0-16,5-2-1 16,24-20 2-1,-15 26-2-15,15-26 0 16,41 5 2-16,-2-15-1 0,7-9 0 15,2-8 1-15,-2-4-1 16,-3-5 0-16,-9-1 1 16,-10 4 2-16,-16 9-1 15,-8 24 0-15,0 0 2 16,-29-5 0-16,17 29 1 16,-1 14 0-16,13 11 0 15,10 4-2-15,14 5 1 0,13-7-3 16,18-8-2-1,15-11-9-15,7-32-35 16,30 2-110-16,-15-36-5 16,16 0-5-16,-18-31-2 0</inkml:trace>
        </inkml:traceGroup>
        <inkml:traceGroup>
          <inkml:annotationXML>
            <emma:emma xmlns:emma="http://www.w3.org/2003/04/emma" version="1.0">
              <emma:interpretation id="{28AB5FC5-BBA8-4C49-A136-A0B456FF1FD9}" emma:medium="tactile" emma:mode="ink">
                <msink:context xmlns:msink="http://schemas.microsoft.com/ink/2010/main" type="inkWord" rotatedBoundingBox="11770,8324 14099,8306 14110,9765 11781,9782"/>
              </emma:interpretation>
              <emma:one-of disjunction-type="recognition" id="oneOf8">
                <emma:interpretation id="interp40" emma:lang="en-US" emma:confidence="0">
                  <emma:literal>Cay"</emma:literal>
                </emma:interpretation>
                <emma:interpretation id="interp41" emma:lang="en-US" emma:confidence="0">
                  <emma:literal>Cary"</emma:literal>
                </emma:interpretation>
                <emma:interpretation id="interp42" emma:lang="en-US" emma:confidence="0">
                  <emma:literal>(any"</emma:literal>
                </emma:interpretation>
                <emma:interpretation id="interp43" emma:lang="en-US" emma:confidence="0">
                  <emma:literal>cay"</emma:literal>
                </emma:interpretation>
                <emma:interpretation id="interp44" emma:lang="en-US" emma:confidence="0">
                  <emma:literal>Gag"</emma:literal>
                </emma:interpretation>
              </emma:one-of>
            </emma:emma>
          </inkml:annotationXML>
          <inkml:trace contextRef="#ctx0" brushRef="#br1" timeOffset="511743.5254">9563 63 376 0,'-43'-7'145'16,"43"7"5"-16,-73 7-5 15,27 13-109-15,-9-6-7 16,4 20-5-16,-10 0-6 16,6 12-6-16,7 7-2 0,9 7-3 15,12 3-1-15,15 5-3 16,15-6 0-16,16-4-6 15,17-7-3-15,8-15-9 16,16 1-24-16,-21-30-109 16,26 5-6-16,-26-24 0 15,11 12-4-15</inkml:trace>
          <inkml:trace contextRef="#ctx0" brushRef="#br1" timeOffset="512282.8837">9727 655 454 0,'0'0'153'0,"0"0"-3"16,39-2-5-16,-39 2-135 15,31 2-3-15,-6-4-3 16,-1-5-2-16,0-1-1 16,-24 8-1-16,34-29 0 15,-25 8-1-15,-6-4 2 16,-10-4-2-16,-8 3 1 15,-9 6 0-15,-8 6 1 16,-6 9 0-16,-8 10 1 16,2 7-2-16,6 10 0 15,9 4-1-15,14 6-4 16,10-6-6-16,22 3-13 0,-17-29-17 16,73 34-35-16,-42-43-29 15,37 21 13-15,-29-27 33 16,19 8 28-16,-20-10 20 15,-4 0 21-15,0 7 23 16,-25-16 39-16,23 28 31 16,-35-24-11-16,25 30-30 15,-22-8-24-15,0 0-14 16,32 5-10-16,-32-5-5 16,38 12-3-16,-16-8-1 15,0-1-3-15,-1 2 1 16,-21-5 0-16,34 9 2 0,-34-9-2 15,27 22-1-15,-27-22-1 16,17 32-2-16,-17-32-3 16,12 36-6-1,-12-36-6-15,12 24-13 0,-12-24-20 16,0 0-99-16,0 0-2 16,12-39 1-16,-12 39 1 15</inkml:trace>
          <inkml:trace contextRef="#ctx0" brushRef="#br1" timeOffset="512627.1126">10464 457 402 0,'34'2'147'0,"-34"-2"4"15,34 32-3-15,-34-32-112 0,38 58-7 16,-21-24-5-16,3 16-8 16,-3 4-5-1,-3 4-4-15,-9 4-1 16,-5 1-1-16,-7-2-3 0,-8-6-1 15,-7-11-5-15,-7-15-3 16,0-15-7-16,-9-21-8 16,9-10-17-16,-15-41-21 15,32 0-12-15,-17-39 11 16,27 6 25-16,-3-11 15 16,15-2 17-16,7 17 16 15,-3-2 19-15,22 38 23 0,-16-9 14 16,23 40-10-1,-16-4-22-15,11 12-12 16,-9 10-15-16,3 2-12 16,-3 17-26-16,-29-17-118 0,26 14-6 15,-26-14-1-15,-2 27-6 16</inkml:trace>
          <inkml:trace contextRef="#ctx0" brushRef="#br1" timeOffset="512987.3526">11218-391 407 0,'0'0'150'0,"22"12"1"0,-22-12-4 15,-8 29-112 1,8-29-15-16,-7 44-11 15,7-18-16-15,0-26-17 16,10 51-51-16,-10-51-72 0,0 0-1 16,0 0-3-16,24 10 1 15</inkml:trace>
          <inkml:trace contextRef="#ctx0" brushRef="#br1" timeOffset="513099.4278">11370-299 438 0,'0'0'147'16,"7"51"0"-16,-28-22-15 15,-1 0-164-15,15 19-103 16,-15-17-9-16,15 10-6 16,-15-16-7-16</inkml:trace>
        </inkml:traceGroup>
      </inkml:traceGroup>
    </inkml:traceGroup>
  </inkml:traceGroup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2:54.68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D82DE7-2B96-45D5-8B32-D7BBEF3EA713}" emma:medium="tactile" emma:mode="ink">
          <msink:context xmlns:msink="http://schemas.microsoft.com/ink/2010/main" type="writingRegion" rotatedBoundingBox="18610,9944 19141,9944 19141,10422 18610,10422"/>
        </emma:interpretation>
      </emma:emma>
    </inkml:annotationXML>
    <inkml:traceGroup>
      <inkml:annotationXML>
        <emma:emma xmlns:emma="http://www.w3.org/2003/04/emma" version="1.0">
          <emma:interpretation id="{384DD212-4648-4917-B750-6234A57621E4}" emma:medium="tactile" emma:mode="ink">
            <msink:context xmlns:msink="http://schemas.microsoft.com/ink/2010/main" type="paragraph" rotatedBoundingBox="18610,9944 19141,9944 19141,10422 18610,10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AB5136-3EE8-4E1D-AA84-4142C0C1B0EC}" emma:medium="tactile" emma:mode="ink">
              <msink:context xmlns:msink="http://schemas.microsoft.com/ink/2010/main" type="line" rotatedBoundingBox="18610,9944 19141,9944 19141,10422 18610,10422"/>
            </emma:interpretation>
          </emma:emma>
        </inkml:annotationXML>
        <inkml:traceGroup>
          <inkml:annotationXML>
            <emma:emma xmlns:emma="http://www.w3.org/2003/04/emma" version="1.0">
              <emma:interpretation id="{858435E1-0BA8-411E-A280-DFDB01582855}" emma:medium="tactile" emma:mode="ink">
                <msink:context xmlns:msink="http://schemas.microsoft.com/ink/2010/main" type="inkWord" rotatedBoundingBox="18610,9944 19141,9944 19141,10422 18610,10422"/>
              </emma:interpretation>
              <emma:one-of disjunction-type="recognition" id="oneOf0">
                <emma:interpretation id="interp0" emma:lang="en-US" emma:confidence="0">
                  <emma:literal>V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v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0 7 384 0,'0'0'137'16,"0"0"-2"-16,0 0 4 15,0 0-101-15,0 0-5 16,0 0-4-16,0 0-7 16,26-8-2-16,-26 8-5 15,22 44-1-15,-12-10-7 16,-1 2-2-16,3 7-3 16,0 3-1-16,3-2-3 15,4-3 0-15,3-7-3 16,2-5 0-16,3-10 1 15,-1-2-2-15,-4-17-6 16,5 2-9-16,-27-2-25 16,48-21-101-16,-51-6 0 0,3 27-3 15,3-36 1-15</inkml:trace>
          <inkml:trace contextRef="#ctx0" brushRef="#br0" timeOffset="301.2005">500-75 423 0,'26'-5'143'0,"-26"5"-3"16,0 0 3-16,0 0-110 16,0 0-5-16,5 26-1 0,-15 6-9 15,-9 1-3-15,-3 9-7 16,-9 1-2-16,-3 13-3 15,-2-3-1-15,2-5-4 16,5 0 0-16,2-9-3 16,11-5 1-16,3-10 0 15,13-24-4-15,0 0-7 16,0 0-13-16,0 0-30 16,51-17-89-16,-46-9-2 15,22 26-1-15,-27 0 0 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0.94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 2 16,'0'0'24,"0"0"1,0 0-1,-16 0-4,16 0-2,0 0-2,0 0-4,-9 26-3,9-26-1,-5 28-3,0-10-1,5 8-1,-6-3 0,3 9 0,-1-2 0,3 7 0,-6-4-1,7 7 2,-4-3-2,4 5 1,0 1 0,2 2-1,-2-4 0,5 1-1,-1-5 1,-1 0-1,1-6 0,-1 3 0,1-11 0,1-1 0,-3 1-1,1 0 1,-1-2 0,0 0-1,0 0 1,-2 0-1,0 0 1,0-1-1,0-3 1,0-1-1,0-16 0,-2 27 1,2-27-1,2 19 1,-2-19-1,0 0 1,0 17-1,0-17 1,0 0-1,0 0 0,0 0 1,0 0 0,0 0-1,0 0 1,0 0 0,0 0-1,0 0 1,0 0 0,0 0-1,0 0 0,0 0 1,0 0-1,0-17 0,0 17-1,-4-19 2,4 3-1,-3-4 0,1-2 0,-2-3 0,1-1-1,1-6 2,2-1-2,0-1 1,0-6 1,0-2-2,2-1 2,0 1-2,-1 0 1,-1 2 0,2 1 0,0 0-1,-2 8 1,0-1 0,0 4 0,-2-2 0,2 2 0,-2 3 0,1 1 0,-1 1 0,2 4 0,-2 3 0,2 16 0,-4-23 0,4 23 0,-3-16 0,3 16 0,0 0 0,-4-19 0,4 19 0,0 0 0,-1-20 0,1 20 0,0 0 0,0 0 0,0 0 0,0 0 0,0 0-1,0 0 1,0 0 0,0 0 0,0 0 0,0 0 0,0 0 0,0 0 0,0 0 0,1-19 0,-1 19 0,0 0 0,4-19 0,-4 19 0,3-19 0,-3 19 0,6-18 1,-6 18-1,0 0 0,0 0 0,3-16 0,-3 16 0,0 0 0,0 0 0,0 0 0,0 0 0,0 0 0,0 0 0,0 0 0,2 18 0,-2-18 0,0 28 0,0-2 0,-2 6 1,1 6-1,-1 8 0,-2 2 0,1 4 0,1 10 1,-2-1-1,3-3 1,1-3-1,0-3 1,3-4-2,1-4 2,-1-2-1,1-10 0,1-2 0,0-1 0,-1 0 0,-4-3 0,0 0 1,-2-3-2,0-4 2,1-3-1,1-16 0,-6 23 0,6-23 0,0 0 0,0 0-1,0 0 1,0 0 0,0 0 0,0 0-1,0 0 1,0 0 0,0 0-2,0 0-3,0 0-28,16-16-5,-16 16 1,-5-23-1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05.33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AE7D3B-18CF-4407-B45C-9C13D79AB04B}" emma:medium="tactile" emma:mode="ink">
          <msink:context xmlns:msink="http://schemas.microsoft.com/ink/2010/main" type="inkDrawing" rotatedBoundingBox="24191,10139 26990,9921 27000,10048 24200,10266" semanticType="underline" shapeName="Other">
            <msink:sourceLink direction="with" ref="{BC16E6EC-1664-4A92-B82B-DE1F6DF8602A}"/>
          </msink:context>
        </emma:interpretation>
      </emma:emma>
    </inkml:annotationXML>
    <inkml:trace contextRef="#ctx0" brushRef="#br0">-16 266 402 0,'0'0'145'15,"-27"2"-4"-15,27-2 2 16,0 0-108-16,29 0-5 16,-5-10-6-16,17 6-8 15,10-8-3-15,12 4-3 16,7 1-2-16,12 2-3 15,8 5 0-15,6 5-2 16,13 0 1-16,4 5-2 16,11-3-1-16,9-5 0 0,12-4-1 15,9-5 0-15,8-8-1 16,2-4 0-16,-9-3 1 16,-5-2-2-16,-13 2 1 15,-13 3 0-15,-25 4 1 16,-15 3-1-16,-14 5 1 15,-9 0-1-15,-8 2 0 16,-10-2-3-16,1-1-3 16,-8-1-4-16,0 1-9 15,-12-8-12-15,8 16-32 16,-32 0-84-16,0 0 2 16,-7-27-2-16,7 27 3 0</inkml:trace>
  </inkml:traceGroup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08.61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DAC943-D1ED-4325-8EC4-E71584505B4D}" emma:medium="tactile" emma:mode="ink">
          <msink:context xmlns:msink="http://schemas.microsoft.com/ink/2010/main" type="writingRegion" rotatedBoundingBox="28493,9280 32176,7518 33350,9973 29667,11735"/>
        </emma:interpretation>
      </emma:emma>
    </inkml:annotationXML>
    <inkml:traceGroup>
      <inkml:annotationXML>
        <emma:emma xmlns:emma="http://www.w3.org/2003/04/emma" version="1.0">
          <emma:interpretation id="{EBCC17A1-A43A-4373-9737-AE768B5040D7}" emma:medium="tactile" emma:mode="ink">
            <msink:context xmlns:msink="http://schemas.microsoft.com/ink/2010/main" type="paragraph" rotatedBoundingBox="28482,9075 31210,8939 31253,9810 28526,9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088199-E622-4A55-94A8-30E39F978933}" emma:medium="tactile" emma:mode="ink">
              <msink:context xmlns:msink="http://schemas.microsoft.com/ink/2010/main" type="inkBullet" rotatedBoundingBox="28491,9247 28723,9236 28724,9269 28493,9280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  <emma:interpretation id="interp1" emma:lang="en-US" emma:confidence="0">
                <emma:literal>_</emma:literal>
              </emma:interpretation>
              <emma:interpretation id="interp2" emma:lang="en-US" emma:confidence="0">
                <emma:literal>.</emma:literal>
              </emma:interpretation>
              <emma:interpretation id="interp3" emma:lang="en-US" emma:confidence="0">
                <emma:literal>~</emma:literal>
              </emma:interpretation>
              <emma:interpretation id="interp4" emma:lang="en-US" emma:confidence="0">
                <emma:literal>•</emma:literal>
              </emma:interpretation>
            </emma:one-of>
          </emma:emma>
        </inkml:annotationXML>
        <inkml:trace contextRef="#ctx0" brushRef="#br0">9883-742 388 0,'0'0'140'0,"0"0"-3"16,0 0 0-16,0 0-106 0,0 0-6 16,29-2-8-16,-29 2-9 15,29 0-4-15,-29 0-7 16,39-8-10-16,-10 11-17 16,-17-25-50-16,27 24-57 15,-39-2 0-15,53-17-4 16,-53 17 3-16</inkml:trace>
      </inkml:traceGroup>
      <inkml:traceGroup>
        <inkml:annotationXML>
          <emma:emma xmlns:emma="http://www.w3.org/2003/04/emma" version="1.0">
            <emma:interpretation id="{8EE3ACD9-4ECD-4022-A014-DA2D4BEA534A}" emma:medium="tactile" emma:mode="ink">
              <msink:context xmlns:msink="http://schemas.microsoft.com/ink/2010/main" type="line" rotatedBoundingBox="28899,9055 31210,8939 31253,9810 28942,9925"/>
            </emma:interpretation>
          </emma:emma>
        </inkml:annotationXML>
        <inkml:traceGroup>
          <inkml:annotationXML>
            <emma:emma xmlns:emma="http://www.w3.org/2003/04/emma" version="1.0">
              <emma:interpretation id="{EFE0DE99-28B4-4DD1-8796-A600EC479408}" emma:medium="tactile" emma:mode="ink">
                <msink:context xmlns:msink="http://schemas.microsoft.com/ink/2010/main" type="inkWord" rotatedBoundingBox="28904,9151 28985,9147 29005,9559 28924,9563"/>
              </emma:interpretation>
              <emma:one-of disjunction-type="recognition" id="oneOf1">
                <emma:interpretation id="interp5" emma:lang="en-US" emma:confidence="0">
                  <emma:literal>|</emma:literal>
                </emma:interpretation>
                <emma:interpretation id="interp6" emma:lang="en-US" emma:confidence="0">
                  <emma:literal>l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192.1277">10320-860 361 0,'34'-13'134'0,"-34"13"5"0,22 10-2 16,-22-10-95-16,2 44-3 15,-11-13-13-15,4 15-7 16,-7 0-6-16,0 5-4 15,2-5-5-15,0-3-3 16,6-7-9-16,1-11-12 16,18 11-118-16,-15-36-5 15,0 0-6-15,0 0-5 16</inkml:trace>
        </inkml:traceGroup>
        <inkml:traceGroup>
          <inkml:annotationXML>
            <emma:emma xmlns:emma="http://www.w3.org/2003/04/emma" version="1.0">
              <emma:interpretation id="{E4C49D84-83FC-475E-B52F-3A5917EFC852}" emma:medium="tactile" emma:mode="ink">
                <msink:context xmlns:msink="http://schemas.microsoft.com/ink/2010/main" type="inkWord" rotatedBoundingBox="29637,9018 31210,8939 31253,9810 29680,9889"/>
              </emma:interpretation>
              <emma:one-of disjunction-type="recognition" id="oneOf2">
                <emma:interpretation id="interp10" emma:lang="en-US" emma:confidence="0">
                  <emma:literal>good</emma:literal>
                </emma:interpretation>
                <emma:interpretation id="interp11" emma:lang="en-US" emma:confidence="0">
                  <emma:literal>god</emma:literal>
                </emma:interpretation>
                <emma:interpretation id="interp12" emma:lang="en-US" emma:confidence="0">
                  <emma:literal>gold</emma:literal>
                </emma:interpretation>
                <emma:interpretation id="interp13" emma:lang="en-US" emma:confidence="0">
                  <emma:literal>goad</emma:literal>
                </emma:interpretation>
                <emma:interpretation id="interp14" emma:lang="en-US" emma:confidence="0">
                  <emma:literal>gored</emma:literal>
                </emma:interpretation>
              </emma:one-of>
            </emma:emma>
          </inkml:annotationXML>
          <inkml:trace contextRef="#ctx0" brushRef="#br0" timeOffset="1920.2776">11485-827 286 0,'0'0'132'0,"0"0"1"16,-22-24 1-16,22 24-69 15,0 0-17-15,-22 5-11 16,-11-3-12-16,4 13-5 15,-12-1-6-15,2 8-3 16,-2 7-2-16,5 5-1 16,7 0-3-16,12 7-1 15,14-7-2-15,13-3-1 16,12-9-1-16,7-7 0 16,12-15 0-16,2-10-1 15,6-12 0-15,-6-9 1 16,-2-1 0-16,-5-2 1 0,-7 5 0 15,-29 29 2-15,24-21 0 16,-24 21 0-16,-24 43 1 16,-2 6-1-16,-8 6 1 15,0 13-1-15,-2 2-2 16,-3-2 1-16,3-3-2 16,2-12 0-16,-2-7-1 15,2-12-1-15,3-10-5 16,-6-12-6-16,13-2-15 15,-7-29-32-15,31 19-85 16,-17-54-3-16,34 28-2 16,-17-30 0-16</inkml:trace>
          <inkml:trace contextRef="#ctx0" brushRef="#br0" timeOffset="2272.5118">11760-754 374 0,'29'5'139'15,"-29"-5"1"-15,0 0-3 16,-24 7-105-16,10 17-2 16,-13-2-7-16,5 9-8 15,-2 1-3-15,7 4-5 0,5-2-2 16,10-3-1-16,11-6-2 15,-9-25-2-15,49 16 0 16,-15-20-2 0,4-13 0-16,1-10 2 0,-5-7-3 15,-10-7 1-15,-10 7-2 16,-11 0-1-16,-10 10 0 16,7 24-4-16,-37-17-6 15,6 20-16-15,16 31-39 16,-11-22-66-16,26 26-4 15,0-38 1-15,5 51-2 16</inkml:trace>
          <inkml:trace contextRef="#ctx0" brushRef="#br0" timeOffset="2555.6991">12007-624 409 0,'0'0'142'15,"22"-9"1"-15,-22 9-3 0,0 0-115 16,0 0-2-16,36-7-10 15,-36 7-7-15,36 0-4 16,-36 0-1-16,36-8-1 16,-36 8 0-16,0 0 0 15,22-31 1-15,-22 31-2 16,-17-27 1-16,17 27 1 16,-34-24-1-16,34 24 0 0,-36-14-1 15,36 14-3 1,-29 4-3-16,29-4-4 15,0 0-7-15,-19 22-12 16,31 7-31-16,-12-29-76 0,14 24-2 16,-14-24 0-16,32 12-2 15</inkml:trace>
          <inkml:trace contextRef="#ctx0" brushRef="#br0" timeOffset="2951.9632">12468-781 381 0,'-19'-26'144'16,"19"26"-4"-16,-51-5 0 15,29 7-117-15,-16 8-2 16,6 14-2-16,3 3-9 16,10 2-2-16,5-3-3 0,9 1-2 15,5-27-1-15,26 27 0 16,3-25-2-16,8-12 2 15,4-9-2-15,2-12-1 16,1-6 1-16,-6-11 0 16,-4-5 0-16,-5-5 0 15,-10 0-2-15,-2 7 5 16,-14 7-2-16,-1 18 5 16,-2 26 1-16,-22-8 0 15,3 33-1-15,0 21 1 16,-3 14 2-16,3 10-6 15,4 12 3-15,3-2-7 0,10 2-5 16,-3-2-3-16,10-5-12 16,-13-22-31-16,23 15-94 15,-34-39-4-15,19 12-4 16,-34-31-2-16</inkml:trace>
        </inkml:traceGroup>
      </inkml:traceGroup>
    </inkml:traceGroup>
    <inkml:traceGroup>
      <inkml:annotationXML>
        <emma:emma xmlns:emma="http://www.w3.org/2003/04/emma" version="1.0">
          <emma:interpretation id="{9D6F0F15-D65F-40CF-ADF0-D65E40A74600}" emma:medium="tactile" emma:mode="ink">
            <msink:context xmlns:msink="http://schemas.microsoft.com/ink/2010/main" type="paragraph" rotatedBoundingBox="29621,10496 32860,8947 33350,9973 30112,11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C71CAB-6C63-4E9B-BFAC-3F66CC514099}" emma:medium="tactile" emma:mode="ink">
              <msink:context xmlns:msink="http://schemas.microsoft.com/ink/2010/main" type="inkBullet" rotatedBoundingBox="29694,10649 29936,10533 30005,10677 29763,10792"/>
            </emma:interpretation>
            <emma:one-of disjunction-type="recognition" id="oneOf3">
              <emma:interpretation id="interp15" emma:lang="en-US" emma:confidence="1">
                <emma:literal>a</emma:literal>
              </emma:interpretation>
              <emma:interpretation id="interp16" emma:lang="en-US" emma:confidence="0">
                <emma:literal>n</emma:literal>
              </emma:interpretation>
              <emma:interpretation id="interp17" emma:lang="en-US" emma:confidence="0">
                <emma:literal>9</emma:literal>
              </emma:interpretation>
              <emma:interpretation id="interp18" emma:lang="en-US" emma:confidence="0">
                <emma:literal>M</emma:literal>
              </emma:interpretation>
              <emma:interpretation id="interp19" emma:lang="en-US" emma:confidence="0">
                <emma:literal>^</emma:literal>
              </emma:interpretation>
            </emma:one-of>
          </emma:emma>
        </inkml:annotationXML>
        <inkml:trace contextRef="#ctx0" brushRef="#br0" timeOffset="3823.5418">11210 593 383 0,'0'0'140'16,"0"0"3"-16,0 0-3 16,-39-7-105-16,39 7-6 15,-32 24-9-15,32-24-8 0,-24 31-4 16,24-31-3-16,-12 24-3 15,12-24 0-15,0 0-1 16,29-2-1 0,-7-10 0-16,0-5-1 0,2-2 1 15,2-1-1-15,-6-2 1 16,-20 22-1-16,26-26 1 16,-26 26 0-16,0 0 0 15,0 0 1-15,0 0-1 16,3 34 1-16,-3-34-4 15,0 38-1-15,0-38-6 16,9 29-6-16,-9-29-13 16,22 13-19-16,12 3-88 0,-34-16-4 15,39-14-2 1,-30-10 3-16</inkml:trace>
      </inkml:traceGroup>
      <inkml:traceGroup>
        <inkml:annotationXML>
          <emma:emma xmlns:emma="http://www.w3.org/2003/04/emma" version="1.0">
            <emma:interpretation id="{0CBB9035-88D2-4F3E-94D3-372CE02B297D}" emma:medium="tactile" emma:mode="ink">
              <msink:context xmlns:msink="http://schemas.microsoft.com/ink/2010/main" type="line" rotatedBoundingBox="29964,10332 32860,8947 33350,9973 30454,11358"/>
            </emma:interpretation>
          </emma:emma>
        </inkml:annotationXML>
        <inkml:traceGroup>
          <inkml:annotationXML>
            <emma:emma xmlns:emma="http://www.w3.org/2003/04/emma" version="1.0">
              <emma:interpretation id="{FCEE8476-2B14-44CE-8601-1EE25923CDB7}" emma:medium="tactile" emma:mode="ink">
                <msink:context xmlns:msink="http://schemas.microsoft.com/ink/2010/main" type="inkWord" rotatedBoundingBox="29964,10332 30464,10093 30852,10905 30352,11145"/>
              </emma:interpretation>
              <emma:one-of disjunction-type="recognition" id="oneOf4">
                <emma:interpretation id="interp20" emma:lang="en-US" emma:confidence="0">
                  <emma:literal>b</emma:literal>
                </emma:interpretation>
                <emma:interpretation id="interp21" emma:lang="en-US" emma:confidence="0">
                  <emma:literal>y</emma:literal>
                </emma:interpretation>
                <emma:interpretation id="interp22" emma:lang="en-US" emma:confidence="0">
                  <emma:literal>B</emma:literal>
                </emma:interpretation>
                <emma:interpretation id="interp23" emma:lang="en-US" emma:confidence="0">
                  <emma:literal>;</emma:literal>
                </emma:interpretation>
                <emma:interpretation id="interp24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4040.6858">11705 143 391 0,'29'-5'148'16,"-29"5"-4"-16,0 0 2 15,2 44-114-15,-2 2-6 16,-9 4-8-16,4 11-8 16,-3-1-3-16,4 6-4 0,-4-6 0 15,4-12-6 1,4-4-6-16,-3-10-7 15,13 0-24-15,-10-34-100 16,0 0-6-16,0 0-2 0,0 0-3 16</inkml:trace>
          <inkml:trace contextRef="#ctx0" brushRef="#br0" timeOffset="4391.9196">11925 426 406 0,'21'7'144'0,"-21"-7"0"15,0 0-2-15,-26 34-115 16,26-34-6-16,-20 39-4 16,6-15-8-16,4-2-1 15,3 4-1-15,5-4-2 16,2-22-2-16,14 29-2 16,8-24 1-16,4-10 0 0,6-9-1 15,-1-3 2-15,3-5 0 16,-5 3 2-16,-5 4 0 15,-24 15 2-15,0 0-2 16,7 27-2-16,-19 11 2 16,-12 13-3-16,0 12 0 15,-7 2-2-15,-1 5 0 16,-2-4-1-16,1-6-1 16,1-11-1-16,-4-8-4 15,7-17-7-15,-7-19-21 16,36-5-112-16,-44-27-4 15,42 3-5-15,-17-34 0 0</inkml:trace>
        </inkml:traceGroup>
        <inkml:traceGroup>
          <inkml:annotationXML>
            <emma:emma xmlns:emma="http://www.w3.org/2003/04/emma" version="1.0">
              <emma:interpretation id="{466913F9-24AF-401B-B0D5-CE08971C0C97}" emma:medium="tactile" emma:mode="ink">
                <msink:context xmlns:msink="http://schemas.microsoft.com/ink/2010/main" type="inkWord" rotatedBoundingBox="31128,9901 32908,9049 33350,9973 31570,10825"/>
              </emma:interpretation>
              <emma:one-of disjunction-type="recognition" id="oneOf5">
                <emma:interpretation id="interp25" emma:lang="en-US" emma:confidence="0">
                  <emma:literal>E,"</emma:literal>
                </emma:interpretation>
                <emma:interpretation id="interp26" emma:lang="en-US" emma:confidence="0">
                  <emma:literal>E."</emma:literal>
                </emma:interpretation>
                <emma:interpretation id="interp27" emma:lang="en-US" emma:confidence="0">
                  <emma:literal>E:</emma:literal>
                </emma:interpretation>
                <emma:interpretation id="interp28" emma:lang="en-US" emma:confidence="0">
                  <emma:literal>Er"</emma:literal>
                </emma:interpretation>
                <emma:interpretation id="interp29" emma:lang="en-US" emma:confidence="0">
                  <emma:literal>Er".</emma:literal>
                </emma:interpretation>
              </emma:one-of>
            </emma:emma>
          </inkml:annotationXML>
          <inkml:trace contextRef="#ctx0" brushRef="#br0" timeOffset="5453.6258">12821 331 293 0,'-51'12'137'0,"34"15"2"16,17-27-2-16,0 0-81 15,0 0-21-15,63 19-7 16,-15-24-14-16,8 1-14 16,9 6-27-16,-21-16-106 15,26 16-5-15,-39-14-3 16,13 14-1-16</inkml:trace>
          <inkml:trace contextRef="#ctx0" brushRef="#br0" timeOffset="5105.3955">12811-227 411 0,'0'-32'146'16,"39"30"0"-16,-17-27-3 0,28 17-118 15,6-10-4-15,19-2-6 16,0 2-6-16,2 0-4 16,-7 3-4-16,-12 7-5 15,-10 14-7-15,-23 3-9 16,-8 31-24-16,-51-12-101 16,14 37-2-16,-35-20-2 15,19 24 3-15</inkml:trace>
          <inkml:trace contextRef="#ctx0" brushRef="#br0" timeOffset="4925.2752">12976-256 386 0,'0'0'150'0,"9"-27"0"15,-9 27 0-15,0 0-115 16,-12 39-6-16,-10-5-8 16,3 12-9-16,-7 9-4 15,-1 8-2-15,0 7-3 16,6 0 1-16,1 3-2 16,8-10-1-16,7-5 1 15,5-12-4-15,3-8 1 16,2-13-6-16,-5-25-5 15,0 0-16-15,38 0-35 16,-43-46-88-16,27 9 0 16,-31-35 0-16,21 9 0 15</inkml:trace>
          <inkml:trace contextRef="#ctx0" brushRef="#br0" timeOffset="5293.5194">12939 43 305 0,'-21'17'136'0,"-18"-21"-1"15,39 4 4-15,-34 7-85 16,34-7-20-16,0 0-7 16,32 0-13-16,-1-10-5 15,15 3-4-15,5-3-6 16,9-4-5-16,8 11-15 15,-15-11-20-15,14 26-83 16,-42-17-16-16,8 29 4 16,-33-24-5-16</inkml:trace>
          <inkml:trace contextRef="#ctx0" brushRef="#br0" timeOffset="5743.8188">13362 317 429 0,'51'-3'151'0,"-27"-18"-8"16,29 21 2-16,-21-8-135 16,-1 11 7-16,-9 2-8 15,-22-5-5-15,12 31 6 16,-19-7-6-16,-15 3 6 15,-7 2-6-15,-3 0 5 16,3-3-6-16,3-1 0 16,4-4-1-16,22-21 0 15,-12 32-1-15,12-32-4 16,27 12-4-16,-3-7-13 16,-24-5-35-16,58-17-95 0,-49-10-2 15,28 13-5-15,-33-27 0 16</inkml:trace>
          <inkml:trace contextRef="#ctx0" brushRef="#br0" timeOffset="6132.0772">13853-656 403 0,'0'0'148'0,"-42"-24"-1"16,42 24-3-16,-24 15-122 16,24-15-3-16,0 0-8 15,8 26-7-15,-8-26-1 16,26 10-2-16,-26-10-1 15,24 0 0-15,-24 0 0 16,0 0 0-16,17-24 0 16,-17 24 0-16,0 0 0 15,-24-24 1-15,24 24-1 16,-36 4-1-16,36-4-4 0,-34 22-4 16,34-22-12-16,-24 24-17 15,48 3-100-15,-24-27-4 16,22 7-3-16,-22-7 0 15</inkml:trace>
          <inkml:trace contextRef="#ctx0" brushRef="#br0" timeOffset="6432.2765">14070-702 329 0,'36'-14'147'0,"-36"14"1"15,0 0-2-15,0 0-58 16,0 0-60-16,0 0-11 16,-19 36-10-16,19-36-2 15,-3 34-3-15,3-34-1 16,0 24-1-16,0-24 0 16,0 0 0-16,0 0 0 15,22-7 0-15,-22 7-1 16,0-32-1-16,0 32-3 15,-5-31-5-15,5 31-9 16,-19-22-24-16,19 22-101 16,0 0-2-16,0 22-3 15,0-22 1-15</inkml:trace>
          <inkml:trace contextRef="#ctx0" brushRef="#br0" timeOffset="6704.4569">14365-760 309 0,'31'-9'141'15,"-31"9"6"-15,0 0-2 16,0 0-95-16,-5 21-4 16,5-21-14-16,-21 29-10 15,21-29-8-15,-17 29-4 0,17-29-5 16,-8 22-2-16,8-22-1 15,0 0-3-15,0 0 0 16,0 0-5 0,27-7-7-16,-27 7-19 0,24-17-115 15,-31-10-1-15,7 27-7 16,0 0 1-16</inkml:trace>
        </inkml:traceGroup>
      </inkml:traceGroup>
    </inkml:traceGroup>
  </inkml:traceGroup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03.70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93688A-F138-4E09-8829-92827BC32FEF}" emma:medium="tactile" emma:mode="ink">
          <msink:context xmlns:msink="http://schemas.microsoft.com/ink/2010/main" type="writingRegion" rotatedBoundingBox="22811,9209 23719,9209 23719,9356 22811,9356"/>
        </emma:interpretation>
      </emma:emma>
    </inkml:annotationXML>
    <inkml:traceGroup>
      <inkml:annotationXML>
        <emma:emma xmlns:emma="http://www.w3.org/2003/04/emma" version="1.0">
          <emma:interpretation id="{2E42ED3F-4CF7-4AAF-9757-9C2224ED9359}" emma:medium="tactile" emma:mode="ink">
            <msink:context xmlns:msink="http://schemas.microsoft.com/ink/2010/main" type="paragraph" rotatedBoundingBox="22811,9209 23719,9209 23719,9356 22811,9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0F73AF-1FC0-44B1-8EB6-F1308F0A3353}" emma:medium="tactile" emma:mode="ink">
              <msink:context xmlns:msink="http://schemas.microsoft.com/ink/2010/main" type="line" rotatedBoundingBox="22811,9209 23719,9209 23719,9356 22811,9356"/>
            </emma:interpretation>
          </emma:emma>
        </inkml:annotationXML>
        <inkml:traceGroup>
          <inkml:annotationXML>
            <emma:emma xmlns:emma="http://www.w3.org/2003/04/emma" version="1.0">
              <emma:interpretation id="{D75C9176-BF06-4690-BEB4-819DC0EB5E25}" emma:medium="tactile" emma:mode="ink">
                <msink:context xmlns:msink="http://schemas.microsoft.com/ink/2010/main" type="inkWord" rotatedBoundingBox="22772,9334 22830,9193 22917,9228 22859,9370"/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[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{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4307-795 392 0,'-38'-5'140'0,"38"5"-3"16,-39 2 1-16,39-2-108 16,-29 15-5-16,29-15-4 15,0 0-8-15,5 28-4 16,-5-28-1-16,0 0-2 16,24 2-2-16,-24-2-1 15,24-12 0-15,-24 12-2 16,0 0-1-16,0 0 2 15,0 0-2-15,0 0 1 16,0 0-2-16,-24 10-1 16,24-10-8-16,-27 35-9 0,30-6-21 15,-3-29-97-15,9 23-5 16,-9-23-1-16,41-8-3 16</inkml:trace>
        </inkml:traceGroup>
        <inkml:traceGroup>
          <inkml:annotationXML>
            <emma:emma xmlns:emma="http://www.w3.org/2003/04/emma" version="1.0">
              <emma:interpretation id="{4EA96D72-BE57-4B9F-BC98-362F83B683C2}" emma:medium="tactile" emma:mode="ink">
                <msink:context xmlns:msink="http://schemas.microsoft.com/ink/2010/main" type="inkWord" rotatedBoundingBox="23188,9212 23291,9334 23257,9363 23154,9240"/>
              </emma:interpretation>
              <emma:one-of disjunction-type="recognition" id="oneOf1">
                <emma:interpretation id="interp5" emma:lang="en-US" emma:confidence="0">
                  <emma:literal>\</emma:literal>
                </emma:interpretation>
                <emma:interpretation id="interp6" emma:lang="en-US" emma:confidence="0">
                  <emma:literal>z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'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327.2158">4556-793 396 0,'0'0'138'0,"0"0"2"16,27 33-3-16,-27-33-108 16,0 0-4-16,21 2-6 0,-21-2-7 15,24 5-4-15,-24-5-3 16,0 0 0-16,0 0-2 15,0 0 1-15,0 0-3 16,0 0 1-16,0 0 0 16,0 0 0-16,0 0 1 15,0 0-1-15,0 0 0 16,-9 23 0-16,9-23 0 16,0 0-1-16,0 0 0 15,0 0-2-15,-3 25-2 16,3-25-5-16,0 0-10 15,17 27-22-15,-17-27-99 16,0 0-5-16,0 0 0 0,41-5-2 16</inkml:trace>
        </inkml:traceGroup>
        <inkml:traceGroup>
          <inkml:annotationXML>
            <emma:emma xmlns:emma="http://www.w3.org/2003/04/emma" version="1.0">
              <emma:interpretation id="{2A466672-B961-41E0-892D-0D6E9A8881EA}" emma:medium="tactile" emma:mode="ink">
                <msink:context xmlns:msink="http://schemas.microsoft.com/ink/2010/main" type="inkWord" rotatedBoundingBox="23547,9282 23676,9168 23738,9237 23609,9351"/>
              </emma:interpretation>
              <emma:one-of disjunction-type="recognition" id="oneOf2">
                <emma:interpretation id="interp10" emma:lang="en-US" emma:confidence="0">
                  <emma:literal>of</emma:literal>
                </emma:interpretation>
                <emma:interpretation id="interp11" emma:lang="en-US" emma:confidence="0">
                  <emma:literal>he</emma:literal>
                </emma:interpretation>
                <emma:interpretation id="interp12" emma:lang="en-US" emma:confidence="0">
                  <emma:literal>o</emma:literal>
                </emma:interpretation>
                <emma:interpretation id="interp13" emma:lang="en-US" emma:confidence="0">
                  <emma:literal>Y</emma:literal>
                </emma:interpretation>
                <emma:interpretation id="interp14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703.4663">4981-780 443 0,'0'0'148'0,"0"0"-3"15,-5 22-3-15,5-22-119 16,10 28-4-1,-10-28-7-15,19 22-6 0,-19-22-2 16,32 0-1-16,-32 0-1 16,31-25 0-16,-31 25-2 15,27-37 3-15,-27 37-1 16,14-38 1-16,-14 38 1 16,0 0 0-16,-26-7-1 15,26 7 0-15,-37 32 0 16,21-7-6-16,-4-2-7 15,13 9-34-15,7-32-103 0,-7 27-6 16,7-27-3-16,0 0-8 16</inkml:trace>
        </inkml:traceGroup>
      </inkml:traceGroup>
    </inkml:traceGroup>
  </inkml:traceGroup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06.32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327CB0-467D-4B4F-BBE2-C3AD1F6D0A4B}" emma:medium="tactile" emma:mode="ink">
          <msink:context xmlns:msink="http://schemas.microsoft.com/ink/2010/main" type="inkDrawing" rotatedBoundingBox="25394,9663 25925,9511 25935,9543 25403,9695" semanticType="underline" shapeName="Other">
            <msink:sourceLink direction="with" ref="{BC16E6EC-1664-4A92-B82B-DE1F6DF8602A}"/>
          </msink:context>
        </emma:interpretation>
      </emma:emma>
    </inkml:annotationXML>
    <inkml:trace contextRef="#ctx0" brushRef="#br0">6791-339 397 0,'0'0'138'0,"26"0"-1"16,-6-24-3-16,26 10-107 0,2-8-5 15,12 2-9-15,1 4-13 16,1-4-9 0,1 13-14-16,-17-15-20 15,15 25-89-15,-61-3-3 0,41 0-2 16,-41 0 0-16</inkml:trace>
  </inkml:traceGroup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2:59.04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1386F8-D580-4D71-8A4A-F76C0BEB0D87}" emma:medium="tactile" emma:mode="ink">
          <msink:context xmlns:msink="http://schemas.microsoft.com/ink/2010/main" type="writingRegion" rotatedBoundingBox="20673,8586 23019,10481 21435,12441 19089,10546"/>
        </emma:interpretation>
      </emma:emma>
    </inkml:annotationXML>
    <inkml:traceGroup>
      <inkml:annotationXML>
        <emma:emma xmlns:emma="http://www.w3.org/2003/04/emma" version="1.0">
          <emma:interpretation id="{6F484671-A96C-47F0-859B-8A4B3A351ED5}" emma:medium="tactile" emma:mode="ink">
            <msink:context xmlns:msink="http://schemas.microsoft.com/ink/2010/main" type="paragraph" rotatedBoundingBox="20876,8750 23019,10481 22633,10959 20490,9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C18FE8-DB6B-4C30-A777-9DC333CFCF77}" emma:medium="tactile" emma:mode="ink">
              <msink:context xmlns:msink="http://schemas.microsoft.com/ink/2010/main" type="line" rotatedBoundingBox="20876,8750 23019,10481 22633,10959 20490,9227"/>
            </emma:interpretation>
          </emma:emma>
        </inkml:annotationXML>
        <inkml:traceGroup>
          <inkml:annotationXML>
            <emma:emma xmlns:emma="http://www.w3.org/2003/04/emma" version="1.0">
              <emma:interpretation id="{2E3A1F1B-9F4A-43B8-9465-C41CCFBB9C5A}" emma:medium="tactile" emma:mode="ink">
                <msink:context xmlns:msink="http://schemas.microsoft.com/ink/2010/main" type="inkWord" rotatedBoundingBox="20876,8750 23019,10481 22633,10959 20490,9227"/>
              </emma:interpretation>
              <emma:one-of disjunction-type="recognition" id="oneOf0">
                <emma:interpretation id="interp0" emma:lang="en-US" emma:confidence="0">
                  <emma:literal>...</emma:literal>
                </emma:interpretation>
                <emma:interpretation id="interp1" emma:lang="en-US" emma:confidence="0">
                  <emma:literal>so 2</emma:literal>
                </emma:interpretation>
                <emma:interpretation id="interp2" emma:lang="en-US" emma:confidence="0">
                  <emma:literal>bo 2</emma:literal>
                </emma:interpretation>
                <emma:interpretation id="interp3" emma:lang="en-US" emma:confidence="0">
                  <emma:literal>s,</emma:literal>
                </emma:interpretation>
                <emma:interpretation id="interp4" emma:lang="en-US" emma:confidence="0">
                  <emma:literal>be 2</emma:literal>
                </emma:interpretation>
              </emma:one-of>
            </emma:emma>
          </inkml:annotationXML>
          <inkml:trace contextRef="#ctx0" brushRef="#br0">2884-7291 390 0,'0'0'142'15,"-12"-39"1"-15,12 39-1 16,-7-24-109-16,7 24-3 16,0 0-3-16,0 0-7 15,0 0-2-15,0 0-3 16,2 41-5-16,-9-2 0 0,-3 7-2 15,1 2-2-15,-1 8-3 16,0-1 1 0,3-2-4-16,2-7 2 15,0 0 0-15,3-12-2 0,2-7 2 16,0-6-1-16,0-21-1 16,0 0 1-16,0 0-1 15,0 0 1-15,24 3-1 16,-24-3 0-16,31-22 0 15,-31 22 0-15,44-14 0 16,-17 14 0-16,-3 7 0 16,0 0 0-16,-24-7 0 0,36 27 0 15,-36-27 0 1,12 31 0-16,-12-31 0 16,-24 27 1-16,2-20-1 15,-7 0-1-15,-5 0-2 0,-4 1-3 16,2 4-4-16,-1-5-6 15,13 15-18-15,-7-22-50 16,28 31-63-16,3-31-3 16,10 22-1-16,-10-22 1 15</inkml:trace>
          <inkml:trace contextRef="#ctx0" brushRef="#br0" timeOffset="292.1966">3164-6842 417 0,'-2'27'140'16,"2"-27"-1"-16,-5 41-2 16,3-19-111-16,11 2-4 0,-9-24-3 15,34 41-6-15,-7-24-3 16,-1 0-2-16,3-8-1 16,3-4-1-16,-6-10-2 15,-2-7-1-15,-24 12-1 16,32-38-1-16,-30 11 0 15,-9-4 0-15,-8-1-1 16,-4 3-1-16,-5 8-3 16,0-1-2-16,2 12-6 15,-2 1-15-15,24 9-58 16,-22 21-57-16,29 6-4 16,-7-27 0-16,10 36-3 0</inkml:trace>
          <inkml:trace contextRef="#ctx0" brushRef="#br0" timeOffset="1883.2527">4529-5791 429 0,'12'-24'152'15,"22"24"-5"-15,-24-22 1 16,-10 22-114-16,34-17-7 16,-34 17-10-16,29 8-5 15,-29-8-1-15,4 31-7 16,-11-7 1-16,-5 3-3 15,-5 4-2-15,0 3 1 16,-4 2 0-16,-4 3-1 16,4-3 0-16,-3-2 3 15,4-3-1-15,1-4 0 16,4-3-1-16,15-24 2 16,-9 34-2-16,9-34-2 0,36 5 1 15,-2-10-1-15,7-5 0 16,2 1-3-16,1-1 1 15,4 8-6-15,-14 2-4 16,0 17-17-16,-34-17-119 16,31 41-5-16,-38-20-4 15,9 23-1-15</inkml:trace>
        </inkml:traceGroup>
      </inkml:traceGroup>
    </inkml:traceGroup>
    <inkml:traceGroup>
      <inkml:annotationXML>
        <emma:emma xmlns:emma="http://www.w3.org/2003/04/emma" version="1.0">
          <emma:interpretation id="{C05EEF11-B35A-4C55-A6B9-F00E7B56349B}" emma:medium="tactile" emma:mode="ink">
            <msink:context xmlns:msink="http://schemas.microsoft.com/ink/2010/main" type="paragraph" rotatedBoundingBox="20425,10185 21346,10341 21191,11257 20269,111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AFAF06-A7B5-48E2-BCFF-66A1F62DC9B6}" emma:medium="tactile" emma:mode="ink">
              <msink:context xmlns:msink="http://schemas.microsoft.com/ink/2010/main" type="line" rotatedBoundingBox="20425,10185 21346,10341 21191,11257 20269,11101"/>
            </emma:interpretation>
          </emma:emma>
        </inkml:annotationXML>
        <inkml:traceGroup>
          <inkml:annotationXML>
            <emma:emma xmlns:emma="http://www.w3.org/2003/04/emma" version="1.0">
              <emma:interpretation id="{E380E72E-013D-4C3D-9436-DB5DAE8DA922}" emma:medium="tactile" emma:mode="ink">
                <msink:context xmlns:msink="http://schemas.microsoft.com/ink/2010/main" type="inkWord" rotatedBoundingBox="20425,10185 21346,10341 21191,11257 20269,11101">
                  <msink:destinationLink direction="with" ref="{9012A2F8-2FD6-4C95-BF2F-E6716928B87B}"/>
                  <msink:destinationLink direction="with" ref="{57FD31E3-E5AD-4210-9506-4071F19B87E9}"/>
                </msink:context>
              </emma:interpretation>
              <emma:one-of disjunction-type="recognition" id="oneOf1">
                <emma:interpretation id="interp5" emma:lang="en-US" emma:confidence="0">
                  <emma:literal>aly</emma:literal>
                </emma:interpretation>
                <emma:interpretation id="interp6" emma:lang="en-US" emma:confidence="0">
                  <emma:literal>a by</emma:literal>
                </emma:interpretation>
                <emma:interpretation id="interp7" emma:lang="en-US" emma:confidence="0">
                  <emma:literal>a b</emma:literal>
                </emma:interpretation>
                <emma:interpretation id="interp8" emma:lang="en-US" emma:confidence="0">
                  <emma:literal>aby</emma:literal>
                </emma:interpretation>
                <emma:interpretation id="interp9" emma:lang="en-US" emma:confidence="0">
                  <emma:literal>a h</emma:literal>
                </emma:interpretation>
              </emma:one-of>
            </emma:emma>
          </inkml:annotationXML>
          <inkml:trace contextRef="#ctx0" brushRef="#br0" timeOffset="3103.064">2621-5467 361 0,'-29'-24'138'15,"29"24"1"-15,-46-7 0 16,24 16-98-16,-19-4-8 16,10 12-6-16,-8 0-9 0,5 10-4 15,5-1-4 1,7 3-2-16,10 0-4 16,12-5 1-16,0-24-1 15,32 32-2-15,-3-28 0 0,4-6-2 16,6-10 1-16,2-5-1 15,-5-5 0-15,-2-4-1 16,-7 4 1-16,-10 0 0 16,-17 22 0-16,0 0 1 15,0 0-1-15,0 0 2 16,-17 46-2-16,7-12 0 16,3 5-3-16,5 2-2 15,9-5-6-15,2-9-9 16,16-6-15-16,-25-21-47 15,50-7-62-15,-35-22-1 16,19 5-2-16,-25-32 2 16</inkml:trace>
          <inkml:trace contextRef="#ctx0" brushRef="#br0" timeOffset="3623.4088">2896-5837 456 0,'0'0'149'0,"0"37"-1"15,7 13-8-15,-16 1-123 16,6 12-7-16,-4 0-2 16,5 4-4-16,-1-1-2 15,3-11-3-15,3-9-2 16,-1-12-6-16,13-10-12 16,-15-24-21-16,41 2-96 0,-32-28-4 15,23 9-2-15,-20-24 3 16,24 17 95-16,-22-10 24 15,1 10 18-15,-15 24 28 16,7-29 103-16,-7 29 6 16,0 0 5-16,12 29 1 15,-12-29-92-15,-12 29-17 16,12-29-6-16,-5 29-7 16,5-29-5-16,0 0-3 15,15 22-1-15,-15-22-2 16,26-5 1-16,-26 5-1 15,37-10-2-15,-16 3 3 16,1 4 0-16,0 8-1 0,-22-5 0 16,31 34 1-16,-19-10-1 15,-9 10-1-15,-3-3 1 16,-5 8-2-16,-7 0-1 16,-7-1 0-16,-6-4 0 15,-1-2-2-15,-6-1 0 16,3 0-3-16,-2 3-5 15,2-5-6-15,15 7-27 16,-18-23-111-16,35 16-4 16,-3-29-6-16,0 0-1 15</inkml:trace>
        </inkml:traceGroup>
      </inkml:traceGroup>
    </inkml:traceGroup>
    <inkml:traceGroup>
      <inkml:annotationXML>
        <emma:emma xmlns:emma="http://www.w3.org/2003/04/emma" version="1.0">
          <emma:interpretation id="{5CE972F7-4078-4136-9BBD-3373B4007CBD}" emma:medium="tactile" emma:mode="ink">
            <msink:context xmlns:msink="http://schemas.microsoft.com/ink/2010/main" type="paragraph" rotatedBoundingBox="19313,10428 19254,10671 19147,10645 19206,10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AEA3C0-CD58-451C-BC31-B938EEC45A8B}" emma:medium="tactile" emma:mode="ink">
              <msink:context xmlns:msink="http://schemas.microsoft.com/ink/2010/main" type="line" rotatedBoundingBox="19313,10428 19254,10671 19147,10645 19206,10402"/>
            </emma:interpretation>
          </emma:emma>
        </inkml:annotationXML>
        <inkml:traceGroup>
          <inkml:annotationXML>
            <emma:emma xmlns:emma="http://www.w3.org/2003/04/emma" version="1.0">
              <emma:interpretation id="{5AA88271-B761-4171-BFD8-3C59081B8B21}" emma:medium="tactile" emma:mode="ink">
                <msink:context xmlns:msink="http://schemas.microsoft.com/ink/2010/main" type="inkWord" rotatedBoundingBox="19256,10398 19280,10664 19217,10669 19194,10404">
                  <msink:destinationLink direction="with" ref="{88BA42FA-EC88-468B-91A8-F8085C43534F}"/>
                </msink:context>
              </emma:interpretation>
              <emma:one-of disjunction-type="recognition" id="oneOf2">
                <emma:interpretation id="interp10" emma:lang="en-US" emma:confidence="0">
                  <emma:literal>'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l</emma:literal>
                </emma:interpretation>
                <emma:interpretation id="interp13" emma:lang="en-US" emma:confidence="0">
                  <emma:literal>1</emma:literal>
                </emma:interpretation>
                <emma:interpretation id="interp14" emma:lang="en-US" emma:confidence="0">
                  <emma:literal>h</emma:literal>
                </emma:interpretation>
              </emma:one-of>
            </emma:emma>
          </inkml:annotationXML>
          <inkml:trace contextRef="#ctx0" brushRef="#br0" timeOffset="-3823.5412">1195-5701 366 0,'20'21'144'0,"-20"-21"2"15,2 39-3-15,-2-39-77 16,-17 51-43-16,12-27-5 15,8 7-8-15,-1-4-8 16,1-3-6-16,4-2-8 16,-7-22-11-16,19 26-33 15,-19-26-84-15,0 0-3 16,15-48-1-16,4 19-3 0</inkml:trace>
        </inkml:traceGroup>
      </inkml:traceGroup>
    </inkml:traceGroup>
  </inkml:traceGroup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20.62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1" timeString="2015-11-07T17:30:24.765"/>
    </inkml:context>
  </inkml:definitions>
  <inkml:traceGroup>
    <inkml:annotationXML>
      <emma:emma xmlns:emma="http://www.w3.org/2003/04/emma" version="1.0">
        <emma:interpretation id="{F7CE24E4-314D-4E3F-95B4-36F3219DC7C1}" emma:medium="tactile" emma:mode="ink">
          <msink:context xmlns:msink="http://schemas.microsoft.com/ink/2010/main" type="writingRegion" rotatedBoundingBox="18006,15518 25726,15559 25716,17307 17997,17265"/>
        </emma:interpretation>
      </emma:emma>
    </inkml:annotationXML>
    <inkml:traceGroup>
      <inkml:annotationXML>
        <emma:emma xmlns:emma="http://www.w3.org/2003/04/emma" version="1.0">
          <emma:interpretation id="{4EDE8F69-C058-4851-ABF3-3ECE6A7177B4}" emma:medium="tactile" emma:mode="ink">
            <msink:context xmlns:msink="http://schemas.microsoft.com/ink/2010/main" type="paragraph" rotatedBoundingBox="18006,15518 25726,15559 25716,17307 17997,17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A0EFA7-4627-4399-B5A5-66C82604D629}" emma:medium="tactile" emma:mode="ink">
              <msink:context xmlns:msink="http://schemas.microsoft.com/ink/2010/main" type="line" rotatedBoundingBox="18006,15518 25726,15559 25716,17307 17997,17265"/>
            </emma:interpretation>
          </emma:emma>
        </inkml:annotationXML>
        <inkml:traceGroup>
          <inkml:annotationXML>
            <emma:emma xmlns:emma="http://www.w3.org/2003/04/emma" version="1.0">
              <emma:interpretation id="{36CC3019-8DAD-4D7B-8C04-6BCA213697FA}" emma:medium="tactile" emma:mode="ink">
                <msink:context xmlns:msink="http://schemas.microsoft.com/ink/2010/main" type="inkWord" rotatedBoundingBox="17769,16513 18521,15221 19273,15658 18522,16951">
                  <msink:destinationLink direction="with" ref="{9012A2F8-2FD6-4C95-BF2F-E6716928B87B}"/>
                  <msink:destinationLink direction="with" ref="{82415A23-8785-4B95-B5EF-197E912B3F82}"/>
                  <msink:destinationLink direction="with" ref="{5A0D81AD-4EBD-4C17-8AFB-18A686635306}"/>
                  <msink:destinationLink direction="with" ref="{57FD31E3-E5AD-4210-9506-4071F19B87E9}"/>
                </msink:context>
              </emma:interpretation>
              <emma:one-of disjunction-type="recognition" id="oneOf0">
                <emma:interpretation id="interp0" emma:lang="en-US" emma:confidence="0">
                  <emma:literal>win</emma:literal>
                </emma:interpretation>
                <emma:interpretation id="interp1" emma:lang="en-US" emma:confidence="0">
                  <emma:literal>wit</emma:literal>
                </emma:interpretation>
                <emma:interpretation id="interp2" emma:lang="en-US" emma:confidence="0">
                  <emma:literal>if'</emma:literal>
                </emma:interpretation>
                <emma:interpretation id="interp3" emma:lang="en-US" emma:confidence="0">
                  <emma:literal>"i'</emma:literal>
                </emma:interpretation>
                <emma:interpretation id="interp4" emma:lang="en-US" emma:confidence="0">
                  <emma:literal>vim</emma:literal>
                </emma:interpretation>
              </emma:one-of>
            </emma:emma>
          </inkml:annotationXML>
          <inkml:trace contextRef="#ctx0" brushRef="#br0">-3 0 309 0,'0'0'145'0,"-5"41"-1"16,5-41 0-16,10 34-57 15,-1-10-56-15,18 13-5 0,0 1-8 16,4 6-7-16,-2-1-5 16,2 1-2-16,-4-3-2 15,-3-5-1-15,0-7-3 16,-24-29-1-16,34 34-4 16,-34-34-8-16,27-5-13 15,-22-31-32-15,19 19-81 16,-22-39-4-16,22 22 2 15,-19-31 1-15</inkml:trace>
          <inkml:trace contextRef="#ctx0" brushRef="#br0" timeOffset="213.1414">458-31 374 0,'22'2'135'0,"-22"-2"4"0,0 0 0 16,0 0-104-16,22 20-1 15,-22-20-9-15,-7 50-6 16,-8-13-5-16,3 6-2 15,-7 3-4-15,2 0-2 16,0-3-4-16,0-4-2 16,3-5-5-16,1-10-7 15,13 3-18-15,0-27-76 16,0 0-40-16,0 0-5 16,0 0-3-16,15-51-1 15</inkml:trace>
          <inkml:trace contextRef="#ctx0" brushRef="#br0" timeOffset="436.2895">519 372 336 0,'17'44'146'0,"-17"-44"-2"16,2 60-1-16,-16-28-87 15,11 11-28-15,-4-7-6 16,5 8-8-16,-3-5-9 15,0 2-2-15,5-8-4 16,-5 1-7-16,7 0-16 16,-2-34-48-16,10 34-67 15,-10-34-1-15,0 0-7 0,7-32-6 16</inkml:trace>
          <inkml:trace contextRef="#ctx0" brushRef="#br0" timeOffset="992.66">538-379 381 0,'-34'-12'144'0,"34"12"-6"16,0 0 1-16,0 0-117 15,0 0-1-15,34 5-4 16,-10-3-11-16,10-2-7 16,7 3-19-16,-12-20-38 0,24 24-78 15,-29-31 0 1,22 19-5-16,-26-29-2 15</inkml:trace>
          <inkml:trace contextRef="#ctx0" brushRef="#br0" timeOffset="1163.7728">1031-580 438 0,'2'54'147'0,"-26"-21"-1"15,27 28-6-15,-6-18-122 16,3 8-10-16,5-10-4 15,2-9-17-15,13 4-17 16,-20-36-107-16,33 34-7 16,-33-34-2-16,39 7-8 15</inkml:trace>
        </inkml:traceGroup>
        <inkml:traceGroup>
          <inkml:annotationXML>
            <emma:emma xmlns:emma="http://www.w3.org/2003/04/emma" version="1.0">
              <emma:interpretation id="{D231550E-D260-4A18-8482-EB06831594DB}" emma:medium="tactile" emma:mode="ink">
                <msink:context xmlns:msink="http://schemas.microsoft.com/ink/2010/main" type="inkWord" rotatedBoundingBox="19483,15678 21578,15907 21471,16879 19376,16649">
                  <msink:destinationLink direction="with" ref="{9012A2F8-2FD6-4C95-BF2F-E6716928B87B}"/>
                  <msink:destinationLink direction="with" ref="{82415A23-8785-4B95-B5EF-197E912B3F82}"/>
                  <msink:destinationLink direction="with" ref="{5A0D81AD-4EBD-4C17-8AFB-18A686635306}"/>
                  <msink:destinationLink direction="with" ref="{57FD31E3-E5AD-4210-9506-4071F19B87E9}"/>
                </msink:context>
              </emma:interpretation>
              <emma:one-of disjunction-type="recognition" id="oneOf1">
                <emma:interpretation id="interp5" emma:lang="en-US" emma:confidence="1">
                  <emma:literal>Ext</emma:literal>
                </emma:interpretation>
                <emma:interpretation id="interp6" emma:lang="en-US" emma:confidence="0">
                  <emma:literal>•Ext</emma:literal>
                </emma:interpretation>
                <emma:interpretation id="interp7" emma:lang="en-US" emma:confidence="0">
                  <emma:literal>Ent</emma:literal>
                </emma:interpretation>
                <emma:interpretation id="interp8" emma:lang="en-US" emma:confidence="0">
                  <emma:literal>Eat</emma:literal>
                </emma:interpretation>
                <emma:interpretation id="interp9" emma:lang="en-US" emma:confidence="0">
                  <emma:literal>Fat</emma:literal>
                </emma:interpretation>
              </emma:one-of>
            </emma:emma>
          </inkml:annotationXML>
          <inkml:trace contextRef="#ctx0" brushRef="#br0" timeOffset="1638.0888">1584-321 393 0,'0'0'148'0,"15"-24"0"15,-15 24-4-15,19 22-115 16,-12 4-3-16,-9 3-1 15,2 22-9-15,-10 9-4 16,-4 13-2-16,-6 6-3 16,-4 11-1-16,0-3-4 15,0 0 1-15,5-7-3 16,7-15 1-16,7-10-3 0,7-16 0 16,10-15-4-16,-12-24-7 15,36-7-12-15,-26-41-34 16,17 14-90-16,-32-44-2 15,15 16-2-15,-32-35 2 16</inkml:trace>
          <inkml:trace contextRef="#ctx0" brushRef="#br0" timeOffset="1825.2129">1449-215 406 0,'24'-2'145'16,"-7"-20"3"-16,36 27-4 15,-12-15-118-15,24 3-5 16,8-7-5-16,9-1-8 0,5 1-5 15,0-3-3-15,-5 5-5 16,-12-3-4-16,-9 15-7 16,-23-5-16-16,-4 34-42 15,-34-29-67-15,-14 49-4 16,-30-25 3-16,5 29 0 16</inkml:trace>
          <inkml:trace contextRef="#ctx0" brushRef="#br0" timeOffset="1988.3217">1642 80 346 0,'-26'27'135'0,"-3"-35"3"16,29 8-2-16,0 0-99 15,50-7-13-15,-4-10-7 0,17-2-9 16,12-3-14-16,0-9-16 16,17 21-33-16,-27-21-75 15,10 35-7 1,-46-13 0-16,-3 38-4 0</inkml:trace>
          <inkml:trace contextRef="#ctx0" brushRef="#br0" timeOffset="2176.4461">1509 496 347 0,'-55'14'137'0,"35"17"1"15,20-31-5-15,0 0-103 0,25 15-16 16,23-17-1-16,12-8-9 15,10-5-6-15,10 8-15 16,-15-17-28 0,17 24-85-16,-33-14-5 0,6 21-2 15,-30-12-5-15</inkml:trace>
          <inkml:trace contextRef="#ctx0" brushRef="#br0" timeOffset="2511.6693">2176 397 412 0,'0'0'149'15,"12"-37"-4"1,12 35-3-16,-2-22-127 16,10 2-3-16,-6-9 0 15,10 2-5-15,-2 0 0 0,-5 7 0 16,-7 7-1-16,-22 15 0 15,26 0 0-15,-16 22-1 16,-3 7-1-16,1 10-1 16,1 4-1-16,8 1 1 15,3 2-2-15,4-8 0 16,2-4-1-16,3-7-1 16,3-8-2-16,-6-9-3 0,1-3-7 15,-27-7-13 1,51 5-53-16,-47-27-69 15,18 22-1-15,-24-31-3 16,2 31 1-16</inkml:trace>
          <inkml:trace contextRef="#ctx0" brushRef="#br0" timeOffset="2748.8273">2746 153 337 0,'-14'24'146'0,"-37"-15"2"15,17 35-2-15,-36-10-80 16,12 19-32-16,-9-5-9 16,11 5-8-16,3-4-9 15,12-3-1-15,9-10-5 16,18-10-2-16,14-26-6 16,0 0-5-16,34 15-17 0,-22-42-75 15,31 18-44-15,-23-32-5 16,28 14-1-16,-19-29-1 15</inkml:trace>
          <inkml:trace contextRef="#ctx0" brushRef="#br0" timeOffset="3076.0451">3237-174 295 0,'29'-2'139'15,"-27"-22"4"-15,-2 24-1 0,0 0-54 16,0 0-50-16,0 0-3 16,-12 51-7-16,-14-15-9 15,1 15-3-15,-11 6-5 16,5 9-3-16,-6 1-3 16,6 3-1-16,2-2-2 15,7-5-1-15,8-3 0 16,4-9-1-16,8-5 1 15,7-7 0-15,7-10-2 16,9-10-1-16,8-9-2 16,5-13-4-16,12-7-11 15,-2-16-19-15,26 11-109 16,-34-33-5-16,15 22-1 0,-42-28-2 16</inkml:trace>
          <inkml:trace contextRef="#ctx0" brushRef="#br0" timeOffset="3233.1493">2985 162 461 0,'0'0'158'0,"20"24"-5"16,6-33-5-16,25 9-140 16,34 7-43-16,-6-31-106 15,28 17-13-15,-20-32-6 16,9 12-9-16</inkml:trace>
        </inkml:traceGroup>
        <inkml:traceGroup>
          <inkml:annotationXML>
            <emma:emma xmlns:emma="http://www.w3.org/2003/04/emma" version="1.0">
              <emma:interpretation id="{D2DFA10C-2DD8-4241-AC9C-6664948AB441}" emma:medium="tactile" emma:mode="ink">
                <msink:context xmlns:msink="http://schemas.microsoft.com/ink/2010/main" type="inkWord" rotatedBoundingBox="-9602,6300 12272,-7406 26098,14657 4223,28365">
                  <msink:destinationLink direction="with" ref="{9012A2F8-2FD6-4C95-BF2F-E6716928B87B}"/>
                  <msink:destinationLink direction="with" ref="{82415A23-8785-4B95-B5EF-197E912B3F82}"/>
                  <msink:destinationLink direction="with" ref="{5A0D81AD-4EBD-4C17-8AFB-18A686635306}"/>
                  <msink:destinationLink direction="with" ref="{57FD31E3-E5AD-4210-9506-4071F19B87E9}"/>
                </msink:context>
              </emma:interpretation>
              <emma:one-of disjunction-type="recognition" id="oneOf2">
                <emma:interpretation id="interp10" emma:lang="en-US" emma:confidence="1">
                  <emma:literal>A</emma:literal>
                </emma:interpretation>
                <emma:interpretation id="interp11" emma:lang="en-US" emma:confidence="0">
                  <emma:literal>a</emma:literal>
                </emma:interpretation>
                <emma:interpretation id="interp12" emma:lang="en-US" emma:confidence="0">
                  <emma:literal>0</emma:literal>
                </emma:interpretation>
                <emma:interpretation id="interp13" emma:lang="en-US" emma:confidence="0">
                  <emma:literal>I</emma:literal>
                </emma:interpretation>
                <emma:interpretation id="interp14" emma:lang="en-US" emma:confidence="0">
                  <emma:literal>t</emma:literal>
                </emma:interpretation>
              </emma:one-of>
            </emma:emma>
          </inkml:annotationXML>
          <inkml:trace contextRef="#ctx1" brushRef="#br0">3788 869 0</inkml:trace>
          <inkml:trace contextRef="#ctx0" brushRef="#br0" timeOffset="13371.8895">3205 1177 311 0,'0'0'141'0,"0"0"-7"15,-21 2 7-15,21-2-86 16,0 0-11-16,0 0-9 16,0 0-10-16,0 0-5 15,0 0-10-15,38-38 10 16,-16-1-13-16,9-4 4 16,6-8-10-16,-1-2 6 15,0-1-5-15,3-1 4 0,-5 4-2 16,-3 8-5-16,-4 11 3 15,-8 3-1 1,-2 8 2-16,-17 21-2 16,29-34 0-16,-29 34-1 0,29-24 0 15,-29 24 0-15,24-20 1 16,-24 20 1-16,24 5-1 16,-24-5 2-16,24 31-2 15,-12-4 2-15,3 4-2 16,4 13 1-16,3-5-2 15,5 9 2-15,1-2-2 16,4-3 4-16,-1-4-4 16,1-3 5-16,-3-2-5 0,-3-5-4 15,-4-2 3-15,-22-27-7 16,24 36 0-16,-24-36-14 16,0 26-6-1,-22-30-38-15,22 4-87 0,-48-3 5 16,48 3-8-16,-72-7 7 15</inkml:trace>
          <inkml:trace contextRef="#ctx0" brushRef="#br0" timeOffset="13620.0549">3362 993 379 0,'0'0'144'15,"0"-31"-3"-15,0 31 0 16,10-24-101-16,14 19-13 0,-24 5 0 16,49-29-13-16,-18 17-1 15,10 2-10-15,-2 5 2 16,4 5-3-16,-2 3-7 16,0-13-13-16,12 32-48 15,-24-34-77-15,22 29-5 16,-51-17-4-16,56-3-4 15</inkml:trace>
        </inkml:traceGroup>
        <inkml:traceGroup>
          <inkml:annotationXML>
            <emma:emma xmlns:emma="http://www.w3.org/2003/04/emma" version="1.0">
              <emma:interpretation id="{EA8CA957-27F1-4793-9972-9819C8241920}" emma:medium="tactile" emma:mode="ink">
                <msink:context xmlns:msink="http://schemas.microsoft.com/ink/2010/main" type="inkWord" rotatedBoundingBox="22314,15604 25725,15623 25718,17063 22306,17044"/>
              </emma:interpretation>
              <emma:one-of disjunction-type="recognition" id="oneOf3">
                <emma:interpretation id="interp15" emma:lang="en-US" emma:confidence="0">
                  <emma:literal>(IF,</emma:literal>
                </emma:interpretation>
                <emma:interpretation id="interp16" emma:lang="en-US" emma:confidence="0">
                  <emma:literal>(I,</emma:literal>
                </emma:interpretation>
                <emma:interpretation id="interp17" emma:lang="en-US" emma:confidence="0">
                  <emma:literal>(if,</emma:literal>
                </emma:interpretation>
                <emma:interpretation id="interp18" emma:lang="en-US" emma:confidence="0">
                  <emma:literal>(if.</emma:literal>
                </emma:interpretation>
                <emma:interpretation id="interp19" emma:lang="en-US" emma:confidence="0">
                  <emma:literal>(if..</emma:literal>
                </emma:interpretation>
              </emma:one-of>
            </emma:emma>
          </inkml:annotationXML>
          <inkml:trace contextRef="#ctx0" brushRef="#br0" timeOffset="18359.2053">4534-321 362 0,'-14'-29'143'0,"14"29"-1"15,0 0 0-15,-10-24-103 16,10 24-7-16,0 0-5 16,-34-7-5-16,34 7-9 15,-34 31 1-15,13 0-5 16,-4 6 0-16,1 16-4 0,2 5 1 15,1 9 1-15,4 8-4 16,7 5 0-16,8-3-2 16,4 1 1-16,10-3-3 15,8-13 1-15,-1-1-6 16,7-15-2-16,6-5-12 16,-8-29-20-16,24 12-105 15,-48-24-5-15,58-27-2 16,-48-18-3-16</inkml:trace>
          <inkml:trace contextRef="#ctx0" brushRef="#br0" timeOffset="18660.4065">4983-333 418 0,'0'0'143'15,"0"0"4"-15,0 0-6 16,-26 22-110-16,21 14-2 16,-12 7-8-16,5 18-6 15,-2 9-4-15,2 7-2 16,-3 0-3-16,3 6 0 16,2-6-4-16,3-5 1 0,2-9-1 15,3-12-3-15,2-10-4 16,2-14-4-16,-2-27-11 15,0 0-22-15,36 4-103 16,-36-54-5-16,25 11-1 16,-25-41-1-16</inkml:trace>
          <inkml:trace contextRef="#ctx0" brushRef="#br0" timeOffset="18900.5656">5104-316 395 0,'0'0'145'0,"0"0"2"16,15 24-4-16,-15-24-97 0,-20 58-19 16,13-17-5-16,0 19-9 15,2 3-7 1,0 2-2-16,0 1-2 16,1-1 0-16,1-5-3 0,1-6-1 15,-1-6-2-15,1-17-7 16,2 1-14-16,0-32-25 15,0 0-91-15,-29-17-5 16,29-5-1-16,-24-43-1 16</inkml:trace>
          <inkml:trace contextRef="#ctx0" brushRef="#br0" timeOffset="19103.6992">4863-352 430 0,'0'0'144'0,"36"-15"-2"0,-17-11-3 16,20 16-115-16,14-7-5 16,10 5-5-16,9-3-12 15,1 3-5-15,2 5-4 16,-10 2-10-16,3 20-20 16,-27-18-98-16,9 32-6 15,-50-29 0-15,39 46-4 16</inkml:trace>
          <inkml:trace contextRef="#ctx0" brushRef="#br0" timeOffset="19276.8157">5061-125 409 0,'-10'21'139'16,"10"-21"0"-16,22 5-5 15,14-12-118-15,22-3-8 16,12-2-13-16,0-9-28 15,20 21-99-15,-32-17-1 16,4 26-5-16,-35-11-1 16</inkml:trace>
          <inkml:trace contextRef="#ctx0" brushRef="#br0" timeOffset="19645.0606">5283 421 334 0,'0'0'135'16,"48"-5"3"-16,-48 5-2 16,51-7-89-16,-51 7-11 15,48 0-5-15,-48 0-10 16,34 9-4-16,-34-9-5 15,0 0 0-15,-7 32-3 16,7-32 0-16,-41 31-1 16,12-9-2-16,0 2 0 15,2 0-2-15,6 3 0 0,21-27 0 16,-20 38-2-16,20-38-1 16,27 25-2-16,-3-25-2 15,10 0-5-15,-3-8-9 16,13 11-23-16,-44-3-106 15,60-12-1-15,-60 12-5 16,41-8 1-16</inkml:trace>
          <inkml:trace contextRef="#ctx0" brushRef="#br0" timeOffset="19851.1988">5846 561 465 0,'0'0'148'16,"-17"43"1"-16,-10-28-7 16,6 19-123-16,1-3-6 15,1 0-9-15,5 3-11 16,-3-12-13-16,12 17-31 16,-17-39-91-16,22 0-3 15,0 0-7-15,24-20 2 16</inkml:trace>
        </inkml:traceGroup>
        <inkml:traceGroup>
          <inkml:annotationXML>
            <emma:emma xmlns:emma="http://www.w3.org/2003/04/emma" version="1.0">
              <emma:interpretation id="{2D0D7214-0197-4FE2-A90B-699210312B04}" emma:medium="tactile" emma:mode="ink">
                <msink:context xmlns:msink="http://schemas.microsoft.com/ink/2010/main" type="inkWord" rotatedBoundingBox="24673,15163 26087,16165 25229,17374 23816,16372"/>
              </emma:interpretation>
              <emma:one-of disjunction-type="recognition" id="oneOf4">
                <emma:interpretation id="interp20" emma:lang="en-US" emma:confidence="0">
                  <emma:literal>IF.)</emma:literal>
                </emma:interpretation>
                <emma:interpretation id="interp21" emma:lang="en-US" emma:confidence="0">
                  <emma:literal>IF)</emma:literal>
                </emma:interpretation>
                <emma:interpretation id="interp22" emma:lang="en-US" emma:confidence="0">
                  <emma:literal>It.)</emma:literal>
                </emma:interpretation>
                <emma:interpretation id="interp23" emma:lang="en-US" emma:confidence="0">
                  <emma:literal>it.)</emma:literal>
                </emma:interpretation>
                <emma:interpretation id="interp24" emma:lang="en-US" emma:confidence="0">
                  <emma:literal>I)</emma:literal>
                </emma:interpretation>
              </emma:one-of>
            </emma:emma>
          </inkml:annotationXML>
          <inkml:trace contextRef="#ctx0" brushRef="#br0" timeOffset="20219.4418">6373-174 399 0,'0'0'145'16,"0"-36"2"-16,0 36-1 15,0 0-100-15,0 0-10 16,0 0-8-16,-8 24-10 16,1 5-6-16,2 17-2 0,-4 10-2 15,-3 11-1-15,2 11-3 16,-2 4-1-16,5 2-1 15,-1 1-1-15,3-5 0 16,3-15 0-16,4-10-3 16,3-9 1-16,0-14-5 15,-5-32-3-15,0 0-10 16,0 0-22-16,39-39-108 16,-44-31-3-16,27 10 0 15,-22-44-2-15</inkml:trace>
          <inkml:trace contextRef="#ctx0" brushRef="#br0" timeOffset="20460.6024">6561-282 438 0,'27'7'145'15,"-27"-7"3"1,19 24-2-16,-36 3-114 16,17 21-1-16,-14 5-12 0,-3 12-5 15,-3 8-6-15,1 7-1 16,-5 2-2-16,2-5-2 15,8-5-1-15,2-6-1 16,7-13-2-16,0-10-1 16,5-9-2-16,0-34-3 15,5 32-10-15,-5-32-20 16,19-22-110-16,-26-29-5 0,16 10-2 16,-23-41 0-16</inkml:trace>
          <inkml:trace contextRef="#ctx0" brushRef="#br0" timeOffset="20691.7565">6208-299 455 0,'0'0'150'0,"0"0"0"16,0 0-6-16,51 2-122 16,-5-2-2-16,5-5-8 15,14 3-7-15,7-3-4 16,6-5-3-16,1 3-5 15,-6-5-7-15,4 10-17 0,-21-18-40 16,7 32-75-16,-37-16-1 16,6 25-5-16,-32-21 2 15</inkml:trace>
          <inkml:trace contextRef="#ctx0" brushRef="#br0" timeOffset="20872.8766">6435 10 457 0,'-38'2'148'0,"33"25"-4"15,5-27-6-15,0 0-125 0,27 14-3 16,14-11-7-16,9-1-9 16,4-7-9-1,6 10-17-15,-19-24-92 16,22 29-17-16,-29-27-3 0,12 29-3 15</inkml:trace>
          <inkml:trace contextRef="#ctx0" brushRef="#br0" timeOffset="21292.1561">6795 549 436 0,'0'0'148'0,"0"0"2"16,0 0-3-16,39-17-118 15,-39 17-8-15,36-7-4 16,-36 7-7-16,29 4-3 15,-29-4 1-15,0 0-2 16,-9 27 0-16,9-27-1 16,-34 31-2-16,12-14 1 15,0-2-2-15,22-15 0 16,-33 29-2-16,33-29 1 16,-13 31-1-16,13-31 0 15,10 29 1-15,-10-29-1 0,32 24-2 16,-8-16-3-16,2 1-6 15,1-14-12-15,16 18-47 16,-23-38-83-16,26 21-1 16,-27-33-5-16,22 18 3 15</inkml:trace>
          <inkml:trace contextRef="#ctx0" brushRef="#br0" timeOffset="21651.3942">7293-447 460 0,'-14'-36'158'0,"14"36"-4"16,0 0 0-16,29 0-124 15,-29 0-6-15,60 46-7 16,-17-5-5-16,15 17-4 16,-2 12-2-16,2 15-6 15,-10 11 0-15,-7 11 0 16,-14 6 0-16,-15 3 0 16,-14 3 0-16,-18-8 0 0,-9-10 0 15,-9-2 0-15,-6-14 0 16,-7-13 0-16,6-11-2 15,-13-40-149-15,26 18-9 16,-19-44-3-16,18 10-11 16</inkml:trace>
        </inkml:traceGroup>
      </inkml:traceGroup>
    </inkml:traceGroup>
  </inkml:traceGroup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2:55.76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7A4606-F19F-4325-96A8-8036C2DE00E8}" emma:medium="tactile" emma:mode="ink">
          <msink:context xmlns:msink="http://schemas.microsoft.com/ink/2010/main" type="writingRegion" rotatedBoundingBox="19390,9318 22444,9318 22444,10453 19390,10453"/>
        </emma:interpretation>
      </emma:emma>
    </inkml:annotationXML>
    <inkml:traceGroup>
      <inkml:annotationXML>
        <emma:emma xmlns:emma="http://www.w3.org/2003/04/emma" version="1.0">
          <emma:interpretation id="{26ED7C68-B589-42F2-94A8-60332F2DAEC8}" emma:medium="tactile" emma:mode="ink">
            <msink:context xmlns:msink="http://schemas.microsoft.com/ink/2010/main" type="paragraph" rotatedBoundingBox="19390,9318 22444,9318 22444,10453 19390,10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FC4D48-6C52-421D-9301-4C8EDB3927C1}" emma:medium="tactile" emma:mode="ink">
              <msink:context xmlns:msink="http://schemas.microsoft.com/ink/2010/main" type="line" rotatedBoundingBox="19390,9318 22444,9318 22444,10453 19390,10453"/>
            </emma:interpretation>
          </emma:emma>
        </inkml:annotationXML>
        <inkml:traceGroup>
          <inkml:annotationXML>
            <emma:emma xmlns:emma="http://www.w3.org/2003/04/emma" version="1.0">
              <emma:interpretation id="{47893C6A-E857-40AA-909D-CE0FFDF602F1}" emma:medium="tactile" emma:mode="ink">
                <msink:context xmlns:msink="http://schemas.microsoft.com/ink/2010/main" type="inkWord" rotatedBoundingBox="19544,9153 20035,9402 19830,9807 19338,9558"/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]</emma:literal>
                </emma:interpretation>
              </emma:one-of>
            </emma:emma>
          </inkml:annotationXML>
          <inkml:trace contextRef="#ctx0" brushRef="#br0">1258-706 468 0,'-14'24'150'0,"14"29"0"16,-22-14-3-16,8 16-124 16,4-1-4-16,7 4-9 15,3-5-10-15,0-10-11 16,15 10-36-16,-20-28-98 16,20 8-4-16,-15-33-6 15,0 0-4-15</inkml:trace>
          <inkml:trace contextRef="#ctx0" brushRef="#br0" timeOffset="4139.7515">3360-392 412 0,'-17'-48'143'0,"17"48"-1"16,-24-37 1-16,24 37-106 15,-27-7-8-15,27 7-2 16,-24 32-8-1,10 6-4-15,-8 13-1 0,3 17-2 16,-5 9-3-16,2 10-4 16,7 0-3-16,3 10 0 15,10-10-2-15,4-5-3 16,8-15 1-16,7-9-2 16,0-14 1-16,7-15 0 15,-24-29 0-15,39 9-6 16,-39-9-4-16,26-60-16 15,-2 21-115-15,-36-33-3 0,17 12-3 16,-32-20-1-16</inkml:trace>
        </inkml:traceGroup>
        <inkml:traceGroup>
          <inkml:annotationXML>
            <emma:emma xmlns:emma="http://www.w3.org/2003/04/emma" version="1.0">
              <emma:interpretation id="{2D865707-29FB-40D5-9F4D-2BEF638E0AC7}" emma:medium="tactile" emma:mode="ink">
                <msink:context xmlns:msink="http://schemas.microsoft.com/ink/2010/main" type="inkWord" rotatedBoundingBox="21697,9451 22444,9451 22444,10453 21697,10453"/>
              </emma:interpretation>
              <emma:one-of disjunction-type="recognition" id="oneOf1">
                <emma:interpretation id="interp5" emma:lang="en-US" emma:confidence="0">
                  <emma:literal>for</emma:literal>
                </emma:interpretation>
                <emma:interpretation id="interp6" emma:lang="en-US" emma:confidence="0">
                  <emma:literal>f</emma:literal>
                </emma:interpretation>
                <emma:interpretation id="interp7" emma:lang="en-US" emma:confidence="0">
                  <emma:literal>F</emma:literal>
                </emma:interpretation>
                <emma:interpretation id="interp8" emma:lang="en-US" emma:confidence="0">
                  <emma:literal>f'</emma:literal>
                </emma:interpretation>
                <emma:interpretation id="interp9" emma:lang="en-US" emma:confidence="0">
                  <emma:literal>For</emma:literal>
                </emma:interpretation>
              </emma:one-of>
            </emma:emma>
          </inkml:annotationXML>
          <inkml:trace contextRef="#ctx0" brushRef="#br0" timeOffset="4387.9176">3222-368 448 0,'17'-53'144'15,"7"46"1"-15,-19-22-2 16,29 17-114-16,-5-8-7 16,15 8-6-16,6-7-8 15,8 4-3-15,5-1 0 0,2 3-4 16,-4 4 0-16,-3 9-3 16,-10 5-3-16,-12 7-3 15,-16 12-7-15,-20 2-11 16,-10 30-30-16,-41-17-85 15,13 28-1-15,-40-16-1 16,6 24 3-16</inkml:trace>
          <inkml:trace contextRef="#ctx0" brushRef="#br0" timeOffset="4781.1788">3186 362 394 0,'-19'31'135'0,"-13"-26"4"16,32-5-3-16,-19 24-109 0,19-24-10 15,27 7-5 1,-1-7-9-16,8 0-9 16,5-9-14-16,16 11-30 15,-9-19-83-15,24 15-5 0,-17-22 1 16,25 16-4-16</inkml:trace>
          <inkml:trace contextRef="#ctx0" brushRef="#br0" timeOffset="4553.0265">3114 55 384 0,'-27'27'134'16,"27"-27"0"-16,0 0 2 15,36-8-99-15,25-1-7 16,4-18-6-16,12 3-11 0,3-3-6 15,-3 3-9-15,-7 5-9 16,-19 0-18 0,2 28-64-16,-53-9-43 15,34 17-1-15,-34-17-2 0,-24 53 1 16</inkml:trace>
        </inkml:traceGroup>
      </inkml:traceGroup>
    </inkml:traceGroup>
  </inkml:traceGroup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5-11-07T17:31:10.50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9971178-E2CB-4902-AB0F-AA55CA53F8AA}" emma:medium="tactile" emma:mode="ink">
          <msink:context xmlns:msink="http://schemas.microsoft.com/ink/2010/main" type="inkDrawing" rotatedBoundingBox="26548,19457 26563,19457 26563,19472 26548,19472" shapeName="Other"/>
        </emma:interpretation>
      </emma:emma>
    </inkml:annotationXML>
    <inkml:trace contextRef="#ctx0" brushRef="#br0">8537 3353 0,'0'0'15</inkml:trace>
  </inkml:traceGroup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06.71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2AA183-3C2D-4CD2-B9FB-35CFD37AFF04}" emma:medium="tactile" emma:mode="ink">
          <msink:context xmlns:msink="http://schemas.microsoft.com/ink/2010/main" type="writingRegion" rotatedBoundingBox="25403,8946 28266,8946 28266,10718 25403,10718"/>
        </emma:interpretation>
      </emma:emma>
    </inkml:annotationXML>
    <inkml:traceGroup>
      <inkml:annotationXML>
        <emma:emma xmlns:emma="http://www.w3.org/2003/04/emma" version="1.0">
          <emma:interpretation id="{0B6F0DC3-F71B-4FD6-A039-D8D2343A4138}" emma:medium="tactile" emma:mode="ink">
            <msink:context xmlns:msink="http://schemas.microsoft.com/ink/2010/main" type="paragraph" rotatedBoundingBox="25403,8946 28266,8946 28266,10718 25403,10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B5DC1A-FD6F-4F7F-BE6D-B4516A93604B}" emma:medium="tactile" emma:mode="ink">
              <msink:context xmlns:msink="http://schemas.microsoft.com/ink/2010/main" type="line" rotatedBoundingBox="25403,8946 28266,8946 28266,10718 25403,10718"/>
            </emma:interpretation>
          </emma:emma>
        </inkml:annotationXML>
        <inkml:traceGroup>
          <inkml:annotationXML>
            <emma:emma xmlns:emma="http://www.w3.org/2003/04/emma" version="1.0">
              <emma:interpretation id="{BC16E6EC-1664-4A92-B82B-DE1F6DF8602A}" emma:medium="tactile" emma:mode="ink">
                <msink:context xmlns:msink="http://schemas.microsoft.com/ink/2010/main" type="inkWord" rotatedBoundingBox="25703,8713 27218,9855 26763,10459 25248,9317">
                  <msink:destinationLink direction="with" ref="{06AE7D3B-18CF-4407-B45C-9C13D79AB04B}"/>
                  <msink:destinationLink direction="with" ref="{F9327CB0-467D-4B4F-BBE2-C3AD1F6D0A4B}"/>
                </msink:context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I,</emma:literal>
                </emma:interpretation>
                <emma:interpretation id="interp3" emma:lang="en-US" emma:confidence="0">
                  <emma:literal>"s</emma:literal>
                </emma:interpretation>
                <emma:interpretation id="interp4" emma:lang="en-US" emma:confidence="0">
                  <emma:literal>1,</emma:literal>
                </emma:interpretation>
              </emma:one-of>
            </emma:emma>
          </inkml:annotationXML>
          <inkml:trace contextRef="#ctx0" brushRef="#br0">7411-7003 416 0,'0'0'146'16,"22"-43"2"-16,7 30-3 16,-19-16-109-16,24 13-9 15,-5-1-8-15,5 7-6 16,-3-2-5-16,0 9-1 16,-4 3-2-16,-27 0-1 15,39 17 1-15,-39-17-3 16,36 29 1-16,-36-29-3 15,41 37 1-15,-17-23-1 16,3-2 1-16,4-7-2 16,0-7-2-16,3-8-2 0,-2-2-4 15,-8-10-8-15,5 8-24 16,-32-23-110-16,3 37-2 16,-2-29 2-16,2 29-7 15</inkml:trace>
          <inkml:trace contextRef="#ctx0" brushRef="#br0" timeOffset="-607.4041">7392-6670 431 0,'0'0'142'15,"0"0"-2"-15,19-22-7 16,15 10-113-16,10-2-3 16,11-1-8-16,6 3-5 15,9 2-4-15,0 3-2 0,-5 2-6 16,-4 8-8-16,-16-6-17 16,6 23-90-16,-51-20-13 15,29 26-4-15,-51-19 0 16</inkml:trace>
          <inkml:trace contextRef="#ctx0" brushRef="#br0" timeOffset="-1091.7267">8752-6302 457 0,'0'0'154'16,"-21"12"-3"-16,28 15-1 15,-7-27-126-15,17 39-5 16,7-15-6-16,15 0-5 15,2 0-2-15,2 3-1 16,-4-5-2-16,-3 2 0 0,-9-2-1 16,-10-1 0-16,-17-21 0 15,-5 41-1-15,-15-16-1 16,-11-6-2-16,-3 0-6 16,-7-7-11-16,12 20-54 15,-14-35-85-15,43 3 3 16,-56 0-7-16,56 0-1 15</inkml:trace>
        </inkml:traceGroup>
        <inkml:traceGroup>
          <inkml:annotationXML>
            <emma:emma xmlns:emma="http://www.w3.org/2003/04/emma" version="1.0">
              <emma:interpretation id="{51328EA8-BE4D-4542-8933-3110C74859A5}" emma:medium="tactile" emma:mode="ink">
                <msink:context xmlns:msink="http://schemas.microsoft.com/ink/2010/main" type="inkWord" rotatedBoundingBox="27836,9831 28266,9831 28266,10718 27836,10718"/>
              </emma:interpretation>
              <emma:one-of disjunction-type="recognition" id="oneOf1">
                <emma:interpretation id="interp5" emma:lang="en-US" emma:confidence="0">
                  <emma:literal>Y</emma:literal>
                </emma:interpretation>
                <emma:interpretation id="interp6" emma:lang="en-US" emma:confidence="0">
                  <emma:literal>•</emma:literal>
                </emma:interpretation>
                <emma:interpretation id="interp7" emma:lang="en-US" emma:confidence="0">
                  <emma:literal>y</emma:literal>
                </emma:interpretation>
                <emma:interpretation id="interp8" emma:lang="en-US" emma:confidence="0">
                  <emma:literal>d</emma:literal>
                </emma:interpretation>
                <emma:interpretation id="interp9" emma:lang="en-US" emma:confidence="0">
                  <emma:literal>%</emma:literal>
                </emma:interpretation>
              </emma:one-of>
            </emma:emma>
          </inkml:annotationXML>
          <inkml:trace contextRef="#ctx0" brushRef="#br0" timeOffset="1021.679">9825-6200 384 0,'0'0'139'16,"0"0"-1"-16,0 0 1 16,0 0-103-16,0 0-5 15,0 0-8-15,0 0-7 16,17 34-4-16,-3-8-3 15,-1 6-1-15,-1 2-4 16,2 2-1-16,-2 0-1 16,5-2-1-16,-5 0-3 15,3-5-1-15,-6 0-3 16,-9-29-7-16,24 27-9 16,-2-15-25-16,-22-12-94 15,36-22 0-15,-26-14-4 16,24 9 3-16</inkml:trace>
          <inkml:trace contextRef="#ctx0" brushRef="#br0" timeOffset="1231.9056">10245-6273 377 0,'0'0'140'0,"0"0"2"16,10 29 1-16,-39-7-100 16,10 19-10-16,-13 0-5 15,1 10-12-15,-5 0-5 16,2-3-3-16,2-2-4 15,3 0-2-15,13-12-4 16,3 0-3-16,9-5-5 16,4-29-12-16,12 39-25 0,-12-39-99 15,24 7 0 1,-24-7-5-16,36-15 4 16</inkml:trace>
          <inkml:trace contextRef="#ctx0" brushRef="#br0" timeOffset="1430.038">10231-5780 412 0,'0'0'146'0,"-10"49"2"15,10-49-7-15,-12 55-113 16,5-19-6-16,9 3-9 16,-4 0-9-16,2 0-4 15,-3-1-7-15,-1-9-14 16,13 15-51-16,-9-44-68 15,3 26-5-15,-3-26-2 16,2-21-7-16</inkml:trace>
        </inkml:traceGroup>
      </inkml:traceGroup>
    </inkml:traceGroup>
  </inkml:traceGroup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2:55.54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BA42FA-EC88-468B-91A8-F8085C43534F}" emma:medium="tactile" emma:mode="ink">
          <msink:context xmlns:msink="http://schemas.microsoft.com/ink/2010/main" type="inkDrawing" rotatedBoundingBox="19400,9427 19605,9496 19594,9526 19390,9458" semanticType="callout" shapeName="Other">
            <msink:sourceLink direction="with" ref="{5AA88271-B761-4171-BFD8-3C59081B8B21}"/>
          </msink:context>
        </emma:interpretation>
      </emma:emma>
    </inkml:annotationXML>
    <inkml:trace contextRef="#ctx0" brushRef="#br0">1379-6646 434 0,'0'0'145'0,"0"0"-1"0,0 0-3 16,26-17-115-16,-26 17-9 15,25 3-2-15,-25-3-10 16,36 9-6-16,-14 1-9 15,-22-10-14-15,43 31-42 16,-43-31-73-16,34 15-2 16,-34-15-3-16,26-3-1 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9:28.6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9023 4969,'0'0,"0"0,0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3.92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 1890 19,'0'0'20,"0"0"1,0 0-1,0 0 0,0 0-3,0 0-2,0 0-2,0 0-3,-16-5-2,16 5-1,0 0-2,0 0-2,0 0 1,0 0-2,-11-20 1,11 20-1,-7-22 0,7 22 0,-7-32 0,5 16-1,-3-5 0,3 2 0,-1-6 0,3 2 0,-2-1 0,4-4-1,-2-2 1,3-2 0,1 2 0,1 0 0,-1-1 0,1 3 0,-1-2 0,-1 5 1,-1 0-2,0 1 2,-4-4-1,2 0 0,-2 0 1,0-2-1,1-2 0,-1 4-1,0-2 1,2 2-1,-2 3 0,0 1 0,2-1 1,-1 6-1,-1-4 0,2 2 0,0-2 0,0 0 0,0 0 0,0 1 0,0 0 0,0 0 0,0 0 0,2 1 0,-2 0 0,-2 2 0,2 0 0,-2-1 0,2 1 0,-2 0 0,2-1 0,0 3 0,-1-1 0,2 2 0,-1 1 1,0-1-1,2 0 0,-2 16 0,0-28 0,0 28 0,2-27 0,-2 27 0,-2-28 0,4 11 0,-4-1 0,0 1-1,2 1 2,-1 0-1,1 16 0,-4-28 0,4 28 0,-3-25 0,3 25 1,0-21-1,0 21 1,1-24-1,-1 24 0,4-27 0,-4 27 1,3-26-2,-3 26 2,6-25-1,-6 25 0,1-23 0,-1 23 0,4-22 0,-4 22 0,5-21 0,-5 21 1,6-23-1,-6 23 0,5-23 0,-5 23 1,3-21-1,-3 21 1,4-16-1,-4 16 0,0-16 1,0 16-1,0 0 1,0-19-1,0 19 1,0 0-1,0 0 0,-2-16 1,2 16-1,0 0 0,0 0 0,0 0 1,0 0-1,0 0 0,0 0 0,0 0 0,0 0 0,0 0 0,0 0 0,0 0 0,0 0 0,2-18 0,-2 18 0,0 0 0,0 0 0,0 0 0,0 0 0,0 0 0,0 0 0,9-17 0,-9 17 0,0 0 0,0 0 0,0 0 0,0 0 0,0 0 0,0 0 0,0 0 0,0 0 0,0 0 0,0 0 0,0 0 0,0 0 0,0 0 0,0 0 0,0 0 0,0 0 0,0 0-1,2-16-2,-2 16-6,0 0-17,0 0-11,0 0 0,-18 9 0,18-9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16.49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12A2F8-2FD6-4C95-BF2F-E6716928B87B}" emma:medium="tactile" emma:mode="ink">
          <msink:context xmlns:msink="http://schemas.microsoft.com/ink/2010/main" type="inkDrawing" rotatedBoundingBox="20258,13628 20348,12073 20459,12079 20368,13635" semanticType="callout" shapeName="Other">
            <msink:sourceLink direction="with" ref="{36CC3019-8DAD-4D7B-8C04-6BCA213697FA}"/>
            <msink:sourceLink direction="with" ref="{E380E72E-013D-4C3D-9436-DB5DAE8DA922}"/>
            <msink:sourceLink direction="with" ref="{D231550E-D260-4A18-8482-EB06831594DB}"/>
            <msink:sourceLink direction="with" ref="{D2DFA10C-2DD8-4241-AC9C-6664948AB441}"/>
          </msink:context>
        </emma:interpretation>
      </emma:emma>
    </inkml:annotationXML>
    <inkml:trace contextRef="#ctx0" brushRef="#br0">2447-3998 351 0,'0'0'139'15,"-10"-27"0"-15,10 27 0 16,0 0-98-16,-12 32-3 16,-5-1-8-16,3 30-9 15,-8 13-5-15,3 21-2 16,-1 16-3-16,1 14 0 0,4 6-3 15,8 4-2-15,5-7-1 16,2-5-2-16,7-9 0 16,-2-13 0-16,2-14-2 15,-2-14-2-15,-3-15-2 16,1-12-2-16,-3-17-7 16,0-29-11-16,0 0-36 15,0-41-86-15,21 5-5 16,-23-37-1-16,26 13-3 15</inkml:trace>
  </inkml:traceGroup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17.17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415A23-8785-4B95-B5EF-197E912B3F82}" emma:medium="tactile" emma:mode="ink">
          <msink:context xmlns:msink="http://schemas.microsoft.com/ink/2010/main" type="inkDrawing" rotatedBoundingBox="20025,13498 20658,14182 20433,14390 19800,13706" semanticType="callout" shapeName="Other">
            <msink:sourceLink direction="with" ref="{36CC3019-8DAD-4D7B-8C04-6BCA213697FA}"/>
            <msink:sourceLink direction="with" ref="{D231550E-D260-4A18-8482-EB06831594DB}"/>
            <msink:sourceLink direction="with" ref="{D2DFA10C-2DD8-4241-AC9C-6664948AB441}"/>
          </msink:context>
        </emma:interpretation>
      </emma:emma>
    </inkml:annotationXML>
    <inkml:trace contextRef="#ctx0" brushRef="#br0">1937-2534 386 0,'-2'31'146'16,"2"-31"0"-16,-5 56 0 16,2-27-101-16,25 17-14 15,2 2-9-15,12 13-6 16,1 4-8-16,6 0-1 16,1 5-4-16,2-2 1 0,-3-8-2 15,5-4-2 1,-4-13-2-16,2-11-3 15,0-13-7-15,-5-21-16 16,12 4-86-16,-27-46-33 0,18 20 0 16,-34-39-7-16,23 20 2 15</inkml:trace>
  </inkml:traceGroup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17.38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0D81AD-4EBD-4C17-8AFB-18A686635306}" emma:medium="tactile" emma:mode="ink">
          <msink:context xmlns:msink="http://schemas.microsoft.com/ink/2010/main" type="inkDrawing" rotatedBoundingBox="20505,14377 20947,13620 21062,13687 20621,14445" semanticType="callout" shapeName="Other">
            <msink:sourceLink direction="with" ref="{36CC3019-8DAD-4D7B-8C04-6BCA213697FA}"/>
            <msink:sourceLink direction="with" ref="{D231550E-D260-4A18-8482-EB06831594DB}"/>
            <msink:sourceLink direction="with" ref="{D2DFA10C-2DD8-4241-AC9C-6664948AB441}"/>
          </msink:context>
        </emma:interpretation>
      </emma:emma>
    </inkml:annotationXML>
    <inkml:trace contextRef="#ctx0" brushRef="#br0">2949-2476 442 0,'27'22'155'0,"-46"2"-1"16,4 44-3-16,-41 4-124 15,3 10-7-15,-10 3-5 16,1 2-6-16,-1-5-5 16,12-12-3-16,10-7-7 0,14-22-12 15,32 14-78-15,-5-55-52 16,29 37-7-16,-29-37-6 15,70-5-6-15</inkml:trace>
  </inkml:traceGroup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16.8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FD31E3-E5AD-4210-9506-4071F19B87E9}" emma:medium="tactile" emma:mode="ink">
          <msink:context xmlns:msink="http://schemas.microsoft.com/ink/2010/main" type="inkDrawing" rotatedBoundingBox="20594,13805 20822,12102 20904,12113 20675,13816" semanticType="callout" shapeName="Other">
            <msink:sourceLink direction="with" ref="{36CC3019-8DAD-4D7B-8C04-6BCA213697FA}"/>
            <msink:sourceLink direction="with" ref="{E380E72E-013D-4C3D-9436-DB5DAE8DA922}"/>
            <msink:sourceLink direction="with" ref="{D231550E-D260-4A18-8482-EB06831594DB}"/>
            <msink:sourceLink direction="with" ref="{D2DFA10C-2DD8-4241-AC9C-6664948AB441}"/>
          </msink:context>
        </emma:interpretation>
      </emma:emma>
    </inkml:annotationXML>
    <inkml:trace contextRef="#ctx0" brushRef="#br0">2812-3957 343 0,'26'-12'138'16,"-23"-17"2"-16,-3 29 0 16,0 0-99-16,12 29-3 15,-22 5-5-15,3 26-8 16,-5 15-6-16,0 19-2 16,-8 13-4-16,3 16 0 15,-4 2-5-15,1 3-1 0,-2-2-2 16,1-3-1-16,-1-4 0 15,0-6-1-15,5-9-2 16,3-10-1 0,4-12 1-16,5-11-3 0,8-16-1 15,2-21-4-15,-5-34-6 16,24 10-9-16,-24-10-18 16,22-70-48-16,2 38-60 15,-34-28 0-15,17 28-2 16,-36-21 2-16</inkml:trace>
  </inkml:traceGroup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4:19.32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0FC06F-868A-4E1A-B24B-A553EEC455C7}" emma:medium="tactile" emma:mode="ink">
          <msink:context xmlns:msink="http://schemas.microsoft.com/ink/2010/main" type="inkDrawing"/>
        </emma:interpretation>
      </emma:emma>
    </inkml:annotationXML>
    <inkml:trace contextRef="#ctx0" brushRef="#br0">2 90 110 0,'0'0'108'0,"0"0"8"0,-3-29 2 16,3 29-62-1,0 0 2-15,22 17 1 16,-22-17-11-16,0 0-10 15,32-5-6-15,-3 8-6 0,-1-13-4 16,16 3-5-16,2-5-5 16,5 5-3-16,2-1 0 15,2 6-3-15,1 2 1 16,2 5-2-16,-3 2-2 16,3 0-1-16,0 1 1 15,8-4-2-15,4-4 1 16,2-4-1-16,5-4-1 15,6-1 1-15,-4 1-1 16,-4 1 2-16,-7 5 0 16,-5-1-1-16,-8 8 1 15,-4 0 0-15,-5 0 0 16,-5 2-1-16,5-5 1 0,5-2-2 16,2-2-1-16,12-5 1 15,3-5 0-15,-1 4 0 16,3-1 0-16,-4 4 2 15,-6 0-2-15,-9 8 1 16,-5-1 1-16,-8 5 0 16,-4 0-1-16,-2 1 0 15,4-3 0-15,0-3-3 16,5-4 2-16,7-1 0 16,1-2 2-16,1 0-1 15,-1 1 1-15,-6 1 0 16,-2 3-1-16,-4-2 1 0,-4 7 0 15,-4-1-2-15,-2 1 0 16,2 3-2-16,2-4 2 16,6 1 0-16,-1-2 0 15,2-1 0-15,4 0 0 16,-1-2 0-16,-3 0 0 16,1-2 1-16,-8 2-1 15,1 0 0-15,-1 0 1 16,1-2-2-16,-3 2 1 15,2 0 1-15,3 2-2 16,2-4 1-16,0 4 1 16,1-4 0-16,1 2-1 15,-2-3 0-15,1 1 0 0,-4-1 0 16,-1 1 0-16,-1 0 0 16,1-1-1-16,-3 1 0 15,2 2 1-15,-2-3 0 16,0 3 1-16,-2-2-1 15,-1 2 0-15,6 0 0 16,-32 0 1-16,46 7 1 16,-25-7-2-16,3 0 1 15,1 0-1-15,1-2-1 16,3 2 2-16,-7-5 0 16,7 2-2-16,-5-1 1 15,-24 4 0-15,39-3-1 0,-39 3 1 16,29 0 2-16,-29 0-2 15,26 3 0-15,-26-3 0 16,34-3-1 0,-34 3 1-16,44-5 1 0,-23 3 0 15,3 2-1-15,-2-2 1 16,-22 2 0-16,36 4 0 16,-36-4 0-16,29 5 1 15,-29-5-1-15,25 5 0 16,-25-5-1-16,24 5 1 15,-24-5 0-15,29 2-1 16,-29-2 0-16,34 5-1 16,-34-5 1-16,31 3 1 0,-31-3-1 15,27 7 1-15,-27-7-1 16,24 7 0-16,-24-7 1 16,21 5 0-16,-21-5 0 15,32 0 0-15,-32 0 0 16,36 2-1-16,-14-2 1 15,0 3 1-15,-22-3-1 16,41 0-3-16,-41 0 3 16,41 0 0-16,-41 0 0 15,36-3-1-15,-36 3 1 16,41-5-1-16,-41 5 2 16,39 0 1-16,-39 0-2 0,38-2-1 15,-38 2 1-15,41-2 0 16,-41 2 0-16,37-5-1 15,-37 5 0-15,36-3-1 16,-36 3 3-16,31 0-2 16,-31 0 0-16,24 3 1 15,-24-3-2-15,25 9 2 16,-25-9-1-16,0 0 1 16,31 10-1-16,-31-10 0 15,22 5 1-15,-22-5-1 16,24 2 0-16,-24-2 0 15,24 0 0-15,-24 0 0 16,27-2 1-16,-27 2-1 0,29-2 0 16,-29 2 0-16,26-3 1 15,-26 3 0 1,32-5-1-16,-32 5 1 16,29-5-2-16,-29 5 2 0,21-4-1 15,-21 4 1-15,22-5-1 16,-22 5 0-16,0 0 1 15,27 0-1-15,-27 0 0 16,21-3 0-16,-21 3 1 16,22 0-1-16,-22 0 0 15,22 3 1-15,-22-3-1 16,0 0 0-16,24 5 0 0,-24-5 1 16,0 0-1-1,0 0 1-15,27 7-2 16,-27-7 0-16,0 0 1 15,0 0 0-15,26 5 1 0,-26-5-1 16,0 0 0-16,0 0-3 16,22-15-8-16,-22 15-31 15,0 0-117-15,0 0-2 16,-51-5-8-16,17 17-1 16</inkml:trace>
  </inkml:traceGroup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4:34.64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366702-F87F-4DE3-8644-D5B0E2635A09}" emma:medium="tactile" emma:mode="ink">
          <msink:context xmlns:msink="http://schemas.microsoft.com/ink/2010/main" type="inkDrawing"/>
        </emma:interpretation>
      </emma:emma>
    </inkml:annotationXML>
    <inkml:trace contextRef="#ctx0" brushRef="#br0">20750 746 300 0,'0'0'134'0,"2"-46"1"16,-2 46 0-16,-31-36-102 16,31 36-2-16,-51 0 1 15,22 14-14-15,-7 8 2 16,2 9-6-16,3 10 1 15,2 5-4-15,4 0 0 16,11-2-3-16,9-10-5 16,10-8-2-16,-5-26 1 15,41 17-2-15,-14-29 1 16,6-10 1-16,-1-4 0 16,-1-6 1-16,-4 1 0 15,-5 7 1-15,-22 24-1 16,21-15 1-16,-21 15 0 0,8 46 0 15,-8-5-2-15,0 12 1 16,0 3-2-16,0 7 0 16,-5-5 0-16,-3-5 0 15,-4-5-1-15,-9-4 0 16,-6-11 0-16,-7-6-2 16,-2-10-2-16,-3-12-5 15,8-5-9-15,-5-15-10 16,36 15-22-16,-41-36-98 15,41 36-5-15,9-53 1 16,23 34 1-16</inkml:trace>
    <inkml:trace contextRef="#ctx0" brushRef="#br0" timeOffset="328.2179">20987 876 367 0,'0'0'146'0,"0"0"-1"15,0 0-5-15,0 0-115 16,0 0-9-16,0 0-1 16,4 34-8-16,-4-34-4 15,34 41 1-15,-12-24-1 16,2-5 1-16,5-5-2 16,0-7-1-16,0-7 1 15,-2-7 0-15,-6-10-1 0,-6-3 0 16,-10-2-1-16,-10-2 1 15,-12 4 1-15,-5 3-2 16,-9 5-1 0,-1 9 0-16,1 10-3 0,2 5-2 15,29-5-6-15,-34 34-14 16,41-1-24-16,-7-33-90 16,25 46-5-16,-25-46 2 15,58 24-3-15</inkml:trace>
    <inkml:trace contextRef="#ctx0" brushRef="#br0" timeOffset="644.4285">21412 787 344 0,'0'0'142'0,"-3"-27"0"16,3 27-3 0,0 0-102-16,-31 39-16 0,31-39-6 15,-19 46-5-15,16-22-7 16,8 3-1-16,2-6-1 15,-7-21 2-15,27 27-3 16,-27-27 1-16,39-2 0 16,-39 2-1-16,36-29 2 15,-24 7-2-15,-5-2 2 16,-7 0-2-16,-7 2 1 16,7 22-1-16,-32-29-1 0,32 29 0 15,-38 0 0 1,38 0-4-16,-27 17-8 15,27-17-10-15,5 31-24 16,-5-31-89-16,36 15-6 0,-9-23 3 16,21 16-3-16</inkml:trace>
    <inkml:trace contextRef="#ctx0" brushRef="#br0" timeOffset="1071.7123">21839 765 290 0,'-7'-24'134'16,"-17"7"-7"-16,24 17 5 16,-41-7-96-16,41 7-6 15,-44 12-3-15,44-12-7 16,-38 43 1-16,23-14-12 0,6 0 6 16,4 5-8-16,7-7-2 15,10-1-2-15,-12-26-2 16,46 25 1-16,-12-25-3 15,2-15 2-15,3-11 0 16,0-8-1-16,-3-15-5 16,-7-9 4-16,-5-9-2 15,-5-1 3-15,-9 0 0 16,-5 8 3-16,-10 7-1 16,-2 17 3-16,7 36 5 15,-29-15-1-15,9 37 1 16,3 26-1-16,-2 15 4 15,5 10-5-15,2 6 1 0,4 8-2 16,3-5-1-16,8-2-1 16,2-10-3-16,2-12-6 15,7-7-12-15,-6-27-24 16,26 7-111-16,-34-31-2 16,33-7-4-16,-28-24-1 15</inkml:trace>
    <inkml:trace contextRef="#ctx0" brushRef="#br0" timeOffset="8392.0894">23634 545 248 0,'0'0'119'0,"0"0"2"16,0 0 6-16,-45 12-95 15,47 15-4-15,-2-27 1 16,-5 41-4-16,5-41-7 16,10 39-2-16,-10-39-4 15,12 24 1-15,-12-24-6 0,0 0-2 16,0 0-1-16,22-24-3 16,-22 24 2-16,-8-22-4 15,8 22 3-15,0 0-5 16,-31-2 6-16,31 2 2 15,-22 12-3-15,22-12 0 16,0 0-1-16,-2 26 0 16,2-26-1-16,22 3 6 15,-22-3-5-15,24-22-3 16,-24 22 2-16,19-24 1 16,-19 24-1-16,-2-27 0 15,2 27 1-15,-15-22-7 0,15 22 3 16,0 0-6-16,0 0-16 15,-26-2-49-15,26 2-59 16,24 12 0-16,5 3-6 16,-29-15 0-16</inkml:trace>
    <inkml:trace contextRef="#ctx0" brushRef="#br0" timeOffset="8800.3597">23949 637 285 0,'0'0'124'16,"12"-24"2"-16,-12 24 0 16,0 0-84-16,-8 31-9 15,8-31-1-15,-19 27-12 16,19-27 2-16,-10 34-8 15,10-34-2-15,8 24-4 16,-8-24-5-16,26 2-1 16,-26-2-1-16,34-14 2 15,-34 14-8-15,29-34 3 16,-29 34-4-16,5-36 4 16,-5 36 4-16,0 0-4 0,-39-24 3 15,39 24-5-15,-41 21 10 16,41-21-2-16,-34 32-4 15,34-32 1-15,-5 29-3 16,5-29-8-16,22 12-12 16,-22-12-28-16,36-15-87 15,-28-6 0-15,16 23 1 16,-24-2-2-16</inkml:trace>
    <inkml:trace contextRef="#ctx0" brushRef="#br0" timeOffset="9163.6008">24342 574 320 0,'0'0'131'0,"0"0"-2"16,0 0 3-16,0 0-104 0,0 0-1 15,-26 32 7-15,23-8-12 16,-6 0-3-16,11 3-6 15,-7-6 0-15,5-21-6 16,17 34 2-16,-17-34-4 16,32 0-11-16,-32 0 9 15,33-26-8-15,-33 26 2 16,29-44-1-16,-24 18 2 0,-5 4-1 16,0 22 2-16,-14-32 5 15,14 32-7 1,-37-2 6-16,37 2 0 15,-36 22-3-15,36-22-2 0,-22 36-8 16,22-36-13-16,13 34-75 16,-13-34-41-16,36 5-2 15,-36-5-5-15,48 0-2 16</inkml:trace>
    <inkml:trace contextRef="#ctx0" brushRef="#br0" timeOffset="394705.0383">12778 778 319 0,'0'0'137'15,"0"-36"1"-15,0 36 0 16,0 0-101-16,0 0-3 16,3-22-4-16,-3 22-10 15,0 0-6-15,2 29-2 16,-2-29-3-16,5 31-4 0,-5-31-2 15,10 29-1-15,-10-29-1 16,0 0-1-16,26 12 0 16,-26-12 0-16,22-19 0 15,-22 19 1-15,17-41-2 16,-12 14 2-16,-3 1-1 16,-7 2 1-16,-2 2-1 15,7 22 0-15,-24-24 1 16,24 24-1-16,-29 0 1 15,29 0 0-15,-17 26-1 16,17-26 1-16,-2 34-1 16,2-34 0-16,9 27-1 15,-9-27-3-15,0 0-8 0,27 14-16 16,-5 8-60-16,-22-22-57 16,24 7-2-16,-24-7-3 15,29 5-1-15</inkml:trace>
    <inkml:trace contextRef="#ctx0" brushRef="#br0" timeOffset="395064.2768">13228 686 314 0,'-15'-31'137'0,"15"31"1"0,0 0 1 16,0 0-99-16,0 0-5 15,-7 24-3-15,7-24-13 16,0 0-5-16,12 31-4 16,-12-31-4-16,22 7-3 15,-22-7-2-15,31-7-1 16,-31 7 1-16,29-22-1 16,-29 22 1-16,12-33 0 15,-12 33 0-15,-9-27 1 16,9 27 1-16,-29-12-1 15,29 12 0-15,-37 5 0 16,37-5-1-16,-29 26-2 16,29-26-4-16,-4 29-7 0,4-29-13 15,24 37-37-15,-24-37-80 16,41 16-3-16,-41-16-3 16,48 5-1-16</inkml:trace>
    <inkml:trace contextRef="#ctx0" brushRef="#br0" timeOffset="395396.4971">13759 577 361 0,'0'0'141'16,"0"0"3"-16,0 0-1 0,-48 5-108 15,48-5-6-15,-32 36-4 16,25-14-10-16,7-22-5 15,-2 39-2-15,2-39-4 16,14 26-1-16,-14-26 0 16,41 8 0-16,-14-13-2 15,-5-10 1-15,2 1 0 16,-7-8 0-16,-10-2 1 16,-5 2-1-16,-11 0 0 15,9 22 0-15,-41-29 0 16,14 25 0-16,1 6-6 15,1 5-10-15,23 27-85 16,2-34-50-16,5 34-7 0,-5-34-4 16,29 39-7-16</inkml:trace>
    <inkml:trace contextRef="#ctx0" brushRef="#br0" timeOffset="397175.6806">18577 1010 345 0,'0'0'152'0,"-46"-20"-3"15,46 20-1-15,-25 0-57 16,25 0-69-16,27 25-2 0,7-6-6 15,9 10-5-15,15 2-2 16,8 1-1-16,6 2-1 16,-2-3-1-16,0 3-1 15,-12-5-1-15,-10 0 2 16,-21 2-1-16,-22-2 0 16,-24 3 1-16,-20 4-2 15,-17 0 3-15,-14 3 1 16,-5-1 0-16,-4 1-1 15,9-5 0-15,7-8-2 16,14 1-3-16,13-13 0 16,36-14-9-16,-26 8-35 0,47 4-111 15,-21-12-3-15,49-12-11 16,-28-3-3-16</inkml:trace>
  </inkml:traceGroup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1:11.37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294E244-6C5D-4365-8103-9D2852082628}" emma:medium="tactile" emma:mode="ink">
          <msink:context xmlns:msink="http://schemas.microsoft.com/ink/2010/main" type="inkDrawing"/>
        </emma:interpretation>
      </emma:emma>
    </inkml:annotationXML>
    <inkml:trace contextRef="#ctx0" brushRef="#br0">119 230 270 0,'-29'10'130'16,"-16"-18"1"-16,45 8 2 15,-46 5-71-15,46-5-21 16,0 0-4-16,7 24-6 15,-7-24-7-15,63 8-6 0,-8-8-3 16,23 7-2-16,13-10-3 16,23 1-3-16,19 0 1 15,14-1-2-15,20-2-1 16,12-4-1-16,16 1 0 16,4-6-2-16,11 2 1 15,0-3 1-15,0-2-1 16,0-4-1-16,-7 4 0 15,-14 0 0-15,-18 2 0 16,-19 6-1-16,-21 1 1 16,-18 4-1-16,-21 4-1 15,-14 0 1-15,-18 2-1 16,-12-2 0-16,-2 0 1 0,-5-5-1 16,3-2-1-16,2-3 1 15,-1 1 0 1,-1-4-1-16,-1 4 0 15,-1-1 0-15,-6 3 0 0,-5 0-1 16,-4 2 0-16,-6 2-1 16,-21 3-2-16,32-4-1 15,-32 4-1-15,0 0-3 16,26-8-4-16,-26 8-5 16,0 0-10-16,0 0-24 15,0 0-87-15,0 0-5 16,0 0 1-16,0 0-3 0</inkml:trace>
  </inkml:traceGroup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4:36.3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E86139D-E0BE-4E35-A8A7-05CB896D4216}" emma:medium="tactile" emma:mode="ink">
          <msink:context xmlns:msink="http://schemas.microsoft.com/ink/2010/main" type="inkDrawing"/>
        </emma:interpretation>
      </emma:emma>
    </inkml:annotationXML>
    <inkml:trace contextRef="#ctx0" brushRef="#br0">22236 975 379 0,'0'0'149'0,"0"0"2"16,58-2-3-16,-29-15-112 16,29 10-7-16,2-8-10 15,10 1-9-15,7-5-4 16,1-1-3-16,-1 3-2 15,-7 0-2-15,-2 5-4 16,-13 3-3-16,-4 6-3 16,-12-2-7-16,-8 20-11 15,-31-15-19-15,19 39-66 16,-45-23-30-16,2 25-2 16,-32-14 3-16,3 24 3 15</inkml:trace>
    <inkml:trace contextRef="#ctx0" brushRef="#br0" timeOffset="-240.159">22460 922 391 0,'0'0'151'16,"0"0"-4"-16,0 0 2 16,0 49-125-16,-9-4-4 15,4 21 0-15,-10 9-9 16,3 14 0-16,-5 8-5 0,3-1 1 15,-1-2-4-15,6-9-1 16,1-5-1-16,6-20-1 16,4-12-3-16,3-21-2 15,-5-27-4-15,0 0-7 16,29-24-21-16,-38-46-112 16,23-3-2-16,-24-35-1 15,15 9-1-15</inkml:trace>
    <inkml:trace contextRef="#ctx0" brushRef="#br0" timeOffset="181.1214">22402 1323 342 0,'-12'29'141'16,"12"-29"1"-16,0 0-3 15,29 0-106-15,20-9-10 16,6-13-5-16,15 5-12 16,5-2-7-16,-2 2-10 15,-6 19-10-15,-26-9-16 16,5 41-57-16,-46-34-44 15,0 70-2-15,-36-34 0 16,-5 24 3-16</inkml:trace>
    <inkml:trace contextRef="#ctx0" brushRef="#br0" timeOffset="2911.9367">21161 2174 334 0,'-29'-8'140'16,"29"8"-2"-16,-34-4-12 15,34 4-95-15,-41 26-4 16,24-2-4-16,-7 1-10 16,7 1-3-16,2 1-3 15,10-3-1-15,5-24-3 16,22 26-1-16,5-30-1 16,6-6 0-16,9-7 0 15,-4-2-1-15,-2-5 2 16,-4 2 1-16,-10 5 0 15,-22 17 1-15,21-19 0 16,-21 19 0-16,0 0 0 16,-9 36-1-16,4-14-1 0,2 4-1 15,1 3-2-15,4 0 0 16,3 0-5-16,0-7-5 16,-5-22-12-16,22 14-21 15,9-4-101-15,-31-10-1 16,27-31-3-16,-27-8 1 15</inkml:trace>
    <inkml:trace contextRef="#ctx0" brushRef="#br0" timeOffset="3189.1213">21470 1804 331 0,'0'0'140'0,"7"-27"0"15,-7 27 2-15,0 0-104 16,0 44-3-16,-10-13-10 16,8 13-6-16,-5 7-4 15,4 7-3-15,1 2-2 16,2 3-4-16,0-3-1 16,5-4-3-16,0-8-1 15,-1-7-5-15,4-7-5 16,-8-34-10-16,12 39-21 15,-12-39-107-15,2-22-4 16,-9-14 0-16,19 9-3 0</inkml:trace>
    <inkml:trace contextRef="#ctx0" brushRef="#br0" timeOffset="3547.3588">21622 2145 391 0,'-2'43'149'16,"2"-43"1"-16,-17 53-4 15,5-28-124-15,9-1-2 16,3-24-5-16,3 41-8 16,-3-41-2-16,19 24 0 15,-19-24-1-15,31 0 0 16,-7-7-2-16,-2-8 0 0,0-2 1 16,2-2 0-16,-2 0 1 15,-22 19 0 1,36-25 1-16,-36 25 1 15,0 0 0-15,22 39 0 0,-25-3 0 16,-6 8 0-16,-3 7-3 16,-8 7 0-16,1-3-3 15,-5 1 2-15,-5-8-3 16,2-7 0-16,-2-14-3 16,5-10-3-16,0-10-7 15,2-24-15-15,22 17-56 16,-19-32-72-16,31 11-3 15,-17-25-1-15,22 19-3 16</inkml:trace>
    <inkml:trace contextRef="#ctx0" brushRef="#br0" timeOffset="357.2378">22349 1821 329 0,'-7'34'142'0,"7"-34"-2"15,17 24 2-15,-17-24-107 16,67-5-8-16,-18-7-5 15,11 0-11-15,3-7-8 16,0-1-10-16,4 8-15 16,-18-14-43-16,9 26-74 15,-24-12-4-15,2 21 0 16,-36-9-5-16</inkml:trace>
    <inkml:trace contextRef="#ctx0" brushRef="#br0" timeOffset="759.5059">23064 1816 302 0,'0'0'144'0,"41"-2"3"16,-41 2-4-16,44 2-64 15,-44-2-45-15,48 5-6 16,-26-3-9-16,2 8-7 16,-24-10-3-16,34 19-2 15,-34-19 0-15,10 34-1 16,-23-12-1-16,-8 5 2 0,-8 6-2 16,-10 1 1-16,0 5-1 15,-2-1-1-15,5-1 0 16,7-8-1-16,15-5-1 15,14-24-1-15,12 31-1 16,12-26-1-16,10-2 0 16,4-6-4-16,3-2-2 15,-4 0-7-15,-1 13-14 16,-36-8-57-16,36 7-70 16,-36-7-1-16,-12 31-4 15,-19-19 0-15</inkml:trace>
  </inkml:traceGroup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2:35.66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08CB8F2-BE04-44AE-BB31-922198CE7DA9}" emma:medium="tactile" emma:mode="ink">
          <msink:context xmlns:msink="http://schemas.microsoft.com/ink/2010/main" type="inkDrawing" rotatedBoundingBox="2337,7500 3939,7373 3947,7482 2346,7609" semanticType="underline" shapeName="Other">
            <msink:sourceLink direction="with" ref="{34FF7863-B3BE-4B11-8C9A-1E173FF303F8}"/>
          </msink:context>
        </emma:interpretation>
      </emma:emma>
    </inkml:annotationXML>
    <inkml:trace contextRef="#ctx0" brushRef="#br0">39 164 303 0,'-44'7'154'15,"44"-7"0"-15,0 0-1 16,29 3-86-16,10-20-38 16,38 2-2-16,20-11-9 15,24-1-3-15,9-4-6 0,15 7-1 16,3 7-4-16,-6 2-1 16,-7 13-2-1,-14 4 0-15,-19 8-2 16,-13 2-1-16,-16 0-4 0,-20-5-7 15,-5 13-40-15,-24-32-103 16,5 9-3-16,-29 3-6 16,-5-29 0-16</inkml:trace>
  </inkml:traceGroup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2:54.68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514968-6CC9-43A2-946F-69941CF6D7BE}" emma:medium="tactile" emma:mode="ink">
          <msink:context xmlns:msink="http://schemas.microsoft.com/ink/2010/main" type="inkDrawing"/>
        </emma:interpretation>
      </emma:emma>
    </inkml:annotationXML>
    <inkml:trace contextRef="#ctx0" brushRef="#br0">0 7 384 0,'0'0'137'16,"0"0"-2"-16,0 0 4 15,0 0-101-15,0 0-5 16,0 0-4-16,0 0-7 16,26-8-2-16,-26 8-5 15,22 44-1-15,-12-10-7 16,-1 2-2-16,3 7-3 16,0 3-1-16,3-2-3 15,4-3 0-15,3-7-3 16,2-5 0-16,3-10 1 15,-1-2-2-15,-4-17-6 16,5 2-9-16,-27-2-25 16,48-21-101-16,-51-6 0 0,3 27-3 15,3-36 1-15</inkml:trace>
    <inkml:trace contextRef="#ctx0" brushRef="#br0" timeOffset="301.2005">500-75 423 0,'26'-5'143'0,"-26"5"-3"16,0 0 3-16,0 0-110 16,0 0-5-16,5 26-1 0,-15 6-9 15,-9 1-3-15,-3 9-7 16,-9 1-2-16,-3 13-3 15,-2-3-1-15,2-5-4 16,5 0 0-16,2-9-3 16,11-5 1-16,3-10 0 15,13-24-4-15,0 0-7 16,0 0-13-16,0 0-30 16,51-17-89-16,-46-9-2 15,22 26-1-15,-27 0 0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5.60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 2021 15,'0'0'16,"0"0"0,0 0 0,0 0-2,0 0-1,0 0-1,0 0-2,0 0-1,0 0-1,0 0-1,-5-21-1,5 21 0,0 0-1,-7-21 0,3 5-2,4 16 1,-5-31-1,8 12 1,-4-8-1,4 3-1,-3-12 0,6 7 0,-6-8 1,5 0-1,-5-2 0,2 2-1,-4-3 2,2 1-1,-5 0 0,3 3 1,-2-7-1,4 8 1,-2-5 0,2 3-1,0-2 0,2 6 0,0-2 0,2 1-1,-4-1 0,1 0 0,1-2 0,-2 2 0,-2-2 0,2-2-1,-1-1 1,1 1-1,-2-1 1,2 7-1,0 1 0,0 0 0,2 2 1,-1 4-1,1 0 1,2 1-1,-3 1 0,1 1 1,-2-2-1,0-1 1,-3 1-1,1-1 0,-2 3 0,1 0 0,-3 0 0,5 2 1,-3 0-1,2 5 1,1-3-1,-1 1 0,2 3 1,-2-1-1,2-2 0,-2 2 0,2 16 0,0-30 0,0 30 0,0-28 0,0 28 0,2-21 0,-2 21 1,2-17-1,-2 17 0,3-18 0,-3 18 0,4-16 0,-4 16 0,7-17 0,-7 17 0,0 0 0,4-16 0,-4 16 0,0 0 0,0 0-1,0 0-3,3-18 0,-3 18-3,5-21-4,11 16-7,-14-13-10,3-3-7,-5 21 0,14-35 0,-14 35 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05.33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45FE2E-6D64-4226-BE3C-0C0476A79CB2}" emma:medium="tactile" emma:mode="ink">
          <msink:context xmlns:msink="http://schemas.microsoft.com/ink/2010/main" type="inkDrawing"/>
        </emma:interpretation>
      </emma:emma>
    </inkml:annotationXML>
    <inkml:trace contextRef="#ctx0" brushRef="#br0">-16 266 402 0,'0'0'145'15,"-27"2"-4"-15,27-2 2 16,0 0-108-16,29 0-5 16,-5-10-6-16,17 6-8 15,10-8-3-15,12 4-3 16,7 1-2-16,12 2-3 15,8 5 0-15,6 5-2 16,13 0 1-16,4 5-2 16,11-3-1-16,9-5 0 0,12-4-1 15,9-5 0-15,8-8-1 16,2-4 0-16,-9-3 1 16,-5-2-2-16,-13 2 1 15,-13 3 0-15,-25 4 1 16,-15 3-1-16,-14 5 1 15,-9 0-1-15,-8 2 0 16,-10-2-3-16,1-1-3 16,-8-1-4-16,0 1-9 15,-12-8-12-15,8 16-32 16,-32 0-84-16,0 0 2 16,-7-27-2-16,7 27 3 0</inkml:trace>
  </inkml:traceGroup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08.61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FD3149-D0AE-4128-BCA9-B3A9B6607F72}" emma:medium="tactile" emma:mode="ink">
          <msink:context xmlns:msink="http://schemas.microsoft.com/ink/2010/main" type="inkDrawing"/>
        </emma:interpretation>
      </emma:emma>
    </inkml:annotationXML>
    <inkml:trace contextRef="#ctx0" brushRef="#br0">9883-742 388 0,'0'0'140'0,"0"0"-3"16,0 0 0-16,0 0-106 0,0 0-6 16,29-2-8-16,-29 2-9 15,29 0-4-15,-29 0-7 16,39-8-10-16,-10 11-17 16,-17-25-50-16,27 24-57 15,-39-2 0-15,53-17-4 16,-53 17 3-16</inkml:trace>
    <inkml:trace contextRef="#ctx0" brushRef="#br0" timeOffset="192.1277">10320-860 361 0,'34'-13'134'0,"-34"13"5"0,22 10-2 16,-22-10-95-16,2 44-3 15,-11-13-13-15,4 15-7 16,-7 0-6-16,0 5-4 15,2-5-5-15,0-3-3 16,6-7-9-16,1-11-12 16,18 11-118-16,-15-36-5 15,0 0-6-15,0 0-5 16</inkml:trace>
    <inkml:trace contextRef="#ctx0" brushRef="#br0" timeOffset="1920.2776">11485-827 286 0,'0'0'132'0,"0"0"1"16,-22-24 1-16,22 24-69 15,0 0-17-15,-22 5-11 16,-11-3-12-16,4 13-5 15,-12-1-6-15,2 8-3 16,-2 7-2-16,5 5-1 16,7 0-3-16,12 7-1 15,14-7-2-15,13-3-1 16,12-9-1-16,7-7 0 16,12-15 0-16,2-10-1 15,6-12 0-15,-6-9 1 16,-2-1 0-16,-5-2 1 0,-7 5 0 15,-29 29 2-15,24-21 0 16,-24 21 0-16,-24 43 1 16,-2 6-1-16,-8 6 1 15,0 13-1-15,-2 2-2 16,-3-2 1-16,3-3-2 16,2-12 0-16,-2-7-1 15,2-12-1-15,3-10-5 16,-6-12-6-16,13-2-15 15,-7-29-32-15,31 19-85 16,-17-54-3-16,34 28-2 16,-17-30 0-16</inkml:trace>
    <inkml:trace contextRef="#ctx0" brushRef="#br0" timeOffset="2272.5118">11760-754 374 0,'29'5'139'15,"-29"-5"1"-15,0 0-3 16,-24 7-105-16,10 17-2 16,-13-2-7-16,5 9-8 15,-2 1-3-15,7 4-5 0,5-2-2 16,10-3-1-16,11-6-2 15,-9-25-2-15,49 16 0 16,-15-20-2 0,4-13 0-16,1-10 2 0,-5-7-3 15,-10-7 1-15,-10 7-2 16,-11 0-1-16,-10 10 0 16,7 24-4-16,-37-17-6 15,6 20-16-15,16 31-39 16,-11-22-66-16,26 26-4 15,0-38 1-15,5 51-2 16</inkml:trace>
    <inkml:trace contextRef="#ctx0" brushRef="#br0" timeOffset="2555.6991">12007-624 409 0,'0'0'142'15,"22"-9"1"-15,-22 9-3 0,0 0-115 16,0 0-2-16,36-7-10 15,-36 7-7-15,36 0-4 16,-36 0-1-16,36-8-1 16,-36 8 0-16,0 0 0 15,22-31 1-15,-22 31-2 16,-17-27 1-16,17 27 1 16,-34-24-1-16,34 24 0 0,-36-14-1 15,36 14-3 1,-29 4-3-16,29-4-4 15,0 0-7-15,-19 22-12 16,31 7-31-16,-12-29-76 0,14 24-2 16,-14-24 0-16,32 12-2 15</inkml:trace>
    <inkml:trace contextRef="#ctx0" brushRef="#br0" timeOffset="2951.9632">12468-781 381 0,'-19'-26'144'16,"19"26"-4"-16,-51-5 0 15,29 7-117-15,-16 8-2 16,6 14-2-16,3 3-9 16,10 2-2-16,5-3-3 0,9 1-2 15,5-27-1-15,26 27 0 16,3-25-2-16,8-12 2 15,4-9-2-15,2-12-1 16,1-6 1-16,-6-11 0 16,-4-5 0-16,-5-5 0 15,-10 0-2-15,-2 7 5 16,-14 7-2-16,-1 18 5 16,-2 26 1-16,-22-8 0 15,3 33-1-15,0 21 1 16,-3 14 2-16,3 10-6 15,4 12 3-15,3-2-7 0,10 2-5 16,-3-2-3-16,10-5-12 16,-13-22-31-16,23 15-94 15,-34-39-4-15,19 12-4 16,-34-31-2-16</inkml:trace>
    <inkml:trace contextRef="#ctx0" brushRef="#br0" timeOffset="3823.5418">11210 593 383 0,'0'0'140'16,"0"0"3"-16,0 0-3 16,-39-7-105-16,39 7-6 15,-32 24-9-15,32-24-8 0,-24 31-4 16,24-31-3-16,-12 24-3 15,12-24 0-15,0 0-1 16,29-2-1 0,-7-10 0-16,0-5-1 0,2-2 1 15,2-1-1-15,-6-2 1 16,-20 22-1-16,26-26 1 16,-26 26 0-16,0 0 0 15,0 0 1-15,0 0-1 16,3 34 1-16,-3-34-4 15,0 38-1-15,0-38-6 16,9 29-6-16,-9-29-13 16,22 13-19-16,12 3-88 0,-34-16-4 15,39-14-2 1,-30-10 3-16</inkml:trace>
    <inkml:trace contextRef="#ctx0" brushRef="#br0" timeOffset="4040.6858">11705 143 391 0,'29'-5'148'16,"-29"5"-4"-16,0 0 2 15,2 44-114-15,-2 2-6 16,-9 4-8-16,4 11-8 16,-3-1-3-16,4 6-4 0,-4-6 0 15,4-12-6 1,4-4-6-16,-3-10-7 15,13 0-24-15,-10-34-100 16,0 0-6-16,0 0-2 0,0 0-3 16</inkml:trace>
    <inkml:trace contextRef="#ctx0" brushRef="#br0" timeOffset="4391.9196">11925 426 406 0,'21'7'144'0,"-21"-7"0"15,0 0-2-15,-26 34-115 16,26-34-6-16,-20 39-4 16,6-15-8-16,4-2-1 15,3 4-1-15,5-4-2 16,2-22-2-16,14 29-2 16,8-24 1-16,4-10 0 0,6-9-1 15,-1-3 2-15,3-5 0 16,-5 3 2-16,-5 4 0 15,-24 15 2-15,0 0-2 16,7 27-2-16,-19 11 2 16,-12 13-3-16,0 12 0 15,-7 2-2-15,-1 5 0 16,-2-4-1-16,1-6-1 16,1-11-1-16,-4-8-4 15,7-17-7-15,-7-19-21 16,36-5-112-16,-44-27-4 15,42 3-5-15,-17-34 0 0</inkml:trace>
    <inkml:trace contextRef="#ctx0" brushRef="#br0" timeOffset="5453.6258">12821 331 293 0,'-51'12'137'0,"34"15"2"16,17-27-2-16,0 0-81 15,0 0-21-15,63 19-7 16,-15-24-14-16,8 1-14 16,9 6-27-16,-21-16-106 15,26 16-5-15,-39-14-3 16,13 14-1-16</inkml:trace>
    <inkml:trace contextRef="#ctx0" brushRef="#br0" timeOffset="5105.3955">12811-227 411 0,'0'-32'146'16,"39"30"0"-16,-17-27-3 0,28 17-118 15,6-10-4-15,19-2-6 16,0 2-6-16,2 0-4 16,-7 3-4-16,-12 7-5 15,-10 14-7-15,-23 3-9 16,-8 31-24-16,-51-12-101 16,14 37-2-16,-35-20-2 15,19 24 3-15</inkml:trace>
    <inkml:trace contextRef="#ctx0" brushRef="#br0" timeOffset="4925.2752">12976-256 386 0,'0'0'150'0,"9"-27"0"15,-9 27 0-15,0 0-115 16,-12 39-6-16,-10-5-8 16,3 12-9-16,-7 9-4 15,-1 8-2-15,0 7-3 16,6 0 1-16,1 3-2 16,8-10-1-16,7-5 1 15,5-12-4-15,3-8 1 16,2-13-6-16,-5-25-5 15,0 0-16-15,38 0-35 16,-43-46-88-16,27 9 0 16,-31-35 0-16,21 9 0 15</inkml:trace>
    <inkml:trace contextRef="#ctx0" brushRef="#br0" timeOffset="5293.5194">12939 43 305 0,'-21'17'136'0,"-18"-21"-1"15,39 4 4-15,-34 7-85 16,34-7-20-16,0 0-7 16,32 0-13-16,-1-10-5 15,15 3-4-15,5-3-6 16,9-4-5-16,8 11-15 15,-15-11-20-15,14 26-83 16,-42-17-16-16,8 29 4 16,-33-24-5-16</inkml:trace>
    <inkml:trace contextRef="#ctx0" brushRef="#br0" timeOffset="5743.8188">13362 317 429 0,'51'-3'151'0,"-27"-18"-8"16,29 21 2-16,-21-8-135 16,-1 11 7-16,-9 2-8 15,-22-5-5-15,12 31 6 16,-19-7-6-16,-15 3 6 15,-7 2-6-15,-3 0 5 16,3-3-6-16,3-1 0 16,4-4-1-16,22-21 0 15,-12 32-1-15,12-32-4 16,27 12-4-16,-3-7-13 16,-24-5-35-16,58-17-95 0,-49-10-2 15,28 13-5-15,-33-27 0 16</inkml:trace>
    <inkml:trace contextRef="#ctx0" brushRef="#br0" timeOffset="6132.0772">13853-656 403 0,'0'0'148'0,"-42"-24"-1"16,42 24-3-16,-24 15-122 16,24-15-3-16,0 0-8 15,8 26-7-15,-8-26-1 16,26 10-2-16,-26-10-1 15,24 0 0-15,-24 0 0 16,0 0 0-16,17-24 0 16,-17 24 0-16,0 0 0 15,-24-24 1-15,24 24-1 16,-36 4-1-16,36-4-4 0,-34 22-4 16,34-22-12-16,-24 24-17 15,48 3-100-15,-24-27-4 16,22 7-3-16,-22-7 0 15</inkml:trace>
    <inkml:trace contextRef="#ctx0" brushRef="#br0" timeOffset="6432.2765">14070-702 329 0,'36'-14'147'0,"-36"14"1"15,0 0-2-15,0 0-58 16,0 0-60-16,0 0-11 16,-19 36-10-16,19-36-2 15,-3 34-3-15,3-34-1 16,0 24-1-16,0-24 0 16,0 0 0-16,0 0 0 15,22-7 0-15,-22 7-1 16,0-32-1-16,0 32-3 15,-5-31-5-15,5 31-9 16,-19-22-24-16,19 22-101 16,0 0-2-16,0 22-3 15,0-22 1-15</inkml:trace>
    <inkml:trace contextRef="#ctx0" brushRef="#br0" timeOffset="6704.4569">14365-760 309 0,'31'-9'141'15,"-31"9"6"-15,0 0-2 16,0 0-95-16,-5 21-4 16,5-21-14-16,-21 29-10 15,21-29-8-15,-17 29-4 0,17-29-5 16,-8 22-2-16,8-22-1 15,0 0-3-15,0 0 0 16,0 0-5 0,27-7-7-16,-27 7-19 0,24-17-115 15,-31-10-1-15,7 27-7 16,0 0 1-16</inkml:trace>
  </inkml:traceGroup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03.70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96E9FC-D18C-4A53-A344-EB8B164383BD}" emma:medium="tactile" emma:mode="ink">
          <msink:context xmlns:msink="http://schemas.microsoft.com/ink/2010/main" type="inkDrawing"/>
        </emma:interpretation>
      </emma:emma>
    </inkml:annotationXML>
    <inkml:trace contextRef="#ctx0" brushRef="#br0">4307-795 392 0,'-38'-5'140'0,"38"5"-3"16,-39 2 1-16,39-2-108 16,-29 15-5-16,29-15-4 15,0 0-8-15,5 28-4 16,-5-28-1-16,0 0-2 16,24 2-2-16,-24-2-1 15,24-12 0-15,-24 12-2 16,0 0-1-16,0 0 2 15,0 0-2-15,0 0 1 16,0 0-2-16,-24 10-1 16,24-10-8-16,-27 35-9 0,30-6-21 15,-3-29-97-15,9 23-5 16,-9-23-1-16,41-8-3 16</inkml:trace>
    <inkml:trace contextRef="#ctx0" brushRef="#br0" timeOffset="327.2158">4556-793 396 0,'0'0'138'0,"0"0"2"16,27 33-3-16,-27-33-108 16,0 0-4-16,21 2-6 0,-21-2-7 15,24 5-4-15,-24-5-3 16,0 0 0-16,0 0-2 15,0 0 1-15,0 0-3 16,0 0 1-16,0 0 0 16,0 0 0-16,0 0 1 15,0 0-1-15,0 0 0 16,-9 23 0-16,9-23 0 16,0 0-1-16,0 0 0 15,0 0-2-15,-3 25-2 16,3-25-5-16,0 0-10 15,17 27-22-15,-17-27-99 16,0 0-5-16,0 0 0 0,41-5-2 16</inkml:trace>
    <inkml:trace contextRef="#ctx0" brushRef="#br0" timeOffset="703.4663">4981-780 443 0,'0'0'148'0,"0"0"-3"15,-5 22-3-15,5-22-119 16,10 28-4-1,-10-28-7-15,19 22-6 0,-19-22-2 16,32 0-1-16,-32 0-1 16,31-25 0-16,-31 25-2 15,27-37 3-15,-27 37-1 16,14-38 1-16,-14 38 1 16,0 0 0-16,-26-7-1 15,26 7 0-15,-37 32 0 16,21-7-6-16,-4-2-7 15,13 9-34-15,7-32-103 0,-7 27-6 16,7-27-3-16,0 0-8 16</inkml:trace>
  </inkml:traceGroup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06.32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A05C06-7924-4E0E-B934-B716EA2BF690}" emma:medium="tactile" emma:mode="ink">
          <msink:context xmlns:msink="http://schemas.microsoft.com/ink/2010/main" type="inkDrawing"/>
        </emma:interpretation>
      </emma:emma>
    </inkml:annotationXML>
    <inkml:trace contextRef="#ctx0" brushRef="#br0">6791-339 397 0,'0'0'138'0,"26"0"-1"16,-6-24-3-16,26 10-107 0,2-8-5 15,12 2-9-15,1 4-13 16,1-4-9 0,1 13-14-16,-17-15-20 15,15 25-89-15,-61-3-3 0,41 0-2 16,-41 0 0-16</inkml:trace>
  </inkml:traceGroup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2:59.04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79D32C-5CF3-4DA8-B283-DD9A90693809}" emma:medium="tactile" emma:mode="ink">
          <msink:context xmlns:msink="http://schemas.microsoft.com/ink/2010/main" type="inkDrawing"/>
        </emma:interpretation>
      </emma:emma>
    </inkml:annotationXML>
    <inkml:trace contextRef="#ctx0" brushRef="#br0">2884-7291 390 0,'0'0'142'15,"-12"-39"1"-15,12 39-1 16,-7-24-109-16,7 24-3 16,0 0-3-16,0 0-7 15,0 0-2-15,0 0-3 16,2 41-5-16,-9-2 0 0,-3 7-2 15,1 2-2-15,-1 8-3 16,0-1 1 0,3-2-4-16,2-7 2 15,0 0 0-15,3-12-2 0,2-7 2 16,0-6-1-16,0-21-1 16,0 0 1-16,0 0-1 15,0 0 1-15,24 3-1 16,-24-3 0-16,31-22 0 15,-31 22 0-15,44-14 0 16,-17 14 0-16,-3 7 0 16,0 0 0-16,-24-7 0 0,36 27 0 15,-36-27 0 1,12 31 0-16,-12-31 0 16,-24 27 1-16,2-20-1 15,-7 0-1-15,-5 0-2 0,-4 1-3 16,2 4-4-16,-1-5-6 15,13 15-18-15,-7-22-50 16,28 31-63-16,3-31-3 16,10 22-1-16,-10-22 1 15</inkml:trace>
    <inkml:trace contextRef="#ctx0" brushRef="#br0" timeOffset="292.1966">3164-6842 417 0,'-2'27'140'16,"2"-27"-1"-16,-5 41-2 16,3-19-111-16,11 2-4 0,-9-24-3 15,34 41-6-15,-7-24-3 16,-1 0-2-16,3-8-1 16,3-4-1-16,-6-10-2 15,-2-7-1-15,-24 12-1 16,32-38-1-16,-30 11 0 15,-9-4 0-15,-8-1-1 16,-4 3-1-16,-5 8-3 16,0-1-2-16,2 12-6 15,-2 1-15-15,24 9-58 16,-22 21-57-16,29 6-4 16,-7-27 0-16,10 36-3 0</inkml:trace>
    <inkml:trace contextRef="#ctx0" brushRef="#br0" timeOffset="1883.2527">4529-5791 429 0,'12'-24'152'15,"22"24"-5"-15,-24-22 1 16,-10 22-114-16,34-17-7 16,-34 17-10-16,29 8-5 15,-29-8-1-15,4 31-7 16,-11-7 1-16,-5 3-3 15,-5 4-2-15,0 3 1 16,-4 2 0-16,-4 3-1 16,4-3 0-16,-3-2 3 15,4-3-1-15,1-4 0 16,4-3-1-16,15-24 2 16,-9 34-2-16,9-34-2 0,36 5 1 15,-2-10-1-15,7-5 0 16,2 1-3-16,1-1 1 15,4 8-6-15,-14 2-4 16,0 17-17-16,-34-17-119 16,31 41-5-16,-38-20-4 15,9 23-1-15</inkml:trace>
    <inkml:trace contextRef="#ctx0" brushRef="#br0" timeOffset="3103.064">2621-5467 361 0,'-29'-24'138'15,"29"24"1"-15,-46-7 0 16,24 16-98-16,-19-4-8 16,10 12-6-16,-8 0-9 0,5 10-4 15,5-1-4 1,7 3-2-16,10 0-4 16,12-5 1-16,0-24-1 15,32 32-2-15,-3-28 0 0,4-6-2 16,6-10 1-16,2-5-1 15,-5-5 0-15,-2-4-1 16,-7 4 1-16,-10 0 0 16,-17 22 0-16,0 0 1 15,0 0-1-15,0 0 2 16,-17 46-2-16,7-12 0 16,3 5-3-16,5 2-2 15,9-5-6-15,2-9-9 16,16-6-15-16,-25-21-47 15,50-7-62-15,-35-22-1 16,19 5-2-16,-25-32 2 16</inkml:trace>
    <inkml:trace contextRef="#ctx0" brushRef="#br0" timeOffset="3623.4088">2896-5837 456 0,'0'0'149'0,"0"37"-1"15,7 13-8-15,-16 1-123 16,6 12-7-16,-4 0-2 16,5 4-4-16,-1-1-2 15,3-11-3-15,3-9-2 16,-1-12-6-16,13-10-12 16,-15-24-21-16,41 2-96 0,-32-28-4 15,23 9-2-15,-20-24 3 16,24 17 95-16,-22-10 24 15,1 10 18-15,-15 24 28 16,7-29 103-16,-7 29 6 16,0 0 5-16,12 29 1 15,-12-29-92-15,-12 29-17 16,12-29-6-16,-5 29-7 16,5-29-5-16,0 0-3 15,15 22-1-15,-15-22-2 16,26-5 1-16,-26 5-1 15,37-10-2-15,-16 3 3 16,1 4 0-16,0 8-1 0,-22-5 0 16,31 34 1-16,-19-10-1 15,-9 10-1-15,-3-3 1 16,-5 8-2-16,-7 0-1 16,-7-1 0-16,-6-4 0 15,-1-2-2-15,-6-1 0 16,3 0-3-16,-2 3-5 15,2-5-6-15,15 7-27 16,-18-23-111-16,35 16-4 16,-3-29-6-16,0 0-1 15</inkml:trace>
    <inkml:trace contextRef="#ctx0" brushRef="#br0" timeOffset="-3823.5412">1195-5701 366 0,'20'21'144'0,"-20"-21"2"15,2 39-3-15,-2-39-77 16,-17 51-43-16,12-27-5 15,8 7-8-15,-1-4-8 16,1-3-6-16,4-2-8 16,-7-22-11-16,19 26-33 15,-19-26-84-15,0 0-3 16,15-48-1-16,4 19-3 0</inkml:trace>
  </inkml:traceGroup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20.62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context xml:id="ctx1">
      <inkml:inkSource xml:id="inkSrc13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1" timeString="2015-11-07T17:30:24.765"/>
    </inkml:context>
  </inkml:definitions>
  <inkml:traceGroup>
    <inkml:annotationXML>
      <emma:emma xmlns:emma="http://www.w3.org/2003/04/emma" version="1.0">
        <emma:interpretation id="{EC126848-6B91-4FEF-A3AE-D0C4606C44E0}" emma:medium="tactile" emma:mode="ink">
          <msink:context xmlns:msink="http://schemas.microsoft.com/ink/2010/main" type="inkDrawing"/>
        </emma:interpretation>
      </emma:emma>
    </inkml:annotationXML>
    <inkml:trace contextRef="#ctx0" brushRef="#br0">-3 0 309 0,'0'0'145'0,"-5"41"-1"16,5-41 0-16,10 34-57 15,-1-10-56-15,18 13-5 0,0 1-8 16,4 6-7-16,-2-1-5 16,2 1-2-16,-4-3-2 15,-3-5-1-15,0-7-3 16,-24-29-1-16,34 34-4 16,-34-34-8-16,27-5-13 15,-22-31-32-15,19 19-81 16,-22-39-4-16,22 22 2 15,-19-31 1-15</inkml:trace>
    <inkml:trace contextRef="#ctx0" brushRef="#br0" timeOffset="213.1414">458-31 374 0,'22'2'135'0,"-22"-2"4"0,0 0 0 16,0 0-104-16,22 20-1 15,-22-20-9-15,-7 50-6 16,-8-13-5-16,3 6-2 15,-7 3-4-15,2 0-2 16,0-3-4-16,0-4-2 16,3-5-5-16,1-10-7 15,13 3-18-15,0-27-76 16,0 0-40-16,0 0-5 16,0 0-3-16,15-51-1 15</inkml:trace>
    <inkml:trace contextRef="#ctx0" brushRef="#br0" timeOffset="436.2895">519 372 336 0,'17'44'146'0,"-17"-44"-2"16,2 60-1-16,-16-28-87 15,11 11-28-15,-4-7-6 16,5 8-8-16,-3-5-9 15,0 2-2-15,5-8-4 16,-5 1-7-16,7 0-16 16,-2-34-48-16,10 34-67 15,-10-34-1-15,0 0-7 0,7-32-6 16</inkml:trace>
    <inkml:trace contextRef="#ctx0" brushRef="#br0" timeOffset="992.66">538-379 381 0,'-34'-12'144'0,"34"12"-6"16,0 0 1-16,0 0-117 15,0 0-1-15,34 5-4 16,-10-3-11-16,10-2-7 16,7 3-19-16,-12-20-38 0,24 24-78 15,-29-31 0 1,22 19-5-16,-26-29-2 15</inkml:trace>
    <inkml:trace contextRef="#ctx0" brushRef="#br0" timeOffset="1163.7728">1031-580 438 0,'2'54'147'0,"-26"-21"-1"15,27 28-6-15,-6-18-122 16,3 8-10-16,5-10-4 15,2-9-17-15,13 4-17 16,-20-36-107-16,33 34-7 16,-33-34-2-16,39 7-8 15</inkml:trace>
    <inkml:trace contextRef="#ctx0" brushRef="#br0" timeOffset="1638.0888">1584-321 393 0,'0'0'148'0,"15"-24"0"15,-15 24-4-15,19 22-115 16,-12 4-3-16,-9 3-1 15,2 22-9-15,-10 9-4 16,-4 13-2-16,-6 6-3 16,-4 11-1-16,0-3-4 15,0 0 1-15,5-7-3 16,7-15 1-16,7-10-3 0,7-16 0 16,10-15-4-16,-12-24-7 15,36-7-12-15,-26-41-34 16,17 14-90-16,-32-44-2 15,15 16-2-15,-32-35 2 16</inkml:trace>
    <inkml:trace contextRef="#ctx0" brushRef="#br0" timeOffset="1825.2129">1449-215 406 0,'24'-2'145'16,"-7"-20"3"-16,36 27-4 15,-12-15-118-15,24 3-5 16,8-7-5-16,9-1-8 0,5 1-5 15,0-3-3-15,-5 5-5 16,-12-3-4-16,-9 15-7 16,-23-5-16-16,-4 34-42 15,-34-29-67-15,-14 49-4 16,-30-25 3-16,5 29 0 16</inkml:trace>
    <inkml:trace contextRef="#ctx0" brushRef="#br0" timeOffset="1988.3217">1642 80 346 0,'-26'27'135'0,"-3"-35"3"16,29 8-2-16,0 0-99 15,50-7-13-15,-4-10-7 0,17-2-9 16,12-3-14-16,0-9-16 16,17 21-33-16,-27-21-75 15,10 35-7 1,-46-13 0-16,-3 38-4 0</inkml:trace>
    <inkml:trace contextRef="#ctx0" brushRef="#br0" timeOffset="2176.4461">1509 496 347 0,'-55'14'137'0,"35"17"1"15,20-31-5-15,0 0-103 0,25 15-16 16,23-17-1-16,12-8-9 15,10-5-6-15,10 8-15 16,-15-17-28 0,17 24-85-16,-33-14-5 0,6 21-2 15,-30-12-5-15</inkml:trace>
    <inkml:trace contextRef="#ctx0" brushRef="#br0" timeOffset="2511.6693">2176 397 412 0,'0'0'149'15,"12"-37"-4"1,12 35-3-16,-2-22-127 16,10 2-3-16,-6-9 0 15,10 2-5-15,-2 0 0 0,-5 7 0 16,-7 7-1-16,-22 15 0 15,26 0 0-15,-16 22-1 16,-3 7-1-16,1 10-1 16,1 4-1-16,8 1 1 15,3 2-2-15,4-8 0 16,2-4-1-16,3-7-1 16,3-8-2-16,-6-9-3 0,1-3-7 15,-27-7-13 1,51 5-53-16,-47-27-69 15,18 22-1-15,-24-31-3 16,2 31 1-16</inkml:trace>
    <inkml:trace contextRef="#ctx0" brushRef="#br0" timeOffset="2748.8273">2746 153 337 0,'-14'24'146'0,"-37"-15"2"15,17 35-2-15,-36-10-80 16,12 19-32-16,-9-5-9 16,11 5-8-16,3-4-9 15,12-3-1-15,9-10-5 16,18-10-2-16,14-26-6 16,0 0-5-16,34 15-17 0,-22-42-75 15,31 18-44-15,-23-32-5 16,28 14-1-16,-19-29-1 15</inkml:trace>
    <inkml:trace contextRef="#ctx0" brushRef="#br0" timeOffset="3076.0451">3237-174 295 0,'29'-2'139'15,"-27"-22"4"-15,-2 24-1 0,0 0-54 16,0 0-50-16,0 0-3 16,-12 51-7-16,-14-15-9 15,1 15-3-15,-11 6-5 16,5 9-3-16,-6 1-3 16,6 3-1-16,2-2-2 15,7-5-1-15,8-3 0 16,4-9-1-16,8-5 1 15,7-7 0-15,7-10-2 16,9-10-1-16,8-9-2 16,5-13-4-16,12-7-11 15,-2-16-19-15,26 11-109 16,-34-33-5-16,15 22-1 0,-42-28-2 16</inkml:trace>
    <inkml:trace contextRef="#ctx0" brushRef="#br0" timeOffset="3233.1493">2985 162 461 0,'0'0'158'0,"20"24"-5"16,6-33-5-16,25 9-140 16,34 7-43-16,-6-31-106 15,28 17-13-15,-20-32-6 16,9 12-9-16</inkml:trace>
    <inkml:trace contextRef="#ctx1" brushRef="#br0">3788 869 0</inkml:trace>
    <inkml:trace contextRef="#ctx0" brushRef="#br0" timeOffset="13371.8895">3205 1177 311 0,'0'0'141'0,"0"0"-7"15,-21 2 7-15,21-2-86 16,0 0-11-16,0 0-9 16,0 0-10-16,0 0-5 15,0 0-10-15,38-38 10 16,-16-1-13-16,9-4 4 16,6-8-10-16,-1-2 6 15,0-1-5-15,3-1 4 0,-5 4-2 16,-3 8-5-16,-4 11 3 15,-8 3-1 1,-2 8 2-16,-17 21-2 16,29-34 0-16,-29 34-1 0,29-24 0 15,-29 24 0-15,24-20 1 16,-24 20 1-16,24 5-1 16,-24-5 2-16,24 31-2 15,-12-4 2-15,3 4-2 16,4 13 1-16,3-5-2 15,5 9 2-15,1-2-2 16,4-3 4-16,-1-4-4 16,1-3 5-16,-3-2-5 0,-3-5-4 15,-4-2 3-15,-22-27-7 16,24 36 0-16,-24-36-14 16,0 26-6-1,-22-30-38-15,22 4-87 0,-48-3 5 16,48 3-8-16,-72-7 7 15</inkml:trace>
    <inkml:trace contextRef="#ctx0" brushRef="#br0" timeOffset="13620.0549">3362 993 379 0,'0'0'144'15,"0"-31"-3"-15,0 31 0 16,10-24-101-16,14 19-13 0,-24 5 0 16,49-29-13-16,-18 17-1 15,10 2-10-15,-2 5 2 16,4 5-3-16,-2 3-7 16,0-13-13-16,12 32-48 15,-24-34-77-15,22 29-5 16,-51-17-4-16,56-3-4 15</inkml:trace>
    <inkml:trace contextRef="#ctx0" brushRef="#br0" timeOffset="18359.2053">4534-321 362 0,'-14'-29'143'0,"14"29"-1"15,0 0 0-15,-10-24-103 16,10 24-7-16,0 0-5 16,-34-7-5-16,34 7-9 15,-34 31 1-15,13 0-5 16,-4 6 0-16,1 16-4 0,2 5 1 15,1 9 1-15,4 8-4 16,7 5 0-16,8-3-2 16,4 1 1-16,10-3-3 15,8-13 1-15,-1-1-6 16,7-15-2-16,6-5-12 16,-8-29-20-16,24 12-105 15,-48-24-5-15,58-27-2 16,-48-18-3-16</inkml:trace>
    <inkml:trace contextRef="#ctx0" brushRef="#br0" timeOffset="18660.4065">4983-333 418 0,'0'0'143'15,"0"0"4"-15,0 0-6 16,-26 22-110-16,21 14-2 16,-12 7-8-16,5 18-6 15,-2 9-4-15,2 7-2 16,-3 0-3-16,3 6 0 16,2-6-4-16,3-5 1 0,2-9-1 15,3-12-3-15,2-10-4 16,2-14-4-16,-2-27-11 15,0 0-22-15,36 4-103 16,-36-54-5-16,25 11-1 16,-25-41-1-16</inkml:trace>
    <inkml:trace contextRef="#ctx0" brushRef="#br0" timeOffset="18900.5656">5104-316 395 0,'0'0'145'0,"0"0"2"16,15 24-4-16,-15-24-97 0,-20 58-19 16,13-17-5-16,0 19-9 15,2 3-7 1,0 2-2-16,0 1-2 16,1-1 0-16,1-5-3 0,1-6-1 15,-1-6-2-15,1-17-7 16,2 1-14-16,0-32-25 15,0 0-91-15,-29-17-5 16,29-5-1-16,-24-43-1 16</inkml:trace>
    <inkml:trace contextRef="#ctx0" brushRef="#br0" timeOffset="19103.6992">4863-352 430 0,'0'0'144'0,"36"-15"-2"0,-17-11-3 16,20 16-115-16,14-7-5 16,10 5-5-16,9-3-12 15,1 3-5-15,2 5-4 16,-10 2-10-16,3 20-20 16,-27-18-98-16,9 32-6 15,-50-29 0-15,39 46-4 16</inkml:trace>
    <inkml:trace contextRef="#ctx0" brushRef="#br0" timeOffset="19276.8157">5061-125 409 0,'-10'21'139'16,"10"-21"0"-16,22 5-5 15,14-12-118-15,22-3-8 16,12-2-13-16,0-9-28 15,20 21-99-15,-32-17-1 16,4 26-5-16,-35-11-1 16</inkml:trace>
    <inkml:trace contextRef="#ctx0" brushRef="#br0" timeOffset="19645.0606">5283 421 334 0,'0'0'135'16,"48"-5"3"-16,-48 5-2 16,51-7-89-16,-51 7-11 15,48 0-5-15,-48 0-10 16,34 9-4-16,-34-9-5 15,0 0 0-15,-7 32-3 16,7-32 0-16,-41 31-1 16,12-9-2-16,0 2 0 15,2 0-2-15,6 3 0 0,21-27 0 16,-20 38-2-16,20-38-1 16,27 25-2-16,-3-25-2 15,10 0-5-15,-3-8-9 16,13 11-23-16,-44-3-106 15,60-12-1-15,-60 12-5 16,41-8 1-16</inkml:trace>
    <inkml:trace contextRef="#ctx0" brushRef="#br0" timeOffset="19851.1988">5846 561 465 0,'0'0'148'16,"-17"43"1"-16,-10-28-7 16,6 19-123-16,1-3-6 15,1 0-9-15,5 3-11 16,-3-12-13-16,12 17-31 16,-17-39-91-16,22 0-3 15,0 0-7-15,24-20 2 16</inkml:trace>
    <inkml:trace contextRef="#ctx0" brushRef="#br0" timeOffset="20219.4418">6373-174 399 0,'0'0'145'16,"0"-36"2"-16,0 36-1 15,0 0-100-15,0 0-10 16,0 0-8-16,-8 24-10 16,1 5-6-16,2 17-2 0,-4 10-2 15,-3 11-1-15,2 11-3 16,-2 4-1-16,5 2-1 15,-1 1-1-15,3-5 0 16,3-15 0-16,4-10-3 16,3-9 1-16,0-14-5 15,-5-32-3-15,0 0-10 16,0 0-22-16,39-39-108 16,-44-31-3-16,27 10 0 15,-22-44-2-15</inkml:trace>
    <inkml:trace contextRef="#ctx0" brushRef="#br0" timeOffset="20460.6024">6561-282 438 0,'27'7'145'15,"-27"-7"3"1,19 24-2-16,-36 3-114 16,17 21-1-16,-14 5-12 0,-3 12-5 15,-3 8-6-15,1 7-1 16,-5 2-2-16,2-5-2 15,8-5-1-15,2-6-1 16,7-13-2-16,0-10-1 16,5-9-2-16,0-34-3 15,5 32-10-15,-5-32-20 16,19-22-110-16,-26-29-5 0,16 10-2 16,-23-41 0-16</inkml:trace>
    <inkml:trace contextRef="#ctx0" brushRef="#br0" timeOffset="20691.7565">6208-299 455 0,'0'0'150'0,"0"0"0"16,0 0-6-16,51 2-122 16,-5-2-2-16,5-5-8 15,14 3-7-15,7-3-4 16,6-5-3-16,1 3-5 15,-6-5-7-15,4 10-17 0,-21-18-40 16,7 32-75-16,-37-16-1 16,6 25-5-16,-32-21 2 15</inkml:trace>
    <inkml:trace contextRef="#ctx0" brushRef="#br0" timeOffset="20872.8766">6435 10 457 0,'-38'2'148'0,"33"25"-4"15,5-27-6-15,0 0-125 0,27 14-3 16,14-11-7-16,9-1-9 16,4-7-9-1,6 10-17-15,-19-24-92 16,22 29-17-16,-29-27-3 0,12 29-3 15</inkml:trace>
    <inkml:trace contextRef="#ctx0" brushRef="#br0" timeOffset="21292.1561">6795 549 436 0,'0'0'148'0,"0"0"2"16,0 0-3-16,39-17-118 15,-39 17-8-15,36-7-4 16,-36 7-7-16,29 4-3 15,-29-4 1-15,0 0-2 16,-9 27 0-16,9-27-1 16,-34 31-2-16,12-14 1 15,0-2-2-15,22-15 0 16,-33 29-2-16,33-29 1 16,-13 31-1-16,13-31 0 15,10 29 1-15,-10-29-1 0,32 24-2 16,-8-16-3-16,2 1-6 15,1-14-12-15,16 18-47 16,-23-38-83-16,26 21-1 16,-27-33-5-16,22 18 3 15</inkml:trace>
    <inkml:trace contextRef="#ctx0" brushRef="#br0" timeOffset="21651.3942">7293-447 460 0,'-14'-36'158'0,"14"36"-4"16,0 0 0-16,29 0-124 15,-29 0-6-15,60 46-7 16,-17-5-5-16,15 17-4 16,-2 12-2-16,2 15-6 15,-10 11 0-15,-7 11 0 16,-14 6 0-16,-15 3 0 16,-14 3 0-16,-18-8 0 0,-9-10 0 15,-9-2 0-15,-6-14 0 16,-7-13 0-16,6-11-2 15,-13-40-149-15,26 18-9 16,-19-44-3-16,18 10-11 16</inkml:trace>
  </inkml:traceGroup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2:55.76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3D05BE-2DED-42F1-B11B-54D432807F18}" emma:medium="tactile" emma:mode="ink">
          <msink:context xmlns:msink="http://schemas.microsoft.com/ink/2010/main" type="inkDrawing"/>
        </emma:interpretation>
      </emma:emma>
    </inkml:annotationXML>
    <inkml:trace contextRef="#ctx0" brushRef="#br0">1258-706 468 0,'-14'24'150'0,"14"29"0"16,-22-14-3-16,8 16-124 16,4-1-4-16,7 4-9 15,3-5-10-15,0-10-11 16,15 10-36-16,-20-28-98 16,20 8-4-16,-15-33-6 15,0 0-4-15</inkml:trace>
    <inkml:trace contextRef="#ctx0" brushRef="#br0" timeOffset="4139.7515">3360-392 412 0,'-17'-48'143'0,"17"48"-1"16,-24-37 1-16,24 37-106 15,-27-7-8-15,27 7-2 16,-24 32-8-1,10 6-4-15,-8 13-1 0,3 17-2 16,-5 9-3-16,2 10-4 16,7 0-3-16,3 10 0 15,10-10-2-15,4-5-3 16,8-15 1-16,7-9-2 16,0-14 1-16,7-15 0 15,-24-29 0-15,39 9-6 16,-39-9-4-16,26-60-16 15,-2 21-115-15,-36-33-3 0,17 12-3 16,-32-20-1-16</inkml:trace>
    <inkml:trace contextRef="#ctx0" brushRef="#br0" timeOffset="4387.9176">3222-368 448 0,'17'-53'144'15,"7"46"1"-15,-19-22-2 16,29 17-114-16,-5-8-7 16,15 8-6-16,6-7-8 15,8 4-3-15,5-1 0 0,2 3-4 16,-4 4 0-16,-3 9-3 16,-10 5-3-16,-12 7-3 15,-16 12-7-15,-20 2-11 16,-10 30-30-16,-41-17-85 15,13 28-1-15,-40-16-1 16,6 24 3-16</inkml:trace>
    <inkml:trace contextRef="#ctx0" brushRef="#br0" timeOffset="4781.1788">3186 362 394 0,'-19'31'135'0,"-13"-26"4"16,32-5-3-16,-19 24-109 0,19-24-10 15,27 7-5 1,-1-7-9-16,8 0-9 16,5-9-14-16,16 11-30 15,-9-19-83-15,24 15-5 0,-17-22 1 16,25 16-4-16</inkml:trace>
    <inkml:trace contextRef="#ctx0" brushRef="#br0" timeOffset="4553.0265">3114 55 384 0,'-27'27'134'16,"27"-27"0"-16,0 0 2 15,36-8-99-15,25-1-7 16,4-18-6-16,12 3-11 0,3-3-6 15,-3 3-9-15,-7 5-9 16,-19 0-18 0,2 28-64-16,-53-9-43 15,34 17-1-15,-34-17-2 0,-24 53 1 16</inkml:trace>
  </inkml:traceGroup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5-11-07T17:31:10.50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F82AC68-2BA0-4D2F-9C94-C2C150860A7D}" emma:medium="tactile" emma:mode="ink">
          <msink:context xmlns:msink="http://schemas.microsoft.com/ink/2010/main" type="inkDrawing"/>
        </emma:interpretation>
      </emma:emma>
    </inkml:annotationXML>
    <inkml:trace contextRef="#ctx0" brushRef="#br0">8537 3353 0,'0'0'15</inkml:trace>
  </inkml:traceGroup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06.71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565DDB-041A-405E-AD59-0C6732882017}" emma:medium="tactile" emma:mode="ink">
          <msink:context xmlns:msink="http://schemas.microsoft.com/ink/2010/main" type="inkDrawing"/>
        </emma:interpretation>
      </emma:emma>
    </inkml:annotationXML>
    <inkml:trace contextRef="#ctx0" brushRef="#br0">7411-7003 416 0,'0'0'146'16,"22"-43"2"-16,7 30-3 16,-19-16-109-16,24 13-9 15,-5-1-8-15,5 7-6 16,-3-2-5-16,0 9-1 16,-4 3-2-16,-27 0-1 15,39 17 1-15,-39-17-3 16,36 29 1-16,-36-29-3 15,41 37 1-15,-17-23-1 16,3-2 1-16,4-7-2 16,0-7-2-16,3-8-2 0,-2-2-4 15,-8-10-8-15,5 8-24 16,-32-23-110-16,3 37-2 16,-2-29 2-16,2 29-7 15</inkml:trace>
    <inkml:trace contextRef="#ctx0" brushRef="#br0" timeOffset="-607.4041">7392-6670 431 0,'0'0'142'15,"0"0"-2"-15,19-22-7 16,15 10-113-16,10-2-3 16,11-1-8-16,6 3-5 15,9 2-4-15,0 3-2 0,-5 2-6 16,-4 8-8-16,-16-6-17 16,6 23-90-16,-51-20-13 15,29 26-4-15,-51-19 0 16</inkml:trace>
    <inkml:trace contextRef="#ctx0" brushRef="#br0" timeOffset="-1091.7267">8752-6302 457 0,'0'0'154'16,"-21"12"-3"-16,28 15-1 15,-7-27-126-15,17 39-5 16,7-15-6-16,15 0-5 15,2 0-2-15,2 3-1 16,-4-5-2-16,-3 2 0 0,-9-2-1 16,-10-1 0-16,-17-21 0 15,-5 41-1-15,-15-16-1 16,-11-6-2-16,-3 0-6 16,-7-7-11-16,12 20-54 15,-14-35-85-15,43 3 3 16,-56 0-7-16,56 0-1 15</inkml:trace>
    <inkml:trace contextRef="#ctx0" brushRef="#br0" timeOffset="1021.679">9825-6200 384 0,'0'0'139'16,"0"0"-1"-16,0 0 1 16,0 0-103-16,0 0-5 15,0 0-8-15,0 0-7 16,17 34-4-16,-3-8-3 15,-1 6-1-15,-1 2-4 16,2 2-1-16,-2 0-1 16,5-2-1-16,-5 0-3 15,3-5-1-15,-6 0-3 16,-9-29-7-16,24 27-9 16,-2-15-25-16,-22-12-94 15,36-22 0-15,-26-14-4 16,24 9 3-16</inkml:trace>
    <inkml:trace contextRef="#ctx0" brushRef="#br0" timeOffset="1231.9056">10245-6273 377 0,'0'0'140'0,"0"0"2"16,10 29 1-16,-39-7-100 16,10 19-10-16,-13 0-5 15,1 10-12-15,-5 0-5 16,2-3-3-16,2-2-4 15,3 0-2-15,13-12-4 16,3 0-3-16,9-5-5 16,4-29-12-16,12 39-25 0,-12-39-99 15,24 7 0 1,-24-7-5-16,36-15 4 16</inkml:trace>
    <inkml:trace contextRef="#ctx0" brushRef="#br0" timeOffset="1430.038">10231-5780 412 0,'0'0'146'0,"-10"49"2"15,10-49-7-15,-12 55-113 16,5-19-6-16,9 3-9 16,-4 0-9-16,2 0-4 15,-3-1-7-15,-1-9-14 16,13 15-51-16,-9-44-68 15,3 26-5-15,-3-26-2 16,2-21-7-16</inkml:trace>
  </inkml:traceGroup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2:55.54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A061F3-454E-4E15-B939-01EAD89C7FD0}" emma:medium="tactile" emma:mode="ink">
          <msink:context xmlns:msink="http://schemas.microsoft.com/ink/2010/main" type="inkDrawing"/>
        </emma:interpretation>
      </emma:emma>
    </inkml:annotationXML>
    <inkml:trace contextRef="#ctx0" brushRef="#br0">1379-6646 434 0,'0'0'145'0,"0"0"-1"0,0 0-3 16,26-17-115-16,-26 17-9 15,25 3-2-15,-25-3-10 16,36 9-6-16,-14 1-9 15,-22-10-14-15,43 31-42 16,-43-31-73-16,34 15-2 16,-34-15-3-16,26-3-1 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7.42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0 481 25,'0'0'25,"0"0"1,0 0-5,0 0-3,0 0-2,0 0-6,0 0-1,0 0-2,0 0 0,0 0 0,0 0 0,0 0-1,30-11 1,-22-5-2,12 8 1,-4-13-2,10 3 1,-5-8-2,9 3 0,-5-4 0,5 3-1,-3-1 1,1 2-2,-5 2 1,1 4-1,-1-3 0,2 3 0,-2-2 0,2 1-1,1-5 1,3 2 0,-1-4-1,0 3 1,-7 2 0,-1 3-1,-20 17 1,26-21 0,-26 21 0,0 0 0,0 0 0,0 0 0,0 0 0,0 0-1,0 0 1,0 0 0,0 0-1,0 0 0,0 0 1,-16 21-1,16-21 0,-25 24 0,10-8 0,-1-2 1,-2 0-2,-1 2 2,-3-2-1,1 4 0,0-1 0,-2 1 0,0 1 0,-2 0 0,1 1 0,3-1 0,-1-1 0,3-2 0,1-2 0,2-2 0,16-12 0,-24 16 0,24-16-1,-16 8-2,16-8-3,0 0-16,0 0-16,0 0-2,-7-15 2,7 15-2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16.49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CCC922-D2D7-4D61-A550-9B89EFA4EA6B}" emma:medium="tactile" emma:mode="ink">
          <msink:context xmlns:msink="http://schemas.microsoft.com/ink/2010/main" type="inkDrawing"/>
        </emma:interpretation>
      </emma:emma>
    </inkml:annotationXML>
    <inkml:trace contextRef="#ctx0" brushRef="#br0">2447-3998 351 0,'0'0'139'15,"-10"-27"0"-15,10 27 0 16,0 0-98-16,-12 32-3 16,-5-1-8-16,3 30-9 15,-8 13-5-15,3 21-2 16,-1 16-3-16,1 14 0 0,4 6-3 15,8 4-2-15,5-7-1 16,2-5-2-16,7-9 0 16,-2-13 0-16,2-14-2 15,-2-14-2-15,-3-15-2 16,1-12-2-16,-3-17-7 16,0-29-11-16,0 0-36 15,0-41-86-15,21 5-5 16,-23-37-1-16,26 13-3 15</inkml:trace>
  </inkml:traceGroup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17.17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8D98FB-3889-4B92-A947-ABB9C3574E2F}" emma:medium="tactile" emma:mode="ink">
          <msink:context xmlns:msink="http://schemas.microsoft.com/ink/2010/main" type="inkDrawing"/>
        </emma:interpretation>
      </emma:emma>
    </inkml:annotationXML>
    <inkml:trace contextRef="#ctx0" brushRef="#br0">1937-2534 386 0,'-2'31'146'16,"2"-31"0"-16,-5 56 0 16,2-27-101-16,25 17-14 15,2 2-9-15,12 13-6 16,1 4-8-16,6 0-1 16,1 5-4-16,2-2 1 0,-3-8-2 15,5-4-2 1,-4-13-2-16,2-11-3 15,0-13-7-15,-5-21-16 16,12 4-86-16,-27-46-33 0,18 20 0 16,-34-39-7-16,23 20 2 15</inkml:trace>
  </inkml:traceGroup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17.38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A7AFBA-F187-4AEC-B7D3-42CEE1F3C28D}" emma:medium="tactile" emma:mode="ink">
          <msink:context xmlns:msink="http://schemas.microsoft.com/ink/2010/main" type="inkDrawing"/>
        </emma:interpretation>
      </emma:emma>
    </inkml:annotationXML>
    <inkml:trace contextRef="#ctx0" brushRef="#br0">2949-2476 442 0,'27'22'155'0,"-46"2"-1"16,4 44-3-16,-41 4-124 15,3 10-7-15,-10 3-5 16,1 2-6-16,-1-5-5 16,12-12-3-16,10-7-7 0,14-22-12 15,32 14-78-15,-5-55-52 16,29 37-7-16,-29-37-6 15,70-5-6-15</inkml:trace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16.8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593A1D-358F-4B08-B962-B053CA589A39}" emma:medium="tactile" emma:mode="ink">
          <msink:context xmlns:msink="http://schemas.microsoft.com/ink/2010/main" type="inkDrawing"/>
        </emma:interpretation>
      </emma:emma>
    </inkml:annotationXML>
    <inkml:trace contextRef="#ctx0" brushRef="#br0">2812-3957 343 0,'26'-12'138'16,"-23"-17"2"-16,-3 29 0 16,0 0-99-16,12 29-3 15,-22 5-5-15,3 26-8 16,-5 15-6-16,0 19-2 16,-8 13-4-16,3 16 0 15,-4 2-5-15,1 3-1 0,-2-2-2 16,1-3-1-16,-1-4 0 15,0-6-1-15,5-9-2 16,3-10-1 0,4-12 1-16,5-11-3 0,8-16-1 15,2-21-4-15,-5-34-6 16,24 10-9-16,-24-10-18 16,22-70-48-16,2 38-60 15,-34-28 0-15,17 28-2 16,-36-21 2-16</inkml:trace>
  </inkml:traceGroup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4:12.18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DA05D88-04EA-4312-A700-3759D6B2CA89}" emma:medium="tactile" emma:mode="ink">
          <msink:context xmlns:msink="http://schemas.microsoft.com/ink/2010/main" type="writingRegion" rotatedBoundingBox="1362,673 14284,577 14353,9808 1430,9904"/>
        </emma:interpretation>
      </emma:emma>
    </inkml:annotationXML>
    <inkml:traceGroup>
      <inkml:annotationXML>
        <emma:emma xmlns:emma="http://www.w3.org/2003/04/emma" version="1.0">
          <emma:interpretation id="{84037ACA-12F6-42E8-8411-77E8B4B156D6}" emma:medium="tactile" emma:mode="ink">
            <msink:context xmlns:msink="http://schemas.microsoft.com/ink/2010/main" type="paragraph" rotatedBoundingBox="1344,685 14231,333 14304,2975 1416,3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53013B-082B-4FDD-B863-01144CC94E11}" emma:medium="tactile" emma:mode="ink">
              <msink:context xmlns:msink="http://schemas.microsoft.com/ink/2010/main" type="line" rotatedBoundingBox="1344,685 12652,376 12703,2231 1394,2540"/>
            </emma:interpretation>
          </emma:emma>
        </inkml:annotationXML>
        <inkml:traceGroup>
          <inkml:annotationXML>
            <emma:emma xmlns:emma="http://www.w3.org/2003/04/emma" version="1.0">
              <emma:interpretation id="{E87D594B-FD2D-4F5C-B900-B8849314A7F0}" emma:medium="tactile" emma:mode="ink">
                <msink:context xmlns:msink="http://schemas.microsoft.com/ink/2010/main" type="inkWord" rotatedBoundingBox="1344,685 5301,577 5351,2432 1394,2540"/>
              </emma:interpretation>
              <emma:one-of disjunction-type="recognition" id="oneOf0">
                <emma:interpretation id="interp0" emma:lang="en-US" emma:confidence="0">
                  <emma:literal>Connecting</emma:literal>
                </emma:interpretation>
                <emma:interpretation id="interp1" emma:lang="en-US" emma:confidence="0">
                  <emma:literal>connecting</emma:literal>
                </emma:interpretation>
                <emma:interpretation id="interp2" emma:lang="en-US" emma:confidence="0">
                  <emma:literal>Connoting</emma:literal>
                </emma:interpretation>
                <emma:interpretation id="interp3" emma:lang="en-US" emma:confidence="0">
                  <emma:literal>(onnecxhy</emma:literal>
                </emma:interpretation>
                <emma:interpretation id="interp4" emma:lang="en-US" emma:confidence="0">
                  <emma:literal>bonneting</emma:literal>
                </emma:interpretation>
              </emma:one-of>
            </emma:emma>
          </inkml:annotationXML>
          <inkml:trace contextRef="#ctx0" brushRef="#br0">-755-7876 313 0,'0'0'133'16,"12"-43"0"-16,-12 43-2 15,0-39-105-15,0 39-1 16,-15-46-4-16,15 46-9 15,-29-26 2-15,29 26-1 16,-51 10-1-16,10 19-2 16,-12 12 4-16,-5 19-4 15,-9 17 2-15,-4 25-2 16,1 11-1-16,5 13-1 16,14 0-2-16,22-6-1 15,17-4-3-15,24-12-2 16,25-14-3-16,11-18-1 0,17-16-6 15,0-18-3-15,8-4-8 16,-15-24-13-16,10 14-39 16,-37-39-77-16,10 8 1 15,-26-31 0-15,9 4 4 16</inkml:trace>
          <inkml:trace contextRef="#ctx0" brushRef="#br0" timeOffset="300.1996">-683-7078 304 0,'0'0'144'16,"22"36"-1"-16,-22-36-2 16,19 29-88-16,-19-29-37 15,36 22-3-15,-7-17-7 0,8-5-3 16,1-8-2-16,3-4 0 16,-2-10 0-16,-5-2 3 15,-3-9-1-15,-9-4 0 16,-12-1 0-16,-13-3-1 15,-9 4 1-15,-10 3 0 16,-14 10 1-16,-3 7-2 16,-4 15 0-16,-3 9 0 15,5 10-1-15,7 7-2 16,8 10-5-16,6-2-9 16,25 11-27-16,-15-21-99 15,39 12-4-15,-29-34-2 0,58 19 0 16</inkml:trace>
          <inkml:trace contextRef="#ctx0" brushRef="#br0" timeOffset="668.4449">-103-7342 364 0,'0'0'144'15,"-7"32"-2"-15,7-32-7 16,-25 26-116-16,25-26-3 15,8 46-4-15,-1-24-6 16,3 5-1-16,-10-27-1 16,21 36 0-16,-21-36-1 0,27 5-2 15,-27-5 0-15,41-29 0 16,-12 2-1-16,5-4 0 16,2 2 1-16,-2 2-1 15,-5 10 1-15,-5 8 0 16,-24 9 1-16,24 26 0 15,-24 1 0-15,-2 9 0 16,-5 3 0-16,2-1 1 16,-3-1-2-16,6-4-3 15,2-6-5-15,0-27-7 16,7 29-15-16,-7-29-41 16,0 0-73-16,-7-29-6 0,7 29 2 15,7-41-2-15</inkml:trace>
          <inkml:trace contextRef="#ctx0" brushRef="#br0" timeOffset="1243.8261">433-7293 359 0,'0'0'144'16,"0"0"0"-16,-17 24-2 16,3 0-120-16,-1-2-5 15,6 4-6-15,1 1-5 16,8 0-4-16,0-27 1 15,5 36 0-15,-5-36-1 16,0 0 1-16,29 2-2 0,-29-2 1 16,34-36-2-16,-12 14 2 15,-1 0-1 1,-1-2-1-16,2 5 1 16,-22 19-2-16,36-27 1 0,-36 27 0 15,26 5 0-15,-26-5 0 16,17 27 0-16,-12-3 0 15,2 5 0-15,1 0 1 16,1-2 0-16,1-1-1 16,2-2 0-16,-12-24 0 15,31 24-1-15,-9-21 0 16,-22-3-1-16,41-15 0 0,-17 1-3 16,-4-8 1-1,1-2-2-15,-6-3 2 16,-1 1 0-16,-6-6 0 15,-1 8 0-15,-7-2 1 0,0 26 4 16,-17-29 0-16,17 29 2 16,-36 0 0-16,14 12 1 15,0 9 1-15,3 1-1 16,2 12 1-16,5-5-2 16,5 0 0-16,12-5-2 15,-5-24 0-15,41 32-2 16,-10-32-2-16,8-3-3 15,-1-9-6-15,8 5-12 16,-12-15-14-16,17 32-46 16,-51-10-59-16,46-12-1 15,-46 12-2-15,21-5 5 16</inkml:trace>
          <inkml:trace contextRef="#ctx0" brushRef="#br0" timeOffset="1480.9847">1216-7416 252 0,'0'0'140'0,"0"0"0"16,-27 14 1-16,13 30-64 15,-15-16-48-15,12 18-6 16,2-5-9-16,8 3-6 16,7-5-3-16,5-3-3 15,7-2-1-15,-12-34-3 16,39 41-7-16,-17-36-7 0,9 7-19 15,-31-12-48-15,46-12-59 16,-46 12-1-16,31-17 1 16,-28-7-1-16</inkml:trace>
          <inkml:trace contextRef="#ctx0" brushRef="#br0" timeOffset="1952.2983">1344-7337 308 0,'-31'-14'140'0,"31"14"-1"15,7 21 2-15,24 1-105 0,1-12-19 16,16 0-7-16,10-3-16 15,-2-14-16-15,11 16-15 16,-19-16-14-16,13 24-2 16,-30-15 5-16,6 27 12 15,-37-29 12-15,26 51 14 16,-21-20 14-16,-5-9 14 16,5 7 12-16,-5-29-2 15,0 0-13-15,0 0-47 16,17-36-78-16,-5-3-5 15,-10-24-5-15,3-7-2 16</inkml:trace>
          <inkml:trace contextRef="#ctx0" brushRef="#br0" timeOffset="1720.1438">1590-7660 272 0,'25'-25'141'0,"-33"1"3"16,8 24-3-16,-19 22-83 16,7 17-28-16,-12 2-7 15,12 17-5-15,-5 2-10 0,10 13-1 16,-1-3-4-16,6 2 1 16,4-4-4-16,1-8-2 15,4-7-4-15,-2-17-8 16,4-2-10-16,-9-34-20 15,0 0-85-15,0 0-16 16,-9-43 0-16,-20-13 2 16</inkml:trace>
          <inkml:trace contextRef="#ctx0" brushRef="#br0" timeOffset="2324.5452">1830-7714 293 0,'0'0'130'0,"-27"41"2"0,34 1-6 15,-4-6-108-15,11 0-20 16,6 5-7-16,-1-2-4 15,3 11-7-15,-10-11-2 16,2 12 1-16,-9-15 2 16,7 5 2-16,-7-17 5 15,-5-24 5-15,26 20 6 16,-4-32 8-16,7-3 6 16,-2-16 4-16,4 6 4 0,-9-8 5 15,7 11 3-15,-17-2 0 16,-12 24 1-16,0 0-4 15,22 0-2 1,-22 0-5-16,-5 36-3 0,-2-9-4 16,7 9-3-16,-8 0 0 15,8 5-2-15,-2-2-1 16,2-1-3-16,2-6 0 16,1-1-3-16,4-7-5 15,-7-24-9-15,19 32-19 16,-19-32-75-16,22-20-39 15,-15-11-1-15,22 7-1 16</inkml:trace>
          <inkml:trace contextRef="#ctx0" brushRef="#br0" timeOffset="2723.8103">2455-7387 367 0,'-21'9'150'0,"13"25"-1"16,-18-22-5-16,14 17-118 15,2-5-7-15,8 8-8 16,-1-6-6-16,6 1 0 16,-3-27-3-16,14 31 1 15,-14-31 0-15,29-7-1 16,-10-15 0-16,3-9 1 0,5-8 0 16,-1-2 0-1,-2 0 2-15,1 5 0 16,-8 14 1-16,-17 22 1 15,0 0 1-15,19 46-1 0,-26 14-1 16,-3 20 0-16,-2 17-2 16,-5 9 0-16,0 8-2 15,-5-1 1-15,-2-4-1 16,-7-13-1-16,-6-6 1 16,-11-10-3-16,-10-15 2 15,-9-17-5-15,-6-14-1 16,-4-22-10-16,7-10-13 15,-3-35-37-15,25 11-93 16,-8-34 1-16,32 13-6 16,-2-22 3-16</inkml:trace>
        </inkml:traceGroup>
        <inkml:traceGroup>
          <inkml:annotationXML>
            <emma:emma xmlns:emma="http://www.w3.org/2003/04/emma" version="1.0">
              <emma:interpretation id="{DCC35CAD-C081-4C07-B6EC-702D5EDCE5F3}" emma:medium="tactile" emma:mode="ink">
                <msink:context xmlns:msink="http://schemas.microsoft.com/ink/2010/main" type="inkWord" rotatedBoundingBox="6314,932 8552,776 8645,2108 6408,2265"/>
              </emma:interpretation>
              <emma:one-of disjunction-type="recognition" id="oneOf1">
                <emma:interpretation id="interp5" emma:lang="en-US" emma:confidence="0">
                  <emma:literal>map:</emma:literal>
                </emma:interpretation>
                <emma:interpretation id="interp6" emma:lang="en-US" emma:confidence="0">
                  <emma:literal>map;</emma:literal>
                </emma:interpretation>
                <emma:interpretation id="interp7" emma:lang="en-US" emma:confidence="0">
                  <emma:literal>map</emma:literal>
                </emma:interpretation>
                <emma:interpretation id="interp8" emma:lang="en-US" emma:confidence="0">
                  <emma:literal>map.</emma:literal>
                </emma:interpretation>
                <emma:interpretation id="interp9" emma:lang="en-US" emma:confidence="0">
                  <emma:literal>Map:</emma:literal>
                </emma:interpretation>
              </emma:one-of>
            </emma:emma>
          </inkml:annotationXML>
          <inkml:trace contextRef="#ctx0" brushRef="#br0" timeOffset="4239.8186">3663-7429 295 0,'0'0'141'15,"0"0"3"-15,0 0 0 16,-2 39-101-16,2-39-10 15,-12 60-5-15,5-18-11 16,2 3-7-16,2 1-3 0,3 0-2 16,3-7-1-16,2-5-1 15,2-8 0 1,-7-26-3-16,0 0 1 16,31 0 0-16,-16-26-1 0,2-15 1 15,0-5-1-15,2-5 0 16,-2-2 0-16,2 2 1 15,-4 10 0-15,-1 10 0 16,-14 31 0-16,0 0 1 16,0 0 0-16,24 24-1 15,-21 7 0-15,-1 8 2 16,0 2-3-16,1-5 2 0,2-7-2 16,2-5 0-1,-7-24 0-15,24 12 0 16,-24-12-1-16,44-31 1 15,-18 2 0-15,3-2 0 0,3-3 1 16,4 0 0-16,-2 7 0 16,-5 8-1-16,-3 12 1 15,-26 7-1-15,29 19 1 16,-22 5-1-16,-2 10 0 16,-7 2 0-16,-3 1-1 15,-2 1 2-15,0-4-2 16,-1-7-3-16,8-27-2 15,-7 29-6-15,7-29-11 16,0 0-24-16,24-5-100 16,-26-17-3-16,24 15-2 15,-15-22 2-15</inkml:trace>
          <inkml:trace contextRef="#ctx0" brushRef="#br0" timeOffset="4600.0575">4601-7346 323 0,'0'0'145'0,"0"0"-1"16,0 0-1-16,-34-3-113 15,5 13-3-15,5 16-5 16,-10 1-8-16,7 4-3 16,3 3-3-16,5-5-3 15,7-5-1-15,12-24-1 16,5 27-2-16,-5-27-1 0,41-15 1 15,-12-4-1-15,4 0 0 16,-1-5 1-16,-3 9 2 16,-5 8 0-16,-24 7 0 15,27 19 2-15,-25 8-2 16,-4 14 1-16,-3-2-1 16,2 6 0-16,-1 1-2 15,1-12-3-15,8-7-4 16,-5-27-4-16,22 17-11 15,-15-44-22-15,24 15-88 16,-26-36-22-16,22 11 0 16,-20-28 1-16</inkml:trace>
          <inkml:trace contextRef="#ctx0" brushRef="#br0" timeOffset="5064.3674">4830-7443 301 0,'34'24'149'16,"-34"-24"-1"-16,0 63 1 15,-17-29-90-15,20 19-30 16,-13 0-5-16,5 12-8 16,-5 3-6-16,1 2-2 15,-1 2-1-15,-4 6-2 16,1-3 0-16,1-5-2 16,8-10-1-16,6-7 2 15,-2-12-3-15,7-9 1 0,-7-32-1 16,20 21 4-16,-20-21-4 15,24-41 0-15,-17 0 0 16,0-9-2-16,3-18 1 16,-3-2 0-16,8-7 1 15,-8-1-6-15,7 3 8 16,-4 1-4-16,9 6 2 16,-4 7 0-16,4 8 0 15,0 3 0-15,6 13-1 16,-1 11 2-16,2 6-2 15,3 16 2-15,-2 13 0 16,0 15-1-16,-6 13 1 16,-9 16 1-16,-7 2 0 0,-5 3-1 15,-9 0-1-15,-6-5-2 16,-9-4-3-16,-5-20-3 16,-3-5-11-16,-6-34-28 15,11 8-111-15,-26-37-3 16,10 10-2-16,-23-24-1 15</inkml:trace>
          <inkml:trace contextRef="#ctx0" brushRef="#br0" timeOffset="8641.7461">5799-7044 310 0,'0'0'142'16,"0"0"0"-16,0 0-5 16,-17 21-116-16,17-21-2 15,0 0 0-15,7 32-5 16,-7-32-5-16,5 29-3 15,-5-29 1-15,0 0-2 16,10 21-1-16,-10-21-2 0,0 0 0 16,17-24-1-16,-12 3-1 15,-3-6 3 1,0 3-1-16,-6-5 2 16,4 29 1-16,-22-34 2 0,22 34-1 15,-39 0 1-15,39 0 0 16,-41 41-2-16,22-12 0 15,4 2-2-15,6 1-1 16,4-6-1-16,10-4-1 16,-5-22 1-16,21 22-1 15,-21-22 0-15,37-10 0 16,-37 10 0-16,33-31 1 0,-21 7 0 16,-2 0-1-16,-5-1 0 15,-5 4 0 1,-2-1 1-16,2 22 0 15,-15-24 1-15,15 24-1 0,0 0 0 16,-24-7-1-16,24 7-4 16,0 0-6-16,-3 21-20 15,3-21-119-15,0 0-4 16,0 0-6-16,5 24-1 16</inkml:trace>
          <inkml:trace contextRef="#ctx0" brushRef="#br0" timeOffset="8032.3401">5821-7895 294 0,'-22'-14'138'0,"22"14"0"15,-24-10-1-15,24 10-110 0,0 0 4 16,-17 41-5-16,17-41-6 15,-7 44-9-15,7-20 0 16,4 5-5-16,6-8 3 16,-10-21-2-16,24 25-5 15,-24-25-1-15,32 4 0 16,-32-4 1-16,0 0-1 16,19-24 0-16,-19 24-1 15,-7-31 1-15,7 31-3 16,-15-32 1-16,15 32 1 15,-26-19 0-15,26 19 3 16,-27 7 0-16,27-7-1 16,-26 27 1-16,11 2 0 0,3-7-5 15,5 9-7-15,7-31-17 16,2 53-117-16,-2-53-6 16,7 41-3-16,-7-41-1 15</inkml:trace>
        </inkml:traceGroup>
        <inkml:traceGroup>
          <inkml:annotationXML>
            <emma:emma xmlns:emma="http://www.w3.org/2003/04/emma" version="1.0">
              <emma:interpretation id="{3443D745-5A47-4523-B70A-4E6F39AA9F9D}" emma:medium="tactile" emma:mode="ink">
                <msink:context xmlns:msink="http://schemas.microsoft.com/ink/2010/main" type="inkWord" rotatedBoundingBox="11935,618 12658,598 12682,1481 11959,1501"/>
              </emma:interpretation>
              <emma:one-of disjunction-type="recognition" id="oneOf2">
                <emma:interpretation id="interp10" emma:lang="en-US" emma:confidence="1">
                  <emma:literal>bo</emma:literal>
                </emma:interpretation>
                <emma:interpretation id="interp11" emma:lang="en-US" emma:confidence="0">
                  <emma:literal>boo</emma:literal>
                </emma:interpretation>
                <emma:interpretation id="interp12" emma:lang="en-US" emma:confidence="0">
                  <emma:literal>b.</emma:literal>
                </emma:interpretation>
                <emma:interpretation id="interp13" emma:lang="en-US" emma:confidence="0">
                  <emma:literal>bop</emma:literal>
                </emma:interpretation>
                <emma:interpretation id="interp14" emma:lang="en-US" emma:confidence="0">
                  <emma:literal>bog</emma:literal>
                </emma:interpretation>
              </emma:one-of>
            </emma:emma>
          </inkml:annotationXML>
          <inkml:trace contextRef="#ctx0" brushRef="#br0" timeOffset="412772.225">9232-8020 305 0,'-10'-39'139'0,"10"39"5"15,-9-22-4-15,9 22-100 16,0 0-7-16,0 0-4 16,0 0-8-16,0 32-6 15,5-11-3-15,4 16-1 16,-4 6 2-16,5 5-3 0,-3 8 0 15,3 7-4-15,-3-3 1 16,0 3-2-16,-2-8 0 16,0-9-1-16,0-9-5 15,-1-6 1-15,-4-31 0 16,8 24 1-16,-8-24-1 16,0 0 0-16,12-36 1 15,-5 9-1-15,5-2 0 16,0 0 0-16,7 3 1 15,3-1-2-15,7 8 1 16,5 4 0-16,5 8 0 16,-3 10 1-16,-2 4-2 15,-5 10 1-15,-7 5 0 0,-6 6 1 16,-16 6-2-16,-9 5 1 16,-8 2 0-16,-5-5-2 15,-7-2 2-15,-2-7 0 16,-3-6-1-16,-5-6-1 15,3-13-2-15,-5-4-4 16,5-8-3-16,-3-7-7 16,10 8-9-16,-2-13-17 15,31 22-57-15,0 0-48 16,0 0 0-16,0 0 1 16,48 7 2-16</inkml:trace>
          <inkml:trace contextRef="#ctx0" brushRef="#br0" timeOffset="413064.4181">9819-7467 334 0,'-39'7'148'15,"20"17"-2"-15,-20-17-1 16,25 18-90-16,-10-1-34 16,21 12-2-16,3-5-7 15,17 1-5-15,7-6-4 16,10-1 0-16,0-13 0 15,2-8-1-15,3-11 0 16,-8-15 0-16,-2-7-3 16,-9-7 2-16,-11-5 0 0,-9 0 0 15,-9 7-1-15,-8 10 0 16,-10 12-2-16,-4 12-5 16,4 17-7-16,-4-3-23 15,36 30-108-15,-20-17-3 16,32 23-3-16,-7-28-2 15</inkml:trace>
        </inkml:traceGroup>
      </inkml:traceGroup>
      <inkml:traceGroup>
        <inkml:annotationXML>
          <emma:emma xmlns:emma="http://www.w3.org/2003/04/emma" version="1.0">
            <emma:interpretation id="{9C7BC8C8-09C4-459B-B2E0-55CC7F8BE45D}" emma:medium="tactile" emma:mode="ink">
              <msink:context xmlns:msink="http://schemas.microsoft.com/ink/2010/main" type="line" rotatedBoundingBox="11592,1805 13937,1278 14308,2925 11963,3452"/>
            </emma:interpretation>
          </emma:emma>
        </inkml:annotationXML>
        <inkml:traceGroup>
          <inkml:annotationXML>
            <emma:emma xmlns:emma="http://www.w3.org/2003/04/emma" version="1.0">
              <emma:interpretation id="{BE1485A4-5F6F-4148-8BCC-12A661DDB14E}" emma:medium="tactile" emma:mode="ink">
                <msink:context xmlns:msink="http://schemas.microsoft.com/ink/2010/main" type="inkWord" rotatedBoundingBox="11592,1805 13937,1278 14308,2925 11963,3452"/>
              </emma:interpretation>
              <emma:one-of disjunction-type="recognition" id="oneOf3">
                <emma:interpretation id="interp15" emma:lang="en-US" emma:confidence="0">
                  <emma:literal>asks</emma:literal>
                </emma:interpretation>
                <emma:interpretation id="interp16" emma:lang="en-US" emma:confidence="0">
                  <emma:literal>ask</emma:literal>
                </emma:interpretation>
                <emma:interpretation id="interp17" emma:lang="en-US" emma:confidence="0">
                  <emma:literal>amylase</emma:literal>
                </emma:interpretation>
                <emma:interpretation id="interp18" emma:lang="en-US" emma:confidence="0">
                  <emma:literal>aylets,</emma:literal>
                </emma:interpretation>
                <emma:interpretation id="interp19" emma:lang="en-US" emma:confidence="0">
                  <emma:literal>adyta,</emma:literal>
                </emma:interpretation>
              </emma:one-of>
            </emma:emma>
          </inkml:annotationXML>
          <inkml:trace contextRef="#ctx0" brushRef="#br0" timeOffset="413859.9473">9348-6083 259 0,'0'0'133'15,"-34"-26"6"-15,34 26-1 0,-34-15-94 16,34 15-2-16,-43 0-3 16,43 0-9-16,-46 19-9 15,22 3-4-15,-5-3-5 16,7 3-2-16,0 0-5 16,10 0-1-16,5-1-1 15,7-21-1-15,7 27-1 16,-7-27 0-16,41-7-1 15,-12-5 0-15,0-8 0 16,-2 1 0-16,-3-5 2 16,-2 5 0-16,-22 19 1 15,0 0-1-15,22-10 1 16,-22 10 0-16,-3 36-1 0,6-12 0 16,1 3-1-16,1-1-2 15,5-1-1-15,-10-25-2 16,24 24-4-16,-24-24-5 15,27 2-9-15,-23-24-23 16,25 18-101-16,-26-35-3 16,19 8-2-16,-20-30 3 15</inkml:trace>
          <inkml:trace contextRef="#ctx0" brushRef="#br0" timeOffset="414452.3416">9800-6141 319 0,'26'24'138'15,"-26"-24"3"-15,0 0 0 16,0 0-109-16,-24 46-3 15,24-46-2-15,-31 46-9 16,16-19-6-16,8 2-1 16,2-5-4-16,5-24-2 15,20 22-2-15,4-30-1 16,7-11 1-16,3-8-1 16,2-4 2-16,-4-3 1 15,-8 0 2-15,-3 13 0 0,-21 21 1 16,0 0 0-16,0 0-1 15,20 24 0-15,-25 7-2 16,3 15-1-16,-1 0-1 16,-2 0 0-16,-2 2-2 15,-5-9 0-15,-5 0-1 16,-9-8-1-16,-8 0-2 16,-7-16-2-16,-3 2-9 15,-7-17-10-15,15 12-29 16,-19-29-101-16,55 17-2 15,-54-31-2-15,54 31 1 16</inkml:trace>
          <inkml:trace contextRef="#ctx0" brushRef="#br0" timeOffset="414078.0917">9558-6626 353 0,'24'-13'143'0,"-24"13"3"15,0 0-9-15,10 37-103 16,-3 13-5-16,-14 6-7 16,5 14-8-16,-6 5-5 15,4 7-3-15,-1-2-1 16,2-13 3-16,8-6-8 16,2-15-3-16,5-10-5 15,-12-36-11-15,42 36-25 16,-42-36-101-16,36-29-5 15,-24-7-1-15,14 14 0 16</inkml:trace>
          <inkml:trace contextRef="#ctx0" brushRef="#br0" timeOffset="415419.9842">10259-6537 363 0,'-22'7'141'16,"22"-7"8"-16,36-9-17 15,22-1-105-15,12-17 1 16,25 6-11-16,6-6-8 15,8 3-8-15,-5 4-5 16,-13 4-9-16,-11 13-4 16,-32 1-8-16,-14 26-7 15,-34-24-14-15,-31 70-34 16,-34-29-54-16,-3 27 3 0,-36-13 74 16,12 18 31-16,-7-6 20 15,3-4 18-15,21 5 19 16,-3-27 43-16,47 10 60 15,2-30 4-15,46 11-69 16,-17-32-22-16,72-3-13 16,-6-18-9-16,21-1-7 15,0-5-7-15,-3 1-8 16,-4 9-14-16,-22-15-64 16,5 40-72-16,-37-11-4 15,-2 25-5-15,-24-22-3 16</inkml:trace>
          <inkml:trace contextRef="#ctx0" brushRef="#br0" timeOffset="415080.7596">10326-7020 383 0,'0'0'151'15,"27"-37"-2"-15,9 30 1 16,-4-17-117-16,26 12-10 16,7-10-6-16,17 3-9 15,5 0-3-15,10-1-2 16,-6 6-1-16,-6 7-4 0,-13 7-3 16,-16 4-6-1,-20 21-8-15,-33-4-17 16,-3 35-68-16,-51-18-45 15,-7 30 0-15,-39-17-2 0,6 21 5 16</inkml:trace>
          <inkml:trace contextRef="#ctx0" brushRef="#br0" timeOffset="414856.6106">10401-7238 308 0,'0'0'151'0,"0"0"-1"16,10 32-1-16,-22-11-63 15,14 30-60-15,-4 7-3 16,2 17-5-16,-5 14-7 16,0 11-5-16,-2-1 3 15,0 2-2-15,0-4-2 16,2-3 0-16,2-12-4 16,3-9 0-16,5-16 1 15,0-15 2-15,5-11-7 16,-10-31-2-16,24 14-6 15,-17-38-10-15,10 0-25 16,-24-39-104-16,21 3-3 0,-23-32-3 16,9 12 2-16</inkml:trace>
          <inkml:trace contextRef="#ctx0" brushRef="#br0" timeOffset="416534.726">11261-6027 365 0,'-31'-22'144'16,"31"22"0"-16,12-22-3 15,-12 22-108-15,39-9-7 16,-8 13-5-16,-7 4-7 0,3 4-5 16,-10 9-2-16,-5 6-1 15,-12 2-1 1,-7 2-2-16,-13 1-1 16,-1-1 1-16,-4-4-3 0,1-5 2 15,3-3-1-15,21-19-1 16,-32 29 0-16,32-29 1 15,0 0 0-15,7 24 0 16,-7-24-2-16,32 12-1 16,-8-5-4-16,0-4-6 15,12 6-14-15,-9-23-39 16,26 19-83-16,-14-25-3 0,16 11-1 16,-16-20-1-1</inkml:trace>
        </inkml:traceGroup>
      </inkml:traceGroup>
    </inkml:traceGroup>
    <inkml:traceGroup>
      <inkml:annotationXML>
        <emma:emma xmlns:emma="http://www.w3.org/2003/04/emma" version="1.0">
          <emma:interpretation id="{172780C4-9D7B-4675-A9A9-F2C1D939E1CA}" emma:medium="tactile" emma:mode="ink">
            <msink:context xmlns:msink="http://schemas.microsoft.com/ink/2010/main" type="paragraph" rotatedBoundingBox="1845,5526 9243,5845 9161,7756 1762,7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603668-0A77-4A6F-805B-B66B90456288}" emma:medium="tactile" emma:mode="ink">
              <msink:context xmlns:msink="http://schemas.microsoft.com/ink/2010/main" type="line" rotatedBoundingBox="1845,5526 9243,5845 9161,7757 1762,7437"/>
            </emma:interpretation>
          </emma:emma>
        </inkml:annotationXML>
        <inkml:traceGroup>
          <inkml:annotationXML>
            <emma:emma xmlns:emma="http://www.w3.org/2003/04/emma" version="1.0">
              <emma:interpretation id="{34FF7863-B3BE-4B11-8C9A-1E173FF303F8}" emma:medium="tactile" emma:mode="ink">
                <msink:context xmlns:msink="http://schemas.microsoft.com/ink/2010/main" type="inkWord" rotatedBoundingBox="4478,5639 9243,5845 9160,7757 4396,7551">
                  <msink:destinationLink direction="with" ref="{B08CB8F2-BE04-44AE-BB31-922198CE7DA9}"/>
                </msink:context>
              </emma:interpretation>
              <emma:one-of disjunction-type="recognition" id="oneOf4">
                <emma:interpretation id="interp20" emma:lang="en-US" emma:confidence="0">
                  <emma:literal>them BC*</emma:literal>
                </emma:interpretation>
                <emma:interpretation id="interp21" emma:lang="en-US" emma:confidence="0">
                  <emma:literal>Them BC*</emma:literal>
                </emma:interpretation>
                <emma:interpretation id="interp22" emma:lang="en-US" emma:confidence="0">
                  <emma:literal>Them BC]</emma:literal>
                </emma:interpretation>
                <emma:interpretation id="interp23" emma:lang="en-US" emma:confidence="0">
                  <emma:literal>There BC*</emma:literal>
                </emma:interpretation>
                <emma:interpretation id="interp24" emma:lang="en-US" emma:confidence="0">
                  <emma:literal>Them BC]]</emma:literal>
                </emma:interpretation>
              </emma:one-of>
            </emma:emma>
          </inkml:annotationXML>
          <inkml:trace contextRef="#ctx0" brushRef="#br1" timeOffset="497431.8376">2298-2800 312 0,'-43'-29'148'0,"4"15"5"16,-24-10-4-16,13 14-121 0,-8-7-4 15,7 10-3-15,0 0-5 16,12 7-4-16,8 4-2 16,31-4-1-16,-34 34-1 15,29-5-2 1,8 12-1-16,-1 17 0 0,1 20-2 16,-6 11 4-16,-4 20-4 15,-5 12 3-15,-7 14-3 16,-3 7 3-16,-5 1-4 15,3-5 4-15,2-10-4 16,5-10 1-16,13-19-3 16,8-12 1-16,9-22 0 15,11-14-1-15,2-20 0 0,11-14-2 16,6-12-4-16,3-14-7 16,9-1-18-1,-18-34-124-15,23 23-4 16,-26-23-3-16,12 13-1 0</inkml:trace>
          <inkml:trace contextRef="#ctx0" brushRef="#br1" timeOffset="498131.303">2588-2295 393 0,'-9'46'160'0,"-23"-2"0"16,18 31-6-16,-13-3-138 16,15 10-2-16,0 0-5 15,7 1-3-15,5-11-4 16,0-9-2-16,0-10 0 15,0-12-1-15,-2-14-4 16,2-27-1-16,0 0-5 16,-20-39-2-16,15-12 0 15,-4-24-1-15,6-9 1 16,-4-8 4-16,5 3 5 16,2 6 3-16,0 9 6 15,9 18 3-15,1 12 4 0,12 20 0 16,4 7-1-16,15 8-3 15,10 1-2-15,12 4-2 16,5-1-2-16,-1 5 0 16,-4 2-2-16,-12 13 0 15,-17 4 1-15,-20 10 2 16,-23 5-1-16,-18 7 0 16,-17 2 0-16,-6 1 1 15,-6-5-1-15,5-6 1 16,8-11-2-16,12-5 0 15,31-17-1-15,-22 10 0 16,22-10 0-16,31-3-1 16,-4 6 0-16,9 4 1 0,3 10-1 15,-1 7 1-15,-1 7 0 16,-13 13 1-16,-15 7-2 16,-16 4 3-16,-17 6-1 15,-20-3 1-15,-9-3 0 16,-9-7 0-16,1-6-1 15,1-21-2-15,14-9-4 16,12-19-6-16,34 7-16 16,-22-55-56-16,51 30-73 15,-5-23-5-15,27 17 1 16,-5-20-1-16</inkml:trace>
          <inkml:trace contextRef="#ctx0" brushRef="#br1" timeOffset="499871.4596">3373-2283 297 0,'0'0'147'0,"0"0"4"16,0 0-5-16,-24 12-106 16,24-12-9-16,-17 39-8 15,5-5-6-15,-5 7-5 16,0 12-1-16,-2 5-2 15,0 15 2-15,-1-1-6 16,4 8 2-16,1-8-4 16,3-2 1-16,5-9-3 15,2-6 1-15,5-14-1 16,0-14-1-16,0-27 1 16,0 0-2-16,0 0 1 15,14-27-1-15,-4-18 0 0,5-13-1 16,-1-5 1-16,5-10-1 15,-2-2 0-15,3 0 0 16,-1 3 1-16,-5-1-1 16,1 11 2-16,-3 1-2 15,-2 6 2-15,-1 2-1 16,1 4 1-16,7 11-2 16,-3 1 1-16,11 11 0 15,-9 4 1-15,13 17-2 16,0 3 2-16,0 7 0 15,3 4 0-15,-1 3 2 16,3 10-3-16,-7 0 3 16,4 4-2-16,-12 1 1 0,-2 2 0 15,-7 2 0-15,-12 3-1 16,-13 2 2-16,-12-2-1 16,-9 3 0-16,-10-6 0 15,-2-2 0-15,-5-7 0 16,0-5-1-16,4-8 0 15,3-4 0-15,13-3 0 16,1-4-1-16,32 2 1 16,-31-5 0-16,31 5 0 15,0 0 0-15,0 0 0 16,38 15-1-16,-11-8 1 16,12 3 0-16,-3 2 0 0,3 5 0 15,-1 2 0-15,-6 3 0 16,-8 9 0-16,-5 3 1 15,-7 5-1-15,-9 4 2 16,-8 3-1-16,-2-3 1 16,-13 1 1-16,-1-5-1 15,-8-6-1-15,-3-1 1 16,-7-10 0-16,-4-6-1 16,-5-6 1-16,-8-5-2 15,3-5 1-15,2-5-1 16,3 0 1-16,4-2-2 15,11 2-2-15,8-2-3 0,25 7-7 16,0 0-15-16,29-2-115 16,-7-13-16-16,31 18-1 15,-12-20-3-15</inkml:trace>
          <inkml:trace contextRef="#ctx0" brushRef="#br1" timeOffset="498684.67">3298-2169 347 0,'0'0'156'0,"22"17"-2"16,-22-17-1-16,-12 58-127 15,5-12-8-15,4 17-2 16,-9 2-8-16,0 5-2 15,-5-3-4-15,1-1-1 0,1-11-3 16,-2-14-4-16,7-9-4 16,10-32-3-16,0 0-1 15,-14-24 0-15,21-10 1 16,0-10 2-16,8-2 6 16,2 0 3-16,2 5 7 15,5 10 3-15,3 4 2 16,2 18-1-16,0-3 1 15,7 9-2-15,-2-6-3 16,0-6-2-16,0-7-2 16,-1-9-1-16,-1-8-1 15,-6-4 0-15,1-3 2 16,-8 0 2-16,-2 10 2 0,-7 12 0 16,-10 24 3-16,0 0 1 15,-3 24 2-15,-9 22-1 16,-7 12-2-16,5 17-1 15,-8 4-2-15,10 8-1 16,0 0-2-16,4-5 0 16,6-7-2-16,0-12 0 15,6-7-1-15,-1-15-1 16,4-12-4-16,-7-29-3 16,0 0-10-16,0 0-18 15,39-17-117-15,-34-27-6 16,14 13 0-16,-19-22-2 15</inkml:trace>
          <inkml:trace contextRef="#ctx0" brushRef="#br1" timeOffset="501235.3661">4052-2336 265 0,'0'0'156'16,"0"0"-1"-16,-38 24 1 16,30 13-67-16,-16 1-63 15,10 20-3-15,-8 8-7 16,3 6-4-16,2 5-4 15,0-2-2-15,5-2-2 16,2-6-1-16,5-6-1 16,3-11-1-16,2-4 0 15,0-9 0-15,-3-8-1 16,3-8 1-16,0-21-1 16,0 0-1-16,0 0 1 15,-2-41-1-15,9-14 0 0,5-15-1 16,3-17 1-16,4-5-1 15,3-2 1-15,2-1 0 16,0 13 0-16,0 10 0 16,3 16 1-16,2 13 0 15,-3 16 0-15,8 10 0 16,3 10 0-16,4 5-1 16,2 9 1-16,-2 7 0 15,-2 6-1-15,-10 9 2 16,-10 2-1-16,-14 3 0 15,-17 2 1-15,-15 3 0 16,-9-5-2-16,-10-5 2 0,-2-8-1 16,2-6 1-16,0-6-1 15,7-1 0-15,13-6 0 16,26-2 0-16,-29 5 1 16,29-5-2-16,0 0 1 15,29 29 0-15,-3-12-1 16,13 2 2-16,9 3-1 15,3 2-1-15,-3 3 1 16,-4 4 1-16,-10 5 0 16,-17 1-1-16,-20 6 0 15,-16 3 1-15,-20 0 0 16,-11-5 1-16,-8-5-2 16,-5-9 1-16,5-10-1 0,2-13-1 15,13-11-1-15,6-5-3 16,11-7-5-16,4-8-6 15,22 27-16-15,-22-50-43 16,22 50-81-16,5-25-1 16,17 30 0-16,-22-5 0 15</inkml:trace>
          <inkml:trace contextRef="#ctx0" brushRef="#br1" timeOffset="501970.8554">5067-2229 288 0,'0'0'146'0,"5"-34"3"16,-5 34-2-16,-24-22-107 15,24 22-6-15,-56-2-8 16,17 14-6-16,-14 7-5 15,-5 12-2-15,-7 10-2 16,0 15-2-16,2 7-2 16,7 12 0-16,15 0-3 15,15 4-1-15,19-4-1 0,19-5 0 16,17-12-2-16,14-7 0 16,17-12-2-1,3-18 0-15,5-9-4 16,-3-12-5-16,-4-4-8 0,-13-16-17 15,10 23-80-15,-34-25-41 16,5 17-1-16,-29 5-1 16</inkml:trace>
          <inkml:trace contextRef="#ctx0" brushRef="#br1" timeOffset="502504.2091">6050-2280 367 0,'-72'48'162'0,"21"25"-3"16,-36-1 0-16,2 25-134 16,-1-3-8-16,8 5-5 15,3-10-6-15,10-6-2 16,10-21-4-16,13-13-1 15,16-16-5-15,26-33-3 16,0 0-7-16,0 0-16 0,0 0-64 16,41-72-62-16,12 29 0 15,-12-25-2-15,20 10 4 16</inkml:trace>
          <inkml:trace contextRef="#ctx0" brushRef="#br1" timeOffset="502300.074">5487-2179 355 0,'0'0'158'0,"0"0"1"15,39 37-4-15,-37-6-130 16,23 10-8-16,-1 5-4 15,7 14-5-15,5 3-4 16,3 2-1-16,5 1-1 16,-3-4-1-16,0-8-3 15,-3-6-2-15,-1-12-5 16,-8-19-7-16,2 0-18 16,-21-46-44-16,14 10-78 15,-22-37-1-15,15 0 0 0,-17-33 1 16</inkml:trace>
          <inkml:trace contextRef="#ctx0" brushRef="#br1" timeOffset="502923.4894">6154-2657 293 0,'41'-31'151'0,"-19"-15"4"0,19 17 1 15,-19-5-118-15,12 12-12 16,-8-7-1-16,1 17-10 15,-27 12-4-15,38 12-1 16,-28 19-1-16,-5 25-1 16,-8 19-2-16,-6 19 2 15,-3 25-3-15,0 13 3 16,0 18-5-16,2 10 5 16,5 4-6-16,5 0 3 15,7-12 1-15,5-4-4 16,0-20 3-16,3-17-3 15,-3-22 2-15,0-21-3 0,-5-24 2 16,-7-44-3-16,3 21-5 16,-3-21 4-16,-20-36-6 15,-1 9 1-15,-13 3-3 16,-10 0-8-16,1 22-27 16,-20-10-115-16,17 26 0 15,-21-7-5-15,13 20 0 16</inkml:trace>
          <inkml:trace contextRef="#ctx0" brushRef="#br1" timeOffset="495731.7064">-350-2904 341 0,'0'0'150'15,"0"0"-3"-15,22 5 0 16,-22-5-116-1,17 46-3-15,-10 0-1 0,3 27-8 16,-5 18-4-16,-5 21 0 16,-5 13-5-16,-2 15 2 15,-5 5-5-15,2 3 1 16,0-11-6-16,5-13 4 16,3-21-5-16,4-16 0 15,6-19-2-15,-1-22-1 16,0-19-4-16,-7-27-5 15,0 0-10-15,-2-61-27 0,4 6-108 16,-28-35-1-16,6 8-3 16,-26-27 0-16</inkml:trace>
          <inkml:trace contextRef="#ctx0" brushRef="#br1" timeOffset="496000.8857">-900-2679 357 0,'0'0'158'0,"0"0"-6"15,0 0 2-15,36-24-125 0,15 22-12 16,16-10-3-16,20-1-5 16,17-6-5-1,14-3-3-15,8-4 0 16,2-1-3-16,-7 5-1 0,-17 3-3 15,-12 17-4-15,-22 2-9 16,-17 26-21-16,-53-26-58 16,31 53-50-16,-45-26-5 15,11 12 3-15,-21-25-2 16</inkml:trace>
          <inkml:trace contextRef="#ctx0" brushRef="#br1" timeOffset="496847.4485">713-1828 337 0,'32'38'150'0,"-32"-38"1"15,29 53-1-15,-36-28-110 16,26 11-14-16,-7-10-6 16,5 1-10-16,-17-27-5 15,29 27-1-15,-29-27-2 16,29-10-1-16,-29 10 0 15,34-44 0-15,-13 13 0 16,1 0-2-16,0 2 2 16,0 4 0-16,-22 25 1 15,34-9 0-15,-34 9 1 16,16 34-1-16,-13-5 0 16,-1 2 1-16,3-2-1 0,0-7 0 15,-5-22-2-15,22 7-1 16,-22-7 1-16,41-41-2 15,-17 7 2-15,2 0-3 16,1-2 2-16,-3 5-1 16,-2 11 2-16,-22 20-1 15,31 0 2-15,-31 0-1 16,12 46 1-16,-9-12 0 16,-1 5-1-16,1-6 1 15,-1 1-5-15,1-12-1 16,-3-22-9-16,9 24-9 15,-9-24-24-15,0 0-105 16,0 0-1-16,15-22-3 0,-15 22 0 16</inkml:trace>
          <inkml:trace contextRef="#ctx0" brushRef="#br1" timeOffset="496411.1584">404-3027 366 0,'0'0'155'16,"-31"41"-3"-16,19 37 1 15,-17-3-125-15,12 28-3 0,-3 9-8 16,6 11-1-16,-1 5-6 16,8 7 2-16,-2-7-6 15,1-5 1-15,6-9-5 16,4-22 3-16,3-15-5 15,2-21 0-15,3-20 0 16,-10-36 0-16,34 7-1 16,-15-41 0-16,8-16 1 15,-1-8-2-15,6-8 0 16,2 4 0-16,2 6 1 16,-2 12 0-16,-5 25 0 15,-3 19 0-15,-26 0 1 0,34 58 1 16,-27-12-1-16,-2 10 1 15,-5 2-2-15,-2 0 1 16,-1-8 0-16,-4-6-2 16,5-8-2-16,2-36-4 15,-3 31-7-15,3-31-15 16,0 0-41-16,7-50-85 16,10 23 0-16,-19-19-1 15,19 12 2-15</inkml:trace>
        </inkml:traceGroup>
      </inkml:traceGroup>
    </inkml:traceGroup>
    <inkml:traceGroup>
      <inkml:annotationXML>
        <emma:emma xmlns:emma="http://www.w3.org/2003/04/emma" version="1.0">
          <emma:interpretation id="{9513D224-5214-413D-962C-224BCA3972C1}" emma:medium="tactile" emma:mode="ink">
            <msink:context xmlns:msink="http://schemas.microsoft.com/ink/2010/main" type="paragraph" rotatedBoundingBox="2109,8395 14099,8306 14111,9810 2120,9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463915-A5D2-4853-B84C-2D0584D7D2F4}" emma:medium="tactile" emma:mode="ink">
              <msink:context xmlns:msink="http://schemas.microsoft.com/ink/2010/main" type="inkBullet" rotatedBoundingBox="2110,8523 2180,8522 2181,8686 2111,8687"/>
            </emma:interpretation>
            <emma:one-of disjunction-type="recognition" id="oneOf5">
              <emma:interpretation id="interp25" emma:lang="en-US" emma:confidence="0">
                <emma:literal>•</emma:literal>
              </emma:interpretation>
            </emma:one-of>
          </emma:emma>
        </inkml:annotationXML>
        <inkml:trace contextRef="#ctx0" brushRef="#br1" timeOffset="505916.4784">-553-176 348 0,'-24'22'136'16,"15"14"-1"-16,-11-14-8 15,13 4-126-15,12 6-21 16,-5-32-61-16,17 26-43 16,-17-26-5-16,31-4-1 15,-14-21-3-15</inkml:trace>
      </inkml:traceGroup>
      <inkml:traceGroup>
        <inkml:annotationXML>
          <emma:emma xmlns:emma="http://www.w3.org/2003/04/emma" version="1.0">
            <emma:interpretation id="{C00101D7-75F3-404D-8AB9-D07D31902B56}" emma:medium="tactile" emma:mode="ink">
              <msink:context xmlns:msink="http://schemas.microsoft.com/ink/2010/main" type="line" rotatedBoundingBox="2253,8394 14099,8306 14111,9810 2264,9898"/>
            </emma:interpretation>
          </emma:emma>
        </inkml:annotationXML>
        <inkml:traceGroup>
          <inkml:annotationXML>
            <emma:emma xmlns:emma="http://www.w3.org/2003/04/emma" version="1.0">
              <emma:interpretation id="{A199B314-D386-42A5-AC6A-36190EDE4CF1}" emma:medium="tactile" emma:mode="ink">
                <msink:context xmlns:msink="http://schemas.microsoft.com/ink/2010/main" type="inkWord" rotatedBoundingBox="2264,8545 6716,8819 6640,10052 2188,9778"/>
              </emma:interpretation>
              <emma:one-of disjunction-type="recognition" id="oneOf6">
                <emma:interpretation id="interp26" emma:lang="en-US" emma:confidence="0">
                  <emma:literal>'Algebraic</emma:literal>
                </emma:interpretation>
                <emma:interpretation id="interp27" emma:lang="en-US" emma:confidence="0">
                  <emma:literal>Algebra's</emma:literal>
                </emma:interpretation>
                <emma:interpretation id="interp28" emma:lang="en-US" emma:confidence="0">
                  <emma:literal>'Algebra's</emma:literal>
                </emma:interpretation>
                <emma:interpretation id="interp29" emma:lang="en-US" emma:confidence="0">
                  <emma:literal>'Algebras</emma:literal>
                </emma:interpretation>
                <emma:interpretation id="interp30" emma:lang="en-US" emma:confidence="0">
                  <emma:literal>Algebra'.</emma:literal>
                </emma:interpretation>
              </emma:one-of>
            </emma:emma>
          </inkml:annotationXML>
          <inkml:trace contextRef="#ctx0" brushRef="#br1" timeOffset="504743.6986">54 807 249 0,'-27'10'134'16,"20"17"1"-16,-17-23 2 16,24-4-57-16,0 0-41 15,0 0-3-15,0 0-4 16,5-36-8-16,9-7-6 0,15-10-4 16,0-17-3-16,10-8-4 15,0-9-1-15,2-2-3 16,2 2 0-16,1 5-1 15,-1 9 1-15,-7 10 0 16,-2 15 1-16,-7 19 0 16,-1 19-1-16,-4 23 1 15,0 20-1-15,-3 18 0 16,0 17 0-16,3 7 0 16,5 14-2-16,2 0 1 15,2 1-1-15,1-8-1 16,-3-12-1-16,-5-12-3 0,-5-12-5 15,-9-12-5-15,-8-10-13 16,-2-24-25-16,-24-12-98 16,-22-24-1-16,5 2-2 15,-32-19 2-15</inkml:trace>
          <inkml:trace contextRef="#ctx0" brushRef="#br1" timeOffset="504880.7907">153 563 392 0,'2'27'141'0,"-2"-27"1"15,44 31-4-15,-1-28-117 16,20-6-13-16,12-1-18 16,-7-21-35-16,23 16-93 15,-28-25-3-15,15 17-4 0,-28-22 0 16</inkml:trace>
          <inkml:trace contextRef="#ctx0" brushRef="#br1" timeOffset="505111.9435">1044 0 407 0,'0'0'150'0,"-14"51"3"15,-15-7-6-15,10 23-125 16,7 8-4-16,9 7-5 16,1 1-5-16,9 1-3 15,0-4-3-15,0-13-2 0,6-11-3 16,1-10-2-16,3-15-8 15,-17-31-11 1,41 27-30-16,-31-56-91 16,23 7-5-16,-13-31 1 0,21 12 0 15</inkml:trace>
          <inkml:trace contextRef="#ctx0" brushRef="#br1" timeOffset="505479.1868">1387 443 372 0,'10'24'143'0,"-10"-24"2"15,-22 43-2-15,1-23-114 16,4 9-4-16,-5-8-5 16,5 3-7-16,3-2-4 15,14-22-3-15,-17 27 0 16,17-27-2-16,0 0-1 16,43-20-2-16,-14-1 1 15,3-3 0-15,-1-1 2 0,0 1 1 16,-6 12-1-16,-25 12 2 15,33 7 0-15,-25 20 1 16,-6 12-1-16,0 11 1 16,-2 4-3-16,0 8 0 15,-4 4-1-15,-6-1 0 16,-7-5-2-16,-10-2 0 16,-4-10-1-16,-10-6-1 15,-3-6-1-15,1-12-4 16,4-7-5-16,3-12-8 15,36-5-17-15,-41-20-64 16,41 20-52-16,12-29-3 0,17 17-1 16,-17-24 0-16</inkml:trace>
          <inkml:trace contextRef="#ctx0" brushRef="#br1" timeOffset="508863.6113">1796 699 305 0,'0'0'133'0,"36"-8"-1"0,-36 8 0 16,34-12-92-16,-34 12-11 15,43-21-7-15,-19 6-9 16,5-4-4-16,-2-5-4 16,-3-1-1-16,-7-6 0 15,-5 2-1-15,-9 2 2 16,-3 27 0-16,-29-33 2 15,0 33 1-15,-10 7-1 16,-5 12 1-16,-1 8-1 16,1 7 0-16,5 4-2 15,10 3 0-15,13-7-2 16,13-2-1-16,13-8-1 16,14-5-1-16,10-4-2 0,4-3-3 15,6 2-5-15,-5-2-6 16,6 10-10-16,-13-10-16 15,16 27-58-15,-48-39-41 16,56 31-1-16,-56-31 0 16,48 3 3-16</inkml:trace>
          <inkml:trace contextRef="#ctx0" brushRef="#br1" timeOffset="508866.6136">2448 68 365 0,'0'0'151'0,"-10"-43"-7"16,10 43 5-16,0 0-122 15,0 0-6-15,0 0 0 16,-7 29-3-16,2 4-5 16,-2 11-1-16,-3 9-1 15,-2 7-2-15,0 6-1 16,0 6-2-16,5-7-2 0,5-2-3 16,2-10 0-16,7-9 1 15,5-15-1-15,-12-29-2 16,36 14 2-16,-9-31-2 15,-1-9 2-15,1-8-2 16,-1 0 1-16,1 0-1 16,-5 15 1-16,-22 19 1 15,21 2-1-15,-23 25 1 16,-8 12 0-16,-7 11-1 16,-4 1 1-16,-1 0 1 15,-2-5-3-15,0-10-1 16,4-9-3-16,-1-13-6 0,21-14-9 15,-32-5-17-15,32 5-108 16,-12-26-7-16,12 26-1 16,5-41-1-1</inkml:trace>
          <inkml:trace contextRef="#ctx0" brushRef="#br1" timeOffset="508870.615">2752 694 403 0,'27'29'146'0,"-27"-29"-2"16,12 22-3-16,-12-22-122 16,0 0-5-16,27-17-5 15,-27 17-4-15,29-49-1 0,-12 20-2 16,0-2 1-16,-3 0-2 16,3 6-2-1,-17 25-3-15,43-24-8 16,-43 24-12-16,54 24-38 0,-54-24-78 15,53 39-5-15,-53-39 1 16,58 39-1-16</inkml:trace>
          <inkml:trace contextRef="#ctx0" brushRef="#br1" timeOffset="508875.6193">3245 614 377 0,'-9'-26'145'0,"9"26"1"15,-46-8 0-15,22 18-114 0,-13-3-8 16,11 10-5-1,-1 0-7-15,8 5-4 16,19-22-4-16,-12 34-1 16,12-34-2-16,26 19 1 0,-1-14-1 15,4-3 0-15,4-4-2 16,1-1 1-16,2-1-1 16,-4-4-1-16,-3 3 1 15,-7 1-1-15,-22 4 0 16,29-5 0-16,-29 5 0 15,0 0 1-15,0 0 0 16,0 0-2-16,9 26-1 16,-9-26-5-16,7 22-10 15,-7-22-17-15,0 0-64 16,0 0-43-16,32 17-3 16,-32-17 1-16,0 0 3 15</inkml:trace>
          <inkml:trace contextRef="#ctx0" brushRef="#br1" timeOffset="508877.623">3407 696 333 0,'0'0'130'16,"0"0"1"-16,32 10-6 16,-32-10-109-16,0 0-30 15,0 0-29-15,12-22-78 16,-12 22-7-16,0-26 0 16,0 26-3-16</inkml:trace>
          <inkml:trace contextRef="#ctx0" brushRef="#br1" timeOffset="508880.6229">3446 414 356 0,'0'0'138'16,"5"-41"5"-16,-5 41-4 0,0 0-92 16,0 0-29-16,14 24-15 15,-14-24-17-15,32 43-35 16,-32-43-88-16,36 44-4 16,-36-44-1-16,48 43-3 15</inkml:trace>
          <inkml:trace contextRef="#ctx0" brushRef="#br1" timeOffset="508882.623">3748 631 360 0,'-51'5'149'15,"29"14"-1"-15,-19-21 0 16,41 2-103-16,-43 26-22 16,33-4-3-16,10-22-9 0,5 39-3 15,12-18-4-15,12-4-5 16,12 5-11-16,0-22-39 15,24 17-96-15,-16-24-5 16,18 16-5-16,-11-28-4 16</inkml:trace>
          <inkml:trace contextRef="#ctx0" brushRef="#br1" timeOffset="506066.5776">-417-113 358 0,'-17'22'132'15,"12"14"-1"-15,-12-12-12 16,5-2-135-16,22 0-102 0,-10-22-9 16,24 12-3-16,-24-12-7 15</inkml:trace>
        </inkml:traceGroup>
        <inkml:traceGroup>
          <inkml:annotationXML>
            <emma:emma xmlns:emma="http://www.w3.org/2003/04/emma" version="1.0">
              <emma:interpretation id="{1BD40556-8D8E-4C74-885C-AFA51CF2DC69}" emma:medium="tactile" emma:mode="ink">
                <msink:context xmlns:msink="http://schemas.microsoft.com/ink/2010/main" type="inkWord" rotatedBoundingBox="7693,8454 11149,8611 11100,9686 7644,9529"/>
              </emma:interpretation>
              <emma:one-of disjunction-type="recognition" id="oneOf7">
                <emma:interpretation id="interp31" emma:lang="en-US" emma:confidence="1">
                  <emma:literal>telescope</emma:literal>
                </emma:interpretation>
                <emma:interpretation id="interp32" emma:lang="en-US" emma:confidence="0">
                  <emma:literal>telescopes</emma:literal>
                </emma:interpretation>
                <emma:interpretation id="interp33" emma:lang="en-US" emma:confidence="0">
                  <emma:literal>Telescope</emma:literal>
                </emma:interpretation>
                <emma:interpretation id="interp34" emma:lang="en-US" emma:confidence="0">
                  <emma:literal>telescoped</emma:literal>
                </emma:interpretation>
                <emma:interpretation id="interp35" emma:lang="en-US" emma:confidence="0">
                  <emma:literal>Telescopes</emma:literal>
                </emma:interpretation>
              </emma:one-of>
            </emma:emma>
          </inkml:annotationXML>
          <inkml:trace contextRef="#ctx0" brushRef="#br1" timeOffset="509446.9989">5171 228 326 0,'-5'-46'140'0,"24"21"2"16,-21-11 3-16,2 36-95 15,0 0-13-15,22 15 1 16,-27 21-13-16,2 17-9 15,-4 10-4-15,0 12-3 16,0 0-3-16,2 2-4 16,0-4-3-16,3-15-6 15,2-13-3-15,-10-13-5 16,3-10-9-16,-15-25-13 16,22 3-9-16,-51-41-1 15,27 7 11-15,-10-9 11 16,8 2 14-16,-1 2 11 0,8 8 14 15,19 31 13-15,-8-29 13 16,30 41 0-16,0-7-6 16,24 11-10-1,9-3-10-15,16-6-4 0,6-7-6 16,3-7-2-16,-6-10-1 16,-3-5-1-16,-16-7 0 15,-19 0-1-15,-21 0 1 16,-20 5 1-16,-17 12 1 15,-14 9 2-15,-10 13 0 16,-2 9 0-16,-1 10 2 16,11 10-1-16,9 0-1 15,17 2 1-15,17-5-4 0,14-5 0 16,15-9-3-16,12-7-4 16,9-8-5-1,1-12-11-15,9 5-23 16,-26-22-101-16,23 10-4 0,-28-27 0 15,15 13-2-15</inkml:trace>
          <inkml:trace contextRef="#ctx0" brushRef="#br1" timeOffset="509835.257">5978-91 371 0,'17'-56'146'16,"-22"5"2"-16,5 51 4 15,0 0-112-15,-29 46-21 0,14 10-4 16,1 24-1-1,-1 9-6-15,6 5-2 16,1 3-2-16,6-3 0 16,2-7-1-16,5-12 0 0,5-15-2 15,4-21-4-15,5-12 2 16,6-18 0-16,4-9 0 16,2-12 1-16,0-10-1 15,6-7 1-15,-4-2 0 16,-4-3-1-16,-4 0 1 15,-9 3 0-15,-8 4 0 16,-8 3 0-16,0 24 1 16,-24-22 0-16,24 22 1 15,-37 15 0-15,23 9 0 16,4 7 0-16,8 8 1 16,9 2-3-16,12 0-1 15,5-4-4-15,15-11-8 0,-3-19-13 16,13 3-21-16,-20-32-99 15,24 5-5-15,-29-29 0 16,15 10-2-16</inkml:trace>
          <inkml:trace contextRef="#ctx0" brushRef="#br1" timeOffset="510115.4439">6526 290 402 0,'0'0'155'0,"0"0"-1"15,-22 27-1 1,22-27-127-16,-41 48-6 15,17-19-7-15,0 3-4 16,5-1-5-16,4-2-1 0,6-2-2 16,11-1-1-16,8-4 0 15,-10-22 0-15,46 39 0 16,-17-22-1-16,-3 2 1 16,1 3 0-16,-13-1-1 15,-14-21-1-15,5 37-1 16,-5-37-4-16,-31 19-5 15,2-24-9-15,29 5-17 16,-49-34-37-16,49 34-73 16,-14-46 0-16,14 46 0 15,26-55 2-15</inkml:trace>
          <inkml:trace contextRef="#ctx0" brushRef="#br1" timeOffset="510311.5749">6862 402 396 0,'0'0'150'0,"-22"9"-3"16,-14-4 1-16,17 19-117 16,-3-2-10-16,12 9-6 15,3-2-7-15,14 0-3 16,3 0-4-16,9-7-5 16,13-3-12-16,-1-16-20 15,29 6-109-15,-23-28-3 16,18 12-3-16,-21-25 2 15</inkml:trace>
          <inkml:trace contextRef="#ctx0" brushRef="#br1" timeOffset="510534.7223">7137 484 427 0,'5'29'149'0,"-5"-29"1"16,12 21-5-16,-12-21-128 16,41 5-3-16,-12-12-7 15,3-5-3-15,-6-7-4 16,-4-6 0-16,-12-1-1 15,-15 4 0-15,5 22 0 16,-44-29 1-16,8 27-1 16,-5 9-1-16,2 7-3 15,3 6-7-15,17 11-11 16,19-31-23-16,5 46-97 0,-5-46-3 16,58 27-2-16,-24-35 1 15</inkml:trace>
          <inkml:trace contextRef="#ctx0" brushRef="#br1" timeOffset="511103.1002">7468 467 394 0,'0'0'149'16,"0"0"2"-16,0 0-2 15,-17 21-113-15,13 4-10 16,-4-1-7-16,8 10-8 16,-2 4-2-16,2 8-2 15,-5 0-1-15,3 5-1 16,-6-5-2-16,4 2 1 0,-4-12-1 15,1-2 0-15,7-34-2 16,-9 27 0-16,9-27-1 16,-10-39 1-1,7-2-1-15,6-17-1 0,2-10 0 16,4-9 0-16,3 7 1 16,5-3-1-16,5 15 1 15,5 8-1-15,-1 16 1 16,6 17 0-16,-1 12 0 15,-4 12 0-15,-6 6 0 16,-6 8 0-16,-13 3 0 16,-11 3 0-16,-6 0-1 15,-11-1 1-15,-6-2-2 0,1 0 1 16,2-2 0-16,5-2-1 16,24-20 2-1,-15 26-2-15,15-26 0 16,41 5 2-16,-2-15-1 0,7-9 0 15,2-8 1-15,-2-4-1 16,-3-5 0-16,-9-1 1 16,-10 4 2-16,-16 9-1 15,-8 24 0-15,0 0 2 16,-29-5 0-16,17 29 1 16,-1 14 0-16,13 11 0 15,10 4-2-15,14 5 1 0,13-7-3 16,18-8-2-1,15-11-9-15,7-32-35 16,30 2-110-16,-15-36-5 16,16 0-5-16,-18-31-2 0</inkml:trace>
        </inkml:traceGroup>
        <inkml:traceGroup>
          <inkml:annotationXML>
            <emma:emma xmlns:emma="http://www.w3.org/2003/04/emma" version="1.0">
              <emma:interpretation id="{A68DF4ED-7298-4424-89E7-D05B00E85C39}" emma:medium="tactile" emma:mode="ink">
                <msink:context xmlns:msink="http://schemas.microsoft.com/ink/2010/main" type="inkWord" rotatedBoundingBox="11774,8758 13425,8746 13433,9770 11781,9782"/>
              </emma:interpretation>
              <emma:one-of disjunction-type="recognition" id="oneOf8">
                <emma:interpretation id="interp36" emma:lang="en-US" emma:confidence="0">
                  <emma:literal>Cay"</emma:literal>
                </emma:interpretation>
                <emma:interpretation id="interp37" emma:lang="en-US" emma:confidence="0">
                  <emma:literal>Cary"</emma:literal>
                </emma:interpretation>
                <emma:interpretation id="interp38" emma:lang="en-US" emma:confidence="0">
                  <emma:literal>(any"</emma:literal>
                </emma:interpretation>
                <emma:interpretation id="interp39" emma:lang="en-US" emma:confidence="0">
                  <emma:literal>cay"</emma:literal>
                </emma:interpretation>
                <emma:interpretation id="interp40" emma:lang="en-US" emma:confidence="0">
                  <emma:literal>Gag"</emma:literal>
                </emma:interpretation>
              </emma:one-of>
            </emma:emma>
          </inkml:annotationXML>
          <inkml:trace contextRef="#ctx0" brushRef="#br1" timeOffset="511743.5254">9563 63 376 0,'-43'-7'145'16,"43"7"5"-16,-73 7-5 15,27 13-109-15,-9-6-7 16,4 20-5-16,-10 0-6 16,6 12-6-16,7 7-2 0,9 7-3 15,12 3-1-15,15 5-3 16,15-6 0-16,16-4-6 15,17-7-3-15,8-15-9 16,16 1-24-16,-21-30-109 16,26 5-6-16,-26-24 0 15,11 12-4-15</inkml:trace>
          <inkml:trace contextRef="#ctx0" brushRef="#br1" timeOffset="512282.8837">9727 655 454 0,'0'0'153'0,"0"0"-3"16,39-2-5-16,-39 2-135 15,31 2-3-15,-6-4-3 16,-1-5-2-16,0-1-1 16,-24 8-1-16,34-29 0 15,-25 8-1-15,-6-4 2 16,-10-4-2-16,-8 3 1 15,-9 6 0-15,-8 6 1 16,-6 9 0-16,-8 10 1 16,2 7-2-16,6 10 0 15,9 4-1-15,14 6-4 16,10-6-6-16,22 3-13 0,-17-29-17 16,73 34-35-16,-42-43-29 15,37 21 13-15,-29-27 33 16,19 8 28-16,-20-10 20 15,-4 0 21-15,0 7 23 16,-25-16 39-16,23 28 31 16,-35-24-11-16,25 30-30 15,-22-8-24-15,0 0-14 16,32 5-10-16,-32-5-5 16,38 12-3-16,-16-8-1 15,0-1-3-15,-1 2 1 16,-21-5 0-16,34 9 2 0,-34-9-2 15,27 22-1-15,-27-22-1 16,17 32-2-16,-17-32-3 16,12 36-6-1,-12-36-6-15,12 24-13 0,-12-24-20 16,0 0-99-16,0 0-2 16,12-39 1-16,-12 39 1 15</inkml:trace>
          <inkml:trace contextRef="#ctx0" brushRef="#br1" timeOffset="512627.1126">10464 457 402 0,'34'2'147'0,"-34"-2"4"15,34 32-3-15,-34-32-112 0,38 58-7 16,-21-24-5-16,3 16-8 16,-3 4-5-1,-3 4-4-15,-9 4-1 16,-5 1-1-16,-7-2-3 0,-8-6-1 15,-7-11-5-15,-7-15-3 16,0-15-7-16,-9-21-8 16,9-10-17-16,-15-41-21 15,32 0-12-15,-17-39 11 16,27 6 25-16,-3-11 15 16,15-2 17-16,7 17 16 15,-3-2 19-15,22 38 23 0,-16-9 14 16,23 40-10-1,-16-4-22-15,11 12-12 16,-9 10-15-16,3 2-12 16,-3 17-26-16,-29-17-118 0,26 14-6 15,-26-14-1-15,-2 27-6 16</inkml:trace>
          <inkml:trace contextRef="#ctx0" brushRef="#br1" timeOffset="512987.3526">11218-391 407 0,'0'0'150'0,"22"12"1"0,-22-12-4 15,-8 29-112 1,8-29-15-16,-7 44-11 15,7-18-16-15,0-26-17 16,10 51-51-16,-10-51-72 0,0 0-1 16,0 0-3-16,24 10 1 15</inkml:trace>
          <inkml:trace contextRef="#ctx0" brushRef="#br1" timeOffset="513099.4278">11370-299 438 0,'0'0'147'16,"7"51"0"-16,-28-22-15 15,-1 0-164-15,15 19-103 16,-15-17-9-16,15 10-6 16,-15-16-7-16</inkml:trace>
        </inkml:traceGroup>
      </inkml:traceGroup>
    </inkml:traceGroup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1.70213" units="1/cm"/>
          <inkml:channelProperty channel="Y" name="resolution" value="81.81818" units="1/cm"/>
          <inkml:channelProperty channel="T" name="resolution" value="1" units="1/dev"/>
        </inkml:channelProperties>
      </inkml:inkSource>
      <inkml:timestamp xml:id="ts0" timeString="2015-11-23T14:53:47.452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A178944-8FFE-428A-A008-CF8592AFD277}" emma:medium="tactile" emma:mode="ink">
          <msink:context xmlns:msink="http://schemas.microsoft.com/ink/2010/main" type="inkDrawing" rotatedBoundingBox="1833,10710 1848,10710 1848,10725 1833,10725" shapeName="Other"/>
        </emma:interpretation>
      </emma:emma>
    </inkml:annotationXML>
    <inkml:trace contextRef="#ctx0" brushRef="#br0">0 0 0</inkml:trace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5:32.495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172A6FF-1C2E-42A2-8A0F-BAE01C670A14}" emma:medium="tactile" emma:mode="ink">
          <msink:context xmlns:msink="http://schemas.microsoft.com/ink/2010/main" type="inkDrawing" rotatedBoundingBox="2132,12610 5487,12377 5497,12523 2143,12756" semanticType="underline" shapeName="Other">
            <msink:sourceLink direction="with" ref="{89F523A0-E6EC-47FE-9912-0811C5D355B6}"/>
          </msink:context>
        </emma:interpretation>
      </emma:emma>
    </inkml:annotationXML>
    <inkml:trace contextRef="#ctx0" brushRef="#br0">-5 300 277 0,'0'0'126'15,"2"-22"-1"-15,26 22 4 16,-11-19-89-16,28 13-3 16,0-11-5-16,19 8-4 15,5-4-10-15,10 5-5 16,7-5 0-16,8 2-6 15,9-4 3-15,10-2-3 16,7-2 1-16,7-1-3 16,1 1 1-16,5 4-1 15,-2 0-2-15,-7 2 0 16,-2 7 0-16,-9 4-1 16,-3 2-1-16,-1 0 0 0,0 0 0 15,0-2 0-15,1 2 0 16,1-5 0-16,-4-1 0 15,0-1 0-15,-10 1 1 16,-12 2-1-16,-14 2-1 16,-9 4-1-16,-11 2 2 15,-6 2-4-15,-6 3 3 16,-7-3-1-16,0-1 0 16,0-3 0-16,0-2 1 15,1-2 0-15,-3-5 0 16,-3 1 0-16,-3-1-4 15,-5 1-3-15,-19 6-7 16,24-15-12-16,-24 15-41 0,0 0-75 16,0 0-2-16,0 0-6 15,0 0 1-15</inkml:trace>
  </inkml:traceGroup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5:28.619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2A1090C-5EFE-4572-A18F-4CE462EC3900}" emma:medium="tactile" emma:mode="ink">
          <msink:context xmlns:msink="http://schemas.microsoft.com/ink/2010/main" type="writingRegion" rotatedBoundingBox="1387,11432 14823,11486 14800,17366 1363,17312"/>
        </emma:interpretation>
      </emma:emma>
    </inkml:annotationXML>
    <inkml:traceGroup>
      <inkml:annotationXML>
        <emma:emma xmlns:emma="http://www.w3.org/2003/04/emma" version="1.0">
          <emma:interpretation id="{5CC7C099-9B67-4550-B5E9-E28A0F15F608}" emma:medium="tactile" emma:mode="ink">
            <msink:context xmlns:msink="http://schemas.microsoft.com/ink/2010/main" type="paragraph" rotatedBoundingBox="1390,11429 6292,11473 6283,12484 1381,12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F523A0-E6EC-47FE-9912-0811C5D355B6}" emma:medium="tactile" emma:mode="ink">
              <msink:context xmlns:msink="http://schemas.microsoft.com/ink/2010/main" type="line" rotatedBoundingBox="1390,11429 6292,11473 6283,12484 1381,12440">
                <msink:destinationLink direction="with" ref="{4172A6FF-1C2E-42A2-8A0F-BAE01C670A1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9ABEE5C-82DB-4EA6-9EBD-8C5268C00D37}" emma:medium="tactile" emma:mode="ink">
                <msink:context xmlns:msink="http://schemas.microsoft.com/ink/2010/main" type="inkWord" rotatedBoundingBox="1390,11429 6292,11473 6283,12484 1381,12440"/>
              </emma:interpretation>
              <emma:one-of disjunction-type="recognition" id="oneOf0">
                <emma:interpretation id="interp0" emma:lang="en-US" emma:confidence="0">
                  <emma:literal>Consequence!</emma:literal>
                </emma:interpretation>
                <emma:interpretation id="interp1" emma:lang="en-US" emma:confidence="0">
                  <emma:literal>Consequent :</emma:literal>
                </emma:interpretation>
                <emma:interpretation id="interp2" emma:lang="en-US" emma:confidence="0">
                  <emma:literal>Consequent "</emma:literal>
                </emma:interpretation>
                <emma:interpretation id="interp3" emma:lang="en-US" emma:confidence="0">
                  <emma:literal>Consequence:</emma:literal>
                </emma:interpretation>
                <emma:interpretation id="interp4" emma:lang="en-US" emma:confidence="0">
                  <emma:literal>Consequent !</emma:literal>
                </emma:interpretation>
              </emma:one-of>
            </emma:emma>
          </inkml:annotationXML>
          <inkml:trace contextRef="#ctx0" brushRef="#br0">596 139 279 0,'0'0'122'16,"-11"-32"-1"-16,11 32-2 16,-17-34-85-16,17 34 0 15,-23-32-7-15,23 32-3 16,-33-24-8-16,14 16-3 0,-7 1-1 15,1 7-1-15,-3 2-1 16,-2 11 0-16,-4 0-2 16,-1 9 1-16,-3 1-3 15,4 9-2-15,-7 3 1 16,4 7-3-16,1 3 2 16,4 5-3-16,2 5 1 15,4 5-2-15,9 2 3 16,0 7-2-16,11-3 0 15,8 1 0-15,6-1-1 16,12-8 2-16,5-9-2 16,7-8-1-16,9-7-4 15,2-17-3-15,8-4-10 0,-4-17-10 16,13 6-19-16,-23-23-38 16,21 19-47-16,-26-20-3 15,11 18 4-15,-22-15 2 16</inkml:trace>
          <inkml:trace contextRef="#ctx0" brushRef="#br0" timeOffset="595.7058">594 797 297 0,'0'0'122'15,"0"0"1"-15,0 0 1 16,0 0-78-16,0 0-13 16,19 4-7-16,-19-4-8 15,30 22-6-15,-6-14-4 0,1-6-2 16,8-6-2-16,-1-7-1 15,2-6 0-15,0-4-1 16,-4-5 0-16,-4-2 1 16,-7-2-1-16,-6 2 0 15,-11 1 0-15,-8 3 0 16,-9 5 0-16,-9 2 1 16,-2 6-2-16,-6 5 1 15,0 3-1-15,0 8-1 16,4 3-1-16,3 9-4 15,5 3-6-15,14 10-11 16,-5-9-16-16,26 22-85 16,-19-22-8-16,25 18-3 0,-21-39-1 15</inkml:trace>
          <inkml:trace contextRef="#ctx0" brushRef="#br0" timeOffset="820.8517">1065 617 261 0,'26'-11'124'16,"-26"11"1"-16,0 0 1 0,0 0-68 15,0 0-21-15,0 0-4 16,21 11-7-16,-21-11-10 15,0 0-3-15,19 17-4 16,-19-17-2-16,0 0-3 16,33-2-1-16,-33 2-2 15,34-26-1-15,-13 9 1 16,3-2-2-16,-1 2 1 16,-1 0 1-16,-1 6 0 15,-21 11 0-15,30-2 2 16,-30 2 0-16,17 26-1 15,-12-7 1-15,-3 0-1 16,2 5 1-16,-4 1-1 0,-2-1-1 16,0 2-1-16,0-5 0 15,0 3-3-15,-5-5-3 16,5 4-8 0,2-23-9-16,2 35-17 0,-2-35-60 15,0 0-34-15,19-20-2 16,7 12 1-16,-13-24 2 15</inkml:trace>
          <inkml:trace contextRef="#ctx0" brushRef="#br0" timeOffset="1764.4846">1710 474 317 0,'19'-11'128'0,"-23"-19"1"15,4 30-3 1,-7-30-89-16,7 30-8 15,-21-11-6-15,21 11-8 0,-39 7-5 16,16 3-3-16,-3 3-1 16,5 2-1-16,1 0-2 15,20-15 1-15,-21 30-2 16,21-30-1-16,6 32 0 16,-6-32 0-16,30 35-1 15,-8-14 1-15,-1 0-1 16,1 3 1-16,-7 4-1 15,-2 0 1-15,-11-1 0 0,-4 1 0 16,-9-2-1-16,-8-2 1 16,-3-3-2-16,-1-6 0 15,-1-2-2 1,3-5 0-16,21-8-1 0,-30 9-1 16,30-9 1-16,0 0 0 15,0 0 1-15,34-4 0 16,-2-7 1-16,7-4 1 15,8-11 1-15,8-6 0 16,1-2 0-16,0-3 1 16,-5 1 0-16,-6 2 1 15,-8 2 0-15,-7 6 1 0,-11 9 0 16,-19 17-1-16,11-22 0 16,-11 22 0-1,0 0-1-15,-26-2 1 16,26 2 0-16,-37 22 0 0,14-3 0 15,1 2 0-15,1 9 0 16,6 5 0-16,4-3-1 16,9 2-1-16,9-4-3 15,3 0-5-15,14-4-7 16,-3-13-9-16,16 6-19 16,-16-30-52-16,22 18-37 15,-22-27-2-15,18 18 1 16,-20-19 1-16</inkml:trace>
          <inkml:trace contextRef="#ctx0" brushRef="#br0" timeOffset="1792.5033">2400 540 331 0,'0'0'130'15,"-15"-30"1"-15,15 30-4 16,-33 2-94-16,33-2-7 15,-40 30-5-15,20-6-8 16,1 1-4-16,6 3-1 16,3 0-3-16,5-2-1 15,7-5-2-15,-2-21-1 16,28 15-1-16,-4-21 0 16,6-5 0-16,2-8-1 15,0-3 0-15,0 1-1 0,-6-1 2 16,-2 5-1-16,-24 17 1 15,21-2 0-15,-21 2 2 16,-4 37 1-16,-11-5 0 16,0 8 0-16,-5 5 0 15,3 5 2-15,0-3-3 16,4 0 2-16,5-4-3 16,-1-9-1-16,11-8-5 15,3-7-3-15,-5-19-9 16,23 13-14-16,3-5-43 15,-13-29-61-15,15 8-2 16,-13-30-4-16,12 13 3 16</inkml:trace>
          <inkml:trace contextRef="#ctx0" brushRef="#br0" timeOffset="2253.8087">2657 636 307 0,'0'0'135'0,"17"20"-1"16,-17-20-4-16,0 0-82 15,2 25-30-15,9-5-2 16,-11-20-9-16,25 27-5 16,-25-27-2-16,37 18 1 15,-16-16-1-15,1-11-1 16,3-2-6-16,-1-10-7 16,6 4-12-16,-11-17-20 0,20 19-64 15,-24-20-17-15,12 27 0 16,-20-14 1-16</inkml:trace>
          <inkml:trace contextRef="#ctx0" brushRef="#br0" timeOffset="3192.4356">3070 658 175 0,'19'-7'104'16,"11"9"3"-16,-8-21 0 16,14 13-52-16,-21-24-10 15,17 15-13-15,-17-15-10 16,4 6-7-16,-10-4-3 15,0 3-3-15,-9 1 0 16,0 24 0-16,-11-32 1 0,11 32 0 16,-30-2 1-16,11 19 0 15,-7 7-1-15,5 10 0 16,-1 2-3 0,7 9-1-16,7 0-2 0,5-4-4 15,12-3-4-15,4-10-3 16,10-8-3-16,1-14-6 15,8-6-4-15,-4-17-6 16,6 0 1-16,-12-13 1 16,5 4 7-16,-9-4 5 15,-1 9 9-15,-17 21 10 16,15-30 7-16,-15 30 7 0,0 0 3 16,0 0 1-16,17 21-3 15,-17-21-3-15,17 24-6 16,-17-24-3-1,30 6-3-15,-11-8-2 0,3-7-2 16,-3 3 0-16,0-5 1 16,-19 11-1-16,32-11 2 15,-32 11-1-15,22 11 1 16,-22-11-1-16,13 30 0 16,-7-11-2-16,0 1-4 15,-6-20-5-15,18 32-8 16,-18-32-6-16,25 13-11 15,-25-13-18-15,24-7-20 0,-26-16-6 16,21 23 7-16,-23-20 17 16,4 20 21-16,0 0 18 15,0 0 17 1,19 0 22-16,-19 0 24 0,0 0 11 16,0 0-2-16,39 22-12 15,-39-22-14-15,42-11-10 16,-16-4-7-16,6 0-3 15,-2-11-4-15,4 1-2 16,-8-5-1-16,0 2 1 16,-9 0 1-16,-4 7 0 15,-11 1 2-15,-2 20 0 0,0 0 2 16,-30-6 0-16,9 19 0 16,-1 13-1-1,-1-1-2-15,3 14 0 16,5-3-1-16,9 5-1 0,8-7-2 15,13-2-2-15,11-10-1 16,12-7-1-16,7-7 0 16,7-8-1-16,3-2-3 15,1-6-1-15,2 3-7 16,-5-1-10-16,5 21-40 16,-19-22-79-16,12 27-3 15,-19-20-8-15,13 17-2 16</inkml:trace>
          <inkml:trace contextRef="#ctx0" brushRef="#br0" timeOffset="4107.0857">4871 73 372 0,'0'0'146'0,"-8"-28"-6"16,8 28-4-16,0 0-124 15,-9 32-12-15,5-4-22 16,-11-6-107-16,26 25-5 16,-24-9-6-16,19 29-2 15</inkml:trace>
          <inkml:trace contextRef="#ctx0" brushRef="#br0" timeOffset="4145.1105">4901 793 377 0,'0'0'145'16,"0"0"-5"-16,0 0-7 16,0 0-131-16,-8 19-55 15,16 13-76-15,-8-32-12 16,-6 54-7-16,-11-22-8 15</inkml:trace>
        </inkml:traceGroup>
      </inkml:traceGroup>
    </inkml:traceGroup>
    <inkml:traceGroup>
      <inkml:annotationXML>
        <emma:emma xmlns:emma="http://www.w3.org/2003/04/emma" version="1.0">
          <emma:interpretation id="{724A52B0-708C-49CE-B8F3-03D9933B5AD9}" emma:medium="tactile" emma:mode="ink">
            <msink:context xmlns:msink="http://schemas.microsoft.com/ink/2010/main" type="paragraph" rotatedBoundingBox="2952,13256 13080,13023 13115,14531 2987,147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07375A-F1AD-46E7-A353-826DBF5FE28F}" emma:medium="tactile" emma:mode="ink">
              <msink:context xmlns:msink="http://schemas.microsoft.com/ink/2010/main" type="line" rotatedBoundingBox="2952,13256 13080,13023 13115,14531 2987,14764"/>
            </emma:interpretation>
          </emma:emma>
        </inkml:annotationXML>
        <inkml:traceGroup>
          <inkml:annotationXML>
            <emma:emma xmlns:emma="http://www.w3.org/2003/04/emma" version="1.0">
              <emma:interpretation id="{A6DC919A-DCC6-4BBF-BEAE-5F8D96534AEB}" emma:medium="tactile" emma:mode="ink">
                <msink:context xmlns:msink="http://schemas.microsoft.com/ink/2010/main" type="inkWord" rotatedBoundingBox="2967,13870 3455,13859 3466,14315 2977,14326"/>
              </emma:interpretation>
              <emma:one-of disjunction-type="recognition" id="oneOf1">
                <emma:interpretation id="interp5" emma:lang="en-US" emma:confidence="0">
                  <emma:literal>x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a</emma:literal>
                </emma:interpretation>
                <emma:interpretation id="interp8" emma:lang="en-US" emma:confidence="0">
                  <emma:literal>4</emma:literal>
                </emma:interpretation>
                <emma:interpretation id="interp9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6627.3475">1603 2693 242 0,'0'0'126'16,"-13"-20"3"-16,13 20 0 15,-2-23-83-15,2 23-11 16,2-24-2-16,-2 24-6 16,8-30-8-16,-8 30 2 15,13-34-7-15,-4 15 2 16,-1-3-7-16,3 3 2 15,0 0-4-15,-11 19 2 16,19-30-5-16,-19 30-1 16,22-17-1-16,-22 17 1 15,21 0-1-15,-21 0 1 0,26 23-2 16,-11-4 2-16,0 3-2 16,4 6-3-16,0 2 3 15,0 4-4-15,3 0 3 16,-1-2-3-16,-1 5 3 15,-3-5-4-15,0-2 3 16,-2-2 1-16,-2-3-2 16,-13-25-2-16,15 33-5 15,-15-33-3-15,0 0-8 16,23-7-12-16,-23 7-14 16,15-34-38-16,5 25-55 15,-25-19 2-15,5 28 0 16,2-32 4-16</inkml:trace>
          <inkml:trace contextRef="#ctx0" brushRef="#br0" timeOffset="6935.1772">2074 2515 299 0,'0'0'136'0,"0"0"4"16,0 0-2-16,0 0-89 0,-19 11-16 15,8 12-6-15,-15 1-7 16,3 1-8-16,-12 8 0 16,-1-1-7-16,0 4 1 15,-1-4-5-15,1-2 1 16,4-4-3-16,6 0-7 15,0-7-10-15,13 11-34 16,-10-24-88-16,23 18-7 16,0-24-6-16,0 0-7 15</inkml:trace>
        </inkml:traceGroup>
        <inkml:traceGroup>
          <inkml:annotationXML>
            <emma:emma xmlns:emma="http://www.w3.org/2003/04/emma" version="1.0">
              <emma:interpretation id="{BE9B252D-5B4E-4546-BE25-0F6349BA57D1}" emma:medium="tactile" emma:mode="ink">
                <msink:context xmlns:msink="http://schemas.microsoft.com/ink/2010/main" type="inkWord" rotatedBoundingBox="4287,13226 7544,13151 7579,14658 4322,14733"/>
              </emma:interpretation>
              <emma:one-of disjunction-type="recognition" id="oneOf2">
                <emma:interpretation id="interp10" emma:lang="en-US" emma:confidence="0">
                  <emma:literal>EX BF:"</emma:literal>
                </emma:interpretation>
                <emma:interpretation id="interp11" emma:lang="en-US" emma:confidence="0">
                  <emma:literal>"Egan"</emma:literal>
                </emma:interpretation>
                <emma:interpretation id="interp12" emma:lang="en-US" emma:confidence="0">
                  <emma:literal>'Egan"</emma:literal>
                </emma:interpretation>
                <emma:interpretation id="interp13" emma:lang="en-US" emma:confidence="0">
                  <emma:literal>EX BF:""</emma:literal>
                </emma:interpretation>
                <emma:interpretation id="interp14" emma:lang="en-US" emma:confidence="0">
                  <emma:literal>'Egan'</emma:literal>
                </emma:interpretation>
              </emma:one-of>
            </emma:emma>
          </inkml:annotationXML>
          <inkml:trace contextRef="#ctx0" brushRef="#br0" timeOffset="14003.6307">3963 2926 224 0,'-30'-11'119'16,"30"11"0"-16,-26-2 0 15,26 2-87-15,-21 13-3 0,17 6-3 16,4-19-7-16,-9 35-4 16,9-35-4-16,0 34-1 15,0-34-4-15,7 26-2 16,-7-26-3-16,0 0 0 16,25 0 0-16,-25 0 1 15,24-15 0-15,-24 15 0 16,21-22 0-16,-21 22 1 15,20-13-1-15,-20 13 0 16,0 0 0-16,0 0 0 16,10 24-2-16,-10-24-3 15,-2 26-4-15,2-26-7 0,4 25-9 16,-4-25-20-16,0 0-82 16,0 0-3-16,28-8-2 15,-28-20 0-15</inkml:trace>
          <inkml:trace contextRef="#ctx0" brushRef="#br0" timeOffset="12457.9915">4083 1795 279 0,'0'0'127'0,"-4"-28"0"16,4 28 0-16,0 0-93 15,0 0-5-15,4 30-4 16,3-4-8-16,-3 4-4 16,2 6 0-16,-1 3-3 15,-1 4-2-15,-2-5-1 16,-2 1-2-16,0-7-1 0,0-6-1 16,-2-5-1-1,2-21 0-15,-2 24-1 16,2-24 0-16,0 0-1 15,0 0 0-15,17-32 0 0,-6 10-1 16,1 1 0-16,3 1 0 16,-15 20 1-16,33-30-1 15,-14 24 0-15,0 6 1 16,-19 0 0-16,34 21 0 16,-34-21 0-16,20 35 1 15,-18-12 0-15,-7 1 0 16,-3-3-1-16,-9 1 0 0,-3-3-3 15,-1-6-1 1,2 2-7-16,-3-11-9 16,22-4-22-16,-30 7-76 15,30-7-16-15,0 0-4 0,0 0 2 16</inkml:trace>
          <inkml:trace contextRef="#ctx0" brushRef="#br0" timeOffset="14502.9639">4128 2675 303 0,'0'0'133'0,"0"0"1"16,0 48-5-16,-15-18-108 15,15 12-6-15,0 1-3 0,4 2-6 16,1 2-6-16,1-4 0 15,-2-4-6-15,1-11-5 16,3-3-8-16,-8-25-13 16,17 22-19-16,-14-42-28 15,22 16-44-15,-20-26 0 16,22 17 32-16,-20-19 36 16,16 11 30-16,-10-1 24 15,-9 3 31-15,-4 19 32 16,0 0 51-16,0 0 4 15,0 0-23-15,9 26-31 16,-9-26-17-16,-15 28-13 16,15-28-9-16,-9 25-6 0,9-25-5 15,0 0-3-15,0 0-3 16,20 9-1-16,-20-9-3 16,34-19 2-16,-10 8-1 15,1 2 1-15,1 3 1 16,0 8 0-16,-7 9 2 15,-4 8-1-15,-6 2-1 16,-7 14 0-16,-11 1 0 16,-6 3-1-16,-8-1-2 15,-3-6-1-15,-6-4-5 16,-3-6-5-16,5-3-17 16,-8-34-72-16,38 15-44 15,-34-26-5-15,34 26-6 0,-2-55-5 16</inkml:trace>
          <inkml:trace contextRef="#ctx0" brushRef="#br0" timeOffset="12728.0132">4400 2104 359 0,'22'17'135'0,"-22"-17"-4"15,8 19-25-15,-8-19-86 16,28 17-3-16,-9-15-6 16,5 0-5-16,-1-8-1 15,-1 0-1-15,-22 6-1 16,30-28-2-16,-22 8 2 0,-6-1-1 15,-2 2-1-15,-4-1-1 16,4 20 0-16,-21-23 1 16,21 23-4-16,-37 4-5 15,25 15-23-15,-18-8-99 16,27 21-4-16,-16-17-8 16,17 15-5-16</inkml:trace>
          <inkml:trace contextRef="#ctx0" brushRef="#br0" timeOffset="11047.403">4597 2273 270 0,'-8'-24'123'0,"8"24"5"16,0 0-3-16,34-19-84 16,-34 19-10-16,47-17-8 15,-11 6-7-15,12 5-6 0,5-5-3 16,3 2-6-16,6-1-5 16,-4 1-6-16,2 5-7 15,-9-3-8-15,1 12-13 16,-25-12-23-16,14 24-63 15,-41-17-4-15,22 24 4 16,-22-24 1-16</inkml:trace>
          <inkml:trace contextRef="#ctx0" brushRef="#br0" timeOffset="11479.6947">4659 2744 284 0,'0'0'135'0,"0"0"-2"16,17 21-5-16,-17-21-105 15,52 5-10-15,-5-10-1 16,7 3-11-16,6-2-7 16,-3-5-11-16,5 9-16 15,-21-17-78-15,17 19-16 16,-32-19-3-16,10 22-3 16</inkml:trace>
          <inkml:trace contextRef="#ctx0" brushRef="#br0" timeOffset="10829.0991">4694 2189 302 0,'0'0'137'16,"30"-8"1"-16,-30 8-5 16,4 21-103-16,-6 3-9 15,8 14 0-15,-8 3-7 16,4 10-5-16,-4 3-1 0,2 4-4 16,-6 0 0-16,1-1-5 15,1-7 2 1,0-5-3-16,2-7 0 15,-1-12-5-15,1-7-2 0,2-19-6 16,0 0-12-16,0 0-25 16,-4-34-82-16,-11-20-3 15,19 12 5-15,-23-25 0 16</inkml:trace>
          <inkml:trace contextRef="#ctx0" brushRef="#br0" timeOffset="11260.5486">4747 2442 171 0,'0'0'118'15,"0"0"-1"-15,0 0 1 16,0 0-53-16,43-15-38 16,-11 2-5-16,9 5-8 15,2-3-10-15,-1 2-9 16,1 7-12-16,-11-6-28 16,7 23-70-16,-39-15-5 15,39 30-1-15,-39-11-3 16</inkml:trace>
          <inkml:trace contextRef="#ctx0" brushRef="#br0" timeOffset="19511.7849">5332 2870 174 0,'0'0'112'0,"8"-19"2"16,-8 19-1-16,0 0-69 15,20-4-8-15,-20 4-6 16,0 0-9-16,0 0-6 16,32-4-1-16,-32 4-2 15,32 0-1-15,-32 0-2 16,36-3 0-16,-36 3 0 0,30 13 0 16,-30-13-2-1,11 30 2-15,-17-8-2 0,-3 3 0 16,-6 1-1-1,2 0-1-15,-2-3-2 0,2-3-1 16,13-20 1-16,-17 23-2 16,17-23 0-16,0 0-1 15,0 0 0-15,22 4-2 16,-3-10-2-16,0-5-7 16,9 3-9-16,-4-14-17 15,19 20-86-15,-26-23-9 16,17 20-3-16,-23-23-2 15</inkml:trace>
          <inkml:trace contextRef="#ctx0" brushRef="#br0" timeOffset="19989.328">5497 1892 300 0,'0'0'131'0,"-9"-26"-3"16,9 26-4-16,0 0-107 0,0 0-3 15,0 0-2-15,0 0-6 16,0 0-1-16,22 17-1 16,-22-17 0-16,0 0-1 15,0 0-1-15,0 0 1 16,19-4-2-16,-19 4-1 16,11-20 1-16,-11 20 0 15,6-23 0-15,-6 23 1 16,0 0 0-16,0 0-1 0,0 0 1 15,-21-7 0-15,21 7 0 16,-13 20-1 0,13-20-3-16,0 0-4 15,-4 25-8-15,4-25-10 0,10 30-42 16,-10-30-59-16,11 20-4 16,-11-20-4-16,13 21-1 15</inkml:trace>
          <inkml:trace contextRef="#ctx0" brushRef="#br0" timeOffset="20262.4769">5842 1872 321 0,'0'0'138'0,"2"-23"-3"0,-2 23-3 16,-4 19-113-16,4-19-5 15,-5 19-1-15,5-19-7 16,0 0-4-16,7 26 1 16,-7-26-2-16,0 0 0 15,0 0 1-15,0 0-3 16,0 0-2-16,23-2-6 16,-23 2-9-16,0 0-15 15,35 2-90-15,-35-2-6 16,23-11-3-16,-19-8-1 15</inkml:trace>
          <inkml:trace contextRef="#ctx0" brushRef="#br0" timeOffset="20480.6232">6084 1821 307 0,'0'0'133'15,"0"0"0"-15,0 0-4 16,0 0-94-16,0 0-5 15,0 0-10-15,0 0-8 16,23 23-4-16,-23-23-6 16,0 0-8-16,20 30-15 15,-20-30-37-15,19 18-74 16,-19-18-5-16,19 6-6 16,-19-6-5-16</inkml:trace>
          <inkml:trace contextRef="#ctx0" brushRef="#br0" timeOffset="10444.8413">2941 2680 271 0,'0'0'127'16,"22"-2"-4"-16,-22 2-2 0,53-18-104 15,-8 16-45 1,-4-13-78-16,19 11-14 15,-13-19-5-15,15 16-9 0</inkml:trace>
          <inkml:trace contextRef="#ctx0" brushRef="#br0" timeOffset="10251.386">3288 2333 218 0,'0'0'122'16,"11"-30"-4"-16,-11 30 4 15,0 0-65-15,0 0-30 16,0 0 2 0,-23 2-7-16,3 2-5 0,1 9-1 15,-13-2-1-15,2 8-2 16,-6 0-1-16,-3 13 0 16,-2 1-4-16,5 3-4 15,2 0 2-15,6 3-5 16,6 0 2-16,12-1-4 15,5 1 2-15,10-7-5 16,5-2 5-16,10-2-1 0,5-3-1 16,3-3-1-16,0-3-4 15,-2-6-3-15,2 0-8 16,-7-13-11-16,9 13-27 16,-30-13-77-16,21-7-2 15,-29-12-2-15,8 19 1 16</inkml:trace>
        </inkml:traceGroup>
        <inkml:traceGroup>
          <inkml:annotationXML>
            <emma:emma xmlns:emma="http://www.w3.org/2003/04/emma" version="1.0">
              <emma:interpretation id="{93E92FFE-4CDC-4881-A5C7-3D002B0AF118}" emma:medium="tactile" emma:mode="ink">
                <msink:context xmlns:msink="http://schemas.microsoft.com/ink/2010/main" type="inkWord" rotatedBoundingBox="8673,13377 13086,13275 13111,14378 8698,14479"/>
              </emma:interpretation>
              <emma:one-of disjunction-type="recognition" id="oneOf3">
                <emma:interpretation id="interp15" emma:lang="en-US" emma:confidence="0">
                  <emma:literal>n-padre</emma:literal>
                </emma:interpretation>
                <emma:interpretation id="interp16" emma:lang="en-US" emma:confidence="0">
                  <emma:literal>"r-periled,</emma:literal>
                </emma:interpretation>
                <emma:interpretation id="interp17" emma:lang="en-US" emma:confidence="0">
                  <emma:literal>ui-padre</emma:literal>
                </emma:interpretation>
                <emma:interpretation id="interp18" emma:lang="en-US" emma:confidence="0">
                  <emma:literal>"n-periled,</emma:literal>
                </emma:interpretation>
                <emma:interpretation id="interp19" emma:lang="en-US" emma:confidence="0">
                  <emma:literal>"-periled,</emma:literal>
                </emma:interpretation>
              </emma:one-of>
            </emma:emma>
          </inkml:annotationXML>
          <inkml:trace contextRef="#ctx0" brushRef="#br0" timeOffset="22270.6984">8963 2348 367 0,'0'0'144'0,"0"0"-4"15,4 47-5-15,-13-13-109 16,9 15-7-16,-8 5-4 16,3 8-9-16,1 2-1 15,4 9-4-15,-2-6 1 16,2-7-2-16,2-7 0 16,0-10 0-16,3-9-2 0,-3-12-3 15,-2-22-1-15,0 0-6 16,13-45-5-16,-13-7-5 15,4-6-2-15,-4-21 0 16,4 0 2-16,-4-7 7 16,0 9 4-16,-4 4 8 15,2 9 8-15,2 13 8 16,0 6 3-16,6 15 4 16,-2 2 0-16,11 9-3 15,-15 19-1-15,43-20-3 16,-17 20 0-16,6 11-1 15,-6 10-3-15,-1 7 0 16,-5 7-3-16,-5 7-1 0,-13 1-2 16,-4 2-1-16,-11-2-1 15,-4-4-4-15,-7-9 0 16,-2-11-6 0,3-2-4-16,-5-19-9 0,28 2-14 15,-34-22-47-15,34 22-58 16,0-36-1-16,21 25-1 15,-16-14 5-15</inkml:trace>
          <inkml:trace contextRef="#ctx0" brushRef="#br0" timeOffset="22662.9604">9258 2468 276 0,'47'8'134'0,"-23"-23"-3"0,23 15 2 16,-30-21-92-16,19 8-12 15,-14-13-9-15,4 3-7 16,-11-1-7-16,-7 5-3 15,-8 19 0-15,-8-26 0 16,8 26 0-16,-35 0 1 16,12 11 0-16,-1 6-1 15,3 4-1-15,6 7 0 16,2 0 0-16,11 2-1 16,4 0-2-16,7 0-4 15,8-4 0-15,0 0-5 16,4-7 1-16,-2-8-4 15,5-5 2-15,-3-8-3 0,1-9 4 16,-1-8 6-16,-1-7 2 16,-1-2 7-16,0-2 2 15,5 0 6 1,-5-2-2-16,5 4 5 0,1 5-5 16,1 6-2-16,2 2-6 15,-3 4-8-15,5 11-16 16,-30 0-39-16,50 8-70 15,-50-8-6-15,34 30-2 16,-34-30-4-16</inkml:trace>
          <inkml:trace contextRef="#ctx0" brushRef="#br0" timeOffset="22891.1134">9956 2461 359 0,'18'37'142'0,"-18"-37"-4"16,-3 30-3-16,3-30-114 0,-6 34-16 15,6-34-11-15,-2 21-21 16,2-21-23-16,0 0-83 16,0 0-2-16,-22-36-2 15,22 8 2-15</inkml:trace>
          <inkml:trace contextRef="#ctx0" brushRef="#br0" timeOffset="23191.3133">9959 2168 327 0,'19'0'125'0,"0"19"-1"16,-19-19-13-16,19 32-113 16,3 0-14-16,-3-4-4 15,11 11-4-15,-11-7 3 0,5 11 8 16,-7-5 4-16,-2-3 16 16,2 1 7-16,-13-12 17 15,16 3 1-15,-20-27 5 16,32 20-8-16,-11-31-3 15,11-4 0-15,1-11-13 16,3-4 2-16,-2-6-8 16,-4-3 0-16,-11 3-3 15,-8 4 2-15,-15 10-2 16,4 22-1-16,-47-13 1 16,10 22 0-16,-3 8-2 15,1 7-2-15,1 1 0 0,3 5-5 16,18 0-3-16,6-6-11 15,20 0-8-15,-9-24-27 16,45 21-83-16,-26-30-4 16,26 18 1-16,-13-26-1 15</inkml:trace>
          <inkml:trace contextRef="#ctx0" brushRef="#br0" timeOffset="23871.9796">10723 2361 341 0,'0'0'142'16,"-34"-20"-7"-16,34 20 3 0,-47 11-108 15,21 6-7-15,-2 2-4 16,7 11-9-16,2 3-2 16,8 5-5-16,4 1 1 15,10-5-4-15,5-4 3 16,9-11-5-16,7-8 2 15,6-13-1-15,0-15 0 16,4-11 3-16,0-15-3 16,-4-11 2-16,-4-12-4 15,-2-11 3-15,-3-11-3 16,-10-2 3-16,-3 9 0 16,-6 8-1-16,-2 11 3 0,-2 13 0 15,-4 21 2-15,6 28 0 16,0 0 1-16,-24 53 0 15,16-1-2-15,3 5 2 16,3 10-3-16,2 6 0 16,7-3-2-16,-1 1-1 15,7-7-3-15,-2-17-10 16,8 1-5-16,-8-27-16 16,14 7-35-16,-25-28-72 15,37-4 3-15,-29-22 0 16,18 11 85-16,-15-9 34 15,2 5 14-15,-13 19 25 16,8-24 39-16,-8 24 72 0,0 0-1 16,7 41 1-16,-7-41-81 15,-13 34-28-15,13-34-11 16,-4 30-21-16,4-30-8 16,0 0-10-16,0 0-9 15,2-36-6-15,6 10-5 16,-12-23 6-16,13 4 15 15,-7-6 22-15,-2 4 13 16,8 8 10-16,-10-2 13 16,2 41 4-16,9-38 5 15,-9 38-7-15,28 8-20 16,-28-8-24-16,49 37-43 0,-30-24-64 16,26 14-1-16,-13-14-3 15,17 15 2-15</inkml:trace>
          <inkml:trace contextRef="#ctx0" brushRef="#br0" timeOffset="24082.7478">11372 2318 372 0,'2'19'140'16,"-21"-19"0"-16,17 24-21 15,-22-20-77-15,24-4-9 16,-27 30-12-16,27-30-8 16,-24 36-3-16,15-10-4 15,5 0 0-15,4 6-4 16,2 0 1-16,7 0-3 15,8 2 2-15,4-6-7 0,14-2-3 16,5-13-17-16,23 15-62 16,-14-37-59-1,28 11-7-15,-17-32-4 16,23 2-4-16</inkml:trace>
          <inkml:trace contextRef="#ctx0" brushRef="#br0" timeOffset="21182.9716">7300 2397 301 0,'13'-28'133'15,"-13"28"6"-15,0 0-8 0,0 0-91 16,0 0-9-16,26 34-8 16,-20-14-8-16,5 3-9 15,0 1 1-15,2 2-7 16,-1-3 2-16,3 1-5 16,-2-5 3-16,-13-19-4 15,32 24 1-15,-32-24-2 16,24 21-6-16,-24-21-9 15,17 21-15-15,-17-21-37 0,0 0-64 16,0 0 1 0,26 7-4-16,-26-31 2 15</inkml:trace>
          <inkml:trace contextRef="#ctx0" brushRef="#br0" timeOffset="21499.1828">7635 2331 320 0,'-11'-28'141'16,"11"28"4"-16,0 0-8 15,-22 19-93-15,22-19-21 16,-27 49-6-16,14-17-9 16,0 5-7-16,2 1 2 15,0-1-6-15,3-5 1 0,-1 0-7 16,5-4-4 0,4-28-11-16,-2 36-17 0,2-36-93 15,0 0-5 1,0 0-1-16,0 0-5 0</inkml:trace>
          <inkml:trace contextRef="#ctx0" brushRef="#br0" timeOffset="21505.1899">7737 2603 351 0,'-23'15'144'0,"18"21"-5"16,-18-19-8-16,12 15-123 0,9 0-14 15,0-12-21 1,25 18-105-16,-23-38-3 16,20 35-7-16,-20-35-4 15</inkml:trace>
          <inkml:trace contextRef="#ctx0" brushRef="#br0" timeOffset="21745.3472">8273 2500 290 0,'0'0'145'16,"-22"-9"-2"-16,42 22-9 16,-20-13-103-16,36-4-41 15,13 12-34-15,-8-23-78 16,21 15-11-16,-19-17 2 16,13 15-9-16</inkml:trace>
        </inkml:traceGroup>
      </inkml:traceGroup>
    </inkml:traceGroup>
    <inkml:traceGroup>
      <inkml:annotationXML>
        <emma:emma xmlns:emma="http://www.w3.org/2003/04/emma" version="1.0">
          <emma:interpretation id="{8ACAD6EE-0DD4-49DC-AFFF-53CAD52C1A9E}" emma:medium="tactile" emma:mode="ink">
            <msink:context xmlns:msink="http://schemas.microsoft.com/ink/2010/main" type="paragraph" rotatedBoundingBox="3037,15989 14805,16037 14800,17366 3032,173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51ED73-CD36-426A-BD7D-25B58B11CB25}" emma:medium="tactile" emma:mode="ink">
              <msink:context xmlns:msink="http://schemas.microsoft.com/ink/2010/main" type="inkBullet" rotatedBoundingBox="3036,16222 4505,16228 4503,16760 3034,16754"/>
            </emma:interpretation>
            <emma:one-of disjunction-type="recognition" id="oneOf4">
              <emma:interpretation id="interp20" emma:lang="en-US" emma:confidence="0">
                <emma:literal>→</emma:literal>
              </emma:interpretation>
            </emma:one-of>
          </emma:emma>
        </inkml:annotationXML>
        <inkml:trace contextRef="#ctx0" brushRef="#br0" timeOffset="25299.5998">1652 5030 277 0,'0'0'141'0,"0"0"4"16,0 0-6-16,28 4-107 16,4-2-7-16,0-8-3 0,17 8-7 15,7-2-7-15,6 2-3 16,5 2-3-16,1-4-1 15,5 0-3-15,2-2-2 16,-2 2-1-16,-9-2-6 16,-2 2-3-16,-15-2-11 15,0 19-20-15,-27-19-92 16,7 23-5-16,-27-21 1 16,11 19-5-16</inkml:trace>
        <inkml:trace contextRef="#ctx0" brushRef="#br0" timeOffset="25622.8153">1785 5280 253 0,'-19'4'131'16,"19"-4"4"-1,0 0-4-15,-11-19-102 16,11 19-4-16,23-19-1 15,-1 8-6-15,3-6-3 0,12 4-1 16,-3-4-2-16,11 8 0 16,0-1-4-16,4-1-2 15,7 2-1-15,2 3-2 16,4 2 0-16,2 2-2 16,1-1 1-16,-1 3-2 15,-2 0-1-15,-4 0-1 16,-5 0-3-16,-6 0-4 15,-4 5-8-15,-15-14-16 0,6 22-44 16,-23-32-64-16,11 23-5 16,-22-4 3-16,0 0-4 15</inkml:trace>
        <inkml:trace contextRef="#ctx0" brushRef="#br0" timeOffset="26195.1976">2479 4845 277 0,'-30'0'136'0,"30"0"-1"16,-24-6 1-16,24 6-106 15,0 0 1-15,0 0-10 16,20-26-4-16,-1 18-5 0,2 1 0 15,7 7-4 1,4-4 0-16,5 6-2 16,5 4-1-16,3 7-2 15,3 4-1-15,-1 1 4 0,4 1-6 16,0-4 5-16,-1 4-5 16,-5-4 4-16,-5 2-5 15,-5-6-3-15,-5 0 4 16,-5-1-8-16,-25-10 8 15,30 15-7-15,-30-15 7 16,0 0-7-16,0 0 7 16,0 0 1-16,-2 20 4 0,-19-16-5 15,-3 5 5 1,-10-1-3-16,-5 7 4 16,-6 2-5-16,-2 0 5 15,0 5-5-15,7-1 0 0,1 1 0 16,5-1-1-16,6-4-3 15,9 5-5-15,1-3-8 16,14 13-22-16,4-32-106 16,-8 47-8-16,8-47-1 15,4 32-10-15</inkml:trace>
      </inkml:traceGroup>
      <inkml:traceGroup>
        <inkml:annotationXML>
          <emma:emma xmlns:emma="http://www.w3.org/2003/04/emma" version="1.0">
            <emma:interpretation id="{2CF99AE9-4F14-4E23-A9CE-FCB2FBCA1500}" emma:medium="tactile" emma:mode="ink">
              <msink:context xmlns:msink="http://schemas.microsoft.com/ink/2010/main" type="line" rotatedBoundingBox="6411,16003 14805,16037 14800,17366 6406,17332"/>
            </emma:interpretation>
          </emma:emma>
        </inkml:annotationXML>
        <inkml:traceGroup>
          <inkml:annotationXML>
            <emma:emma xmlns:emma="http://www.w3.org/2003/04/emma" version="1.0">
              <emma:interpretation id="{C99E526A-85BF-4194-B2EA-3A9BA35A5E2E}" emma:medium="tactile" emma:mode="ink">
                <msink:context xmlns:msink="http://schemas.microsoft.com/ink/2010/main" type="inkWord" rotatedBoundingBox="6411,16003 7970,16009 7966,17065 6407,17058"/>
              </emma:interpretation>
              <emma:one-of disjunction-type="recognition" id="oneOf5">
                <emma:interpretation id="interp21" emma:lang="en-US" emma:confidence="0">
                  <emma:literal>vix</emma:literal>
                </emma:interpretation>
                <emma:interpretation id="interp22" emma:lang="en-US" emma:confidence="0">
                  <emma:literal>Y, "x</emma:literal>
                </emma:interpretation>
                <emma:interpretation id="interp23" emma:lang="en-US" emma:confidence="0">
                  <emma:literal>V, "x</emma:literal>
                </emma:interpretation>
                <emma:interpretation id="interp24" emma:lang="en-US" emma:confidence="0">
                  <emma:literal>Vix</emma:literal>
                </emma:interpretation>
                <emma:interpretation id="interp25" emma:lang="en-US" emma:confidence="0">
                  <emma:literal>v, "x</emma:literal>
                </emma:interpretation>
              </emma:one-of>
            </emma:emma>
          </inkml:annotationXML>
          <inkml:trace contextRef="#ctx0" brushRef="#br0" timeOffset="47364.0808">5026 5010 253 0,'0'0'128'0,"0"0"4"0,0 0-1 16,0 0-96-16,0 0-10 16,0 0 3-16,23 11-4 15,-23-11-2-15,15 36-6 16,-6-10 1-16,4 8-8 16,-3 5 1-16,7-1-6 15,-2 1-1-15,5 4-2 16,-3-9 0-16,0-4 0 15,0-4-1-15,-2-5 0 16,-15-21-2-16,22 32-1 16,-22-32-4-16,10 24-5 15,-10-24-12-15,0 0-16 0,19 19-41 16,-25-40-61-16,6 21-5 16,4-32 4-16,-4 32-2 15</inkml:trace>
          <inkml:trace contextRef="#ctx0" brushRef="#br0" timeOffset="47731.0722">5475 4952 211 0,'0'0'131'16,"0"0"-3"-16,22-10 7 16,-22 10-91-16,0 0 0 15,0 0-6-15,0 0-19 16,-28 30 11-16,17 0-18 16,-6 0 9-16,-2 10-17 15,-3 1 11-15,1 6-16 16,0 2 12-16,3 1-6 15,1-5-3-15,4-2 0 16,1-9-2-16,5-4-1 16,1-9-4-16,6-21-5 0,-5 24-13 15,5-24-36-15,0 0-89 16,-4-24-2-16,4 24-7 16,11-28 0-1</inkml:trace>
          <inkml:trace contextRef="#ctx0" brushRef="#br0" timeOffset="48643.6648">5555 5272 200 0,'0'0'133'0,"0"0"1"16,0 0 4-16,25 2-84 0,-25-2-16 16,0 0-2-16,0 0-7 15,15 28-5-15,-15-28-7 16,-2 40-2-16,-2-14-5 15,4 6-3-15,-2-2-4 16,0 2 0-16,2-2-2 16,0 0 1-16,0 0-1 15,-2-4-1-15,4-5-2 16,-2-21-1-16,-2 30-2 16,2-30-8-16,0 0-11 15,0 0-24-15,0 0-96 16,6-47-4-16,-6 47-1 15,0-58 1-15</inkml:trace>
          <inkml:trace contextRef="#ctx0" brushRef="#br0" timeOffset="50330.7922">5889 4620 173 0,'-4'-19'112'0,"4"19"-1"16,0 0-14-16,-11-26-62 16,11 26-3-16,0 0-6 15,0 0-5-15,0 0 0 16,0 0-1-16,0 0-2 15,0 0-2-15,0 0-1 0,0 0-1 16,0 0-1-16,-4 26-2 16,4-26-1-16,-3 37-1 15,3-14-2-15,0 5-2 16,0-2-2-16,0 1-1 16,3-3 0-16,-3 2-1 15,0-7-1-15,-3 0-1 16,3-19-3-16,-2 24-2 15,2-24-5-15,0 0-7 16,0 0-11-16,0 0-11 16,0 0-46-16,0 0-44 15,20-15-2-15,-23-13-3 0,3 28 9 16</inkml:trace>
          <inkml:trace contextRef="#ctx0" brushRef="#br0" timeOffset="50650.0057">6054 4631 158 0,'0'0'119'0,"0"0"2"15,28 11 4-15,-28-11-76 16,0 0-4-16,0 0-11 16,-13 19-7-16,13-19-6 15,-26 15-3-15,26-15-6 16,-34 19-2-16,34-19-4 0,-35 20-1 15,35-20-2-15,-29 19-1 16,29-19 0-16,-20 19-1 16,20-19-1-16,0 0 0 15,7 24 0-15,-7-24-1 16,25 17-3-16,-25-17-4 16,39 19-7-16,-39-19-8 15,41 28-30-15,-41-28-76 16,34 19-6-16,-34-19 0 15,0 0-1-15</inkml:trace>
          <inkml:trace contextRef="#ctx0" brushRef="#br0" timeOffset="51643.5109">6579 5109 215 0,'-11'-35'133'16,"11"35"-1"-16,0 0 5 15,0 0-87-15,-26-12-11 16,26 12-6-16,-23 4-10 15,23-4-3-15,-39 15-4 16,20 0-2-16,-9 2-4 16,0 2-2-16,0 5-2 15,0 2-1-15,0-1-3 16,5 3 1-16,2 0-4 16,1-4-5-16,7 6-13 15,-8-24-70-15,21 28-61 16,0-34-4-16,0 0-8 0,-19 2-3 15</inkml:trace>
          <inkml:trace contextRef="#ctx0" brushRef="#br0" timeOffset="51329.6367">6238 5117 209 0,'-2'-23'130'0,"2"23"-3"16,0 0 5-16,0 0-92 0,-2-26-10 16,2 26-3-16,0 0-7 15,0 0-2 1,8-28-8-16,-8 28 4 16,0 0-3-16,0 0 0 0,0 0-4 15,26 9-1-15,-26-9-1 16,21 23-1-16,-21-23 5 15,28 32-6-15,-28-32-1 16,34 37 0-16,-14-18 1 16,-1 0-1-16,0 3-1 15,1 1 0-15,-3 1 0 16,2 2 0-16,0 4-1 0,1-2 1 16,-3-3-2-16,2-3 0 15,-4-3-2 1,-15-19 0-16,24 28-3 15,-24-28-4-15,0 0-6 0,0 0-11 16,0 0-12-16,4-32-24 16,-4 32-76-16,-4-32 0 15,4 32-1-15,-11-45 6 16</inkml:trace>
        </inkml:traceGroup>
        <inkml:traceGroup>
          <inkml:annotationXML>
            <emma:emma xmlns:emma="http://www.w3.org/2003/04/emma" version="1.0">
              <emma:interpretation id="{27F65DEA-B155-47E0-A1E8-500A0942DFCA}" emma:medium="tactile" emma:mode="ink">
                <msink:context xmlns:msink="http://schemas.microsoft.com/ink/2010/main" type="inkWord" rotatedBoundingBox="8890,16171 8980,16172 8978,16902 8887,16902"/>
              </emma:interpretation>
              <emma:one-of disjunction-type="recognition" id="oneOf6">
                <emma:interpretation id="interp26" emma:lang="en-US" emma:confidence="0">
                  <emma:literal>|</emma:literal>
                </emma:interpretation>
                <emma:interpretation id="interp27" emma:lang="en-US" emma:confidence="0">
                  <emma:literal>I</emma:literal>
                </emma:interpretation>
                <emma:interpretation id="interp28" emma:lang="en-US" emma:confidence="0">
                  <emma:literal>l</emma:literal>
                </emma:interpretation>
                <emma:interpretation id="interp29" emma:lang="en-US" emma:confidence="0">
                  <emma:literal>1</emma:literal>
                </emma:interpretation>
                <emma:interpretation id="interp30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105450.3719">7508 4832 162 0,'-2'-21'110'0,"2"21"2"16,0-28 5-16,0 28-73 16,11-23 1-16,-11 23-5 15,0 0-7-15,21-20-7 16,-21 20-2-16,0 0-5 16,0 0-2-16,0 0-3 15,0 0-3-15,17 37-1 16,-17-14-1-16,0 12-2 15,-2 3 6-15,0 5-9 16,0 2 7-16,2 6-8 16,0-1 6-16,2 1-7 15,0-2 5-15,0-4-5 0,3-2-1 16,1-2 0-16,-2-5-1 16,3 1 1-16,-3-7-1 15,0-5 1-15,-2-3-2 16,-2-22-3-16,7 30-2 15,-7-30-7-15,0 0-9 16,0 0-18-16,0 0-46 16,0 0-56-16,0 0-3 15,-22-45 3-15,22 45-2 16</inkml:trace>
        </inkml:traceGroup>
        <inkml:traceGroup>
          <inkml:annotationXML>
            <emma:emma xmlns:emma="http://www.w3.org/2003/04/emma" version="1.0">
              <emma:interpretation id="{84C51254-C709-40DE-ACDE-CD29261D5E55}" emma:medium="tactile" emma:mode="ink">
                <msink:context xmlns:msink="http://schemas.microsoft.com/ink/2010/main" type="inkWord" rotatedBoundingBox="10713,16263 11186,16265 11184,16679 10711,16677">
                  <msink:destinationLink direction="with" ref="{2DF2F83B-A91F-4161-920E-CCB3C0B372C0}"/>
                </msink:context>
              </emma:interpretation>
              <emma:one-of disjunction-type="recognition" id="oneOf7">
                <emma:interpretation id="interp31" emma:lang="en-US" emma:confidence="1">
                  <emma:literal>&gt;</emma:literal>
                </emma:interpretation>
                <emma:interpretation id="interp32" emma:lang="en-US" emma:confidence="0">
                  <emma:literal>•</emma:literal>
                </emma:interpretation>
                <emma:interpretation id="interp33" emma:lang="en-US" emma:confidence="0">
                  <emma:literal>7</emma:literal>
                </emma:interpretation>
                <emma:interpretation id="interp34" emma:lang="en-US" emma:confidence="0">
                  <emma:literal>:</emma:literal>
                </emma:interpretation>
                <emma:interpretation id="interp35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106685.3277">9427 4877 223 0,'0'0'120'0,"-25"-17"5"15,25 17 1-15,-28-13-67 16,28 13-22-16,-22-8 2 0,22 8-16 16,0 0 0-16,0 0-6 15,-23-7-2 1,23 7-4-16,0 0-3 15,0 0-1-15,23 0-2 0,-23 0-1 16,35 7-1-16,-12 4 2 16,3-7-3-16,4 7 1 15,2-3-1-15,0 5 0 16,2-7-1-16,3 5 2 16,-1-4-1-16,-1-1 1 15,-3 0-1-15,-4-1 1 16,-3 3-1-16,-6-3 5 15,-19-5-4-15,24 17 3 16,-24-17-4-16,2 30-3 16,-15-11 9-16,-4 0-10 15,-6 3 10-15,-7 1-14 16,-7 1 12-16,-3 1-13 0,-5-3 13 16,0 1-6-16,2-5 0 15,2-3 1-15,5-5-2 16,3 3 0-16,8-4-3 15,6-3-5-15,19-6-12 16,0 0-41-16,0 0-89 16,0 0-4-16,53 11-9 15,-23-35-2-15</inkml:trace>
        </inkml:traceGroup>
        <inkml:traceGroup>
          <inkml:annotationXML>
            <emma:emma xmlns:emma="http://www.w3.org/2003/04/emma" version="1.0">
              <emma:interpretation id="{54A451D5-4671-42BD-9F5A-BFB25922E13C}" emma:medium="tactile" emma:mode="ink">
                <msink:context xmlns:msink="http://schemas.microsoft.com/ink/2010/main" type="inkWord" rotatedBoundingBox="12215,16207 14804,16218 14800,17366 12210,17356"/>
              </emma:interpretation>
              <emma:one-of disjunction-type="recognition" id="oneOf8">
                <emma:interpretation id="interp36" emma:lang="en-US" emma:confidence="0">
                  <emma:literal>writer</emma:literal>
                </emma:interpretation>
                <emma:interpretation id="interp37" emma:lang="en-US" emma:confidence="0">
                  <emma:literal>merited</emma:literal>
                </emma:interpretation>
                <emma:interpretation id="interp38" emma:lang="en-US" emma:confidence="0">
                  <emma:literal>miter</emma:literal>
                </emma:interpretation>
                <emma:interpretation id="interp39" emma:lang="en-US" emma:confidence="0">
                  <emma:literal>mitten</emma:literal>
                </emma:interpretation>
                <emma:interpretation id="interp40" emma:lang="en-US" emma:confidence="0">
                  <emma:literal>waiter</emma:literal>
                </emma:interpretation>
              </emma:one-of>
            </emma:emma>
          </inkml:annotationXML>
          <inkml:trace contextRef="#ctx0" brushRef="#br0" timeOffset="109263.2479">10832 4852 201 0,'5'-32'122'0,"-5"32"1"15,0 0 1-15,0 0-69 16,0 0-18-16,0 0-3 16,0 0-6-16,17 34-7 0,-17-34-3 15,-4 45-5-15,-1-17 5 16,5 6-11-16,-6-2 7 16,6 0-11-16,-7-2 8 15,7 0-10-15,-2-6 9 16,2-3-8-16,0-21 1 15,2 24 0-15,-2-24-2 16,0 0 0-16,24-17-5 16,-13-5 5-16,6-4-6 15,-4-1 12-15,6-8-12 16,-4 5 7-16,2 0-6 16,-6 11 6-16,-11 19 0 0,19-23 1 15,-19 23-1-15,0 0-8 16,13 34 12-16,-9-15-7 15,-2 5 8 1,1-3-8-16,-1 7 6 0,-2-28-6 16,0 32 6-16,0-32-6 15,-2 21-2-15,2-21-4 16,0 0-5-16,0 0-8 16,0 0-11-16,0 0-9 15,0 0-10-15,0 0 2 16,38-10-7-16,-27-10 12 15,17 16 2-15,-9-11 24 16,7 7 10-16,-5 3 15 0,-21 5 16 16,39 0 2-16,-39 0 12 15,30 13-7 1,-30-13 5-16,25 9-14 16,-25-9 0-16,26 6-4 0,-26-6-5 15,30-6-4-15,-30 6-8 16,26-26 13-16,-26 26-16 15,15-36 13-15,-17 10-15 16,-5 7 9-16,-6-7-10 16,13 26 10-16,-40-26-4 15,14 22-5-15,0 8 4 16,0 3-5-16,7 10-8 0,19-17-4 16,-15 36-20-1,15-36-86-15,19 24-3 16,-19-24-3-16,54 6 2 15</inkml:trace>
          <inkml:trace contextRef="#ctx0" brushRef="#br0" timeOffset="109574.1336">11505 4972 317 0,'-19'2'129'0,"19"-2"-2"15,0 0-1-15,0 0-102 16,0 0 5-16,0 0-11 0,0 0-5 15,0 0-5 1,34-7-1-16,-13-1 0 16,3-5-1-16,-3 7 0 0,-1-5-2 15,-20 11-4-15,30 2 4 16,-30-2-7-16,13 30 14 16,-11-9-8-16,-4 5 6 15,4-2-8-15,-2 6 6 16,2-9-9-16,2 0 4 15,-4-21-9-15,11 24-9 16,-11-24-12-16,19 13-32 16,-19-13-77-16,0 0-8 15,11-28 3-15,-11 28-5 0</inkml:trace>
          <inkml:trace contextRef="#ctx0" brushRef="#br0" timeOffset="109875.3357">12000 4815 262 0,'0'0'124'0,"0"0"1"15,0 0 1-15,19 2-91 16,-19-2-3-16,32-6-3 0,-32 6-6 15,43-11-6 1,-21 3-3-16,1 3-2 16,-2 1-4-16,-1 2-4 0,-20 2-4 15,32 2-7-15,-32-2-10 16,26 11-11-16,-9 17-39 16,-17-28-63-16,8 32-3 15,-8-32-3-15,-6 43 1 16</inkml:trace>
          <inkml:trace contextRef="#ctx0" brushRef="#br0" timeOffset="111123.9452">11721 5096 250 0,'0'0'125'0,"9"-22"-6"16,-9 22 0-16,28-19-105 16,-2 21-29-16,-5-8-86 15,13 17-18-15,-10-13 1 16,10 10-8-16</inkml:trace>
          <inkml:trace contextRef="#ctx0" brushRef="#br0" timeOffset="110767.7079">12049 5027 290 0,'0'0'122'0,"-32"0"7"16,32 0-8-16,0 0-88 15,41 7-17-15,-7-11-8 16,9-1-12-16,12 14-52 16,-12-20-60-16,9 15-13 15,-27-14 5-15,3 14-11 16</inkml:trace>
          <inkml:trace contextRef="#ctx0" brushRef="#br0" timeOffset="110471.5094">12287 4841 201 0,'0'0'111'0,"0"0"5"16,0 0 3-16,-28-15-66 15,28 15-11-15,0 0-2 16,-15 28-7-16,15-28-6 16,-21 38-4-16,8-18-4 15,2 10-6-15,-4 0 5 16,6 4-11-16,1 0 5 16,1-4-9-16,5-2 6 0,4-2-7 15,3-5 5-15,3-2-5 16,-8-19-3-16,24 22-3 15,-24-22-7-15,28 0-11 16,-7 4-24-16,-19-25-87 16,18 21-9-16,-20-26 2 15,0 26-4-15</inkml:trace>
          <inkml:trace contextRef="#ctx0" brushRef="#br0" timeOffset="111487.1881">12557 4987 274 0,'0'0'128'0,"19"-2"-8"16,2 8 5-16,-21-6-105 15,39-9 1-15,-18 1-9 16,7-1-2-16,-2-6-4 0,-2-2-6 15,-24 17 5-15,27-36-8 16,-24 16 7-16,-3 20-5 16,-20-32 6-16,-3 22-4 15,-7 5 8-15,-2 14 1 16,-7 2 0-16,3 8-2 16,-1 2 2-16,9 9-3 15,9-2 7-15,8 2-11 0,11 0 7 16,9-8-11-1,10-1 2-15,5-6-11 16,8 2-5-16,-4-17-24 16,19 19-56-16,-24-29-35 0,16 16-8 15,-39-6 6-15,49-9-2 16</inkml:trace>
          <inkml:trace contextRef="#ctx0" brushRef="#br0" timeOffset="111865.4401">12810 5100 255 0,'0'0'121'0,"0"0"8"16,21-8-6-16,-21-16-83 16,21 11 3-16,-8-21-24 0,11 10 0 15,-5-6-15 1,2 3 6-16,-3 5-15 16,1 3 2-16,0 19-13 15,-19 0-14-15,37 23-33 0,-37-23-59 16,32 41-2-16,-32-41-6 15,34 54 10-15,-23-35 54 16,10 5 54-16,-8-3 10 16,-13-21 57-16,19 26 59 15,-19-26 13-15,11 21 1 16,-11-21 4-16,13 19-57 16,-13-19-34-16,28 7-8 15,-9-14-11-15,13 3-7 16,0-9-3-16,2-4-5 15,1-9-5-15,-7-1 11 16,-5-8-12-16,-12 7 4 0,-9-4-5 16,-11 9 5-16,-10 1-7 15,-7 12 7-15,-4 7-4 16,0 8-1-16,0 8-5 16,5-3-14-16,14 20-35 15,11-30-82-15,0 30-3 16,0-30-6-16,39 11-4 15</inkml:trace>
          <inkml:trace contextRef="#ctx0" brushRef="#br0" timeOffset="113158.3048">11805 5865 141 0,'0'0'118'0,"-28"-13"2"16,28 13 4-16,-21-17-67 15,21 17-7-15,-11-24-6 16,11 24-10-16,-9-40-7 15,9 18-4-15,-6-12-4 16,6 6-5-16,0-6-2 16,9 4-3-16,-1-7-2 0,7 7-2 15,2 0-1 1,3 9-1-16,1 0 1 16,2 8-1-16,-1 4 2 15,-1 11-1-15,-21-2 0 0,37 35-1 16,-20-5 1-16,0 0-1 15,0 10-1-15,2-3 0 16,-1 6-1-16,-1-7 1 16,-4-2-2-16,2-4 2 15,-7-4-3-15,3 0 1 16,-5-5-3-16,-6-21-2 16,2 34-6-16,-2-34-4 15,0 24-11-15,0-24-14 16,-2 19-44-16,2-19-57 15,0 0-1-15,-23-30-1 16,23 30 4-16</inkml:trace>
          <inkml:trace contextRef="#ctx0" brushRef="#br0" timeOffset="113395.4617">11940 5576 294 0,'0'0'135'0,"0"0"0"16,0 0-4-16,0 0-102 15,2 23-9-15,-4 1-8 16,2 8-6-16,0 4-6 16,2 3-6-16,4 4-15 0,-6-13-34 15,18 15-78-15,-16-22-3 16,11 14-2-16,-13-16-4 15</inkml:trace>
        </inkml:traceGroup>
      </inkml:traceGroup>
    </inkml:traceGroup>
  </inkml:traceGroup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7:14.654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DF2F83B-A91F-4161-920E-CCB3C0B372C0}" emma:medium="tactile" emma:mode="ink">
          <msink:context xmlns:msink="http://schemas.microsoft.com/ink/2010/main" type="inkDrawing" rotatedBoundingBox="8991,16487 11014,16454 11016,16555 8992,16588" semanticType="strikethrough" shapeName="Other">
            <msink:sourceLink direction="with" ref="{84C51254-C709-40DE-ACDE-CD29261D5E55}"/>
          </msink:context>
        </emma:interpretation>
      </emma:emma>
    </inkml:annotationXML>
    <inkml:trace contextRef="#ctx0" brushRef="#br0">-17 133 192 0,'2'-19'125'0,"-2"19"-1"15,0 0 5-15,0 0-77 16,0 0-10-16,0 0-6 16,0 0-9-16,0 0-4 15,28-22-5-15,-7 18-3 16,1-7-4-16,12 7-2 15,0-5-2-15,9 3-1 16,0 2-1-16,4-1-1 16,-2 3-1-16,2 4 0 0,2 0-1 15,-4 1 0-15,2 1 0 16,3-2 0-16,-1 2-2 16,5-2 2-16,1-2 0 15,1 0 0-15,2-2 0 16,-9 0-1-16,2 0 1 15,-1 2-1-15,-3 0 2 16,-4-2-2-16,-3 2-1 16,5 2 1-16,0-2 0 15,5 2 0-15,1 0 0 16,3-2-1-16,-1 0 1 16,1 2 0-16,-3 1 0 0,-2-1-2 15,-4-2 2-15,-2 0-1 16,-4 0 1-16,-1 0-1 15,-1-2 0-15,1-5 1 16,-1 1-1-16,-1 1 1 16,-4-1-1-16,-4 0 0 15,-4-1 1-15,-3 5-1 16,-21 2 0-16,24-6-2 16,-24 6-2-16,0 0-5 15,0 0-7-15,0 0-12 16,19 0-19-16,-19 0-86 15,0 0-12-15,-19-24 9 16,19 24-8-16</inkml:trace>
  </inkml:traceGroup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7:33.533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2B8CC33-EE9D-4714-BBBE-292834FD6CDA}" emma:medium="tactile" emma:mode="ink">
          <msink:context xmlns:msink="http://schemas.microsoft.com/ink/2010/main" type="writingRegion" rotatedBoundingBox="4682,18016 6888,17679 6964,18174 4758,18512"/>
        </emma:interpretation>
      </emma:emma>
    </inkml:annotationXML>
    <inkml:traceGroup>
      <inkml:annotationXML>
        <emma:emma xmlns:emma="http://www.w3.org/2003/04/emma" version="1.0">
          <emma:interpretation id="{431BFF18-C209-4BF0-AADB-1FA5CE953AD9}" emma:medium="tactile" emma:mode="ink">
            <msink:context xmlns:msink="http://schemas.microsoft.com/ink/2010/main" type="paragraph" rotatedBoundingBox="4682,18016 6888,17679 6964,18174 4758,18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352224-7A57-4BFB-8C71-715C81F8D460}" emma:medium="tactile" emma:mode="ink">
              <msink:context xmlns:msink="http://schemas.microsoft.com/ink/2010/main" type="line" rotatedBoundingBox="4682,18016 6888,17679 6964,18174 4758,18512"/>
            </emma:interpretation>
          </emma:emma>
        </inkml:annotationXML>
        <inkml:traceGroup>
          <inkml:annotationXML>
            <emma:emma xmlns:emma="http://www.w3.org/2003/04/emma" version="1.0">
              <emma:interpretation id="{F840AF9E-89D9-4195-A1E6-30B78DB10913}" emma:medium="tactile" emma:mode="ink">
                <msink:context xmlns:msink="http://schemas.microsoft.com/ink/2010/main" type="inkWord" rotatedBoundingBox="4682,18016 6888,17679 6964,18174 4758,18512"/>
              </emma:interpretation>
              <emma:one-of disjunction-type="recognition" id="oneOf0">
                <emma:interpretation id="interp0" emma:lang="en-US" emma:confidence="0">
                  <emma:literal>k220</emma:literal>
                </emma:interpretation>
                <emma:interpretation id="interp1" emma:lang="en-US" emma:confidence="0">
                  <emma:literal>K220</emma:literal>
                </emma:interpretation>
                <emma:interpretation id="interp2" emma:lang="en-US" emma:confidence="0">
                  <emma:literal>15&gt;0</emma:literal>
                </emma:interpretation>
                <emma:interpretation id="interp3" emma:lang="en-US" emma:confidence="0">
                  <emma:literal>Le220</emma:literal>
                </emma:interpretation>
                <emma:interpretation id="interp4" emma:lang="en-US" emma:confidence="0">
                  <emma:literal>le220</emma:literal>
                </emma:interpretation>
              </emma:one-of>
            </emma:emma>
          </inkml:annotationXML>
          <inkml:trace contextRef="#ctx0" brushRef="#br0">48 88 251 0,'0'0'132'16,"-13"-32"-5"-16,13 32 5 15,-4-35-110-15,4 35 9 16,2-21-15-16,-2 21 6 16,0 0-5-16,0 0 3 0,-4 34 8 15,2-8-12-15,0 4 5 16,4-2-11-1,0 8 5-15,2-4-11 16,0-6 1-16,3 0-3 0,-5-1-3 16,-4 3 2-16,-2-4 1 15,-5 2 0-15,-2-7-2 16,1 0-1-16,1 0-5 16,9-19-3-16,-6 22-12 15,6-22-14-15,0 0-34 16,0 0-77-16,42-15-3 15,-31-7 2-15,17 10 1 0</inkml:trace>
          <inkml:trace contextRef="#ctx0" brushRef="#br0" timeOffset="296.6748">301 223 134 0,'19'-13'123'15,"-19"13"5"-15,19-28 4 16,-19 28-66-16,-15-19-8 15,-8 10-10-15,23 9-16 16,-37 9-9-16,37-9-5 16,-40 19-4-16,40-19-4 15,-30 26-2-15,30-26-1 0,-26 21-2 16,26-21 2-16,-17 19-4 16,17-19 1-1,-11 26-2-15,11-26 2 16,0 0-4-16,13 28 4 0,-13-28-6 15,34 11-1-15,-6-1-5 16,0-3-7-16,11 4-17 16,-14-1-49-16,16 10-61 15,-15-10-3-15,10 10 1 16,-17-12-2-16</inkml:trace>
          <inkml:trace contextRef="#ctx0" brushRef="#br0" timeOffset="749.2027">738 17 276 0,'0'0'147'16,"-26"-11"-9"-16,26 11 7 16,0 0-122-16,0 0 2 15,15-19-3-15,11 17-10 16,6 0-6-16,7 6-2 16,-1 3 10-16,7 1-11 15,-2 1 10-15,-2-1-14 0,-5 7 10 16,-4 0-8-16,-6-2 10 15,-26-13-8-15,28 26-3 16,-28-26-2-16,-17 30 1 16,-9-15 6-16,-8 2-2 15,-5 2 0-15,-6 3-4 16,2-5 3-16,2-2 0 16,5 4 2-16,10-6-5 15,26-13-12-15,0 0-17 16,-19 15-61-16,45-11-57 15,-26-4-1-15,49-21-5 16,-28-7 1-16</inkml:trace>
          <inkml:trace contextRef="#ctx0" brushRef="#br0" timeOffset="1160.6636">1160-178 240 0,'0'0'136'0,"0"0"8"15,-9-21-5-15,9 21-90 16,24-13-17-16,1 13-5 16,-5 0-9-16,8 4-7 0,-1 5-2 15,3 4-2-15,0 4-2 16,3 2-2-16,-6 2-1 15,1-1 0-15,-2 1-1 16,-5 1 0-16,-3-3 1 16,-3 0-1-16,-15-19 10 15,-3 32-10-15,-9-10 14 16,-14-1-12-16,-8 3 10 16,-5-1-11-16,-6 5 9 15,-2 0-8-15,6-4 1 16,0-7-2-16,12 2-4 15,7-4-4-15,22-15-7 16,0 0-13-16,4 32-43 0,-4-32-81 16,41 2-6-16,-20-10 2 15,20-1-2 1</inkml:trace>
          <inkml:trace contextRef="#ctx0" brushRef="#br0" timeOffset="1554.9203">2072-99 264 0,'-36'-12'139'16,"36"12"9"-16,-56 21-7 15,35 3-101-15,-14-5 5 16,18 11-19-16,-4 2 0 15,10 7-14-15,9-7 7 16,13 0-14-16,12-13 11 16,5 0-11-16,9-14 0 15,5-12-2-15,1-10-9 16,-2-9 10-16,-5-8-9 16,-10-2 9-16,-11-5-11 15,-8-4 9-15,-16 6-10 16,-10 9 9-16,-9 3 1 15,-6 9-5-15,-3 12-7 0,-1 4-26 16,25 28-112-16,-13-11-11 16,28 12 0-1,-2-27-11-15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2.87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-1 116 34,'0'0'25,"0"0"-4,0 0 0,6 15-4,-6-15-5,3 20-3,-3-20-1,2 23-1,-2-23-1,5 26-1,-5-26 1,7 33-1,-7-13-1,7 6 0,-7 2-1,7 4 0,-5 3-1,5 2 0,-1 1-1,-1 3 0,0 1-1,-1 4 1,-3-1 0,3 3 0,-2-6-1,0 0 1,-2-1-1,0-3 1,0-4-1,1-3 0,1-4 0,2-3-1,-1-1 1,1 0-1,-4 0 1,1-2-1,1-4 1,-2-17 1,0 29-1,0-29 0,0 15 0,0-15 0,0 0 0,0 0 0,0 0 0,0 0 1,0 0-1,0 0 1,0 0 0,-2-19-1,2 0 1,2-4 0,-2-5 0,2-6 0,0-6 0,3-6 0,0-6-1,4-5 1,-2-1 0,4-1-1,-1-3 0,-1 2-1,2 2 2,-2 4-2,-4 1 2,2 6-2,-4 1 2,1 6-1,-2 6 0,-2 4 0,0 6 0,0 4 0,0 3 0,0 1 0,0 16 0,0-25 0,0 25 1,0-24-1,0 24 0,0-23 0,0 23 0,0-18 0,0 18 0,0 0 0,-4-15 0,4 15 0,0 0 0,0 0 1,0 0-1,0 0 0,0 0 0,0 0 1,-7 19-1,7-19 0,-5 25 0,1-10 1,1 5-1,-2 3 1,-1-1-1,3 6 1,-3 1-1,1 2 1,0 6-1,0 4 1,-3 6 0,1 4 0,-1 3-1,2 4 1,-1 4-1,-2 1 1,2 0 0,0-3 0,4-5-1,3-4 0,0-6 0,3-4-1,-1-6 1,3-5 0,-3-4-1,3-3 1,-1-4 0,-2-3 0,-2-16 0,1 26 1,-1-26-1,-3 20-1,3-20 1,0 0 0,0 0 0,0 0 0,0 19 0,0-19-1,0 0 0,0 0-4,0 0-13,18-14-18,-18 14-1,10-21 1,-5 3-3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7:23.765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6EAE73A-BD47-4886-9C6E-A74D3A3A2364}" emma:medium="tactile" emma:mode="ink">
          <msink:context xmlns:msink="http://schemas.microsoft.com/ink/2010/main" type="writingRegion" rotatedBoundingBox="11825,17572 14704,17298 14854,18870 11975,19144"/>
        </emma:interpretation>
      </emma:emma>
    </inkml:annotationXML>
    <inkml:traceGroup>
      <inkml:annotationXML>
        <emma:emma xmlns:emma="http://www.w3.org/2003/04/emma" version="1.0">
          <emma:interpretation id="{B22CA421-0217-4BF6-AF84-26874E227003}" emma:medium="tactile" emma:mode="ink">
            <msink:context xmlns:msink="http://schemas.microsoft.com/ink/2010/main" type="paragraph" rotatedBoundingBox="11825,17572 14704,17298 14854,18870 11975,191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11563D-E57B-407B-B84B-8E6413634610}" emma:medium="tactile" emma:mode="ink">
              <msink:context xmlns:msink="http://schemas.microsoft.com/ink/2010/main" type="line" rotatedBoundingBox="11825,17572 14704,17298 14854,18870 11975,19144"/>
            </emma:interpretation>
          </emma:emma>
        </inkml:annotationXML>
        <inkml:traceGroup>
          <inkml:annotationXML>
            <emma:emma xmlns:emma="http://www.w3.org/2003/04/emma" version="1.0">
              <emma:interpretation id="{5844C315-862F-4944-9668-77D7EDDA6549}" emma:medium="tactile" emma:mode="ink">
                <msink:context xmlns:msink="http://schemas.microsoft.com/ink/2010/main" type="inkWord" rotatedBoundingBox="11825,17572 14704,17298 14854,18870 11975,19144"/>
              </emma:interpretation>
              <emma:one-of disjunction-type="recognition" id="oneOf0">
                <emma:interpretation id="interp0" emma:lang="en-US" emma:confidence="0">
                  <emma:literal>if-it.</emma:literal>
                </emma:interpretation>
                <emma:interpretation id="interp1" emma:lang="en-US" emma:confidence="0">
                  <emma:literal>'if-it.</emma:literal>
                </emma:interpretation>
                <emma:interpretation id="interp2" emma:lang="en-US" emma:confidence="0">
                  <emma:literal>'airfoil.</emma:literal>
                </emma:interpretation>
                <emma:interpretation id="interp3" emma:lang="en-US" emma:confidence="0">
                  <emma:literal>'if-at.</emma:literal>
                </emma:interpretation>
                <emma:interpretation id="interp4" emma:lang="en-US" emma:confidence="0">
                  <emma:literal>'infect.</emma:literal>
                </emma:interpretation>
              </emma:one-of>
            </emma:emma>
          </inkml:annotationXML>
          <inkml:trace contextRef="#ctx0" brushRef="#br0">10672 6407 269 0,'-47'6'131'0,"47"-6"8"16,-43 22-10-16,32-1-94 16,11-21-6-16,-21 36-6 15,21-36-9-15,0 30-4 16,0-30-4-16,19 9-1 16,-19-9-1-16,36-19 0 15,-36 19 0-15,39-26 1 16,-39 26 2-16,30-15-2 15,-30 15 2-15,13 26 1 0,-20-1 10 16,-1 12-12-16,-7 1 9 16,-4 7-9-16,-3-4 7 15,-4 0-11-15,3-11 8 16,1-9-14-16,3-6-3 16,19-15-10-16,-21 13-15 15,21-13-29-15,0 0-87 16,8-34-1-16,16 21 0 15,-9-8 1-15</inkml:trace>
          <inkml:trace contextRef="#ctx0" brushRef="#br0" timeOffset="309.1265">10809 6675 294 0,'43'-22'138'16,"-43"22"-10"-1,28-21 10-15,-28 21-115 0,17-30 2 16,-11 8-18-16,-6 22 1 15,24-30-2-15,-24 30-3 16,17-32 0-16,-17 32-2 16,4-34 1-16,-4 34 0 15,-8-22 1-15,8 22 0 16,-24-10 1-16,24 10 1 16,-36 15-2-16,36-15 0 15,-33 32 0-15,25-13 0 16,8-19-1-16,-2 37 0 0,2-37-5 15,21 27-1-15,5-16-8 16,-5-11-11-16,16 13-11 16,-37-13-103-1,51 2 3-15,-32-13-11 0,9 9 9 16</inkml:trace>
          <inkml:trace contextRef="#ctx0" brushRef="#br0" timeOffset="648.3528">11184 6490 202 0,'-22'0'132'0,"1"-2"-7"0,21 2 8 16,-32 11-82 0,32-11-13-16,-15 26-5 15,17-7-10-15,-2-19-6 16,9 30-4-16,-9-30-3 0,29 17-2 15,-7-19-3-15,-1-5-3 16,3-5 0-16,-5-8-1 16,-2-3 0-16,-6-5-2 15,-7 0 2-15,-8 2 0 16,-7 3-1-16,-8 8 1 16,-2 6-1-16,-7 9-2 15,2 9-3-15,-2 4-6 0,13 14-12 16,-6-7-20-1,27 18-65-15,-8-16-32 16,19 8 5-16,-17-30-7 16</inkml:trace>
          <inkml:trace contextRef="#ctx0" brushRef="#br0" timeOffset="-581.4701">11644 7022 247 0,'0'0'129'16,"5"-30"-3"-16,14 12 2 15,15 1-92-15,3 9-32 0,3-1-37 16,12 7-86-16,-10 6-6 15,10 3-4-15,-7-5 3 16</inkml:trace>
          <inkml:trace contextRef="#ctx0" brushRef="#br0" timeOffset="1128.9483">11456 6398 216 0,'-37'-4'124'16,"37"4"6"-16,-34 2-6 15,34-2-73-15,-23 11-20 0,23-11-8 16,0 0-7-16,4 23-5 15,-4-23 1-15,0 0-2 16,28 13 1-16,-28-13-2 16,25-6 0-16,-25 6-3 15,30-22 0-15,-15 3-2 16,-2-11-1-16,-2 0 0 16,-5-4 1-16,1-11-1 15,-5-7 3-15,-2 7-8 16,-4-2 10-16,-3 11-8 15,-4 10 7-15,11 26-7 16,-32-6 6-16,17 27 0 0,-2 18-1 16,4 6 7-16,3 15-10 15,3 2 8-15,7 11-9 16,11-11 9-16,2 0-1 16,8-9-13-16,7 3-2 15,-4-17-40-15,21 4-95 16,-18-22-10-16,16-10 0 15,-15-13-13-15</inkml:trace>
          <inkml:trace contextRef="#ctx0" brushRef="#br0" timeOffset="-1138.0186">11631 6627 236 0,'0'0'140'15,"0"0"-7"-15,0 0 9 16,0 0-85-16,20 18-22 0,-20-18 4 15,6 47-17-15,-2-13 3 16,5 0-13 0,-3 0 3-16,1-1-11 15,-3-1-1-15,0-9-2 0,-4-23-7 16,9 30-8-16,-9-30-12 16,0 0-26-16,0 0-89 15,0 0-1-15,11-25-4 16,-24-8 2-16</inkml:trace>
          <inkml:trace contextRef="#ctx0" brushRef="#br0" timeOffset="-587.4807">11636 6762 327 0,'0'0'132'16,"0"0"3"-16,13-23-8 0,19 6-105 15,19 4-13-15,11 6-14 16,-2-3-19-16,15 16-41 16,-23-8-61-16,-3 15-9 15,-26 4 3-15,-14 9-7 16</inkml:trace>
          <inkml:trace contextRef="#ctx0" brushRef="#br0" timeOffset="-901.8276">11616 6630 224 0,'-2'-39'127'16,"2"39"13"-16,22-36-8 16,6 18-67-16,-7-9-26 15,26 3-11-15,-2-2-9 16,13 5-9-16,2 2-6 0,-2-1-9 15,0 12-9-15,-13 1-15 16,2 27-25-16,-47-20-83 16,32 40 4-16,-41-14-10 15,-1 13 9-15</inkml:trace>
          <inkml:trace contextRef="#ctx0" brushRef="#br0" timeOffset="2691.9028">10916 7174 245 0,'-17'-33'132'0,"17"33"-2"15,-24-36 2-15,24 36-91 16,-25-21-9-16,25 21-3 15,-20-13-7-15,20 13-6 16,-23 8-1-16,23-8-4 0,-26 26-2 16,26-26 1-16,0 0-1 15,0 0 6-15,-34 103-7 16,34-103-7-16,0 0 6 16,0 0-6-16,47 92 5 15,-26-98 0-15,3-1-9 16,-1-12-7-16,-3-7 2 15,-3-4 4-15,-4-2-13 16,-9 2 4-16,0 9-12 16,-4 21-11-16,0 0-17 15,-19 4-58-15,19-4-28 16,-6 32 0-16,6-32 3 16</inkml:trace>
          <inkml:trace contextRef="#ctx0" brushRef="#br0" timeOffset="2958.0812">11090 6942 311 0,'0'0'146'0,"2"-19"-1"16,-2 19 1-16,0 0-107 15,0 32-10-15,6 7-4 16,-2-3-14-16,-4-36-2 15,11 92-3-15,-11-92 6 0,4 90-13 16,-4-90 7-16,0 0-12 16,-2 112-8-16,2-112-18 15,0 0-37-15,0 0-74 16,0 0-4-16,0 0 7 16,0 0-4-16</inkml:trace>
          <inkml:trace contextRef="#ctx0" brushRef="#br0" timeOffset="3258.2823">11323 7210 275 0,'-2'-21'132'16,"2"21"11"-16,-24-7 0 15,24 7-88-15,-30 9-17 16,30-9-9-16,0 0-4 0,0 0-2 16,0 0-10-16,-2 45 2 15,2-45-9-15,30 4-1 16,-30-4 3-16,0 0 1 15,0 0-4-15,0 0-9 16,0 0 8-16,0 0-8 16,0 0 5-16,39 124 1 15,-39-124-2-15,-47 103-5 16,47-103 3-16,-50 99 0 16,50-99-24-16,0 0-50 15,-53 90-72-15,53-90 1 16,0 0-5-16,0 0-2 0</inkml:trace>
          <inkml:trace contextRef="#ctx0" brushRef="#br0" timeOffset="3822.6592">12413 7026 286 0,'0'0'141'16,"2"-28"4"-16,-2 28 0 16,-4-24-93-16,4 24-15 0,0 0-10 15,19 0-8-15,-19 0-6 16,-2 20-5-16,2-20-1 16,-19 28-3-16,19-28-1 15,-34 27 4-15,14-12-3 16,-1-4 4-16,21-11-7 15,-30 24 8-15,30-24-6 16,-6 25-3-16,6-25-10 16,27 22-19-16,-27-22-72 15,67 30-45-15,-26-26-6 16,-14-15-9-16,12-4 4 16</inkml:trace>
          <inkml:trace contextRef="#ctx0" brushRef="#br0" timeOffset="4098.8437">12520 6366 333 0,'0'0'148'0,"-36"-2"-9"16,36 2 4-16,-32 4-116 15,32-4-13-15,0 0-19 16,0 0-42-16,11 28-86 16,-11-28-10-16,12 28 3 15,-12-28-8-15</inkml:trace>
          <inkml:trace contextRef="#ctx0" brushRef="#br0" timeOffset="4386.0346">12854 6293 272 0,'0'0'137'0,"-2"24"7"15,2-24-3 1,0 0-83-16,-19-11-14 0,19 11-12 16,0 0-10-16,0 0-7 15,0 0-4-15,0 0-8 16,0 0-6-16,21-2-9 16,-21 2-19-16,22 19-56 15,6 3-56-15,-28-22-8 16,43 23 3-16,-43-23-6 15</inkml:trace>
          <inkml:trace contextRef="#ctx0" brushRef="#br0" timeOffset="4647.2087">13227 6272 397 0,'0'0'149'15,"0"0"4"-15,0 0-11 16,0 0-113-16,0 0-10 15,19 13-20-15,3 0-35 16,-3-11-111-16,11 4-1 16,-30-6-13-16,45-4 2 15</inkml:trace>
        </inkml:traceGroup>
      </inkml:traceGroup>
    </inkml:traceGroup>
  </inkml:traceGroup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4:19.32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705731-2265-4A73-ACB2-1D7724D784E3}" emma:medium="tactile" emma:mode="ink">
          <msink:context xmlns:msink="http://schemas.microsoft.com/ink/2010/main" type="inkDrawing" rotatedBoundingBox="2274,1898 7918,1891 7919,1983 2275,1990" semanticType="underline" shapeName="Other">
            <msink:sourceLink direction="with" ref="{0B448658-A0F7-4C85-A28A-04D10D4A5829}"/>
            <msink:sourceLink direction="with" ref="{CDBC4EEB-926B-49F0-90B7-B9281DC27B90}"/>
          </msink:context>
        </emma:interpretation>
      </emma:emma>
    </inkml:annotationXML>
    <inkml:trace contextRef="#ctx0" brushRef="#br0">2 90 110 0,'0'0'108'0,"0"0"8"0,-3-29 2 16,3 29-62-1,0 0 2-15,22 17 1 16,-22-17-11-16,0 0-10 15,32-5-6-15,-3 8-6 0,-1-13-4 16,16 3-5-16,2-5-5 16,5 5-3-16,2-1 0 15,2 6-3-15,1 2 1 16,2 5-2-16,-3 2-2 16,3 0-1-16,0 1 1 15,8-4-2-15,4-4 1 16,2-4-1-16,5-4-1 15,6-1 1-15,-4 1-1 16,-4 1 2-16,-7 5 0 16,-5-1-1-16,-8 8 1 15,-4 0 0-15,-5 0 0 16,-5 2-1-16,5-5 1 0,5-2-2 16,2-2-1-16,12-5 1 15,3-5 0-15,-1 4 0 16,3-1 0-16,-4 4 2 15,-6 0-2-15,-9 8 1 16,-5-1 1-16,-8 5 0 16,-4 0-1-16,-2 1 0 15,4-3 0-15,0-3-3 16,5-4 2-16,7-1 0 16,1-2 2-16,1 0-1 15,-1 1 1-15,-6 1 0 16,-2 3-1-16,-4-2 1 0,-4 7 0 15,-4-1-2-15,-2 1 0 16,2 3-2-16,2-4 2 16,6 1 0-16,-1-2 0 15,2-1 0-15,4 0 0 16,-1-2 0-16,-3 0 0 16,1-2 1-16,-8 2-1 15,1 0 0-15,-1 0 1 16,1-2-2-16,-3 2 1 15,2 0 1-15,3 2-2 16,2-4 1-16,0 4 1 16,1-4 0-16,1 2-1 15,-2-3 0-15,1 1 0 0,-4-1 0 16,-1 1 0-16,-1 0 0 16,1-1-1-16,-3 1 0 15,2 2 1-15,-2-3 0 16,0 3 1-16,-2-2-1 15,-1 2 0-15,6 0 0 16,-32 0 1-16,46 7 1 16,-25-7-2-16,3 0 1 15,1 0-1-15,1-2-1 16,3 2 2-16,-7-5 0 16,7 2-2-16,-5-1 1 15,-24 4 0-15,39-3-1 0,-39 3 1 16,29 0 2-16,-29 0-2 15,26 3 0-15,-26-3 0 16,34-3-1 0,-34 3 1-16,44-5 1 0,-23 3 0 15,3 2-1-15,-2-2 1 16,-22 2 0-16,36 4 0 16,-36-4 0-16,29 5 1 15,-29-5-1-15,25 5 0 16,-25-5-1-16,24 5 1 15,-24-5 0-15,29 2-1 16,-29-2 0-16,34 5-1 16,-34-5 1-16,31 3 1 0,-31-3-1 15,27 7 1-15,-27-7-1 16,24 7 0-16,-24-7 1 16,21 5 0-16,-21-5 0 15,32 0 0-15,-32 0 0 16,36 2-1-16,-14-2 1 15,0 3 1-15,-22-3-1 16,41 0-3-16,-41 0 3 16,41 0 0-16,-41 0 0 15,36-3-1-15,-36 3 1 16,41-5-1-16,-41 5 2 16,39 0 1-16,-39 0-2 0,38-2-1 15,-38 2 1-15,41-2 0 16,-41 2 0-16,37-5-1 15,-37 5 0-15,36-3-1 16,-36 3 3-16,31 0-2 16,-31 0 0-16,24 3 1 15,-24-3-2-15,25 9 2 16,-25-9-1-16,0 0 1 16,31 10-1-16,-31-10 0 15,22 5 1-15,-22-5-1 16,24 2 0-16,-24-2 0 15,24 0 0-15,-24 0 0 16,27-2 1-16,-27 2-1 0,29-2 0 16,-29 2 0-16,26-3 1 15,-26 3 0 1,32-5-1-16,-32 5 1 16,29-5-2-16,-29 5 2 0,21-4-1 15,-21 4 1-15,22-5-1 16,-22 5 0-16,0 0 1 15,27 0-1-15,-27 0 0 16,21-3 0-16,-21 3 1 16,22 0-1-16,-22 0 0 15,22 3 1-15,-22-3-1 16,0 0 0-16,24 5 0 0,-24-5 1 16,0 0-1-1,0 0 1-15,27 7-2 16,-27-7 0-16,0 0 1 15,0 0 0-15,26 5 1 0,-26-5-1 16,0 0 0-16,0 0-3 16,22-15-8-16,-22 15-31 15,0 0-117-15,0 0-2 16,-51-5-8-16,17 17-1 16</inkml:trace>
  </inkml:traceGroup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1:11.37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D20C936-65B5-47C1-B486-9677C5E7DB3D}" emma:medium="tactile" emma:mode="ink">
          <msink:context xmlns:msink="http://schemas.microsoft.com/ink/2010/main" type="inkDrawing" rotatedBoundingBox="16176,2125 20205,1885 20210,1967 16181,2208" shapeName="Other"/>
        </emma:interpretation>
      </emma:emma>
    </inkml:annotationXML>
    <inkml:trace contextRef="#ctx0" brushRef="#br0">119 230 270 0,'-29'10'130'16,"-16"-18"1"-16,45 8 2 15,-46 5-71-15,46-5-21 16,0 0-4-16,7 24-6 15,-7-24-7-15,63 8-6 0,-8-8-3 16,23 7-2-16,13-10-3 16,23 1-3-16,19 0 1 15,14-1-2-15,20-2-1 16,12-4-1-16,16 1 0 16,4-6-2-16,11 2 1 15,0-3 1-15,0-2-1 16,0-4-1-16,-7 4 0 15,-14 0 0-15,-18 2 0 16,-19 6-1-16,-21 1 1 16,-18 4-1-16,-21 4-1 15,-14 0 1-15,-18 2-1 16,-12-2 0-16,-2 0 1 0,-5-5-1 16,3-2-1-16,2-3 1 15,-1 1 0 1,-1-4-1-16,-1 4 0 15,-1-1 0-15,-6 3 0 0,-5 0-1 16,-4 2 0-16,-6 2-1 16,-21 3-2-16,32-4-1 15,-32 4-1-15,0 0-3 16,26-8-4-16,-26 8-5 16,0 0-10-16,0 0-24 15,0 0-87-15,0 0-5 16,0 0 1-16,0 0-3 0</inkml:trace>
  </inkml:traceGroup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4:36.3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E91F13B-7672-4302-97FB-CCC14A7610E3}" emma:medium="tactile" emma:mode="ink">
          <msink:context xmlns:msink="http://schemas.microsoft.com/ink/2010/main" type="inkDrawing"/>
        </emma:interpretation>
      </emma:emma>
    </inkml:annotationXML>
    <inkml:trace contextRef="#ctx0" brushRef="#br0">22236 975 379 0,'0'0'149'0,"0"0"2"16,58-2-3-16,-29-15-112 16,29 10-7-16,2-8-10 15,10 1-9-15,7-5-4 16,1-1-3-16,-1 3-2 15,-7 0-2-15,-2 5-4 16,-13 3-3-16,-4 6-3 16,-12-2-7-16,-8 20-11 15,-31-15-19-15,19 39-66 16,-45-23-30-16,2 25-2 16,-32-14 3-16,3 24 3 15</inkml:trace>
    <inkml:trace contextRef="#ctx0" brushRef="#br0" timeOffset="-240.159">22460 922 391 0,'0'0'151'16,"0"0"-4"-16,0 0 2 16,0 49-125-16,-9-4-4 15,4 21 0-15,-10 9-9 16,3 14 0-16,-5 8-5 0,3-1 1 15,-1-2-4-15,6-9-1 16,1-5-1-16,6-20-1 16,4-12-3-16,3-21-2 15,-5-27-4-15,0 0-7 16,29-24-21-16,-38-46-112 16,23-3-2-16,-24-35-1 15,15 9-1-15</inkml:trace>
    <inkml:trace contextRef="#ctx0" brushRef="#br0" timeOffset="181.1214">22402 1323 342 0,'-12'29'141'16,"12"-29"1"-16,0 0-3 15,29 0-106-15,20-9-10 16,6-13-5-16,15 5-12 16,5-2-7-16,-2 2-10 15,-6 19-10-15,-26-9-16 16,5 41-57-16,-46-34-44 15,0 70-2-15,-36-34 0 16,-5 24 3-16</inkml:trace>
    <inkml:trace contextRef="#ctx0" brushRef="#br0" timeOffset="2911.9367">21161 2174 334 0,'-29'-8'140'16,"29"8"-2"-16,-34-4-12 15,34 4-95-15,-41 26-4 16,24-2-4-16,-7 1-10 16,7 1-3-16,2 1-3 15,10-3-1-15,5-24-3 16,22 26-1-16,5-30-1 16,6-6 0-16,9-7 0 15,-4-2-1-15,-2-5 2 16,-4 2 1-16,-10 5 0 15,-22 17 1-15,21-19 0 16,-21 19 0-16,0 0 0 16,-9 36-1-16,4-14-1 0,2 4-1 15,1 3-2-15,4 0 0 16,3 0-5-16,0-7-5 16,-5-22-12-16,22 14-21 15,9-4-101-15,-31-10-1 16,27-31-3-16,-27-8 1 15</inkml:trace>
    <inkml:trace contextRef="#ctx0" brushRef="#br0" timeOffset="3189.1213">21470 1804 331 0,'0'0'140'0,"7"-27"0"15,-7 27 2-15,0 0-104 16,0 44-3-16,-10-13-10 16,8 13-6-16,-5 7-4 15,4 7-3-15,1 2-2 16,2 3-4-16,0-3-1 16,5-4-3-16,0-8-1 15,-1-7-5-15,4-7-5 16,-8-34-10-16,12 39-21 15,-12-39-107-15,2-22-4 16,-9-14 0-16,19 9-3 0</inkml:trace>
    <inkml:trace contextRef="#ctx0" brushRef="#br0" timeOffset="3547.3588">21622 2145 391 0,'-2'43'149'16,"2"-43"1"-16,-17 53-4 15,5-28-124-15,9-1-2 16,3-24-5-16,3 41-8 16,-3-41-2-16,19 24 0 15,-19-24-1-15,31 0 0 16,-7-7-2-16,-2-8 0 0,0-2 1 16,2-2 0-16,-2 0 1 15,-22 19 0 1,36-25 1-16,-36 25 1 15,0 0 0-15,22 39 0 0,-25-3 0 16,-6 8 0-16,-3 7-3 16,-8 7 0-16,1-3-3 15,-5 1 2-15,-5-8-3 16,2-7 0-16,-2-14-3 16,5-10-3-16,0-10-7 15,2-24-15-15,22 17-56 16,-19-32-72-16,31 11-3 15,-17-25-1-15,22 19-3 16</inkml:trace>
    <inkml:trace contextRef="#ctx0" brushRef="#br0" timeOffset="357.2378">22349 1821 329 0,'-7'34'142'0,"7"-34"-2"15,17 24 2-15,-17-24-107 16,67-5-8-16,-18-7-5 15,11 0-11-15,3-7-8 16,0-1-10-16,4 8-15 16,-18-14-43-16,9 26-74 15,-24-12-4-15,2 21 0 16,-36-9-5-16</inkml:trace>
    <inkml:trace contextRef="#ctx0" brushRef="#br0" timeOffset="759.5059">23064 1816 302 0,'0'0'144'0,"41"-2"3"16,-41 2-4-16,44 2-64 15,-44-2-45-15,48 5-6 16,-26-3-9-16,2 8-7 16,-24-10-3-16,34 19-2 15,-34-19 0-15,10 34-1 16,-23-12-1-16,-8 5 2 0,-8 6-2 16,-10 1 1-16,0 5-1 15,-2-1-1-15,5-1 0 16,7-8-1-16,15-5-1 15,14-24-1-15,12 31-1 16,12-26-1-16,10-2 0 16,4-6-4-16,3-2-2 15,-4 0-7-15,-1 13-14 16,-36-8-57-16,36 7-70 16,-36-7-1-16,-12 31-4 15,-19-19 0-15</inkml:trace>
  </inkml:traceGroup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05.33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5D87D89-5AE1-4FAC-93F9-019F64B27316}" emma:medium="tactile" emma:mode="ink">
          <msink:context xmlns:msink="http://schemas.microsoft.com/ink/2010/main" type="inkDrawing"/>
        </emma:interpretation>
      </emma:emma>
    </inkml:annotationXML>
    <inkml:trace contextRef="#ctx0" brushRef="#br0">-16 266 402 0,'0'0'145'15,"-27"2"-4"-15,27-2 2 16,0 0-108-16,29 0-5 16,-5-10-6-16,17 6-8 15,10-8-3-15,12 4-3 16,7 1-2-16,12 2-3 15,8 5 0-15,6 5-2 16,13 0 1-16,4 5-2 16,11-3-1-16,9-5 0 0,12-4-1 15,9-5 0-15,8-8-1 16,2-4 0-16,-9-3 1 16,-5-2-2-16,-13 2 1 15,-13 3 0-15,-25 4 1 16,-15 3-1-16,-14 5 1 15,-9 0-1-15,-8 2 0 16,-10-2-3-16,1-1-3 16,-8-1-4-16,0 1-9 15,-12-8-12-15,8 16-32 16,-32 0-84-16,0 0 2 16,-7-27-2-16,7 27 3 0</inkml:trace>
  </inkml:traceGroup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08.61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A7DF47-8BAF-4166-B1BD-1B8DAA0BB46F}" emma:medium="tactile" emma:mode="ink">
          <msink:context xmlns:msink="http://schemas.microsoft.com/ink/2010/main" type="inkDrawing"/>
        </emma:interpretation>
      </emma:emma>
    </inkml:annotationXML>
    <inkml:trace contextRef="#ctx0" brushRef="#br0">9883-742 388 0,'0'0'140'0,"0"0"-3"16,0 0 0-16,0 0-106 0,0 0-6 16,29-2-8-16,-29 2-9 15,29 0-4-15,-29 0-7 16,39-8-10-16,-10 11-17 16,-17-25-50-16,27 24-57 15,-39-2 0-15,53-17-4 16,-53 17 3-16</inkml:trace>
    <inkml:trace contextRef="#ctx0" brushRef="#br0" timeOffset="192.1277">10320-860 361 0,'34'-13'134'0,"-34"13"5"0,22 10-2 16,-22-10-95-16,2 44-3 15,-11-13-13-15,4 15-7 16,-7 0-6-16,0 5-4 15,2-5-5-15,0-3-3 16,6-7-9-16,1-11-12 16,18 11-118-16,-15-36-5 15,0 0-6-15,0 0-5 16</inkml:trace>
    <inkml:trace contextRef="#ctx0" brushRef="#br0" timeOffset="1920.2776">11485-827 286 0,'0'0'132'0,"0"0"1"16,-22-24 1-16,22 24-69 15,0 0-17-15,-22 5-11 16,-11-3-12-16,4 13-5 15,-12-1-6-15,2 8-3 16,-2 7-2-16,5 5-1 16,7 0-3-16,12 7-1 15,14-7-2-15,13-3-1 16,12-9-1-16,7-7 0 16,12-15 0-16,2-10-1 15,6-12 0-15,-6-9 1 16,-2-1 0-16,-5-2 1 0,-7 5 0 15,-29 29 2-15,24-21 0 16,-24 21 0-16,-24 43 1 16,-2 6-1-16,-8 6 1 15,0 13-1-15,-2 2-2 16,-3-2 1-16,3-3-2 16,2-12 0-16,-2-7-1 15,2-12-1-15,3-10-5 16,-6-12-6-16,13-2-15 15,-7-29-32-15,31 19-85 16,-17-54-3-16,34 28-2 16,-17-30 0-16</inkml:trace>
    <inkml:trace contextRef="#ctx0" brushRef="#br0" timeOffset="2272.5118">11760-754 374 0,'29'5'139'15,"-29"-5"1"-15,0 0-3 16,-24 7-105-16,10 17-2 16,-13-2-7-16,5 9-8 15,-2 1-3-15,7 4-5 0,5-2-2 16,10-3-1-16,11-6-2 15,-9-25-2-15,49 16 0 16,-15-20-2 0,4-13 0-16,1-10 2 0,-5-7-3 15,-10-7 1-15,-10 7-2 16,-11 0-1-16,-10 10 0 16,7 24-4-16,-37-17-6 15,6 20-16-15,16 31-39 16,-11-22-66-16,26 26-4 15,0-38 1-15,5 51-2 16</inkml:trace>
    <inkml:trace contextRef="#ctx0" brushRef="#br0" timeOffset="2555.6991">12007-624 409 0,'0'0'142'15,"22"-9"1"-15,-22 9-3 0,0 0-115 16,0 0-2-16,36-7-10 15,-36 7-7-15,36 0-4 16,-36 0-1-16,36-8-1 16,-36 8 0-16,0 0 0 15,22-31 1-15,-22 31-2 16,-17-27 1-16,17 27 1 16,-34-24-1-16,34 24 0 0,-36-14-1 15,36 14-3 1,-29 4-3-16,29-4-4 15,0 0-7-15,-19 22-12 16,31 7-31-16,-12-29-76 0,14 24-2 16,-14-24 0-16,32 12-2 15</inkml:trace>
    <inkml:trace contextRef="#ctx0" brushRef="#br0" timeOffset="2951.9632">12468-781 381 0,'-19'-26'144'16,"19"26"-4"-16,-51-5 0 15,29 7-117-15,-16 8-2 16,6 14-2-16,3 3-9 16,10 2-2-16,5-3-3 0,9 1-2 15,5-27-1-15,26 27 0 16,3-25-2-16,8-12 2 15,4-9-2-15,2-12-1 16,1-6 1-16,-6-11 0 16,-4-5 0-16,-5-5 0 15,-10 0-2-15,-2 7 5 16,-14 7-2-16,-1 18 5 16,-2 26 1-16,-22-8 0 15,3 33-1-15,0 21 1 16,-3 14 2-16,3 10-6 15,4 12 3-15,3-2-7 0,10 2-5 16,-3-2-3-16,10-5-12 16,-13-22-31-16,23 15-94 15,-34-39-4-15,19 12-4 16,-34-31-2-16</inkml:trace>
    <inkml:trace contextRef="#ctx0" brushRef="#br0" timeOffset="3823.5418">11210 593 383 0,'0'0'140'16,"0"0"3"-16,0 0-3 16,-39-7-105-16,39 7-6 15,-32 24-9-15,32-24-8 0,-24 31-4 16,24-31-3-16,-12 24-3 15,12-24 0-15,0 0-1 16,29-2-1 0,-7-10 0-16,0-5-1 0,2-2 1 15,2-1-1-15,-6-2 1 16,-20 22-1-16,26-26 1 16,-26 26 0-16,0 0 0 15,0 0 1-15,0 0-1 16,3 34 1-16,-3-34-4 15,0 38-1-15,0-38-6 16,9 29-6-16,-9-29-13 16,22 13-19-16,12 3-88 0,-34-16-4 15,39-14-2 1,-30-10 3-16</inkml:trace>
    <inkml:trace contextRef="#ctx0" brushRef="#br0" timeOffset="4040.6858">11705 143 391 0,'29'-5'148'16,"-29"5"-4"-16,0 0 2 15,2 44-114-15,-2 2-6 16,-9 4-8-16,4 11-8 16,-3-1-3-16,4 6-4 0,-4-6 0 15,4-12-6 1,4-4-6-16,-3-10-7 15,13 0-24-15,-10-34-100 16,0 0-6-16,0 0-2 0,0 0-3 16</inkml:trace>
    <inkml:trace contextRef="#ctx0" brushRef="#br0" timeOffset="4391.9196">11925 426 406 0,'21'7'144'0,"-21"-7"0"15,0 0-2-15,-26 34-115 16,26-34-6-16,-20 39-4 16,6-15-8-16,4-2-1 15,3 4-1-15,5-4-2 16,2-22-2-16,14 29-2 16,8-24 1-16,4-10 0 0,6-9-1 15,-1-3 2-15,3-5 0 16,-5 3 2-16,-5 4 0 15,-24 15 2-15,0 0-2 16,7 27-2-16,-19 11 2 16,-12 13-3-16,0 12 0 15,-7 2-2-15,-1 5 0 16,-2-4-1-16,1-6-1 16,1-11-1-16,-4-8-4 15,7-17-7-15,-7-19-21 16,36-5-112-16,-44-27-4 15,42 3-5-15,-17-34 0 0</inkml:trace>
    <inkml:trace contextRef="#ctx0" brushRef="#br0" timeOffset="5453.6258">12821 331 293 0,'-51'12'137'0,"34"15"2"16,17-27-2-16,0 0-81 15,0 0-21-15,63 19-7 16,-15-24-14-16,8 1-14 16,9 6-27-16,-21-16-106 15,26 16-5-15,-39-14-3 16,13 14-1-16</inkml:trace>
    <inkml:trace contextRef="#ctx0" brushRef="#br0" timeOffset="5105.3955">12811-227 411 0,'0'-32'146'16,"39"30"0"-16,-17-27-3 0,28 17-118 15,6-10-4-15,19-2-6 16,0 2-6-16,2 0-4 16,-7 3-4-16,-12 7-5 15,-10 14-7-15,-23 3-9 16,-8 31-24-16,-51-12-101 16,14 37-2-16,-35-20-2 15,19 24 3-15</inkml:trace>
    <inkml:trace contextRef="#ctx0" brushRef="#br0" timeOffset="4925.2752">12976-256 386 0,'0'0'150'0,"9"-27"0"15,-9 27 0-15,0 0-115 16,-12 39-6-16,-10-5-8 16,3 12-9-16,-7 9-4 15,-1 8-2-15,0 7-3 16,6 0 1-16,1 3-2 16,8-10-1-16,7-5 1 15,5-12-4-15,3-8 1 16,2-13-6-16,-5-25-5 15,0 0-16-15,38 0-35 16,-43-46-88-16,27 9 0 16,-31-35 0-16,21 9 0 15</inkml:trace>
    <inkml:trace contextRef="#ctx0" brushRef="#br0" timeOffset="5293.5194">12939 43 305 0,'-21'17'136'0,"-18"-21"-1"15,39 4 4-15,-34 7-85 16,34-7-20-16,0 0-7 16,32 0-13-16,-1-10-5 15,15 3-4-15,5-3-6 16,9-4-5-16,8 11-15 15,-15-11-20-15,14 26-83 16,-42-17-16-16,8 29 4 16,-33-24-5-16</inkml:trace>
    <inkml:trace contextRef="#ctx0" brushRef="#br0" timeOffset="5743.8188">13362 317 429 0,'51'-3'151'0,"-27"-18"-8"16,29 21 2-16,-21-8-135 16,-1 11 7-16,-9 2-8 15,-22-5-5-15,12 31 6 16,-19-7-6-16,-15 3 6 15,-7 2-6-15,-3 0 5 16,3-3-6-16,3-1 0 16,4-4-1-16,22-21 0 15,-12 32-1-15,12-32-4 16,27 12-4-16,-3-7-13 16,-24-5-35-16,58-17-95 0,-49-10-2 15,28 13-5-15,-33-27 0 16</inkml:trace>
    <inkml:trace contextRef="#ctx0" brushRef="#br0" timeOffset="6132.0772">13853-656 403 0,'0'0'148'0,"-42"-24"-1"16,42 24-3-16,-24 15-122 16,24-15-3-16,0 0-8 15,8 26-7-15,-8-26-1 16,26 10-2-16,-26-10-1 15,24 0 0-15,-24 0 0 16,0 0 0-16,17-24 0 16,-17 24 0-16,0 0 0 15,-24-24 1-15,24 24-1 16,-36 4-1-16,36-4-4 0,-34 22-4 16,34-22-12-16,-24 24-17 15,48 3-100-15,-24-27-4 16,22 7-3-16,-22-7 0 15</inkml:trace>
    <inkml:trace contextRef="#ctx0" brushRef="#br0" timeOffset="6432.2765">14070-702 329 0,'36'-14'147'0,"-36"14"1"15,0 0-2-15,0 0-58 16,0 0-60-16,0 0-11 16,-19 36-10-16,19-36-2 15,-3 34-3-15,3-34-1 16,0 24-1-16,0-24 0 16,0 0 0-16,0 0 0 15,22-7 0-15,-22 7-1 16,0-32-1-16,0 32-3 15,-5-31-5-15,5 31-9 16,-19-22-24-16,19 22-101 16,0 0-2-16,0 22-3 15,0-22 1-15</inkml:trace>
    <inkml:trace contextRef="#ctx0" brushRef="#br0" timeOffset="6704.4569">14365-760 309 0,'31'-9'141'15,"-31"9"6"-15,0 0-2 16,0 0-95-16,-5 21-4 16,5-21-14-16,-21 29-10 15,21-29-8-15,-17 29-4 0,17-29-5 16,-8 22-2-16,8-22-1 15,0 0-3-15,0 0 0 16,0 0-5 0,27-7-7-16,-27 7-19 0,24-17-115 15,-31-10-1-15,7 27-7 16,0 0 1-16</inkml:trace>
  </inkml:traceGroup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03.70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E6D3DD-7348-42E5-9512-B16E8670AAEC}" emma:medium="tactile" emma:mode="ink">
          <msink:context xmlns:msink="http://schemas.microsoft.com/ink/2010/main" type="inkDrawing"/>
        </emma:interpretation>
      </emma:emma>
    </inkml:annotationXML>
    <inkml:trace contextRef="#ctx0" brushRef="#br0">4307-795 392 0,'-38'-5'140'0,"38"5"-3"16,-39 2 1-16,39-2-108 16,-29 15-5-16,29-15-4 15,0 0-8-15,5 28-4 16,-5-28-1-16,0 0-2 16,24 2-2-16,-24-2-1 15,24-12 0-15,-24 12-2 16,0 0-1-16,0 0 2 15,0 0-2-15,0 0 1 16,0 0-2-16,-24 10-1 16,24-10-8-16,-27 35-9 0,30-6-21 15,-3-29-97-15,9 23-5 16,-9-23-1-16,41-8-3 16</inkml:trace>
    <inkml:trace contextRef="#ctx0" brushRef="#br0" timeOffset="327.2158">4556-793 396 0,'0'0'138'0,"0"0"2"16,27 33-3-16,-27-33-108 16,0 0-4-16,21 2-6 0,-21-2-7 15,24 5-4-15,-24-5-3 16,0 0 0-16,0 0-2 15,0 0 1-15,0 0-3 16,0 0 1-16,0 0 0 16,0 0 0-16,0 0 1 15,0 0-1-15,0 0 0 16,-9 23 0-16,9-23 0 16,0 0-1-16,0 0 0 15,0 0-2-15,-3 25-2 16,3-25-5-16,0 0-10 15,17 27-22-15,-17-27-99 16,0 0-5-16,0 0 0 0,41-5-2 16</inkml:trace>
    <inkml:trace contextRef="#ctx0" brushRef="#br0" timeOffset="703.4663">4981-780 443 0,'0'0'148'0,"0"0"-3"15,-5 22-3-15,5-22-119 16,10 28-4-1,-10-28-7-15,19 22-6 0,-19-22-2 16,32 0-1-16,-32 0-1 16,31-25 0-16,-31 25-2 15,27-37 3-15,-27 37-1 16,14-38 1-16,-14 38 1 16,0 0 0-16,-26-7-1 15,26 7 0-15,-37 32 0 16,21-7-6-16,-4-2-7 15,13 9-34-15,7-32-103 0,-7 27-6 16,7-27-3-16,0 0-8 16</inkml:trace>
  </inkml:traceGroup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06.32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82F553-FEC7-45C9-9A25-93F695B511E4}" emma:medium="tactile" emma:mode="ink">
          <msink:context xmlns:msink="http://schemas.microsoft.com/ink/2010/main" type="inkDrawing"/>
        </emma:interpretation>
      </emma:emma>
    </inkml:annotationXML>
    <inkml:trace contextRef="#ctx0" brushRef="#br0">6791-339 397 0,'0'0'138'0,"26"0"-1"16,-6-24-3-16,26 10-107 0,2-8-5 15,12 2-9-15,1 4-13 16,1-4-9 0,1 13-14-16,-17-15-20 15,15 25-89-15,-61-3-3 0,41 0-2 16,-41 0 0-16</inkml:trace>
  </inkml:traceGroup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5-11-07T17:31:10.50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9FEE8E-608F-4C2A-AE47-9156D3ADBBA5}" emma:medium="tactile" emma:mode="ink">
          <msink:context xmlns:msink="http://schemas.microsoft.com/ink/2010/main" type="inkDrawing"/>
        </emma:interpretation>
      </emma:emma>
    </inkml:annotationXML>
    <inkml:trace contextRef="#ctx0" brushRef="#br0">8537 3353 0,'0'0'15</inkml:trace>
  </inkml:traceGroup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05.62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0CCBCD-843B-494F-868D-0D4BD55079C4}" emma:medium="tactile" emma:mode="ink">
          <msink:context xmlns:msink="http://schemas.microsoft.com/ink/2010/main" type="inkDrawing"/>
        </emma:interpretation>
      </emma:emma>
    </inkml:annotationXML>
    <inkml:trace contextRef="#ctx0" brushRef="#br0">8752-6302 457 0,'0'0'154'16,"-21"12"-3"-16,28 15-1 15,-7-27-126-15,17 39-5 16,7-15-6-16,15 0-5 15,2 0-2-15,2 3-1 16,-4-5-2-16,-3 2 0 0,-9-2-1 16,-10-1 0-16,-17-21 0 15,-5 41-1-15,-15-16-1 16,-11-6-2-16,-3 0-6 16,-7-7-11-16,12 20-54 15,-14-35-85-15,43 3 3 16,-56 0-7-16,56 0-1 15</inkml:trace>
    <inkml:trace contextRef="#ctx0" brushRef="#br0" timeOffset="2113.4057">9825-6200 384 0,'0'0'139'16,"0"0"-1"-16,0 0 1 16,0 0-103-16,0 0-5 15,0 0-8-15,0 0-7 16,17 34-4-16,-3-8-3 15,-1 6-1-15,-1 2-4 16,2 2-1-16,-2 0-1 16,5-2-1-16,-5 0-3 15,3-5-1-15,-6 0-3 16,-9-29-7-16,24 27-9 16,-2-15-25-16,-22-12-94 15,36-22 0-15,-26-14-4 16,24 9 3-16</inkml:trace>
    <inkml:trace contextRef="#ctx0" brushRef="#br0" timeOffset="2323.6323">10245-6273 377 0,'0'0'140'0,"0"0"2"16,10 29 1-16,-39-7-100 16,10 19-10-16,-13 0-5 15,1 10-12-15,-5 0-5 16,2-3-3-16,2-2-4 15,3 0-2-15,13-12-4 16,3 0-3-16,9-5-5 16,4-29-12-16,12 39-25 0,-12-39-99 15,24 7 0 1,-24-7-5-16,36-15 4 16</inkml:trace>
    <inkml:trace contextRef="#ctx0" brushRef="#br0" timeOffset="1091.7267">7411-7003 416 0,'0'0'146'16,"22"-43"2"-16,7 30-3 16,-19-16-109-16,24 13-9 15,-5-1-8-15,5 7-6 16,-3-2-5-16,0 9-1 16,-4 3-2-16,-27 0-1 15,39 17 1-15,-39-17-3 16,36 29 1-16,-36-29-3 15,41 37 1-15,-17-23-1 16,3-2 1-16,4-7-2 16,0-7-2-16,3-8-2 0,-2-2-4 15,-8-10-8-15,5 8-24 16,-32-23-110-16,3 37-2 16,-2-29 2-16,2 29-7 15</inkml:trace>
    <inkml:trace contextRef="#ctx0" brushRef="#br0" timeOffset="2521.7643">10231-5780 412 0,'0'0'146'0,"-10"49"2"15,10-49-7-15,-12 55-113 16,5-19-6-16,9 3-9 16,-4 0-9-16,2 0-4 15,-3-1-7-15,-1-9-14 16,13 15-51-16,-9-44-68 15,3 26-5-15,-3-26-2 16,2-21-7-16</inkml:trace>
    <inkml:trace contextRef="#ctx0" brushRef="#br0" timeOffset="484.3226">7392-6670 431 0,'0'0'142'15,"0"0"-2"-15,19-22-7 16,15 10-113-16,10-2-3 16,11-1-8-16,6 3-5 15,9 2-4-15,0 3-2 0,-5 2-6 16,-4 8-8-16,-16-6-17 16,6 23-90-16,-51-20-13 15,29 26-4-15,-51-19 0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8.35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-2 152 24,'-3'-28'20,"3"28"1,0 0 0,0 0-4,0 0-3,0 0-4,0 0-1,0 0-2,0 0-1,0 0-1,0 0 0,5 20 0,0-1 2,-5 4-2,9 14 0,-7 0-2,5 12 1,-4 2-2,1 7 0,-2 2-1,-1 5 0,-1-4 0,0 4 0,-1-3 0,-1-4 0,0-6-1,2-4 1,-2-8-1,2-5 1,2-7-1,0-7 0,0-5 0,-2-16 0,3 20 0,-3-20 0,0 0 0,0 0 0,0 0 1,11-23-1,-11 7 1,3-5-1,-4-6 1,2-1-1,1-5 1,-2-6-2,0-5 2,0-1-2,2-6 2,0 0-2,1-5 1,1-1 0,1 1 0,-5-2 0,3 2 0,-3 3 0,-1 4 0,-1 5 0,0 4 0,-3 1 0,0 6 1,1 4-2,-3 5 1,5 1 1,0 5-1,1 3 0,1 15 1,-4-23 0,4 23 0,0 0-1,-3-18 1,3 18-1,0 0 1,0 0-1,0 0 1,0 0-1,1 21 0,3-3 1,-2 5-1,-1 7 1,1 10-1,-2 7 1,0 6-1,2 7 1,-2 3-1,2 6 1,0 3-1,-2 3 1,0-1 0,1 3 0,-1 1-1,4-3 1,-2-3-1,-1-7 1,3-7-1,-1-10 0,1-10 0,1-9 1,-3-10-1,-2-19 0,7 21 0,-7-21 0,0 0 0,0 0 0,2-30 0,-4 6 0,2-8 0,-2-9 0,1-9 0,1-12 0,1-1 0,1-6-1,2 2 1,1 1-1,-2 2 1,1 5 0,0 4 0,-1 4 0,-1 4 0,3-2 0,-3-1 0,0 3 0,-1 1 0,-1 2 0,0 2 0,-1 7 0,-1 3 0,2 10 0,-2 4 0,2 18 0,-7-25 0,7 25 0,-2-15 0,2 15-1,0 0 1,0 0 0,0 0 0,0 0 0,0 0 1,0 0-1,0 0 0,0 35 1,0 0-1,-1 9 0,-3 8 1,4 12-1,-2 6 0,2 6 1,0 3-1,2 1 1,-2-6-1,0-3 1,0-3-1,0-6 1,2-3-1,0-8 0,-1-7 0,1-7 1,0-7-2,1-5 2,1-8-2,-4-17 1,7 21 0,-7-21 0,0 0 0,0 0 0,11-24 0,-8 1 0,1-5 0,-1-7 0,1-11 1,-3-9-2,-1-3 1,0-3 0,2-6 0,-4-1-1,1 1 1,-3-5 0,-3 7 0,2 2 0,-2 3 0,3 5-1,-1 6 1,1 7 0,1 5 0,1 9-1,0 3 1,2 6 0,0 3 0,0 16 0,2-19 0,-2 19 0,0 0 0,0 0 0,0 0 1,0 0-1,0 0 0,0 0 0,0 0 0,-5 16 0,1 7 0,4 8-1,-2 17 2,1 10-1,-1 8 0,-2 10 1,3 5-1,1 3 1,-2-1-1,4-1 2,1-6-2,2-8 1,1-6-1,1-8 1,-2-6-1,4-8 0,-4-6 1,2-6-1,-1-7 0,-3-5 0,-3-16 0,5 22 0,-5-22 0,0 0-1,0 0-3,0 0-12,6-15-21,-6 15-1,14-16 0,-14 16-1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2:55.54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A8ED03-457C-4733-A5DB-B28ECB96A651}" emma:medium="tactile" emma:mode="ink">
          <msink:context xmlns:msink="http://schemas.microsoft.com/ink/2010/main" type="inkDrawing" rotatedBoundingBox="19400,9427 19605,9496 19594,9526 19390,9458" shapeName="Other"/>
        </emma:interpretation>
      </emma:emma>
    </inkml:annotationXML>
    <inkml:trace contextRef="#ctx0" brushRef="#br0">1379-6646 434 0,'0'0'145'0,"0"0"-1"0,0 0-3 16,26-17-115-16,-26 17-9 15,25 3-2-15,-25-3-10 16,36 9-6-16,-14 1-9 15,-22-10-14-15,43 31-42 16,-43-31-73-16,34 15-2 16,-34-15-3-16,26-3-1 15</inkml:trace>
  </inkml:traceGroup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16.49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5E164A-9538-419D-86AC-C7A228C24356}" emma:medium="tactile" emma:mode="ink">
          <msink:context xmlns:msink="http://schemas.microsoft.com/ink/2010/main" type="inkDrawing" rotatedBoundingBox="20258,13628 20348,12073 20459,12079 20368,13635" shapeName="Other">
            <msink:destinationLink direction="with" ref="{A9F5DB69-D5C9-49FB-BD4F-FABF76B6E787}"/>
            <msink:destinationLink direction="with" ref="{A5D9322F-545D-4F3D-BFE5-3CD210DCBA37}"/>
          </msink:context>
        </emma:interpretation>
      </emma:emma>
    </inkml:annotationXML>
    <inkml:trace contextRef="#ctx0" brushRef="#br0">2447-3998 351 0,'0'0'139'15,"-10"-27"0"-15,10 27 0 16,0 0-98-16,-12 32-3 16,-5-1-8-16,3 30-9 15,-8 13-5-15,3 21-2 16,-1 16-3-16,1 14 0 0,4 6-3 15,8 4-2-15,5-7-1 16,2-5-2-16,7-9 0 16,-2-13 0-16,2-14-2 15,-2-14-2-15,-3-15-2 16,1-12-2-16,-3-17-7 16,0-29-11-16,0 0-36 15,0-41-86-15,21 5-5 16,-23-37-1-16,26 13-3 15</inkml:trace>
  </inkml:traceGroup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17.17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F5DB69-D5C9-49FB-BD4F-FABF76B6E787}" emma:medium="tactile" emma:mode="ink">
          <msink:context xmlns:msink="http://schemas.microsoft.com/ink/2010/main" type="inkDrawing" rotatedBoundingBox="20025,13498 20658,14182 20433,14390 19800,13706" semanticType="callout" shapeName="Other">
            <msink:sourceLink direction="with" ref="{2C5E164A-9538-419D-86AC-C7A228C24356}"/>
            <msink:sourceLink direction="with" ref="{334679DE-24C7-4380-8D9A-BB66F03B22EC}"/>
            <msink:sourceLink direction="with" ref="{AE3F6669-2393-453C-A14E-98B0038990CB}"/>
          </msink:context>
        </emma:interpretation>
      </emma:emma>
    </inkml:annotationXML>
    <inkml:trace contextRef="#ctx0" brushRef="#br0">1937-2534 386 0,'-2'31'146'16,"2"-31"0"-16,-5 56 0 16,2-27-101-16,25 17-14 15,2 2-9-15,12 13-6 16,1 4-8-16,6 0-1 16,1 5-4-16,2-2 1 0,-3-8-2 15,5-4-2 1,-4-13-2-16,2-11-3 15,0-13-7-15,-5-21-16 16,12 4-86-16,-27-46-33 0,18 20 0 16,-34-39-7-16,23 20 2 15</inkml:trace>
  </inkml:traceGroup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17.38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D6E267-B914-4724-91A0-E72ADADC42E8}" emma:medium="tactile" emma:mode="ink">
          <msink:context xmlns:msink="http://schemas.microsoft.com/ink/2010/main" type="inkDrawing" rotatedBoundingBox="20505,14377 20947,13620 21062,13687 20621,14445" semanticType="callout" shapeName="Other">
            <msink:sourceLink direction="with" ref="{334679DE-24C7-4380-8D9A-BB66F03B22EC}"/>
            <msink:sourceLink direction="with" ref="{AE3F6669-2393-453C-A14E-98B0038990CB}"/>
          </msink:context>
        </emma:interpretation>
      </emma:emma>
    </inkml:annotationXML>
    <inkml:trace contextRef="#ctx0" brushRef="#br0">2949-2476 442 0,'27'22'155'0,"-46"2"-1"16,4 44-3-16,-41 4-124 15,3 10-7-15,-10 3-5 16,1 2-6-16,-1-5-5 16,12-12-3-16,10-7-7 0,14-22-12 15,32 14-78-15,-5-55-52 16,29 37-7-16,-29-37-6 15,70-5-6-15</inkml:trace>
  </inkml:traceGroup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16.8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D9322F-545D-4F3D-BFE5-3CD210DCBA37}" emma:medium="tactile" emma:mode="ink">
          <msink:context xmlns:msink="http://schemas.microsoft.com/ink/2010/main" type="inkDrawing" rotatedBoundingBox="20594,13805 20822,12102 20904,12113 20675,13816" semanticType="callout" shapeName="Other">
            <msink:sourceLink direction="with" ref="{2C5E164A-9538-419D-86AC-C7A228C24356}"/>
            <msink:sourceLink direction="with" ref="{334679DE-24C7-4380-8D9A-BB66F03B22EC}"/>
            <msink:sourceLink direction="with" ref="{AE3F6669-2393-453C-A14E-98B0038990CB}"/>
          </msink:context>
        </emma:interpretation>
      </emma:emma>
    </inkml:annotationXML>
    <inkml:trace contextRef="#ctx0" brushRef="#br0">2812-3957 343 0,'26'-12'138'16,"-23"-17"2"-16,-3 29 0 16,0 0-99-16,12 29-3 15,-22 5-5-15,3 26-8 16,-5 15-6-16,0 19-2 16,-8 13-4-16,3 16 0 15,-4 2-5-15,1 3-1 0,-2-2-2 16,1-3-1-16,-1-4 0 15,0-6-1-15,5-9-2 16,3-10-1 0,4-12 1-16,5-11-3 0,8-16-1 15,2-21-4-15,-5-34-6 16,24 10-9-16,-24-10-18 16,22-70-48-16,2 38-60 15,-34-28 0-15,17 28-2 16,-36-21 2-16</inkml:trace>
  </inkml:traceGroup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24:12.18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635776A-58A4-47FC-A135-752DDF88C339}" emma:medium="tactile" emma:mode="ink">
          <msink:context xmlns:msink="http://schemas.microsoft.com/ink/2010/main" type="writingRegion" rotatedBoundingBox="1370,668 8564,678 8561,2454 1367,2444"/>
        </emma:interpretation>
      </emma:emma>
    </inkml:annotationXML>
    <inkml:traceGroup>
      <inkml:annotationXML>
        <emma:emma xmlns:emma="http://www.w3.org/2003/04/emma" version="1.0">
          <emma:interpretation id="{E72B21D0-E741-47FD-B073-104A3FEA7780}" emma:medium="tactile" emma:mode="ink">
            <msink:context xmlns:msink="http://schemas.microsoft.com/ink/2010/main" type="paragraph" rotatedBoundingBox="1370,668 8564,678 8561,2454 1367,2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0B4B1D-F2EC-4DEF-9A0C-B10E2A05209C}" emma:medium="tactile" emma:mode="ink">
              <msink:context xmlns:msink="http://schemas.microsoft.com/ink/2010/main" type="line" rotatedBoundingBox="1370,668 8564,678 8561,2454 1367,2444"/>
            </emma:interpretation>
          </emma:emma>
        </inkml:annotationXML>
        <inkml:traceGroup>
          <inkml:annotationXML>
            <emma:emma xmlns:emma="http://www.w3.org/2003/04/emma" version="1.0">
              <emma:interpretation id="{0B448658-A0F7-4C85-A28A-04D10D4A5829}" emma:medium="tactile" emma:mode="ink">
                <msink:context xmlns:msink="http://schemas.microsoft.com/ink/2010/main" type="inkWord" rotatedBoundingBox="1370,668 5322,673 5320,2449 1367,2444">
                  <msink:destinationLink direction="with" ref="{E8705731-2265-4A73-ACB2-1D7724D784E3}"/>
                </msink:context>
              </emma:interpretation>
              <emma:one-of disjunction-type="recognition" id="oneOf0">
                <emma:interpretation id="interp0" emma:lang="en-US" emma:confidence="0">
                  <emma:literal>Connecting</emma:literal>
                </emma:interpretation>
                <emma:interpretation id="interp1" emma:lang="en-US" emma:confidence="0">
                  <emma:literal>Concreting</emma:literal>
                </emma:interpretation>
                <emma:interpretation id="interp2" emma:lang="en-US" emma:confidence="0">
                  <emma:literal>Connoting</emma:literal>
                </emma:interpretation>
                <emma:interpretation id="interp3" emma:lang="en-US" emma:confidence="0">
                  <emma:literal>(Monarchy</emma:literal>
                </emma:interpretation>
                <emma:interpretation id="interp4" emma:lang="en-US" emma:confidence="0">
                  <emma:literal>(onnecxyh</emma:literal>
                </emma:interpretation>
              </emma:one-of>
            </emma:emma>
          </inkml:annotationXML>
          <inkml:trace contextRef="#ctx0" brushRef="#br0">-755-7876 313 0,'0'0'133'16,"12"-43"0"-16,-12 43-2 15,0-39-105-15,0 39-1 16,-15-46-4-16,15 46-9 15,-29-26 2-15,29 26-1 16,-51 10-1-16,10 19-2 16,-12 12 4-16,-5 19-4 15,-9 17 2-15,-4 25-2 16,1 11-1-16,5 13-1 16,14 0-2-16,22-6-1 15,17-4-3-15,24-12-2 16,25-14-3-16,11-18-1 0,17-16-6 15,0-18-3-15,8-4-8 16,-15-24-13-16,10 14-39 16,-37-39-77-16,10 8 1 15,-26-31 0-15,9 4 4 16</inkml:trace>
          <inkml:trace contextRef="#ctx0" brushRef="#br0" timeOffset="300.1996">-683-7078 304 0,'0'0'144'16,"22"36"-1"-16,-22-36-2 16,19 29-88-16,-19-29-37 15,36 22-3-15,-7-17-7 0,8-5-3 16,1-8-2-16,3-4 0 16,-2-10 0-16,-5-2 3 15,-3-9-1-15,-9-4 0 16,-12-1 0-16,-13-3-1 15,-9 4 1-15,-10 3 0 16,-14 10 1-16,-3 7-2 16,-4 15 0-16,-3 9 0 15,5 10-1-15,7 7-2 16,8 10-5-16,6-2-9 16,25 11-27-16,-15-21-99 15,39 12-4-15,-29-34-2 0,58 19 0 16</inkml:trace>
          <inkml:trace contextRef="#ctx0" brushRef="#br0" timeOffset="668.4449">-103-7342 364 0,'0'0'144'15,"-7"32"-2"-15,7-32-7 16,-25 26-116-16,25-26-3 15,8 46-4-15,-1-24-6 16,3 5-1-16,-10-27-1 16,21 36 0-16,-21-36-1 0,27 5-2 15,-27-5 0-15,41-29 0 16,-12 2-1-16,5-4 0 16,2 2 1-16,-2 2-1 15,-5 10 1-15,-5 8 0 16,-24 9 1-16,24 26 0 15,-24 1 0-15,-2 9 0 16,-5 3 0-16,2-1 1 16,-3-1-2-16,6-4-3 15,2-6-5-15,0-27-7 16,7 29-15-16,-7-29-41 16,0 0-73-16,-7-29-6 0,7 29 2 15,7-41-2-15</inkml:trace>
          <inkml:trace contextRef="#ctx0" brushRef="#br0" timeOffset="1243.8261">433-7293 359 0,'0'0'144'16,"0"0"0"-16,-17 24-2 16,3 0-120-16,-1-2-5 15,6 4-6-15,1 1-5 16,8 0-4-16,0-27 1 15,5 36 0-15,-5-36-1 16,0 0 1-16,29 2-2 0,-29-2 1 16,34-36-2-16,-12 14 2 15,-1 0-1 1,-1-2-1-16,2 5 1 16,-22 19-2-16,36-27 1 0,-36 27 0 15,26 5 0-15,-26-5 0 16,17 27 0-16,-12-3 0 15,2 5 0-15,1 0 1 16,1-2 0-16,1-1-1 16,2-2 0-16,-12-24 0 15,31 24-1-15,-9-21 0 16,-22-3-1-16,41-15 0 0,-17 1-3 16,-4-8 1-1,1-2-2-15,-6-3 2 16,-1 1 0-16,-6-6 0 15,-1 8 0-15,-7-2 1 0,0 26 4 16,-17-29 0-16,17 29 2 16,-36 0 0-16,14 12 1 15,0 9 1-15,3 1-1 16,2 12 1-16,5-5-2 16,5 0 0-16,12-5-2 15,-5-24 0-15,41 32-2 16,-10-32-2-16,8-3-3 15,-1-9-6-15,8 5-12 16,-12-15-14-16,17 32-46 16,-51-10-59-16,46-12-1 15,-46 12-2-15,21-5 5 16</inkml:trace>
          <inkml:trace contextRef="#ctx0" brushRef="#br0" timeOffset="1480.9847">1216-7416 252 0,'0'0'140'0,"0"0"0"16,-27 14 1-16,13 30-64 15,-15-16-48-15,12 18-6 16,2-5-9-16,8 3-6 16,7-5-3-16,5-3-3 15,7-2-1-15,-12-34-3 16,39 41-7-16,-17-36-7 0,9 7-19 15,-31-12-48-15,46-12-59 16,-46 12-1-16,31-17 1 16,-28-7-1-16</inkml:trace>
          <inkml:trace contextRef="#ctx0" brushRef="#br0" timeOffset="1952.2983">1344-7337 308 0,'-31'-14'140'0,"31"14"-1"15,7 21 2-15,24 1-105 0,1-12-19 16,16 0-7-16,10-3-16 15,-2-14-16-15,11 16-15 16,-19-16-14-16,13 24-2 16,-30-15 5-16,6 27 12 15,-37-29 12-15,26 51 14 16,-21-20 14-16,-5-9 14 16,5 7 12-16,-5-29-2 15,0 0-13-15,0 0-47 16,17-36-78-16,-5-3-5 15,-10-24-5-15,3-7-2 16</inkml:trace>
          <inkml:trace contextRef="#ctx0" brushRef="#br0" timeOffset="1720.1438">1590-7660 272 0,'25'-25'141'0,"-33"1"3"16,8 24-3-16,-19 22-83 16,7 17-28-16,-12 2-7 15,12 17-5-15,-5 2-10 0,10 13-1 16,-1-3-4-16,6 2 1 16,4-4-4-16,1-8-2 15,4-7-4-15,-2-17-8 16,4-2-10-16,-9-34-20 15,0 0-85-15,0 0-16 16,-9-43 0-16,-20-13 2 16</inkml:trace>
          <inkml:trace contextRef="#ctx0" brushRef="#br0" timeOffset="2324.5452">1830-7714 293 0,'0'0'130'0,"-27"41"2"0,34 1-6 15,-4-6-108-15,11 0-20 16,6 5-7-16,-1-2-4 15,3 11-7-15,-10-11-2 16,2 12 1-16,-9-15 2 16,7 5 2-16,-7-17 5 15,-5-24 5-15,26 20 6 16,-4-32 8-16,7-3 6 16,-2-16 4-16,4 6 4 0,-9-8 5 15,7 11 3-15,-17-2 0 16,-12 24 1-16,0 0-4 15,22 0-2 1,-22 0-5-16,-5 36-3 0,-2-9-4 16,7 9-3-16,-8 0 0 15,8 5-2-15,-2-2-1 16,2-1-3-16,2-6 0 16,1-1-3-16,4-7-5 15,-7-24-9-15,19 32-19 16,-19-32-75-16,22-20-39 15,-15-11-1-15,22 7-1 16</inkml:trace>
          <inkml:trace contextRef="#ctx0" brushRef="#br0" timeOffset="2723.8103">2455-7387 367 0,'-21'9'150'0,"13"25"-1"16,-18-22-5-16,14 17-118 15,2-5-7-15,8 8-8 16,-1-6-6-16,6 1 0 16,-3-27-3-16,14 31 1 15,-14-31 0-15,29-7-1 16,-10-15 0-16,3-9 1 0,5-8 0 16,-1-2 0-1,-2 0 2-15,1 5 0 16,-8 14 1-16,-17 22 1 15,0 0 1-15,19 46-1 0,-26 14-1 16,-3 20 0-16,-2 17-2 16,-5 9 0-16,0 8-2 15,-5-1 1-15,-2-4-1 16,-7-13-1-16,-6-6 1 16,-11-10-3-16,-10-15 2 15,-9-17-5-15,-6-14-1 16,-4-22-10-16,7-10-13 15,-3-35-37-15,25 11-93 16,-8-34 1-16,32 13-6 16,-2-22 3-16</inkml:trace>
        </inkml:traceGroup>
        <inkml:traceGroup>
          <inkml:annotationXML>
            <emma:emma xmlns:emma="http://www.w3.org/2003/04/emma" version="1.0">
              <emma:interpretation id="{CDBC4EEB-926B-49F0-90B7-B9281DC27B90}" emma:medium="tactile" emma:mode="ink">
                <msink:context xmlns:msink="http://schemas.microsoft.com/ink/2010/main" type="inkWord" rotatedBoundingBox="6314,932 8552,776 8645,2108 6408,2265">
                  <msink:destinationLink direction="with" ref="{E8705731-2265-4A73-ACB2-1D7724D784E3}"/>
                </msink:context>
              </emma:interpretation>
              <emma:one-of disjunction-type="recognition" id="oneOf1">
                <emma:interpretation id="interp5" emma:lang="en-US" emma:confidence="0">
                  <emma:literal>map:</emma:literal>
                </emma:interpretation>
                <emma:interpretation id="interp6" emma:lang="en-US" emma:confidence="0">
                  <emma:literal>map i</emma:literal>
                </emma:interpretation>
                <emma:interpretation id="interp7" emma:lang="en-US" emma:confidence="0">
                  <emma:literal>map &amp;</emma:literal>
                </emma:interpretation>
                <emma:interpretation id="interp8" emma:lang="en-US" emma:confidence="0">
                  <emma:literal>Map:</emma:literal>
                </emma:interpretation>
                <emma:interpretation id="interp9" emma:lang="en-US" emma:confidence="0">
                  <emma:literal>map E</emma:literal>
                </emma:interpretation>
              </emma:one-of>
            </emma:emma>
          </inkml:annotationXML>
          <inkml:trace contextRef="#ctx0" brushRef="#br0" timeOffset="4239.8186">3663-7429 295 0,'0'0'141'15,"0"0"3"-15,0 0 0 16,-2 39-101-16,2-39-10 15,-12 60-5-15,5-18-11 16,2 3-7-16,2 1-3 0,3 0-2 16,3-7-1-16,2-5-1 15,2-8 0 1,-7-26-3-16,0 0 1 16,31 0 0-16,-16-26-1 0,2-15 1 15,0-5-1-15,2-5 0 16,-2-2 0-16,2 2 1 15,-4 10 0-15,-1 10 0 16,-14 31 0-16,0 0 1 16,0 0 0-16,24 24-1 15,-21 7 0-15,-1 8 2 16,0 2-3-16,1-5 2 0,2-7-2 16,2-5 0-1,-7-24 0-15,24 12 0 16,-24-12-1-16,44-31 1 15,-18 2 0-15,3-2 0 0,3-3 1 16,4 0 0-16,-2 7 0 16,-5 8-1-16,-3 12 1 15,-26 7-1-15,29 19 1 16,-22 5-1-16,-2 10 0 16,-7 2 0-16,-3 1-1 15,-2 1 2-15,0-4-2 16,-1-7-3-16,8-27-2 15,-7 29-6-15,7-29-11 16,0 0-24-16,24-5-100 16,-26-17-3-16,24 15-2 15,-15-22 2-15</inkml:trace>
          <inkml:trace contextRef="#ctx0" brushRef="#br0" timeOffset="4600.0575">4601-7346 323 0,'0'0'145'0,"0"0"-1"16,0 0-1-16,-34-3-113 15,5 13-3-15,5 16-5 16,-10 1-8-16,7 4-3 16,3 3-3-16,5-5-3 15,7-5-1-15,12-24-1 16,5 27-2-16,-5-27-1 0,41-15 1 15,-12-4-1-15,4 0 0 16,-1-5 1-16,-3 9 2 16,-5 8 0-16,-24 7 0 15,27 19 2-15,-25 8-2 16,-4 14 1-16,-3-2-1 16,2 6 0-16,-1 1-2 15,1-12-3-15,8-7-4 16,-5-27-4-16,22 17-11 15,-15-44-22-15,24 15-88 16,-26-36-22-16,22 11 0 16,-20-28 1-16</inkml:trace>
          <inkml:trace contextRef="#ctx0" brushRef="#br0" timeOffset="5064.3674">4830-7443 301 0,'34'24'149'16,"-34"-24"-1"-16,0 63 1 15,-17-29-90-15,20 19-30 16,-13 0-5-16,5 12-8 16,-5 3-6-16,1 2-2 15,-1 2-1-15,-4 6-2 16,1-3 0-16,1-5-2 16,8-10-1-16,6-7 2 15,-2-12-3-15,7-9 1 0,-7-32-1 16,20 21 4-16,-20-21-4 15,24-41 0-15,-17 0 0 16,0-9-2-16,3-18 1 16,-3-2 0-16,8-7 1 15,-8-1-6-15,7 3 8 16,-4 1-4-16,9 6 2 16,-4 7 0-16,4 8 0 15,0 3 0-15,6 13-1 16,-1 11 2-16,2 6-2 15,3 16 2-15,-2 13 0 16,0 15-1-16,-6 13 1 16,-9 16 1-16,-7 2 0 0,-5 3-1 15,-9 0-1-15,-6-5-2 16,-9-4-3-16,-5-20-3 16,-3-5-11-16,-6-34-28 15,11 8-111-15,-26-37-3 16,10 10-2-16,-23-24-1 15</inkml:trace>
          <inkml:trace contextRef="#ctx0" brushRef="#br0" timeOffset="8641.7461">5799-7044 310 0,'0'0'142'16,"0"0"0"-16,0 0-5 16,-17 21-116-16,17-21-2 15,0 0 0-15,7 32-5 16,-7-32-5-16,5 29-3 15,-5-29 1-15,0 0-2 16,10 21-1-16,-10-21-2 0,0 0 0 16,17-24-1-16,-12 3-1 15,-3-6 3 1,0 3-1-16,-6-5 2 16,4 29 1-16,-22-34 2 0,22 34-1 15,-39 0 1-15,39 0 0 16,-41 41-2-16,22-12 0 15,4 2-2-15,6 1-1 16,4-6-1-16,10-4-1 16,-5-22 1-16,21 22-1 15,-21-22 0-15,37-10 0 16,-37 10 0-16,33-31 1 0,-21 7 0 16,-2 0-1-16,-5-1 0 15,-5 4 0 1,-2-1 1-16,2 22 0 15,-15-24 1-15,15 24-1 0,0 0 0 16,-24-7-1-16,24 7-4 16,0 0-6-16,-3 21-20 15,3-21-119-15,0 0-4 16,0 0-6-16,5 24-1 16</inkml:trace>
          <inkml:trace contextRef="#ctx0" brushRef="#br0" timeOffset="8032.3401">5821-7895 294 0,'-22'-14'138'0,"22"14"0"15,-24-10-1-15,24 10-110 0,0 0 4 16,-17 41-5-16,17-41-6 15,-7 44-9-15,7-20 0 16,4 5-5-16,6-8 3 16,-10-21-2-16,24 25-5 15,-24-25-1-15,32 4 0 16,-32-4 1-16,0 0-1 16,19-24 0-16,-19 24-1 15,-7-31 1-15,7 31-3 16,-15-32 1-16,15 32 1 15,-26-19 0-15,26 19 3 16,-27 7 0-16,27-7-1 16,-26 27 1-16,11 2 0 0,3-7-5 15,5 9-7-15,7-31-17 16,2 53-117-16,-2-53-6 16,7 41-3-16,-7-41-1 15</inkml:trace>
        </inkml:traceGroup>
      </inkml:traceGroup>
    </inkml:traceGroup>
  </inkml:traceGroup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3:02.14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context xml:id="ctx1">
      <inkml:inkSource xml:id="inkSrc6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1" timeString="2015-11-07T17:30:24.765"/>
    </inkml:context>
  </inkml:definitions>
  <inkml:traceGroup>
    <inkml:annotationXML>
      <emma:emma xmlns:emma="http://www.w3.org/2003/04/emma" version="1.0">
        <emma:interpretation id="{6734D397-F047-42C5-B150-B7737036419E}" emma:medium="tactile" emma:mode="ink">
          <msink:context xmlns:msink="http://schemas.microsoft.com/ink/2010/main" type="writingRegion" rotatedBoundingBox="367,5714 25553,5328 25752,18368 567,18754"/>
        </emma:interpretation>
      </emma:emma>
    </inkml:annotationXML>
    <inkml:traceGroup>
      <inkml:annotationXML>
        <emma:emma xmlns:emma="http://www.w3.org/2003/04/emma" version="1.0">
          <emma:interpretation id="{DA1EF388-3A6F-4CDB-9507-DCE1DE93134E}" emma:medium="tactile" emma:mode="ink">
            <msink:context xmlns:msink="http://schemas.microsoft.com/ink/2010/main" type="paragraph" rotatedBoundingBox="2165,7651 22906,8807 22765,11324 2025,101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9AE539-C5AF-4E70-8E02-3FE6E9108106}" emma:medium="tactile" emma:mode="ink">
              <msink:context xmlns:msink="http://schemas.microsoft.com/ink/2010/main" type="line" rotatedBoundingBox="2313,7659 22906,8807 22765,11324 2173,10177"/>
            </emma:interpretation>
          </emma:emma>
        </inkml:annotationXML>
        <inkml:traceGroup>
          <inkml:annotationXML>
            <emma:emma xmlns:emma="http://www.w3.org/2003/04/emma" version="1.0">
              <emma:interpretation id="{3EFE0C91-4778-46AA-9E28-88D728FBB5E4}" emma:medium="tactile" emma:mode="ink">
                <msink:context xmlns:msink="http://schemas.microsoft.com/ink/2010/main" type="inkWord" rotatedBoundingBox="18688,8628 22903,8862 22765,11324 18550,11089"/>
              </emma:interpretation>
              <emma:one-of disjunction-type="recognition" id="oneOf0">
                <emma:interpretation id="interp0" emma:lang="en-US" emma:confidence="0">
                  <emma:literal>missies</emma:literal>
                </emma:interpretation>
                <emma:interpretation id="interp1" emma:lang="en-US" emma:confidence="0">
                  <emma:literal>missies,</emma:literal>
                </emma:interpretation>
                <emma:interpretation id="interp2" emma:lang="en-US" emma:confidence="0">
                  <emma:literal>missies.</emma:literal>
                </emma:interpretation>
                <emma:interpretation id="interp3" emma:lang="en-US" emma:confidence="0">
                  <emma:literal>"'espiers</emma:literal>
                </emma:interpretation>
                <emma:interpretation id="interp4" emma:lang="en-US" emma:confidence="0">
                  <emma:literal>"'espies</emma:literal>
                </emma:interpretation>
              </emma:one-of>
            </emma:emma>
          </inkml:annotationXML>
          <inkml:trace contextRef="#ctx0" brushRef="#br0">17908 1938 361 0,'-29'-24'138'15,"29"24"1"-15,-46-7 0 16,24 16-98-16,-19-4-8 16,10 12-6-16,-8 0-9 0,5 10-4 15,5-1-4 1,7 3-2-16,10 0-4 16,12-5 1-16,0-24-1 15,32 32-2-15,-3-28 0 0,4-6-2 16,6-10 1-16,2-5-1 15,-5-5 0-15,-2-4-1 16,-7 4 1-16,-10 0 0 16,-17 22 0-16,0 0 1 15,0 0-1-15,0 0 2 16,-17 46-2-16,7-12 0 16,3 5-3-16,5 2-2 15,9-5-6-15,2-9-9 16,16-6-15-16,-25-21-47 15,50-7-62-15,-35-22-1 16,19 5-2-16,-25-32 2 16</inkml:trace>
          <inkml:trace contextRef="#ctx0" brushRef="#br0" timeOffset="520.3448">18183 1568 456 0,'0'0'149'0,"0"37"-1"15,7 13-8-15,-16 1-123 16,6 12-7-16,-4 0-2 16,5 4-4-16,-1-1-2 15,3-11-3-15,3-9-2 16,-1-12-6-16,13-10-12 16,-15-24-21-16,41 2-96 0,-32-28-4 15,23 9-2-15,-20-24 3 16,24 17 95-16,-22-10 24 15,1 10 18-15,-15 24 28 16,7-29 103-16,-7 29 6 16,0 0 5-16,12 29 1 15,-12-29-92-15,-12 29-17 16,12-29-6-16,-5 29-7 16,5-29-5-16,0 0-3 15,15 22-1-15,-15-22-2 16,26-5 1-16,-26 5-1 15,37-10-2-15,-16 3 3 16,1 4 0-16,0 8-1 0,-22-5 0 16,31 34 1-16,-19-10-1 15,-9 10-1-15,-3-3 1 16,-5 8-2-16,-7 0-1 16,-7-1 0-16,-6-4 0 15,-1-2-2-15,-6-1 0 16,3 0-3-16,-2 3-5 15,2-5-6-15,15 7-27 16,-18-23-111-16,35 16-4 16,-3-29-6-16,0 0-1 15</inkml:trace>
          <inkml:trace contextRef="#ctx0" brushRef="#br0" timeOffset="-3103.064">18171 114 390 0,'0'0'142'15,"-12"-39"1"-15,12 39-1 16,-7-24-109-16,7 24-3 16,0 0-3-16,0 0-7 15,0 0-2-15,0 0-3 16,2 41-5-16,-9-2 0 0,-3 7-2 15,1 2-2-15,-1 8-3 16,0-1 1 0,3-2-4-16,2-7 2 15,0 0 0-15,3-12-2 0,2-7 2 16,0-6-1-16,0-21-1 16,0 0 1-16,0 0-1 15,0 0 1-15,24 3-1 16,-24-3 0-16,31-22 0 15,-31 22 0-15,44-14 0 16,-17 14 0-16,-3 7 0 16,0 0 0-16,-24-7 0 0,36 27 0 15,-36-27 0 1,12 31 0-16,-12-31 0 16,-24 27 1-16,2-20-1 15,-7 0-1-15,-5 0-2 0,-4 1-3 16,2 4-4-16,-1-5-6 15,13 15-18-15,-7-22-50 16,28 31-63-16,3-31-3 16,10 22-1-16,-10-22 1 15</inkml:trace>
          <inkml:trace contextRef="#ctx0" brushRef="#br0" timeOffset="-2810.8673">18451 563 417 0,'-2'27'140'16,"2"-27"-1"-16,-5 41-2 16,3-19-111-16,11 2-4 0,-9-24-3 15,34 41-6-15,-7-24-3 16,-1 0-2-16,3-8-1 16,3-4-1-16,-6-10-2 15,-2-7-1-15,-24 12-1 16,32-38-1-16,-30 11 0 15,-9-4 0-15,-8-1-1 16,-4 3-1-16,-5 8-3 16,0-1-2-16,2 12-6 15,-2 1-15-15,24 9-58 16,-22 21-57-16,29 6-4 16,-7-27 0-16,10 36-3 0</inkml:trace>
          <inkml:trace contextRef="#ctx0" brushRef="#br0" timeOffset="-6387.2469">17144 619 468 0,'-14'24'150'0,"14"29"0"16,-22-14-3-16,8 16-124 16,4-1-4-16,7 4-9 15,3-5-10-15,0-10-11 16,15 10-36-16,-20-28-98 16,20 8-4-16,-15-33-6 15,0 0-4-15</inkml:trace>
          <inkml:trace contextRef="#ctx0" brushRef="#br0" timeOffset="-2247.4954">19246 933 412 0,'-17'-48'143'0,"17"48"-1"16,-24-37 1-16,24 37-106 15,-27-7-8-15,27 7-2 16,-24 32-8-1,10 6-4-15,-8 13-1 0,3 17-2 16,-5 9-3-16,2 10-4 16,7 0-3-16,3 10 0 15,10-10-2-15,4-5-3 16,8-15 1-16,7-9-2 16,0-14 1-16,7-15 0 15,-24-29 0-15,39 9-6 16,-39-9-4-16,26-60-16 15,-2 21-115-15,-36-33-3 0,17 12-3 16,-32-20-1-16</inkml:trace>
          <inkml:trace contextRef="#ctx0" brushRef="#br0" timeOffset="-7467.966">15886 1332 384 0,'0'0'137'16,"0"0"-2"-16,0 0 4 15,0 0-101-15,0 0-5 16,0 0-4-16,0 0-7 16,26-8-2-16,-26 8-5 15,22 44-1-15,-12-10-7 16,-1 2-2-16,3 7-3 16,0 3-1-16,3-2-3 15,4-3 0-15,3-7-3 16,2-5 0-16,3-10 1 15,-1-2-2-15,-4-17-6 16,5 2-9-16,-27-2-25 16,48-21-101-16,-51-6 0 0,3 27-3 15,3-36 1-15</inkml:trace>
          <inkml:trace contextRef="#ctx0" brushRef="#br0" timeOffset="-7166.7655">16386 1250 423 0,'26'-5'143'0,"-26"5"-3"16,0 0 3-16,0 0-110 16,0 0-5-16,5 26-1 0,-15 6-9 15,-9 1-3-15,-3 9-7 16,-9 1-2-16,-3 13-3 15,-2-3-1-15,2-5-4 16,5 0 0-16,2-9-3 16,11-5 1-16,3-10 0 15,13-24-4-15,0 0-7 16,0 0-13-16,0 0-30 16,51-17-89-16,-46-9-2 15,22 26-1-15,-27 0 0 16</inkml:trace>
          <inkml:trace contextRef="#ctx0" brushRef="#br0" timeOffset="-1219.8112">19816 1614 429 0,'12'-24'152'15,"22"24"-5"-15,-24-22 1 16,-10 22-114-16,34-17-7 16,-34 17-10-16,29 8-5 15,-29-8-1-15,4 31-7 16,-11-7 1-16,-5 3-3 15,-5 4-2-15,0 3 1 16,-4 2 0-16,-4 3-1 16,4-3 0-16,-3-2 3 15,4-3-1-15,1-4 0 16,4-3-1-16,15-24 2 16,-9 34-2-16,9-34-2 0,36 5 1 15,-2-10-1-15,7-5 0 16,2 1-3-16,1-1 1 15,4 8-6-15,-14 2-4 16,0 17-17-16,-34-17-119 16,31 41-5-16,-38-20-4 15,9 23-1-15</inkml:trace>
          <inkml:trace contextRef="#ctx0" brushRef="#br0" timeOffset="-1999.3292">19108 957 448 0,'17'-53'144'15,"7"46"1"-15,-19-22-2 16,29 17-114-16,-5-8-7 16,15 8-6-16,6-7-8 15,8 4-3-15,5-1 0 0,2 3-4 16,-4 4 0-16,-3 9-3 16,-10 5-3-16,-12 7-3 15,-16 12-7-15,-20 2-11 16,-10 30-30-16,-41-17-85 15,13 28-1-15,-40-16-1 16,6 24 3-16</inkml:trace>
          <inkml:trace contextRef="#ctx0" brushRef="#br0" timeOffset="-1834.2204">19000 1380 384 0,'-27'27'134'16,"27"-27"0"-16,0 0 2 15,36-8-99-15,25-1-7 16,4-18-6-16,12 3-11 0,3-3-6 15,-3 3-9-15,-7 5-9 16,-19 0-18 0,2 28-64-16,-53-9-43 15,34 17-1-15,-34-17-2 0,-24 53 1 16</inkml:trace>
          <inkml:trace contextRef="#ctx0" brushRef="#br0" timeOffset="-6926.6052">16482 1704 366 0,'20'21'144'0,"-20"-21"2"15,2 39-3-15,-2-39-77 16,-17 51-43-16,12-27-5 15,8 7-8-15,-1-4-8 16,1-3-6-16,4-2-8 16,-7-22-11-16,19 26-33 15,-19-26-84-15,0 0-3 16,15-48-1-16,4 19-3 0</inkml:trace>
          <inkml:trace contextRef="#ctx0" brushRef="#br0" timeOffset="-1606.0681">19072 1687 394 0,'-19'31'135'0,"-13"-26"4"16,32-5-3-16,-19 24-109 0,19-24-10 15,27 7-5 1,-1-7-9-16,8 0-9 16,5-9-14-16,16 11-30 15,-9-19-83-15,24 15-5 0,-17-22 1 16,25 16-4-16</inkml:trace>
        </inkml:traceGroup>
      </inkml:traceGroup>
    </inkml:traceGroup>
    <inkml:traceGroup>
      <inkml:annotationXML>
        <emma:emma xmlns:emma="http://www.w3.org/2003/04/emma" version="1.0">
          <emma:interpretation id="{E1E84544-D3AC-44C1-B70E-E486DCFB2F2F}" emma:medium="tactile" emma:mode="ink">
            <msink:context xmlns:msink="http://schemas.microsoft.com/ink/2010/main" type="paragraph" rotatedBoundingBox="1717,15707 25706,15340 25752,18368 1764,187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1CAC93-C224-4334-9E7B-A2E262DA82C6}" emma:medium="tactile" emma:mode="ink">
              <msink:context xmlns:msink="http://schemas.microsoft.com/ink/2010/main" type="line" rotatedBoundingBox="1717,15707 25706,15340 25735,17213 1746,17580"/>
            </emma:interpretation>
          </emma:emma>
        </inkml:annotationXML>
        <inkml:traceGroup>
          <inkml:annotationXML>
            <emma:emma xmlns:emma="http://www.w3.org/2003/04/emma" version="1.0">
              <emma:interpretation id="{334679DE-24C7-4380-8D9A-BB66F03B22EC}" emma:medium="tactile" emma:mode="ink">
                <msink:context xmlns:msink="http://schemas.microsoft.com/ink/2010/main" type="inkWord" rotatedBoundingBox="17993,15540 21984,15478 22011,17270 18021,17331">
                  <msink:destinationLink direction="with" ref="{A9F5DB69-D5C9-49FB-BD4F-FABF76B6E787}"/>
                  <msink:destinationLink direction="with" ref="{A5D9322F-545D-4F3D-BFE5-3CD210DCBA37}"/>
                  <msink:destinationLink direction="with" ref="{D1D6E267-B914-4724-91A0-E72ADADC42E8}"/>
                </msink:context>
              </emma:interpretation>
              <emma:one-of disjunction-type="recognition" id="oneOf1">
                <emma:interpretation id="interp5" emma:lang="en-US" emma:confidence="0">
                  <emma:literal>win</emma:literal>
                </emma:interpretation>
                <emma:interpretation id="interp6" emma:lang="en-US" emma:confidence="0">
                  <emma:literal>wit</emma:literal>
                </emma:interpretation>
                <emma:interpretation id="interp7" emma:lang="en-US" emma:confidence="0">
                  <emma:literal>vie</emma:literal>
                </emma:interpretation>
                <emma:interpretation id="interp8" emma:lang="en-US" emma:confidence="0">
                  <emma:literal>ui,"</emma:literal>
                </emma:interpretation>
                <emma:interpretation id="interp9" emma:lang="en-US" emma:confidence="0">
                  <emma:literal>"i'</emma:literal>
                </emma:interpretation>
              </emma:one-of>
            </emma:emma>
          </inkml:annotationXML>
          <inkml:trace contextRef="#ctx0" brushRef="#br0" timeOffset="18480.3741">15284 7405 309 0,'0'0'145'0,"-5"41"-1"16,5-41 0-16,10 34-57 15,-1-10-56-15,18 13-5 0,0 1-8 16,4 6-7-16,-2-1-5 16,2 1-2-16,-4-3-2 15,-3-5-1-15,0-7-3 16,-24-29-1-16,34 34-4 16,-34-34-8-16,27-5-13 15,-22-31-32-15,19 19-81 16,-22-39-4-16,22 22 2 15,-19-31 1-15</inkml:trace>
          <inkml:trace contextRef="#ctx0" brushRef="#br0" timeOffset="18693.5157">15745 7374 374 0,'22'2'135'0,"-22"-2"4"0,0 0 0 16,0 0-104-16,22 20-1 15,-22-20-9-15,-7 50-6 16,-8-13-5-16,3 6-2 15,-7 3-4-15,2 0-2 16,0-3-4-16,0-4-2 16,3-5-5-16,1-10-7 15,13 3-18-15,0-27-76 16,0 0-40-16,0 0-5 16,0 0-3-16,15-51-1 15</inkml:trace>
          <inkml:trace contextRef="#ctx0" brushRef="#br0" timeOffset="18916.6637">15806 7777 336 0,'17'44'146'0,"-17"-44"-2"16,2 60-1-16,-16-28-87 15,11 11-28-15,-4-7-6 16,5 8-8-16,-3-5-9 15,0 2-2-15,5-8-4 16,-5 1-7-16,7 0-16 16,-2-34-48-16,10 34-67 15,-10-34-1-15,0 0-7 0,7-32-6 16</inkml:trace>
          <inkml:trace contextRef="#ctx0" brushRef="#br0" timeOffset="19473.0343">15825 7026 381 0,'-34'-12'144'0,"34"12"-6"16,0 0 1-16,0 0-117 15,0 0-1-15,34 5-4 16,-10-3-11-16,10-2-7 16,7 3-19-16,-12-20-38 0,24 24-78 15,-29-31 0 1,22 19-5-16,-26-29-2 15</inkml:trace>
          <inkml:trace contextRef="#ctx0" brushRef="#br0" timeOffset="19644.1471">16318 6825 438 0,'2'54'147'0,"-26"-21"-1"15,27 28-6-15,-6-18-122 16,3 8-10-16,5-10-4 15,2-9-17-15,13 4-17 16,-20-36-107-16,33 34-7 16,-33-34-2-16,39 7-8 15</inkml:trace>
        </inkml:traceGroup>
        <inkml:traceGroup>
          <inkml:annotationXML>
            <emma:emma xmlns:emma="http://www.w3.org/2003/04/emma" version="1.0">
              <emma:interpretation id="{AE3F6669-2393-453C-A14E-98B0038990CB}" emma:medium="tactile" emma:mode="ink">
                <msink:context xmlns:msink="http://schemas.microsoft.com/ink/2010/main" type="inkWord" rotatedBoundingBox="18051,-150 21799,16973 19621,17449 15873,326">
                  <msink:destinationLink direction="with" ref="{A5D9322F-545D-4F3D-BFE5-3CD210DCBA37}"/>
                  <msink:destinationLink direction="with" ref="{D1D6E267-B914-4724-91A0-E72ADADC42E8}"/>
                  <msink:destinationLink direction="with" ref="{A9F5DB69-D5C9-49FB-BD4F-FABF76B6E787}"/>
                </msink:context>
              </emma:interpretation>
              <emma:one-of disjunction-type="recognition" id="oneOf2">
                <emma:interpretation id="interp10" emma:lang="en-US" emma:confidence="0">
                  <emma:literal>Ext's</emma:literal>
                </emma:interpretation>
                <emma:interpretation id="interp11" emma:lang="en-US" emma:confidence="0">
                  <emma:literal>Extra</emma:literal>
                </emma:interpretation>
                <emma:interpretation id="interp12" emma:lang="en-US" emma:confidence="0">
                  <emma:literal>Ext</emma:literal>
                </emma:interpretation>
                <emma:interpretation id="interp13" emma:lang="en-US" emma:confidence="0">
                  <emma:literal>Extras</emma:literal>
                </emma:interpretation>
                <emma:interpretation id="interp14" emma:lang="en-US" emma:confidence="0">
                  <emma:literal>Ext☹</emma:literal>
                </emma:interpretation>
              </emma:one-of>
            </emma:emma>
          </inkml:annotationXML>
          <inkml:trace contextRef="#ctx0" brushRef="#br0" timeOffset="20656.8204">16796 7901 347 0,'-55'14'137'0,"35"17"1"15,20-31-5-15,0 0-103 0,25 15-16 16,23-17-1-16,12-8-9 15,10-5-6-15,10 8-15 16,-15-17-28 0,17 24-85-16,-33-14-5 0,6 21-2 15,-30-12-5-15</inkml:trace>
          <inkml:trace contextRef="#ctx0" brushRef="#br0" timeOffset="20305.5872">16736 7190 406 0,'24'-2'145'16,"-7"-20"3"-16,36 27-4 15,-12-15-118-15,24 3-5 16,8-7-5-16,9-1-8 0,5 1-5 15,0-3-3-15,-5 5-5 16,-12-3-4-16,-9 15-7 16,-23-5-16-16,-4 34-42 15,-34-29-67-15,-14 49-4 16,-30-25 3-16,5 29 0 16</inkml:trace>
          <inkml:trace contextRef="#ctx0" brushRef="#br0" timeOffset="20118.463">16871 7084 393 0,'0'0'148'0,"15"-24"0"15,-15 24-4-15,19 22-115 16,-12 4-3-16,-9 3-1 15,2 22-9-15,-10 9-4 16,-4 13-2-16,-6 6-3 16,-4 11-1-16,0-3-4 15,0 0 1-15,5-7-3 16,7-15 1-16,7-10-3 0,7-16 0 16,10-15-4-16,-12-24-7 15,36-7-12-15,-26-41-34 16,17 14-90-16,-32-44-2 15,15 16-2-15,-32-35 2 16</inkml:trace>
          <inkml:trace contextRef="#ctx0" brushRef="#br0" timeOffset="20468.696">16929 7485 346 0,'-26'27'135'0,"-3"-35"3"16,29 8-2-16,0 0-99 15,50-7-13-15,-4-10-7 0,17-2-9 16,12-3-14-16,0-9-16 16,17 21-33-16,-27-21-75 15,10 35-7 1,-46-13 0-16,-3 38-4 0</inkml:trace>
          <inkml:trace contextRef="#ctx0" brushRef="#br0" timeOffset="20992.0436">17463 7802 412 0,'0'0'149'15,"12"-37"-4"1,12 35-3-16,-2-22-127 16,10 2-3-16,-6-9 0 15,10 2-5-15,-2 0 0 0,-5 7 0 16,-7 7-1-16,-22 15 0 15,26 0 0-15,-16 22-1 16,-3 7-1-16,1 10-1 16,1 4-1-16,8 1 1 15,3 2-2-15,4-8 0 16,2-4-1-16,3-7-1 16,3-8-2-16,-6-9-3 0,1-3-7 15,-27-7-13 1,51 5-53-16,-47-27-69 15,18 22-1-15,-24-31-3 16,2 31 1-16</inkml:trace>
          <inkml:trace contextRef="#ctx0" brushRef="#br0" timeOffset="21556.4189">18524 7231 295 0,'29'-2'139'15,"-27"-22"4"-15,-2 24-1 0,0 0-54 16,0 0-50-16,0 0-3 16,-12 51-7-16,-14-15-9 15,1 15-3-15,-11 6-5 16,5 9-3-16,-6 1-3 16,6 3-1-16,2-2-2 15,7-5-1-15,8-3 0 16,4-9-1-16,8-5 1 15,7-7 0-15,7-10-2 16,9-10-1-16,8-9-2 16,5-13-4-16,12-7-11 15,-2-16-19-15,26 11-109 16,-34-33-5-16,15 22-1 0,-42-28-2 16</inkml:trace>
          <inkml:trace contextRef="#ctx1" brushRef="#br0">19075 8274 0</inkml:trace>
          <inkml:trace contextRef="#ctx0" brushRef="#br0" timeOffset="21229.2016">18033 7558 337 0,'-14'24'146'0,"-37"-15"2"15,17 35-2-15,-36-10-80 16,12 19-32-16,-9-5-9 16,11 5-8-16,3-4-9 15,12-3-1-15,9-10-5 16,18-10-2-16,14-26-6 16,0 0-5-16,34 15-17 0,-22-42-75 15,31 18-44-15,-23-32-5 16,28 14-1-16,-19-29-1 15</inkml:trace>
          <inkml:trace contextRef="#ctx0" brushRef="#br0" timeOffset="21713.5236">18272 7567 461 0,'0'0'158'0,"20"24"-5"16,6-33-5-16,25 9-140 16,34 7-43-16,-6-31-106 15,28 17-13-15,-20-32-6 16,9 12-9-16</inkml:trace>
          <inkml:trace contextRef="#ctx0" brushRef="#br0" timeOffset="31852.2638">18492 8582 311 0,'0'0'141'0,"0"0"-7"15,-21 2 7-15,21-2-86 16,0 0-11-16,0 0-9 16,0 0-10-16,0 0-5 15,0 0-10-15,38-38 10 16,-16-1-13-16,9-4 4 16,6-8-10-16,-1-2 6 15,0-1-5-15,3-1 4 0,-5 4-2 16,-3 8-5-16,-4 11 3 15,-8 3-1 1,-2 8 2-16,-17 21-2 16,29-34 0-16,-29 34-1 0,29-24 0 15,-29 24 0-15,24-20 1 16,-24 20 1-16,24 5-1 16,-24-5 2-16,24 31-2 15,-12-4 2-15,3 4-2 16,4 13 1-16,3-5-2 15,5 9 2-15,1-2-2 16,4-3 4-16,-1-4-4 16,1-3 5-16,-3-2-5 0,-3-5-4 15,-4-2 3-15,-22-27-7 16,24 36 0-16,-24-36-14 16,0 26-6-1,-22-30-38-15,22 4-87 0,-48-3 5 16,48 3-8-16,-72-7 7 15</inkml:trace>
          <inkml:trace contextRef="#ctx0" brushRef="#br0" timeOffset="32100.4294">18649 8398 379 0,'0'0'144'15,"0"-31"-3"-15,0 31 0 16,10-24-101-16,14 19-13 0,-24 5 0 16,49-29-13-16,-18 17-1 15,10 2-10-15,-2 5 2 16,4 5-3-16,-2 3-7 16,0-13-13-16,12 32-48 15,-24-34-77-15,22 29-5 16,-51-17-4-16,56-3-4 15</inkml:trace>
        </inkml:traceGroup>
        <inkml:traceGroup>
          <inkml:annotationXML>
            <emma:emma xmlns:emma="http://www.w3.org/2003/04/emma" version="1.0">
              <emma:interpretation id="{981F37AC-2706-4C64-9DB8-1D0A8D0F78C2}" emma:medium="tactile" emma:mode="ink">
                <msink:context xmlns:msink="http://schemas.microsoft.com/ink/2010/main" type="inkWord" rotatedBoundingBox="22918,15179 24248,16257 23359,17354 22029,16276"/>
              </emma:interpretation>
              <emma:one-of disjunction-type="recognition" id="oneOf3">
                <emma:interpretation id="interp15" emma:lang="en-US" emma:confidence="0">
                  <emma:literal>(IF,</emma:literal>
                </emma:interpretation>
                <emma:interpretation id="interp16" emma:lang="en-US" emma:confidence="0">
                  <emma:literal>(IF.,</emma:literal>
                </emma:interpretation>
                <emma:interpretation id="interp17" emma:lang="en-US" emma:confidence="0">
                  <emma:literal>(IF..</emma:literal>
                </emma:interpretation>
                <emma:interpretation id="interp18" emma:lang="en-US" emma:confidence="0">
                  <emma:literal>(IF,,</emma:literal>
                </emma:interpretation>
                <emma:interpretation id="interp19" emma:lang="en-US" emma:confidence="0">
                  <emma:literal>(I,</emma:literal>
                </emma:interpretation>
              </emma:one-of>
            </emma:emma>
          </inkml:annotationXML>
          <inkml:trace contextRef="#ctx0" brushRef="#br0" timeOffset="36839.5796">19821 7084 362 0,'-14'-29'143'0,"14"29"-1"15,0 0 0-15,-10-24-103 16,10 24-7-16,0 0-5 16,-34-7-5-16,34 7-9 15,-34 31 1-15,13 0-5 16,-4 6 0-16,1 16-4 0,2 5 1 15,1 9 1-15,4 8-4 16,7 5 0-16,8-3-2 16,4 1 1-16,10-3-3 15,8-13 1-15,-1-1-6 16,7-15-2-16,6-5-12 16,-8-29-20-16,24 12-105 15,-48-24-5-15,58-27-2 16,-48-18-3-16</inkml:trace>
          <inkml:trace contextRef="#ctx0" brushRef="#br0" timeOffset="37140.7808">20270 7072 418 0,'0'0'143'15,"0"0"4"-15,0 0-6 16,-26 22-110-16,21 14-2 16,-12 7-8-16,5 18-6 15,-2 9-4-15,2 7-2 16,-3 0-3-16,3 6 0 16,2-6-4-16,3-5 1 0,2-9-1 15,3-12-3-15,2-10-4 16,2-14-4-16,-2-27-11 15,0 0-22-15,36 4-103 16,-36-54-5-16,25 11-1 16,-25-41-1-16</inkml:trace>
          <inkml:trace contextRef="#ctx0" brushRef="#br0" timeOffset="37584.074">20150 7053 430 0,'0'0'144'0,"36"-15"-2"0,-17-11-3 16,20 16-115-16,14-7-5 16,10 5-5-16,9-3-12 15,1 3-5-15,2 5-4 16,-10 2-10-16,3 20-20 16,-27-18-98-16,9 32-6 15,-50-29 0-15,39 46-4 16</inkml:trace>
          <inkml:trace contextRef="#ctx0" brushRef="#br0" timeOffset="37380.9399">20391 7089 395 0,'0'0'145'0,"0"0"2"16,15 24-4-16,-15-24-97 0,-20 58-19 16,13-17-5-16,0 19-9 15,2 3-7 1,0 2-2-16,0 1-2 16,1-1 0-16,1-5-3 0,1-6-1 15,-1-6-2-15,1-17-7 16,2 1-14-16,0-32-25 15,0 0-91-15,-29-17-5 16,29-5-1-16,-24-43-1 16</inkml:trace>
          <inkml:trace contextRef="#ctx0" brushRef="#br0" timeOffset="37757.1899">20348 7280 409 0,'-10'21'139'16,"10"-21"0"-16,22 5-5 15,14-12-118-15,22-3-8 16,12-2-13-16,0-9-28 15,20 21-99-15,-32-17-1 16,4 26-5-16,-35-11-1 16</inkml:trace>
          <inkml:trace contextRef="#ctx0" brushRef="#br0" timeOffset="38125.4346">20570 7826 334 0,'0'0'135'16,"48"-5"3"-16,-48 5-2 16,51-7-89-16,-51 7-11 15,48 0-5-15,-48 0-10 16,34 9-4-16,-34-9-5 15,0 0 0-15,-7 32-3 16,7-32 0-16,-41 31-1 16,12-9-2-16,0 2 0 15,2 0-2-15,6 3 0 0,21-27 0 16,-20 38-2-16,20-38-1 16,27 25-2-16,-3-25-2 15,10 0-5-15,-3-8-9 16,13 11-23-16,-44-3-106 15,60-12-1-15,-60 12-5 16,41-8 1-16</inkml:trace>
          <inkml:trace contextRef="#ctx0" brushRef="#br0" timeOffset="38331.573">21133 7966 465 0,'0'0'148'16,"-17"43"1"-16,-10-28-7 16,6 19-123-16,1-3-6 15,1 0-9-15,5 3-11 16,-3-12-13-16,12 17-31 16,-17-39-91-16,22 0-3 15,0 0-7-15,24-20 2 16</inkml:trace>
        </inkml:traceGroup>
        <inkml:traceGroup>
          <inkml:annotationXML>
            <emma:emma xmlns:emma="http://www.w3.org/2003/04/emma" version="1.0">
              <emma:interpretation id="{800ECF6B-0749-4A81-8804-70BF0C76FD49}" emma:medium="tactile" emma:mode="ink">
                <msink:context xmlns:msink="http://schemas.microsoft.com/ink/2010/main" type="inkWord" rotatedBoundingBox="24673,15163 26087,16165 25229,17374 23816,16372"/>
              </emma:interpretation>
              <emma:one-of disjunction-type="recognition" id="oneOf4">
                <emma:interpretation id="interp20" emma:lang="en-US" emma:confidence="0">
                  <emma:literal>IF)</emma:literal>
                </emma:interpretation>
                <emma:interpretation id="interp21" emma:lang="en-US" emma:confidence="0">
                  <emma:literal>IF.)</emma:literal>
                </emma:interpretation>
                <emma:interpretation id="interp22" emma:lang="en-US" emma:confidence="0">
                  <emma:literal>I.)</emma:literal>
                </emma:interpretation>
                <emma:interpretation id="interp23" emma:lang="en-US" emma:confidence="0">
                  <emma:literal>I)</emma:literal>
                </emma:interpretation>
                <emma:interpretation id="interp24" emma:lang="en-US" emma:confidence="0">
                  <emma:literal>IFF.)</emma:literal>
                </emma:interpretation>
              </emma:one-of>
            </emma:emma>
          </inkml:annotationXML>
          <inkml:trace contextRef="#ctx0" brushRef="#br0" timeOffset="39172.1303">21495 7106 455 0,'0'0'150'0,"0"0"0"16,0 0-6-16,51 2-122 16,-5-2-2-16,5-5-8 15,14 3-7-15,7-3-4 16,6-5-3-16,1 3-5 15,-6-5-7-15,4 10-17 0,-21-18-40 16,7 32-75-16,-37-16-1 16,6 25-5-16,-32-21 2 15</inkml:trace>
          <inkml:trace contextRef="#ctx0" brushRef="#br0" timeOffset="38699.8161">21660 7231 399 0,'0'0'145'16,"0"-36"2"-16,0 36-1 15,0 0-100-15,0 0-10 16,0 0-8-16,-8 24-10 16,1 5-6-16,2 17-2 0,-4 10-2 15,-3 11-1-15,2 11-3 16,-2 4-1-16,5 2-1 15,-1 1-1-15,3-5 0 16,3-15 0-16,4-10-3 16,3-9 1-16,0-14-5 15,-5-32-3-15,0 0-10 16,0 0-22-16,39-39-108 16,-44-31-3-16,27 10 0 15,-22-44-2-15</inkml:trace>
          <inkml:trace contextRef="#ctx0" brushRef="#br0" timeOffset="39353.2509">21722 7415 457 0,'-38'2'148'0,"33"25"-4"15,5-27-6-15,0 0-125 0,27 14-3 16,14-11-7-16,9-1-9 16,4-7-9-1,6 10-17-15,-19-24-92 16,22 29-17-16,-29-27-3 0,12 29-3 15</inkml:trace>
          <inkml:trace contextRef="#ctx0" brushRef="#br0" timeOffset="38940.9768">21848 7123 438 0,'27'7'145'15,"-27"-7"3"1,19 24-2-16,-36 3-114 16,17 21-1-16,-14 5-12 0,-3 12-5 15,-3 8-6-15,1 7-1 16,-5 2-2-16,2-5-2 15,8-5-1-15,2-6-1 16,7-13-2-16,0-10-1 16,5-9-2-16,0-34-3 15,5 32-10-15,-5-32-20 16,19-22-110-16,-26-29-5 0,16 10-2 16,-23-41 0-16</inkml:trace>
          <inkml:trace contextRef="#ctx0" brushRef="#br0" timeOffset="39772.5305">22082 7954 436 0,'0'0'148'0,"0"0"2"16,0 0-3-16,39-17-118 15,-39 17-8-15,36-7-4 16,-36 7-7-16,29 4-3 15,-29-4 1-15,0 0-2 16,-9 27 0-16,9-27-1 16,-34 31-2-16,12-14 1 15,0-2-2-15,22-15 0 16,-33 29-2-16,33-29 1 16,-13 31-1-16,13-31 0 15,10 29 1-15,-10-29-1 0,32 24-2 16,-8-16-3-16,2 1-6 15,1-14-12-15,16 18-47 16,-23-38-83-16,26 21-1 16,-27-33-5-16,22 18 3 15</inkml:trace>
          <inkml:trace contextRef="#ctx0" brushRef="#br0" timeOffset="40131.7685">22580 6958 460 0,'-14'-36'158'0,"14"36"-4"16,0 0 0-16,29 0-124 15,-29 0-6-15,60 46-7 16,-17-5-5-16,15 17-4 16,-2 12-2-16,2 15-6 15,-10 11 0-15,-7 11 0 16,-14 6 0-16,-15 3 0 16,-14 3 0-16,-18-8 0 0,-9-10 0 15,-9-2 0-15,-6-14 0 16,-7-13 0-16,6-11-2 15,-13-40-149-15,26 18-9 16,-19-44-3-16,18 10-11 16</inkml:trace>
        </inkml:traceGroup>
      </inkml:traceGroup>
    </inkml:traceGroup>
  </inkml:traceGroup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1:06.04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CBD35C-A378-48C8-8E61-1F26A05848B2}" emma:medium="tactile" emma:mode="ink">
          <msink:context xmlns:msink="http://schemas.microsoft.com/ink/2010/main" type="writingRegion" rotatedBoundingBox="10825,1468 13676,-712 15650,1867 12800,4048"/>
        </emma:interpretation>
      </emma:emma>
    </inkml:annotationXML>
    <inkml:traceGroup>
      <inkml:annotationXML>
        <emma:emma xmlns:emma="http://www.w3.org/2003/04/emma" version="1.0">
          <emma:interpretation id="{CDA34C5F-E825-42A2-9DA0-2CE66A86B2B1}" emma:medium="tactile" emma:mode="ink">
            <msink:context xmlns:msink="http://schemas.microsoft.com/ink/2010/main" type="paragraph" rotatedBoundingBox="11815,3056 11696,629 12642,583 12761,3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18DC8F-73EC-4F83-8CBD-0F403D2752CE}" emma:medium="tactile" emma:mode="ink">
              <msink:context xmlns:msink="http://schemas.microsoft.com/ink/2010/main" type="inkBullet" rotatedBoundingBox="11803,2815 11792,2583 12126,2566 12137,2798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9348-6083 259 0,'0'0'133'15,"-34"-26"6"-15,34 26-1 0,-34-15-94 16,34 15-2-16,-43 0-3 16,43 0-9-16,-46 19-9 15,22 3-4-15,-5-3-5 16,7 3-2-16,0 0-5 16,10 0-1-16,5-1-1 15,7-21-1-15,7 27-1 16,-7-27 0-16,41-7-1 15,-12-5 0-15,0-8 0 16,-2 1 0-16,-3-5 2 16,-2 5 0-16,-22 19 1 15,0 0-1-15,22-10 1 16,-22 10 0-16,-3 36-1 0,6-12 0 16,1 3-1-16,1-1-2 15,5-1-1-15,-10-25-2 16,24 24-4-16,-24-24-5 15,27 2-9-15,-23-24-23 16,25 18-101-16,-26-35-3 16,19 8-2-16,-20-30 3 15</inkml:trace>
      </inkml:traceGroup>
      <inkml:traceGroup>
        <inkml:annotationXML>
          <emma:emma xmlns:emma="http://www.w3.org/2003/04/emma" version="1.0">
            <emma:interpretation id="{E12A7365-5FC8-49C3-A6EF-DC6BD3891C43}" emma:medium="tactile" emma:mode="ink">
              <msink:context xmlns:msink="http://schemas.microsoft.com/ink/2010/main" type="line" rotatedBoundingBox="12039,3045 11921,618 12642,583 12761,3010"/>
            </emma:interpretation>
          </emma:emma>
        </inkml:annotationXML>
        <inkml:traceGroup>
          <inkml:annotationXML>
            <emma:emma xmlns:emma="http://www.w3.org/2003/04/emma" version="1.0">
              <emma:interpretation id="{40C17D00-2074-48EC-BD70-B8B805E92B36}" emma:medium="tactile" emma:mode="ink">
                <msink:context xmlns:msink="http://schemas.microsoft.com/ink/2010/main" type="inkWord" rotatedBoundingBox="11965,1513 11921,618 12642,583 12686,1478"/>
              </emma:interpretation>
              <emma:one-of disjunction-type="recognition" id="oneOf1"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?</emma:literal>
                </emma:interpretation>
                <emma:interpretation id="interp5" emma:lang="en-US" emma:confidence="0">
                  <emma:literal>£</emma:literal>
                </emma:interpretation>
              </emma:one-of>
            </emma:emma>
          </inkml:annotationXML>
          <inkml:trace contextRef="#ctx0" brushRef="#br0" timeOffset="-1087.7222">9232-8020 305 0,'-10'-39'139'0,"10"39"5"15,-9-22-4-15,9 22-100 16,0 0-7-16,0 0-4 16,0 0-8-16,0 32-6 15,5-11-3-15,4 16-1 16,-4 6 2-16,5 5-3 0,-3 8 0 15,3 7-4-15,-3-3 1 16,0 3-2-16,-2-8 0 16,0-9-1-16,0-9-5 15,-1-6 1-15,-4-31 0 16,8 24 1-16,-8-24-1 16,0 0 0-16,12-36 1 15,-5 9-1-15,5-2 0 16,0 0 0-16,7 3 1 15,3-1-2-15,7 8 1 16,5 4 0-16,5 8 0 16,-3 10 1-16,-2 4-2 15,-5 10 1-15,-7 5 0 0,-6 6 1 16,-16 6-2-16,-9 5 1 16,-8 2 0-16,-5-5-2 15,-7-2 2-15,-2-7 0 16,-3-6-1-16,-5-6-1 15,3-13-2-15,-5-4-4 16,5-8-3-16,-3-7-7 16,10 8-9-16,-2-13-17 15,31 22-57-15,0 0-48 16,0 0 0-16,0 0 1 16,48 7 2-16</inkml:trace>
          <inkml:trace contextRef="#ctx0" brushRef="#br0" timeOffset="-795.5291">9819-7467 334 0,'-39'7'148'15,"20"17"-2"-15,-20-17-1 16,25 18-90-16,-10-1-34 16,21 12-2-16,3-5-7 15,17 1-5-15,7-6-4 16,10-1 0-16,0-13 0 15,2-8-1-15,3-11 0 16,-8-15 0-16,-2-7-3 16,-9-7 2-16,-11-5 0 0,-9 0 0 15,-9 7-1-15,-8 10 0 16,-10 12-2-16,-4 12-5 16,4 17-7-16,-4-3-23 15,36 30-108-15,-20-17-3 16,32 23-3-16,-7-28-2 15</inkml:trace>
          <inkml:trace contextRef="#ctx0" brushRef="#br0" timeOffset="592.3945">9800-6141 319 0,'26'24'138'15,"-26"-24"3"-15,0 0 0 16,0 0-109-16,-24 46-3 15,24-46-2-15,-31 46-9 16,16-19-6-16,8 2-1 16,2-5-4-16,5-24-2 15,20 22-2-15,4-30-1 16,7-11 1-16,3-8-1 16,2-4 2-16,-4-3 1 15,-8 0 2-15,-3 13 0 0,-21 21 1 16,0 0 0-16,0 0-1 15,20 24 0-15,-25 7-2 16,3 15-1-16,-1 0-1 16,-2 0 0-16,-2 2-2 15,-5-9 0-15,-5 0-1 16,-9-8-1-16,-8 0-2 16,-7-16-2-16,-3 2-9 15,-7-17-10-15,15 12-29 16,-19-29-101-16,55 17-2 15,-54-31-2-15,54 31 1 16</inkml:trace>
          <inkml:trace contextRef="#ctx0" brushRef="#br0" timeOffset="218.1444">9558-6626 353 0,'24'-13'143'0,"-24"13"3"15,0 0-9-15,10 37-103 16,-3 13-5-16,-14 6-7 16,5 14-8-16,-6 5-5 15,4 7-3-15,-1-2-1 16,2-13 3-16,8-6-8 16,2-15-3-16,5-10-5 15,-12-36-11-15,42 36-25 16,-42-36-101-16,36-29-5 15,-24-7-1-15,14 14 0 16</inkml:trace>
        </inkml:traceGroup>
      </inkml:traceGroup>
    </inkml:traceGroup>
    <inkml:traceGroup>
      <inkml:annotationXML>
        <emma:emma xmlns:emma="http://www.w3.org/2003/04/emma" version="1.0">
          <emma:interpretation id="{BB4CD2BA-9B74-4F17-920E-E1D9F616BAB3}" emma:medium="tactile" emma:mode="ink">
            <msink:context xmlns:msink="http://schemas.microsoft.com/ink/2010/main" type="paragraph" rotatedBoundingBox="12478,1955 14521,392 15650,1867 13607,34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8F22F4-5811-47AD-8B9E-174993C2D393}" emma:medium="tactile" emma:mode="ink">
              <msink:context xmlns:msink="http://schemas.microsoft.com/ink/2010/main" type="line" rotatedBoundingBox="12478,1955 14521,392 15650,1867 13607,3430"/>
            </emma:interpretation>
          </emma:emma>
        </inkml:annotationXML>
        <inkml:traceGroup>
          <inkml:annotationXML>
            <emma:emma xmlns:emma="http://www.w3.org/2003/04/emma" version="1.0">
              <emma:interpretation id="{7D212114-85AC-4614-9F45-B6B994116708}" emma:medium="tactile" emma:mode="ink">
                <msink:context xmlns:msink="http://schemas.microsoft.com/ink/2010/main" type="inkWord" rotatedBoundingBox="12478,1955 14521,392 15650,1867 13607,3430"/>
              </emma:interpretation>
              <emma:one-of disjunction-type="recognition" id="oneOf2">
                <emma:interpretation id="interp6" emma:lang="en-US" emma:confidence="0">
                  <emma:literal>it?"</emma:literal>
                </emma:interpretation>
                <emma:interpretation id="interp7" emma:lang="en-US" emma:confidence="0">
                  <emma:literal>Z."</emma:literal>
                </emma:interpretation>
                <emma:interpretation id="interp8" emma:lang="en-US" emma:confidence="0">
                  <emma:literal>I?"</emma:literal>
                </emma:interpretation>
                <emma:interpretation id="interp9" emma:lang="en-US" emma:confidence="0">
                  <emma:literal>Rain.</emma:literal>
                </emma:interpretation>
                <emma:interpretation id="interp10" emma:lang="en-US" emma:confidence="0">
                  <emma:literal>Bain.</emma:literal>
                </emma:interpretation>
              </emma:one-of>
            </emma:emma>
          </inkml:annotationXML>
          <inkml:trace contextRef="#ctx0" brushRef="#br0" timeOffset="1560.0369">10259-6537 363 0,'-22'7'141'16,"22"-7"8"-16,36-9-17 15,22-1-105-15,12-17 1 16,25 6-11-16,6-6-8 15,8 3-8-15,-5 4-5 16,-13 4-9-16,-11 13-4 16,-32 1-8-16,-14 26-7 15,-34-24-14-15,-31 70-34 16,-34-29-54-16,-3 27 3 0,-36-13 74 16,12 18 31-16,-7-6 20 15,3-4 18-15,21 5 19 16,-3-27 43-16,47 10 60 15,2-30 4-15,46 11-69 16,-17-32-22-16,72-3-13 16,-6-18-9-16,21-1-7 15,0-5-7-15,-3 1-8 16,-4 9-14-16,-22-15-64 16,5 40-72-16,-37-11-4 15,-2 25-5-15,-24-22-3 16</inkml:trace>
          <inkml:trace contextRef="#ctx0" brushRef="#br0" timeOffset="996.6633">10401-7238 308 0,'0'0'151'0,"0"0"-1"16,10 32-1-16,-22-11-63 15,14 30-60-15,-4 7-3 16,2 17-5-16,-5 14-7 16,0 11-5-16,-2-1 3 15,0 2-2-15,0-4-2 16,2-3 0-16,2-12-4 16,3-9 0-16,5-16 1 15,0-15 2-15,5-11-7 16,-10-31-2-16,24 14-6 15,-17-38-10-15,10 0-25 16,-24-39-104-16,21 3-3 0,-23-32-3 16,9 12 2-16</inkml:trace>
          <inkml:trace contextRef="#ctx0" brushRef="#br0" timeOffset="2674.7787">11261-6027 365 0,'-31'-22'144'16,"31"22"0"-16,12-22-3 15,-12 22-108-15,39-9-7 16,-8 13-5-16,-7 4-7 0,3 4-5 16,-10 9-2-16,-5 6-1 15,-12 2-1 1,-7 2-2-16,-13 1-1 16,-1-1 1-16,-4-4-3 0,1-5 2 15,3-3-1-15,21-19-1 16,-32 29 0-16,32-29 1 15,0 0 0-15,7 24 0 16,-7-24-2-16,32 12-1 16,-8-5-4-16,0-4-6 15,12 6-14-15,-9-23-39 16,26 19-83-16,-14-25-3 0,16 11-1 16,-16-20-1-1</inkml:trace>
          <inkml:trace contextRef="#ctx0" brushRef="#br0" timeOffset="1220.8119">10326-7020 383 0,'0'0'151'15,"27"-37"-2"-15,9 30 1 16,-4-17-117-16,26 12-10 16,7-10-6-16,17 3-9 15,5 0-3-15,10-1-2 16,-6 6-1-16,-6 7-4 0,-13 7-3 16,-16 4-6-1,-20 21-8-15,-33-4-17 16,-3 35-68-16,-51-18-45 15,-7 30 0-15,-39-17-2 0,6 21 5 16</inkml:trace>
          <inkml:trace contextRef="#ctx0" brushRef="#br0" timeOffset="3305.1978">11423-7252 319 0,'0'0'137'15,"0"-36"1"-15,0 36 0 16,0 0-101-16,0 0-3 16,3-22-4-16,-3 22-10 15,0 0-6-15,2 29-2 16,-2-29-3-16,5 31-4 0,-5-31-2 15,10 29-1-15,-10-29-1 16,0 0-1-16,26 12 0 16,-26-12 0-16,22-19 0 15,-22 19 1-15,17-41-2 16,-12 14 2-16,-3 1-1 16,-7 2 1-16,-2 2-1 15,7 22 0-15,-24-24 1 16,24 24-1-16,-29 0 1 15,29 0 0-15,-17 26-1 16,17-26 1-16,-2 34-1 16,2-34 0-16,9 27-1 15,-9-27-3-15,0 0-8 0,27 14-16 16,-5 8-60-16,-22-22-57 16,24 7-2-16,-24-7-3 15,29 5-1-15</inkml:trace>
          <inkml:trace contextRef="#ctx0" brushRef="#br0" timeOffset="3664.4363">11873-7344 314 0,'-15'-31'137'0,"15"31"1"0,0 0 1 16,0 0-99-16,0 0-5 15,-7 24-3-15,7-24-13 16,0 0-5-16,12 31-4 16,-12-31-4-16,22 7-3 15,-22-7-2-15,31-7-1 16,-31 7 1-16,29-22-1 16,-29 22 1-16,12-33 0 15,-12 33 0-15,-9-27 1 16,9 27 1-16,-29-12-1 15,29 12 0-15,-37 5 0 16,37-5-1-16,-29 26-2 16,29-26-4-16,-4 29-7 0,4-29-13 15,24 37-37-15,-24-37-80 16,41 16-3-16,-41-16-3 16,48 5-1-16</inkml:trace>
          <inkml:trace contextRef="#ctx0" brushRef="#br0" timeOffset="3996.6566">12404-7453 361 0,'0'0'141'16,"0"0"3"-16,0 0-1 0,-48 5-108 15,48-5-6-15,-32 36-4 16,25-14-10-16,7-22-5 15,-2 39-2-15,2-39-4 16,14 26-1-16,-14-26 0 16,41 8 0-16,-14-13-2 15,-5-10 1-15,2 1 0 16,-7-8 0-16,-10-2 1 16,-5 2-1-16,-11 0 0 15,9 22 0-15,-41-29 0 16,14 25 0-16,1 6-6 15,1 5-10-15,23 27-85 16,2-34-50-16,5 34-7 0,-5-34-4 16,29 39-7-16</inkml:trace>
        </inkml:traceGroup>
      </inkml:traceGroup>
    </inkml:traceGroup>
  </inkml:traceGroup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7:31:11.82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D1D3187-F29A-439D-B336-F3D4AB62D0E0}" emma:medium="tactile" emma:mode="ink">
          <msink:context xmlns:msink="http://schemas.microsoft.com/ink/2010/main" type="writingRegion" rotatedBoundingBox="19766,1507 25719,760 25826,1608 19872,2355"/>
        </emma:interpretation>
      </emma:emma>
    </inkml:annotationXML>
    <inkml:traceGroup>
      <inkml:annotationXML>
        <emma:emma xmlns:emma="http://www.w3.org/2003/04/emma" version="1.0">
          <emma:interpretation id="{9F35D308-AA4E-4EF9-9DE4-E306A55E973E}" emma:medium="tactile" emma:mode="ink">
            <msink:context xmlns:msink="http://schemas.microsoft.com/ink/2010/main" type="paragraph" rotatedBoundingBox="19766,1507 25719,760 25826,1608 19872,2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E3CF05-CDC8-4D40-917B-187D97A08EE2}" emma:medium="tactile" emma:mode="ink">
              <msink:context xmlns:msink="http://schemas.microsoft.com/ink/2010/main" type="line" rotatedBoundingBox="19766,1507 25719,760 25826,1608 19872,2355"/>
            </emma:interpretation>
          </emma:emma>
        </inkml:annotationXML>
        <inkml:traceGroup>
          <inkml:annotationXML>
            <emma:emma xmlns:emma="http://www.w3.org/2003/04/emma" version="1.0">
              <emma:interpretation id="{3737AD95-9153-4EB2-94E1-AD10041A807C}" emma:medium="tactile" emma:mode="ink">
                <msink:context xmlns:msink="http://schemas.microsoft.com/ink/2010/main" type="inkWord" rotatedBoundingBox="19786,1670 20400,1593 20486,2278 19872,2355"/>
              </emma:interpretation>
              <emma:one-of disjunction-type="recognition" id="oneOf0">
                <emma:interpretation id="interp0" emma:lang="en-US" emma:confidence="1">
                  <emma:literal>&gt;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7</emma:literal>
                </emma:interpretation>
                <emma:interpretation id="interp3" emma:lang="en-US" emma:confidence="0">
                  <emma:literal>)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18577 1010 345 0,'0'0'152'0,"-46"-20"-3"15,46 20-1-15,-25 0-57 16,25 0-69-16,27 25-2 0,7-6-6 15,9 10-5-15,15 2-2 16,8 1-1-16,6 2-1 16,-2-3-1-16,0 3-1 15,-12-5-1-15,-10 0 2 16,-21 2-1-16,-22-2 0 16,-24 3 1-16,-20 4-2 15,-17 0 3-15,-14 3 1 16,-5-1 0-16,-4 1-1 15,9-5 0-15,7-8-2 16,14 1-3-16,13-13 0 16,36-14-9-16,-26 8-35 0,47 4-111 15,-21-12-3-15,49-12-11 16,-28-3-3-16</inkml:trace>
        </inkml:traceGroup>
        <inkml:traceGroup>
          <inkml:annotationXML>
            <emma:emma xmlns:emma="http://www.w3.org/2003/04/emma" version="1.0">
              <emma:interpretation id="{234DD408-6A05-4F78-8C40-6F7E6DC21A96}" emma:medium="tactile" emma:mode="ink">
                <msink:context xmlns:msink="http://schemas.microsoft.com/ink/2010/main" type="inkWord" rotatedBoundingBox="21702,1264 23344,1058 23442,1842 21800,2048"/>
              </emma:interpretation>
              <emma:one-of disjunction-type="recognition" id="oneOf1">
                <emma:interpretation id="interp5" emma:lang="en-US" emma:confidence="1">
                  <emma:literal>good</emma:literal>
                </emma:interpretation>
                <emma:interpretation id="interp6" emma:lang="en-US" emma:confidence="0">
                  <emma:literal>[good</emma:literal>
                </emma:interpretation>
                <emma:interpretation id="interp7" emma:lang="en-US" emma:confidence="0">
                  <emma:literal>{good</emma:literal>
                </emma:interpretation>
                <emma:interpretation id="interp8" emma:lang="en-US" emma:confidence="0">
                  <emma:literal>(good</emma:literal>
                </emma:interpretation>
                <emma:interpretation id="interp9" emma:lang="en-US" emma:confidence="0">
                  <emma:literal>geod</emma:literal>
                </emma:interpretation>
              </emma:one-of>
            </emma:emma>
          </inkml:annotationXML>
          <inkml:trace contextRef="#ctx0" brushRef="#br0" timeOffset="-397175.6806">20750 746 300 0,'0'0'134'0,"2"-46"1"16,-2 46 0-16,-31-36-102 16,31 36-2-16,-51 0 1 15,22 14-14-15,-7 8 2 16,2 9-6-16,3 10 1 15,2 5-4-15,4 0 0 16,11-2-3-16,9-10-5 16,10-8-2-16,-5-26 1 15,41 17-2-15,-14-29 1 16,6-10 1-16,-1-4 0 16,-1-6 1-16,-4 1 0 15,-5 7 1-15,-22 24-1 16,21-15 1-16,-21 15 0 0,8 46 0 15,-8-5-2-15,0 12 1 16,0 3-2-16,0 7 0 16,-5-5 0-16,-3-5 0 15,-4-5-1-15,-9-4 0 16,-6-11 0-16,-7-6-2 16,-2-10-2-16,-3-12-5 15,8-5-9-15,-5-15-10 16,36 15-22-16,-41-36-98 15,41 36-5-15,9-53 1 16,23 34 1-16</inkml:trace>
          <inkml:trace contextRef="#ctx0" brushRef="#br0" timeOffset="-396847.4624">20987 876 367 0,'0'0'146'0,"0"0"-1"15,0 0-5-15,0 0-115 16,0 0-9-16,0 0-1 16,4 34-8-16,-4-34-4 15,34 41 1-15,-12-24-1 16,2-5 1-16,5-5-2 16,0-7-1-16,0-7 1 15,-2-7 0-15,-6-10-1 0,-6-3 0 16,-10-2-1-16,-10-2 1 15,-12 4 1-15,-5 3-2 16,-9 5-1 0,-1 9 0-16,1 10-3 0,2 5-2 15,29-5-6-15,-34 34-14 16,41-1-24-16,-7-33-90 16,25 46-5-16,-25-46 2 15,58 24-3-15</inkml:trace>
          <inkml:trace contextRef="#ctx0" brushRef="#br0" timeOffset="-396531.2521">21412 787 344 0,'0'0'142'0,"-3"-27"0"16,3 27-3 0,0 0-102-16,-31 39-16 0,31-39-6 15,-19 46-5-15,16-22-7 16,8 3-1-16,2-6-1 15,-7-21 2-15,27 27-3 16,-27-27 1-16,39-2 0 16,-39 2-1-16,36-29 2 15,-24 7-2-15,-5-2 2 16,-7 0-2-16,-7 2 1 16,7 22-1-16,-32-29-1 0,32 29 0 15,-38 0 0 1,38 0-4-16,-27 17-8 15,27-17-10-15,5 31-24 16,-5-31-89-16,36 15-6 0,-9-23 3 16,21 16-3-16</inkml:trace>
          <inkml:trace contextRef="#ctx0" brushRef="#br0" timeOffset="-396103.9683">21839 765 290 0,'-7'-24'134'16,"-17"7"-7"-16,24 17 5 16,-41-7-96-16,41 7-6 15,-44 12-3-15,44-12-7 16,-38 43 1-16,23-14-12 0,6 0 6 16,4 5-8-16,7-7-2 15,10-1-2-15,-12-26-2 16,46 25 1-16,-12-25-3 15,2-15 2-15,3-11 0 16,0-8-1-16,-3-15-5 16,-7-9 4-16,-5-9-2 15,-5-1 3-15,-9 0 0 16,-5 8 3-16,-10 7-1 16,-2 17 3-16,7 36 5 15,-29-15-1-15,9 37 1 16,3 26-1-16,-2 15 4 15,5 10-5-15,2 6 1 0,4 8-2 16,3-5-1-16,8-2-1 16,2-10-3-16,2-12-6 15,7-7-12-15,-6-27-24 16,26 7-111-16,-34-31-2 16,33-7-4-16,-28-24-1 15</inkml:trace>
        </inkml:traceGroup>
        <inkml:traceGroup>
          <inkml:annotationXML>
            <emma:emma xmlns:emma="http://www.w3.org/2003/04/emma" version="1.0">
              <emma:interpretation id="{FF1E8DA7-9B5A-4562-AEBF-AC3B742DBE7C}" emma:medium="tactile" emma:mode="ink">
                <msink:context xmlns:msink="http://schemas.microsoft.com/ink/2010/main" type="inkWord" rotatedBoundingBox="24920,1224 25764,1118 25799,1394 24955,1500"/>
              </emma:interpretation>
              <emma:one-of disjunction-type="recognition" id="oneOf2">
                <emma:interpretation id="interp10" emma:lang="en-US" emma:confidence="0">
                  <emma:literal>Goo</emma:literal>
                </emma:interpretation>
                <emma:interpretation id="interp11" emma:lang="en-US" emma:confidence="0">
                  <emma:literal>boo</emma:literal>
                </emma:interpretation>
                <emma:interpretation id="interp12" emma:lang="en-US" emma:confidence="0">
                  <emma:literal>Zoo</emma:literal>
                </emma:interpretation>
                <emma:interpretation id="interp13" emma:lang="en-US" emma:confidence="0">
                  <emma:literal>"no</emma:literal>
                </emma:interpretation>
                <emma:interpretation id="interp14" emma:lang="en-US" emma:confidence="0">
                  <emma:literal>coo</emma:literal>
                </emma:interpretation>
              </emma:one-of>
            </emma:emma>
          </inkml:annotationXML>
          <inkml:trace contextRef="#ctx0" brushRef="#br0" timeOffset="-388783.5912">23634 545 248 0,'0'0'119'0,"0"0"2"16,0 0 6-16,-45 12-95 15,47 15-4-15,-2-27 1 16,-5 41-4-16,5-41-7 16,10 39-2-16,-10-39-4 15,12 24 1-15,-12-24-6 0,0 0-2 16,0 0-1-16,22-24-3 16,-22 24 2-16,-8-22-4 15,8 22 3-15,0 0-5 16,-31-2 6-16,31 2 2 15,-22 12-3-15,22-12 0 16,0 0-1-16,-2 26 0 16,2-26-1-16,22 3 6 15,-22-3-5-15,24-22-3 16,-24 22 2-16,19-24 1 16,-19 24-1-16,-2-27 0 15,2 27 1-15,-15-22-7 0,15 22 3 16,0 0-6-16,0 0-16 15,-26-2-49-15,26 2-59 16,24 12 0-16,5 3-6 16,-29-15 0-16</inkml:trace>
          <inkml:trace contextRef="#ctx0" brushRef="#br0" timeOffset="-388375.3204">23949 637 285 0,'0'0'124'16,"12"-24"2"-16,-12 24 0 16,0 0-84-16,-8 31-9 15,8-31-1-15,-19 27-12 16,19-27 2-16,-10 34-8 15,10-34-2-15,8 24-4 16,-8-24-5-16,26 2-1 16,-26-2-1-16,34-14 2 15,-34 14-8-15,29-34 3 16,-29 34-4-16,5-36 4 16,-5 36 4-16,0 0-4 0,-39-24 3 15,39 24-5-15,-41 21 10 16,41-21-2-16,-34 32-4 15,34-32 1-15,-5 29-3 16,5-29-8-16,22 12-12 16,-22-12-28-16,36-15-87 15,-28-6 0-15,16 23 1 16,-24-2-2-16</inkml:trace>
          <inkml:trace contextRef="#ctx0" brushRef="#br0" timeOffset="-388012.0798">24342 574 320 0,'0'0'131'0,"0"0"-2"16,0 0 3-16,0 0-104 0,0 0-1 15,-26 32 7-15,23-8-12 16,-6 0-3-16,11 3-6 15,-7-6 0-15,5-21-6 16,17 34 2-16,-17-34-4 16,32 0-11-16,-32 0 9 15,33-26-8-15,-33 26 2 16,29-44-1-16,-24 18 2 0,-5 4-1 16,0 22 2-16,-14-32 5 15,14 32-7 1,-37-2 6-16,37 2 0 15,-36 22-3-15,36-22-2 0,-22 36-8 16,22-36-13-16,13 34-75 16,-13-34-41-16,36 5-2 15,-36-5-5-15,48 0-2 16</inkml:trace>
        </inkml:traceGroup>
      </inkml:traceGroup>
    </inkml:traceGroup>
  </inkml:traceGroup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7:59.045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6A3446F-86F4-43C8-BCE8-2A3C5FECEB12}" emma:medium="tactile" emma:mode="ink">
          <msink:context xmlns:msink="http://schemas.microsoft.com/ink/2010/main" type="writingRegion" rotatedBoundingBox="1205,6203 11813,6152 11831,9986 1223,10036"/>
        </emma:interpretation>
      </emma:emma>
    </inkml:annotationXML>
    <inkml:traceGroup>
      <inkml:annotationXML>
        <emma:emma xmlns:emma="http://www.w3.org/2003/04/emma" version="1.0">
          <emma:interpretation id="{A948150A-4670-456E-9A32-8D8E4BFF05D8}" emma:medium="tactile" emma:mode="ink">
            <msink:context xmlns:msink="http://schemas.microsoft.com/ink/2010/main" type="paragraph" rotatedBoundingBox="1205,6203 11813,6152 11821,7905 1213,79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986DAD-DDE2-4AB4-B01A-F193D12C521C}" emma:medium="tactile" emma:mode="ink">
              <msink:context xmlns:msink="http://schemas.microsoft.com/ink/2010/main" type="line" rotatedBoundingBox="1205,6203 11813,6152 11821,7905 1213,7955">
                <msink:destinationLink direction="with" ref="{2300BDF3-9D78-429E-8AD6-99F778948E1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D2176B6-355F-466F-8C38-03D520AC41BE}" emma:medium="tactile" emma:mode="ink">
                <msink:context xmlns:msink="http://schemas.microsoft.com/ink/2010/main" type="inkWord" rotatedBoundingBox="1205,6203 3934,6190 3940,7413 1211,7426"/>
              </emma:interpretation>
              <emma:one-of disjunction-type="recognition" id="oneOf0">
                <emma:interpretation id="interp0" emma:lang="en-US" emma:confidence="1">
                  <emma:literal>Control</emma:literal>
                </emma:interpretation>
                <emma:interpretation id="interp1" emma:lang="en-US" emma:confidence="0">
                  <emma:literal>control</emma:literal>
                </emma:interpretation>
                <emma:interpretation id="interp2" emma:lang="en-US" emma:confidence="0">
                  <emma:literal>Costrel</emma:literal>
                </emma:interpretation>
                <emma:interpretation id="interp3" emma:lang="en-US" emma:confidence="0">
                  <emma:literal>Con tot</emma:literal>
                </emma:interpretation>
                <emma:interpretation id="interp4" emma:lang="en-US" emma:confidence="0">
                  <emma:literal>Contra</emma:literal>
                </emma:interpretation>
              </emma:one-of>
            </emma:emma>
          </inkml:annotationXML>
          <inkml:trace contextRef="#ctx0" brushRef="#br0">1067 823 185 0,'26'9'133'15,"-26"-9"1"-15,0 0 2 16,0 0-44-16,24 10-53 16,-24-10-5-16,0 0-8 15,25-13-11-15,-25 13-3 16,30-17-1-16,-30 17-2 15,35-19-2-15,-16 13-1 16,-19 6 0-16,34-3 0 16,-34 3-1-16,28 15 0 0,-28-15-1 15,19 35 0-15,-14-12-2 16,-3 5 1-16,-4 0-2 16,-5 2 1-16,-1 2-2 15,-3-6-2-15,0 2-3 16,11-28-6-16,-17 36-11 15,17-36-22-15,0 0-98 16,0 0-5-16,2-26-3 16,5-14 2-16</inkml:trace>
          <inkml:trace contextRef="#ctx0" brushRef="#br0" timeOffset="406.2502">1451 729 254 0,'0'0'132'0,"0"0"3"16,-11 23-2-16,11-23-94 15,26 5-13-15,0-10-11 16,6 1-20-16,11 8-33 16,-11-8-90-16,13 10-7 15,-11-3 0-15,4 9-3 16</inkml:trace>
          <inkml:trace contextRef="#ctx0" brushRef="#br0" timeOffset="256.1506">1607 442 231 0,'0'0'139'16,"0"0"2"-16,9 28-2 16,-9-28-87-16,-9 53-18 15,-1-19-3-15,5 18-8 16,-1 1-9-16,2 5-2 16,-1 0-6-16,1-2 1 0,2-11-9 15,2-7-3 1,2-3-7-16,-2-35-9 15,11 32-15-15,-11-32-28 16,10-22-76-16,-14-8-2 0,6 2 1 16,-12-12 3-16</inkml:trace>
          <inkml:trace contextRef="#ctx0" brushRef="#br0" timeOffset="880.5447">1845 988 305 0,'0'0'138'0,"0"0"0"16,-6-24-3-16,6 24-105 15,15-45-8-15,0 18-10 16,0-3-8-16,4 0-2 16,0 4 0-16,3 4-3 15,-1 12-4-15,0 1-7 16,5 16-10-16,-5-7-13 15,14 21-26-15,-35-21-42 0,51 24-34 16,-29-16 2-16,8 11 5 16,-30-19 84-16,34 22 31 15,-34-22 25-15,0 0 36 16,17 34 50-16,-17-34 37 16,-17 30 5-16,17-30 2 15,-15 37-78-15,15-37-20 16,-4 30-9-16,4-30-12 15,21 21-6-15,-2-19-6 16,5 0-4-16,2-8-1 16,-1-3-1-16,-1-8-2 15,-5-2 0-15,-4-3-1 16,-6-3 0-16,-7 1 1 0,-7 1 0 16,5 23-2-16,-23-24 0 15,23 24-2-15,-36 4-5 16,36-4-10-1,-33 28-18-15,36 9-48 0,-3-37-61 16,10 34-1-16,-10-34-1 16,32 8 1-16</inkml:trace>
          <inkml:trace contextRef="#ctx0" brushRef="#br0" timeOffset="-642.8462">440 112 188 0,'0'-22'122'0,"0"22"4"15,2-38 1-15,-2 38-75 0,2-32-8 16,-2 32-4 0,-8-20-10-16,8 20-5 0,-26 3-5 15,7 12-1 1,-16 6-5-16,3 11-2 0,-11 5-3 16,3 8 0-16,-5 6-3 15,2 5 1-15,2 4 1 16,5 6-4-16,8-2 2 15,6 3 0-15,7-3-1 16,7 2 0-16,8-1-2 16,4-1 1-16,7-6-4 15,8-7 4-15,5-8-4 16,4-4 0-16,2-7-1 0,6-7-2 16,5-3-6-16,-3-9-5 15,11 4-15-15,-10-22-22 16,21 16-94-1,-19-17-3-15,8 6-1 0,-15-17 1 16</inkml:trace>
          <inkml:trace contextRef="#ctx0" brushRef="#br0" timeOffset="-319.2153">701 859 343 0,'-11'20'146'0,"9"5"-2"0,2-25-2 15,-15 41-116-15,9-22-6 16,12 7-4-16,1-7-10 16,-7-19-2-1,23 26-2-15,-23-26 0 0,28 4-2 16,-9-14 1-16,-1-10 1 16,-6-3-2-16,-1-5 1 15,-7-2-1-15,-4 0 2 16,-6 4-2-16,-11 7 1 15,-5 8 0-15,-5 9-3 16,1 4-3-16,4 11-5 16,1-4-8-16,17 12-13 15,4-21-18-15,19 22-57 0,-19-22-37 16,56 0-1 0,-26-13 3-16,15 6 2 15</inkml:trace>
          <inkml:trace contextRef="#ctx0" brushRef="#br0" timeOffset="1216.7698">2680 168 247 0,'11'-24'143'15,"-11"-2"0"-15,0 26 0 0,2-23-95 16,-2 23-17-16,0 0 0 16,9 30-8-16,-11-5-5 15,4 16-2-15,-4 6-2 16,-1 18-1-16,-1 9-1 15,0 10-1-15,-5 0-3 16,7 10 1-16,0-2-4 16,4 0 1-16,0-6-3 15,3-9 1-15,-3-11-4 0,4-10-1 16,5-11-2 0,-7-11-4-16,0-8-8 15,-4-26-22-15,0 0-115 16,0 0-5-16,22-7-2 0,-26-16-2 15</inkml:trace>
        </inkml:traceGroup>
        <inkml:traceGroup>
          <inkml:annotationXML>
            <emma:emma xmlns:emma="http://www.w3.org/2003/04/emma" version="1.0">
              <emma:interpretation id="{F0A73B7A-6903-4EC5-B5C7-FEC934AE3EAC}" emma:medium="tactile" emma:mode="ink">
                <msink:context xmlns:msink="http://schemas.microsoft.com/ink/2010/main" type="inkWord" rotatedBoundingBox="5506,6234 11813,6204 11821,7905 5514,7935"/>
              </emma:interpretation>
              <emma:one-of disjunction-type="recognition" id="oneOf1">
                <emma:interpretation id="interp5" emma:lang="en-US" emma:confidence="0">
                  <emma:literal>thm/BBBcx]</emma:literal>
                </emma:interpretation>
                <emma:interpretation id="interp6" emma:lang="en-US" emma:confidence="0">
                  <emma:literal>thm/BBBcx)</emma:literal>
                </emma:interpretation>
                <emma:interpretation id="interp7" emma:lang="en-US" emma:confidence="0">
                  <emma:literal>thm/BBBox)</emma:literal>
                </emma:interpretation>
                <emma:interpretation id="interp8" emma:lang="en-US" emma:confidence="0">
                  <emma:literal>thm/BBB(x)</emma:literal>
                </emma:interpretation>
                <emma:interpretation id="interp9" emma:lang="en-US" emma:confidence="0">
                  <emma:literal>thm/BBB[x)</emma:literal>
                </emma:interpretation>
              </emma:one-of>
            </emma:emma>
          </inkml:annotationXML>
          <inkml:trace contextRef="#ctx0" brushRef="#br0" timeOffset="9264.0364">6988 95 194 0,'4'-28'139'0,"-4"28"-3"16,0 0 2-16,-26-30-109 0,26 30-6 16,-27-7 1-16,27 7-6 15,-33-2-4-15,33 2-4 16,-38-2 0-16,19 2 0 15,-3-4 0-15,22 4-2 16,-32 0-1-16,32 0-1 16,-26 4-2-16,26-4 1 15,-19 19 0-15,13 1-1 16,-3 3 1-16,3 7 0 16,1 7 0-16,3 10 1 15,0 4 0-15,4 11 0 16,0 9-2-16,3 6 2 15,-1 2-3-15,0 11 2 0,1 2-2 16,-5 9 1-16,-5-2-4 16,-1-5 3-16,-5-2-2 15,3-8 1-15,-3-9-2 16,2-11 1-16,5-15-1 16,4-10 0-16,6-16 0 15,-6-23 1-15,37 17-3 16,-11-19-2-16,8-6-5 15,-2-7-8-15,6 6-18 16,-14-27-50-16,15 18-66 16,-20-16-4-16,7 11 1 15,-20-18-2-15</inkml:trace>
          <inkml:trace contextRef="#ctx0" brushRef="#br0" timeOffset="9940.1018">7226 534 242 0,'0'-32'145'15,"12"10"-3"-15,-7-3 2 16,16 14-114-16,-2-8-10 16,18 10-2-16,-3-4-10 0,7 7-4 15,0 1-3-15,-5 5 0 16,-6 7 0-16,-4 4-1 16,-26-11 3-1,12 38 0-15,-27-12 2 0,-8 6 0 16,-11 0 1-16,-3 2-1 15,-1-1 1-15,1-1 0 16,3-7-5-16,6-5 3 16,28-20-3-16,-21 27-1 15,21-27 0-15,19 15 1 16,5-6-1-16,8-3 0 16,4 3 0-16,3 4 1 0,-1 2-1 15,-3 6 2-15,-8 5 1 16,-10 6 0-1,-10 5 0-15,-20 1 1 16,-13 3 0-16,-8-1-1 0,-9-1-1 16,-6-11-3-16,2-5-5 15,-2-12-7-15,8 0-15 16,2-26-30-16,39 15-90 16,-30-30-2-16,37 11-3 15,-5-16 3-15</inkml:trace>
          <inkml:trace contextRef="#ctx0" brushRef="#br0" timeOffset="9513.1892">7268 596 271 0,'7'24'148'0,"1"14"-3"16,-14-6-1-16,12 20-121 15,-3-12-7-15,5 10 0 16,1-3-13-16,-3-4-4 0,1-3-7 15,-7-12-10-15,2 2-22 16,-2-30-57-16,0 0-45 16,-35-6-1-16,25-16-2 15</inkml:trace>
          <inkml:trace contextRef="#ctx0" brushRef="#br0" timeOffset="10256.2768">7789 414 266 0,'0'0'146'0,"4"41"4"16,-10-14-5-16,10 18-117 15,-2-2-9-15,9 11-2 16,-5 1-10-16,5 3-1 0,-4-4-4 16,-1-5-3-1,-2-2-8-15,-2-12-9 16,7 3-18-16,-9-38-36 15,-2 24-73-15,2-24-1 0,-7-20-1 16,-3-16 3-16</inkml:trace>
          <inkml:trace contextRef="#ctx0" brushRef="#br0" timeOffset="10652.542">7836 403 202 0,'19'-23'138'0,"-6"-3"7"16,11 15-2-16,-5-6-104 15,17 15-14-15,-1-5-3 16,5 10-8-16,-5 1-6 16,-1 7-2-16,-10 4 0 15,-12 6 0-15,-14 0 1 16,-11 9-1-16,-12-2 1 0,-3 7 0 16,-9-5-2-16,3-3 0 15,2-1-2-15,8-4 0 16,7-3-3-16,17-19 2 15,0 23-2-15,0-23 1 16,39 9-2-16,-5-7 1 16,3 2-1-16,3 3 2 15,-1 1-1-15,-3 9 0 16,-8 5 1-16,-9 8 1 16,-14 8 0-16,-10 5 1 15,-12 0-1-15,-4 0 0 16,-9-2 0-16,-4-5-3 0,1-8-4 15,-5-15-8-15,8 0-20 16,-13-33-55-16,19 16-63 16,-8-19 0-16,13 8-2 15,-7-13 1-15</inkml:trace>
          <inkml:trace contextRef="#ctx0" brushRef="#br0" timeOffset="11477.0988">8427 356 1 0,'0'0'14'16,"0"0"50"-16,0 0 18 15,0 0-66-15,0 0 24 16,0 0 18-16,0 0 10 16,0 0 14-16,7 36 12 15,-7-36-8-15,-7 37-14 16,-8-14-18-16,17 25-15 16,-12-3-13-16,8 15-6 15,-5 2-7-15,7 6-2 0,2 1-6 16,0-7 1-16,5-9-4 15,-1-10 0-15,3-8-2 16,-1-10 1-16,-8-25-1 16,0 0-1-16,0 0 0 15,5-30-1-15,-12-6 0 16,-1-13-2-16,-5-16 2 16,2-8-5-16,-2-6 4 15,5-2-2-15,1 4 3 16,5 4-2-16,4 9 5 15,5 6-2-15,6 15 2 16,4 9 0-16,6 8 1 16,3 9-1-16,4 6 0 15,4 9 1-15,0 8-1 16,-4 7 0-16,-2 9 1 16,-8 8-1-16,-10 6 1 15,-10 5 0-15,-8-1 1 0,-7 5 0 16,-11-6-1-16,0-3 0 15,1-10-1-15,1 0 1 16,24-26-1-16,-30 28-1 16,30-28-1-16,0 0 0 15,0 0 0-15,0 0 1 16,0 0-1-16,0 0 2 16,0 0-1-16,0 0 0 0,32 25 0 15,-8-16 2 1,4 8-1-16,-1 0 0 15,-3 9-1-15,-5 4 1 16,-8 2 0-16,-9 4 0 0,-8 3-1 16,-11 0 1-16,-7-3 0 15,-2-4 1-15,-4-8-2 16,0-7-3-16,0-13-2 16,0-8-3-16,7-9-6 15,-5-13-13-15,28 26-27 16,-39-47-98-16,35 28-4 15,-7-7 2-15,11 26-1 16</inkml:trace>
          <inkml:trace contextRef="#ctx0" brushRef="#br0" timeOffset="11816.8261">9164 395 260 0,'0'0'153'15,"-32"-22"-1"-15,32 22-1 16,-47 7-123-16,21 10-6 0,-4-2 0 16,2 17-6-1,0 2-6-15,3 7 2 16,1 2-3-16,3 6 1 15,6 2-3-15,6 3-1 0,7 2-4 16,6-7 2-16,11-2-5 16,7-4-1-16,10-7-3 15,2-10-5-15,9-2-12 16,-4-24-25-16,23 6-109 16,-24-25 0-16,9 4-3 15,-19-20 3-15</inkml:trace>
          <inkml:trace contextRef="#ctx0" brushRef="#br0" timeOffset="12245.1115">9910 564 187 0,'0'0'137'0,"-50"-15"8"16,20 32-1-16,-25-6-83 16,10 32-15-16,-18-7-15 15,14 15-5-15,-6-6-11 16,7 2-3-16,3-4-5 16,9-4-5-16,10-7-7 15,11-13-8-15,15 1-16 16,0-20-39-16,0 0-82 15,24-35-2-15,4 16-1 16,-9-20 1-16</inkml:trace>
          <inkml:trace contextRef="#ctx0" brushRef="#br0" timeOffset="12048.9818">9485 422 322 0,'22'28'160'16,"-20"-8"-5"-16,19 20 0 15,-1-8-138-15,12 9-2 16,6 0-9-16,9-3-3 15,1-3-4-15,1-10-3 16,-4-1-5-16,-11-11-7 16,5 0-10-16,-18-18-16 15,11 16-24-15,-32-11-47 16,17-24-37-16,-17 24 3 16,5-34 3-16</inkml:trace>
          <inkml:trace contextRef="#ctx0" brushRef="#br0" timeOffset="12940.234">10087 123 236 0,'13'-22'148'0,"11"7"3"16,-9-8-1-16,10 16-110 16,-25 7-9-16,39-15-5 15,-39 15-9-15,41 22-5 0,-20 1-1 16,3 11-1-16,-1 7-1 15,5 6-2-15,0 0-1 16,6-2 0-16,-2-6-2 16,0-5 1-16,-4-8-2 15,0-5 1-15,-6-6-3 16,-22-15 2-16,27 13-2 16,-27-13 0-16,0 0 0 15,0 0 0-15,0 0 0 16,20 15-1-16,-20-15 1 15,0 0 0-15,0 0 2 16,0 0-1-16,17 24 0 16,-15-5 1-16,-4 5 1 0,-5 6 0 15,-3 15-1-15,-3 14 0 16,-4 16-2-16,-5 13 3 16,1 11-2-1,-1-1 1-15,3 7-2 0,8-2 2 16,1-6-2-16,5-12 1 15,3-14-1-15,4-11 0 16,-2-17 0-16,3-9-1 16,-8-15 1-16,5-19-2 15,-25 17 1-15,-3-17 2 16,-7-4-3-16,-10 2 1 16,-8 2-1-16,-9 2 2 0,-2 5-2 15,1-1 0-15,3 7-4 16,3-7-4-16,14 9-9 15,0-15-28 1,43 0-112-16,-34 7-11 0,34-7 4 16,0 0-9-16</inkml:trace>
          <inkml:trace contextRef="#ctx0" brushRef="#br0" timeOffset="1644.0561">4512 510 245 0,'0'-30'141'15,"0"30"-3"-15,0 0 5 16,0 0-102-16,0 0-11 16,0 0 0-16,19 32-9 0,-6-4-2 15,-9 9-4 1,7 12 0-16,-7 4-6 16,3 10 0-16,-1 1-6 15,0-4 2-15,-1 0-5 0,1-7 0 16,-2-8-5-16,-1-8-4 15,1-9-11-15,-4-28-13 16,0 0-32-16,-32-5-82 16,21-14-4-16,-23-24 2 15,8 11 2-15</inkml:trace>
          <inkml:trace contextRef="#ctx0" brushRef="#br0" timeOffset="1794.1552">4306 838 240 0,'0'0'136'16,"0"0"3"-16,-2 19-3 15,2-19-94-15,49-6-16 16,-4-9-5-16,17 0-13 0,0 0-16 16,-2-13-20-16,7 17-41 15,-26-12-67-15,4 10-5 16,-22-4 1-16,3 10-2 16</inkml:trace>
          <inkml:trace contextRef="#ctx0" brushRef="#br0" timeOffset="2313.1383">5101 144 191 0,'0'0'139'15,"0"-32"1"-15,0 32 4 16,0 0-90-16,0 0-14 15,-13 28-5-15,15 2-9 16,-8 0-8-16,6 10 0 16,-7 5-6-16,5 9-1 15,-2 6-2-15,-3 4-1 16,-3 0-2-16,5 5-1 16,-7-3 0-16,5 3 0 15,-6-7-2-15,0-4 2 16,1-9-3-16,7-6 0 15,1-9-1-15,2-8 0 0,2-26 0 16,0 0-1-16,26 4 0 16,-5-25 0-16,3-7-1 15,-1-6 0-15,5 2 1 16,-5-1-1-16,3 8 1 16,-9 5-1-16,-17 20 2 15,26 3-1-15,-26-3 1 16,15 45 1-16,-9-18-1 15,1 10 0-15,-3-1-1 16,3-4 1-16,-3 0-2 16,0-8 0-16,-2-5-6 15,-2-19-6-15,0 0-19 16,0 0-55-16,0 0-69 0,5-36 1 16,3 10-3-1,-8-14 1-15</inkml:trace>
          <inkml:trace contextRef="#ctx0" brushRef="#br0" timeOffset="2853.6573">5469 761 328 0,'-4'23'156'0,"6"1"-2"16,-2-24 0-16,-13 41-125 15,9-18-12-15,8 5-2 16,-2-2-10-16,5-5-3 0,-7-21 0 15,17 26-2-15,-17-26 1 16,0 0 0-16,28-4-1 16,-28 4 0-16,23-24 0 15,-6 5 0-15,3 0 0 16,1-7 0-16,5 2 0 16,0 3 0-16,-3 2 0 15,1-3 0-15,-3 9 0 16,-21 13 1-16,30-19 0 15,-30 19 1-15,0 0 1 16,24 17 0-16,-24-17-1 16,4 37 0-16,-2-16 2 15,2 3-2-15,1 1-1 0,1-3 0 16,-6-22-1-16,21 28 1 16,-21-28-1-1,35-3 0-15,-14-5-1 16,5-7 1-16,2-2 1 0,0-5-1 15,-3 3 0-15,-1 4-1 16,-1 6 2-16,-3 7-1 16,-20 2 0-16,30 17 1 15,-20 3-1-15,-1 8 0 16,0 2 0-16,-5 2-1 16,0 2-4-16,-2-2-3 15,-2 4-13-15,0-36-30 16,-4 50-104-16,4-50-1 0,-21 36-4 15,21-36 0 1</inkml:trace>
        </inkml:traceGroup>
      </inkml:traceGroup>
    </inkml:traceGroup>
    <inkml:traceGroup>
      <inkml:annotationXML>
        <emma:emma xmlns:emma="http://www.w3.org/2003/04/emma" version="1.0">
          <emma:interpretation id="{6D69B175-635C-4915-8D45-8D6A2190CFF5}" emma:medium="tactile" emma:mode="ink">
            <msink:context xmlns:msink="http://schemas.microsoft.com/ink/2010/main" type="paragraph" rotatedBoundingBox="3077,8988 5901,8866 5946,9924 3123,100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8D0225-E771-44A5-ADAB-F97A407CDA0E}" emma:medium="tactile" emma:mode="ink">
              <msink:context xmlns:msink="http://schemas.microsoft.com/ink/2010/main" type="line" rotatedBoundingBox="3077,8988 5901,8866 5946,9924 3123,10047"/>
            </emma:interpretation>
          </emma:emma>
        </inkml:annotationXML>
        <inkml:traceGroup>
          <inkml:annotationXML>
            <emma:emma xmlns:emma="http://www.w3.org/2003/04/emma" version="1.0">
              <emma:interpretation id="{4CE4F60D-9380-46B6-9696-31CBD107943D}" emma:medium="tactile" emma:mode="ink">
                <msink:context xmlns:msink="http://schemas.microsoft.com/ink/2010/main" type="inkWord" rotatedBoundingBox="3077,8988 4861,8911 4907,9970 3123,10047"/>
              </emma:interpretation>
              <emma:one-of disjunction-type="recognition" id="oneOf2">
                <emma:interpretation id="interp10" emma:lang="en-US" emma:confidence="0">
                  <emma:literal>Xix</emma:literal>
                </emma:interpretation>
                <emma:interpretation id="interp11" emma:lang="en-US" emma:confidence="0">
                  <emma:literal>tix</emma:literal>
                </emma:interpretation>
                <emma:interpretation id="interp12" emma:lang="en-US" emma:confidence="0">
                  <emma:literal>'tix</emma:literal>
                </emma:interpretation>
                <emma:interpretation id="interp13" emma:lang="en-US" emma:confidence="0">
                  <emma:literal>Xi"X</emma:literal>
                </emma:interpretation>
                <emma:interpretation id="interp14" emma:lang="en-US" emma:confidence="0">
                  <emma:literal>Xi'X</emma:literal>
                </emma:interpretation>
              </emma:one-of>
            </emma:emma>
          </inkml:annotationXML>
          <inkml:trace contextRef="#ctx0" brushRef="#br0" timeOffset="28994.5641">1888 3175 260 0,'0'0'131'0,"0"0"5"16,0 0-1-16,0 0-92 0,0 0-7 15,0 0-2 1,0 0-6-16,4 21-7 15,9-1-3-15,-7-1-5 0,3 7-2 16,4 1-3-16,-2 3-3 16,4 0-1-16,0-2-1 15,0 0-1-15,2-2 0 16,-2-5-1-16,2-2-1 16,-17-19-1-16,28 28-3 15,-28-28-6-15,19 13-9 16,-19-13-16-16,0 0-36 15,30-2-74-15,-30 2-2 0,0 0-1 16,13-39 2-16</inkml:trace>
          <inkml:trace contextRef="#ctx0" brushRef="#br0" timeOffset="29299.6101">2306 3098 301 0,'0'0'141'16,"0"0"0"-16,0 0 1 15,-11 34-104-15,11-34-7 16,-24 47-3-16,5-17-10 16,4 11-4-16,-6-3-2 15,-1 5-3-15,1-2-3 16,-1 4 0-16,1-2-3 15,4-5-1-15,2-3-3 0,6-10-3 16,3-3-3-16,6-22-6 16,6 25-10-16,-6-25-17 15,26-4-40-15,-26 4-66 16,32-23 1-16,-21 1-2 16,14 18 3-16</inkml:trace>
          <inkml:trace contextRef="#ctx0" brushRef="#br0" timeOffset="29564.5237">2406 3515 324 0,'0'0'143'16,"11"26"2"-16,-11-26-2 15,-7 32-111-15,3-8-7 16,6 8-3-16,0-4-9 15,3 6-5-15,-3-2-2 16,4-2-2-16,-1-4-3 16,-3-5-3-16,-2-21-5 15,4 24-9-15,-4-24-16 16,0 0-31-16,0 0-78 16,2-32-4-16,-2 32 1 15,-6-47-2-15</inkml:trace>
          <inkml:trace contextRef="#ctx0" brushRef="#br0" timeOffset="30045.0038">2618 2783 193 0,'0'0'129'0,"2"-28"-1"15,-2 28 6-15,0 0-77 16,0 0-11-16,0 0 1 16,0 0-12-16,0 0-7 15,0 0-5-15,9 34-4 16,-5-6-3-16,-4 0-6 16,0 4-3-16,0-2-2 15,0 2-3-15,-2-2 0 0,0-2-1 16,2-6-1-16,0-22-3 15,-4 25 1-15,4-25-3 16,0 0-6 0,0 0-10-16,0 0-17 0,8-19-27 15,14 10-81-15,-18-18-4 16,19 12 1-16,-14-15 2 16</inkml:trace>
          <inkml:trace contextRef="#ctx0" brushRef="#br0" timeOffset="30253.7363">2845 2815 253 0,'0'0'131'0,"0"0"5"0,-30 2-2 15,20 20-86-15,-16-10-8 16,13 12-12 0,-6-5-9-16,6 5-7 0,2-1-3 15,9 1-7-15,4 0-5 16,-2-24-10-16,24 36-13 15,-24-36-37-15,43 26-77 16,-20-22-1-16,11 11-4 16,-8-13 1-16</inkml:trace>
          <inkml:trace contextRef="#ctx0" brushRef="#br0" timeOffset="30704.0364">3141 3160 246 0,'26'-7'128'15,"-26"7"4"-15,21-15-2 16,-21 15-93-16,17-25-8 15,-4 5 0-15,6 10-8 0,-19 10-4 16,30-22-1-16,-30 22 0 16,24-6-1-16,-24 6-1 15,0 0-3 1,21 30-1-16,-10-11-1 0,-2 5-1 16,3 4 0-16,1-3-3 15,2 3 0-15,-2 0 0 16,0 2-1-16,0-4-1 15,0 2 0-15,-1-5-1 16,-1 3 0-16,0-5-2 16,0 1 0-16,1-3-4 15,-12-19-2-15,28 26-4 16,-28-26-8-16,30 19-14 0,-30-19-26 16,30 4-89-16,-30-4-2 15,0 0 0 1,0 0 0-16</inkml:trace>
          <inkml:trace contextRef="#ctx0" brushRef="#br0" timeOffset="30973.2207">3670 3046 358 0,'-43'22'151'0,"22"8"-2"16,-18-13-12-16,9 21-104 16,-6-3-8-16,4 8-6 15,-5-3-8-15,5 7-3 0,0-6-3 16,2 0-1-16,2-5-5 16,0 1-4-16,9 1-11 15,-7-14-26-15,26 12-105 16,-19-21-5-16,21 11-3 15,-2-26-4-15</inkml:trace>
        </inkml:traceGroup>
        <inkml:traceGroup>
          <inkml:annotationXML>
            <emma:emma xmlns:emma="http://www.w3.org/2003/04/emma" version="1.0">
              <emma:interpretation id="{49970251-6F43-4844-BDB2-9A4A49D4327A}" emma:medium="tactile" emma:mode="ink">
                <msink:context xmlns:msink="http://schemas.microsoft.com/ink/2010/main" type="inkWord" rotatedBoundingBox="5865,9189 5915,9187 5938,9725 5889,9727"/>
              </emma:interpretation>
              <emma:one-of disjunction-type="recognition" id="oneOf3">
                <emma:interpretation id="interp15" emma:lang="en-US" emma:confidence="0">
                  <emma:literal>|</emma:literal>
                </emma:interpretation>
                <emma:interpretation id="interp16" emma:lang="en-US" emma:confidence="0">
                  <emma:literal>l</emma:literal>
                </emma:interpretation>
                <emma:interpretation id="interp17" emma:lang="en-US" emma:confidence="0">
                  <emma:literal>I</emma:literal>
                </emma:interpretation>
                <emma:interpretation id="interp18" emma:lang="en-US" emma:confidence="0">
                  <emma:literal>1</emma:literal>
                </emma:interpretation>
                <emma:interpretation id="interp19" emma:lang="en-US" emma:confidence="0">
                  <emma:literal>/</emma:literal>
                </emma:interpretation>
              </emma:one-of>
            </emma:emma>
          </inkml:annotationXML>
          <inkml:trace contextRef="#ctx0" brushRef="#br0" timeOffset="32112.614">4709 3034 274 0,'0'0'133'16,"0"-28"6"-16,0 28-2 15,0 0-95-15,0 0-4 16,0-20-4-16,0 20-8 15,0 26-6-15,0 2-2 0,-7 6-4 16,5 9-4 0,-2 2-2-16,0 9-2 15,-1-1-3-15,1-1 1 16,2-1-2-16,2-8-1 0,0-7-4 16,0-8-2-16,2-2-6 15,-2-26-8-15,4 21-18 16,-4-21-49-16,7-23-61 15,-11-3-2-15,4 26 0 16,6-45 2-16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6.04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2674 9,'0'0'16,"0"0"-1,0 0 2,0 0-3,0 0 1,0 0-4,0 0 1,0 0-2,0 0 2,0 0-4,0 0 0,0 0-1,-7-25 0,7 25-1,-2-30 0,4 13-1,-4-8-2,5 1 0,-1-3-1,0 3 1,2-8-2,-1 2 1,-1-7-1,1 2 0,-1-4-1,-4-1 0,-1-2 1,-2-2-1,-3 2 1,1-2-1,0 2 0,0 3-1,0 4 1,2 5 0,1 5 0,4 6-1,0 19 1,4-19 1,-4 19-1,0 0 1,0 0-1,3 24 1,-3-24-1,-1 37 1,-1-12 0,2 5-1,0 5 0,-2 7 1,4 0-1,1 6 1,-1-1-1,5-1 0,-1-4 0,1-3 1,0-10-1,0-6 0,-2-7 0,-5-16 1,0 0-1,0 0 1,0 0-1,0 0 1,7-32 0,-9 6-1,-3-7 1,2-9-2,1-9 2,-2-9-1,-1-5 0,1-4-1,1-5 1,1-1 0,-1 1 0,-1-1 0,-1 8 0,-2 4-1,0 6 1,1 8 0,-1 7 0,2 9 0,1 6 0,-1 10 0,5 17 0,-5-20 0,5 20 0,0 0 0,5 16 1,-5-16-1,2 39 1,1-8-1,1 8 1,0 8-1,-3 6 1,3 7-1,-6-2 1,4 2-1,-4-4 1,4-5-1,-2-7 1,3-7-1,1-9 0,-2-7 1,-2-21-1,7 19 0,-7-19 0,0 0 0,10-16 1,-6-5-1,-4-5 0,2-11 0,-1-5 1,-1-13-2,2-10 1,-2-10 0,0-11-1,0-6 1,0-6-1,-3-2 1,-3-2-1,1 2 1,0 7-1,-4 10 1,0 13 0,2 12 0,-2 14 0,2 12 0,4 11 0,3 21 0,0 0 1,-8 16-1,7 12 0,-1 9 1,0 14-1,2 5 1,0 7-1,2 4 1,-4-5-1,4-1 1,-4-5-1,6-3 0,-3-12 1,-1-5 0,0-7-1,0-8 1,2-4-1,-2-17 0,0 0 1,0 0-1,0 0 0,9-21 0,-5-3 0,-1-10-1,1-10 1,1-7 0,-1-9 0,1-5 0,-2-3 0,-1-2-1,0-1 1,0 3 0,-4 3 0,2 5 0,-2 6 0,-3-1 0,1 4 0,1-2-1,1 4 0,-2 2 0,4 5 0,0 1 1,0 8-1,2 5 0,0 5 1,0 7-1,-2 16 1,0 0 0,5-18 0,-5 18 0,0 0 0,0 0 1,0 0-1,2 20 0,-2-20 1,-2 33 0,2-5 0,0 9 0,0 0 1,0 4-1,0-1 0,2-1 1,0-4-2,-1-5 1,-1-11 0,4-3-1,-4-16 0,2 17 1,-2-17-1,0 0 1,0 0-1,0 0 1,3-21 0,-1 5-1,0-6 1,1-10-1,-1-7 0,2-1-1,-3-4 1,1 0-1,2 2 0,-3 1 0,-1 5 1,-1 7-1,-3 3 1,-1 3 0,1 6 1,4 17-1,-5-27 0,5 27 0,0 0 0,-11-19 0,11 19 0,0 0 0,0 0 0,0 0 0,0 0-1,2-16-4,-2 16-14,27-14-18,-19-7 0,7 3 0,-7-6-1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8:05.338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300BDF3-9D78-429E-8AD6-99F778948E10}" emma:medium="tactile" emma:mode="ink">
          <msink:context xmlns:msink="http://schemas.microsoft.com/ink/2010/main" type="inkDrawing" rotatedBoundingBox="1159,7729 7218,7698 7219,7784 1160,7816" semanticType="underline" shapeName="Other">
            <msink:sourceLink direction="with" ref="{67986DAD-DDE2-4AB4-B01A-F193D12C521C}"/>
          </msink:context>
        </emma:interpretation>
      </emma:emma>
    </inkml:annotationXML>
    <inkml:trace contextRef="#ctx0" brushRef="#br0">0 87 235 0,'0'0'113'16,"0"0"6"-16,0 0-2 15,0 0-67-15,19-24-1 0,0 22-6 16,-19 2-11-16,22-17-6 16,-22 17-4-16,0 0-6 15,23-17-2-15,-23 17-4 16,0 0-4-16,22 8 0 16,-22-8-2-16,32 15 0 15,-9-8-1-15,12 1 1 16,1-1-1-16,7-3 1 0,2 0-2 15,2-4 0 1,-2 3 0-16,-2-6 0 16,-5 3-1-16,-3 0 1 15,-3-2-1-15,0 2 0 0,0-2 1 16,0 2-1-16,2-2 1 16,9 2 0-16,2-2-1 15,4 2 0-15,5 0 0 16,6 2-1-16,4 0 1 15,7 0 0-15,2-2 0 16,2 0-1-16,2-2 0 16,-4-2 0-16,-1-3 0 15,-5-1 0-15,-7 1 1 16,-7-1 0-16,-5 1-1 16,-12 5 0-16,0 0 1 15,-4 2-1-15,1 2 1 16,1 0 0-16,4 1-1 0,7 1 0 15,3-2 1-15,5-2 0 16,1 0 0-16,-3 0-1 16,-2-2 0-16,-2 2 0 15,-6-2 0-15,-7 2 0 16,-1 2 0-16,-3-2 0 16,-3 2 0-16,3 0-1 15,2-2 1-15,-2 2 0 16,3-2 0-16,1 0 0 15,-2 0 0-15,0 0 0 16,-4 0 1-16,0-2 0 16,0 2-1-16,-3 0 0 0,1 2 1 15,0-2-1-15,4 2 0 16,-5 1 0-16,8-1 0 16,-8-2 0-16,3 2 0 15,0 0 0-15,-2 0 0 16,-1-2 0-16,-3 2 1 15,-1 3-1-15,1-3 1 16,-3 0 0-16,7 0-1 16,1 0 0-16,3 0 0 15,3-2-1-15,1 0 1 16,0-2 1-16,-2 2-1 16,5-2 0-16,-7 0 0 15,0 2 0-15,-3 0 1 0,-1 0-1 16,-2 2 0-16,-1-2 0 15,3 0 0 1,-2 2 1-16,-1 0-1 16,3-2 0-16,0 0 0 0,-3 0 0 15,3 0 0-15,0 0-1 16,-1 0 2-16,1 0-2 16,0 2 2-16,1-2-2 15,-3 3 1-15,4-1 0 16,0 0-1-16,2 0 0 15,0 0 0-15,2-2 1 16,2 0-2-16,0 0 3 0,3 0-2 16,-3-2 0-16,-2 0 1 15,2 2 0-15,-4-2 0 16,-2 2-1 0,-2-2 1-16,-2 2-1 0,1 0 1 15,3 0 1-15,2 0-1 16,2-3 0-16,5 1 0 15,-3 0-1-15,2 0 1 16,1-2-1-16,-5 2 1 16,-4 2 0-16,-5-3 0 15,-1 3 0-15,-1 0 0 16,1 0 0-16,-1 0 0 16,0 3 1-16,5-3-1 0,0 0 0 15,-1-3 1-15,3 3-1 16,-4-2 0-1,-1 2-1-15,1-2 2 16,0 0-1-16,-1 0 0 0,7 0-1 16,0 0 0-16,2-1 0 15,3 1 0-15,-1-2 1 16,-2 2-2-16,2 0 2 16,-6 0 0-16,-7 2 0 15,-1-3 1-15,-20 3-1 16,32 0 1-16,-32 0 0 15,32 0 0-15,-32 0-1 0,36 3 1 16,-14-3-1 0,-1 2 1-16,3-2-1 15,-1 0 0-15,1 0 1 16,-3 0 0-16,3-2 0 0,-1-1 0 16,3 1-1-16,0 0 1 15,2-2 0-15,4 2 0 16,0-3-1-16,0 1 1 15,0 0-1-15,0 0 1 16,1 1-1-16,-4-1 1 16,-1 2 0-16,-4 0-1 15,-3 0 1-15,-1 2-1 16,-20 0 0-16,34 0 0 16,-34 0 0-16,28 0 0 15,-28 0-1-15,23 0 2 16,-23 0-1-16,0 0 0 15,26 2-1-15,-26-2 2 0,0 0-3 16,0 0-2-16,19 4-3 16,-19-4-17-16,0 0-51 15,-25 17-73-15,-12-12-8 16,3 12-4-16,-18-4-7 16</inkml:trace>
  </inkml:traceGroup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8:31.981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6E186F4-1C0F-4865-B945-DC7AF6B05726}" emma:medium="tactile" emma:mode="ink">
          <msink:context xmlns:msink="http://schemas.microsoft.com/ink/2010/main" type="inkDrawing" rotatedBoundingBox="5915,9422 8500,9273 8505,9370 5921,9519" semanticType="strikethrough" shapeName="Other"/>
        </emma:interpretation>
      </emma:emma>
    </inkml:annotationXML>
    <inkml:trace contextRef="#ctx0" brushRef="#br0">-17 202 241 0,'5'-23'135'16,"-5"23"1"-16,0 0 3 0,0 0-64 15,0 0-45-15,0 0 0 16,12-19-7-16,-12 19-7 16,32-3-2-16,-8 3-2 15,2-2-3-15,8 2-1 16,2-4-1-16,7 2-2 16,2-5 0-16,2 1 0 15,3-5-1-15,3 3-1 16,1-3 1-16,1 0-2 0,1 1 1 15,0 1 0-15,0 3 0 16,3-1 0 0,-1 3 0-16,0 4 1 15,0-2-1-15,0 4 1 0,-2-2-1 16,-1 0 0-16,-1 0-1 16,-5 2 0-16,-2-2 0 15,-4-2-2-15,-2 2 1 16,-5 0-1-16,-2-2 0 15,3 0 0-15,-5-1 0 16,2 1-1-16,-2-2 1 16,-2 2 1-16,2-2-2 0,-2-1 1 15,0 1 0-15,-2 0 0 16,0-1 0 0,-2 1 1-16,2 0-1 15,-3 0 0-15,1 1 1 0,0-1-1 16,-1 2 0-16,3 0 0 15,-2 0 1-15,-2 2-1 16,1 0 1-16,-1 0-1 16,-3 2 1-16,5 2-1 15,-2-2 1-15,1 0 0 16,1 1-1-16,4-3 1 16,-2 2-1-16,2-4 0 15,0 2 0-15,-2-3 1 16,-3 3 0-16,-3 0 0 15,-1 0-1-15,-2 3 0 16,-19-3 0-16,33 6 0 16,-33-6 0-16,32 6 0 0,-32-6 0 15,34 5-1-15,-34-5 1 16,34 4 0-16,-34-4 0 16,30 4 1-16,-30-4-1 15,28 2 0-15,-28-2 0 16,19 3 1-16,-19-3-1 15,0 0 0-15,26 2 1 16,-26-2-3-16,0 0-1 16,0 0-4-16,0 0-5 15,6-20-11-15,-6 20-21 16,-23-12-65-16,23 12-47 16,-32 2 0-16,32-2-1 0,-45 6 3 15</inkml:trace>
  </inkml:traceGroup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8:41.298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3985366-D454-4F67-B75B-13B34EC33B95}" emma:medium="tactile" emma:mode="ink">
          <msink:context xmlns:msink="http://schemas.microsoft.com/ink/2010/main" type="writingRegion" rotatedBoundingBox="8267,8677 11720,8968 11606,10319 8153,10027"/>
        </emma:interpretation>
      </emma:emma>
    </inkml:annotationXML>
    <inkml:traceGroup>
      <inkml:annotationXML>
        <emma:emma xmlns:emma="http://www.w3.org/2003/04/emma" version="1.0">
          <emma:interpretation id="{08D6A760-3B7D-4991-8BA3-17C34BB940E1}" emma:medium="tactile" emma:mode="ink">
            <msink:context xmlns:msink="http://schemas.microsoft.com/ink/2010/main" type="paragraph" rotatedBoundingBox="8267,8677 11720,8968 11606,10319 8153,10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7D370F-7CED-413D-A281-94EA8CE875A7}" emma:medium="tactile" emma:mode="ink">
              <msink:context xmlns:msink="http://schemas.microsoft.com/ink/2010/main" type="line" rotatedBoundingBox="8267,8677 11720,8968 11606,10319 8153,10027"/>
            </emma:interpretation>
          </emma:emma>
        </inkml:annotationXML>
        <inkml:traceGroup>
          <inkml:annotationXML>
            <emma:emma xmlns:emma="http://www.w3.org/2003/04/emma" version="1.0">
              <emma:interpretation id="{3236A71B-121C-470F-90E1-E3AF7A9CC6DD}" emma:medium="tactile" emma:mode="ink">
                <msink:context xmlns:msink="http://schemas.microsoft.com/ink/2010/main" type="inkWord" rotatedBoundingBox="8267,8677 11720,8968 11606,10319 8153,10027"/>
              </emma:interpretation>
              <emma:one-of disjunction-type="recognition" id="oneOf0">
                <emma:interpretation id="interp0" emma:lang="en-US" emma:confidence="0">
                  <emma:literal>six</emma:literal>
                </emma:interpretation>
                <emma:interpretation id="interp1" emma:lang="en-US" emma:confidence="0">
                  <emma:literal>&gt; trey</emma:literal>
                </emma:interpretation>
                <emma:interpretation id="interp2" emma:lang="en-US" emma:confidence="0">
                  <emma:literal>&gt; wily</emma:literal>
                </emma:interpretation>
                <emma:interpretation id="interp3" emma:lang="en-US" emma:confidence="0">
                  <emma:literal>surrey</emma:literal>
                </emma:interpretation>
                <emma:interpretation id="interp4" emma:lang="en-US" emma:confidence="0">
                  <emma:literal>&gt; Nif</emma:literal>
                </emma:interpretation>
              </emma:one-of>
            </emma:emma>
          </inkml:annotationXML>
          <inkml:trace contextRef="#ctx0" brushRef="#br0">8674 3149 150 0,'6'-21'108'16,"-6"21"4"-16,6-22-21 16,-6 22-42-16,15-19 4 15,-15 19 1-15,0 0-6 16,26-15-6-16,-26 15-5 16,0 0-5-16,0 0-7 15,0 0-4-15,0 0-5 16,0 0-4-16,7 19-3 0,-1 1-2 15,3 3 0-15,3 9-2 16,3 3 1-16,3 5-2 16,-1 1-1-16,6 2 0 15,-3 0 0-15,-1-3 0 16,-2-8-3-16,0-2 1 16,-4-4-3-16,-13-26-1 15,15 30-4-15,-15-30-6 16,0 0-11-16,0 0-15 15,0 0-43-15,0 0-66 16,0 0 0-16,4-23-1 16,-4 23 1-16</inkml:trace>
          <inkml:trace contextRef="#ctx0" brushRef="#br0" timeOffset="419.7271">9194 3031 254 0,'0'0'136'0,"0"0"0"15,-8-23 4-15,8 23-98 16,0 0-5-16,0 0-4 16,-26 23-9-16,26-23-4 15,-32 39-5-15,12-7-1 16,-5 2-3-16,-1 11-1 16,-4 2-2-16,6 5-1 15,-1-1-2-15,5 3-2 16,5-7 1-16,5 0-2 15,5-11-2-15,3-6-1 16,4-8-4-16,-2-22-3 16,7 21-5-16,-7-21-11 0,0 0-21 15,13-21-87-15,-13 21-17 16,15-19 0 0,-15 19 0-16</inkml:trace>
          <inkml:trace contextRef="#ctx0" brushRef="#br0" timeOffset="714.1331">9256 3601 316 0,'0'0'143'0,"0"24"2"16,0-24-3-1,-2 32-108-15,0-13-4 16,10 7-6-16,-5 0-10 0,1 1-4 16,-4-3-2-16,2-3-2 15,-2-21-4-15,2 28-3 16,-2-28-4-16,0 0-7 16,0 0-15-16,0 0-35 15,26-28-83-15,-26-2-4 16,15 11-1-16,-17-17-3 15</inkml:trace>
          <inkml:trace contextRef="#ctx0" brushRef="#br0" timeOffset="1671.6613">9511 3066 117 0,'9'19'118'16,"-9"-19"6"-16,0 0 0 0,0 0-37 16,0 0-40-16,0 0-3 15,0 0-8-15,0 0-8 16,0 0-3-16,0 0-2 15,0 0-4-15,0 0-3 16,0 0-3-16,0 0-4 16,28-11-1-16,-28 11-2 15,25-23-1-15,-25 23 0 16,32-28-1-16,-32 28-1 16,30-30-1-16,-30 30 0 15,28-32 0-15,-15 10-1 16,-13 22 1-16,21-36-1 0,-12 17 1 15,-3-5 0-15,1 5 0 16,-5-3-1-16,0 3 1 16,-2 19-1-16,-4-34 1 15,4 34 0-15,-9-28-1 16,9 28 0-16,-13-24 1 16,13 24 0-16,0 0 0 15,-19-17 1-15,19 17-2 16,0 0 1-16,-23 7 0 15,23-7 0-15,-22 21 0 16,22-21 1-16,-28 43 2 16,13-17-3-16,0 6 1 15,0 2-1-15,3 0 0 0,1 3 0 16,4-1 0-16,3-2-1 16,6-4-3-16,3-2 3 15,1-2 0-15,3-5-1 16,3-1 1-16,-12-20-1 15,28 27-1-15,-28-27-2 16,34 11-2-16,-34-11-5 16,33-8-8-16,-12 8-17 15,-17-20-42-15,16 25-77 16,-20-5 0-16,0 0-3 16,0 0 2-16</inkml:trace>
          <inkml:trace contextRef="#ctx0" brushRef="#br0" timeOffset="2435.1709">10434 3280 231 0,'0'0'132'0,"20"-13"2"16,-20 13 4-16,0 0-84 15,0 0-11-15,19-11-6 16,-19 11-8-16,0 0-3 0,0 0-5 16,-19 30-1-1,19-30-3-15,-33 45-2 16,8-10-1-16,-5 7-2 16,-7 5-1-16,1 9-1 0,-5 4-2 15,3 2 0-15,1 7-2 16,1-5-1-16,8-4 0 15,2 0-4-15,7-9-2 16,4-6 2-16,4-8-3 16,5-7 0-16,-1-11-4 15,7-19-4-15,0 19-14 16,0-19-91-16,0 0-47 0,-10-30-6 16,10 30-8-16,-30-4 0 15</inkml:trace>
          <inkml:trace contextRef="#ctx0" brushRef="#br0" timeOffset="2067.9265">9997 3333 323 0,'0'0'146'15,"0"0"0"-15,0 0-2 16,0 0-105-16,0 0-7 16,9 20-9-1,-9-20-6-15,19 23-5 0,-19-23-4 16,24 34-1-16,-24-34-3 15,30 37-1-15,-30-37-2 16,32 38 0-16,-17-18-1 16,-15-20-1-16,23 30-4 15,-23-30-3-15,20 19-6 16,-20-19-14-16,0 0-27 16,0 0-91-16,23-9-4 0,-27-10 0 15,4 19 2-15</inkml:trace>
          <inkml:trace contextRef="#ctx0" brushRef="#br0" timeOffset="-8582.3726">7074 2974 278 0,'-28'-26'146'0,"28"26"-2"16,0 0 3-16,0 0-93 0,-24-7-17 16,24 7-3-16,0 0-13 15,0 0-4-15,0 0-4 16,0 0-1-16,0 0 0 16,0 0-4-16,0 0-2 15,28 3 0-15,-7 3 0 16,3 3-3-16,6-1 1 15,4 7-2-15,3 0-1 16,-3 0 0-16,2 2 0 16,-1 3 0-16,-5-5-1 15,0 2 1-15,-5-5-1 16,-1-1 1-16,-3 0-1 0,-21-11 1 16,32 15-1-16,-32-15 1 15,22 8 0-15,-22-8-1 16,0 0 2-16,0 0-1 15,0 20 1-15,0-20 0 16,-24 19-1-16,3-4 1 16,-5 2 0-16,-4 2 1 15,-6 1-1-15,-3 3 0 16,-2 1 1-16,-1-3-1 16,1 3-1-16,5-5 1 15,3 0 0-15,6-1-2 16,5-8 1-16,22-10-1 15,-26 15 0-15,26-15-2 0,0 0-2 16,0 0-4-16,0 0-7 16,0 0-22-16,39-4-121 15,-39 4-6 1,34 0-5-16,-34 0-4 0</inkml:trace>
        </inkml:traceGroup>
      </inkml:traceGroup>
    </inkml:traceGroup>
  </inkml:traceGroup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8:47.401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4249A57-9B20-494F-8F0D-258C8647DFB8}" emma:medium="tactile" emma:mode="ink">
          <msink:context xmlns:msink="http://schemas.microsoft.com/ink/2010/main" type="writingRegion" rotatedBoundingBox="4476,10427 4575,12913 3783,12945 3684,10459"/>
        </emma:interpretation>
      </emma:emma>
    </inkml:annotationXML>
    <inkml:traceGroup>
      <inkml:annotationXML>
        <emma:emma xmlns:emma="http://www.w3.org/2003/04/emma" version="1.0">
          <emma:interpretation id="{F2191CDD-7F57-4E97-9A40-763A3678AD8E}" emma:medium="tactile" emma:mode="ink">
            <msink:context xmlns:msink="http://schemas.microsoft.com/ink/2010/main" type="paragraph" rotatedBoundingBox="4476,10427 4575,12913 3783,12945 3684,104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F50560-5212-4BBB-9F25-AB28F85A87FD}" emma:medium="tactile" emma:mode="ink">
              <msink:context xmlns:msink="http://schemas.microsoft.com/ink/2010/main" type="inkBullet" rotatedBoundingBox="4276,10435 4297,10956 3865,10974 3844,10453"/>
            </emma:interpretation>
            <emma:one-of disjunction-type="recognition" id="oneOf0">
              <emma:interpretation id="interp0" emma:lang="en-US" emma:confidence="0">
                <emma:literal>y</emma:literal>
              </emma:interpretation>
              <emma:interpretation id="interp1" emma:lang="en-US" emma:confidence="0">
                <emma:literal>Y</emma:literal>
              </emma:interpretation>
              <emma:interpretation id="interp2" emma:lang="en-US" emma:confidence="0">
                <emma:literal>4</emma:literal>
              </emma:interpretation>
              <emma:interpretation id="interp3" emma:lang="en-US" emma:confidence="0">
                <emma:literal>u</emma:literal>
              </emma:interpretation>
              <emma:interpretation id="interp4" emma:lang="en-US" emma:confidence="0">
                <emma:literal>H</emma:literal>
              </emma:interpretation>
            </emma:one-of>
          </emma:emma>
        </inkml:annotationXML>
        <inkml:trace contextRef="#ctx0" brushRef="#br0">2689 4250 297 0,'0'0'137'0,"0"0"2"16,0 0-3-16,-19 4-100 15,19-4-5-15,-11 28-6 16,9-4-8-16,-5-1-4 16,5 7-1-16,-2 3-3 15,6 5 0-15,0-2-3 16,5 3 0-16,3-3-1 16,3-6 0-16,6 0-3 15,1-10 1-15,5-5-1 16,3-7-1-16,0-6 0 15,2-10 1-15,0-7-2 16,0-4 0-16,0-9 0 16,0-2 0-16,-4-7 0 0,0-6 0 15,-5 3-1-15,-2 1-1 16,-6 3 0-16,0 4-3 16,-7 6-3-16,-6 5-9 15,0 21-17-15,-13-22-46 16,13 22-67-16,0 0 0 15,-19 26-3-15,-2-22 2 16</inkml:trace>
        <inkml:trace contextRef="#ctx0" brushRef="#br0" timeOffset="242.2843">2871 4280 320 0,'-4'26'147'0,"4"-26"1"16,-15 58-2-16,0-20-110 15,13 11-8-15,-1 1-6 16,6-1-9-16,-1 0-9 16,2-4-5-16,5-2-13 15,-7-19-22-15,17 10-106 16,-19-34-4-16,13 19-4 15,-13-19-5-15</inkml:trace>
      </inkml:traceGroup>
      <inkml:traceGroup>
        <inkml:annotationXML>
          <emma:emma xmlns:emma="http://www.w3.org/2003/04/emma" version="1.0">
            <emma:interpretation id="{F8DB6B30-F859-404B-84F5-AD2E21ED1891}" emma:medium="tactile" emma:mode="ink">
              <msink:context xmlns:msink="http://schemas.microsoft.com/ink/2010/main" type="line" rotatedBoundingBox="4535,11902 4575,12913 3783,12945 3743,11934"/>
            </emma:interpretation>
          </emma:emma>
        </inkml:annotationXML>
        <inkml:traceGroup>
          <inkml:annotationXML>
            <emma:emma xmlns:emma="http://www.w3.org/2003/04/emma" version="1.0">
              <emma:interpretation id="{6A95D4B5-856B-423A-9376-8794BA0DDA00}" emma:medium="tactile" emma:mode="ink">
                <msink:context xmlns:msink="http://schemas.microsoft.com/ink/2010/main" type="inkWord" rotatedBoundingBox="4535,11902 4575,12913 3783,12945 3743,11934"/>
              </emma:interpretation>
              <emma:one-of disjunction-type="recognition" id="oneOf1">
                <emma:interpretation id="interp5" emma:lang="en-US" emma:confidence="0">
                  <emma:literal>Fra</emma:literal>
                </emma:interpretation>
                <emma:interpretation id="interp6" emma:lang="en-US" emma:confidence="0">
                  <emma:literal>F,</emma:literal>
                </emma:interpretation>
                <emma:interpretation id="interp7" emma:lang="en-US" emma:confidence="0">
                  <emma:literal>F'2</emma:literal>
                </emma:interpretation>
                <emma:interpretation id="interp8" emma:lang="en-US" emma:confidence="0">
                  <emma:literal>F.</emma:literal>
                </emma:interpretation>
                <emma:interpretation id="interp9" emma:lang="en-US" emma:confidence="0">
                  <emma:literal>Fez</emma:literal>
                </emma:interpretation>
              </emma:one-of>
            </emma:emma>
          </inkml:annotationXML>
          <inkml:trace contextRef="#ctx0" brushRef="#br0" timeOffset="940.8915">2550 6049 271 0,'13'-21'133'0,"-9"-13"1"16,22 21 3-16,-14-15-89 15,21 11-14 1,-3-13-6-16,17 4-10 15,-2-6-7-15,6 2-7 0,3 0-6 16,-5 0-6-16,-2 11-9 16,-13-5-15-16,5 33-41 15,-39-9-63-15,17 19-3 16,-39-2 0-16,5 22 1 16</inkml:trace>
          <inkml:trace contextRef="#ctx0" brushRef="#br0" timeOffset="748.3575">2627 6019 222 0,'0'0'129'0,"-7"-38"4"15,7 38 4-15,-2-24-71 16,2 24-16-16,0 0-8 15,5 39-9-15,-12-9-7 0,7 13-6 16,-4 6-6-16,2 4-2 16,-3 5-6-16,5 2-1 15,0-4-2 1,3-5-5-16,-1-8 0 0,0-8-5 16,0-8-2-16,-2-27-11 15,4 30-8-15,-4-30-29 16,2-27-87-16,-14-12 1 15,16 9-1-15,-21-26 3 16</inkml:trace>
          <inkml:trace contextRef="#ctx0" brushRef="#br0" timeOffset="1138.0367">2614 6150 345 0,'0'0'139'15,"0"0"-1"-15,0 0-6 0,0 0-111 16,45-15-8-16,2-4-7 16,4 0-10-16,1-9-9 15,4 13-12-15,-20-13-22 16,11 28-83-16,-47 0-4 15,26 17 0-15,-26-17 0 16</inkml:trace>
          <inkml:trace contextRef="#ctx0" brushRef="#br0" timeOffset="1597.3281">3149 6420 230 0,'22'-17'148'0,"-22"17"-5"0,26-11 3 15,-26 11-57-15,32-13-62 16,-13 13-4-16,5 13-3 16,-24-13-7-16,27 34-4 15,-27-8 1-15,-8 6-4 16,-11 5 1-16,-3 1-2 15,-4 1-1-15,1-7-4 16,3 0 4-16,5-6-1 16,13-7-1-16,4-19-2 15,0 0-1-15,32 13-4 16,-8-15-5-16,-1-9-11 16,11 11-27-16,-14-19-97 0,16 17-5 15,-36 2-3-15,43-20-5 16</inkml:trace>
          <inkml:trace contextRef="#ctx0" brushRef="#br0" timeOffset="1380.1828">2704 6441 285 0,'-22'56'128'16,"-3"-24"0"-16,21 7 0 15,4-39-96-15,0 0-8 0,25 8-6 16,5-27-12-16,4-5-8 15,-1-3-8-15,5 12-26 16,-16-15-90-16,10 23-7 16,-32 7 0-16,32-13-6 15</inkml:trace>
        </inkml:traceGroup>
      </inkml:traceGroup>
    </inkml:traceGroup>
  </inkml:traceGroup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8:52.790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A34175D-298E-444B-AD47-D2D2D8C5E1B1}" emma:medium="tactile" emma:mode="ink">
          <msink:context xmlns:msink="http://schemas.microsoft.com/ink/2010/main" type="writingRegion" rotatedBoundingBox="11126,10618 11536,12951 9415,13323 9006,10990"/>
        </emma:interpretation>
      </emma:emma>
    </inkml:annotationXML>
    <inkml:traceGroup>
      <inkml:annotationXML>
        <emma:emma xmlns:emma="http://www.w3.org/2003/04/emma" version="1.0">
          <emma:interpretation id="{38F31369-22EC-468C-8986-CF468D4A2E25}" emma:medium="tactile" emma:mode="ink">
            <msink:context xmlns:msink="http://schemas.microsoft.com/ink/2010/main" type="paragraph" rotatedBoundingBox="11126,10618 11536,12951 9415,13323 9006,109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ABB1CD-300F-4BB8-A955-DA293D68B26B}" emma:medium="tactile" emma:mode="ink">
              <msink:context xmlns:msink="http://schemas.microsoft.com/ink/2010/main" type="line" rotatedBoundingBox="11126,10618 11488,12679 10505,12851 10143,10790"/>
            </emma:interpretation>
          </emma:emma>
        </inkml:annotationXML>
        <inkml:traceGroup>
          <inkml:annotationXML>
            <emma:emma xmlns:emma="http://www.w3.org/2003/04/emma" version="1.0">
              <emma:interpretation id="{B81A41A9-182D-4385-8857-E56E6C4C3295}" emma:medium="tactile" emma:mode="ink">
                <msink:context xmlns:msink="http://schemas.microsoft.com/ink/2010/main" type="inkWord" rotatedBoundingBox="11126,10618 11488,12679 10505,12851 10143,10790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-it</emma:literal>
                </emma:interpretation>
                <emma:interpretation id="interp2" emma:lang="en-US" emma:confidence="0">
                  <emma:literal>YES</emma:literal>
                </emma:interpretation>
                <emma:interpretation id="interp3" emma:lang="en-US" emma:confidence="0">
                  <emma:literal>TIE.</emma:literal>
                </emma:interpretation>
                <emma:interpretation id="interp4" emma:lang="en-US" emma:confidence="0">
                  <emma:literal>PIE,</emma:literal>
                </emma:interpretation>
              </emma:one-of>
            </emma:emma>
          </inkml:annotationXML>
          <inkml:trace contextRef="#ctx0" brushRef="#br0">9211 5867 260 0,'-10'-43'132'16,"10"43"2"-16,-5-34 1 15,5 34-89-15,0-19-6 16,0 19-3-16,0 0-9 15,0 0-6-15,-4 34-4 16,4-2-4-16,-2 5-3 0,2 10-3 16,2 6-3-16,2 3-1 15,1 2-2-15,5-2-1 16,1-3-1-16,0-10-1 16,-1-2-1-1,1-13-3-15,2-5-5 0,-13-23-7 16,13 24-14-16,-13-24-34 15,2-22-79-15,-17-14-3 16,15 10 0-16,-22-27-1 16</inkml:trace>
          <inkml:trace contextRef="#ctx0" brushRef="#br0" timeOffset="201.9351">9171 5921 309 0,'19'-41'139'15,"11"33"3"-15,-13-20-3 16,24 15-101-16,-7-6-13 15,15 4-4-15,0-2-7 16,3 2-8-16,-1 2-5 16,-4 2-6-16,0 7-9 15,-12-5-12-15,3 20-19 16,-38-11-81-16,39 6-14 16,-39-6 0-16,0 0-1 15</inkml:trace>
          <inkml:trace contextRef="#ctx0" brushRef="#br0" timeOffset="404.3485">9293 6026 299 0,'-20'26'132'0,"-5"-20"-1"0,27 15-1 16,-2-21-102-16,0 0-8 15,40-4-4-15,-3-7-10 16,6-4-5-16,4-4-7 15,4 4-12-15,-8-11-17 16,11 29-43-16,-24-21-52 16,2 31 0-16,-32-13-2 15,15 37 4-15</inkml:trace>
          <inkml:trace contextRef="#ctx0" brushRef="#br0" timeOffset="660.5196">9338 6360 225 0,'-28'9'120'0,"21"10"5"0,7-19-4 16,0 0-79-16,0 0-13 16,37-13-5-16,-18 2-10 15,9 1-13-15,2 7-22 16,-30 3-98-16,51-12-3 16,-51 12-7-16,45 2 0 15</inkml:trace>
          <inkml:trace contextRef="#ctx0" brushRef="#br0" timeOffset="958.7193">9910 6285 339 0,'0'0'147'0,"0"0"-2"0,23-2 1 16,-23 2-112-16,0 0-12 16,0 0 0-16,19 4-7 15,-19-4-3-15,0 0-2 16,22 17-1-16,-22-17-2 16,2 28-2-16,-6-6 2 15,-3-1-2-15,1 3 0 16,-1-1-3-16,1 1 2 0,2-1-4 15,1-3 0-15,3-20 0 16,5 27-3-16,-5-27 2 16,21 15-1-16,-21-15 1 15,39-4-1-15,-11-7 0 16,4-1-3-16,6-3-10 16,-3-13-26-16,18 19-107 15,-27-19-9-15,10 24-2 16,-19-15-12-16</inkml:trace>
          <inkml:trace contextRef="#ctx0" brushRef="#br0" timeOffset="-1329.2685">9194 4571 261 0,'0'0'134'0,"0"0"2"0,0 0 1 15,-19-23-92-15,19 23-7 16,0 0-3-16,0 0-8 16,0 0-6-16,-7 30-3 15,7-30-4-15,-10 36-3 16,3-10-2-16,7 4-3 15,-2 0-1-15,6 2-1 16,3 0-1-16,6-2-1 16,2-4-2-16,6 0 1 15,3-7 0-15,6-6 0 16,2-5-1-16,4-6 1 16,7-8-1-16,-2-11 1 0,4-2 0 15,-2-9-1-15,-3-4 0 16,-3-7 0-1,-3 1-2-15,-8-3-2 16,-5 4-1-16,-8 1-4 0,-7 10-5 16,-6 1-10-16,0 25-18 15,-21-26-91-15,21 26-15 16,-30 15-2-16,15 11 0 16</inkml:trace>
          <inkml:trace contextRef="#ctx0" brushRef="#br0" timeOffset="-1120.1291">9436 4537 377 0,'-4'19'154'0,"-18"-6"-2"16,18 28-4-16,-7-2-125 0,5 12-8 15,0 0-5-15,6 5-9 16,6 2-15-16,-6-17-34 15,19 16-96-15,-21-22-9 16,15 14-3-16,-17-17-5 16</inkml:trace>
        </inkml:traceGroup>
      </inkml:traceGroup>
      <inkml:traceGroup>
        <inkml:annotationXML>
          <emma:emma xmlns:emma="http://www.w3.org/2003/04/emma" version="1.0">
            <emma:interpretation id="{B3FAB106-3295-49F7-BD70-F9872C916596}" emma:medium="tactile" emma:mode="ink">
              <msink:context xmlns:msink="http://schemas.microsoft.com/ink/2010/main" type="line" rotatedBoundingBox="10121,11489 10561,13068 9558,13347 9119,11768"/>
            </emma:interpretation>
          </emma:emma>
        </inkml:annotationXML>
        <inkml:traceGroup>
          <inkml:annotationXML>
            <emma:emma xmlns:emma="http://www.w3.org/2003/04/emma" version="1.0">
              <emma:interpretation id="{CE8CAE11-201E-4728-8B07-138BC2455395}" emma:medium="tactile" emma:mode="ink">
                <msink:context xmlns:msink="http://schemas.microsoft.com/ink/2010/main" type="inkWord" rotatedBoundingBox="9380,11695 9447,11936 9186,12009 9119,11768"/>
              </emma:interpretation>
              <emma:one-of disjunction-type="recognition" id="oneOf1">
                <emma:interpretation id="interp5" emma:lang="en-US" emma:confidence="0">
                  <emma:literal>5</emma:literal>
                </emma:interpretation>
                <emma:interpretation id="interp6" emma:lang="en-US" emma:confidence="0">
                  <emma:literal>S</emma:literal>
                </emma:interpretation>
                <emma:interpretation id="interp7" emma:lang="en-US" emma:confidence="0">
                  <emma:literal>{</emma:literal>
                </emma:interpretation>
                <emma:interpretation id="interp8" emma:lang="en-US" emma:confidence="0">
                  <emma:literal>s</emma:literal>
                </emma:interpretation>
                <emma:interpretation id="interp9" emma:lang="en-US" emma:confidence="0">
                  <emma:literal>£</emma:literal>
                </emma:interpretation>
              </emma:one-of>
            </emma:emma>
          </inkml:annotationXML>
          <inkml:trace contextRef="#ctx0" brushRef="#br0" timeOffset="4038.7396">8183 5525 277 0,'0'0'136'0,"-51"-13"2"16,29 23-2-16,-12-10-100 16,10 15-7-16,-3-4-4 15,7 8-6-15,20-19-6 0,-30 37-2 16,30-37-4-16,-10 32-2 15,10-32-1-15,0 0-1 16,27 13 0-16,-7-17-1 16,-1-1 0-16,2-1 1 15,-21 6 0-15,37-7 2 16,-37 7-1-16,21 13-1 16,-21-13 1-16,-2 39-2 0,-9-13 1 15,-4-1 0-15,-2-1-3 16,-4-1-1-1,2-5-4-15,-5-10-5 16,24-8-9-16,-24-6-16 0,24 6-40 16,26-30-70-16,11 17-2 15,-7-26-1-15,23 18 0 16</inkml:trace>
        </inkml:traceGroup>
        <inkml:traceGroup>
          <inkml:annotationXML>
            <emma:emma xmlns:emma="http://www.w3.org/2003/04/emma" version="1.0">
              <emma:interpretation id="{46FBC479-72A4-4CDE-B40E-F1EFCB71FFDF}" emma:medium="tactile" emma:mode="ink">
                <msink:context xmlns:msink="http://schemas.microsoft.com/ink/2010/main" type="inkWord" rotatedBoundingBox="10160,11627 10561,13068 9715,13304 9313,11862"/>
              </emma:interpretation>
              <emma:one-of disjunction-type="recognition" id="oneOf2">
                <emma:interpretation id="interp10" emma:lang="en-US" emma:confidence="0">
                  <emma:literal>t;</emma:literal>
                </emma:interpretation>
                <emma:interpretation id="interp11" emma:lang="en-US" emma:confidence="0">
                  <emma:literal>w;</emma:literal>
                </emma:interpretation>
                <emma:interpretation id="interp12" emma:lang="en-US" emma:confidence="0">
                  <emma:literal>i;</emma:literal>
                </emma:interpretation>
                <emma:interpretation id="interp13" emma:lang="en-US" emma:confidence="0">
                  <emma:literal>"I,</emma:literal>
                </emma:interpretation>
                <emma:interpretation id="interp14" emma:lang="en-US" emma:confidence="0">
                  <emma:literal>E;</emma:literal>
                </emma:interpretation>
              </emma:one-of>
            </emma:emma>
          </inkml:annotationXML>
          <inkml:trace contextRef="#ctx0" brushRef="#br0" timeOffset="4498.9365">8483 5574 340 0,'-2'43'146'0,"2"-43"0"16,-13 45-4-16,13-45-118 15,-6 34-7-15,6-34-4 16,0 0-7-16,25 6-3 16,-25-6-1-16,22-23-2 0,-14 4 0 15,-8 19-4-15,2-39-3 16,-2 39-5-16,-17-21-6 15,17 21-8-15,-30 6-10 16,22 22-22-16,-16-22-25 16,28 31-9-16,-4-37 8 15,-2 40 20-15,2-40 23 16,22 15 25-16,-22-15 20 16,32-6 33-16,-4 17 32 15,-28-11 16-15,27 2-3 16,-27-2-12-16,20 11-15 15,-20-11-17-15,0 0-9 0,25 19-9 16,-25-19-6-16,28-9-5 16,-28 9-2-16,30-32-3 15,-19 6-3-15,-2 1 2 16,-5-5-2-16,-4 6-1 16,-4 3-1-16,4 21-1 15,0 0-2-15,-22-11-8 16,22 11-11-16,-2 39-33 15,2-39-82-15,15 45-2 16,-15-45-2-16,39 30-2 16</inkml:trace>
          <inkml:trace contextRef="#ctx0" brushRef="#br0" timeOffset="4835.1611">8952 5572 307 0,'-21'28'137'16,"-14"-13"-2"-16,18 17-2 16,-2-15-110-16,8 6-6 15,11-23-5-15,0 0-5 16,0 0-3-16,0 0-1 16,28-19 1-16,-11-9-1 15,-2-6 2-15,0-7-2 16,-2-2 3-16,-4 7 5 0,-5 0-3 15,0 12 3-15,-4 24-2 16,0 0-1-16,-23 7 0 16,12 29 0-16,0 9-2 15,3 11-6-15,1 6 1 16,7-2-8-16,7 4-6 16,-3-10-15-16,22 10-105 15,-24-32-13-15,17 17-3 16,-25-25-5-16</inkml:trace>
          <inkml:trace contextRef="#ctx0" brushRef="#br0" timeOffset="5317.3927">8599 6666 262 0,'0'0'129'15,"-30"-36"2"-15,30 36 0 0,-37-19-101 16,37 19-2-1,-34-3-1-15,34 3-3 16,-36 24-5-16,21-3-3 16,-5-1-4-16,10 3-1 0,-1-3-3 15,11-20-4-15,2 23-1 16,-2-23-2-16,24 0-1 16,-24 0-1-16,34-15 1 15,-34 15 0-15,34-17 1 16,-34 17 0-16,22-6-1 15,-22 6 0-15,0 0 0 16,8 19 0-16,-8-19-1 16,-4 23-3-16,4-23-5 0,-4 24-6 15,4-24-15-15,0 0-29 16,0 0-79 0,0 0-3-16,21 2-1 15,-23-28 1-15</inkml:trace>
          <inkml:trace contextRef="#ctx0" brushRef="#br0" timeOffset="5536.6516">8757 6259 376 0,'-15'24'146'0,"11"29"-1"16,-15-10-6-16,10 17-122 15,3-2-4-15,6-2-5 16,4-3-5-16,0-8-6 15,3-8-2-15,-3-9-6 16,4-5-12-16,-8-23-25 0,22 13-92 16,-22-13-1-16,19-17-3 15,-17-9 2-15</inkml:trace>
          <inkml:trace contextRef="#ctx0" brushRef="#br0" timeOffset="5821.8424">8886 6591 295 0,'0'0'138'0,"0"0"5"16,0 0-3-16,-39 26-89 16,31-5-23-16,8-21-7 15,-20 35-5-15,20-35-6 16,5 19-3-16,-5-19 0 16,23-6-2-16,-1-7 0 0,1 0 1 15,1 0 1-15,1 7 0 16,-5 3 0-16,-20 3 0 15,21 35-1-15,-21-3-1 16,-6 6-1-16,-7 5-1 16,-4 2-2-16,-5 0-2 15,1-4-4-15,-3-11-9 16,9 6-37-16,-10-31-100 16,20 20-6-16,-16-29-7 15,21 4-8-15</inkml:trace>
        </inkml:traceGroup>
      </inkml:traceGroup>
    </inkml:traceGroup>
  </inkml:traceGroup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8:55.469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A868FE1-91A5-41C4-A47D-EF4938CDA151}" emma:medium="tactile" emma:mode="ink">
          <msink:context xmlns:msink="http://schemas.microsoft.com/ink/2010/main" type="writingRegion" rotatedBoundingBox="3129,11570 5331,15889 4421,16353 2219,12035"/>
        </emma:interpretation>
      </emma:emma>
    </inkml:annotationXML>
    <inkml:traceGroup>
      <inkml:annotationXML>
        <emma:emma xmlns:emma="http://www.w3.org/2003/04/emma" version="1.0">
          <emma:interpretation id="{915885C3-39A9-4D7B-9B64-CBB5143E48C9}" emma:medium="tactile" emma:mode="ink">
            <msink:context xmlns:msink="http://schemas.microsoft.com/ink/2010/main" type="paragraph" rotatedBoundingBox="3129,11570 5331,15889 4421,16353 2219,12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E69767-DBE6-43E3-9813-B370758E7F49}" emma:medium="tactile" emma:mode="ink">
              <msink:context xmlns:msink="http://schemas.microsoft.com/ink/2010/main" type="line" rotatedBoundingBox="3129,11570 5331,15889 4421,16353 2219,12035"/>
            </emma:interpretation>
          </emma:emma>
        </inkml:annotationXML>
        <inkml:traceGroup>
          <inkml:annotationXML>
            <emma:emma xmlns:emma="http://www.w3.org/2003/04/emma" version="1.0">
              <emma:interpretation id="{D33A73B2-B889-4EAC-A623-F714150A419A}" emma:medium="tactile" emma:mode="ink">
                <msink:context xmlns:msink="http://schemas.microsoft.com/ink/2010/main" type="inkWord" rotatedBoundingBox="3312,11657 3673,13331 2884,13501 2523,11828"/>
              </emma:interpretation>
              <emma:one-of disjunction-type="recognition" id="oneOf0">
                <emma:interpretation id="interp0" emma:lang="en-US" emma:confidence="0">
                  <emma:literal>%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£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K</emma:literal>
                </emma:interpretation>
              </emma:one-of>
            </emma:emma>
          </inkml:annotationXML>
          <inkml:trace contextRef="#ctx0" brushRef="#br0">1375-2297 232 0,'0'0'129'16,"-28"7"1"-16,1-14 1 16,27 7-70-16,-43 15-28 15,43-15-3-15,-39 20-5 0,39-20-7 16,-25 25-3-1,25-25-4-15,-11 30-2 16,11-30-2-16,2 22-2 16,-2-22-2-16,0 0 0 0,19 13-1 15,-19-13-1-15,19-7 0 16,-19 7 1-16,20-8 1 16,-20 8 0-16,0 0 1 15,21 8-1-15,-21-8 2 16,13 30-2-16,-7-11 1 15,-6-19-2-15,15 35-2 16,-15-35-4-16,20 17-5 16,-20-17-8-16,23-15-16 15,1 15-40-15,-18-26-69 16,14 20-3-16,-18-22-1 16,-2 28 1-16</inkml:trace>
          <inkml:trace contextRef="#ctx0" brushRef="#br0" timeOffset="484.3234">1607-2511 350 0,'0'0'147'0,"-11"22"2"16,11 18-5-16,-19-5-115 16,12 14-12-16,3-2-3 15,6-2-6-15,2-2-6 16,7-7-2-16,-2-8-4 15,-9-28-5-15,23 28-6 16,-23-28-10-16,26-15-15 0,-24-15-17 16,24 19-9-16,-22-23 3 15,22 21 11-15,-18-8 18 16,-8 21 16-16,30-13 19 16,-30 13 23-16,24 13 22 15,-24-13 12-15,6 19 4 16,-6-19-8-16,0 0-12 15,-6 21-8-15,6-21-9 16,0 20-6-16,0-20-5 16,0 0-3-16,17 25-3 15,-17-25-1-15,24 9-2 16,-24-9 0-16,36-7 0 16,-17 1 0-16,-19 6 0 0,32-9 0 15,-32 9 0-15,0 0 0 16,7 24-1-16,-20-3-1 15,-6 9 0 1,-7 3-3-16,0-1-4 0,5 0-11 16,-7-28-41-16,28-4-96 15,0 0-7-15,-2-23-8 16,8-25-5-16</inkml:trace>
          <inkml:trace contextRef="#ctx0" brushRef="#br0" timeOffset="-5460.2054">1041-3539 304 0,'7'-30'143'0,"-7"30"-2"0,10-28 2 16,-10 28-108-16,22-19-6 16,-22 19 0-1,19 2-6-15,-19-2-5 16,13 30-3-16,-9 0-2 0,-2 4-2 15,0 9-2-15,1 4-3 16,-1 2 0-16,-2-4-3 16,2-2 0-16,2-8-2 15,0-14 0-15,-4-21 0 16,22 0-2-16,-9-21 0 16,4-7 0-16,2-2 0 15,0-2 0-15,3 2 1 16,-3 10-1-16,-19 20 0 0,32 0 1 15,-23 20-1-15,-5 10 2 16,-6 6-1-16,-5 3 1 16,-1-1-1-1,-9-4 0-15,0-4-2 0,-7-8-2 16,5-5-2-16,-3-11-9 16,22-6-12-16,-30 11-18 15,30-11-88-15,0 0-18 16,20 30 1-16,-20-30 0 15</inkml:trace>
          <inkml:trace contextRef="#ctx0" brushRef="#br0" timeOffset="-5127.9787">1583-3233 342 0,'0'0'148'0,"0"0"2"0,-23 13-2 16,20 13-109-16,3-26-15 15,-2 30-5-15,2-30-6 16,15 32-6-16,-15-32-1 16,39 21-2-16,-16-16-1 15,5-1-1-15,0-6-1 16,-2-5 1-16,2-3-2 16,-5-7 0-16,-4-9 1 15,-6-2-1-15,-8-6 1 16,-10-3-1-16,-8 3 2 15,-6 6 0-15,-7 7 0 16,-6 10-1-16,2 13 0 16,-4 7-1-16,10 12-9 0,3-4-16 15,34 9-123-15,-13-26-7 16,32 19-6-16,-11-27-7 16</inkml:trace>
        </inkml:traceGroup>
        <inkml:traceGroup>
          <inkml:annotationXML>
            <emma:emma xmlns:emma="http://www.w3.org/2003/04/emma" version="1.0">
              <emma:interpretation id="{F0BA279B-5DA9-4326-A454-8AE6044A0CBA}" emma:medium="tactile" emma:mode="ink">
                <msink:context xmlns:msink="http://schemas.microsoft.com/ink/2010/main" type="inkWord" rotatedBoundingBox="4860,15173 5182,15992 4760,16158 4438,15339"/>
              </emma:interpretation>
              <emma:one-of disjunction-type="recognition" id="oneOf1">
                <emma:interpretation id="interp5" emma:lang="en-US" emma:confidence="0">
                  <emma:literal>Y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4</emma:literal>
                </emma:interpretation>
                <emma:interpretation id="interp8" emma:lang="en-US" emma:confidence="0">
                  <emma:literal>K</emma:literal>
                </emma:interpretation>
                <emma:interpretation id="interp9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17884.8033">2894-65 173 0,'0'0'120'15,"0"0"6"-15,0 0-3 0,-4-30-69 16,4 30-7-16,0 0-11 15,0 0-7-15,0 0-7 16,0 0-3-16,-2 24-7 16,2-24 0-16,4 26-3 15,2-7 0-15,3 4-1 16,2 7-1-16,-3 5-1 16,7 5-1-16,-2 5-1 15,2 2-1-15,2-2-1 16,-2 0-1-16,4-4-1 15,-2-9 0-15,-2-4 0 16,0-7-1-16,-15-21-1 16,26 24-3-16,-26-24-4 0,0 0-8 15,24 15-15-15,-24-15-27 16,0 0-81-16,8-28-3 16,-8 28-1-16,9-21 0 15</inkml:trace>
          <inkml:trace contextRef="#ctx0" brushRef="#br0" timeOffset="18268.4942">3303-73 164 0,'0'0'125'16,"0"0"1"-16,0 0 4 16,0 0-69-16,-32 4-19 15,28 20-2-15,4-24-10 16,-30 49-5-16,8-17-5 16,5 6-3-16,-6 5-5 15,5 4-1-15,-3-2-5 16,4 0-1-16,2 0-2 15,0 0-1-15,4-6-1 16,0-1 0-16,3-10-2 0,-1-4-1 16,9-24-5-16,-8 28-3 15,8-28-10-15,0 0-12 16,19 0-37-16,-15-22-72 16,20 22-2-16,-16-19-1 15,16 21 2-15</inkml:trace>
          <inkml:trace contextRef="#ctx0" brushRef="#br0" timeOffset="18501.6484">3329 406 226 0,'-17'24'144'15,"19"4"0"-15,-2-28-3 16,-13 47-59-1,4-21-63-15,12 4-2 0,-6-2-8 16,6-3-4-16,-1-1-3 16,-2-24-5-16,8 34-12 15,-8-34-28-15,0 0-94 16,0 0-7-16,22 7-4 16,-22-7-7-16</inkml:trace>
        </inkml:traceGroup>
      </inkml:traceGroup>
    </inkml:traceGroup>
  </inkml:traceGroup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9:17.257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15BCCBC-D09F-497B-9567-F4768468F096}" emma:medium="tactile" emma:mode="ink">
          <msink:context xmlns:msink="http://schemas.microsoft.com/ink/2010/main" type="writingRegion" rotatedBoundingBox="5054,14927 6206,14886 6223,15346 5070,15387"/>
        </emma:interpretation>
      </emma:emma>
    </inkml:annotationXML>
    <inkml:traceGroup>
      <inkml:annotationXML>
        <emma:emma xmlns:emma="http://www.w3.org/2003/04/emma" version="1.0">
          <emma:interpretation id="{2EAFB073-6C83-43A8-93F4-D4D685F54111}" emma:medium="tactile" emma:mode="ink">
            <msink:context xmlns:msink="http://schemas.microsoft.com/ink/2010/main" type="paragraph" rotatedBoundingBox="5054,14927 6206,14886 6223,15346 5070,15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E8F6F5-BBB9-4F19-B951-262A2725632D}" emma:medium="tactile" emma:mode="ink">
              <msink:context xmlns:msink="http://schemas.microsoft.com/ink/2010/main" type="line" rotatedBoundingBox="5054,14927 6206,14886 6223,15346 5070,15387"/>
            </emma:interpretation>
          </emma:emma>
        </inkml:annotationXML>
        <inkml:traceGroup>
          <inkml:annotationXML>
            <emma:emma xmlns:emma="http://www.w3.org/2003/04/emma" version="1.0">
              <emma:interpretation id="{86F26A80-4916-44A3-8C15-B784B5FED4DD}" emma:medium="tactile" emma:mode="ink">
                <msink:context xmlns:msink="http://schemas.microsoft.com/ink/2010/main" type="inkWord" rotatedBoundingBox="5054,14927 6206,14886 6223,15346 5070,15387"/>
              </emma:interpretation>
              <emma:one-of disjunction-type="recognition" id="oneOf0">
                <emma:interpretation id="interp0" emma:lang="en-US" emma:confidence="0">
                  <emma:literal>k-e</emma:literal>
                </emma:interpretation>
                <emma:interpretation id="interp1" emma:lang="en-US" emma:confidence="0">
                  <emma:literal>k_e</emma:literal>
                </emma:interpretation>
                <emma:interpretation id="interp2" emma:lang="en-US" emma:confidence="0">
                  <emma:literal>k.e</emma:literal>
                </emma:interpretation>
                <emma:interpretation id="interp3" emma:lang="en-US" emma:confidence="0">
                  <emma:literal>K_e</emma:literal>
                </emma:interpretation>
                <emma:interpretation id="interp4" emma:lang="en-US" emma:confidence="0">
                  <emma:literal>kt</emma:literal>
                </emma:interpretation>
              </emma:one-of>
            </emma:emma>
          </inkml:annotationXML>
          <inkml:trace contextRef="#ctx0" brushRef="#br0">3644-375 271 0,'0'0'124'15,"0"0"3"-15,0 0-6 16,-20 19-93-16,20-19-6 0,-21 26-7 16,21-26-4-1,-26 30-7-15,26-30 5 16,-32 30-5-16,13-22 2 16,19-8 0-16,-34 24 1 0,34-24-3 15,-28 15 0-15,28-15 1 16,-20 17-3-16,20-17 1 15,0 0-1-15,7 19-4 16,-7-19 4-16,23 9-2 16,-3-7 1-16,-1 0-3 15,5 2 0-15,-3 1-5 16,5 1-3-16,-7-4-10 16,5 9-10-16,-24-11-20 15,44 17-81-15,-44-17-1 16,35 11-2-16,-35-11 4 15</inkml:trace>
          <inkml:trace contextRef="#ctx0" brushRef="#br0" timeOffset="-359.8265">3485-418 189 0,'4'-19'114'0,"-4"19"6"15,0 0-1-15,11-20-78 16,-11 20-4-16,0 0 0 16,0 0-7-16,0 0-3 15,0 0-3-15,-15 37-3 16,7-18-4-16,5 7-4 15,-3-5-3-15,6 7-3 16,-4-7-3-16,6 3-1 16,2-5 0-16,-4-19-6 15,7 30 4-15,-7-30-6 16,4 22 0-16,-4-22-9 16,0 0-1-16,0 0-14 15,4 25-10-15,-4-25-36 0,0 0-61 16,-2-21 1-1,2 21-1-15,15-22 7 16</inkml:trace>
          <inkml:trace contextRef="#ctx0" brushRef="#br0" timeOffset="300.5947">3847-232 235 0,'-19'4'131'16,"19"-4"-2"-16,0 0 1 0,19-2-92 16,-19 2-16-16,30-10 1 15,-30 10-11-15,43-11-2 16,-19 7-8-16,-3-1-3 15,5 10-12-15,-26-5-19 16,47 10-93-16,-47-10-6 16,34 11-3-16,-34-11-4 15</inkml:trace>
          <inkml:trace contextRef="#ctx0" brushRef="#br0" timeOffset="892.2417">4265-185 235 0,'0'0'125'16,"-13"20"-3"-16,13-20 2 15,0 0-98-15,0 0-4 16,0 0-2-16,0 0-4 16,0 0-1-16,21 4 0 15,-21-4 0-15,0 0-3 0,30-7-2 16,-30 7-3-16,28-15-1 16,-9 3-3-16,3-1 4 15,-1-4-6-15,3-5 5 16,-3 1-5-16,1-3 4 15,-1-1-4-15,-4-3 4 16,-2 2-2-16,0 0-2 16,-6 1 0-16,-3 3 0 15,-1 1 1-15,-3 1 0 16,-2 20 0-16,-9-25 1 16,9 25 0-16,-23-7 0 15,23 7 1-15,-35 15 0 16,16 0-1-16,-2 2 1 0,-3 5 0 15,5 1 1-15,-3 3-1 16,5 2 0-16,4-2 0 16,3 4 0-16,5 0-1 15,7 2-4-15,5 0 3 16,6 0-4-16,6-2 3 16,5-2-5-16,3-2 0 15,6-9-8-15,5 4-17 16,-38-21-115-16,60 9-7 15,-41-20-6-15,9 9-9 16</inkml:trace>
        </inkml:traceGroup>
      </inkml:traceGroup>
    </inkml:traceGroup>
  </inkml:traceGroup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9:23.605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01A1B8D-8496-42EE-977E-E394B9A770ED}" emma:medium="tactile" emma:mode="ink">
          <msink:context xmlns:msink="http://schemas.microsoft.com/ink/2010/main" type="inkDrawing" rotatedBoundingBox="7532,15580 9401,15524 9405,15640 7536,15697" semanticType="strikethrough" shapeName="Other">
            <msink:sourceLink direction="with" ref="{8246281E-1004-4204-9A30-CBF68A1FF7A2}"/>
            <msink:sourceLink direction="with" ref="{48929AC0-41AE-4BDF-9DD2-D95AA1C852F4}"/>
          </msink:context>
        </emma:interpretation>
      </emma:emma>
    </inkml:annotationXML>
    <inkml:trace contextRef="#ctx0" brushRef="#br0">-5 160 176 0,'0'0'123'16,"11"-22"4"-16,-11 22 1 15,0 0-80-15,28-6-4 16,-28 6-6-16,19-4-11 16,-19 4-6-16,45-7-4 15,-13-6-5-15,15 3-3 16,5-10-2-16,10 5-1 16,2-2-1-16,3 7-1 0,-3 3 0 15,-2 7 0-15,-4 9-2 16,-3 4 1-16,-1 4-2 15,-3-2 1 1,3-5-2-16,6-1 2 0,4-7-2 16,3-4 1-16,-1-2-1 15,-4-1 0-15,-4-1 1 16,-7 6-1-16,-6 2 1 16,-6 0-2-16,-3 3 1 15,1-1-1-15,1-2 0 16,5-6-1-16,4-7 0 15,5-4-1-15,-1-2 1 0,-4-2 0 16,-4 4 0-16,-7 0 0 16,-8 8-1-16,-28 7-3 15,32 9-9-15,-32-9-18 16,24 30-101-16,-24-30-4 16,17 23-4-16,-17-23-2 15</inkml:trace>
  </inkml:traceGroup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9:20.493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6C63389-9E58-42D0-8FF7-E5494C0418FD}" emma:medium="tactile" emma:mode="ink">
          <msink:context xmlns:msink="http://schemas.microsoft.com/ink/2010/main" type="writingRegion" rotatedBoundingBox="6347,15450 10270,15143 10313,15689 6390,15996"/>
        </emma:interpretation>
      </emma:emma>
    </inkml:annotationXML>
    <inkml:traceGroup>
      <inkml:annotationXML>
        <emma:emma xmlns:emma="http://www.w3.org/2003/04/emma" version="1.0">
          <emma:interpretation id="{FB0537FC-1C4F-4AEB-B4FA-4C452C9E41DB}" emma:medium="tactile" emma:mode="ink">
            <msink:context xmlns:msink="http://schemas.microsoft.com/ink/2010/main" type="paragraph" rotatedBoundingBox="6347,15450 10270,15143 10313,15689 6390,159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488979-07B9-4CEE-AE33-F084FE20D1D3}" emma:medium="tactile" emma:mode="ink">
              <msink:context xmlns:msink="http://schemas.microsoft.com/ink/2010/main" type="line" rotatedBoundingBox="6347,15450 10270,15143 10313,15689 6390,15996"/>
            </emma:interpretation>
          </emma:emma>
        </inkml:annotationXML>
        <inkml:traceGroup>
          <inkml:annotationXML>
            <emma:emma xmlns:emma="http://www.w3.org/2003/04/emma" version="1.0">
              <emma:interpretation id="{48929AC0-41AE-4BDF-9DD2-D95AA1C852F4}" emma:medium="tactile" emma:mode="ink">
                <msink:context xmlns:msink="http://schemas.microsoft.com/ink/2010/main" type="inkWord" rotatedBoundingBox="6342,15542 7563,15354 7638,15839 6417,16028">
                  <msink:destinationLink direction="with" ref="{001A1B8D-8496-42EE-977E-E394B9A770ED}"/>
                </msink:context>
              </emma:interpretation>
              <emma:one-of disjunction-type="recognition" id="oneOf0">
                <emma:interpretation id="interp0" emma:lang="en-US" emma:confidence="0">
                  <emma:literal>XI</emma:literal>
                </emma:interpretation>
                <emma:interpretation id="interp1" emma:lang="en-US" emma:confidence="0">
                  <emma:literal>x |</emma:literal>
                </emma:interpretation>
                <emma:interpretation id="interp2" emma:lang="en-US" emma:confidence="0">
                  <emma:literal>x 1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x l</emma:literal>
                </emma:interpretation>
              </emma:one-of>
            </emma:emma>
          </inkml:annotationXML>
          <inkml:trace contextRef="#ctx0" brushRef="#br0">4757 314 153 0,'0'0'123'0,"0"0"2"15,-10-21 0-15,10 21-49 16,0 0-47-16,19-21-3 15,-19 21-5-15,19-22-6 16,-19 22-1-16,24-13-3 16,-24 13-1-16,23-13-1 15,-23 13-1-15,26-6-1 16,-26 6 1-16,26 0 1 0,-26 0-2 16,30 6 1-16,-30-6-1 15,34 28 0-15,-17-6-2 16,3 3 0-16,-1 8-2 15,0 1 0-15,0 0-2 16,1 5 0-16,-1-7-1 16,-2-4-1-16,0-5-1 15,-17-23-3-15,30 28-6 16,-30-28-10-16,28 9-24 16,-30-31-94-16,23 18-3 15,-25-28-3-15,4 32-1 16</inkml:trace>
          <inkml:trace contextRef="#ctx0" brushRef="#br0" timeOffset="262.1757">5248 173 249 0,'0'0'142'15,"-39"13"2"-15,24 13-3 16,-27-16-87-16,9 18-26 16,-7-4-5-16,3 8-8 15,-3 0-6-15,1 0-1 0,1 0-4 16,-1 0-6-16,11 3-14 16,-2-27-51-1,28 20-75-15,2-28-7 16,0 0-8-16,0 0-6 0</inkml:trace>
          <inkml:trace contextRef="#ctx0" brushRef="#br0" timeOffset="2655.1664">5931-50 250 0,'0'0'132'0,"0"0"-2"16,0 0 0-16,-4 20-100 15,4-20-1-15,0 0-4 0,17 19-5 16,-8 0-1-16,-7 5-2 15,0 8-2-15,-6 6-3 16,-3 12-3-16,1-3-3 16,-1 0-1-16,1 0-4 15,2-4 1-15,2-9-3 16,2-6 0-16,2-9-4 16,-2-19-2-16,8 30-7 15,-8-30-13-15,0 0-31 16,0 0-83-16,0 0-3 15,-2-19-1-15,2 19 0 16</inkml:trace>
        </inkml:traceGroup>
        <inkml:traceGroup>
          <inkml:annotationXML>
            <emma:emma xmlns:emma="http://www.w3.org/2003/04/emma" version="1.0">
              <emma:interpretation id="{8246281E-1004-4204-9A30-CBF68A1FF7A2}" emma:medium="tactile" emma:mode="ink">
                <msink:context xmlns:msink="http://schemas.microsoft.com/ink/2010/main" type="inkWord" rotatedBoundingBox="9111,15346 10279,15254 10312,15679 9144,15771">
                  <msink:destinationLink direction="with" ref="{F380537D-5FBF-4593-BBF7-2CB2C55A61EC}"/>
                  <msink:destinationLink direction="with" ref="{001A1B8D-8496-42EE-977E-E394B9A770ED}"/>
                </msink:context>
              </emma:interpretation>
              <emma:one-of disjunction-type="recognition" id="oneOf1">
                <emma:interpretation id="interp5" emma:lang="en-US" emma:confidence="0">
                  <emma:literal>"</emma:literal>
                </emma:interpretation>
                <emma:interpretation id="interp6" emma:lang="en-US" emma:confidence="0">
                  <emma:literal>k</emma:literal>
                </emma:interpretation>
                <emma:interpretation id="interp7" emma:lang="en-US" emma:confidence="0">
                  <emma:literal>¥</emma:literal>
                </emma:interpretation>
                <emma:interpretation id="interp8" emma:lang="en-US" emma:confidence="0">
                  <emma:literal>3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3607.8032">7576-48 246 0,'0'0'140'0,"-49"-10"1"15,49 10-3-15,-36-2-78 16,36 2-33-16,0 0-3 16,0 0-8-16,0 0-7 15,40 10 1-15,-14-5-2 16,6 1-2-16,7 0-1 0,1 3-2 15,3 0-1-15,4 3-1 16,0-1 0 0,-6-2-1-16,-2 1 1 15,-7-1 0-15,-6 0 0 0,-7-3 2 16,-19-6-1-16,0 0 2 16,8 23-1-16,-8-23 2 15,-36 30-2-15,10-6 1 16,-8-3-2-16,-2 5-1 15,-5 2 0-15,2-2 0 16,3-1 0-16,6-3-3 16,2-1-2-16,7-4-5 15,10 5-13-15,11-22-42 16,-2 21-85-16,2-21-6 16,0 0-5-16,0 0-5 15</inkml:trace>
          <inkml:trace contextRef="#ctx0" brushRef="#br0" timeOffset="6672.4111">8495-26 174 0,'-6'-19'126'0,"6"19"-1"16,0 0 5-16,0 0-57 15,-9-24-29-15,9 24-5 16,0 0-11-16,0 0-6 15,11 24-6-15,-5-5-2 16,1 2-4-16,3 7-2 16,1 2-2-16,4 4-2 15,0-2-2-15,0-4-1 0,2-2 0 16,0-5-2 0,-17-21-1-16,28 26-3 15,-28-26-5-15,22 13-7 16,-22-13-13-16,0 0-25 0,32 6-81 15,-32-6-2-15,0 0 0 16,2-21 1-16</inkml:trace>
        </inkml:traceGroup>
      </inkml:traceGroup>
    </inkml:traceGroup>
  </inkml:traceGroup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9:02.552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9437E1E-C680-41BD-8A82-5F7612EC46CD}" emma:medium="tactile" emma:mode="ink">
          <msink:context xmlns:msink="http://schemas.microsoft.com/ink/2010/main" type="inkDrawing" rotatedBoundingBox="1638,15246 2416,15203 2418,15242 1640,15285" shapeName="Other">
            <msink:destinationLink direction="with" ref="{465D2458-A166-404D-B38F-DC3672EC948C}"/>
          </msink:context>
        </emma:interpretation>
      </emma:emma>
    </inkml:annotationXML>
    <inkml:trace contextRef="#ctx0" brushRef="#br0">45-161 263 0,'0'0'128'0,"0"0"4"16,0 0-1-16,-26 13-82 16,26-13-11-16,0 0-6 15,0 0-8-15,0 0-6 16,33 15-4-16,-12-13-4 16,11-2-2-16,5 0-3 15,12 0 0-15,2-2-2 16,9-3-1-16,0 1 0 15,0 0-1-15,0-3 0 16,-6 3-2-16,-5 0-1 16,-6 0-3-16,-5 1-7 15,-8-3-12-15,5 10-24 16,-35-4-90-16,42-8-5 0,-42 8-1 16,24-7-4-16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7.52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67 630 24,'0'0'19,"0"0"1,0 0 3,0 0-4,0 0 1,-16-4-4,16 4-3,0 0-4,0 0 0,0 0-3,12-26-1,4 14 0,-2-10-1,13 0 1,-4-12-1,9 3 0,-4-6-1,7 3 0,-5-3-1,2 8-1,-4-5 0,-1 10 0,-1-1 0,-1 6 0,-6 1 0,3 4-1,-5 0 1,-1 2-1,-16 12 0,23-16 0,-23 16 0,0 0 1,0 0-1,18-11 0,-18 11 1,0 0 0,0 0-1,0 0 1,0 0-1,0 0 1,0 0-1,0 0 0,0 0 0,0 0 0,-20 2 0,20-2 0,0 0 0,-26 18 0,26-18 0,-23 19 1,23-19-1,-28 26 0,13-8 0,0 1 0,-7 2 0,1 4 0,-5 6 1,-3 3 0,-4 1 0,3 2-1,-2-4 1,4 1 0,3-6 0,0 0 0,3-11-1,6-1 0,0-3 0,16-13 0,-27 19 0,27-19 0,-23 12 0,23-12 0,0 0 1,-19 9-1,19-9 0,0 0 0,0 0 0,0 0 0,0 0 0,0 0 0,0 0 0,0 0 0,0 0 0,0 0 0,0 0 0,0 0 0,0 0 0,0 0 0,0 0 0,0 0 0,0 0 0,0 0 0,-5-16 0,5 16 0,0 0-1,16-23 1,-4 8 0,2-12 0,11-3-1,3-5 0,5-5 0,6-6 0,9-3 1,0-2-1,1-2 1,0 8-1,-3 1 2,-3 5-1,-6 6 1,-5 6 0,-13 6-1,-1 5 0,-18 16 1,17-19-1,-17 19-1,0 0-1,0 0-2,2-21-8,-2 21-25,0 0-2,0 0 2,0 0-3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9:02.927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B9F44EC-A90A-4C16-9DCF-95A18F1728C7}" emma:medium="tactile" emma:mode="ink">
          <msink:context xmlns:msink="http://schemas.microsoft.com/ink/2010/main" type="inkDrawing" rotatedBoundingBox="1616,15497 2604,15394 2615,15493 1626,15596" shapeName="Other">
            <msink:destinationLink direction="with" ref="{465D2458-A166-404D-B38F-DC3672EC948C}"/>
          </msink:context>
        </emma:interpretation>
      </emma:emma>
    </inkml:annotationXML>
    <inkml:trace contextRef="#ctx0" brushRef="#br0">75 83 309 0,'0'0'139'0,"-47"11"0"16,38 8-2-16,9-19-104 15,-19 15-6-15,19-15-1 16,2 19-9-16,-2-19-5 16,20 22-1-16,-1-16-3 15,7 1-2-15,6-10 0 16,11-3-2-16,8-5-1 15,9-2-1-15,2 3-1 16,7-3 0-16,-3 2-1 16,-2 5 0-16,-2 6 0 15,-4 0 1-15,-6 4-2 0,-7-4 1 16,-3-2-2-16,-3-5-1 16,0-1-2-16,-5-5-2 15,-4-4-3-15,-7 0-6 16,-1 4-4-16,-14-8-15 15,12 25-36-15,-27-23-68 16,7 19-2-16,0 0 2 16,0 0-1-16</inkml:trace>
  </inkml:traceGroup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9:03.501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65D2458-A166-404D-B38F-DC3672EC948C}" emma:medium="tactile" emma:mode="ink">
          <msink:context xmlns:msink="http://schemas.microsoft.com/ink/2010/main" type="inkDrawing" rotatedBoundingBox="2288,15029 2976,15394 2704,15906 2016,15541" semanticType="callout" shapeName="Other">
            <msink:sourceLink direction="with" ref="{DB9F44EC-A90A-4C16-9DCF-95A18F1728C7}"/>
            <msink:sourceLink direction="with" ref="{D9437E1E-C680-41BD-8A82-5F7612EC46CD}"/>
          </msink:context>
        </emma:interpretation>
      </emma:emma>
    </inkml:annotationXML>
    <inkml:trace contextRef="#ctx0" brushRef="#br0">724-313 300 0,'0'0'141'0,"-43"0"-1"15,43 0 1-15,-34 4-101 16,34-4-9-16,0 0-3 15,-19 9-8-15,19-9-3 16,0 0-5-16,0 0-2 16,23 10-2-16,-23-10 0 0,39 11 0 15,-11 2-4-15,8-2-4 16,7 4 2-16,11 2-4 16,1 4 2-16,5 1-3 15,2 3 1-15,-2-3-2 16,-2 1 3-16,-4 1 1 15,-9-5-1-15,-9 0 1 16,-8-6 0-16,-5-2 0 16,-23-11 1-16,24 13 0 15,-24-13 0-15,0 0 0 16,0 0 1-16,0 0 0 16,0 0 0-16,-30 13 1 15,6-7-2-15,-10 3 2 0,-9 6 0 16,-4 2 1-16,-6 4-1 15,-1 3-1 1,1 4 0-16,3-1 1 16,7 1-1-16,3 2 0 0,6-4-2 15,6 2 0-15,6-5-3 16,3 1-4-16,8 2-14 16,11-26-56-16,0 0-75 15,0 0-9-15,0 0-9 16,0 0-6-16</inkml:trace>
  </inkml:traceGroup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23T14:59:27.489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380537D-5FBF-4593-BBF7-2CB2C55A61EC}" emma:medium="tactile" emma:mode="ink">
          <msink:context xmlns:msink="http://schemas.microsoft.com/ink/2010/main" type="inkDrawing" rotatedBoundingBox="9979,16139 10498,15340 10570,15387 10051,16185" semanticType="callout" shapeName="Other">
            <msink:sourceLink direction="with" ref="{8246281E-1004-4204-9A30-CBF68A1FF7A2}"/>
          </msink:context>
        </emma:interpretation>
      </emma:emma>
    </inkml:annotationXML>
    <inkml:trace contextRef="#ctx0" brushRef="#br0">503-13 291 0,'23'-6'137'0,"-23"6"3"0,0 0-2 15,0 0-95-15,-21 32-7 16,-1-10-9-16,3 12-6 16,-11 6-3-16,-6 10-3 15,-9 5-5-15,-2 5-1 16,-5 3-3-16,1 1 0 15,6 0-2-15,2-4-2 16,7-2 0-16,4-7-2 16,10-4 0-16,5-8-1 15,11-7-2-15,1-11-3 16,5-21-10-16,0 0-31 16,43 7-105-16,-28-39-7 15,19 6-9-15,-12-21-8 0</inkml:trace>
  </inkml:traceGroup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45:32.56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8E3D380-C942-455F-BB67-781AA5BCA469}" emma:medium="tactile" emma:mode="ink">
          <msink:context xmlns:msink="http://schemas.microsoft.com/ink/2010/main" type="writingRegion" rotatedBoundingBox="4189,1819 18766,1849 18763,3403 4186,3373"/>
        </emma:interpretation>
      </emma:emma>
    </inkml:annotationXML>
    <inkml:traceGroup>
      <inkml:annotationXML>
        <emma:emma xmlns:emma="http://www.w3.org/2003/04/emma" version="1.0">
          <emma:interpretation id="{A6C345B8-AFDF-4EE1-9751-4DB10FEED84C}" emma:medium="tactile" emma:mode="ink">
            <msink:context xmlns:msink="http://schemas.microsoft.com/ink/2010/main" type="paragraph" rotatedBoundingBox="4189,1819 18766,1849 18763,3403 4186,33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57CAEA-E584-402E-907B-B1A5C9F95F1E}" emma:medium="tactile" emma:mode="ink">
              <msink:context xmlns:msink="http://schemas.microsoft.com/ink/2010/main" type="line" rotatedBoundingBox="4189,1819 18766,1849 18763,3403 4186,3373"/>
            </emma:interpretation>
          </emma:emma>
        </inkml:annotationXML>
        <inkml:traceGroup>
          <inkml:annotationXML>
            <emma:emma xmlns:emma="http://www.w3.org/2003/04/emma" version="1.0">
              <emma:interpretation id="{4C3ADF65-5DB0-4000-BF2D-3249F5C77FFE}" emma:medium="tactile" emma:mode="ink">
                <msink:context xmlns:msink="http://schemas.microsoft.com/ink/2010/main" type="inkWord" rotatedBoundingBox="4156,2197 8739,1824 8829,2932 4246,3305"/>
              </emma:interpretation>
              <emma:one-of disjunction-type="recognition" id="oneOf0">
                <emma:interpretation id="interp0" emma:lang="en-US" emma:confidence="0.5">
                  <emma:literal>in-periodicity</emma:literal>
                </emma:interpretation>
                <emma:interpretation id="interp1" emma:lang="en-US" emma:confidence="0">
                  <emma:literal>m-periodicity</emma:literal>
                </emma:interpretation>
                <emma:interpretation id="interp2" emma:lang="en-US" emma:confidence="0">
                  <emma:literal>Yun-periodicity</emma:literal>
                </emma:interpretation>
                <emma:interpretation id="interp3" emma:lang="en-US" emma:confidence="0">
                  <emma:literal>Yen-periodicity</emma:literal>
                </emma:interpretation>
                <emma:interpretation id="interp4" emma:lang="en-US" emma:confidence="0">
                  <emma:literal>Yes-periodicity</emma:literal>
                </emma:interpretation>
              </emma:one-of>
            </emma:emma>
          </inkml:annotationXML>
          <inkml:trace contextRef="#ctx0" brushRef="#br0">1016 39 279 0,'0'0'143'16,"-8"29"-2"-16,8-29-1 15,-15 44-111-15,5-13-2 16,12 17-7-16,-10 6-8 16,8 8-2-16,-6 1-4 15,6 3-1-15,-5-6-3 16,7-2-1-16,3-8-3 0,-3-14-4 15,4-7-6-15,-6-29-6 16,10 23-18 0,-14-42-30-16,4 19-76 15,11-50-3-15,-5 15 1 0,-10-21 1 16</inkml:trace>
          <inkml:trace contextRef="#ctx0" brushRef="#br0" timeOffset="316.8979">1027 41 241 0,'0'0'135'16,"4"-18"3"-16,-4 18 0 15,0 0-104-15,21-19-2 16,-21 19-2-16,27-8-11 16,-27 8-2-16,35 6-2 15,-35-6-4-15,35 33-3 16,-18-8-2-16,-3 4 0 0,-5 4 0 15,-3 3-2-15,-8-3-1 16,-2 4 0-16,-9-4-1 16,-3-3 0-16,-5-5 0 15,-2-5-3-15,0-5 0 16,2-5-3-16,3-6-3 16,-1-10-7-16,19 6-14 15,-25-23-20-15,25 23-96 16,4-31-4-16,-4 31-2 15,11-41 1-15</inkml:trace>
          <inkml:trace contextRef="#ctx0" brushRef="#br0" timeOffset="711.612">1293 189 83 0,'22'0'117'16,"1"-6"7"-16,2 3 2 15,-6-13-61-15,8 16-8 16,-19-21-7-16,15 17-14 16,-23 4-8-16,25-27-7 15,-25 27-4-15,10-29-4 16,-10 29-3-16,0-23-3 16,0 23 0-16,-10-23-1 15,10 23-1-15,-23-14 0 0,23 14-2 16,-29-5 0-16,29 5 1 15,-31 9 0-15,31-9-2 16,-31 27 2-16,18-7 0 16,3 3 0-16,2 4-2 15,6 0 1-15,2 2-1 16,4 1-1-16,2-3 1 16,4 0-3-16,5-2-1 15,1-7-4-15,3-1-5 16,-19-17-11-16,42 25-25 15,-42-25-95-15,35-2-3 16,-35 2-2-16,31-27-1 0</inkml:trace>
          <inkml:trace contextRef="#ctx0" brushRef="#br0" timeOffset="1059.1706">1598 247 169 0,'19'21'130'15,"-19"-21"2"-15,0 0 2 16,0 0-79-16,0 0-15 16,0 0-3-16,25 2-12 0,-25-2-5 15,0 0-5-15,8-25-2 16,-8 25-3-1,8-33-2-15,-1 12-2 16,-3 0-1-16,4 0-2 0,0 1-1 16,3 1 0-16,-11 19-1 15,29-27-2-15,-11 18-3 16,1 1-5-16,6 8-8 16,-6-10-17-16,14 22-48 15,-14-16-63-15,4 14-2 16,-23-10 1-16,22 17 1 15</inkml:trace>
          <inkml:trace contextRef="#ctx0" brushRef="#br0" timeOffset="1276.3427">1957 212 261 0,'0'0'140'0,"11"20"-3"16,-11-20-1-16,-11 27-110 15,3-8-3-15,8 6-9 16,-2 0-10-16,2 0-7 16,2 0-11-16,-2-25-11 15,4 35-13-15,-4-35-24 16,0 0-38-16,9-23-33 16,-1 3-2-16,-8-22 7 15</inkml:trace>
          <inkml:trace contextRef="#ctx0" brushRef="#br0" timeOffset="1424.8101">2018-94 243 0,'0'-27'130'16,"0"27"-2"-16,0 0 2 15,0 0-104-15,0 0-9 16,0 0-10-16,0 0-22 16,16 23-34-16,-7 0-81 15,-9-23 2-15,10 44-6 16,-10-26 1-16</inkml:trace>
          <inkml:trace contextRef="#ctx0" brushRef="#br0" timeOffset="1815.9597">2167 183 230 0,'-14'24'135'16,"-7"-9"0"-16,11 12 0 16,10-27-99-16,-21 46-2 15,21-46-11-15,0 39-9 16,0-39-2-16,23 29-4 16,-23-29-4-16,35 11 0 15,-14-15-1-15,4-9-1 16,-2-6 1-16,-3-3 0 0,-5-5-1 15,-1-3 2-15,-3-1-1 16,-7 2 0-16,-4 0 0 16,-4 8 0-16,4 21-1 15,-19-31-1-15,19 31 0 16,-25-10-5-16,25 10-3 16,-23 6-8-16,23-6-10 15,0 0-19-15,0 35-64 16,0-35-34-16,0 0-3 15,0 0 3-15</inkml:trace>
          <inkml:trace contextRef="#ctx0" brushRef="#br0" timeOffset="2384.4299">2751 106 192 0,'0'0'132'16,"-19"-21"3"-16,19 21-2 15,-54-8-90-15,30 18-3 16,-16-8-9-16,9 15-7 16,-4-3-7-16,10 11-5 15,0-2-3-15,6 4-2 0,9-2-4 16,5-2 0-16,10-2 0 15,-5-21-2-15,25 27 0 16,-3-27 1 0,3-5-1-16,0-7-1 0,2-9 2 15,2-8-1-15,-2-10-1 16,-2-7 2-16,0-6-1 16,-4-4 0-16,0-13-3 15,-5-3 1-15,-1-7-1 16,-5 6 2-16,-6 4 0 15,1 13 2-15,-10 4-1 16,3 15 3-16,-8 10 2 0,10 27 0 16,-21-8 1-16,21 8-1 15,-25 39-2-15,15 3-2 16,0 10 5-16,1 8-3 16,3 10 2-16,4 9-2 15,2 0 0-15,4 2-2 16,4-4 2-16,3-12-2 15,3-11-5-15,1-11-3 16,1-7-5-16,-16-36-9 16,38 29-15-16,-38-29-26 15,37-29-87-15,-24-9-1 16,12 3-2-16,-7-19 4 16</inkml:trace>
          <inkml:trace contextRef="#ctx0" brushRef="#br0" timeOffset="2678.5694">3025-25 272 0,'-8'25'139'0,"6"16"0"0,-13-10-2 16,18 7-113-16,-12-9-7 15,7-4-10-15,2-25-12 16,0 19-7-16,0-19-6 16,11-19-6-16,-11 19-5 15,10-54-8-15,2 18-11 16,-16-24-4-16,17 8 9 15,-13-10 19-15,4 6 7 0,-4 2 14 16,-2 8 8-16,2 17 15 16,-11 6 17-16,11 23 3 15,0 0-3-15,-12 23-17 16,6 0-6-16,4 4-19 16,6 6-22-16,-6-10-59 15,14 2-36-15,-4-4 1 16,-8-21-3-16</inkml:trace>
          <inkml:trace contextRef="#ctx0" brushRef="#br0" timeOffset="2982.9449">3343-63 203 0,'0'0'139'0,"0"0"1"0,0 0 3 16,0 0-87-16,-27-12-20 16,27 12-2-16,-31 23-12 15,15-5-5-15,-1 3-7 16,2 6-2-16,1 0-4 16,5 4 0-16,9-1-3 15,11 1-1-15,3-8-1 16,5-1-3-16,6-7-5 0,0-11-9 15,10 2-12 1,-10-24-33-16,13 7-80 16,-16-18-2-16,10 10 0 15,-14-16 1-15</inkml:trace>
          <inkml:trace contextRef="#ctx0" brushRef="#br0" timeOffset="3166.5276">3566-31 281 0,'6'31'142'0,"-8"-4"-3"16,2-27-1-16,-6 39-116 16,6-39-8-16,-3 29-9 15,3-29-18-15,0 0-14 16,21 19-24-16,-21-19-31 16,13-21-52-16,-13 2-1 15,8 1-1-15,-8-13 7 16</inkml:trace>
          <inkml:trace contextRef="#ctx0" brushRef="#br0" timeOffset="3319.7425">3615-318 222 0,'-2'-29'127'15,"2"29"2"-15,2-21-3 16,-2 21-99-16,0 0-6 16,0 0-11-16,5 31-17 15,-5-31-33-15,12 19-86 16,-12-19-2-16,15 27-3 15,-15-27-1-15</inkml:trace>
          <inkml:trace contextRef="#ctx0" brushRef="#br0" timeOffset="3944.4693">3900-358 250 0,'0'0'141'16,"0"0"9"-16,-14 40-1 16,-13-17-110-16,22 16-6 15,-5 3-6-15,8 12-12 16,-2 0-2-16,6 4-4 16,2 0-8-16,2 0 1 15,-2-6-3-15,1-2-2 0,1-10 0 16,-4-16-6-16,0-1-2 15,-2-23-4-15,0 0 0 16,-10-29-4 0,10 0 0-16,-7-14 2 0,9 1 3 15,-4-4 5-15,2 5 10 16,5 3 3-16,-5 11 6 16,0 27 4-16,8-25 1 15,-8 25 1-15,21 13 0 16,-21-13-4-16,33 29-3 15,-10-12-3-15,4-7-2 16,2 0-2-16,4-6-1 0,0-4 0 16,3-4-1-16,-3-2 1 15,-2-2-1-15,-2-1 0 16,-2 1 0 0,0 0 0-16,-4 4 0 0,-2-3 0 15,-21 7 2-15,33-4 2 16,-33 4 2-16,25 0 3 15,-25 0 1-15,4 23 2 16,-16 0 2-16,-5 12 0 16,-12 7-1-16,-2 12-1 15,-5 2-5-15,-1 8-1 16,4-1-2-16,2-7-2 16,8-6-4-16,6-11-3 0,13-10-10 15,4-29-32-15,0 0-112 16,29-12-6-16,-6-15-5 15,-6-21-2-15</inkml:trace>
          <inkml:trace contextRef="#ctx0" brushRef="#br0" timeOffset="-1467.317">-226 131 168 0,'0'0'125'0,"0"0"2"0,0 0 0 16,0 0-85-16,-23-11-2 15,23 11-6 1,0 0-7-16,0 0-3 15,0 0-4-15,23 2-1 0,-23-2-3 16,0 0-1-16,25 15-4 16,-25-15-1-16,21 27-2 15,-21-27-3-15,22 35 0 16,-9-14-1-16,1-2-3 16,-1 3 0-16,-1-1 1 15,3-2-1-15,-3 0-2 16,-12-19 2-16,27 31-1 15,-27-31-1-15,23 23 2 0,-23-23-2 16,0 0-4 0,21 16-3-16,-21-16-6 15,0 0-10-15,0 0-16 0,0 0-28 16,0 0-77-16,0 0 1 16,21-23 0-16,-23 1 2 15</inkml:trace>
          <inkml:trace contextRef="#ctx0" brushRef="#br0" timeOffset="-1088.1865">135 18 118 0,'0'0'118'0,"17"-20"9"16,-17 20 3-16,0 0-66 15,-2 20-8-15,2-20-7 16,-19 34-14-16,3-14-8 16,7 16-3-16,-7-3-7 15,3 6-4-15,-1 1-5 16,1 1-1-16,1-3-3 15,1-1 0-15,3-8-1 16,0-4-2-16,4-6-1 16,4-19-1-16,-9 25-3 0,9-25-5 15,0 0-10-15,0 0-17 16,21-10-60-16,-13-20-46 16,13 14-3-16,-8-15 0 15,11 12 1-15</inkml:trace>
          <inkml:trace contextRef="#ctx0" brushRef="#br0" timeOffset="-769.3133">268 334 257 0,'0'0'143'0,"0"0"0"16,4 36 2-16,-4-36-109 15,-8 37-3-15,-2-14-9 16,4 4-9-16,-1 2-5 16,5 2-2-16,0-2-5 15,2-4-1-15,2 0-2 16,-2-25-4-16,9 31-6 15,-9-31-11-15,0 0-26 16,0 0-97-16,0 0-1 0,12-27-5 16,-4 6 1-16</inkml:trace>
          <inkml:trace contextRef="#ctx0" brushRef="#br0" timeOffset="-376.9692">526 185 265 0,'0'0'144'15,"-4"20"-3"-15,4-20-2 16,0 0-111-16,0 0-10 15,25-20-3-15,-7 9-13 0,5-1-9 16,6 6-11-16,-8-13-23 16,17 21-93-1,-20-12-2-15,7 16-1 16,-25-6-5-16</inkml:trace>
        </inkml:traceGroup>
        <inkml:traceGroup>
          <inkml:annotationXML>
            <emma:emma xmlns:emma="http://www.w3.org/2003/04/emma" version="1.0">
              <emma:interpretation id="{36175359-DDEA-4C4C-AE06-8C9DBC8DD0C8}" emma:medium="tactile" emma:mode="ink">
                <msink:context xmlns:msink="http://schemas.microsoft.com/ink/2010/main" type="inkWord" rotatedBoundingBox="10333,2026 11084,2243 10870,2985 10119,2769"/>
              </emma:interpretation>
              <emma:one-of disjunction-type="recognition" id="oneOf1">
                <emma:interpretation id="interp5" emma:lang="en-US" emma:confidence="1">
                  <emma:literal>in</emma:literal>
                </emma:interpretation>
                <emma:interpretation id="interp6" emma:lang="en-US" emma:confidence="0">
                  <emma:literal>inn</emma:literal>
                </emma:interpretation>
                <emma:interpretation id="interp7" emma:lang="en-US" emma:confidence="0">
                  <emma:literal>on</emma:literal>
                </emma:interpretation>
                <emma:interpretation id="interp8" emma:lang="en-US" emma:confidence="0">
                  <emma:literal>ion</emma:literal>
                </emma:interpretation>
                <emma:interpretation id="interp9" emma:lang="en-US" emma:confidence="0">
                  <emma:literal>ink</emma:literal>
                </emma:interpretation>
              </emma:one-of>
            </emma:emma>
          </inkml:annotationXML>
          <inkml:trace contextRef="#ctx0" brushRef="#br0" timeOffset="17700.1334">5893 45 203 0,'0'0'131'0,"0"0"6"16,0 0 0-16,0 0-91 15,0 0-6-15,0 0-5 16,0 0-9-16,-25 23-6 15,21-4-2-15,-5 6-7 0,1 8-1 16,0 0-5-16,1 7 2 16,-1-3-4-16,4-1 0 15,2-7-2 1,4-2 0-16,-2-27-3 0,0 0-4 16,23 2-6-16,-13-27-11 15,9 2-17-15,-13-31-32 16,13 14-76-16,-15-20 0 15,6 8-1-15,-14-12 5 16</inkml:trace>
          <inkml:trace contextRef="#ctx0" brushRef="#br0" timeOffset="17887.9285">5916-430 215 0,'0'0'128'0,"0"0"-4"15,0 0 0-15,-23 6-112 16,23-6-5-16,0 0-11 16,0 23-15-16,8-5-24 15,-8-18-76-15,10 21-2 16,-10-21-5-16,15 29 3 16</inkml:trace>
          <inkml:trace contextRef="#ctx0" brushRef="#br0" timeOffset="18533.0337">6082-11 119 0,'0'23'130'16,"0"-23"5"-16,0 0 1 0,0 0-44 15,0 0-47-15,0 0-3 16,0 0-10 0,0 0-7-16,2 23-6 15,-2-23-3-15,6 29-4 0,-4-10-3 16,0 4-1-16,0 0-3 15,0 4 0-15,-2-3-2 16,-2 1 0-16,2-25-1 16,0 29 0-16,0-29-1 15,0 0 1-15,0 0-1 16,19-2 0-16,-19 2 1 16,21-33-3-16,-9 10 1 15,5 0 0-15,-3-1 1 16,5-3-1-16,2 4 0 15,-2 4-1-15,-1 2 2 16,-18 17 1-16,36-25-1 16,-36 25 2-16,31-4-2 0,-31 4 1 15,31 6 2-15,-31-6-1 16,31 17 0-16,-31-17 1 16,27 29 0-16,-12-8 0 15,-7-2-1-15,0 6 2 16,-4 0-2-16,1 2-2 15,-3-3 0-15,0-1 0 16,2-4-2-16,-4-19 0 16,8 21-3-16,-8-21-5 15,19-2-5-15,-19 2-16 16,25-17-64-16,-21-10-62 16,-4 27-4-16,15-46-1 0,-9 26-2 15</inkml:trace>
        </inkml:traceGroup>
        <inkml:traceGroup>
          <inkml:annotationXML>
            <emma:emma xmlns:emma="http://www.w3.org/2003/04/emma" version="1.0">
              <emma:interpretation id="{108C40B7-6AD9-4C09-AC97-38896B35E7CD}" emma:medium="tactile" emma:mode="ink">
                <msink:context xmlns:msink="http://schemas.microsoft.com/ink/2010/main" type="inkWord" rotatedBoundingBox="12841,1700 15148,2490 14734,3698 12428,2908"/>
              </emma:interpretation>
              <emma:one-of disjunction-type="recognition" id="oneOf2">
                <emma:interpretation id="interp10" emma:lang="en-US" emma:confidence="0">
                  <emma:literal>Exta</emma:literal>
                </emma:interpretation>
                <emma:interpretation id="interp11" emma:lang="en-US" emma:confidence="0">
                  <emma:literal>Ext,</emma:literal>
                </emma:interpretation>
                <emma:interpretation id="interp12" emma:lang="en-US" emma:confidence="0">
                  <emma:literal>Ext*</emma:literal>
                </emma:interpretation>
                <emma:interpretation id="interp13" emma:lang="en-US" emma:confidence="0">
                  <emma:literal>Ext;</emma:literal>
                </emma:interpretation>
                <emma:interpretation id="interp14" emma:lang="en-US" emma:confidence="0">
                  <emma:literal>Ext.</emma:literal>
                </emma:interpretation>
              </emma:one-of>
            </emma:emma>
          </inkml:annotationXML>
          <inkml:trace contextRef="#ctx0" brushRef="#br0" timeOffset="20643.5742">8286-297 203 0,'0'0'135'16,"0"0"1"-16,0 0 1 15,-23-17-92-15,23 17-5 16,0 0-2-16,-4 25-10 15,4-25-6-15,-6 37-7 16,0-10 5-16,2 7-6 16,-1 9-1-16,3 3-4 15,0 4 1-15,2 4-2 16,2 6 0-16,0-2-1 16,3 0-6-16,1 3 2 0,0-3-1 15,-2 0 1-15,0-6-4 16,-2-6 4-16,0-9-4 15,-2-6 2-15,3-10-2 16,-3-21-3-16,0 0-3 16,0 0-7-16,24-31-10 15,-19-19-24-15,22 10-77 16,-19-30-31-16,11 8 0 16,-15-15 1-16</inkml:trace>
          <inkml:trace contextRef="#ctx0" brushRef="#br0" timeOffset="21277.74">8286-42 178 0,'0'0'131'16,"-25"15"6"-1,25-15-1-15,0 0-84 16,21-7-6-16,-21 7-10 0,50-22-5 16,-19 5-9-16,9 7-6 15,-3-3-6-15,4 5-3 16,-1 0-2-16,-3 3-3 15,-1 1-2-15,-5 2-3 16,-4 4-2-16,-4-4-6 16,2 6-6-16,-25-4-12 15,39 9-11-15,-39-9-25 0,21 12-59 16,-21-12-17-16,-10 29 0 16,-11-8 6-1</inkml:trace>
          <inkml:trace contextRef="#ctx0" brushRef="#br0" timeOffset="21516.8003">8346 349 140 0,'-22'25'125'15,"9"-2"5"-15,13-23 2 16,-10 33-77-16,10-33-9 16,0 0-6-16,21 4-10 15,3 0-2-15,-5-14-7 16,8 8-6-16,2-11-5 0,4 3-2 15,3-3-3 1,-1 1-5-16,3 1-6 16,-5-1-9-16,4 12-15 15,-12-17-24-15,12 26-87 0,-18-11-3 16,6 8-1-16,-25-6 1 16</inkml:trace>
          <inkml:trace contextRef="#ctx0" brushRef="#br0" timeOffset="21004.9426">8313-349 189 0,'-19'-25'132'0,"19"25"6"16,0 0 0-16,0 0-91 15,-14-23-4-15,14 23-6 16,0 0-9-16,37-17-8 16,-18 5-2-16,12 1-5 15,2-3-2-15,11 1-4 16,4-1-1-16,4 1-3 0,2 1-1 16,0-1-1-16,-2 1 0 15,0 4-2-15,-4-1-2 16,-9 3-2-16,-4 2-2 15,-10 0-6-15,-4 10-8 16,-21-6-10-16,0 0-19 16,-15 19-30-16,5 6-63 15,-25-5-3-15,-1 14 5 16,-13-5 1-16</inkml:trace>
          <inkml:trace contextRef="#ctx0" brushRef="#br0" timeOffset="21989.0798">8945 220 196 0,'0'0'134'0,"0"0"0"16,0 0 2-16,4-37-99 16,-4 37-4-16,10-42-1 15,3 23-8-15,-7-6-6 16,4 7-4-16,-1-1-2 16,-9 19-3-16,18-29-1 15,-18 29-1-15,19-17-1 16,-19 17-3-16,23-10 1 15,-23 10-1-15,25-4 1 16,-25 4 1-16,27 6 0 16,-27-6 1-16,25 31-2 0,-15-4 2 15,1 4-2-15,-3 9 0 16,2 3-1-16,1 3-1 16,3-2-2-16,1-5 0 15,1-3-1-15,1-12-1 16,4-5-4-16,-21-19-4 15,39 6-9-15,-26-26-17 16,14 13-45-16,-15-28-69 16,3 6-1-16,-13-13 0 15,6 5 1-15</inkml:trace>
          <inkml:trace contextRef="#ctx0" brushRef="#br0" timeOffset="22331.9287">9423-112 236 0,'0'0'138'0,"0"0"3"16,0 0-4-16,-29 14-98 15,18 11-2-15,-14-2-9 16,2 18-4-16,-12-1-8 15,2 10-3-15,-9 0-5 16,3 4-1-16,-1-5-3 0,5 1 0 16,4-6-2-16,4-9-1 15,8-6 0-15,7-10-2 16,5 0-2-16,7-19-3 16,0 0-5-16,0 0-8 15,0 0-14-15,21-11-14 16,4 16-54-16,-17-24-47 15,13 4 2-15,-4-8 2 0,6 3 5 16</inkml:trace>
          <inkml:trace contextRef="#ctx0" brushRef="#br0" timeOffset="22943.5576">9562 60 273 0,'0'0'149'0,"-23"19"2"15,23-19-3-15,0 0-111 16,44 12-5-16,-7-18-12 16,11-2-13-16,8-3-13 15,-2-16-42-15,10 15-101 16,-10-9-1-16,-2 8-6 15,-16-3-2-15</inkml:trace>
          <inkml:trace contextRef="#ctx0" brushRef="#br0" timeOffset="22752.4532">9890-227 192 0,'0'0'128'0,"23"-18"8"16,-23 18-2-16,0 0-86 15,0 0-9-15,-27 18-3 16,17 9-13-16,-19 0 4 15,2 6-7-15,-9 3-4 0,1 12-1 16,0-1-5-16,3 9 0 16,1-1-3-16,8 5 0 15,7-4-4 1,3-2 0-16,15-4-2 0,5-7 0 16,3-3-2-16,7-5 2 15,3-6-2-15,3-8 0 16,2-4-2-16,2-7-1 15,0-4-2-15,0-10-6 16,0-2-4-16,-6-17-13 16,8 11-27-16,-23-24-92 15,15 5-1-15,-19-17 0 0,0 5 1 16</inkml:trace>
          <inkml:trace contextRef="#ctx0" brushRef="#br0" timeOffset="24411.843">10007 887 57 0,'-19'19'112'0,"19"-19"6"16,0 0-1-16,0 0-55 16,-6 22-4-1,6-22 0-15,0 0-14 0,0 0-3 16,0 0-13-16,0 0-1 16,0 0-4-16,18 5-8 15,-18-5 3-15,31-27-9 16,-10 6-1-16,2-8-5 15,4-5 2-15,-2-3-4 16,4-2 3-16,-4-5 0 16,2 0-5-16,-2 1 6 15,-4 1-1-15,-3 1 0 16,-1 1-1-16,-2 3 1 16,-3 6-2-16,-2 4 1 15,-1 6-3-15,-5 2 2 16,-4 19-1-16,0 0 1 0,10-19-1 15,-10 19 1-15,0 0 0 16,-2 19 1-16,2-19 0 16,-4 40-2-16,0-11 3 15,2 4-3-15,0 6 2 16,2 3-1-16,2 4 0 16,2-3-2-16,4-1 1 15,1-7-1-15,1 3 0 16,0-9 0-16,3-4 1 15,-5-7-2-15,-8-18 0 16,17 31-1-16,-17-31-2 16,4 23-3-16,-4-23-3 0,0 0-9 15,0 0-10-15,-6 27-18 16,6-27-29-16,0 0-70 16,-13-23 1-16,13 23 0 15,-2-20 3-15</inkml:trace>
          <inkml:trace contextRef="#ctx0" brushRef="#br0" timeOffset="24740.3058">10079 719 254 0,'0'0'142'15,"0"0"0"-15,0 0 2 16,-21-7-106-16,21 7-8 16,25-4-9-16,0-2-10 15,9-4-2-15,3 1-2 16,5-1-6-16,1-3-6 15,1 7-7-15,-7-8-17 16,9 18-35-16,-21-13-81 0,0 14 1 16,-25-5-5-16,25-7 2 15</inkml:trace>
        </inkml:traceGroup>
        <inkml:traceGroup>
          <inkml:annotationXML>
            <emma:emma xmlns:emma="http://www.w3.org/2003/04/emma" version="1.0">
              <emma:interpretation id="{840CF324-DAF2-44AA-98D1-F770ADF0DB1D}" emma:medium="tactile" emma:mode="ink">
                <msink:context xmlns:msink="http://schemas.microsoft.com/ink/2010/main" type="inkWord" rotatedBoundingBox="15917,1571 17239,2820 16281,3834 14959,2584"/>
              </emma:interpretation>
              <emma:one-of disjunction-type="recognition" id="oneOf3">
                <emma:interpretation id="interp15" emma:lang="en-US" emma:confidence="0">
                  <emma:literal>(In,</emma:literal>
                </emma:interpretation>
                <emma:interpretation id="interp16" emma:lang="en-US" emma:confidence="0">
                  <emma:literal>(It,</emma:literal>
                </emma:interpretation>
                <emma:interpretation id="interp17" emma:lang="en-US" emma:confidence="0">
                  <emma:literal>(Is,</emma:literal>
                </emma:interpretation>
                <emma:interpretation id="interp18" emma:lang="en-US" emma:confidence="0">
                  <emma:literal>(IF,</emma:literal>
                </emma:interpretation>
                <emma:interpretation id="interp19" emma:lang="en-US" emma:confidence="0">
                  <emma:literal>(I,</emma:literal>
                </emma:interpretation>
              </emma:one-of>
            </emma:emma>
          </inkml:annotationXML>
          <inkml:trace contextRef="#ctx0" brushRef="#br0" timeOffset="25530.5017">11288-574 160 0,'-12'-21'128'16,"12"21"0"-16,-25-8 5 16,0 4-86-16,13 23-3 15,-19-7-5-15,8 23-8 16,-17 1-4-16,7 24-5 16,-15 4 2-16,7 15-6 15,-5 7-2-15,8 11-4 16,5 1-2-16,8 4-3 15,13-3 0-15,14-9-3 0,15-7-5 16,7-8-1-16,12-13-3 16,3-14-4-1,3-9-6-15,-3-22-10 0,9 0-23 16,-25-30-99-16,14 3-2 16,-18-21-2-16,4 1 2 15</inkml:trace>
          <inkml:trace contextRef="#ctx0" brushRef="#br0" timeOffset="25964.1004">11496-358 229 0,'0'0'136'0,"0"0"5"16,0 0-5-16,0 0-96 15,-29 17-3-15,25 12-9 16,-8 0-2-16,3 13-7 15,-1 3 0-15,2 14-6 16,1-1-1-16,3 6-3 16,0 1 0-16,2-3-3 0,0-6-6 15,2-2 1-15,0-8-2 16,0-9-1-16,0-10 0 16,0-27-4-16,4 27-2 15,-4-27-6-15,0 0-10 16,15-46-19-16,5 24-58 15,-11-28-46-15,13 2-2 16,-11-16 3-16,12 5 0 16</inkml:trace>
          <inkml:trace contextRef="#ctx0" brushRef="#br0" timeOffset="26563.7111">11461-360 200 0,'0'0'135'15,"-19"-8"-2"-15,19 8 6 16,0 0-102-16,23-4-4 15,-23 4-7 1,37-13-10-16,-7 3-2 0,9 2-6 16,5-3-1-16,1 3-6 15,3 0 0-15,2 1-3 16,-2 3-5-16,-5 0-5 16,3 10-10-16,-17-10-12 15,11 21-30-15,-40-17-73 16,25 16 1-16,-25-16-2 15,-11 27 6-15</inkml:trace>
          <inkml:trace contextRef="#ctx0" brushRef="#br0" timeOffset="26775.6298">11486-38 210 0,'-15'19'133'16,"15"-19"-1"-16,21-4 1 15,10 2-96-15,-4-13-7 16,17 11-8-16,-3-10-12 16,5 3-7-16,2 7-13 15,-11-8-17-15,11 18-48 16,-19-10-53-16,0 10-6 0,-29-6 0 16,25 16-3-1</inkml:trace>
          <inkml:trace contextRef="#ctx0" brushRef="#br0" timeOffset="26279.4183">11633-358 185 0,'0'0'130'0,"0"0"8"16,0 0-3-16,0 0-87 16,0 0-6-16,-12 42-6 15,4-19-4-15,6 16-7 16,-7 1-3-16,5 12-8 16,-6 2-1-16,3 6-4 15,-1 0 0-15,0-2-3 16,2-4-5-16,1-2 0 15,3-6-1-15,0-4 1 16,4-11-3-16,0-8-1 0,-2-23-3 16,0 0-4-16,17 18-7 15,-15-36-16-15,-2 18-25 16,8-42-88-16,5 9-1 16,-13-19 1-16,4 2 0 15</inkml:trace>
          <inkml:trace contextRef="#ctx0" brushRef="#br0" timeOffset="27262.3017">11914 478 212 0,'0'0'135'0,"0"0"2"0,-19 6 1 15,19-6-90-15,0 0-20 16,0 0-1-16,19-29-8 16,0 20-5-16,-19 9-1 15,37-20-2-15,-18 11-2 16,1 9-1-16,-20 0 0 15,34 7-2-15,-34-7 0 16,20 16 0-16,-20-16-2 16,0 31 1-16,0-31-2 15,-20 34 1-15,20-34-2 0,-29 33 3 16,29-33-3-16,-27 29 1 16,27-29-2-16,-13 25 1 15,13-25-1 1,0 19 0-16,0-19-1 0,0 0-2 15,29 14 0-15,-29-14-3 16,40-2-4-16,-20-6-8 16,12 8-11-16,-32 0-26 15,56-17-90-15,-56 17-6 16,43-19 2-16,-43 19 1 16</inkml:trace>
          <inkml:trace contextRef="#ctx0" brushRef="#br0" timeOffset="27624.3976">12475 532 290 0,'0'0'146'15,"0"0"4"-15,4 20-3 16,2 1-110-16,-6-21-4 16,-6 35-12-16,-2-12-7 15,-1 4-5-15,-5-2-6 0,-3 4-1 16,3-2-4-16,-5 0-6 15,2-2-3-15,-1-8-4 16,11 6-22-16,-13-27-58 16,20 4-52-16,0 0-5 15,0 0 3-15,4-32 2 16</inkml:trace>
        </inkml:traceGroup>
        <inkml:traceGroup>
          <inkml:annotationXML>
            <emma:emma xmlns:emma="http://www.w3.org/2003/04/emma" version="1.0">
              <emma:interpretation id="{3D0278F0-B514-4019-8B3C-115F8F2A56A4}" emma:medium="tactile" emma:mode="ink">
                <msink:context xmlns:msink="http://schemas.microsoft.com/ink/2010/main" type="inkWord" rotatedBoundingBox="17358,1846 18766,1849 18763,3167 17355,3164"/>
              </emma:interpretation>
              <emma:one-of disjunction-type="recognition" id="oneOf4">
                <emma:interpretation id="interp20" emma:lang="en-US" emma:confidence="0">
                  <emma:literal>It-a)</emma:literal>
                </emma:interpretation>
                <emma:interpretation id="interp21" emma:lang="en-US" emma:confidence="0">
                  <emma:literal>IF,)</emma:literal>
                </emma:interpretation>
                <emma:interpretation id="interp22" emma:lang="en-US" emma:confidence="0">
                  <emma:literal>IFz)</emma:literal>
                </emma:interpretation>
                <emma:interpretation id="interp23" emma:lang="en-US" emma:confidence="0">
                  <emma:literal>IF?)</emma:literal>
                </emma:interpretation>
                <emma:interpretation id="interp24" emma:lang="en-US" emma:confidence="0">
                  <emma:literal>[Fu)</emma:literal>
                </emma:interpretation>
              </emma:one-of>
            </emma:emma>
          </inkml:annotationXML>
          <inkml:trace contextRef="#ctx0" brushRef="#br0" timeOffset="28123.6822">13034-283 244 0,'0'0'134'0,"0"-19"2"15,0 19 3-15,0 0-106 16,0-22 3-16,0 22-10 15,0 0-1-15,4 35-4 16,-12-10 0-16,3 12-4 16,-7 9-1-16,2 10-4 15,-7 6-1-15,2 5-4 16,1 1 1-16,1 1-2 16,3-5-5-16,2-3 0 15,4-5-1-15,1-11-1 16,6-9-1-16,-3-7-1 15,4-8-4-15,-4-21-4 0,0 0-11 16,0 0-16-16,27-17-47 16,-21-20-67-16,11 8 1 15,-13-21 0 1,12 8 0-16</inkml:trace>
          <inkml:trace contextRef="#ctx0" brushRef="#br0" timeOffset="28762.6573">13036-291 240 0,'-19'-8'137'0,"19"8"4"0,0 0-1 16,-2-21-95 0,21 23-14-16,-19-2-1 15,48-11-12-15,-11 3-6 16,9 2-4-16,4-2-3 0,1 1-3 15,3 1-3-15,-2 2-2 16,-4 4-7-16,-12 0-6 16,-1 12-18-16,-35-12-37 15,27 21-71-15,-27-21 1 16,-2 36-1-16,2-36 3 16</inkml:trace>
          <inkml:trace contextRef="#ctx0" brushRef="#br0" timeOffset="28455.4533">13179-270 245 0,'4'-25'135'16,"-4"25"3"-16,0 0-1 0,0 0-99 16,0 0 6-16,-16 41-14 15,5-16-2-15,3 13-7 16,-4 3-3-1,1 11-4-15,-1 6-1 0,-1 5-3 16,-1 3-6-16,1 5 1 16,-1-3-3-16,3-1-1 15,1-5 0-15,4-8-1 16,6-10-1-16,2-11-2 16,6-12-3-16,-8-21-3 15,23 12-8-15,-23-12-12 16,27-27-24-16,-29-12-96 0,18 5-3 15,-16-20 0-15,9 3 1 16</inkml:trace>
          <inkml:trace contextRef="#ctx0" brushRef="#br0" timeOffset="29020.2794">13111 10 225 0,'-21'21'133'0,"-2"-11"5"16,23-10 1-16,0 0-88 15,2 23-12-15,-2-23-7 16,37-6-10-16,-7-5-7 15,11 3-7-15,3-4-4 16,-1-1-4-16,3 3-5 16,-4-3-9-16,3 11-16 15,-18-12-44-15,7 20-68 16,-34-6 0-16,33 12-3 16,-33-12 1-16</inkml:trace>
          <inkml:trace contextRef="#ctx0" brushRef="#br0" timeOffset="29514.0618">13420 486 263 0,'0'0'140'16,"0"0"2"-16,0 0 0 16,0 0-108-16,25-19-4 15,-6 15-5-15,-19 4-7 16,39-8-4-16,-18 6-3 15,-2 6-1-15,-19-4-3 16,25 21 0-16,-25-21-2 16,0 35 1-16,-15-12-1 15,-1 2-2-15,-5-2 1 16,-2 1-2-16,0-3 1 16,4-2-1-16,19-19 0 0,-22 31-2 15,22-31 1-15,0 0-1 16,14 21-1-16,-14-21 0 15,31 4-3 1,-10-8-4-16,2 2-3 0,0-11-9 16,4 11-15-16,-11-21-32 15,16 15-82-15,-16-15-3 16,13 11 2-16,-12-11 1 16</inkml:trace>
          <inkml:trace contextRef="#ctx0" brushRef="#br0" timeOffset="29982.3684">14023-588 295 0,'-15'-25'151'0,"15"25"2"16,0 0-3-1,0 0-117-15,0 0-3 0,40 35-3 16,-15-6-8-16,10 13-5 16,2 12-3-16,9 12 3 15,-4 11-3-15,-3 12-1 16,-8 9-3-16,-12 8 0 16,-13 4-2-16,-8 0 0 15,-15-8-2-15,-7-6-4 16,-8-13-3-16,-3-15-2 0,4-14-5 15,-4-16-7-15,10-5-25 16,-17-23-114-16,23 3-3 16,-12-21-6-1,13 3 2-15</inkml:trace>
        </inkml:traceGroup>
      </inkml:traceGroup>
    </inkml:traceGroup>
  </inkml:traceGroup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5:39.15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 2213 121 0,'0'0'70'0,"0"0"-1"15,0 0 2-15,0 0-45 16,0 0 0 0,-13-29 7-16,13 29-5 15,10-33 1-15,-10 33-2 0,10-40 0 16,-10 40-6-16,10-36-1 15,-10 36-8-15,0 0-2 16,10-30-3-16,-10 30-3 16,0 0 0-16,30-30-1 15,-30 30-1-15,36-32 1 16,-36 32-1-16,59-40 0 16,-26 17 0-16,7 0 0 15,3 0 0-15,3 3 0 16,0-3-1-16,7 0-1 15,3-7 1-15,0 0 0 16,7-9 0-16,-1-7-2 16,4-10 2-16,0-10-1 0,7-10 3 15,-4-7-2-15,0-2 1 16,-3 5-1-16,-7 1 2 16,-2 10-1-16,-8 6 1 15,-6 11-2-15,-7 9 1 16,-3 10-2-16,0 3 0 15,-3 0 0-15,-30 30 0 16,56-56-1-16,-26 30 1 16,-1-4 0-16,4 4 0 15,-33 26 0-15,53-50 0 16,-53 50 0-16,49-43 1 16,-49 43-2-16,40-32 2 0,-40 32-1 15,33-30 0-15,-33 30 0 16,30-30 0-16,-30 30 0 15,36-33 0-15,-36 33 0 16,36-30 0-16,-36 30 0 16,37-29 0-16,-37 29 0 15,33-30 1-15,-33 30 3 16,32-36-4-16,-32 36 5 16,37-33-6-16,-37 33 4 15,39-36-3-15,-39 36 2 16,47-37-3-16,-47 37 0 15,49-33 0-15,-49 33-1 16,46-33 2-16,-46 33 0 0,40-23 0 16,-40 23 0-16,36-23 0 15,-36 23-1-15,33-16 1 16,-33 16 0 0,30-17 0-16,-30 17 0 0,29-16 0 15,-29 16 0-15,30-17 0 16,-30 17 0-16,30-16 0 15,-30 16 0-15,0 0 0 16,33-17-1-16,-33 17 1 16,0 0 0-16,0 0 0 15,0 0-1-15,33-13 2 16,-33 13-2-16,0 0 1 0,0 0 1 16,0 0-2-16,0 0 1 15,0 0 0-15,0 0 0 16,29-7 0-1,-29 7 0-15,0 0 0 0,0 0 0 16,0 0 0-16,4 33 0 16,-4-33 0-16,0 0 1 15,3 40-1-15,-3-40 1 16,-3 33-1-16,3-33 0 16,-10 43 1-16,10-43 2 15,-17 49-3-15,4-16 3 16,0 0-2-16,0 0-3 15,3-3 3-15,0 0-3 0,0-1 3 16,10-29-5 0,-20 53 4-16,20-53-4 15,-13 43 5-15,13-43 0 16,-13 43-1-16,13-43 1 0,-7 39-1 16,7-39 1-16,0 37 0 15,0-37 0-15,7 29-1 16,-7-29 1-16,0 0-1 15,13 37 1-15,-13-37-1 16,0 0 1-16,10 29-1 16,-10-29 1-16,0 0-1 15,7 33 1-15,-7-33 0 0,0 0-1 16,-4 33 1 0,4-33 0-16,0 0 0 15,0 37-1-15,0-37 0 16,0 33 1-16,0-33 0 15,-3 36 0-15,3-36 0 0,-7 43 0 16,7-43-1-16,-3 43 1 16,3-43 1-16,0 39-1 15,0-39 0-15,7 40-1 16,-7-40 0-16,10 46 1 16,-10-46 0-16,6 59 0 15,-3-26 0-15,-3 3 0 16,4 4 0-16,-1-4 1 0,-3 1 0 15,0-8 0 1,3 1-1-16,-3 0 2 16,0-30-2-16,0 52 0 15,0-52 0-15,-3 53 0 0,3-53 0 16,-10 53 0-16,10-53 0 16,-13 53 0-16,13-53-1 15,-10 46 2-15,10-46-2 16,-7 39 1-16,7-39-1 15,-3 37 1-15,3-37-1 16,3 39 0-16,-3-39 0 16,4 40 1-16,-4-40-1 15,-4 43 1-15,4-43 0 16,0 33 0-16,0-33-1 16,-3 33 1-16,3-33 0 15,0 29-1-15,0-29 0 0,0 0 1 16,-6 40-1-16,6-40 2 15,-4 30-2-15,4-30 1 16,0 0 0-16,0 43 1 16,0-43 0-16,-3 29 0 15,3-29-1-15,-7 40 1 16,7-40 0-16,-10 36 0 16,10-36 0-16,-9 30 0 15,9-30-1-15,-10 33-3 16,10-33 4-16,0 0-5 15,-10 39 4-15,10-39-4 16,0 0 4-16,-4 37-4 16,4-37 4-16,0 0-1 0,0 0 0 15,0 0 0-15,0 0 1 16,0 0-1-16,0 0 0 16,0 0 0-16,0 0 1 15,33 26-1-15,-33-26 0 16,33 0-5-16,0 10-17 15,-33-10-86-15,66 16-14 16,-66-16-12-16,0 0-17 16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6:29.771"/>
    </inkml:context>
    <inkml:brush xml:id="br0">
      <inkml:brushProperty name="width" value="0.15" units="cm"/>
      <inkml:brushProperty name="height" value="0.3" units="cm"/>
      <inkml:brushProperty name="color" value="#A1FF61"/>
      <inkml:brushProperty name="tip" value="rectangle"/>
      <inkml:brushProperty name="rasterOp" value="maskPen"/>
      <inkml:brushProperty name="fitToCurve" value="1"/>
    </inkml:brush>
  </inkml:definitions>
  <inkml:trace contextRef="#ctx0" brushRef="#br0">48 47 218 0,'-3'-29'108'16,"3"29"-3"-16,-7-21-2 16,7 21-74-16,0 0-5 15,-4 21-3-15,3-4-4 0,2 15-1 16,-2 4-2 0,4 11 1-16,-3 3-2 15,2 6-1-15,-2 2-3 16,0 3-1-16,0-1-3 0,0 1 2 15,-2-8-4-15,2 0-1 16,-2-9 0-16,2-1-2 16,0-11 2-16,0-3-4 15,0-7 4-15,0-22-6 16,4 24 5-16,-4-24-1 16,0 0 0-16,0 0-1 15,0 0 1-15,19-26-1 16,-14 3 1-16,1-10 2 15,1-4-1-15,2-6 1 16,-2-5-2-16,-2 1 3 16,0-4-3-16,-2 1 3 15,-1 3-2-15,0 2-2 0,-1 4 1 16,-1 6 0-16,-1 6 1 16,1 3-2-16,-2 7 1 15,2 19 0-15,-2-18 0 16,2 18-1-16,0 0 1 15,-3 20 1-15,-1-1-2 16,1 8 2-16,-4 9-1 16,2 3 1-16,-2 10-1 15,-1 6 2-15,1 8-1 16,0 0-3-16,0 2 2 16,4-4-3-16,1-1 3 15,0-8-2-15,2-7 2 0,0-8-5 16,4-11 5-16,-1-8 0 15,-3-18 0-15,0 0 0 16,17 7 1-16,-17-7-1 16,14-30 0-16,-7 6 0 15,1-7 1-15,-1-8-3 16,0-7 2-16,0-5 2 16,-2-7-2-16,2-3 3 15,1-6-3-15,-1-1 2 16,0 2-1-16,0 4 2 15,-2 10-2-15,-4 4-2 16,1 10 1-16,-2 9 0 16,-2 12 0-16,2 17 0 0,0 0 0 15,-17 28 0-15,9 9 0 16,-1 14 2 0,-1 12-2-16,2 16 4 15,1 11-4-15,-2 7-1 0,4 5 1 16,2 0-1-16,3-1 1 15,0-6-1-15,0-6 1 16,1-11-3-16,1-12 3 16,0-9 2-16,-2-13-2 15,2-10 1-15,-2-10 0 16,1-9 0-16,-1-15 0 16,0 0-1-16,0 0 1 0,9-19-2 15,-6-6 2-15,-1-9-1 16,0-10 0-1,1-8-1-15,-1-2 2 0,-2-1-2 16,1 4 2-16,-1 5-2 16,-1 7 2-16,1 12-1 15,-2 10 0-15,2 17 0 16,0 0 0-16,-14 29 1 16,9 7-1-16,0 15 1 15,-2 8-2-15,2 13 1 16,0 5 0-16,2 1 1 15,-1 0-2-15,1 1 4 16,1-8-4-16,1-8-2 0,-1-7 3 16,2-8-3-16,-2-11 3 15,2-4-3-15,-2-9 2 16,2-24-3 0,0 0 4-16,0 0-1 0,9-21 2 15,-6-9 3-15,2-11-3 16,1-7 2-16,-1-8-2 15,-2-2 2-15,0 2-3 16,-3 6 4-16,-1 9-4 16,-3 9-1-16,-1 10 1 15,5 22 0-15,0 0 0 16,-24 17 0-16,14 15 1 0,0 14 0 16,0 10-1-16,1 13-2 15,1 9 2 1,3 7-1-16,3 5 1 0,5 4-2 15,2-2 1-15,2-3-1 16,2-8 1-16,-2-7 3 16,-1-10-3-16,-1-9 1 15,-1-14-1-15,-4-12 2 16,0-12-1-16,0-17 0 16,0 0 0-16,-2-31 0 15,4-8 1-15,0-14-1 16,3-10 1-16,-2-9-2 15,1 1 3-15,-1 4-2 16,0 8 2-16,-1 8-3 16,0 15 2-16,-2 17-1 15,0 19-1-15,0 0 2 16,-14 38-1-16,9 6 0 0,-2 12-1 16,0 12 2-16,2 11-2 15,2 4 2-15,3 6 0 16,2-2-3-16,3-4 2 15,0-8-3-15,0-5 4 16,2-7-4-16,-2-9 4 16,0-6-3-16,-2-11 2 15,-1-6 0-15,0-9 0 16,-2-22 1-16,0 0-1 16,0 0 0-16,-2-22 0 15,2-10 1-15,0-7-1 16,0-7 0-16,0-4-1 0,0 1 4 15,0 3-3-15,0 5 1 16,0 7-1-16,0 8 3 16,0 11-4-16,0 15 5 15,0 0-4-15,0 0 0 16,-15 39 1-16,10-6-2 16,-2 7 2-16,2 13-4 15,0 5 4-15,-1 7-3 16,3 3 3-16,1 2-3 15,1-2 2-15,1-2 2 16,-2-4-3-16,2-11 3 16,-2-5-3-16,1-12 2 15,-1-7-2-15,2-12 1 0,0-15 0 16,0 0 1-16,0 0 0 16,2-32-1-16,-1 5 1 15,1-2-1-15,1-2 1 16,-1 2-1-16,1 5 1 15,-3 4-1-15,0 20 0 16,0 0 0-16,0 0 0 16,0 0 0-16,-5 29-1 15,2-2 1-15,0 5-1 16,1 4 1-16,0 2-1 16,0 3 1-16,2-7 0 15,2 0 0-15,2-9 0 0,-1-3 0 16,-1-6 0-16,1-1 0 15,-3-15 0-15,0 0-1 16,0 0 1-16,0 0 1 16,0 0-1-16,0 0 0 15,15-7 0-15,-15 7 0 16,2-20 1-16,1 3-2 16,-1 0 1-16,2-11 0 15,-1-1 1-15,0-3-2 16,1-9 3-16,1-5-2 15,-2-5 1-15,1 2-1 16,-3-2 2-16,1 5-3 16,-2 1 2-16,0 10-1 0,-2 4 0 15,2 5 0-15,-1 6 1 16,1 3-2-16,0 2 1 16,0 15 0-16,-2-24 1 15,2 24-1-15,0-15 0 16,0 15-1-16,0 0 1 15,0 0 0-15,0 0 0 16,-5 18 0-16,3-1 0 16,1 2 0-16,-1 5 0 15,0 0 0-15,-1 0 0 16,1-4 0-16,0-3 0 16,2-17 0-16,0 20-1 0,0-20 1 15,0 0 0-15,0 0-1 16,4-25 2-16,-3-2-1 15,1-6 0-15,0-8 0 16,1-3 1-16,-1-5-1 16,0-4 1-16,1-2 2 15,-1 3-3-15,1-1 2 16,-1 0-1-16,1-1 2 16,-1-3-3-16,0 1 3 15,-1-3-2-15,1 2-1 16,-2 3 1-16,2 3-1 15,-2 3 1-15,-2 4-2 16,2 5 2-16,-2 3-2 0,-1 7 2 16,1 0-1-1,-1 2 0-15,-1-2 0 16,3 2 0-16,-3-2 0 16,4-2 0-16,-1 0 5 0,1 1-4 15,-2-1 2-15,2 0-2 16,0 1 3-16,0 1-4 15,0-2 3-15,0 6-2 16,2-3-2-16,-1 1 1 16,-1-2 0-16,2-2 0 15,-2 2 0-15,2-3 1 16,-4 1-1-16,2-3 1 0,-2 4-1 16,-1-3 0-16,1 3 0 15,-1-1 1-15,-1-1-1 16,3 1 0-1,-3-1-1-15,1-1 1 0,1-2 0 16,0 4 1-16,1-1-1 16,-1-1 0-16,0 1 0 15,2 3 0-15,0 2 1 16,0 1-1-16,0 1 0 16,2-3 0-16,-2 1 3 15,2-2-3-15,-1-2 3 16,3-3-2-16,-2-1 1 15,1-3-1-15,-1-1 2 16,-1 2-3-16,1-4 0 16,-2-2 1-16,0 2 0 15,0-1 0-15,0 2 0 16,0 3 0-16,2 5-1 0,0 1 2 16,1 7-2-16,2 7 0 15,-5 17-5-15,12-17-6 16,-12 17-14-16,17 12-96 15,-17-12-7-15,5 26-9 16,-5-26-10-16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6:39.404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47 1335 150 0,'0'0'82'0,"-19"-2"-2"15,19 2 5-15,0 0-45 16,-15 2-4-16,15-2-2 15,0 0-7-15,-15-5-3 16,15 5-6-16,0 0-3 16,0 0-3-16,0 0-4 15,0 0 0-15,0 0 0 16,17-17 0-16,-17 17-1 0,18-16 0 16,-18 16 0-16,24-24-2 15,-24 24 0-15,27-27-1 16,-11 10-1-16,3 4 0 15,1-6 0-15,2 0-1 16,0-3 2-16,2 2-1 16,0-4 0-16,0 0 0 15,0 2 1-15,-6 0-2 16,1 1 0-16,-2 4 0 16,-2 0-1-16,1 2-1 15,-1 1 1-15,0 0 0 16,1-1 0-16,2-2-1 0,1 0 1 15,3-3-1-15,0-1 2 16,1 1-3-16,-1 1 2 16,-2 0-1-16,1 1 0 15,-1 1 1-15,-1 1-1 16,-2 1 0-16,2 1 1 16,1 1-1-16,-1 1 1 15,-1 0-1-15,3-4-1 16,-2 1 4-16,-1 2-4 15,-2 1 4-15,1 0-4 16,-2 0 4-16,0-2-5 16,-15 14 5-16,29-24-3 15,-29 24 0-15,28-22 0 0,-28 22 0 16,27-25 0-16,-27 25 0 16,24-24 0-16,-24 24 0 15,18-19 1-15,-18 19-1 16,19-20 0-16,-19 20-1 15,21-21 1-15,-21 21 0 16,20-20 1-16,-20 20-1 16,24-24-1-16,-24 24 1 15,20-21 0-15,-20 21 0 16,22-22 0-16,-22 22 1 16,24-22-1-16,-24 22 1 15,28-24 0-15,-28 24-1 0,25-24 2 16,-25 24-1-1,26-23 0-15,-26 23-1 16,18-19 1-16,-18 19-1 16,14-17 0-16,-14 17 1 0,15-17-1 15,-15 17 1-15,17-17-1 16,-17 17 1-16,19-19 0 16,-19 19 0-16,15-19 0 15,-15 19 0-15,16-20 0 16,-16 20 0-16,15-19 1 15,-15 19-1-15,15-22 0 16,-15 22 0-16,14-24 0 16,-14 24 0-16,14-20 0 15,-14 20 0-15,8-17-1 16,-8 17 1-16,0 0-1 16,10-17 0-16,-10 17 1 15,0 0-1-15,0 0 0 0,17-14-2 16,-17 14-9-16,0 0-31 15,24 9-67-15,-24-9-13 16,-5 27-15-16,-14-8-11 16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6:44.51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28 1410 198 0,'0'0'96'0,"-15"-12"-1"15,15 12-4-15,-17-10-65 16,17 10-2-16,0 0 0 15,0 0-5-15,0 0-3 16,1-17-3-16,-1 17 0 16,21-17-2-16,-4 2-3 15,3-4-2-15,2-7-1 16,4-3 0-16,1-1 0 16,1-4 0-16,-3 0 0 0,-1-2 0 15,-2 5 0 1,-2 1 1-16,3 2-1 0,-1 3-1 15,5-1-1 1,2-1 0-16,8-5-1 0,6-4-1 16,5-2 2-16,1-4-2 15,2-1 2-15,-1 1-2 16,-4-3 2-16,-2 3-2 16,-8 4 3-16,-6 8-2 15,-6 1-1-15,-3 5 1 16,-3 2-2-16,-1 1 2 15,0 1-2-15,0-1 1 16,4-1 0-16,1-3 1 0,3-2-2 16,1 1 1-16,-2-1 0 15,1-2 0 1,-2 2-1-16,-1-1 2 16,-4 1-1-16,-1 5 0 0,-1-2 0 15,-1 0 1-15,0 2-1 16,1 3 0-16,-1 2-1 15,-3 2 1-15,-12 15 0 16,24-24-1-16,-24 24 0 16,19-19 0-16,-19 19 1 15,0 0-1-15,17-18 0 16,-17 18 1-16,0 0-1 0,0 0 0 16,0 0-2-16,17-7-5 15,-17 7-10-15,0 0-20 16,0 0-73-1,8 31-7-15,-8-31-8 0,-8 22-10 16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6:47.824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 2272 118 0,'0'0'83'15,"-15"-3"0"-15,15 3 2 16,0 0-38-16,-11-27-7 16,11 27-3-16,5-24-3 0,-5 24-7 15,16-34-3-15,-4 18-1 16,-4-6-6-16,7 2-2 16,1-6-5-16,8 1-1 15,3-6-5-15,9-3 1 16,6-3-1-16,8-4-1 15,2-5 2-15,6 0 0 16,-1-5 2-16,-1 0-2 16,-5 1 3-16,-2 4-2 15,-6 0 0-15,-1 2-3 16,-2 0 0-16,-3 1-2 16,4 4 0-16,-4 1 0 0,3 1 0 15,-1-1 1-15,-2 4-1 16,-1 2 0-16,-2 0-1 15,-2 1 1 1,-3 2-2-16,2 0 1 0,0 2-2 16,-1 0 2-16,3-1-2 15,2 1 1-15,1 3 2 16,3 0-2-16,-1 1 1 16,-1-1 0-16,-1-2 0 15,0-1 0-15,-2 1 0 16,0-3 0-16,-3-1 0 15,-3-1 0-15,1 1 0 16,-1-1 0-16,-3-2 0 0,-1 1 0 16,0 0 0-1,-2-1-1-15,-1 3 2 16,-1 1-1-16,0 0 0 16,1 0-1-16,-1 3 2 0,-1 3-1 15,0 0 0-15,-2 3 0 16,0 1 0-16,-2 2 0 15,-1 0 0-15,-1 0 0 16,3 2-2-16,-3-1 1 16,3-1-2-16,-1 4 5 15,-1-4-5-15,-1 1 5 16,-1 1-4-16,-12 15 3 0,21-25-1 16,-21 25 2-1,18-24-2-15,-18 24-1 16,19-19 2-16,-19 19-2 15,19-19 1-15,-19 19-1 0,17-17 1 16,-17 17 0-16,19-18 0 16,-19 18 0-16,17-16 0 15,-17 16 0-15,17-12 0 16,-17 12 0-16,0 0 0 16,20-13 0-16,-20 13-1 15,0 0 1-15,20-11-1 16,-20 11 1-16,0 0-1 15,19-6 1-15,-19 6 0 0,0 0 0 16,21 0-1-16,-21 0 2 16,0 0-1-1,15 6 0-15,-15-6 0 16,0 0 1-16,5 17-1 0,-5-17 2 16,-3 26-1-16,-1-11 0 15,1 4 1-15,-2 1 0 16,0 3-1-16,0-1-1 15,-1 2 5-15,3-2-5 16,1 2 5-16,1-1-4 16,1 3 4-16,-2 0-5 15,2-4 6-15,-2 3-3 0,0-3-1 16,2 0 1 0,-1-1-1-16,1-1 1 15,0-3-1-15,1 4 1 16,1-2-2-16,2-1 2 0,-3 4-2 15,1 2 2-15,0 2-1 16,-2-1 1-16,0 3 0 16,0-1 0-16,-2 0 0 15,0 0 0-15,1 1 0 16,-1-1-1-16,2-3-1 16,2 0 1-16,-1-1-1 15,-1 1 0-15,4-3 0 16,-3 1 0-16,1-2 0 15,0 1 0-15,-4-1 0 16,0 2 1-16,-1-1-2 16,-4 4 3-16,4-3-1 15,-2 6 3-15,0-3-2 0,-2-1-1 16,3 2 2-16,-1-1-3 16,4-1 2-16,1-5-2 15,-2 3 1-15,4-5-4 16,-2 3 2-16,1-1 1 15,-1 0-1-15,2 1 1 16,-4 2 0-16,2 2 0 16,-3-2 0-16,1 2 0 15,-1-2 0-15,3 0 0 16,-4 2 0-16,4-2-1 16,0 2 2-16,0-2-2 15,2 1 1-15,0 0 0 0,1 0 0 16,-1 0-1-16,-2 3 1 15,0-2 0-15,-2 1-1 16,0 1 1-16,1-1-1 16,-3 1 2-16,1 1-1 15,1-3-1-15,2 0 0 16,2-2 1-16,0-2 0 16,-1-1-1-16,3 0 1 15,-1-2-1-15,-1 2-1 16,0-2 1-16,1 1 1 15,0 6-1-15,1-5 0 16,1 3 0-16,-2 0-1 16,2 0-1-16,0-1 2 0,2-2-2 15,-2-2 2-15,-5-17-3 16,12 25 2-16,-12-25-1 16,12 16 2-1,-12-16 1-15,0 0-2 0,17 10 1 16,-17-10 1-16,0 0-1 15,21 1 1-15,-21-1-1 16,17 0 0-16,-17 0-1 16,0 0 2-16,18 2-1 15,-18-2-1-15,0 0 1 16,16 0-1-16,-16 0 1 16,0 0 0-16,15-3 0 15,-15 3 0-15,0 0 0 0,17-28 0 16,-17 28 2-16,14-34-1 15,-7 11 1 1,5-3-1-16,-2-3 2 0,3-2-2 16,-1-1 1-16,0 1-1 15,2-6-1-15,-4-1 1 16,-3-4-2-16,-2-4 1 16,-3-2-1-16,-6-5 0 15,-1 2 1-15,-3-1 0 16,1-3-1-16,-3 4 1 15,3 3-1-15,0 2 1 16,2 4-1-16,1 3 1 0,4-1 0 16,0 6 0-16,-1 0-1 15,2 0 0-15,-4 2 1 16,0-1-1-16,-4 5 0 16,0-1-1-16,0 1 2 15,-1-1-2-15,-1 0 1 16,2 6 0-16,2-3 0 15,2 1 0-15,-1-1 0 16,1 2 1-16,0 0-1 16,1 0 1-16,-1 2-1 15,-3-2 1-15,1 2-1 16,0-2 1-16,2-1 0 0,-1-2 0 16,3 1-1-1,-1-1 1-15,2 1-1 0,-2-1 1 16,2 0 0-1,-1 1-1-15,-3 1 0 0,1 1 2 16,-2-2-1-16,0 3 0 16,-1-3-1-16,1 2 1 15,2 0-1-15,0 2 1 16,3 2 0-16,1 1-1 16,-1 2 0-16,4 2 0 15,-3-1 1-15,3 1-2 16,-4 15 4-16,5-31-4 15,-3 16 3-15,-1-2-3 16,-2 2 3-16,-1-4-2 0,0 2 2 16,2 17-2-1,-5-31 0-15,5 31 0 16,-8-25 0-16,8 25 0 0,-6-22 0 16,6 22 1-16,0 0-1 15,-3-19 1-15,3 19 0 16,0 0 0-16,0 0-2 15,0 0-2-15,0 0-5 16,19 20-7-16,-19-20-11 16,15 31-20-16,-15-31-46 15,9 36-33-15,-16-19-5 0,5 12 1 16,-15-11-3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6:49.436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81 348 71 0,'-17'-24'76'0,"17"24"-1"0,-17-24 3 15,17 24-45-15,-16-31 3 16,16 31-4-16,-5-32-4 16,7 15 3-16,-5-4-9 15,4 6 4-15,-4-5-9 16,3 4 3-16,-4-2-8 16,3 2-2-16,-3 1-4 15,4 15-3-15,-1-27-1 16,1 27 0-16,1-29 1 15,-1 29 1-15,4-28 0 16,-4 28 2-16,5-20 0 16,-5 20-1-16,0 0 1 15,0 0 0-15,0 0-1 0,0 0-1 16,-5 20 1-16,5 1 1 16,-4-1 1-16,4 8 1 15,-1-1 0 1,4 5 1-16,0-1 1 0,3 1-4 15,-3-1 3-15,2 1-5 16,-3 1 3-16,-2-1-5 16,-2 0 4-16,-1-1-5 15,-2-4 1-15,-2 4 1 16,-2-2-1-16,4-4 0 16,2-1-2-16,1-3 1 15,4-4 0-15,1 0 0 0,-3-17 0 16,10 22 0-16,-10-22-1 15,16 19 1-15,-16-19 0 16,13 20 0 0,-13-20-1-16,9 20 1 0,-9-20 0 15,3 26 0-15,-3-26-1 16,0 26 0-16,0-26 1 16,-3 20-1-16,3-20 1 15,-4 15-1-15,4-15 1 16,0 0 0-16,-5 21 0 15,5-21 0-15,0 0 0 16,2 25 0-16,-2-25 0 16,7 22 0-16,-7-22-1 0,15 24 1 15,-15-24-1 1,17 24 1-16,-17-24-1 16,12 17 1-16,-12-17-1 15,0 19 1-15,0-19-1 0,-14 19 1 16,14-19-1-16,-15 17 0 15,15-17 0-15,-8 18-4 16,8-18-10-16,1 21-22 16,15-2-77-16,-16-19-12 15,12 25-7-15,-12-25-14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0.60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 23 44,'0'0'30,"0"0"-5,0 0-3,0 0-4,0 0-6,-9 22-5,0-4-2,8 12-1,-10 3 0,8 18-1,-4 2-1,3 8 0,-1 3-1,5 4 2,0-3-2,5 2 1,2-9 0,5-4-1,-5-4 0,2-6 0,0-8 1,0-2-3,-2-6 3,-2-5-3,-1-6 2,-4-17-1,3 23 1,-3-23-1,0 0 1,0 0-1,-7-17 1,6-1 0,-3-5-1,-3-7 2,3-5-4,-1-10 3,5-6-2,-2-6 0,2-2 0,-1-6-1,2 1 1,-1-4 0,2 3 1,-2 9-2,-2 1 3,1 8-1,-3 6 0,1 4 1,-5 7-1,3 9 0,0 4 1,5 17-1,-7-21 1,7 21-1,0 0 1,0 0 0,0 0-1,2 31 1,-1-3-1,-1 9 1,2 9 0,-4 10 0,2 6-1,-1 8 1,1 9-1,-4 5 1,2-3 1,1 0-1,-1-5 0,4-3 0,-2-6 1,3-2-2,-1-14 2,3-5-2,-3-7 0,3-11 1,-5-5-1,5-8 0,-5-15 0,0 0 1,0 0-1,0 0 0,4-28 0,-2 5 0,-4-10 1,2-4-1,2-7 0,-4-3 1,6-2-2,-8-6 1,6-3-1,-2-2 1,-2-5-2,0-5 2,-3-2-1,-2-4-1,3 6 2,-3 5-2,2 7 3,-2 11-2,5 6 2,-3 11-1,3 11 0,2 19 0,-3-21 0,3 21 0,0 0 0,0 0 0,0 0 0,7-16 0,-7 16 0,0 0 0,0 0 0,0 0 1,0 0-1,0 32 1,-4-8-1,4 13 1,-3 7-1,3 12 1,-2 9-1,0 8 1,4 4 0,0 4 0,-1-1 1,5 0-1,-1-5 0,4-3 1,-4-7-1,4-9 0,-7-6-1,5-8 1,-4-9-1,4-5 1,-7-8-1,0-20-1,4 17 0,-4-17-3,0 0-6,0 0-26,3-26-2,-3 26 1,0-28-1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6:53.603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206 100 204 0,'0'-21'105'0,"3"3"-2"0,-5-3 0 16,2 21-66-16,4-29-7 15,-4 29-2-15,5-15-5 16,-5 15-5-16,0 0-2 15,0 0-1-15,-10 32-3 16,3-6-2-16,-2 3-2 16,3 7 0-16,-5 3 0 15,5 3-1-15,-3-1 0 16,4 5 0-16,0-3 0 16,1 3-1-16,-1 0 0 15,4 3 0-15,-5-1-1 16,5-1 1-16,-3-1-4 15,4-5 2-15,0-5-2 0,0-2 0 16,2-3 0-16,-2-4 1 16,0-3-2-16,0 0 1 15,0-2-1-15,-2 0 1 16,1-3-2-16,-1-4 2 16,2-15-1-16,-3 22-1 15,3-22 1-15,0 0-1 16,0 0 0-16,-6-17 0 15,6-5 0-15,0-7 0 16,0-10 0-16,0-7-1 16,-1-5 1-16,-1-5-1 15,2-6 1-15,-2 1-2 0,1 0 2 16,-1 3-2-16,0 5 2 16,1 5-1-16,1 6 0 15,0 4 0-15,0 8 0 16,0 4 1-16,0 4 0 15,0 22 0-15,-2-22 0 16,2 22 0-16,0 0 0 16,0 0 1-16,-9 17-1 15,6 2 0-15,-2 6 1 16,1 1-1-16,-2 6 1 16,0 4 1-16,-2 3-1 15,1 2 1-15,0 5 0 16,2 3 1-16,0 4-1 0,3 0 1 15,-1 3-1-15,3 0 3 16,2 0-2-16,1 2-1 16,-3-3-1-16,-2 1 2 15,1-2-2-15,-3-1 0 16,1-2-1-16,-4-1-1 16,4-3 2-16,-4 1 0 15,3 0 0-15,4-7-1 16,-1 0 2-16,1-1 0 15,1-2-1-15,-1-2 0 16,4-7-1-16,-1-4 1 16,-1-6-1-16,3-2 0 0,-5-17-1 15,5 24 3-15,-5-24-3 16,4 24 2-16,-4-9-1 16,0 0 0-1,0 2 0-15,1 2 1 0,-1 0-1 16,0 0-1-16,0 3 2 15,-1-2-2-15,-1 4 0 16,-2 1 2-16,1 3-1 16,-2 1 0-16,2 3 0 15,-3-3-1-15,3-2-1 16,3-5 1-16,0-3 1 16,5-4 0-16,-5-15-1 15,9 19 0-15,-9-19 0 0,0 0 2 16,12 19 0-16,-12-19 0 15,3 19-1 1,-3-19-5-16,0 18 6 16,0-18-5-16,2 17 5 0,-2-17-5 15,0 0 3-15,0 0-3 16,0 0 4-16,-5 21-1 16,5-21 1-16,-11 20-1 15,11-20 1-15,-10 29-1 16,7-12 1-16,-2-1 0 15,5-16 0-15,3 23 1 16,-3-23-1-16,0 0 0 0,14 19 1 16,-14-19-1-16,0 0 0 15,0 0 0-15,0 0 1 16,0 0-1 0,1 19-1-16,-1-19 1 0,0 0 0 15,0 0 0-15,0 0 0 16,0 0 0-16,0 0 0 15,-6 19-1-15,6-19 1 16,1 17 0-16,-1-17 0 16,5 23 1-16,-3-7-2 15,-2-16 3-15,9 29-2 16,-9-29 1-16,8 24-1 16,-8-24 1-16,0 0-2 0,5 20 2 15,-5-20-1 1,0 0-1-16,0 0 1 15,-2 17 0-15,2-17 0 16,0 0 0-16,0 0 0 0,0 0-1 16,24-24 1-16,-17 4 1 15,3-2-2-15,-1-9 0 16,1-3 1-16,-1-4 0 16,-3-2-1-16,1-5 5 15,0-2-3-15,2-1 4 16,-1-3-2-16,-1 1 1 15,1-1-2-15,-1-1 3 0,-2 2-3 16,-1 4-1 0,-3-1-1-16,-1 1-1 15,2 0 1-15,-2 1 0 16,0 1 0-16,2 0-1 0,0 3 1 16,-1-2 0-16,1 4 1 15,1 2-1-15,-3 1 0 16,0 2-1-16,-1 3 1 15,-3 1 0-15,3-3-1 16,-3 3 2-16,2 1 1 16,-1 0 1-16,1-2 0 15,1 2 0-15,-1-3-1 16,0 1 1-16,1 0-1 16,-1 1 0-16,0-3-3 15,0 1 0-15,2-2 1 16,-1-2-1-16,1-1 1 15,0-1-1-15,1-1 1 0,-1 2-1 16,-1-3 1-16,1 3-1 16,-4 1 1-16,3-1-1 15,-3 3 1-15,1 0-1 16,-1 3 1-16,1-1 0 16,3 1 0-16,-2 2-1 15,4 2 1-15,-2-1-1 16,2 3 1-16,-2 4 0 0,1 1 0 15,-1 1 1 1,0 19 0-16,-3-25 0 16,3 25 0-16,0 0 0 15,0 0-6-15,0 0-5 0,2 20-12 16,-2-20-27-16,8 39-80 16,-10-20-5-16,4 10-11 15,-12-10-6-15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7:08.7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-8-1 28 0,'0'0'78'0,"-4"19"3"16,4-19-1-16,0 0-47 15,0 0-2-15,0 0-6 0,0 0-8 16,0 0-20-16,0 0-22 15,0 0-53-15,0 0-5 16,14 15-2-16,-14-15-3 16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7:08.3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F5DC33-E975-4979-BD27-7960F32F14DB}" emma:medium="tactile" emma:mode="ink">
          <msink:context xmlns:msink="http://schemas.microsoft.com/ink/2010/main" type="writingRegion" rotatedBoundingBox="17642,14204 17604,15039 17573,15037 17610,14202"/>
        </emma:interpretation>
      </emma:emma>
    </inkml:annotationXML>
    <inkml:traceGroup>
      <inkml:annotationXML>
        <emma:emma xmlns:emma="http://www.w3.org/2003/04/emma" version="1.0">
          <emma:interpretation id="{8D9BA255-0C29-4745-B7D9-BDE1D4EF43DF}" emma:medium="tactile" emma:mode="ink">
            <msink:context xmlns:msink="http://schemas.microsoft.com/ink/2010/main" type="paragraph" rotatedBoundingBox="17642,14204 17604,15039 17573,15037 17610,14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85BE88-AA88-44EF-B39A-8457D4541BC8}" emma:medium="tactile" emma:mode="ink">
              <msink:context xmlns:msink="http://schemas.microsoft.com/ink/2010/main" type="line" rotatedBoundingBox="17642,14204 17604,15039 17573,15037 17610,14202"/>
            </emma:interpretation>
          </emma:emma>
        </inkml:annotationXML>
        <inkml:traceGroup>
          <inkml:annotationXML>
            <emma:emma xmlns:emma="http://www.w3.org/2003/04/emma" version="1.0">
              <emma:interpretation id="{A898D0E7-5913-4C56-A54A-856952BD494D}" emma:medium="tactile" emma:mode="ink">
                <msink:context xmlns:msink="http://schemas.microsoft.com/ink/2010/main" type="inkWord" rotatedBoundingBox="17642,14204 17604,15039 17573,15037 17610,14202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-2 0 181 0,'0'0'109'16,"0"0"3"-16,0 0-5 15,0 0-73-15,0 0-17 0,0 0-8 16,0 17-19 0,0-17-20-16,0 0-33 0,0 0-42 15,0 0 0 1,0 0-3-16,14 10 0 0</inkml:trace>
          <inkml:trace contextRef="#ctx0" brushRef="#br0" timeOffset="204.5806">4 61 109 0,'0'0'90'0,"0"0"-7"15,-10 17 4 1,10-17-76-16,0 0-4 16,0 0-12-16,0 0-39 0,4 19-36 15,-4-19-7-15,0 0 4 16,0 0-4-16</inkml:trace>
          <inkml:trace contextRef="#ctx0" brushRef="#br0" timeOffset="592.581">10 260 108 0,'0'0'96'0,"-15"14"-3"16,15-14 5-16,0 0-68 0,0 0-6 16,0 0-3-16,0 0-11 15,0 0-23-15,0 0-76 16,0 0-3-16,0 0-8 16,0 0 2-16</inkml:trace>
          <inkml:trace contextRef="#ctx0" brushRef="#br0" timeOffset="762.6192">7 339 153 0,'0'0'108'16,"0"0"-4"-16,-15 7-1 16,15-7-62-16,0 0-35 0,0 0-9 15,0 0-24-15,0 0-67 16,9 15-8-16,-9-15 2 15,0 0-2-15</inkml:trace>
          <inkml:trace contextRef="#ctx0" brushRef="#br0" timeOffset="943.811">-12 429 173 0,'0'0'105'0,"0"0"-1"16,0 0-1-16,0 0-78 15,0 0-9-15,0 0-7 0,0 0-15 16,0 0-25-16,0 0-27 16,0 0-41-16,11 19-4 15,-11-19-1-15,0 0-1 16</inkml:trace>
          <inkml:trace contextRef="#ctx0" brushRef="#br0" timeOffset="1114.3318">-12 499 116 0,'0'0'99'16,"0"0"1"-16,0 0 0 16,-6 15-56-16,6-15-22 15,0 0-2-15,0 0-10 16,0 0-13-16,-2 19-26 0,2-19-66 16,0 0-4-16,0 0-3 15,-5 19 0 1</inkml:trace>
          <inkml:trace contextRef="#ctx0" brushRef="#br0" timeOffset="1267.2818">-28 586 149 0,'0'0'108'16,"0"0"0"-16,0 0-2 16,0 0-45-16,-8 15-61 15,8-15-18-15,0 0-35 16,0 0-48-16,0 0-3 0,8 19-3 15,-8-19 0 1</inkml:trace>
          <inkml:trace contextRef="#ctx0" brushRef="#br0" timeOffset="1425.2112">-20 673 162 0,'0'0'99'0,"-8"15"-5"16,8-15-9-16,0 0-96 15,-3 15-16-15,3-15-17 16,5 16-46-16,-5-16-5 16,0 0-2-16,3 15 22 15</inkml:trace>
          <inkml:trace contextRef="#ctx0" brushRef="#br0" timeOffset="1599.0535">-29 787 214 0,'0'0'113'0,"-4"15"0"16,4-15-2-16,0 0-91 16,0 0-4-16,0 17-2 15,0-17-14-15,0 0-20 16,16 17-87-16,-16-17-4 16,0 0-4-16,0 0-6 15</inkml:trace>
        </inkml:traceGroup>
      </inkml:traceGroup>
    </inkml:traceGroup>
  </inkml:traceGroup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7:39.235"/>
    </inkml:context>
    <inkml:brush xml:id="br0">
      <inkml:brushProperty name="width" value="0.15" units="cm"/>
      <inkml:brushProperty name="height" value="0.3" units="cm"/>
      <inkml:brushProperty name="color" value="#A1FF61"/>
      <inkml:brushProperty name="tip" value="rectangle"/>
      <inkml:brushProperty name="rasterOp" value="maskPen"/>
      <inkml:brushProperty name="fitToCurve" value="1"/>
    </inkml:brush>
  </inkml:definitions>
  <inkml:trace contextRef="#ctx0" brushRef="#br0">96 112 116 0,'-4'-16'100'16,"-1"-2"4"-16,5 18 1 0,-12-26-59 16,12 26-7-1,-7-15-2-15,7 15-7 16,0 0-4-16,0 0-2 15,0 0-4-15,-3 29-2 0,1-9-3 16,4 11 2-16,-5 6-4 16,4 7 2-16,-2 6-5 15,1 4 1-15,0 3 0 16,1 2-2-16,1 1 1 16,1-1-6-16,1-2 4 15,1 2-5-15,0-4 4 16,-2-1-6-16,3-3 0 15,-3-3-1-15,2-5 1 16,-1-3 0-16,-1-4-1 16,0-7 1-16,1-5-1 15,1-2 0-15,-2-7-1 0,-3-15 1 16,7 19 0-16,-7-19 1 16,0 0-1-16,0 0-1 15,3-15 2 1,-4 0-1-16,-1-8 0 0,0-4 0 15,1-12 0-15,-1-5-1 16,-1-6 2-16,1-2-2 16,0-5 2-16,-1-1 0 15,-2 4-4-15,0 1 4 16,-1 5-4-16,1 4 4 16,0 7-5-16,-2 4 6 15,-1 6-5-15,3 5 2 16,-2 5 2-16,7 17-1 0,-10-19 0 15,10 19 0-15,0 0 1 16,-14 27 0-16,12-1 2 16,-1 10-1-1,1 5 0-15,2 8-2 0,2 4 3 16,0 6-4-16,-1 1 6 16,3-2-6-16,1 0 2 15,0-2-2-15,-2 0 3 16,3-1 0-16,-3-4 0 15,0-5 0-15,1-2-1 16,-1-1 2-16,1-6-3 16,1-5 2-16,-2-4-2 0,2-6 2 15,-1-3-2-15,-1-4 1 16,-3-15-1-16,3 24 1 16,-3-24 0-16,0 0-1 15,2 17 1-15,-2-17-2 16,0 0 2-16,0 0-1 15,0 0 0-15,-2-24 0 16,1 7 1-16,-3-7-1 16,-1-3 1-16,-2-7-2 15,1-9 2-15,-3-8-1 16,-1-2 0-16,1-5 0 16,-1-1 1-16,2-1-2 15,-1 1 2-15,4 1-2 0,0 1 2 16,1 8 2-16,3 1-6 15,-1 2 4-15,2 2-4 16,2 2 5 0,-1-4-6-16,1 3 6 0,-2 0-5 15,2 3 1-15,-2-3 1 16,2 6 0-16,-4 1 2 16,2 2-3-16,-4 3 3 15,4 2-2-15,-1 4 1 16,1-3 0-16,0 4 0 15,-2 4 0-15,2 1 0 16,-2 4 0-16,6 0 0 16,-4 15 0-16,-2-19 0 15,2 19-3-15,0 0-2 16,0 0-7-16,0 0-10 16,0 0-21-16,0 0-87 0,0 0-5 15,5 15-5-15,-5-15-4 16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7:53.183"/>
    </inkml:context>
    <inkml:brush xml:id="br0">
      <inkml:brushProperty name="width" value="0.15" units="cm"/>
      <inkml:brushProperty name="height" value="0.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42 40 57 0,'0'0'90'0,"-2"-24"5"0,2 24-2 15,0 0-61-15,0 0-1 16,0 0 4-16,10-19 0 16,-10 19-4-16,0 0-1 15,10 15-5-15,-10-15-1 16,2 21-7-16,-2-21-3 16,0 32-3-16,0-13 0 15,3 6-1-15,-3-2-1 0,4 5 2 16,-4-2-2-16,3 5 1 15,-3-6-3-15,4 6 2 16,-1 0-2-16,2-3 1 16,-1 0-1-16,-1-1-2 15,-1-1 1-15,1-1-2 16,-3 2 1-16,0-3-3 16,-2-2 0-16,1 0 0 15,-3 1 0-15,3-1 2 16,-3-2-2-16,2 2 2 15,-1 0-2-15,3 4 1 16,0 0-1-16,2-3 0 16,-2 1-2-16,3 2 1 0,-1-1 0 15,1 3-1-15,1-1 1 16,-3-3 1-16,-1 1-2 16,0 2 2-16,0 1 0 15,-1-3 0-15,-3-1 0 16,3-2 1-16,-1 0-2 15,0 0 1-15,2-1-1 16,0-1 1-16,2 1-1 16,0-1 0-16,-1 1-1 15,1-1 1-15,-2 1-1 16,0-3 1-16,-2 1 0 16,-1-2 0-16,-1 0 0 0,-1 2-1 15,2-2 3-15,-2-2-4 16,0 2 5-16,1 0-5 15,1-1 5 1,1 1-6-16,-1-2 6 0,1 0-4 16,0 1 1-16,1-1 0 15,1 0-1-15,-2 1 2 16,0-1-2-16,2 0 1 16,0-15-1-16,-3 29 0 15,3-29 1-15,-3 29 0 16,3-29-2-16,-4 31 2 15,2-14-1-15,-1-2 1 16,0 4 0-16,-1 0 1 16,1-1-1-16,-1-1 1 15,1-1-1-15,0-1 1 16,3-15 0-16,-4 27-1 16,4-27 0-16,-2 26-1 0,4-11 1 15,-2 0 0-15,0 1-1 16,2 1 1-16,-4 0-1 15,2 0 1-15,-2 2-1 16,2-19 1-16,-3 29 0 16,3-29 0-16,-3 30-1 15,-1-14 1-15,4-1-1 16,-1 2 1-16,2-2-1 0,-1 4 0 16,2-2 1-16,0 0-1 15,-1 0 0 1,-1-17 0-16,2 29 0 15,0-14 2-15,-2 1-2 0,-2 1-1 16,2-2 2-16,-3 2-2 16,1 2-1-16,2-1 0 15,0 0 0-15,-2-1-1 16,4 0 1-16,-2 0 2 16,0 0-2-16,3-2 2 15,-3-15 0-15,4 29 1 16,-3-14-1-16,-1 1 0 15,0-16 1-15,2 29-1 0,-2-29 0 16,0 27 1 0,0-27-1-16,0 27 1 15,0-27-1-15,2 26 1 16,-2-26-1-16,2 25 0 0,1-10 0 16,-1 1 1-16,-1 1-1 15,3 0 1-15,-3 2-1 16,1-1 0-16,0 1 1 15,-2 0-1-15,0 0 0 16,0-2 1-16,0-2-1 16,0 2 0-16,0-2 1 15,0 1-1-15,2-1-1 16,-2 0 2-16,1 2-1 16,1 0 0-16,-2 2 0 15,2-2 0-15,-1 0 0 16,-1 0 1-16,0-2 0 0,0 2-1 15,0-17 1-15,0 28-1 16,0-28 1-16,-1 29-1 16,1-29 1-16,-2 29-1 15,2-29-1-15,0 29 1 16,0-29 1-16,2 27 0 16,-2-27-1-16,5 24-5 15,-5-24 5-15,3 20-5 16,-3-20 2-16,5 19-1 15,-5-19 1-15,5 20-1 16,-5-20 1-16,4 21 3 16,-4-21-3-16,2 25 4 15,-2-25-1-15,1 27-1 0,-1-11 1 16,0-16-1-16,2 29 0 16,-2-29 1-16,3 29-1 15,-3-29 0-15,2 22 2 16,-2-22-1-16,2 19 0 15,-2-19 1-15,0 17-1 16,0-17 1-16,1 18 0 16,-1-18 0-16,2 21-1 15,-2-21 0-15,2 25 0 16,-2-25 1-16,0 28-1 16,0-28 0-16,2 23 0 15,-2-23 0-15,1 21 1 16,-1-21-1-16,-1 22 1 0,1-22-1 15,0 24 0-15,0-24 1 16,0 29-1-16,0-14 1 16,0 0-2-16,0-15 2 15,0 26-1-15,0-26 1 16,1 22-1-16,-1-22 0 16,2 17 0-16,-2-17 0 15,2 17 1-15,-2-17-2 16,1 19 3-16,-1-19-2 15,0 24 0-15,0-24 0 16,2 25 1-16,-2-25 0 16,0 26-1-16,0-26 1 0,-2 24-3 15,2-24 2-15,0 20 1 16,0-20 0 0,-1 26-1-16,1-26-1 15,-2 24 1-15,2-24 0 0,-2 25 0 16,2-25 0-16,-1 27 0 15,1-27 0-15,-4 28 0 16,4-28 2-16,-3 27-2 16,3-27 0-16,-4 27 0 15,4-27 0-15,0 26 0 16,0-26 0-16,-1 23-1 16,1-23-1-16,0 26-1 0,0-26 1 15,0 27 0-15,0-27 0 16,-4 27-1-16,4-11 1 15,0-16-1 1,-3 27 4-16,1-12 0 0,2-15-5 16,0 29 4-16,0-29-3 15,0 29 3-15,0-29-3 16,2 28 3-16,-2-28-3 16,2 22 2-16,-2-22 2 15,1 25-1-15,-1-25 1 16,0 24-1-16,0-24-1 15,0 26 1-15,0-26 1 16,0 27-1-16,0-27-1 0,0 27 2 16,-1-12-1-1,1-15 0-15,0 28 2 16,0-28-2-16,0 24 1 16,0-24-1-16,0 25 0 0,0-25 0 15,0 24 1-15,0-24-2 16,0 24 2-16,0-24-1 15,-2 25 1-15,2-25-1 16,-2 28 1-16,2-13-1 16,-3 2 0-16,1-2 0 15,-1 2 0-15,1 2 0 16,-1-4 1-16,3 2-2 16,-2-1 2-16,2-1-1 15,0-15 0-15,0 26 1 16,0-26-1-16,2 22-1 15,-2-22 1-15,1 22 0 0,-1-22 0 16,-1 20 0-16,1-20 0 16,-2 26 0-16,0-11 1 15,0 2-1-15,1 2 1 16,-1-4-1-16,2 7 3 16,0-1-3-16,0 3 3 15,2 0-2-15,-1-4-2 16,1 0 2-16,-2-1-3 15,2 3 3-15,-2-5-4 0,0 2 3 16,2-4-1 0,-2 1 1-16,0 2 1 15,1-1-1-15,1 2 0 16,0 0 1-16,-1-2 0 0,1 0 0 16,0 0-2-16,-1-2 1 15,1 1 0-15,-2-16 0 16,5 25 1-16,-5-25 0 15,5 21-1-15,-5-21 0 16,4 20 0-16,-4-20 0 16,3 19 1-16,-3-19-1 15,0 25 0-15,2-9 0 0,-2-1 0 16,0 2 0 0,0 0 0-16,0-2 0 15,0 1 0-15,0-16 0 16,-2 25 1-16,2-25-1 0,-3 24 1 15,3-24-1-15,-4 24 1 16,4-24 0-16,-3 29 0 16,0-12 0-16,1 0 0 15,0 2 0-15,-3 1 1 16,2-1-2-16,-1 1 2 16,-1 1-2-16,2-3 0 15,-2 1 1-15,1 0-1 16,1-2 0-16,1-2 0 15,0 2 0-15,1-1 0 16,1-1 0-16,0 0 0 16,1 1 1-16,-1-16 1 15,2 25-3-15,-2-25 2 0,0 22-1 16,0-22 1-16,-2 24 1 16,2-24-1-16,-3 27 2 15,0-10-6-15,-1 2 7 16,1 0-7-16,1 1 7 15,-1 1-7-15,1-1 3 16,2-1-3-16,0-2 3 16,2-2 0-16,-2-15 0 15,3 28 0-15,-3-28-1 16,5 20 1-16,-5-20 0 16,4 17 1-16,-4-17-1 15,3 17 0-15,-3-17 0 0,5 20 0 16,-5-20 0-16,5 31 1 15,-1-14-1-15,1 2 0 16,-2 0 0-16,2-1 1 16,-1 1-2-16,1-4 1 15,-5-15 0-15,5 28 0 16,-5-28 1-16,5 25 0 16,-5-25-2-16,2 26 1 15,-2-26 0-15,1 25 1 16,-1-25-1-16,0 29 1 15,0-29-1-15,0 28 0 16,0-13 1-16,-1 0-1 16,1 2 1-16,0-1-1 0,-2-1 1 15,2 0-2-15,-2 4 1 16,2 0 0-16,0-1 0 16,2 3 0-1,-2-1-1-15,2 8 1 0,-2-3 0 16,1 1-3-16,-1-1 4 15,0 1-4-15,-1-1 3 16,1-1-1-16,-2 0 1 16,-1-4-3-16,-1 1 4 15,2-2-1-15,1-1 0 16,1-1 1-16,-2 0 0 16,2 2-2-16,0-2 2 0,2 0-1 15,-1 0 1-15,1 2-1 16,0 0 0-1,0-1 0-15,-1-1 0 16,1 2 0-16,0-4 0 0,-2 2 1 16,0-1-1-16,0-16 0 15,0 27 0-15,0-27 0 16,-2 29 0-16,2-29 0 16,0 26 0-16,0-26 0 15,2 25 0-15,-2-25 1 16,1 24-2-16,-1-24 3 15,4 22-3-15,-4-22 2 16,1 26-1-16,-1-26 0 0,2 22 0 16,-2-22 0-1,2 24-1-15,-2-24 2 16,2 22-2-16,-2-22 1 16,1 20 0-16,-1-20-1 0,2 22 1 15,-2-22 0-15,2 22 1 16,-2-22-1-16,1 21 0 15,-1-21 0-15,0 0 0 16,-1 20 0-16,1-20 0 16,0 0 0-16,0 16-1 15,0-16 2-15,0 0-1 16,1 15 0-16,-1-15-1 0,2 17 2 16,-2-17-1-16,0 15 0 15,0-15 0 1,0 16 0-16,0-16 0 15,0 15 0-15,0-15 0 0,0 15 0 16,0-15 0-16,-2 17 0 16,2-17-1-16,0 16 1 15,0-16 0-15,0 17 0 16,0-17 0-16,0 0 0 16,0 17 1-16,0-17-1 15,2 18 0-15,-2-18 0 16,3 24 0-16,-3-24 7 15,4 26-6-15,-4-26 6 0,5 25-8 16,-5-25 9-16,2 17-8 16,-2-17 7-1,0 0-6-15,0 0-1 16,1 16 0-16,-1-16 0 0,0 0 1 16,0 0-1-16,-6 15-1 15,6-15-7-15,0 0 7 16,-7 15 3-16,7-15-1 15,0 0-11-15,0 0 5 16,0 0-11-16,5 19-16 16,-5-19-99-16,0 0-7 15,0 0-13-15,20-2 0 16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8:02.655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 3300 110 0,'0'0'89'15,"0"0"2"-15,0 0 0 16,-22-12-47-16,22 12-4 16,0 0-6-16,0 0-7 0,14-25-7 15,-14 25-7-15,29-28-4 16,-11 13-2-16,3-2 0 15,-1 2-2-15,-1-2 1 16,0 3-1-16,-4-1 1 16,2 3 0-16,-2-2 1 15,3 2-2-15,-1-3-1 16,1 0 3-16,3-1-3 0,4-1 5 16,-3 0-5-16,2 2 5 15,-2 0-5-15,-3 4 4 16,0-1-4-1,-2 4-1-15,-2 1-1 0,1 0-2 16,-1-1 1-16,2 1-2 16,2-3 1-16,-1-2 0 15,3-2 0-15,-2 1 0 16,-1-3 2-16,-1 3-1 16,-1-1 1-16,-1 0-1 15,-15 14 1-15,22-20-1 16,-22 20 0-16,24-17 0 0,-24 17 0 15,25-19-1 1,-25 19 0-16,29-22 0 16,-13 8 1-16,-1 1-1 15,-15 13 0-15,26-26-1 0,-26 26 2 16,20-22-1-16,-20 22 1 16,17-20-1-16,-17 20 1 15,22-14-1-15,-22 14 1 16,26-15-1-16,-26 15 1 15,28-14-2-15,-28 14 2 16,27-19-1-16,-27 19 0 16,24-23 0-16,-24 23 0 15,24-26 0-15,-24 26 0 16,22-26 0-16,-22 26 0 16,21-20 0-16,-21 20 0 15,15-14 0-15,-15 14 0 16,0 0 0-16,0 0 1 0,17-15-1 15,-17 15 0-15,0 0 1 16,19-14-1-16,-19 14 0 16,25-15 0-16,-9 5 0 15,-1 0-1-15,-15 10 2 16,27-19-1-16,-27 19 1 16,22-20 0-16,-22 20 1 15,16-18 0-15,-16 18-1 16,15-20 2-16,-15 20-2 15,17-22 0-15,-17 22 0 16,22-24 0-16,-22 24-1 16,24-25 1-16,-24 25-1 0,24-26 2 15,-24 26-1-15,24-24 1 16,-24 24-2-16,25-22 2 16,-25 22 0-16,27-20-1 15,-11 9-1-15,-16 11 1 16,29-17-2-16,-29 17 1 15,27-13 0-15,-27 13 0 16,20-16 1-16,-20 16 0 16,19-13 0-16,-19 13 0 15,19-21 1-15,-19 21-1 16,22-24 0-16,-22 24 2 16,25-25 2-16,-25 25-3 15,29-26 3-15,-29 26-3 0,28-18 2 16,-28 18-2-16,24-19 2 15,-24 19-4-15,20-19 0 16,-20 19 0-16,20-25-1 16,-9 9 2-16,1 1-2 15,-1-2 2-15,1 0-2 16,0 0 2-16,0 0-1 16,0 0 1-16,-12 17-1 15,21-27 2-15,-21 27-2 16,23-28 1-16,-23 28-1 15,23-25 2-15,-23 25-2 16,27-31 1-16,-14 12-1 0,1-1 1 16,1-4 0-16,-3-3 0 15,2 0 0-15,0-2 0 16,-3 1 0-16,1-1 1 16,2 2 0-16,-2 2 1 15,2-1-2-15,-1 4 2 16,3 0-2-16,1 0 1 15,0 0-1-15,1 1 0 16,1-1 0-16,1 3-1 16,-1-1 1-16,0 1-1 15,-2 0 1-15,-2 1-1 16,1 1 1-16,-3 0 1 16,3 0-1-16,-1-1 1 0,-1 1 0 15,3 0 0-15,0 2 0 16,1 0-1-16,1 1 1 15,2-1-1 1,1-2 1-16,-2 1-2 0,2 1-1 16,0-2 2-16,-1-3-1 15,1-1 1-15,-3-1-2 16,-1 0 1-16,1 0-1 16,-2 1 2-16,-1 1-1 15,1 0-1-15,0 1 1 16,-2 2 0-16,2 0 0 15,-1 1 0-15,0 3-1 0,-1-3 2 16,0 3-1-16,1-3 1 16,1 1-1-16,-2-2 0 15,2 0-1-15,0 0 2 16,0-2-2-16,2 4 1 16,-2 0-1-16,0-1 1 15,0 1 0-15,-2 1 0 16,0 1-1-16,-15 13 1 15,28-29 0-15,-15 12 0 16,-1 1 0-16,0-1 0 16,0 2 0-16,-12 15 0 15,21-27 0-15,-21 27 1 16,23-26-1-16,-23 26 0 16,26-22 0-16,-26 22 0 15,27-22 0-15,-11 10 0 16,-1 2 0-16,-15 10 0 15,25-21 0-15,-25 21 1 0,24-22 0 16,-24 22-1-16,22-25 0 16,-22 25 0-16,19-29 1 15,-7 13-5-15,-12 16 3 16,22-25-3-16,-22 25 4 16,27-26-4-16,-11 14 6 15,1 2-7-15,0-2 6 16,0 2 0-16,-2-2 1 0,0 2-1 15,1-2 0 1,-16 12 0-16,27-19 1 16,-27 19-1-16,26-15 0 15,-26 15 0-15,22-12-1 0,-22 12 1 16,20-7-1-16,-20 7 0 16,19-3 0-16,-19 3 0 15,0 0 0-15,22 7-3 16,-22-7-8-16,14 18-20 15,-14-18-90-15,3 26-2 16,-3-26-8-16,-17 36-6 16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8:07.587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78 24 134 0,'0'0'93'16,"-19"-17"2"0,19 17-3-16,0 0-50 0,-16-10-6 15,16 10 1-15,0 0-5 16,16 23-5-16,-16-23-8 15,15 36 3-15,-10-10 0 16,4 8-7-16,-6 0 1 16,1 5-5-16,-4 0 4 15,-2 6-5-15,-3-3 4 16,1 4-6-16,-2-5 0 0,0 3 0 16,1 1-1-16,2 1 0 15,-1-4-3-15,1 2 2 16,1-3-2-16,2-2 1 15,0 2-2-15,0-3 2 16,-3-2-2-16,1 1 2 16,-3-1-2-16,-2 0 2 15,1-1-1-15,-3 3 0 16,0 1-2-16,3-2 0 16,-1 1-1-16,3-2 0 15,4-1 0-15,2 1-1 16,3-2-1-16,2-3 2 15,2 1-1-15,-3-1 2 0,1 0-1 16,-2-1 1-16,0 1-1 16,-3 1 1-1,-2 1-1-15,0-1 2 16,-2 2-2-16,2-3 1 0,2-1 0 16,0 3 0-16,0-3 0 15,3-1 0-15,-2-2 0 16,2-1 0-16,0 0-1 15,-1-4 1-15,-1 2-1 16,-1-2 1-16,-2-4-1 16,0 1 1-16,-2 0 0 15,2-2 0-15,-2 0 0 0,2 0-5 16,0 0 3 0,2 3-3-16,0-3 2 0,0 4-1 15,-1 1 1 1,-1-2-3-16,0 3 3 0,0 0 1 15,-3 0 1-15,1-3-1 16,-1 2 1-16,1-3-1 16,0 1 1-16,2 1-1 15,0-2 1-15,2 1 0 16,1 0 0-16,-1 3 0 16,0-1 0-16,-2 0 0 15,0 2 0-15,-2 1 1 16,-1 2-2-16,1 1 1 0,-3-1 0 15,1-2 0-15,1 1-1 16,1 1 1 0,-1-3-1-16,1 0 0 15,-1-2 1-15,-1 2-1 0,3 2 0 16,-1-3 2-16,-1 1-2 16,1 0 0-16,0 0 0 15,1-2 1-15,1-3-1 16,0-4 2-16,0 0-2 15,0-15 0-15,3 28 1 16,-3-28 0-16,2 20-1 16,-2-20 1-16,1 22-1 15,-1-22-2-15,2 24 2 16,-2-24-2-16,2 22 0 16,-2-22 1-16,1 21-1 15,-1-21 1-15,6 17-1 0,-6-17 3 16,0 0-3-16,8 20-1 15,-8-20 3-15,0 0-3 16,7 19 3-16,-7-19-3 16,0 0 3-16,5 17-4 15,-5-17 4-15,0 15 0 16,0-15 0-16,-2 19 1 16,2-19-1-16,-3 22 1 15,3-22 0-15,-5 24 0 16,5-24 0-16,-5 22 0 15,5-22-1-15,-4 20 1 16,4-20-1-16,-3 19 1 16,3-19-1-16,0 17 1 0,0-17-1 15,2 17 1-15,-2-17-1 16,0 0 0-16,1 22 0 16,-1-22 1-16,2 16-1 15,-2-16 0-15,0 0 0 16,2 18 0-16,-2-18 0 15,0 0 1-15,0 0-1 16,12 19 0-16,-12-19 0 16,17 16-2-16,-17-16-4 15,22 25-8-15,-4 2-20 16,-9-6-99-16,13 8-8 16,-22-29-11-16,14 24-9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8:09.978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 1153 117 0,'-9'-19'94'16,"9"19"1"-16,-12-20 3 16,12 20-43-16,-8-24-15 0,8 24-5 15,7-29-5-15,-7 29-5 16,23-34-7 0,-2 15-3-16,-2-5-2 0,6 1 2 15,2-5-8-15,4-2 3 16,7-4-6-16,2-2 3 15,1-2-2-15,0-1 2 16,0 0-2-16,-2 3-2 16,-3 0 2-16,-2 4-2 15,-8 1 2-15,-3 4-1 16,1-2-1-16,-2 2-1 16,4-4 0-16,-2 1-2 0,3-1 2 15,0 5-1 1,-1-1 1-16,1 3-2 15,-5 4 2-15,-1 1 0 16,-6 2 0-16,0 4 1 0,-15 13-1 16,22-31-1-16,-13 16 1 15,1-1 0-15,0-1 0 16,1 2-1-16,-11 15 0 16,27-27 0-16,-27 27 0 15,25-23 1-15,-25 23-1 16,24-15 0-16,-24 15 0 15,22-12-1-15,-22 12 2 16,22-10-2-16,-22 10 1 16,23-14 0-16,-23 14-1 15,25-15 1-15,-25 15 0 16,29-17 0-16,-29 17 1 16,27-14-1-16,-27 14 1 0,26-10 0 15,-26 10 0-15,17-7 0 16,-17 7 1-16,0 0-1 15,0 0-1-15,17-6 1 16,-17 6 0-16,0 0-1 16,0 0 0-16,17 8 0 15,-17-8 0-15,0 0 1 16,14 24 1-16,-11-7 1 16,-5 2 0-16,1 8 0 15,-6 5 0-15,-2 4 0 16,-1 3 0-16,0 7 0 15,-2 2-1-15,0 1 0 0,0-1 0 16,2 1 1-16,0-3-2 16,1 2 2-16,2-2-2 15,1-5 3-15,2-2-3 16,2-5 1-16,4-2-2 16,2-3 1-16,2-6-1 15,3-1-1-15,-2-5 1 16,1-2-3-16,-8-15 2 15,10 29-1-15,-10-29 1 16,4 26-1-16,-4-26 1 16,0 29-3-16,-2-11 1 15,2 3 0-15,-2 1 2 16,2-2-2-16,0 4 3 0,2-2-3 16,0 2 2-16,0-3 1 15,-1-3 0-15,1-1-1 16,0-1 1-1,-1-1-1-15,-1-15 0 0,2 27 1 16,-2-27-1-16,3 27 0 16,-3-27 0-16,4 29 0 15,-1-12 0-15,1 0 0 16,-3 0 0-16,3 4 0 16,-1-4 0-16,1 0 1 15,-3 0-2-15,-1-17 2 16,5 26-1-16,-5-26 1 0,7 17-1 15,-7-17 0-15,0 0 0 16,7 17 1 0,-7-17-1-16,0 0 1 15,0 0-1-15,7 18 0 0,-7-18 0 16,0 0 0-16,0 0 0 16,3 19 0-16,-3-19 0 15,0 0 0-15,0 0 0 16,0 0 1-16,0 0-2 15,0 0 2-15,0 0-2 16,0 0 1-16,0 0 0 16,0 0 0-16,0 0 0 15,0 0-1-15,0 0 1 0,0 0 0 16,5 15 0-16,-5-15 0 16,0 0 0-16,0 0 0 15,0 0 0 1,0 0 0-16,0 0 0 0,0 0-1 15,0 0 1-15,0 0 1 16,0 0-1-16,0 0-1 16,0 0 1-16,0 0 1 15,0 0-1-15,16-3-6 16,-16 3-8-16,17-14-24 16,5 13-92-16,-17-18-9 15,-5 19-8-15,8-32-9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8:18.539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133 28 125 0,'0'0'92'0,"-11"-17"3"16,11 17 1-16,0 0-47 15,0 0-6-15,-12-17-5 16,12 17-6-16,0 0-5 16,0 0-6-16,0 0-1 15,0 0-2-15,4 17-1 16,-4-17-2-16,0 19-1 16,0-19 0-16,0 27-2 15,0-10 1-15,-5 0-3 16,3 6 1-16,-3 0-2 15,1 3-1-15,-2 1-2 16,2 2 0-16,1 0-2 0,1 2 1 16,0-1-2-1,2 3 0-15,2-3-1 16,0-1 1-16,0-1 1 16,-1 1 0-16,-1-4-1 0,2 1 0 15,-2-4 1-15,0 0-1 16,0-2 0-16,0 1-1 15,-2-1-1-15,1-3 1 16,-1 4-1-16,0-4 1 16,0 0-1-16,1 0 1 15,-1-2-2-15,0 2 2 16,2-2-1-16,0 1 0 0,2-1 0 16,-2 0 1-1,2 1-1-15,-2 1-1 16,-2 0 0-16,0 3 0 15,-1-1-1-15,-2 1-1 0,0 1 1 16,1-1-2-16,1-1 2 16,-1 2-1-16,3-3 2 15,1-2-1-15,0 1 0 16,0-17 2-16,1 29-1 16,1-12 0-16,-2-17 0 15,4 29 1-15,-3-14-1 16,-1-15 0-16,4 29 0 15,-3-14 0-15,1 0 0 0,-2 1 0 16,0-16 0 0,0 25 1-16,0-25-2 15,0 26 1-15,0-26 1 16,0 24-1-16,0-24 0 0,2 22 1 16,-2-22-1-16,1 31 0 15,-1-31 1-15,2 28-1 16,-2-12 1-16,2-1-1 15,-4 0 1-15,2 1 0 16,0-16-1-16,-3 29 1 16,1-14 0-16,0 0-1 15,-1 1-2-15,3-16 3 0,-5 30-1 16,3-14 1 0,-1-1-1-16,1 0 1 15,-1 2-2-15,1 0 2 16,-1 0 1-16,1 2-2 0,0-2 0 15,0 0 0-15,1-1 0 16,-1-1 1-16,2-15-1 16,-3 29 1-16,3-29-1 15,-4 25 1-15,4-25-1 16,-3 21 0-16,3-21 0 16,0 20 1-16,0-20-1 15,0 16 1-15,0-16-1 16,0 0 1-16,0 18-1 15,0-18 1-15,0 0-1 16,0 16 0-16,0-16 0 16,0 0 0-16,0 0 0 15,0 0 0-15,2 18 0 16,-2-18-5-16,0 0 5 0,0 0-6 16,1 21 5-16,-1-21-5 15,0 0 5-15,4 20-4 16,-4-20 5-16,0 0 0 15,1 17 0-15,-1-17 0 16,0 0 1-16,0 21-1 16,0-21-1-16,0 15 1 15,0-15 0-15,-1 15-1 16,1-15 2-16,-4 16-1 16,4-16 0-16,0 0 0 15,-7 18 0-15,7-18 0 0,0 0 2 16,-6 17-1-16,6-17 0 15,0 0-1-15,0 0 1 16,-9 16-1-16,9-16 2 16,0 0-2-16,0 0-1 15,-2 17 2-15,2-17-1 16,0 0 0-16,2 19 0 16,-2-19 0-16,0 0 1 15,0 20-2-15,0-20 2 16,0 0-2-16,2 15 1 15,-2-15 1-15,0 0-2 16,0 0 1-16,5 17-1 16,-5-17 2-16,0 0-2 0,0 0 2 15,0 0-2-15,0 0 1 16,0 0 0 0,0 0 1-16,0 0-1 0,10 16 0 15,-10-16 0-15,0 0 0 16,0 0 0-16,0 0 1 15,0 0-1-15,0 0 0 16,0 0 0-16,0 0 0 16,5 15 0-16,-5-15 1 15,0 0-2-15,0 0 2 16,0 0-1-16,0 0 0 16,0 0 0-16,0 0 1 0,0 0-1 15,4 15 0 1,-4-15-1-16,0 0-5 15,6 21-15-15,-6-21-40 16,9 22-76-16,-9-22-6 0,0 0-7 16,0 0-6-16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8:20.303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 1110 48 0,'0'0'77'16,"0"0"5"-16,0 0 0 0,-17-22-33 15,17 22-9-15,0 0 0 16,3-15-5-16,-3 15-3 16,2-16-2-16,-2 16-4 15,3-15-3-15,-3 15-4 16,6-15-6-16,-6 15-1 16,0 0-4-16,18-24-1 15,-18 24-3-15,19-19 0 16,-19 19-1-16,20-22 1 15,-20 22-1-15,21-21-1 16,-21 21 1-16,20-22-1 16,-20 22 1-16,17-22-2 15,-17 22 1-15,17-19 0 0,-17 19-1 16,14-18 1-16,-14 18 0 16,14-16 1-16,-14 16-1 15,0 0 0-15,17-18 5 16,-17 18-5-16,0 0 5 15,18-17-7-15,-18 17 5 16,19-12-5-16,-19 12 4 16,21-12-5-16,-21 12 1 15,20-16-1-15,-20 16 1 16,20-15-1-16,-20 15 2 16,17-15-1-16,-17 15 1 15,17-12-1-15,-17 12 0 0,18-10 0 16,-18 10 1-16,18-12 1 15,-18 12 0-15,24-12 0 16,-24 12 1-16,26-15 0 16,-26 15-1-16,27-16 1 15,-12 9-1-15,-15 7 0 16,27-17-2-16,-27 17 1 16,24-18 0-16,-24 18 0 15,24-19 0-15,-24 19 0 16,24-22 0-16,-24 22 0 15,22-26 0-15,-8 11 1 16,-14 15-1-16,27-27-1 16,-27 27 2-16,26-26-1 0,-26 26 1 15,22-22 0-15,-22 22 0 16,15-17-1-16,-15 17 0 16,14-15 1-1,-14 15-2-15,15-16 1 0,-15 16-1 16,17-18 1-16,-17 18 0 15,17-19 0-15,-17 19 1 16,17-17 0-16,-17 17 0 16,15-16 0-16,-15 16 0 15,19-18 0-15,-19 18 0 16,21-26-1-16,-21 26-1 16,22-24 2-16,-22 24-2 0,20-24 2 15,-20 24 0-15,19-18 0 16,-19 18 0-1,17-16 0-15,-17 16 0 16,20-17 0-16,-20 17 0 0,19-18 0 16,-19 18-2-16,24-19 2 15,-24 19-1-15,22-21 0 16,-22 21 0-16,22-18 1 16,-22 18 0-16,21-17 1 15,-21 17 0-15,17-16-1 16,-17 16 0-16,15-13 0 15,-15 13 0-15,10-16-1 16,-10 16 1-16,0 0-2 0,14-20 2 16,-14 20-1-1,0 0 1-15,8-17 1 16,-8 17-1-16,0 0 0 16,0 0 0-16,14-15 0 0,-14 15-1 15,0 0 1-15,0 0-2 16,19-11 0-16,-19 11 0 15,0 0-3-15,15-1-8 16,-15 1-28-16,0 0-89 16,17 22-7-16,-17-22-7 15,-19 15-9-15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2.22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112 1120 13,'0'0'27,"0"0"0,0 0-2,0 0-6,-20-22-3,20 22-2,-7-18-2,7 18-3,-10-26-4,10 26 1,-11-37-2,11 14-1,-7-5-1,5-2 1,-3-7-2,2-2 1,-3-5 0,8-1-1,-4-4 1,4-2-1,-2-7 1,2 1-3,0-1 3,1-3-1,2-2 0,-1 1-1,-4 2 1,2 8-1,-4 2 1,0 8 1,-5 5-1,5 11 0,-3 5 0,5 21 1,-11-25-1,11 25 0,0 0 0,0 0 0,0 0-1,0 0 1,-19 16-1,19 7 0,-5 7 1,3 12-1,-3 9 0,6 10 1,-2 10-2,2 6 2,5 2-1,-5 4 1,5 3-1,-1-2 1,2-3 1,-2-4-2,4-6 2,-2-3-1,-1-6 0,-1-4 0,4-9 0,0-3-2,-2-8 1,1-4 0,-2-8 1,-3-7-1,-3-19 0,11 25 0,-11-25 0,0 0 0,0 0 1,3-19-1,-4-3 0,-3-4 0,-3-7 0,2-11 1,-2-7-2,-2-7 2,4-7-3,1-2 2,4 0-1,0 2 0,2 6 0,-2 2-1,3 8 3,-1 10-3,2 10 2,-3 6 0,-2 5 0,1 18 0,3-16 0,-3 16 1,0 0-1,0 0-1,0 0 1,0 0 0,-7 20 0,7 2 0,-3 10 0,-1 10 0,0 11 0,1 10 2,1 4-1,4 3 0,0 1 0,-4-6-1,4-7 1,-2-9-1,7-7-4,-11-24-15,4-18-20,9 19 2,-9-19-1,19-25-1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8:25.066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 1402 170 0,'-10'-22'96'0,"10"22"3"16,2-21-4-16,-2 21-54 15,3-18-3-15,-3 18-4 16,10-23-7-16,-10 23-6 15,19-23-5-15,-4 11-1 0,2-7-2 16,7 2-3 0,3-7 0-16,7 0 0 15,1-3-1-15,0 0 0 16,-2-2 0-16,-3 3-2 0,-2-3 0 16,-3 4-2-16,-4 1 0 15,-3 2-3-15,1-2 0 16,1 2-1-16,1-2 1 15,1-2-2-15,2 2 2 16,0 2-1-16,0-1 1 16,-1 2-1-16,1-1 1 15,0 3-1-15,0 0 0 16,1-1 0-16,1 1-1 0,-2-1 1 16,1-1 0-1,-1 3-1-15,0-3 1 16,-2 1 0-16,-1 1-3 15,-1 0 1-15,-1 2-1 0,0 0 1 16,1 0 0-16,2 2 0 16,2 1-1-16,0 1 1 15,-2-3 2-15,0 3-1 16,-1-1 1-16,-1 0-1 16,-1 1 0-16,1-1 0 15,-1-1 0-15,0 0 0 16,1 1 1-16,0-1-1 15,1-2 0-15,1 1 1 16,-2 1 0-16,1 0-1 16,-4-1 1-16,2 1-2 15,-1 0 2-15,1-2 0 0,-2-2-1 16,2 0 1-16,0-3-1 16,-1 0 0-16,1-2 1 15,-2 0-1-15,0 4 1 16,-3-1-1-16,-2 6 1 15,-12 15-1-15,20-19 0 16,-20 19-2-16,21 10-12 16,-21-10-33-16,15 31-76 15,-13-16-7-15,-1 8-9 16,-11-8-7-16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8:27.758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 2345 130 0,'-16'-11'91'16,"16"11"2"-16,-7-18-3 15,7 18-57-15,11-26-2 16,9 11-1-16,-3-12-2 16,12 3-4-16,0-10-1 15,8 1-4-15,1-6 0 16,5 2-5-16,-3-4-2 16,3 2-1-16,0-2-1 0,3 2-1 15,-7 1-3-15,0 1 1 16,-2 1-2-16,-1 4 1 15,-5 1-2 1,1 4 0-16,-6-1-2 0,1 5 0 16,-2-3 1-16,6 4-1 15,-4 0 0-15,2 0-1 16,4-1 1-16,-1 0-1 16,2-3 2-16,0 1-1 15,-2-3 1-15,1 1-1 16,-3-4 1-16,-1 1 0 15,-1-3-1-15,-3 3 1 0,-1 1 0 16,2 0-1 0,-3 3 0-16,0 2 0 0,-1 4 0 15,2 1 0-15,-2 4 0 16,-2 1-2-16,-1 1 2 16,0-3 0-16,-1 1-1 15,1-4 0-15,2 1 1 16,-3-1-1-16,3-2 0 15,1 1 0-15,-2-2 0 16,-1 3-1-16,0 0 0 16,-1 2 0-16,1 0 1 15,3 2-1-15,-3 0-5 16,3-1 5-16,2-1-4 16,5 0 1-16,-2 0-1 15,1-2 0-15,-3-1 0 16,1 0 0-16,-1-3 6 15,1 3-5-15,-2-2 3 0,-2 0 0 16,2 0 1-16,-1 1-1 16,3 1 1-16,-1-1-1 15,1 3 1-15,0-1-1 16,-3 0 1-16,1 0 0 16,0 1-1-16,0-5 1 15,0 1 0-15,0-1 0 16,-2-5 1-16,0 3-1 15,-2-4 0-15,-1 3 0 16,0 1 0-16,-4 3-1 16,-1 1 2-16,-1 2-2 15,-1 4 1-15,-1 0 0 0,-11 15-1 16,18-22 1-16,-18 22-1 16,17-23 1-16,-17 23 0 15,19-18-1-15,-19 18 1 16,17-16-1-16,-17 16 1 15,0 0-1-15,20-18 0 16,-20 18 0-16,0 0 1 16,11-16 0-16,-11 16-1 15,0 0 1-15,3-17 0 16,-3 17 1-16,0 0-1 16,0-20 0-16,0 20-1 15,0 0 1-15,0 0 0 16,-3-17-1-16,3 17 0 0,0 0-1 15,0 0 0-15,0 0 1 16,0 0 0 0,0 0-1-16,0 0 0 15,-16 0 0-15,16 0 1 0,0 0 0 16,0 0-1-16,0 0 1 16,-5 15 1-16,5-15-2 15,0 0 2-15,0 0-1 16,0 0 0-16,0 0 1 15,0 0-1-15,0 0 0 16,0 0 0-16,0 0 1 16,-12-17-1-16,12 17 0 0,0 0 0 15,0 0 0-15,0 0 1 16,0 0-2-16,16-8 2 16,-16 8-2-1,0 0 2-15,0 0-1 0,0 0 0 16,0 0-1-16,17 5 1 15,-17-5-1-15,0 0 1 16,7 22 0-16,-6-7-2 16,-1 4 2-16,-3 6-2 15,-2 3 2-15,-4 7-2 16,1 5 2-16,-4 4-1 16,0 4 0-16,0 1 1 15,2 2 0-15,3-2-1 0,0-1 2 16,2-2-1-16,2-5 1 15,3-2-1-15,-2-3 2 16,4-2-2 0,-2 0 1-16,0 0 4 0,0-3 0 15,-4 1 0-15,2-1-1 16,-1 1 0-16,-2 1 0 16,0-1 0-16,0-3 1 15,0 1-5-15,-1 1 0 16,3 0-1-16,1-4 2 15,1 2-2-15,2 0 1 16,-1-4 0-16,4 3 0 0,-1-3-1 16,2-1 1-16,-1 0-1 15,1 2 1-15,-2-3 0 16,-1-1 1 0,1 2-1-16,-3-2 0 0,2 1 1 15,-2-3 0-15,0 2-1 16,2-1 1-16,-2-3-1 15,1 1 1-15,-1 0-1 16,2 0 1-16,0-4 1 16,0 2-1-16,-2-2 0 15,0 1 1-15,-2-1-1 16,2 0 1-16,-2 1-1 16,2-16 0-16,-3 25 0 0,4-8 1 15,-1-17-1 1,0 29 0-16,0-29 1 15,4 27-1-15,-4-11 1 16,0-16-1-16,2 27 2 0,-2-27-2 16,-6 22 2-16,6-22-2 15,-5 24 0-15,5-24 0 16,-3 24 0-16,3-24 0 16,-2 24-1-16,2-24 1 15,-1 23-1-15,1-23 0 16,0 28 0-16,0-28 1 15,-2 25-1-15,2-25 1 0,-2 29-1 16,2-29 0 0,-2 27 0-16,2-27 0 15,-1 26 0-15,1-26 0 16,0 22 1-16,0-22-1 0,-2 21 1 16,2-21-1-16,0 20 0 15,0-20 1-15,0 19-1 16,0-19 1-16,0 20-1 15,0-20 0-15,0 21 1 16,0-21-1-16,2 20 0 16,-2-20 1-16,3 17-1 15,-3-17 0-15,0 0 1 16,5 19-1-16,-5-19 0 16,0 0 0-16,16 24-3 0,-16-24-7 15,20 25-23 1,-20-25-97-16,17 33-8 15,-17-33-11-15,0 30-7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9:21.446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109 15 190 0,'-10'-2'113'16,"10"2"-6"-16,-18-4 0 16,18 4-97-16,0 0 2 0,0 0 0 15,-11 4 3-15,11-4-2 16,0 0-1-16,0 0 0 15,0 0 0-15,0 0-1 16,11 4-4-16,-11-4-3 16,0 0-1-16,13-4-1 15,-13 4 1-15,12-7 1 16,-12 7 0-16,0 0-1 16,10-9 1-16,-10 9 0 15,0 0 1-15,-11 0-1 16,11 0-1-16,-20 7-1 15,9-3 0-15,-3 4 0 16,0 0 0-16,2 0 0 16,1 2 0-16,11-10 0 15,-18 16-1-15,18-16 1 16,-6 15-1-16,6-15 1 16,0 0-2-16,8 11 1 0,-8-11-1 15,18-1 0-15,-5-1 1 16,1-3-1-16,-2 2 0 15,1-2 0-15,-1 2 0 16,-2-1 1-16,-10 4-1 16,12-2 1-16,-12 2 0 15,0 0 0-15,0 0 1 16,0 11 0-16,0-11-1 16,0 0 0-16,-5 13 0 15,5-13 0-15,0 0 0 16,-4 14 0-16,4-14 1 15,0 12-1-15,0-12 0 16,2 11 0-16,-2-11 0 0,0 0 0 16,9 10-1-16,-9-10 1 15,14-2-1-15,-14 2 0 16,18-14 1-16,-18 14 0 16,17-19 0-16,-17 19 1 15,13-19 0-15,-13 19 0 16,8-14 1-16,-8 14-2 15,0 0 1-15,0 0 1 0,0 0-2 16,0 0 0 0,14-9-6-16,-14 9-15 15,15 0-96-15,-15 0-10 16,15-4-7-16,-15 4-4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9:26.586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 1237 190 0,'-12'-4'95'15,"12"4"2"-15,-14-5-6 16,14 5-73-16,0 0 1 16,0 0 3-16,-9-16 0 15,9 16 1-15,3-13-2 16,-3 13 2-16,6-16 1 16,-6 16-3-16,4-17-3 15,-4 17-2-15,1-18-1 0,-1 18-3 16,-4-17-2-1,4 17-3-15,-4-14-1 16,4 14-2-16,-3-13 0 16,3 13-2-16,0-11 0 0,0 11 0 15,3-11-1-15,-3 11 1 16,3-12 1-16,-3 12-1 16,3-14 2-16,-3 14-1 15,0-17 2-15,0 17-2 16,-3-21 1-16,2 10-1 15,0-1 1-15,0 0-2 16,0 1-1-16,1 0 1 16,0 0 0-16,0-2-1 15,0 1 1-15,1 0-1 16,0-1 0-16,0 0 0 16,0 1 1-16,0-1-2 15,-1 0 1-15,2 3 0 0,-2-2 0 16,0 12 0-16,1-19 0 15,-1 19 0-15,0-19 1 16,0 19-1-16,1-18 0 16,-1 18 0-16,1-19 0 15,-1 19 0-15,0-17 0 16,0 17-1-16,0-16 1 16,0 16-1-16,-2-19 0 15,2 9 1-15,-1-2-1 16,-1 2 0-16,1-1 0 15,0 0 0-15,0 1 0 16,0-1 0-16,1 11-1 0,-1-15 0 16,1 15 1-16,-3-14 0 15,3 14 0-15,0-12 0 16,0 12 0-16,1-15 0 16,-1 15 0-16,2-15-1 15,-2 15 1-15,2-14 0 16,-2 14 0-16,1-14 0 15,-1 14 0-15,4-14-1 16,-4 14 1-16,4-14 0 16,-4 14 0-16,4-16 0 15,-4 16 0-15,5-16 0 16,-5 16 0-16,4-18-1 0,-4 18 2 16,2-18-1-16,-2 18 0 15,1-17 0-15,3 7 0 16,-4 10 0-16,1-21 0 15,1 10 0-15,2 0 1 16,-3 0-2-16,2 0 2 16,0-2 0-16,-3 13 0 15,2-19-1-15,-2 19 1 16,0-19-1-16,0 19 1 16,0-17-1-16,0 17 1 15,0-17-1-15,0 6 1 16,0 11-1-16,-1-19 1 15,1 19-2-15,0-19 2 0,0 19-1 16,-1-17 1-16,1 17-1 16,0-16 1-16,0 16 0 15,-1-14 0 1,1 14 0-16,0-13-1 0,0 13 0 16,0-10 1-16,0 10-1 15,0-12 0-15,0 12 0 16,0-10 0-16,0 10 1 15,0-11-1-15,0 11 1 16,-2-10 1-16,2 10-1 16,-1-10 0-16,1 10 1 15,0 0-1-15,-3-14 0 0,3 14 0 16,0 0 1-16,-4-15-1 16,4 15 0-16,0 0-7 15,-4-13 8-15,4 13-7 16,0 0 7-16,-6-13-7 15,6 13 7-15,0 0-7 16,0 0 7-16,-8-10-1 16,8 10-3-16,0 0 4 15,0 0-5-15,0 0 5 16,-8-12-5-16,8 12 5 16,0 0-4-16,0 0 3 15,-7-11-1-15,7 11 0 16,0 0 1-16,0 0-1 0,0 0 0 15,0 0 0-15,0 0-1 16,0 0 1 0,0 0-2-16,0 0-7 15,0 0-12-15,0 0-32 0,0 0-80 16,15 13 0-16,-15-13-7 16,0 0-7-16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9:35.923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154 2227 63 0,'0'0'105'0,"0"0"3"15,-13-5 4-15,13 5-66 16,-10-4 0-16,10 4 0 16,0 0-3-16,-6-13-7 15,0 1-7-15,6 12-5 16,-4-18-4-16,3 7-3 16,-4-2-3-16,1 1-3 15,-1-2-2-15,0 2-1 0,-2-2 0 16,1 1-2-1,-2-1 1-15,2 1-1 16,-2 1 0-16,3-1-1 16,-1-2-3-16,2 1 4 0,1-2-5 15,2 0 4-15,0 0-4 16,1-2 3-16,0 0-4 16,1-1 4-16,-1 2-2 15,2 0-1-15,-1-2 1 16,2 2-1-16,-1-1 1 15,0 0-1-15,0 0 1 16,0 0-1-16,0 0 0 16,0 2 0-16,-1-3 1 15,1 1-1-15,-1-3 0 16,0 4 0-16,0-3 0 16,0 2-1-16,0-1 2 15,2 1-1-15,-3 2 0 0,1 1 0 16,1 0 0-16,-1 0-1 15,2 2 1-15,-2-1-1 16,0 2 1 0,0 0-1-16,0-1 1 0,0 1-2 15,0 0 2-15,1 0-1 16,-1 1 0-16,1-1 0 16,-1 1 1-16,2-1-1 15,-2 2 0-15,1-2 1 16,-2 1-1-16,1 0 1 15,-1-1-1-15,1 0 2 16,-1 0-2-16,0-2 1 0,0 0-1 16,0 0 1-16,0-2 0 15,0 0-1-15,1-1 1 16,-1 0-1-16,0-1 1 16,2-1-2-16,-2 1 2 15,1-2-2-15,-1 1 1 16,0 0 0-16,0-1 0 15,0 2 0-15,0 1 0 16,-1-1-1-16,-1 1 2 16,1-1-1-16,0 0 1 15,-1-1-1-15,1 1 1 16,-2 0-1-16,1-1 1 16,0 1-1-16,-1 1 0 0,1 0 0 15,0 1 0-15,0 1 0 16,-1 0 1-16,1 0-1 15,0-1-1-15,-1 0 2 16,1-1-2-16,1 0 1 16,-1 1 0-16,-1 0 0 15,1 0-2-15,0 1 3 16,0 1-1-16,0 1 0 16,2 0 0-16,-1 1 0 15,0-2 0-15,1 2 0 16,-1-2 0-16,1 1 0 15,0 0 0-15,-1 0-1 0,1-1 1 16,-2 0 0 0,1-1 1-16,0-1-2 15,1 0 2-15,0 0-1 16,-1-1 0-16,1 0 0 0,-1 1 0 16,1-2 0-16,-1 2 0 15,1 0 0-15,-2 1 0 16,1 0 0-16,1 2 0 15,-1 1 1-15,2-2-1 16,-1 1 0-16,1 0 1 16,-1 1-1-16,0 0 0 15,2 1 0-15,-2-2 1 16,0 0-2-16,0 3 1 16,-2-2 0-16,2 12 0 15,-1-18-1-15,1 18 1 16,-1-19 0-16,1 19 0 15,-2-16 1-15,2 16-4 0,-2-17 3 16,2 17-2-16,-2-17 1 16,2 17-1-16,-2-14 1 15,2 14-1-15,0-15 2 16,0 15 0-16,-2-11-1 16,2 11 0-16,0 0 1 15,0 0 0-15,0 0-1 16,0 0-2-16,0 0-2 0,0 0-2 15,-1 17-14-15,3 0-20 16,-14-7-93 0,12 12-4-16,-11-10-4 15,6 6-4-15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9:37.770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1178 88 0,'0'0'90'15,"0"0"2"-15,0 0 1 16,-6-13-60-16,6 13 0 16,0 0 2-16,0 0 1 15,1-11-4-15,-1 11-4 16,0 0-3-16,8-13-2 15,-8 13-5-15,9-12-4 0,-9 12-3 16,14-14-1 0,-14 14-2-16,15-16 0 15,-8 5 0-15,-7 11-1 16,15-21 1-16,-15 21 0 0,18-22-1 16,-9 10-1-16,0-2 0 15,1 0-3-15,3-2 1 16,0 0-1-16,2 0 0 15,1-2 1-15,0 1-1 16,0 1 0-16,0 1 1 16,2 1-1-16,-2 1 0 15,1 3 0-15,-1-1-1 16,-1 2-1-16,2-1 1 16,-1 1 0-16,0-3-3 15,-1 0 0-15,0-1 0 16,0-1 3-16,0 0-3 15,-1 1 3-15,-2-2-4 0,1 3 3 16,0-1 0-16,-1 0 3 16,-1 3-3-16,0-1-1 15,-11 11 1-15,20-19-2 16,-10 9 2-16,1 1-1 16,-1-1 0-16,1-1 0 15,-1-1 0-15,2-1 1 16,-1-2 1-16,2 0-1 0,-3-1 1 15,2 0 0-15,0-2 0 16,1 1-1-16,-1 1 1 16,-1 1-2-1,1 0 1-15,0 0-1 0,1 1 1 16,1-1 0-16,0 1-1 16,1-1 1-16,1 0 0 15,1-1 0-15,-1 0 1 16,1 0-1-16,1 1 0 15,-2 0 0-15,-1 2 0 16,3 0-1-16,-5 3 1 16,0 0-1-16,-2 0-1 15,1 2 1-15,-12 8 0 0,20-17 1 16,-10 8 0 0,-10 9-1-16,21-19 1 15,-9 9-1-15,0-3-2 16,0 0 3-16,-1 2-3 0,1 1 2 15,-1-3-2-15,1 1 2 16,-2 1-3-16,2 0 3 16,-12 11 0-16,21-18 0 15,-21 18-1-15,19-19 1 16,-19 19 0-16,15-13 0 16,-15 13 0-16,12-9-1 15,-12 9-2-15,0 0-10 16,11 5-25-16,-11-5-96 15,-1 13-2-15,1-13-10 16,-12 18-6-16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9:48.014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160 26 135 0,'-8'-11'106'16,"8"11"-4"-16,-2-12 3 15,2 12-67-15,0 0-12 16,-3-11 0-16,3 11 2 16,0 0 1-16,0 0-2 15,0 0 0-15,0 0-4 16,-8 12-4-16,4 0-6 15,-4 0-3-15,1 3-1 0,-4 3-1 16,2 3-1-16,-1 0 0 16,0 3 3-16,1 0-1 15,3 5 0 1,0-1-1-16,0-1-2 0,2 3 0 16,2 0 0-16,-1-1 0 15,0 1-4-15,0 0 0 16,-2-3 0-16,2-1 0 15,-2 1 0-15,2-2 0 16,0 3 0-16,1-1 0 16,2-1-1-16,0-1 0 15,0 2 1-15,-1-3 0 16,1 2 0-16,-2-2 0 0,0-3-1 16,-1-2 0-16,-1 0 1 15,1-4 0 1,1 0 0-16,1-1-2 15,1-2 0-15,0 1 0 0,1 0 2 16,0-2 4-16,0 1-4 16,0-1 4-16,0 2-4 15,-1-1 5-15,1-1-4 16,-1 0 4-16,-1-1-4 16,1 0-2-16,-1 2 1 15,1-2-2-15,-1 2 2 16,1-1-2-16,-1 1 0 0,1 1 0 15,-1-1 0-15,2 0 0 16,-1 2 0-16,0-1 0 16,0 2 0-1,1-1 0-15,0 0 0 0,0 1 0 16,0-2 0-16,1 1 0 16,0-2 0-16,-1 1 0 15,1 0 0-15,1-2 0 16,-1 1 1-16,-1-2-1 15,1 3 0-15,1-1 0 16,-2-2 0-16,2 1 0 16,-3-11 0-16,5 20 0 15,-3-9 1-15,2 0-2 16,-2-1 1-16,2 2 0 16,-2-2 1-16,0 2-1 15,0-1 0-15,1 1 0 16,-1-2 0-16,-1 2-1 0,3 1 2 15,-2-1-2-15,1 0 2 16,1-1-2-16,1 3 3 16,-3-1-3-16,2 0 4 15,1-1 1-15,-1 0-2 16,-1-1 2-16,-2 2-1 16,0 0 0-16,-1-2-2 15,3 2 3-15,-3 1-4 16,-2 0 0-16,2 0 0 15,-2 1-1-15,2 0 1 16,2 1 1-16,-3-1-1 16,0 0-1-16,2 0 1 0,0-1 1 15,-1 1-1-15,4 0 1 16,-3-1-1-16,0-1 0 16,2 2 0-16,0 2 1 15,-2-1-1-15,1 0 0 16,1 1 0-16,-1 0-1 15,-1 2 2-15,2-2-2 16,-2 1 1-16,1-2 0 16,-1 0 0-16,0-2 0 15,0 0 0-15,1-1 0 16,0-1 0-16,-1 1-1 16,-1-2 2-16,1 2-1 15,-1-2 0-15,1 2 0 0,1-1 1 16,-1 0-2-16,1-1 1 15,0 2 1-15,1-3-1 16,-1 1 0-16,-1 3 0 16,1-1 1-16,0-1 0 15,-4 0 0-15,2 2-1 16,-1-2 1-16,0 0-1 16,0 1 0-16,0-3 0 15,0 2 0-15,1-2 0 16,0 1 0-16,-2-1 0 15,2 1 0-15,0-1 0 16,-1 1 0-16,1 1 0 0,-2 0-1 16,1 0 2-16,0 1-2 15,0 2 1-15,-1-1 0 16,2-2-1 0,2 1 1-16,-1 0 1 0,0-3-2 15,1 3 1-15,0-3 0 16,0 2 0-16,-1-1 0 15,0 2 0-15,0-1 0 16,-1 0 0-16,0 5 0 16,1-4 0-16,0 5 0 15,1-2 0-15,0 0-1 16,0 1 1-16,0 3 0 16,1-3 0-16,-2 3 0 0,0-2 0 15,-1 0 0-15,0-1 0 16,0-1 0-16,0 1 2 15,1-2-1 1,0 3 1-16,2-6 0 0,0 3-1 16,1 0 0-16,0-1-3 15,0 0 3-15,-1 0-4 16,-1 1 3-16,0-1-3 16,-1 1 3-16,-1-1-3 15,-1 1 3-15,-1 0 0 16,1-3 1-16,0 2-1 15,0-1 0-15,1-1 0 0,0-1-1 16,0 1 2-16,0-1-1 16,0 0 0-16,0 0 0 15,-1 1 0 1,0-1 0-16,0 2 1 0,-1 1 0 16,1-2 0-16,-1 2-1 15,1 1 0-15,0-1 1 16,-2 0-2-16,2 0 1 15,-1-1 1-15,1 0-1 16,-2 0-1-16,1 0 1 16,1-1 0-16,-1 1 0 15,-1 0 2-15,2 0-3 16,-1-1 1-16,1 1-1 0,-2 1 5 16,2-1-4-1,0 2 4-15,0-4-4 0,0 3 4 16,1 0-2-1,0-3-2-15,1 0 2 0,-1-11-6 16,0 17 6-16,0-17-7 16,2 10 7-16,-2-10-6 15,0 0 3-15,0 0 1 16,0 0 0-16,0 0 0 16,3 11 0-16,-3-11 0 15,0 0 1-15,0 0-1 16,0 0 0-16,0 0 0 15,0 0 1-15,0 0-1 16,0 0 1-16,0 0-2 16,8-11 0-16,-8 11 5 15,4-15-5-15,0 5 0 0,-1-4-1 16,-1 0 0-16,0 2-4 16,-1-2-1-16,0 3-9 15,-2-6-20-15,1 17-58 16,3-29-56-16,4 8-3 15,-7-14-4-15,7-3-3 16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9:51.420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 3347 121 0,'0'0'99'16,"7"-12"4"-16,-7 12 5 15,1-11-66-15,-1 11 3 16,5-12-3-16,-5 12-6 15,11-13-8-15,-11 13-1 16,19-15-5-16,-2 7-7 16,-1-4-1-16,7 0-4 0,-1-2-1 15,5 2-5-15,-2-5 1 16,3 2-3-16,-2 2 1 16,-2-1 0-16,-2 0 1 15,1 0-2-15,1-2 2 16,0 1 0-16,1-4 0 15,2 1-1-15,0-1 0 16,2 0-1-16,-1 0 1 16,0 1-2-16,-2 1 0 15,-2 2 0-15,-3 1 2 16,-1 1-1-16,-3-1 1 16,2 1-1-16,-1 0 1 15,3-1 0-15,3-4-1 0,3 2-1 16,0-3-2-16,2 0 6 15,1 0-6-15,0 0 6 16,0 1-5-16,-2 0 5 16,-5 3-5-16,0 1 5 15,-1 1-4-15,-1-1 0 16,-2-1-1-16,3 1 0 16,0-1 1-16,1 0-1 15,2-1 0-15,-1 2 1 16,-1 0 0-16,0 1 0 15,-2 1 1-15,-2 1-1 16,-1 1 1-16,-2-1-1 0,-1 1 1 16,0-3-1-16,1 0 0 15,1-2 0-15,1-3-1 16,-1 1 0-16,2 1 0 16,-1-2 0-16,0 1 0 15,-1 3 0-15,-1 0 0 16,-1 2 1-16,-1 0 0 15,-2 1-1-15,1-2 0 16,-1 0-1-16,0 1 2 16,1-3-2-16,0 1 0 15,1 0 0-15,-3 0 1 16,2 1 0-16,-2 1 0 0,0-2 0 16,-1 2 0-16,0-1 1 15,1 0 2-15,0-1 1 16,2-2-2-16,0 1 1 15,0-2-1-15,0 1 1 16,0 0-2-16,0 0 1 16,-3 1-1-16,1 1-1 15,-3 0 0-15,1 0 1 16,-1 1 0-16,1 0-1 16,0-2 2-16,3 1-2 15,2-1 2-15,0 0-2 16,2-1 0-16,0-1 1 15,0-2-1-15,0 1 0 0,-1-1 1 16,-1 1-1-16,-1-2 1 16,-2-1-1-1,0 3 1-15,-1-2 0 16,-1 3 0-16,-1 0-1 0,1-1 1 16,-1 1-1-16,1 2 1 15,1 0-1-15,-1 0 1 16,2 0 0-16,0 1 1 15,0 0-1-15,-1-1 0 16,1 1 1-16,-2-1 0 16,-1 0-3-16,3-2 2 15,-2 0-2-15,-1-2 1 0,2 3-2 16,-1 0 2-16,2 0-1 16,-1 0 0-16,0 1 2 15,-2 2-1 1,1 1 1-16,-1 1 0 0,0-2 0 15,-1 0-1-15,1 1 1 16,1-2 0-16,0-1 0 16,3-1 0-16,0 0-2 15,2-2 2-15,0 2-1 16,0-2 1-16,3 0-1 16,-1 0 1-16,3 0 0 15,-1 0 0-15,2-2 0 16,1 2 0-16,1-2-1 0,0 2 1 15,-3-2-1-15,2 2 0 16,-4-3 0 0,0 1 1-16,-4 1-1 15,0-1 1-15,-1 2 0 0,-2-3 0 16,2 2-1-16,0 0-5 16,1 0 2-16,1 1-2 15,0 0 2-15,0 0-2 16,2 0 0-16,1-1 0 15,-2 1 2-15,-1-1 3 16,0-2-1-16,-2 3 2 16,0-2-2-16,2 1 2 15,-4 0 0-15,1 3 0 16,-1-1-1-16,1-1 1 16,1 2 0-16,0 1-1 15,1-2 1-15,1 1 0 0,2 0-1 16,2-2 1-16,0 1-1 15,3 1 2-15,2 0-2 16,1-2 1-16,2 3-1 16,0-1 1-16,0-1 0 15,0 2 0-15,-2-1 0 16,2 1-1-16,-4 0 1 16,0-3 0-16,-3 1 0 15,1 0 0-15,-2-1 0 16,0 1-4-16,-1 1 1 15,-2 0-1-15,2 1 1 16,0 2-1-16,-2 0 1 16,0 1 0-16,0 1-1 0,0 0 4 15,-2 0 0-15,2 2-1 16,-3-1 0-16,-1 2 1 16,0-2-1-16,-11 10 1 15,16-16-1-15,-16 16-2 16,9-10-4-16,-9 10-6 15,0 0-10-15,11 3-23 16,-11-3-94-16,1 17-2 16,-1-17-7-16,-6 24-2 15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39:53.730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185 71 208 0,'-3'-12'110'16,"2"1"0"-16,1 11 2 15,-6-12-69-15,1 1-5 16,5 11-6-16,6-15 0 16,-6 15-6-16,11-10-2 15,-11 10-2-15,13-2 0 0,-13 2-1 16,11 10-5-16,-8 4 0 16,-2 1-4-16,1 7-1 15,-3 3-3 1,2 5 0-16,-2 2-2 0,2 4 0 15,2 0-2-15,-1 1 0 16,2 0-1-16,-1 2 2 16,0-2-4-16,2-1 1 15,-1 0-1-15,-2-2-1 16,-1 1 0-16,0-2 2 16,-2 1-2-16,0-2 1 15,0-1 0-15,-2 1 0 16,1-1 1-16,0 0 0 0,-1 0-1 15,2-1 1 1,-1-1 0-16,1-1-1 16,0-2 1-16,0 0-1 15,-2-2 0-15,2-1 1 0,-1 1-1 16,-1-1 0-16,1 0-1 16,0 3-2-16,0-2 0 15,-1 0-3-15,0 0 3 16,0-1-3-16,1 1 4 15,1-1-4-15,0-1 4 16,0-2 0-16,2 1 2 16,0 1 0-16,0 0 0 15,0-2-1-15,0 2 0 0,-1 1 1 16,-1 0-1 0,0 1 2-16,-2 1-2 15,-2 1 1-15,2 0 0 0,-2 2 1 16,0 0-1-16,1-3 0 15,0 2-1-15,2-3 2 16,0-1-2-16,-1-1-1 16,1 0 2-16,0 1-2 15,1-3-1-15,-1-1 2 16,0-2-2-16,1 1-2 16,-1-2 3-16,0 1-2 15,1 1 1-15,0-2-1 16,-1 5 4-16,1-3-5 15,-2 2 4-15,2 0 1 16,-1 2-1-16,1-2 2 16,1-2-2-16,0 2 1 0,2-3 0 15,0 2-1-15,1-2 1 16,1 0 0-16,0 0-1 16,-2 0 0-16,2 0 0 15,-2-2 0-15,-1 1 1 16,1-1-1-16,-2-1 0 15,2 0 0-15,-2-1 0 16,0 1 1-16,0-2-2 16,0 1 2-16,-3 1-1 15,1-1 1-15,0-1 0 16,-1 0-1-16,1-2 0 16,2-10 1-16,-5 15-1 0,5-15-1 15,0 0 2-15,0 0-1 16,-5 11-1-16,5-11 1 15,0 0 0-15,0 0-1 16,-7-12 1-16,7 12 0 16,-6-17 0-16,2 4-1 15,0-4 1-15,-1-6 0 16,1-7 0-16,-2-7 0 16,1-8 0-16,-1-6-1 15,2-3 1-15,-1-5-2 16,1-1 3-16,0 1 3 15,1 1-3-15,-1 4 3 16,2 3-3-16,-2 2 2 0,1 0-1 16,-1 1 2-16,1 0-4 15,0 2-2-15,-1 3 2 16,1 2-2 0,-1 3 2-16,2 3-1 0,1 6 0 15,-2 5 0-15,2 1 0 16,-1 2 0-16,0-1 3 15,-2 1 3-15,1-1-3 16,-2-1 2-16,2-1-1 16,-1 0 1-16,2 0 0 15,1-2 1-15,1 3-5 16,0 0-1-16,1 1 1 0,-1 0-1 16,1 0 1-16,-1 0-1 15,-1-2 1-15,0 0-1 16,-2 0 1-1,2-1-1-15,-1 0 1 0,0 1-1 16,0 1 1-16,1 0-1 16,0 3 1-16,1-1-1 15,0 3 1-15,0-1 0 16,1 2 0-16,0 0 0 16,2-1 0-16,-1 0-1 15,0-2 3-15,2-1 0 16,-2 1 0-16,0-2-1 15,1 1 0-15,-2-2 0 0,0 1 0 16,0-1 1-16,-1 2-2 16,0 0-1-16,3 1 0 15,-2-2 1-15,2 0 0 16,-1 1 0-16,2-1 1 16,-1 1-2-16,0 2 2 15,-1-1-2-15,0 4 2 16,1 0-2-16,-3 3 2 15,0 1-2-15,0 12 1 16,0-13-1-16,0 13 1 16,0 0-1-16,0 0-4 15,0 0-3-15,0 0-9 0,0 0-9 16,0 0-25-16,0 0-87 16,17 17-5-16,-17-17-4 15,9 19-1 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40:10.246"/>
    </inkml:context>
    <inkml:brush xml:id="br0">
      <inkml:brushProperty name="width" value="0.15" units="cm"/>
      <inkml:brushProperty name="height" value="0.3" units="cm"/>
      <inkml:brushProperty name="color" value="#A1FF61"/>
      <inkml:brushProperty name="tip" value="rectangle"/>
      <inkml:brushProperty name="rasterOp" value="maskPen"/>
      <inkml:brushProperty name="fitToCurve" value="1"/>
    </inkml:brush>
  </inkml:definitions>
  <inkml:trace contextRef="#ctx0" brushRef="#br0">70 5715 143 0,'0'0'93'16,"0"0"0"-16,0 0 4 16,-13-9-70-16,13 9 1 15,0 0 5-15,0 0 2 16,0 0-6-16,-6-12-2 15,6 12-3-15,-5-12-4 16,5 12-4-16,-1-15-5 16,1 15-4-16,2-18-2 15,-2 18-2-15,5-18-1 16,-4 8-1-16,-1 10 0 0,1-22 3 16,-1 11 1-16,-2-1 1 15,0 1 0-15,-3-2 1 16,2 2-2-16,-1-3 2 15,3 1-3-15,0 0-1 16,2-1-2-16,1 0 0 16,2-1-1-16,0 0 1 15,1-1-1-15,0 1 1 16,-2 0 0-16,-2 1 2 16,0 0 0-16,-2-1 0 15,0 1 0-15,-1-1 0 16,-1 1-1-16,2-1 1 15,1 0-3-15,1-2-2 0,1 0 3 16,-1-1-4-16,1 2 4 16,-1 0-4-16,2 2 4 15,-2 1-4-15,0 2 5 16,-1 11-1-16,-1-13 0 16,1 13 0-16,0 0 0 15,0-10 0-15,0 10 0 16,0 0 0-16,0 0 0 15,0 0-1-15,2-12-1 16,-2 12 2-16,0 0 0 16,0 0 0-16,1-10-1 15,-1 10 2-15,0 0-1 0,-2-12 0 16,2 12 0-16,1-12 0 16,-1 12 0-16,2-20-1 15,1 8 1-15,-1 0-1 16,0-1 0-16,1 3 1 15,-1-1-1-15,-2 11 2 16,3-18 0-16,-3 18 1 16,0-13-1-16,0 13 1 15,0-14-1-15,0 14 0 16,1-18 0-16,1 6-1 16,0 0-2-16,-1-1 1 15,3 0-1-15,-2-2 2 16,0 2-2-16,0 1 1 0,0 0 0 15,-2-1 0-15,0 3 0 16,1-1 1-16,-1-2-1 16,0 1-1-1,1 0 2-15,-1-1-1 0,0-1-1 16,0 1 2-16,1 1-1 16,-1 0-1-16,0 1 1 15,0-1 0-15,0 1-1 16,0-1 1-16,0 0 0 15,0 1-2-15,0-3 2 16,0 0-2-16,0-1 3 16,-1-1-3-16,0 0 3 0,0 0-2 15,-1-3 2-15,1 2 0 16,-1-2 1-16,0 2-1 16,-1 0 0-1,2 1 1-15,0-1-1 0,0 1 0 16,1 2 0-16,0 1 0 15,0 0-1-15,0-1 1 16,0 1-1-16,0-2 0 16,0 0 0-16,1 0 1 15,0-1-2-15,-1 0 1 16,1 0 0-16,-1 2 0 16,0-1 0-16,0 1 1 15,0 1 0-15,0 1 0 0,-1 0 0 16,0 0 0-16,1-1-1 15,-1-2 1-15,1 0-1 16,-1 0 2-16,1 0-3 16,0 0 1-16,1 0 0 15,-1 0 0-15,0 0 0 16,0 2 1-16,0-1-1 16,0 0 0-16,-1-1 6 15,1 2-6-15,-1-2 6 16,-1 0-5-16,1-2 5 15,0-1-4-15,0 2 4 16,0-2-4-16,1 0-2 0,-1-1 1 16,0 1-1-1,1-2 0-15,1 0 0 16,0 0 0-16,-1 2 0 16,1-3 0-16,-1 2 1 0,0 1 0 15,-1-1 0-15,0 3 0 16,-2 1 0-16,1-1 0 15,0 1 0-15,-1-1 1 16,1-1-2-16,1-1 1 16,0 1-1-16,0-3 1 15,1 1-2-15,0 0 2 16,-1 2-1-16,1 0 1 16,-2 2 0-16,1 1-1 0,1 0 0 15,-1 0 1 1,0 0 2-16,0 1 0 15,1 0 2-15,0 0-3 16,0-1 3-16,0 0-2 0,0 0 1 16,1 2-1-16,-1-1-1 15,0 0-2-15,0-1 0 16,0 2 0-16,0 0-1 16,0-1 2-16,-1 2-1 15,0-2 0-15,1 1 0 16,0-1 0-16,1-1 0 15,-1 0 0-15,1-1 0 0,0 0 0 16,1-1 0-16,0 0 0 16,-1 0 0-1,-1 1 0-15,0 0 0 16,-1 0 1-16,1 1 0 0,-3-2 0 16,2 1 0-16,-1-3 0 15,1 1 0-15,-1-1 0 16,2-2-1-16,0 0 1 15,-1 1-2-15,1-1 2 16,0 2-1-16,-1-1 0 16,1 1 1-16,-2-3-1 15,2 4 1-15,-2-4 1 16,2 1-1-16,-2-1 1 0,2-1-1 16,0 0 1-1,0-2-1-15,0 1 1 16,-1-2-2-16,1-2 1 15,-2 1-2-15,1-1 3 0,-2 1-3 16,2-3 2-16,-1 2-2 16,1 1 2-16,0-2 0 15,0 3-1-15,-1-2 0 16,2-1 1-16,-1 1-1 16,1 1 1-16,0 1-1 15,0-1 0-15,-1 3 0 16,0 0-6-16,0 1 4 15,0 0-5-15,-1 0 4 16,0 0-3-16,1 2 4 16,-1-1-4-16,1-1 2 15,-1-2 4-15,1 1-2 0,1 0 2 16,0 1 0-16,0-1 0 16,0-2-1-16,1 2 2 15,-1-1-1-15,2 0 0 16,0 1 0-16,-1 2 0 15,1-1 0-15,1 2 0 16,-2 1 0-16,1-1 1 16,-1 2-2-16,0-1 2 15,-2-2 0-15,0-1 0 16,-1-1-1-16,-1-1 1 16,1 0-1-16,-1-1-3 15,0-3 0-15,2 0 0 16,1 3 0-16,1-1-1 0,1-1 0 15,-1-2 0-15,1-2 1 16,0-1 3-16,1 4-1 16,-2-1 2-1,-1 0-2-15,0-3 3 0,-1-2-2 16,-1 4 1-16,2 1-1 16,0 0 1-16,-1 0 0 15,0-1 0-15,0 3 0 16,0 3 0-16,0 2 0 15,0-1-3-15,-1 1 4 16,0 2-4-16,0 1 4 16,-2 2-5-16,3 0 4 0,-1-2-3 15,1 2 3-15,-2 1 0 16,3 0-1-16,-1 0 1 16,1 1-1-1,1 0 0-15,-1 1-1 0,0 0 2 16,0 0-1-16,-1 2 1 15,1 0-1-15,1-2 0 16,-1 0 0-16,3 0 1 16,-1 2 0-16,0-1 0 15,2 1-1-15,-2 2 0 16,-2 10 0-16,5-16 1 16,-5 16-1-16,2-14 0 15,-2 14 0-15,2-16 1 0,-1 5-1 16,1 1 0-16,-1 0 1 15,0-2-1 1,0-1 0-16,-1 13 1 16,0-20-1-16,0 7 0 0,-1 2 0 15,0 0 0-15,0-2 0 16,-1 1 1-16,2-1 0 16,0 0-1-16,0 0 0 15,3 2 1-15,-2-1-1 16,2 2 1-16,0 0 0 15,-3 10-1-15,5-18 0 16,-5 18-1-16,5-17 1 0,-5 17-1 16,5-17 1-16,-5 17-2 15,5-18 2-15,-5 18-1 16,6-18 2-16,-6 18-1 16,6-19 0-16,-6 19 0 15,6-17 1-15,-6 17 0 16,4-16-1-16,-4 16 0 15,5-16 0-15,-5 16 0 16,3-13 0-16,-3 13 1 16,3-10-1-16,-3 10-1 15,0 0 1-15,0 0-1 16,0 0 1-16,12-3-1 16,-12 3 1-16,9 14-2 0,-5-1 2 15,1 3 0 1,1 1-1-16,-2 4 3 15,1 0-3-15,1 1 2 16,-2 1-2-16,0 0 3 0,-1-1-3 16,-1 0 2-16,-2 2-2 15,0 0 0-15,0 2 0 16,-1-1 0-16,0 2 1 16,0-1-1-16,0 1 0 15,2-3 0-15,1 0 0 16,-1-2 0-16,2-1 1 15,-1 1-1-15,-1-2 1 0,0-1-1 16,-1 1 1 0,0 1-1-16,-2-2 1 15,1 3 0-15,-1-1-1 16,0 1 3-16,0 2-3 0,0 0 3 16,1 1-4-16,-2-1 4 15,1 1-3-15,0 1 3 16,1-1-3-16,-1 2 0 15,1-3 0-15,0 1 1 16,-1 2-1-16,1-1 0 16,-2 1 1-16,1 1-1 15,-1 0 1-15,0 2-1 16,-1 0 1-16,1-1-1 16,0 1 1-16,1-1-1 15,0 0 1-15,0-1-1 16,1-3 4-16,1-2 0 15,1 1 0-15,0-1 0 0,2-2 0 16,-1 1 0-16,1 0 1 16,1 0 0-16,0 2-4 15,0 2 0-15,-1 0-1 16,2 2 2-16,-2 1-1 16,0 1-1-16,0 2 1 15,-1 0 0-15,0 2 0 16,0-2 0-16,-2 2 0 15,1 0 0-15,0 1 1 16,-1 0-2-16,1 2 5 16,1 2 3-16,-1 0-3 15,1 1 2-15,0 2-3 0,1 2 3 16,-1 0-3-16,-1 2 3 16,-1-2-6-16,0 0-1 15,-1-3 1-15,0 2 0 16,-1-4 1-16,0 2-2 15,1-3 2-15,1-3-2 16,0 3 2-16,1-1-3 16,-1 2 3-16,0-4-3 15,0 2 3-15,0-2-2 16,-1 1 1-16,-1-2 0 16,0-4 1-16,-1-1-2 15,1 1 2-15,0-1-1 16,0 0-1-16,1-1 2 0,1-1-1 15,0 1-1-15,1 2 1 16,2 0 1-16,-1-1-1 16,-1 0 0-16,-1 0 0 15,0-1-1-15,-1 1 0 16,-1-2-1-16,-2-3-1 16,2-2 1-16,-1-4-2 15,0 0 2-15,1-3 0 16,0-1 0-16,-1-4 0 15,1 2 2-15,0-1 1 16,-2 1-2-16,1-1 2 16,-1 2-1-16,1-2 1 0,-1 0-1 15,1 0 0-15,-1 0 1 16,4-11-1-16,-5 18 0 16,5-18 0-16,-4 19 1 15,2-9-1-15,0 0 0 16,-1 1 0-16,1 0 0 15,0 3 1-15,-1-1-1 16,1 2 1-16,0 1-2 16,1 1 2-16,1 1-1 15,-2 1 1-15,4 2-1 16,-2 0 1-16,1 1-1 16,0-1 1-16,0 1-1 15,0-2 0-15,-1 1 0 0,0 1 2 16,0 0-2-16,0 0 1 15,-1 0-1-15,1 0-5 16,-1 1 5 0,1 0-5-16,1 0 6 0,1 0-6 15,0 1 5-15,0 1-5 16,1 1 6-16,0 3 0 16,-1 0-1-16,0 4 2 15,2 3-2-15,-2 1 1 16,1 1 0-16,0-1 0 15,0 0-2-15,0 1 5 16,-1 1-2-16,0-3-2 0,0 0 3 16,-2-1-2-16,-1-1 1 15,0 1-2-15,0-1 3 16,0-1-3 0,0-2 1-16,1-2 0 0,0 0-1 15,0-2 1-15,0-1-1 16,1-1 1-16,-1-1-1 15,-1-1 1-15,0 1-1 16,-1 0 1-16,1-1-2 16,0-4 2-16,0 3 0 15,0-2 0-15,1 0-1 16,0 2 1-16,1-4 0 0,-1 2-2 16,1-2 1-16,-1 2 0 15,1-3 3 1,0 3-4-16,1-4 4 15,-1-2-4-15,0 2 3 0,0-1-1 16,0-1 1-16,-1 0-1 16,1-2-1-16,0 0 1 15,-1-2-1-15,0 1 1 16,0-11-1-16,-2 17 0 16,2-17 0-16,-4 18 1 15,4-18-1-15,-6 20 1 16,1-10 0-16,3 2-1 15,-2-1 1-15,2 1 0 0,0 0-1 16,1-2 0 0,-1 2 2-16,2-12-2 15,-3 20-1-15,3-20 1 16,-5 18 0-16,5-18 1 0,-4 18 0 16,4-18-1-16,-5 19-1 15,3-8 2-15,2-11 0 16,-4 21 0-16,3-10-1 15,1 2-1-15,-1-3 2 16,1-10-1-16,1 19 1 16,-1-19-1-16,3 15 0 15,-3-15 0-15,2 13 0 0,-2-13 2 16,0 0-3 0,2 12 2-16,-2-12-2 15,0 0 1-15,0 0 1 16,-1 11-1-16,1-11 0 0,0 0-1 15,0 0 1-15,0 0 0 16,-2 10 1-16,2-10-1 16,0 0 1-16,0 0-1 15,0 0 1-15,0 0 0 16,0 0-3-16,0 0-6 16,11 4-11-16,-7-17-26 15,12 9-96-15,-9-11-6 16,7 10-6-16,-9-7-8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6.36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172 1658 18,'0'0'21,"0"0"-1,-13 16 1,13-16 0,0 0-2,0 0-3,0 0-3,0 0-2,0 0-4,0 0 0,-19-5-2,19 5-1,0 0-2,-18-22 1,18 22-1,-9-24-1,3 8 1,3 0-1,-3-7 1,5 2-1,-1-5 0,4 0 1,-4-4-1,4 0 1,-1-4-2,-1-4 2,2-1-2,-4-1 0,1-2 0,-1 1-1,0-1 1,0 2-1,-3-1 3,2 4-3,-1 0 3,2-1-1,-1-5 0,3 3 0,0-7 0,-2 2-1,0-3 1,2 1 0,-5 1-1,3 4 0,-3 2 0,0 6 1,-1 1-1,-3 3 0,2 2 0,1 1 1,3 1-1,-1 0 2,1-2-3,-4-1 3,3 3-2,6-4 1,-4 4-1,2 0 1,-2 3-2,2 2 0,0-1 1,2 5-1,-2-1 2,0 18-2,0-28 1,0 28 0,0-28 0,0 28 0,-5-24 0,5 24 0,0-18 0,0 18 0,0 0 0,0 0 0,0 0 0,0 0 0,0 0 0,10 16 0,-8 7 0,2 10 2,-1 9-1,-1 11-2,-2 10 2,2 9-2,-4 9 2,0 7-2,-1 1 2,-3-1-3,3 0 2,1-7 0,4-3 0,1-9 0,1-4 0,1-5 2,2-6-3,4-6 3,-3-3-1,1-4-1,-4-4 1,0-2-1,0-11 1,-1-3-2,-4-3 2,0-18-2,-2 25 1,2-25 0,0 0 0,0 19 0,0-19 0,0 0-1,0 0 1,0 0 0,0 0 0,0 0 0,0 0 0,0 0 0,0 0 0,0 0 0,0 0 0,0 0 0,6-23 0,-6 7 1,0-1-2,0-3 2,0 1-2,0 1 2,3 3-2,-3 15 2,4-21-2,-4 21 1,0 0 0,0 0 0,0 0 0,-2 17-1,2-17 2,0 33-2,0-11 2,2 2-2,-1 4 2,1 0-2,0 4 1,0 0 0,-1-1 0,1-3 1,-2-5-2,0-3 2,0-20-1,4 26 0,-4-26 0,0 0 0,0 0 0,0 0 0,0 0 0,0 0 0,0 0 0,0 0 0,0 0 0,-2 16 0,2-16 0,0 0 0,0 0 0,0 0 0,0 0 0,2 16 0,-2-16 0,0 0 0,0 0 0,0 0 0,0 0 0,0 0 0,0 0 0,0 0 1,0 0-1,0 0 0,0 0 0,0 0 0,0 0 0,0 0 0,-4-16 0,4 16 0,0-16-1,0 16 1,2-35 0,-2 8 0,-2-4 0,0-6 1,1-7-1,1-7 1,0-3-2,0-1 0,0-1 1,-4 0-1,4 1 0,0 2 0,-2 2 1,1 6-1,1 1 1,-2 0 0,0 0 0,0-3 0,-1 0 0,3-1 0,0 3 0,2-1 0,-2 4 1,1 0-2,1 3 1,0 2 0,1 4 0,1 3 0,-1 0 0,-1 2 2,0 2-2,-2 1 2,-2 2-3,0 4 3,1 3-3,-1 0 3,2 16-3,-5-23 0,5 23-4,-7-16-5,7 16-22,0 0-6,0 0 2,21-5-3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40:16.602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-8 1282 83 0,'1'-13'98'0,"-1"13"3"15,0-11 5-15,0 11-49 16,1-13-7-16,-3 2-5 15,2 11-7-15,7-18-8 16,-7 18-8-16,15-23-4 16,-5 11-5-16,2-3-3 15,1 2 0-15,-1-4 0 16,2 4-2-16,0-2 1 16,-1 2-1-16,-4 1 0 0,1 2 0 15,-2-2-2-15,2 2-2 16,-10 10 0-16,18-19-2 15,-8 9 1 1,4-3-1-16,1 1 0 0,3-2 0 16,0 0 0-16,1 0 0 15,0-1 0-15,0 2 1 16,-3-3-1-16,0 1 0 16,-1 0-2-16,0 1 4 15,-2-1-4-15,0-1 4 16,1 0-4-16,4-1 3 15,1 2-5-15,0 1 3 0,-1-1-1 16,3 0 0-16,-3 1 0 16,2 1-1-1,-3 1 1-15,-2-1 0 16,-1 1 2-16,-1 1-2 0,-2-1 1 16,1 2 0-16,0-2 0 15,0 0-1-15,0-1 1 16,2 0-1-16,0-1 1 15,-2 1 0-15,1-2 0 16,1 1-1-16,-2 0 2 16,2-1-1-16,-1 1 1 15,1 1 0-15,-1 1 0 16,2-1-2-16,0 3 2 0,1-2-2 16,0 2 1-16,0 0-1 15,1 0 0 1,-2 1 0-16,0-2 0 15,-1 1 1-15,-1 0 0 0,-3-2 1 16,1 2-1-16,-2-2 1 16,0 2 0-16,0-2-1 15,2 2 1-15,0 1-1 16,1-2-1-16,1 2 0 16,-1 0 1-16,0-1-1 15,-1 1 0-15,1 1 0 16,-12 8 0-16,17-17 1 0,-10 5 0 15,1 2 1-15,-1-2-1 16,1 1 1-16,1-2-1 16,-2 0 1-1,3 1-1-15,-2-2 1 0,1 2 0 16,-2 2 0-16,0-2 0 16,1 2-1-16,-1 0 1 15,0-1 0-15,-7 11 0 16,15-18-2-16,-15 18 1 15,15-16-1-15,-15 16 0 16,15-14 1-16,-15 14 0 16,10-9-1-16,-10 9-1 15,0 0 1-15,14-3-6 16,-14 3-8-16,10 14-21 16,-10-14-98-16,5 23-6 15,-11-12-11-15,-1 7-4 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40:41.551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 2263 70 0,'0'0'83'0,"0"0"-24"15,-11-13 7-15,11 13 11 0,0 0 1 16,0 0-16-1,-17-16-13-15,17 16-13 16,-7-13-11-16,7 13-8 16,5-18-4-16,-5 18-4 0,15-22-2 15,-4 10 1-15,0-1-1 16,1 2 2-16,-1-2 0 16,-1 4 0-16,-2-1-1 15,-8 10 1-15,14-18-2 16,-14 18-2-16,14-15 0 15,-4 6-3-15,2 0 0 16,2 0-1-16,2-2 1 16,1 1-1-16,2-2 1 0,-1 2-1 15,-1-2 0-15,2 1 1 16,-2-1-2 0,1 2 2-16,-3-3-2 15,1 0 2-15,-1 2-3 0,1 0 2 16,-1 1 0-16,2 0 0 15,-2-1-1-15,-1 2 0 16,0 1 2-16,-1-1-1 16,-2 0 1-16,-11 9 1 15,16-19 0-15,-9 9-1 16,-1-1 1-16,2 0-2 16,0-2 2-16,3 1-3 15,1 0 1-15,2 0-1 16,2 1 1-16,0-1-1 15,1 2 1-15,-4-1-2 16,1 1 2-16,-2 0-1 0,-3-1 0 16,0 0 0-16,-1-1 0 15,3-1 2-15,0-2-1 16,1-1 0-16,1 2 0 16,0-1 1-16,1 0-1 15,0-1 0-15,1 0 1 16,-3 1-3-16,0 1 2 15,0-1-1-15,-1-1 1 16,1 1-1-16,1 0 1 16,1-1-1-16,2 0 1 15,0 0-1-15,1-1-2 16,0-1 0-16,-2 1 0 16,3-2 3-16,-4 1-2 0,0 2 3 15,-3-1-3-15,-1 2 2 16,1 2 1-16,-1 0 1 15,3 0-2-15,-2 0-1 16,3 0 0-16,-1-2 0 16,2-2 0-16,0 0 0 15,0-1 0-15,0-2 0 16,-2 0 1-16,-1 1-1 16,2 0 1-16,-2 2-1 15,1 0 1-15,-1-1-1 16,2 2 1-16,0 0-2 15,1 0 2-15,1 0-2 16,3 0 3-16,0-1-1 0,1 1 1 16,-1 0-1-16,1 0 1 15,0 0-1-15,-2 0 1 16,-1 1 0-16,-3-2-2 16,-1 2-1-16,-1 0 2 15,0 0-2-15,-1 2 1 16,0 0-1-16,0-1-2 15,0 0 3-15,2 0-3 16,1-1 2-16,-2 1-3 16,3-1 2-16,-1-1-1 15,2 0 2-15,2 0 0 16,0 1 0-16,1 0 1 0,-1 1-1 16,1 0 1-16,-1 2-1 15,0 1 1 1,-1 1-1-16,-4 1 2 15,0-1-2-15,0 0 1 0,-2 1-1 16,1-2 2-16,1 0-2 16,-1-2 1-16,3 2 0 15,2-2-1-15,-2 1 1 16,1 1 0-16,-1 1-1 16,-3 1 1-16,0 2-1 15,-2 2 1-15,-10 5 0 16,15-17 0-16,-15 17 3 15,18-19 0-15,-9 6 1 0,2 0 0 16,1-2-1 0,0 2 1-16,-1-1 0 15,2 1 0-15,-5 1-5 16,0 0 2-16,0 0-1 0,-8 12 0 16,13-18-1-16,-13 18 1 15,14-15-1-15,-14 15 1 16,15-13-1-16,-15 13 1 15,17-9-1-15,-17 9 0 16,16-9 1-16,-16 9 0 16,14-11 0-16,-14 11 0 15,14-10-1-15,-14 10 1 16,14-9 0-16,-14 9 0 0,17-10-1 16,-17 10 1-1,17-7-1-15,-17 7 1 16,15-4-1-16,-15 4 1 0,14-4 0 15,-14 4 0-15,0 0-1 16,13-3 2-16,-13 3-1 16,0 0 0-16,0 0 0 15,0 0 0-15,0 0 0 16,10 4 0-16,-10-4 0 16,0 0-1-16,0 0 1 15,15 12 1-15,-15-12-1 0,0 0 0 16,13 8-1-16,-13-8 2 15,0 0-1 1,0 0 0-16,8 13 1 16,-8-13-1-16,-1 10 1 0,1-10-1 15,-4 16 1-15,4-16-1 16,-4 20 1-16,1-10 0 16,1 2 1-16,0-2 0 15,-1 1-1-15,3-11 1 16,-2 17 0-16,2-17 0 15,1 17-1-15,-1-17 0 16,4 13-1-16,-4-13 1 16,3 16 0-16,-3-16 0 15,1 17 0-15,-1-6 0 16,0-11 0-16,-2 21 0 16,1-9 1-16,0 0-2 15,2-1 0-15,-1 0 1 0,0-11 0 16,3 18 0-16,-3-18 0 15,4 15 0-15,-4-15 0 16,1 15 0-16,-1-15-1 16,0 16 1-16,0-16 0 15,-1 19-1-15,1-19 0 16,1 18-1-16,-1-18 2 16,2 17-1-16,-2-17 1 15,4 16-2-15,-4-16 2 16,-1 15-1-16,1-15 0 15,-4 15 1-15,4-15 0 16,-7 19-1-16,4-8 1 0,-3 0-1 16,1 1 1-16,0 0-1 15,0 0 1-15,0 0-1 16,3 1 1-16,0 1 2 16,-1-1-2-16,3 1 2 15,0 0-3-15,3 2 3 16,-1-2-3-16,0 1 4 15,1-1-4-15,-1-3 0 16,1 2 0-16,-3-2 0 16,3 1 0-16,-2-1 0 15,0 0 1-15,0 0-2 16,2 1 2-16,-2 1-2 16,2-1 2-16,1 2-1 0,0 0 0 15,1 0-1-15,-2 2 2 16,0 0-1-1,-1-1 0-15,1 2 0 16,-1 1 0-16,-1-2 0 0,-1 2 1 16,0 1-2-16,1 1 1 15,0 0 0-15,1 1 1 16,2 1-2-16,-2 2 1 16,2 0-1-16,0 0 1 15,0-1 0-15,0-1 0 16,0-2-1-16,-1 2-1 15,1-1 3-15,-2-2 0 0,0 0 0 16,-1 0 1-16,1-1-1 16,-4 1 1-16,2-1 0 15,-1-1 1-15,0 1-3 16,0-1 1-16,0 0-1 16,1 2 0-16,1-2 0 15,-1-1 0-15,1 2 0 16,0-2 1-16,-1 0-2 15,3 1 1-15,-3 0 1 16,0 0-1-16,-2 0 0 16,0 1 1-16,-1 2-1 15,-2 0 1-15,0 0-1 16,-2 0 1-16,2 0-2 0,0-2 2 16,-1 1-1-16,3-2 1 15,1-1-1-15,-1-1 1 16,2 0-1-16,1 0 0 15,-1 0 0-15,1 0-1 16,-1 0 1-16,-2 1-1 16,1-1 2-16,-1 0-3 15,-3 0 3-15,1 0-2 16,2 0 2-16,-2 0 0 16,3 0-2-16,0 0 1 15,0 2 0-15,2-2 0 16,3 0-1-16,-1 0 1 0,-1 0-1 15,2 0 1-15,-1-2 0 16,1 1 0 0,0-1 0-16,0 1-1 15,-1-2 1-15,1 1 0 0,0 1-1 16,1-1 1-16,-2-1-1 16,1 0 1-16,2 0 0 15,0-2 0-15,-5-10-1 16,9 17 1-16,-9-17 0 15,9 12 0-15,-9-12 0 16,0 0 0-16,7 11 0 16,-7-11 0-16,0 0 1 15,0 0-1-15,0 0-1 16,-2 13 1-16,2-13 0 16,0 0 0-16,3 12 0 15,-3-12 0-15,0 0 0 16,7 11 0-16,-7-11 0 0,0 0 0 15,0 0 0-15,6-17 1 16,-5 3-1-16,0-5 0 16,0-2 1-16,0-5-1 15,2-2 1-15,-3-2-1 16,2-1 1-16,-2-1-1 16,1-2 1-16,-1 1-1 15,1 0 0-15,1-4 1 0,-2-2-1 16,0 1 2-16,0-1-2 15,0-1 1 1,0-2-1-16,-2 2 1 16,1-3 0-16,-1 4 0 0,1 1 0 15,-2 2-2-15,1 1 2 16,0 3-1-16,-3 1 0 16,2 1 0-16,-2 3 1 15,2 1-1-15,-1-2-1 16,2 1-1-16,1 1 1 15,0 1 0-15,-1-1 1 16,2 3-1-16,2-1 0 16,-2 0 0-16,1 0 2 0,1 3 0 15,-2-3-1 1,0 1 0-16,1-1 0 16,-1 0 0-16,0-3 1 15,0 2-1-15,-2-2 1 0,2 0-2 16,0 0 2-16,1-1-1 15,-1 2 1-15,4 1-1 16,-1-1 0-16,-1 2 0 16,2 1 0-16,-2 1 0 15,0 0 0-15,0 0 0 16,-1-3-3-16,-1 2 2 16,-1-2-1-16,-1 0 1 0,2 1-2 15,-1-1 3 1,-1 1-2-16,1 1 1 15,0 1 2-15,1-1-2 16,1 0 2-16,0 1-2 0,2-2 2 16,0 2-2-16,1-2 1 15,-1 1 0-15,0 1 0 16,-2 0-1-16,0 0 1 16,-2 2 0-16,1 2 0 15,-2-1 0-15,0 4-1 16,0-1 1-16,-1 1 1 15,1 1-1-15,1 3 1 16,-1-1-1-16,2 12 0 16,-3-17 0-16,3 17 1 15,-2-14 0-15,2 14-2 16,3-12 2-16,-3 12-1 16,0-12 0-16,0 12 0 0,2-13 0 15,-2 13-1-15,-2-14 1 16,2 14 0-16,-6-13 0 15,6 13 0-15,0 0 0 16,-9-13 0-16,9 13 1 16,0 0 0-16,-6-11-1 15,6 11 0-15,0 0 4 16,4-15-7-16,-4 15 4 16,6-11-4-16,-6 11 7 15,5-11-8-15,-5 11 8 16,0 0-7-16,8-11 1 15,-8 11 0-15,0 0-10 0,5 15-24 16,-5-15-105-16,-3 21-4 16,-9-12-14-16,2 6-5 15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52:40.77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D42458-2FC3-4124-A78D-319E1C55C79A}" emma:medium="tactile" emma:mode="ink">
          <msink:context xmlns:msink="http://schemas.microsoft.com/ink/2010/main" type="writingRegion" rotatedBoundingBox="4132,770 14713,432 14832,4163 4251,4500"/>
        </emma:interpretation>
      </emma:emma>
    </inkml:annotationXML>
    <inkml:traceGroup>
      <inkml:annotationXML>
        <emma:emma xmlns:emma="http://www.w3.org/2003/04/emma" version="1.0">
          <emma:interpretation id="{99250FA8-FA2B-42D6-8F35-E4E9E13F2E5D}" emma:medium="tactile" emma:mode="ink">
            <msink:context xmlns:msink="http://schemas.microsoft.com/ink/2010/main" type="paragraph" rotatedBoundingBox="4519,749 14717,467 14747,1565 4549,1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AA2C80-D1C1-4D32-80CD-9FF40F6E1734}" emma:medium="tactile" emma:mode="ink">
              <msink:context xmlns:msink="http://schemas.microsoft.com/ink/2010/main" type="line" rotatedBoundingBox="4519,749 14717,467 14747,1565 4549,1847"/>
            </emma:interpretation>
          </emma:emma>
        </inkml:annotationXML>
        <inkml:traceGroup>
          <inkml:annotationXML>
            <emma:emma xmlns:emma="http://www.w3.org/2003/04/emma" version="1.0">
              <emma:interpretation id="{58D5564D-7B9B-4020-B509-EF02585D249D}" emma:medium="tactile" emma:mode="ink">
                <msink:context xmlns:msink="http://schemas.microsoft.com/ink/2010/main" type="inkWord" rotatedBoundingBox="4519,749 8144,649 8174,1747 4549,1847"/>
              </emma:interpretation>
              <emma:one-of disjunction-type="recognition" id="oneOf0">
                <emma:interpretation id="interp0" emma:lang="en-US" emma:confidence="1">
                  <emma:literal>Algebraic</emma:literal>
                </emma:interpretation>
                <emma:interpretation id="interp1" emma:lang="en-US" emma:confidence="0">
                  <emma:literal>•Algebraic</emma:literal>
                </emma:interpretation>
                <emma:interpretation id="interp2" emma:lang="en-US" emma:confidence="0">
                  <emma:literal>Algebraist</emma:literal>
                </emma:interpretation>
                <emma:interpretation id="interp3" emma:lang="en-US" emma:confidence="0">
                  <emma:literal>Algebra's</emma:literal>
                </emma:interpretation>
                <emma:interpretation id="interp4" emma:lang="en-US" emma:confidence="0">
                  <emma:literal>Algebras</emma:literal>
                </emma:interpretation>
              </emma:one-of>
            </emma:emma>
          </inkml:annotationXML>
          <inkml:trace contextRef="#ctx0" brushRef="#br0">-819-2132 229 0,'19'-20'134'0,"-19"20"-2"16,8-19 2-16,-8 19-97 0,0 0-6 15,-4-21 3-15,4 21-13 16,0 0 5-16,8 33-11 15,-12-6 5-15,2 5-7 16,-8 5 3-16,1 7-6 16,-5 1 1-16,-1 3-4 15,-1-2-4-15,-3 0 0 16,0-1 0-16,3-5-1 16,-1-5-1-16,0 0 1 0,3-3 1 15,1-1-3 1,1-4 1-16,2-2 0 15,1-7-1-15,9-18 1 16,-14 34-1-16,14-34 0 0,0 0 0 16,0 0 0-16,0 0 1 15,0 0-1-15,-15-19 0 16,15 19 1-16,2-29-1 16,2 6 1-16,5-2 0 15,-1-2-1-15,4-6 1 16,5-3 0-16,2-5 0 15,2-7-1-15,4-2-1 16,-3-2 2-16,-1 2-4 16,2 1 3-16,-2 1-3 15,-7 6 2-15,-1 5-2 16,-3 8 3-16,-4 4-3 0,3 6 3 16,-9 19-1-16,10-27 1 15,-10 27 0 1,0 0 0-16,21-10 0 15,-21 10 1-15,21 4-1 16,-21-4 0-16,16 21 1 0,-16-21-1 16,15 33 6-16,-9-12-4 15,-4 8 3-15,2 2-4 16,-2 6 4-16,5 5-5 16,-3 2 6-16,2 3-5 15,2 1-2-15,3 2 1 16,1-2 0-16,1-5 0 15,3-5 0-15,-3-3 0 0,1-8-1 16,-1-2 0-16,-13-25 1 16,21 31 0-16,-21-31 1 15,10 21-2 1,-10-21 0-16,6 19 0 0,-6-19-2 16,0 0-2-16,-4 20-5 15,4-20-5-15,0 0-9 16,-25-2-15-16,25 2-27 15,-33-16-77-15,33 16-8 16,-44-29 2-16,23 18 3 16</inkml:trace>
          <inkml:trace contextRef="#ctx0" brushRef="#br0" timeOffset="266.8766">-900-1766 135 0,'0'0'119'16,"-21"-25"7"-16,21 25 3 16,-18-6-66-16,18 6-11 15,0 0-9-15,0 0-11 16,0 0-6-16,0 0-7 16,18-10-4-16,1 5-5 15,4-3-1-15,6 0-4 16,4-3-4-16,3 1-6 0,1 4-6 15,-4-7-12 1,5 15-18-16,-16-14-69 16,12 16-31-16,-34-4 2 15,29 6-3-15</inkml:trace>
          <inkml:trace contextRef="#ctx0" brushRef="#br0" timeOffset="819.0743">-270-2186 169 0,'0'0'123'16,"6"-29"3"-16,-6 29 3 16,2-25-82-16,-2 25-1 15,0 0-6-15,0 0-12 16,10-22-1-16,-10 22-5 15,0 0-4-15,0 0-4 16,-2 31-2-16,0-8-1 16,-4 4 3-16,2 12-7 0,-2 5 4 15,-1 8-6-15,1 4 5 16,2 0-7-16,-2 0 4 16,2 2-5-16,2-4-2 15,2-4 4-15,0-4-5 16,2-7 2-16,0-8-1 15,0-4-1-15,-2-27 0 16,8 27 0-16,-8-27-2 16,0 0-4-16,23-14-4 15,-15-11-8-15,-8 25-14 16,21-52-28-16,2 33-89 16,-21-14-1-16,-2 33-1 0,12-39 0 15</inkml:trace>
          <inkml:trace contextRef="#ctx0" brushRef="#br0" timeOffset="1473.9845">91-1876 218 0,'4'-21'136'15,"-4"21"0"-15,0 0 1 16,0 0-102-16,-29-25-3 16,29 25-2-16,-27 11-10 15,27-11-4-15,-37 31-2 16,16-8-4-16,2 0-1 15,1 6-1-15,1-2-3 16,7 0 0-16,3-2-2 16,7-7-1-16,0-18-1 15,15 23 0-15,-15-23-1 16,31 0 1-16,-12-10 0 0,0-3 0 16,-1-3-1-16,-18 16 1 15,33-31 1-15,-33 31 0 16,23-25 1-16,-23 25 0 15,19-15 1-15,-19 15-2 16,0 0 2-16,21-12-1 16,-21 12-1-16,0 0 1 15,21-9 0-15,-21 9 1 16,0 0 0-16,0 0 1 16,14 31-1-16,-16-6 1 15,-2 4-2-15,-2 13 1 16,-3 6-1-16,-1 4-2 15,0 4-1-15,-1 0 0 0,-1-4 0 16,-1-2 0-16,-1-9 1 16,1-7-2-16,1-9-2 15,12-25 0-15,-25 22-4 16,25-22-3-16,-25-20-8 16,10-10-10-16,11 6-21 15,-12-30-42-15,16 18-59 16,-9-16-2-16,16 17 4 15,-10-9 1-15</inkml:trace>
          <inkml:trace contextRef="#ctx0" brushRef="#br0" timeOffset="1912.8506">419-1728 267 0,'0'0'144'0,"32"-15"-1"16,-22-8-1-16,23 11-116 16,-14-11-1-16,10 10-4 15,-10-3-7-15,2 1-4 16,-21 15-1-16,24-29-3 16,-24 29-1-16,9-27 0 15,-9 27-1-15,-2-33 1 16,-5 14-1-16,-1 0-1 0,8 19 1 15,-23-27 1-15,23 27-2 16,-33-10 3 0,10 14-2-16,0 9 0 15,-2 10 0-15,0 8 1 0,5 4-3 16,3 7 1-16,3 1 0 16,7-1-2-16,9-5 0 15,7 1 0-15,5-11-2 16,9-7-2-16,2-5-1 15,2-15-2-15,8-4-6 16,-3-13-8-16,5 7-16 16,-16-26-30-16,18 22-84 15,-22-19 0-15,8 18-1 16,-15-12 2-16</inkml:trace>
          <inkml:trace contextRef="#ctx0" brushRef="#br0" timeOffset="2502.7805">926-2319 266 0,'-4'-33'143'0,"4"33"5"0,-10-25-5 16,10 25-104-1,0 0-3-15,0 0-11 16,0 0-7-16,-19 42-3 16,9-9 0-16,1 15-5 0,-3 8 2 15,2 10-6-15,-5 7 1 16,7 2-2-16,-1-2 1 16,3-7-4-16,6-6-2 15,0-10 0-15,6-12 0 16,1-13-1-16,-7-25 1 15,25 8-1-15,-25-8 1 16,31-42-1-16,-17 7 2 16,7-4-1-16,-2-3 0 15,2 1-1-15,-3 3 1 16,1 7-1-16,-4 10 2 16,-15 21-2-16,31-19 0 0,-31 19 2 15,20 21-2-15,-15 0 3 16,-1 8-2-16,-2 2 0 15,-4 3 0-15,-2 1 0 16,-7-4-1-16,1-2 0 16,-7-2 2-16,1-6-2 15,-5-4 1-15,0-9 0 16,0-4-1-16,1-4-2 16,20 0-1-16,-36-4-4 15,36 4-5-15,-19-17-8 16,19 17-11-16,-2-23-18 15,23 25-50-15,-21-2-51 16,33-20 0-16,-16 1 2 0,14 13 3 16</inkml:trace>
          <inkml:trace contextRef="#ctx0" brushRef="#br0" timeOffset="2819.3852">1217-1743 120 0,'15'27'132'0,"-15"-27"5"16,0 0 1-16,0 0-48 15,16 23-31-15,-16-23-12 16,0 0-12-16,0 0-11 0,0 0-5 16,7-31-4-16,-7 31-4 15,6-38-2-15,-2 15-3 16,2-6-1-1,3-2-3-15,-1 4 2 0,4 0-3 16,1 6 0-16,1 3-3 16,-14 18-2-16,38-21-3 15,-15 23-7-15,-5-2-11 16,16 17-24-16,-34-17-96 16,47 20-5-16,-47-20 1 15,46 27 1-15</inkml:trace>
          <inkml:trace contextRef="#ctx0" brushRef="#br0" timeOffset="3245.7561">1685-1872 195 0,'0'0'128'0,"-4"-25"5"16,4 25-25-16,-19-23-51 15,19 23-9-15,-29-10-10 16,29 10-6-16,-44 8-7 15,23 5-3-15,-6 1-6 16,9 9-5-16,-1-2-3 16,7 2-1-16,7-2-5 15,10-1-1-15,-5-20 0 0,31 21 0 16,-6-19-2-16,4-6 2 16,2-6 0-16,2-7-1 15,-2-4 1-15,-2 3 0 16,-6-3 1-16,-23 21 0 15,29-27 2-15,-29 27-3 16,0 0 3-16,0 0-2 16,-4 29 0-16,-2-4 1 15,0 0-2-15,0 2-1 16,1 0-1-16,3-2 2 16,4-2-3-16,-2-23-2 15,13 29-6-15,-13-29-9 16,23 6-17-16,-19-25-41 0,19 15-73 15,-11-17-1-15,15 9-1 16,-12-15 2-16</inkml:trace>
          <inkml:trace contextRef="#ctx0" brushRef="#br0" timeOffset="3493.9205">2071-1915 239 0,'0'0'136'0,"0"0"4"16,0 0-4-16,-12 20-98 16,12 3-3-16,-13-4-13 0,7 10-8 15,-4 0-5-15,1 2-3 16,1-4-1 0,2 2-3-16,0-6-5 15,6-23-5-15,-5 29-7 0,5-29-15 16,0 0-32-16,0 0-77 15,0 0-3-15,5-43 0 16,5 16 0-16</inkml:trace>
          <inkml:trace contextRef="#ctx0" brushRef="#br0" timeOffset="3666.0368">2092-2206 279 0,'0'0'143'0,"-2"-21"-3"16,2 21-1-1,0 0-116-15,2 23-7 16,-2-23 0-16,6 25-20 16,3 0-12-16,-9-25-38 0,16 39-83 15,-14-20-4-15,13 10 0 16,-15-29-5-16</inkml:trace>
          <inkml:trace contextRef="#ctx0" brushRef="#br0" timeOffset="4004.0069">2445-1899 255 0,'-4'-23'146'0,"4"23"-3"15,-21-20 3-15,21 20-107 16,-33-7-4-16,33 7-8 16,-39 15-7-16,18 1-3 15,-2 3-5-15,4 6 0 16,3 0-5-16,5 4 0 16,7 0-3-16,8-4 0 15,11-2-2-15,8-6-3 16,8-5-5-16,6-8-8 15,13 5-27-15,-15-24-112 16,22 9-4-16,-18-13-3 0,5 11-6 16</inkml:trace>
        </inkml:traceGroup>
        <inkml:traceGroup>
          <inkml:annotationXML>
            <emma:emma xmlns:emma="http://www.w3.org/2003/04/emma" version="1.0">
              <emma:interpretation id="{DB9FA86F-6B93-4981-BC1C-B4E60528958F}" emma:medium="tactile" emma:mode="ink">
                <msink:context xmlns:msink="http://schemas.microsoft.com/ink/2010/main" type="inkWord" rotatedBoundingBox="10071,692 14150,579 14169,1256 10090,1368"/>
              </emma:interpretation>
              <emma:one-of disjunction-type="recognition" id="oneOf1">
                <emma:interpretation id="interp5" emma:lang="en-US" emma:confidence="0">
                  <emma:literal>bow-resolution:</emma:literal>
                </emma:interpretation>
                <emma:interpretation id="interp6" emma:lang="en-US" emma:confidence="0">
                  <emma:literal>bo -resolution g</emma:literal>
                </emma:interpretation>
                <emma:interpretation id="interp7" emma:lang="en-US" emma:confidence="0">
                  <emma:literal>bo -resolution:</emma:literal>
                </emma:interpretation>
                <emma:interpretation id="interp8" emma:lang="en-US" emma:confidence="0">
                  <emma:literal>bo -resolution }</emma:literal>
                </emma:interpretation>
                <emma:interpretation id="interp9" emma:lang="en-US" emma:confidence="0">
                  <emma:literal>bo resolution:</emma:literal>
                </emma:interpretation>
              </emma:one-of>
            </emma:emma>
          </inkml:annotationXML>
          <inkml:trace contextRef="#ctx0" brushRef="#br0" timeOffset="6402.2928">4526-2009 255 0,'-19'-6'145'16,"19"6"-1"-16,0 0-1 16,0 0-105-16,0 0-6 15,0 0-8-15,23-8-10 16,-23 8-4-16,34 0-8 15,-14-3-6-15,3 6-10 16,-4-12-14-16,10 18-41 16,-29-9-71-16,39-5-7 0,-39 5 1 15,32-2-5-15</inkml:trace>
          <inkml:trace contextRef="#ctx0" brushRef="#br0" timeOffset="6787.6223">4890-1874 263 0,'0'0'140'15,"0"0"3"-15,4 25-3 0,-4-25-113 16,0 0 0-16,0 0-2 15,6 21-10 1,-6-21-1-16,0 0-2 16,0 0-2-16,15-19-2 0,-11 0-2 15,4-1 0-15,-2-7-1 16,5-5-1-16,-1-1-1 16,7 2-2-16,-1 2 0 15,5 4 1-15,4 4-1 16,0 5-1-16,4 7-3 15,0 3-4-15,4 6-7 16,-6-2-11-16,11 15-17 16,-38-13-34-16,46 16-73 15,-46-16 3-15,27 31-4 16,-27-31 6-16</inkml:trace>
          <inkml:trace contextRef="#ctx0" brushRef="#br0" timeOffset="7108.0495">5280-1903 203 0,'25'8'132'0,"0"-8"1"16,-6-12 2-16,14 8-95 16,-10-19-4-16,10 8-7 15,-8-10-8-15,2 5-5 16,-8-7-2-16,-5 2-2 16,-9 0-7-16,-3 6 8 15,-2 19-11-15,-25-25 6 16,2 19-1-16,-2 10-1 15,-6 4-1-15,2 9 0 16,-2 6 3-16,6 6-8 0,2 2 9 16,6 2-7-16,9 3-1 15,6-3 0-15,8 0-1 16,6-6-2-16,7-6-5 16,2-9-4-16,6-3-10 15,-4-16-17-15,14 12-44 16,-14-26-64-16,10 6-5 15,-14-14 3-15,14 8 1 16</inkml:trace>
          <inkml:trace contextRef="#ctx0" brushRef="#br0" timeOffset="7515.6538">5877-2086 247 0,'0'0'143'15,"-9"-23"4"-15,9 23-1 16,-31 2-101-16,31-2-6 16,-48 13-8-16,28-3-10 15,-10 1-6-15,12 3-3 16,-3-3-5-16,21-11-1 16,-15 25-1-16,15-25-4 15,13 20 1-15,-13-20 0 16,37 19 0-16,-14-11 0 15,4 3-1-15,-4-1 1 0,-4-2 1 16,-19-8-1-16,21 25 0 16,-21-25 1-16,-9 32-2 15,9-32 1 1,-33 24-1-16,10-13 1 0,-4-3-3 16,0-4-1-16,2-2-3 15,2-4-2-15,5 2-7 16,-1-6-7-16,19 6-12 15,-21-10-18-15,21 10-55 16,19-2-45-16,0 0 0 16,-19 2 2-16,43-17 4 15</inkml:trace>
          <inkml:trace contextRef="#ctx0" brushRef="#br0" timeOffset="7867.7359">6103-2007 197 0,'27'4'137'15,"-27"-4"9"-15,19 11-1 16,-19-11-79-16,-21 27-21 16,-4-13-5-16,11 11-11 15,-7 0-9-15,10 6-4 16,1-4-6-16,8 0-1 16,8-4-4-16,-6-23-1 15,35 29-2-15,-5-27 0 16,7-8-1-16,0-13 0 0,3-6 1 15,-3-6-2 1,-4-4 1-16,-8-5 0 0,-10 3-1 16,-11 2 0-1,-12 8 1-15,-11 6-3 0,-8 11 0 16,-2 5-1-16,-4 10-3 16,0 3-7-16,8 6-5 15,0-3-12-15,20 10-19 16,5-21-56-16,0 0-47 15,0 0 2-15,48 6 0 16,-23-23 7-16</inkml:trace>
          <inkml:trace contextRef="#ctx0" brushRef="#br0" timeOffset="8151.8699">6629-2377 236 0,'4'-33'141'0,"-4"33"1"15,6-29 2-15,-6 29-99 16,0 0-7-16,0 0-7 16,-16 35-11-16,9-6-3 15,-7 9-5-15,-1 8-2 16,-6 8 2-16,3 4-6 16,-3 4 1-16,2 2-4 15,3 1 3-15,3-7-6 16,5-6 0-16,6-10-9 15,10-5-6-15,-2-18-12 16,13 3-16-16,-19-22-49 16,33-12-60-16,-18-11 1 0,16 0-1 15,-10-14 7-15</inkml:trace>
          <inkml:trace contextRef="#ctx0" brushRef="#br0" timeOffset="8407.5409">6716-2009 253 0,'15'-19'150'16,"-15"19"-2"-16,0 0 4 15,-7 34-91-15,7-34-28 16,-10 45-6-16,10-22-9 16,10 4-4-16,-3-4-8 15,9-4 2-15,5-7-4 16,2-3-1-16,2-14-1 16,0-5 1-16,2-9-2 0,-2-6-2 15,0 0 0-15,-5-4-2 16,-3 6-2-16,0 1-4 15,-17 22-3-15,20-29-9 16,-20 29-15-16,0 0-25 16,29 0-88-16,-29 0 0 15,0 0-2-15,0 0 4 16</inkml:trace>
          <inkml:trace contextRef="#ctx0" brushRef="#br0" timeOffset="9418.5548">7219-2248 178 0,'8'-25'133'16,"-8"25"6"-16,19-27 1 16,-19 27-82-16,0 0-5 15,14 29-11-15,-24-8-7 16,6 14-10-16,-11 5-3 15,7 6-11-15,-2 6 0 16,1-1-6-16,5-1 1 16,2-2-6-16,4-8-3 15,0-7-2-15,7-8-4 16,-9-25-5-16,18 16-11 0,-18-16-14 16,19-16-32-16,-29-13-76 15,14 6-3-15,-21-15 5 16,5 11 1-16,-20-4 108 15,5 6 21-15,-4 9 23 16,-8-7 40-16,18 15 80 16,-8-3 10-16,29 11 1 15,-21-4 4-15,21 4-101 16,31-2-12-16,7 2-7 16,1-6-8-16,11 2-4 15,4-1-6-15,2 3-9 16,0 4-5-16,-8 0-6 15,-2 13-7-15,-17-5-2 0,0 11-2 16,-15-2 2-16,1 6 0 16,-13-4 9-16,2 1 8 15,-2-1 9-15,-2-21 8 16,7 27 5-16,-7-27 1 16,0 0-1-16,0 0 1 15,24 17-4-15,-24-17-5 16,0 0-6-16,25-21-5 15,-25 21-5-15,13-31-6 16,-13 6-2-16,8 0-1 16,-8-10 5-16,9 1-7 15,-7-3 15-15,4 0-2 0,0 3 12 16,-2 3 1-16,5 8 8 16,-7 5-4-16,-2 18 0 15,0 0 2-15,0 0-11 16,22 6 0-16,-22-6-14 15,17 39 0-15,-13-16-10 16,11 10 4-16,-11-5-5 16,10 7 6-16,-5-8 1 15,1 0 12-15,-2-2 13 16,-8-25 8-16,17 37 10 16,-17-37 5-16,15 23 3 15,-15-23 3-15,0 0-2 16,23 12-4-16,-5-5-5 0,-18-7-6 15,40 0-2-15,-15-2-5 16,8-5-2-16,-2-1-3 16,0-2-1-16,-4-3-2 15,0-3-1-15,-8-3 1 16,-9-4-3-16,-8 0 0 16,-8 2 0-16,-8 3-7 15,-7 3 5-15,-8 5 2 16,2 2-2-16,-7 8-2 15,5 4-1-15,4 4-1 16,1 2-5-16,24-10 0 16,-21 17-21-16,33 2-32 0,-12-19-88 15,29 10-4-15,-6-14 3 16,17 10-3-16</inkml:trace>
          <inkml:trace contextRef="#ctx0" brushRef="#br0" timeOffset="9829.8264">8278-2038 274 0,'0'0'146'15,"0"0"5"-15,21 4-3 16,-21-4-109-16,0 0-3 16,0 0-10-16,-6 25-7 15,6-25-6-15,-4 25-4 0,4-25-3 16,-4 27-1-1,4-27-2-15,0 0-1 16,6 21-1-16,-6-21-1 16,19-13 2-16,1 1-2 0,3-7 1 15,6-2-1-15,5-1-3 16,1 1 4-16,-2 2 2 16,-2 5 1-16,-4 5 0 15,-4 9 2-15,-23 0-2 16,23 29 1-16,-23-6 3 15,-4 4-5-15,-2 2-1 16,-5 7-1-16,3-5-2 0,-5-2 1 16,5-6-2-1,8-23-3-15,-14 31-3 16,14-31-4-16,0 0-10 16,0 0-20-16,0 0-99 0,-2-29-17 15,20 8 0-15,-9-23 0 16</inkml:trace>
          <inkml:trace contextRef="#ctx0" brushRef="#br0" timeOffset="5370.6066">3428-2366 212 0,'-4'-25'141'16,"-2"6"0"-16,6 19 3 15,-2-25-98-15,2 25-5 16,0 0-7-16,0 0-10 0,0 0-5 15,0 0-3 1,14 25-5-16,-8 0 0 16,-4 4-3-16,3 11 2 15,-1 3 1-15,-2 3-2 0,0 2-1 16,0 4-3-16,-2 0 2 16,0 0-4-16,-4-5 4 15,0-1-8-15,-1-6 0 16,1-3 0-16,2-6 1 15,0-6 0-15,2-25 1 16,-2 27-1-16,2-27 0 16,0 0 0-16,10-19 2 0,1-4-3 15,1-4 2 1,3-6 0-16,4 0-1 16,1-2 0-16,3 3 2 15,-2 5-1-15,0 5-1 0,-3 9 0 16,-18 13 0-16,32 6 0 15,-32-6-1-15,16 38 1 16,-14-9-1-16,-4 6 1 16,-4 5-1-16,-6-1 1 15,-3-1-1-15,-4-7 2 16,-1-2-2-16,-1-8 1 16,0-5-2-16,0-8 0 15,2-8-2-15,19 0-5 16,-29-22-4-16,17-1-9 15,12 0-15-15,-10-12-27 16,24 14-89-16,-14-10-3 16,0 31 1-16,25-42 2 0</inkml:trace>
          <inkml:trace contextRef="#ctx0" brushRef="#br0" timeOffset="5629.7792">3879-1928 183 0,'0'0'139'0,"0"0"1"16,0 0 2-1,-19 17-78-15,19-17-24 16,0 0-4-16,-25 6-10 16,25-6-5-16,0 0-6 0,-8 23-2 15,8-23-3-15,2 21-1 16,-2-21-4-16,12 25 0 15,-12-25 0-15,32 22-1 16,-12-13-2-16,6 1 1 16,1-6 0-16,3 0 0 15,1-2 0-15,-4-4-1 16,0 0 2-16,-4-4-1 16,-5-2 1-16,-18 8 0 15,29-25-1-15,-29 25 0 16,17-31 1-16,-17 31 0 15,4-38-1-15,-6 17 0 16,-4-1-1-16,-5 3 1 0,11 19-2 16,-35-31 1-16,12 18 0 15,-6 5-1-15,-2 4 0 16,0 4 0-16,0 4 0 16,2 2-1-16,4 3 1 15,5-1-3-15,20-8-2 16,-25 16-3-16,25-16-8 15,0 0-15-15,25 21-106 16,-25-21-21-16,42-4-9 16,-19-10 0-16</inkml:trace>
          <inkml:trace contextRef="#ctx0" brushRef="#br0" timeOffset="10302.8149">9014-2391 281 0,'0'0'148'16,"0"0"3"-16,0 0-5 16,0 0-108-16,0 0-5 15,0 0-12-15,0 0-9 16,0 0-4-16,-23 23-3 15,23-23-2-15,-4 25-1 16,4-25 0-16,2 22-1 16,-2-22 0-16,0 0-1 15,23 15 1-15,-23-15-1 16,23-8 1-16,-23 8-2 0,18-23 3 16,-18 23-2-16,11-33 1 15,-11 33 0-15,-2-32 1 16,2 32-1-16,-23-12-1 15,23 12 2-15,-33 8-4 16,14 7 0-16,19-15-6 16,-29 41-9-16,29-41-15 15,-8 56-56-15,8-56-62 16,6 48-2-16,-6-29-1 16,16 12-1-16</inkml:trace>
          <inkml:trace contextRef="#ctx0" brushRef="#br0" timeOffset="10687.4615">9078-1918 276 0,'0'0'151'15,"0"0"-2"-15,-18-8 2 16,18 8-110-16,0 0-9 15,0 0-5-15,0 0-11 16,-7 23-6-16,7-23-3 16,-2 27-1-16,2-27-3 15,7 31 0-15,-7-31-2 0,16 19-1 16,-16-19 1-16,27 0 0 16,-27 0 0-1,29-21-1-15,-29 21 2 0,25-37 0 16,-19 14 1-16,-6 0-1 15,-6 4-1-15,6 19 1 16,-27-20-2-16,9 17 1 16,-5 6-3-16,0 5-3 15,4 8-10-15,-2-9-29 16,21 13-112-16,0-20-2 16,0 0-5-16,0 0-2 15</inkml:trace>
        </inkml:traceGroup>
      </inkml:traceGroup>
    </inkml:traceGroup>
    <inkml:traceGroup>
      <inkml:annotationXML>
        <emma:emma xmlns:emma="http://www.w3.org/2003/04/emma" version="1.0">
          <emma:interpretation id="{0BF9B6E1-97CD-48A9-AAEF-AF6702CAC0A4}" emma:medium="tactile" emma:mode="ink">
            <msink:context xmlns:msink="http://schemas.microsoft.com/ink/2010/main" type="paragraph" rotatedBoundingBox="4192,2645 7712,2533 7735,3252 4215,33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955F55-D62C-4CBD-94DE-95A063995F73}" emma:medium="tactile" emma:mode="ink">
              <msink:context xmlns:msink="http://schemas.microsoft.com/ink/2010/main" type="line" rotatedBoundingBox="4192,2645 7712,2533 7735,3252 4215,3364"/>
            </emma:interpretation>
          </emma:emma>
        </inkml:annotationXML>
        <inkml:traceGroup>
          <inkml:annotationXML>
            <emma:emma xmlns:emma="http://www.w3.org/2003/04/emma" version="1.0">
              <emma:interpretation id="{14FB8081-21EF-4657-A5B1-470C24DD323C}" emma:medium="tactile" emma:mode="ink">
                <msink:context xmlns:msink="http://schemas.microsoft.com/ink/2010/main" type="inkWord" rotatedBoundingBox="4192,2645 5314,2609 5336,3309 4215,3344"/>
              </emma:interpretation>
              <emma:one-of disjunction-type="recognition" id="oneOf2">
                <emma:interpretation id="interp10" emma:lang="en-US" emma:confidence="1">
                  <emma:literal>good</emma:literal>
                </emma:interpretation>
                <emma:interpretation id="interp11" emma:lang="en-US" emma:confidence="0">
                  <emma:literal>god</emma:literal>
                </emma:interpretation>
                <emma:interpretation id="interp12" emma:lang="en-US" emma:confidence="0">
                  <emma:literal>goods</emma:literal>
                </emma:interpretation>
                <emma:interpretation id="interp13" emma:lang="en-US" emma:confidence="0">
                  <emma:literal>goody</emma:literal>
                </emma:interpretation>
                <emma:interpretation id="interp14" emma:lang="en-US" emma:confidence="0">
                  <emma:literal>Good</emma:literal>
                </emma:interpretation>
              </emma:one-of>
            </emma:emma>
          </inkml:annotationXML>
          <inkml:trace contextRef="#ctx0" brushRef="#br1" timeOffset="-324532.9293">-1146-134 35 0,'0'0'102'15,"4"-25"9"-15,-4 25 0 16,0 0-57-16,0 0-2 16,0 0-2-16,-33-18-9 15,33 18-7-15,-25 2-4 16,25-2-4-16,-29 10-4 15,29-10-3-15,-33 17-5 16,33-17-2-16,-37 25-3 16,37-25-1-16,-34 31-4 15,20-8-1-15,14-23 2 16,-19 37-5-16,17-18 6 0,2-19-4 16,4 31 2-16,-4-31-1 15,19 19 1-15,-19-19-3 16,31 0-3-16,-12-11 4 15,2-3-4-15,-1-3 4 16,3-2-2-16,-4-1 1 16,2 3 1-16,-5-2 5 15,-16 19-2-15,19-19 0 16,-19 19 2-16,0 0-3 16,0 0 2-16,2 32-2 15,-8-12 2-15,0 10-2 16,-1 1 2-16,-3 2-2 15,0 2 0-15,-3-2 0 0,1-1-1 16,-1-5 0-16,-3-2-4 16,3-5 0-16,13-20-4 15,-23 27 0-15,23-27-6 16,0 0-6-16,-18 25-13 16,18-25-18-16,0 0-54 15,0 0-45-15,8-18 2 16,-8-1 0-16,0 19 3 15</inkml:trace>
          <inkml:trace contextRef="#ctx0" brushRef="#br1" timeOffset="-323941.5334">-942-113 174 0,'-19'4'125'0,"19"-4"7"16,-23 10-3-16,23-10-90 15,-18 23 0-15,18 0-12 16,0-23-5-16,0 38-6 16,0-38-3-16,16 35-4 15,-16-35-1-15,34 27-3 16,-16-21-2-16,7-8 3 0,-6-6-4 15,2-3-4-15,-21 11 0 16,29-29 2-16,-19 11-3 16,-6-3 1-16,-2 0-1 15,-6 2 3-15,4 19-2 16,-10-33 3-16,10 33 0 16,-23-25-1-16,23 25-2 15,-29-12-2-15,29 12-5 16,-29 4-8-16,29-4-13 15,-23 12-21-15,23-12-73 16,-2 23-13-16,2-23 1 16,10 23-2-16</inkml:trace>
          <inkml:trace contextRef="#ctx0" brushRef="#br1" timeOffset="-323701.355">-649-78 87 0,'0'0'119'0,"0"0"7"16,-29-12 0-16,29 12-46 16,-21 4-40-16,21-4-2 15,0 0-11-15,-15 25-9 0,15-25 2 16,-2 27-11-16,2-27 4 15,13 33-5-15,-13-33 1 16,25 31-4-16,-6-18 2 16,-1-3-1-16,1-4-3 15,2-6 3-15,-1-8-4 16,-1-4 0-16,-19 12-4 16,29-34 3-16,-20 12-2 15,-5 1 1-15,-6-2-2 16,-5 0 2-16,7 23-2 15,-29-27 2-15,11 19-1 16,-1 4-3-16,19 4-6 0,-35 2-10 16,35-2-11-1,-21 14-30-15,21-14-73 0,0 0-4 16,31 29 0 0,-31-29-1-16</inkml:trace>
          <inkml:trace contextRef="#ctx0" brushRef="#br1" timeOffset="-323144.9426">-340-146 143 0,'0'0'125'15,"-27"0"-2"-15,27 0 6 16,-31 8-88-16,31-8-6 0,-27 17-7 16,27-17-6-16,-14 25-1 15,12-7-10-15,2-18-1 16,-2 36-4-16,2-36 4 16,16 29-8-16,-16-29 5 15,23 20-4-15,-23-20-2 16,33-6 2-16,-33 6-1 15,29-29 0-15,-16 6-5 0,1-8 6 16,-1-4-6 0,-1-5 2-16,-3-3-1 15,-1-3 3-15,-2-2 2 16,0 5 0-16,-3 1 4 0,-3 11-1 16,-3 2 2-16,3 29-1 15,-8-23 2-15,8 23-1 16,-14 23 0-16,7 2-2 15,1 10-2-15,2 7 0 16,0 5-2-16,4 3-1 16,0 0 2-16,0 4-3 15,4 0 3-15,0-4-2 16,0-4 1-16,3-5-3 16,1 1-4-16,-2-13-7 15,4 6-20-15,-10-35-56 16,13 27-60-16,-13-27 1 15,0 0-6-15,0 0 2 0</inkml:trace>
        </inkml:traceGroup>
        <inkml:traceGroup>
          <inkml:annotationXML>
            <emma:emma xmlns:emma="http://www.w3.org/2003/04/emma" version="1.0">
              <emma:interpretation id="{05B68E6A-7FEB-47A2-AA4D-5947595ABA99}" emma:medium="tactile" emma:mode="ink">
                <msink:context xmlns:msink="http://schemas.microsoft.com/ink/2010/main" type="inkWord" rotatedBoundingBox="6355,2709 7717,2666 7735,3252 6374,3295"/>
              </emma:interpretation>
              <emma:one-of disjunction-type="recognition" id="oneOf3">
                <emma:interpretation id="interp15" emma:lang="en-US" emma:confidence="0">
                  <emma:literal>site</emma:literal>
                </emma:interpretation>
                <emma:interpretation id="interp16" emma:lang="en-US" emma:confidence="0">
                  <emma:literal>5,t,l</emma:literal>
                </emma:interpretation>
                <emma:interpretation id="interp17" emma:lang="en-US" emma:confidence="0">
                  <emma:literal>Site</emma:literal>
                </emma:interpretation>
                <emma:interpretation id="interp18" emma:lang="en-US" emma:confidence="0">
                  <emma:literal>s,t.l</emma:literal>
                </emma:interpretation>
                <emma:interpretation id="interp19" emma:lang="en-US" emma:confidence="0">
                  <emma:literal>s,t,l</emma:literal>
                </emma:interpretation>
              </emma:one-of>
            </emma:emma>
          </inkml:annotationXML>
          <inkml:trace contextRef="#ctx0" brushRef="#br1" timeOffset="-314256.0804">986-258 88 0,'0'0'110'15,"0"0"0"-15,0 0 2 0,-29-15-70 16,29 15-3-16,-21-6-4 15,21 6-7-15,0 0-7 16,-21-2-2-16,21 2-3 16,-20 0-2-16,20 0-2 15,-19 4-3-15,19-4 0 16,-21 10-2-16,21-10 0 16,-23 13 0-16,23-13 0 15,-18 12-2-15,18-12 0 16,0 0 0-16,-21 23-1 15,21-23-1-15,0 0 0 16,-6 23-2-16,6-23 0 16,0 0-1-16,20 14 2 0,-20-14-2 15,27 11 0-15,-27-11-1 16,36 10 3-16,-36-10-1 16,29 17 0-16,-29-17 2 15,18 25-1-15,-18-25 2 16,5 29 0-16,-5-29-2 15,-9 29 0-15,9-29 0 16,-18 29 1-16,18-29-3 16,-21 19 1-16,21-19-2 15,-23 10 1-15,23-10 0 16,-19 2-2-16,19-2-1 16,0 0-5-16,0 0-1 0,0 0-8 15,-18-21-7-15,18 21-13 16,0 0-28-16,0 0-67 15,22 5 0-15,-22-5 2 16,23 2 1-16</inkml:trace>
          <inkml:trace contextRef="#ctx0" brushRef="#br1" timeOffset="-313906.6696">1138-9 198 0,'12'-19'124'15,"-12"19"2"-15,0 0-11 16,0 0-72-16,-12 23-6 15,12-23-7-15,-17 29-13 16,5-10 5-16,3 4-9 16,-1-1 1-16,10-22-5 15,-21 30-7-15,21-30-3 16,-12 18-6-16,12-18-6 0,0 0-9 16,0 0-14-16,0 0-37 15,0 0-58-15,0 0-5 16,-19 4 4-16,19-4 0 15</inkml:trace>
          <inkml:trace contextRef="#ctx0" brushRef="#br1" timeOffset="-313063.8802">1256-171 158 0,'0'0'116'0,"0"0"3"16,4-23-7-16,15 17-90 0,4-9-5 15,8 3-7-15,4 3-21 16,-3-7-31 0,5 12-69-16,-6-3-6 15,-4 9 0-15,-6 1-5 0</inkml:trace>
          <inkml:trace contextRef="#ctx0" brushRef="#br1" timeOffset="-313392.9708">1445-317 152 0,'11'-27'118'0,"-11"27"5"16,0 0-2-16,0 0-82 16,4-25-1-16,-4 25-8 15,0 0-6-15,0 0-2 0,0 0-2 16,0 0-4-16,-15 25-3 16,7-4 0-1,-7 2-3-15,3 6-1 16,-3 4-2-16,1 5-1 0,3-3-3 15,1 4-3-15,4-9 2 16,4 3-3-16,4-8 6 16,2-2-4-16,-4-23 4 15,21 31-4-15,-21-31 2 16,29 10-2-16,-29-10-9 16,37-8 3-16,-14 0-15 15,-6-13-14-15,14 10-32 16,-23-14-76-16,17 7 0 15,-19-7 0-15,5 6 8 0</inkml:trace>
          <inkml:trace contextRef="#ctx0" brushRef="#br1" timeOffset="-312890.7648">1728 68 216 0,'0'0'130'0,"-11"25"1"0,11-25-5 15,-20 25-97-15,20-25-8 16,-17 25-5-16,17-25-12 16,-15 20-10-16,15-20-10 15,-8 21-16-15,8-21-25 16,0 0-70-16,-19 13 2 15,19-13-6-15,0 0 3 16</inkml:trace>
          <inkml:trace contextRef="#ctx0" brushRef="#br1" timeOffset="-312330.0584">1917 84 152 0,'19'0'116'0,"-19"0"5"15,0 0 0-15,22-31-81 16,-1 19-11-16,-8-11-7 15,7 4-5-15,-3-6-8 16,4 2 2-16,-7-4-7 0,5 2 0 16,-6-4-1-16,-1 9 0 15,-4-7 5-15,1 2-1 16,-3-2 0-16,-2 2-1 16,-2-4 2-16,-2 6-3 15,-2-2 2-15,0 4 0 16,-4 2-1-16,6 19 0 15,-11-23-1-15,11 23 0 16,0 0-1-16,-20-10 2 16,20 10 0-16,0 0 0 15,-27 25 0-15,16-6 1 16,1 1 0-16,-1 12-1 0,1-1-1 16,2 4 0-16,1 3-3 15,1 5-2-15,4-1 7 16,4-3-4-16,0-3 1 15,7-5-2-15,1-4 0 16,0-4-5-16,5-3-5 16,-15-20-15-16,39 27-47 15,-39-27-73-15,36 0-6 16,-36 0 3-16,31-20-6 16</inkml:trace>
        </inkml:traceGroup>
      </inkml:traceGroup>
    </inkml:traceGroup>
    <inkml:traceGroup>
      <inkml:annotationXML>
        <emma:emma xmlns:emma="http://www.w3.org/2003/04/emma" version="1.0">
          <emma:interpretation id="{3D9DE9D6-78B9-4D0C-9CFD-BE86B5203B83}" emma:medium="tactile" emma:mode="ink">
            <msink:context xmlns:msink="http://schemas.microsoft.com/ink/2010/main" type="paragraph" rotatedBoundingBox="4200,3257 12727,2008 12926,3365 4399,4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7E724C-AB32-4457-AFEA-D042A455BAD5}" emma:medium="tactile" emma:mode="ink">
              <msink:context xmlns:msink="http://schemas.microsoft.com/ink/2010/main" type="inkBullet" rotatedBoundingBox="4324,4105 4512,4078 4550,4342 4363,4369"/>
            </emma:interpretation>
            <emma:one-of disjunction-type="recognition" id="oneOf4">
              <emma:interpretation id="interp20" emma:lang="en-US" emma:confidence="0">
                <emma:literal>•</emma:literal>
              </emma:interpretation>
            </emma:one-of>
          </emma:emma>
        </inkml:annotationXML>
        <inkml:trace contextRef="#ctx0" brushRef="#br1" timeOffset="-326901.8496">-1079 1030 135 0,'0'0'115'16,"-19"-7"5"-16,19 7-2 15,-19 0-84-15,1-6 0 16,18 6-2-16,-23 4-7 16,23-4-3-16,-23 15-3 15,23-15-2-15,-25 21-4 16,17-3-1-16,8-18-4 15,-15 38 1-15,11-20-1 16,6 3-2-16,0-2 1 16,4 0-3-16,-6-19 2 0,25 25-4 15,-25-25 4-15,29 2-5 16,-10-6-7-16,0-7 6 16,-19 11-3-16,31-27 3 15,-31 27-1-15,21-27 3 16,-21 27-2-16,0 0 3 15,0 0 4-15,0 0-1 16,0 0 4-16,2 31-3 16,-2-12 0-16,0 0-2 15,2-1 1-15,-2-18-4 16,6 23 0-16,-6-23-8 16,0 0-8-16,0 0-14 15,29 15-40-15,-29-15-73 0,0 0-4 16,13-29-2-1,-13 29 1-15</inkml:trace>
      </inkml:traceGroup>
      <inkml:traceGroup>
        <inkml:annotationXML>
          <emma:emma xmlns:emma="http://www.w3.org/2003/04/emma" version="1.0">
            <emma:interpretation id="{1BC5A7F0-AD58-4AAF-9789-988AF3B1D645}" emma:medium="tactile" emma:mode="ink">
              <msink:context xmlns:msink="http://schemas.microsoft.com/ink/2010/main" type="line" rotatedBoundingBox="4543,3207 12727,2008 12926,3365 4742,4564"/>
            </emma:interpretation>
          </emma:emma>
        </inkml:annotationXML>
        <inkml:traceGroup>
          <inkml:annotationXML>
            <emma:emma xmlns:emma="http://www.w3.org/2003/04/emma" version="1.0">
              <emma:interpretation id="{E0F80B9B-265E-46D8-8E27-7CA52640F16D}" emma:medium="tactile" emma:mode="ink">
                <msink:context xmlns:msink="http://schemas.microsoft.com/ink/2010/main" type="inkWord" rotatedBoundingBox="4422,3491 6170,2850 6647,4149 4898,4791"/>
              </emma:interpretation>
              <emma:one-of disjunction-type="recognition" id="oneOf5">
                <emma:interpretation id="interp21" emma:lang="en-US" emma:confidence="0">
                  <emma:literal>it's</emma:literal>
                </emma:interpretation>
                <emma:interpretation id="interp22" emma:lang="en-US" emma:confidence="0">
                  <emma:literal>its</emma:literal>
                </emma:interpretation>
                <emma:interpretation id="interp23" emma:lang="en-US" emma:confidence="0">
                  <emma:literal>ICE,</emma:literal>
                </emma:interpretation>
                <emma:interpretation id="interp24" emma:lang="en-US" emma:confidence="0">
                  <emma:literal>ICE.</emma:literal>
                </emma:interpretation>
                <emma:interpretation id="interp25" emma:lang="en-US" emma:confidence="0">
                  <emma:literal>IDE,</emma:literal>
                </emma:interpretation>
              </emma:one-of>
            </emma:emma>
          </inkml:annotationXML>
          <inkml:trace contextRef="#ctx0" brushRef="#br1" timeOffset="-330285.8262">18 880 42 0,'0'0'107'0,"-17"21"6"0,17-21 3 15,0 0-53-15,0 0-1 16,0 0-5-16,0 0-11 16,0 0-6-16,0 0-4 15,25 16-6-15,-25-16-7 16,31 0-5-16,-8-2-5 15,8 2-4-15,4-2-2 16,6 0-3-16,3-2-3 16,5-2 0-16,-1 0 0 15,-1 1-1-15,-3 1-4 16,-7-2-2-16,-4 8-10 16,-15-8-13-16,7 20-38 15,-25-14-74-15,0 0-3 0,0 0-3 16,-16 25 3-16</inkml:trace>
          <inkml:trace contextRef="#ctx0" brushRef="#br1" timeOffset="-331710.2864">25 53 118 0,'4'-25'110'16,"-4"25"9"-16,0 0-3 0,-4-33-65 15,4 33-11-15,0 0 5 16,0 0-17-16,0 0-1 16,0 0-2-16,0 0-1 15,0 0-3-15,-2 29-4 16,0 0 3-16,-5 4-9 15,5 9 3-15,-4 8-2 16,4 6-2-16,-2 4-6 16,4 9 2-16,0-1-3 15,2 3 0-15,0 0-2 16,2-7 1-16,-2-6-1 16,2-4 0-16,-4-8-1 15,3-11 0-15,-1-6 0 0,-2-8 0 16,0-21-2-16,0 0-1 15,0 0-7-15,0 0-7 16,0 0-12-16,-2-41-16 16,2 41-44-16,6-48-58 15,0 25 3-15,-10-17-2 16,8 15 6-16</inkml:trace>
          <inkml:trace contextRef="#ctx0" brushRef="#br1" timeOffset="-330449.8025">5 342 42 0,'0'0'108'0,"-2"21"4"15,2-21 6-15,0 0-59 16,0 0 0-16,0 0-4 15,0 0-13-15,0 0-7 16,0 0-6-16,21 4-6 16,-21-4-4-16,0 0-3 15,27-6-5-15,-9 6-2 0,1-4-3 16,8 1-1-16,2 1-2 16,2-2-2-16,4 0-1 15,0-2-2-15,4 2-3 16,-2-5-4-16,3 9-5 15,-11-10-9-15,6 12-9 16,-35-2-23-16,41-6-78 16,-41 6-2-16,6 18 0 15,-6-18 5-15</inkml:trace>
          <inkml:trace contextRef="#ctx0" brushRef="#br1" timeOffset="-331168.4028">4 5 49 0,'0'0'108'0,"0"0"3"16,0 0 11-16,-18 7-47 16,18-7-6-16,0 0-18 15,0 0-2-15,0 0-18 16,0 0-4-16,0 0-6 16,0 0-8-16,0 0-3 15,31-21-5-15,-3 15 4 16,6-1-9-16,11-1 6 15,3 0-3-15,9-3 0 0,-3 5-2 16,6-4 1-16,-10 6-2 16,-5 2-2-1,-6 2-2-15,-12 2-3 16,-4 4-5-16,-23-6-18 0,23 21-39 16,-23-21-67-16,0 0-2 15,-29 14-1-15,29-14 0 16</inkml:trace>
          <inkml:trace contextRef="#ctx0" brushRef="#br1" timeOffset="-329055.8912">814 863 80 0,'0'0'112'0,"0"0"5"16,-9-20 3-16,9 20-67 15,0 0-2-15,19-13-1 0,-19 13-11 16,0 0-8-16,10-25-5 16,-10 25-4-16,19-8-5 15,-19 8-4-15,25-2-3 16,-25 2-2-16,31 6-2 15,-31-6 0-15,27 23-2 16,-27-23 0-16,19 33 0 16,-15-12 0-16,-8 0-1 15,-2 2 0-15,-5 0 0 16,-3-3 0-16,-3 3 0 16,3-2-2-16,14-21 1 15,-27 35 0-15,27-35 0 0,-13 25 0 16,13-25-1-16,8 19-1 15,-8-19 0-15,25 12 1 16,-25-12-1-16,36 0-2 16,-16 0-3-16,1-4-5 15,2 4-5-15,-23 0-10 16,37 0-26-16,-37 0-90 16,27-10-3-16,-27 10-4 15,21-15 4-15</inkml:trace>
          <inkml:trace contextRef="#ctx0" brushRef="#br1" timeOffset="-326557.3697">-863 703 207 0,'0'0'131'0,"0"0"4"15,-13-24-1 1,13 24-95-16,0 0-3 16,0 33-5-16,-6-15-10 0,8 18-3 15,-6-3-5-15,2 13-3 16,0-1-3-16,2 3-1 15,-2 2-3-15,2-6 2 16,2-1-4-16,0-7 1 16,2-7-1-16,-2-8-6 15,5-3-8-15,-7-18-15 16,18 4-32-16,-14-22-83 16,15 3 1-16,-11-14-6 15,11 4 0-15</inkml:trace>
          <inkml:trace contextRef="#ctx0" brushRef="#br1" timeOffset="-326068.984">-576 913 200 0,'0'0'127'16,"0"0"7"-16,-25 11-38 15,25-11-46-15,-23 21-5 0,23-21-12 16,-25 29-7 0,17-9-5-16,-7-1-7 15,7 6-3-15,-1 0-4 16,5-2 1-16,2 0-4 0,6-5 2 16,-4-18-5-16,17 27 3 15,-17-27-3-15,27-6 0 16,-27 6 0-16,37-31-2 15,-18 6 3-15,0 0-1 16,-5-2 5-16,1 4-3 16,-5 5 4-16,-10 18-1 15,0 0 1-15,0 0 1 16,0 0-3-16,17 39 0 16,-17-4 4-16,2 5-2 15,-4 3 2-15,0 3-3 16,-2 0 0-16,-1-5-2 15,-3-5 1-15,-4-5 0 0,-3-8-7 16,-6-7-1-16,3-5-5 16,-5-11-6-16,23 0-8 15,-42-15-19-15,42 15-76 16,-16-23-35-16,16 23-4 16,-4-37 2-16</inkml:trace>
        </inkml:traceGroup>
        <inkml:traceGroup>
          <inkml:annotationXML>
            <emma:emma xmlns:emma="http://www.w3.org/2003/04/emma" version="1.0">
              <emma:interpretation id="{8C8713B5-9601-434A-8759-EE94750148C4}" emma:medium="tactile" emma:mode="ink">
                <msink:context xmlns:msink="http://schemas.microsoft.com/ink/2010/main" type="inkWord" rotatedBoundingBox="7580,3963 7854,3195 8606,3463 8332,4231"/>
              </emma:interpretation>
              <emma:one-of disjunction-type="recognition" id="oneOf6">
                <emma:interpretation id="interp26" emma:lang="en-US" emma:confidence="0">
                  <emma:literal>to</emma:literal>
                </emma:interpretation>
                <emma:interpretation id="interp27" emma:lang="en-US" emma:confidence="0">
                  <emma:literal>¥</emma:literal>
                </emma:interpretation>
                <emma:interpretation id="interp28" emma:lang="en-US" emma:confidence="0">
                  <emma:literal>€</emma:literal>
                </emma:interpretation>
                <emma:interpretation id="interp29" emma:lang="en-US" emma:confidence="0">
                  <emma:literal>€0</emma:literal>
                </emma:interpretation>
                <emma:interpretation id="interp30" emma:lang="en-US" emma:confidence="0">
                  <emma:literal>£0</emma:literal>
                </emma:interpretation>
              </emma:one-of>
            </emma:emma>
          </inkml:annotationXML>
          <inkml:trace contextRef="#ctx0" brushRef="#br1" timeOffset="-311430.5312">2478 406 155 0,'0'0'128'16,"0"0"2"-16,-8-20 1 15,8 20-88-15,0 0-4 16,0 0-3-16,0 0-8 16,0 0-4-16,0 0-5 15,0 0-2-15,0 0-3 16,8 18-2-16,-12 3 0 16,4 12-2-16,-4 7-2 15,-1 8-1-15,-1 4-2 0,4 2-1 16,-2 2-2-16,2 0 1 15,0-8-3 1,0-5 1-16,4-10 0 16,-2-8-1-16,2-4-2 0,-2-21-4 15,0 0-8-15,0 0-12 16,0 0-22-16,2-25-84 16,-2 25-15-16,-4-41-3 15,4 41 3-15</inkml:trace>
          <inkml:trace contextRef="#ctx0" brushRef="#br1" timeOffset="-311164.6434">2274 739 179 0,'0'0'128'15,"0"0"4"-15,0 0-1 16,0 0-88-16,0 0-8 15,19-19-7-15,-19 19-9 16,41-19-5-16,-11 9-4 16,5 0-5-16,0-1-1 15,1 3-3-15,1 4-5 16,-6-2-6-16,0 8-10 16,-12-9-18-16,8 20-56 15,-27-13-40-15,0 0-3 16,0 0 1-16</inkml:trace>
          <inkml:trace contextRef="#ctx0" brushRef="#br1" timeOffset="-310436.9693">2621 292 194 0,'-14'-21'118'16,"-5"-2"5"-16,19 23-27 0,-46-29-57 16,46 29-3-16,-43-18-4 15,24 20-5-15,-12-2-2 16,6 10-3-16,-8 1-3 15,4 11-1-15,-3-1-4 16,5 8-1-16,-6-2-4 16,6 7-1-16,0-1-2 15,4 4 0-15,2-2-3 16,3 3 2-16,-1-3-2 16,4 3 1-16,3-1-1 15,4-2 1-15,-3 1-1 16,5-1 0-16,2-4-1 15,4 0 1-15,2-2-1 0,2-2 0 16,7-4 0-16,5 2 0 16,1-4-1-1,10 0 1-15,0-3 0 16,4 1-1-16,2-4 1 0,3-1 0 16,5-3 0-16,1-5-1 15,3-4 0-15,3-2 0 16,2-6 1-16,2-3 0 15,-4-1 0-15,0 0 0 16,-5-5-1-16,-3 3 1 16,-7-3 1-16,-4 0-2 15,-6 1 0-15,-4-3-1 0,-3-1 1 16,-5-5 0-16,-3-8-1 16,-4-7 0-16,-4-8 2 15,-4-8-1-15,-4-6 0 16,-5 0-1-16,-6 4 1 15,-3 6-2-15,-3 8 2 16,-7 13-1-16,-1 15-5 16,-4 10-1-16,1 12-5 15,-1-6-17-15,18 21-70 16,-10-25-56-16,29 2-6 16,-20-13 0-16,20 13-5 15</inkml:trace>
        </inkml:traceGroup>
        <inkml:traceGroup>
          <inkml:annotationXML>
            <emma:emma xmlns:emma="http://www.w3.org/2003/04/emma" version="1.0">
              <emma:interpretation id="{F3EF7356-EB1D-4A89-9199-CCEB02181894}" emma:medium="tactile" emma:mode="ink">
                <msink:context xmlns:msink="http://schemas.microsoft.com/ink/2010/main" type="inkWord" rotatedBoundingBox="9253,2749 11027,2489 11143,3275 9369,3535"/>
              </emma:interpretation>
              <emma:one-of disjunction-type="recognition" id="oneOf7">
                <emma:interpretation id="interp31" emma:lang="en-US" emma:confidence="0">
                  <emma:literal>exist</emma:literal>
                </emma:interpretation>
                <emma:interpretation id="interp32" emma:lang="en-US" emma:confidence="0">
                  <emma:literal>existed</emma:literal>
                </emma:interpretation>
                <emma:interpretation id="interp33" emma:lang="en-US" emma:confidence="0">
                  <emma:literal>exist!</emma:literal>
                </emma:interpretation>
                <emma:interpretation id="interp34" emma:lang="en-US" emma:confidence="0">
                  <emma:literal>exists</emma:literal>
                </emma:interpretation>
                <emma:interpretation id="interp35" emma:lang="en-US" emma:confidence="0">
                  <emma:literal>exist.</emma:literal>
                </emma:interpretation>
              </emma:one-of>
            </emma:emma>
          </inkml:annotationXML>
          <inkml:trace contextRef="#ctx0" brushRef="#br1" timeOffset="-308053.0024">3743 7 118 0,'0'0'115'15,"0"0"-2"-15,0 0 8 16,0 0-70-16,0 0-6 15,0 0-11-15,0 0-10 16,17-20-6-16,2 13-4 0,-19 7-1 16,35-22-9-1,-16 7-2-15,-1 1-4 16,-18 14 5-16,29-32-2 16,-29 32 0-16,11-31 1 0,-11 31 0 15,-4-23-2-15,4 23 1 16,-19-14 0-16,19 14 2 15,-31-9-1-15,31 9 1 16,-34 3-1-16,34-3 1 16,-29 4 2-16,29-4 0 15,-20 10 0-15,20-10 0 16,-17 19 0-16,17-19 1 16,-8 31 0-16,3-12-1 15,5 4-4-15,0 1 8 16,0 1-5-16,5-2 2 15,3-2-3-15,4-2 2 16,-12-19-4-16,34 20 3 0,-14-20-2 16,7 0-8-16,0-12-2 15,11 6-16-15,-12-15-9 16,17 17-26-16,-22-15-74 16,15 11-7-16,-18-9-2 15,5 11 4-15</inkml:trace>
          <inkml:trace contextRef="#ctx0" brushRef="#br1" timeOffset="-307700.898">4151-128 167 0,'0'0'133'0,"-4"-25"-1"16,4 25 4-16,0 0-88 15,0 0-9-15,0 0-6 16,0 0-9-16,15 19-6 16,-15-19-4-16,14 31-4 15,-3-6-5-15,-3-2 4 16,3 0-4-16,-1 0 1 15,2-4-4-15,-12-19 1 0,23 27-6 16,-23-27-1-16,21 4-5 16,-21-4-20-16,0 0-26 15,35-25-86-15,-31 4-3 16,-4 21 0-16,13-35 1 16</inkml:trace>
          <inkml:trace contextRef="#ctx0" brushRef="#br1" timeOffset="-307446.0649">4390-177 160 0,'0'0'131'0,"0"0"-2"16,0 0 5-16,0 0-88 16,-16 24-4-16,-3-11-11 15,11 14-8-15,-9-4-7 16,7 6-6-16,-5-2 1 15,5-2-5-15,2-4-1 16,8-21-8-16,-7 33-4 16,7-33-11-16,0 0-9 15,0 0-22-15,0 0-85 16,0 0-1-16,23 0-3 16,-23 0 5-16</inkml:trace>
          <inkml:trace contextRef="#ctx0" brushRef="#br1" timeOffset="-307213.727">4580-163 191 0,'0'0'132'16,"0"0"-1"-16,4 29 1 15,-4-29-98-15,-4 31-6 16,4-31-4-16,-3 40-10 15,1-19-4-15,4-3-10 16,-2 1-10-16,0-19-19 16,7 25-45-16,-7-25-54 15,0 0-2-15,6-31-5 16,2 8-1-16</inkml:trace>
          <inkml:trace contextRef="#ctx0" brushRef="#br1" timeOffset="-306890.8783">4650-416 191 0,'-21'-5'121'0,"21"5"-3"15,-10 21-1-15,10-21-116 16,0 0-22-16,4 23-62 16,-4-23-32-16,0 0-2 15,0 0-2-15</inkml:trace>
          <inkml:trace contextRef="#ctx0" brushRef="#br1" timeOffset="-306734.7745">4812-489 166 0,'0'0'131'0,"0"0"4"16,0 0 2-16,0 0-89 15,-6 29-6-15,6 10-2 16,-15 1-12-16,9 14-3 16,-8 2-8-16,3 8-7 0,1-3 1 15,2-1-4-15,3-8 0 16,3-11-6-16,4-3-3 15,0-15-12-15,7 2-14 16,-9-25-75-16,0 0-45 16,0 0 0-16,21-21-4 15</inkml:trace>
          <inkml:trace contextRef="#ctx0" brushRef="#br1" timeOffset="-304101.2957">5045 280 161 0,'0'0'131'0,"-6"-21"3"16,6 21 2-16,0 0-87 16,12-31-8-16,11 27-5 15,-23 4-11-15,46-23-5 0,-15 10-7 16,8 3-3-16,3-1-5 16,4 3-1-1,1-2-2-15,1-1-3 0,-2 3-3 16,-5-2-3-16,-3 5-3 15,-11-3-7-15,-2 14-14 16,-25-6-24-16,8 21-49 16,-27-4-32-16,-6 14-1 15,-18 0 2-15</inkml:trace>
          <inkml:trace contextRef="#ctx0" brushRef="#br1" timeOffset="-301677.8908">6132-236 130 0,'-17'-18'122'0,"17"18"8"15,-27-11-1-15,27 11-78 16,-31-4-6-16,31 4-3 0,-38 4-10 16,20 5-7-16,-5-7-5 15,23-2-5-15,-38 20-3 16,38-20-2-16,-27 25-3 15,27-25-2-15,-14 29-3 16,14-29-1-16,4 30-1 16,-4-30 1-16,19 27-2 15,-19-27 1-15,33 27 0 16,-33-27 0-16,35 22 0 16,-35-22 1-16,27 21-1 15,-27-21 1-15,0 0 1 16,17 25-1-16,-17-25 1 15,-13 19-4-15,13-19 6 0,-22 19-7 16,22-19 7-16,-32 22-8 16,32-22-3-16,-29 21-10 15,29-21-11-15,0 0-12 16,-4 27-47-16,4-27-49 16,0 0-8-16,31-21 6 15,-4 15 0-15</inkml:trace>
          <inkml:trace contextRef="#ctx0" brushRef="#br1" timeOffset="-301325.6349">6300-3 215 0,'0'0'130'0,"0"0"11"16,19 21-7-16,-19-21-97 15,-17 27-9-15,-2-11-2 16,7 9-9-16,-7-4-3 0,0 0-4 15,3 0-10-15,-5-7-2 16,21-14-8-16,-29 19-10 16,29-19-13-1,0 0-19-15,-6 21-49 0,6-21-37 16,0 0 0-16,0 0 5 16</inkml:trace>
          <inkml:trace contextRef="#ctx0" brushRef="#br1" timeOffset="-300981.7574">6674-300 143 0,'27'-19'129'0,"-27"19"2"15,0 0 5-15,-27 4-86 16,19 23-3-16,-22-10-9 16,12 18-9-16,-11-6-5 15,6 9-5-15,0-5-7 16,6 0-7-16,3-1-2 16,10-1-2-16,2-11-1 15,2-20-5-15,12 30 3 0,-12-30-9 16,29 6-8-1,-29-6-7-15,33-13-18 16,-29-18-45-16,19 19-48 16,-16-17 0-16,-7 29-3 0,14-42 4 15</inkml:trace>
          <inkml:trace contextRef="#ctx0" brushRef="#br1" timeOffset="-300813.4132">6472-148 153 0,'0'0'119'0,"0"0"2"16,0 0-4-16,0 0-86 16,31-2-8-16,-6-1-9 15,-2 1-20-15,0-8-27 16,8 14-54-16,-6-6-32 16,0 6 1-16,-6-2-6 0</inkml:trace>
          <inkml:trace contextRef="#ctx0" brushRef="#br1" timeOffset="-300388.752">6836 41 183 0,'23'10'130'16,"-23"-10"6"-16,0 0-2 15,-23 17-83-15,21 8-17 16,-19-13-6-16,11 13-8 15,-11-6-11-15,2 2-2 0,3-1-10 16,16-20-6 0,-23 29-11-16,23-29-17 15,0 0-47-15,0 0-50 16,0 0-5-16,10-20 3 0,11 1-1 16</inkml:trace>
          <inkml:trace contextRef="#ctx0" brushRef="#br1" timeOffset="-299990.4866">6979-17 211 0,'21'8'136'0,"-21"-8"-3"15,19-6-3-15,-19 6-92 0,21-13-5 16,-21 13-8-16,27-23-15 16,-27 23-1-16,35-31-1 15,-16 10-4-15,1-2 0 16,-1-1-3-16,2-6 0 16,-3-1 1-16,-1-4-1 15,-2-2 2-15,-5 1-1 16,-4 1 4-16,-2 10-1 15,-6 0 2-15,2 25-1 16,-16-21 2-16,16 21 0 16,-34 17-1-16,16 6 1 15,-5 4-2-15,2 4-1 0,2 2 0 16,3 5 0-16,1 3-2 16,5 1 0-16,4-3-2 15,4 3-3-15,2-3-2 16,0-1-4-16,6 5-11 15,-8-20-58-15,16 17-72 16,-7-20-3-16,9 1-5 16,-16-21 1-16</inkml:trace>
        </inkml:traceGroup>
      </inkml:traceGroup>
    </inkml:traceGroup>
  </inkml:traceGroup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47:58.53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B89B193-31E1-4399-A147-AEE9E0A9A99B}" emma:medium="tactile" emma:mode="ink">
          <msink:context xmlns:msink="http://schemas.microsoft.com/ink/2010/main" type="writingRegion" rotatedBoundingBox="17489,1916 22996,2929 22617,4986 17111,3973"/>
        </emma:interpretation>
      </emma:emma>
    </inkml:annotationXML>
    <inkml:traceGroup>
      <inkml:annotationXML>
        <emma:emma xmlns:emma="http://www.w3.org/2003/04/emma" version="1.0">
          <emma:interpretation id="{61DA5D61-6D13-4CCE-AEC5-0F2DF2ACB757}" emma:medium="tactile" emma:mode="ink">
            <msink:context xmlns:msink="http://schemas.microsoft.com/ink/2010/main" type="paragraph" rotatedBoundingBox="17489,1916 22996,2929 22617,4986 17111,39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48E7B5-9EA2-4F53-9704-347D7624D132}" emma:medium="tactile" emma:mode="ink">
              <msink:context xmlns:msink="http://schemas.microsoft.com/ink/2010/main" type="line" rotatedBoundingBox="17489,1916 22996,2929 22617,4986 17111,3973"/>
            </emma:interpretation>
          </emma:emma>
        </inkml:annotationXML>
        <inkml:traceGroup>
          <inkml:annotationXML>
            <emma:emma xmlns:emma="http://www.w3.org/2003/04/emma" version="1.0">
              <emma:interpretation id="{73B107BE-71F0-4DE7-82B3-42D3DE37E063}" emma:medium="tactile" emma:mode="ink">
                <msink:context xmlns:msink="http://schemas.microsoft.com/ink/2010/main" type="inkWord" rotatedBoundingBox="17489,1916 22996,2929 22617,4986 17111,3973"/>
              </emma:interpretation>
              <emma:one-of disjunction-type="recognition" id="oneOf0">
                <emma:interpretation id="interp0" emma:lang="en-US" emma:confidence="0">
                  <emma:literal>Stettin.)</emma:literal>
                </emma:interpretation>
                <emma:interpretation id="interp1" emma:lang="en-US" emma:confidence="0">
                  <emma:literal>Stettin)</emma:literal>
                </emma:interpretation>
                <emma:interpretation id="interp2" emma:lang="en-US" emma:confidence="0">
                  <emma:literal>retransfer.)</emma:literal>
                </emma:interpretation>
                <emma:interpretation id="interp3" emma:lang="en-US" emma:confidence="0">
                  <emma:literal>Stefani.)</emma:literal>
                </emma:interpretation>
                <emma:interpretation id="interp4" emma:lang="en-US" emma:confidence="0">
                  <emma:literal>•test I.)</emma:literal>
                </emma:interpretation>
              </emma:one-of>
            </emma:emma>
          </inkml:annotationXML>
          <inkml:trace contextRef="#ctx0" brushRef="#br0">12416 43 199 0,'0'0'123'0,"0"0"3"15,0 0 2-15,0 0-96 16,20-4 3 0,-20 4-10-16,17-21-9 0,-17 21-4 15,23-23-1-15,-23 23-3 16,27-29-2-16,-15 10 5 16,7 5-8-16,-2-7 5 15,3 0-2-15,-1-4-1 16,2-2-1-16,-5-2-1 15,3 0 0-15,-2-4 1 16,-3 2-2-16,-5-1 2 16,-1 3-1-16,-8 2 0 0,0 2 1 15,-2 5-1 1,2 20 1-16,-11-32 0 16,11 32-1-16,0 0 1 15,-22-16-1-15,22 16 1 0,-19 2-3 16,19-2 1-16,-23 27-1 15,11-4 0-15,-1 2 1 16,-1 6-2-16,1 4 1 16,3 0-1-16,1 3 1 15,3-1-2-15,2-3 1 16,4-5 0-16,4 0 0 16,0-2-1-16,3 0 0 15,3-2-3-15,-4-5-2 16,7 3-5-16,-13-23-13 15,27 36-32-15,-27-36-84 16,20 8-2-16,-20-8-1 16,21-15-1-16</inkml:trace>
          <inkml:trace contextRef="#ctx0" brushRef="#br0" timeOffset="31.0256">12891 7 299 0,'2'36'142'0,"-2"-36"3"0,-10 43-7 15,-13-26-108-15,15 6-14 16,-5-4 2-16,1 1-15 15,2-1-5-15,10-19-8 16,-23 33-12-16,23-33-18 16,-15 21-65-16,15-21-32 15,0 0-3-15,-23 0 2 16</inkml:trace>
          <inkml:trace contextRef="#ctx0" brushRef="#br0" timeOffset="-1154.5981">12162-258 144 0,'0'0'122'0,"0"0"2"15,0 0 6-15,0 0-81 16,0 0-4-16,0 0-1 16,0 0-10-16,0 0-5 15,-4 33-5-15,4-33-7 16,0 31-3-16,0-31-5 15,0 39-4-15,0-18-1 16,2 2-2-16,-2-2-2 16,2 0 2-16,-2-3-3 15,2 1 0-15,-2-19-3 16,0 19-4-16,0-19-7 0,0 0-5 16,2 18-23-16,-14-36-36 15,12 18-59-15,-13-25-5 16,13 25 5-16,-20-27-2 15</inkml:trace>
          <inkml:trace contextRef="#ctx0" brushRef="#br0" timeOffset="-1768.4343">11948-315 126 0,'0'0'120'0,"2"-22"4"15,-2 22 5-15,0 0-77 16,0 0-3-16,0 0-6 16,0 0-10-16,-33-15-5 15,33 15-6-15,-31 8-4 16,31-8-4-16,-40 15-2 16,19-5-1-16,-1 1-4 15,22-11-1-15,-32 20-2 16,32-20 0-16,-18 19-3 15,18-19 0-15,-4 23 1 16,4-23-1-16,6 29 0 16,-2-10-1-16,-4-19 1 0,8 35 1 15,-4-16-1-15,-4-19 1 16,9 29-1-16,-9-29 0 16,10 25 1-1,-10-25 1-15,11 21-2 0,-11-21 0 16,8 20 0-16,-8-20 1 15,2 25-1-15,-2-25-1 16,-6 25 0-16,6-25 0 16,-19 23 0-16,19-23 5 15,-27 15-8-15,27-15 3 16,-27 6-8-16,27-6 0 16,-23 4-3-16,23-4-8 15,0 0-15-15,-6-27-35 0,25 25-70 16,-19 2-4-1,35-25 5-15,-18 4-7 16</inkml:trace>
          <inkml:trace contextRef="#ctx0" brushRef="#br0" timeOffset="-944.2803">12023-128 163 0,'0'0'126'16,"0"0"-1"-16,0 0 3 15,0 0-85-15,0 0-9 16,21-25-4-16,1 23-11 15,-22 2-4-15,40-8-6 0,-17 6-4 16,2 2-4-16,-2 2-3 16,-1-4-9-16,8 8-16 15,-30-6-35 1,45-2-64-16,-45 2-5 0,40-2 0 16,-40 2-3-16</inkml:trace>
          <inkml:trace contextRef="#ctx0" brushRef="#br0" timeOffset="892.9279">13309-292 120 0,'23'-23'117'16,"-23"23"6"-16,10-18 0 16,-10 18-66-16,0 0-5 15,29-15-8-15,-29 15-10 0,0 0-5 16,0 0-4-16,0 0-4 16,0 0-2-1,0 0-2-15,0 0-2 16,-27 27-4-16,7-8-2 0,-1 8-1 15,-2 0-1-15,-2 4-2 16,4 0-2-16,2-2 0 16,5 0-2-16,6 3 1 15,6-7-2-15,4-1 2 16,4-3-2-16,-6-21 4 16,25 27-4-16,-7-16-1 15,-18-11-1-15,36 0-2 16,-15-2-3-16,-21 2-6 15,39-21-8-15,-24 2-15 16,10 21-24-16,-28-23-79 16,3 21-4-16,17-22-3 15,-17 22 6-15</inkml:trace>
          <inkml:trace contextRef="#ctx0" brushRef="#br0" timeOffset="1230.9572">13134-165 159 0,'0'0'132'0,"-18"0"7"15,18 0-3-15,0 0-57 16,-25-8-36-16,25 8-10 16,0 0-9-16,21-2-9 15,-21 2-3-15,35-11-4 16,-6 5-3-16,8-2-2 16,3-1-3-16,1-1-5 15,5 4-10-15,-8-9-25 16,13 15-97-16,-19-10-6 15,3 14 0-15,-16-8-6 16</inkml:trace>
          <inkml:trace contextRef="#ctx0" brushRef="#br1" timeOffset="13288.7549">14098-192 183 0,'7'-23'125'16,"-7"23"-1"-16,0 0 1 16,-29-14-80-16,29 14-2 15,-25 16-6-15,10 5-8 16,-8-2-3-16,5 16-4 15,-14 2-6-15,3 11 2 16,-8 6-1-16,-3 15-4 16,-5 4 0-16,-1 8-3 0,0 6 0 15,5 4-2-15,5 5-1 16,7-1-4-16,13 1-3 16,7-5 0-16,14-3-1 15,9-3-1-15,7-12 3 16,4-11 0-16,4-8-3 15,0-15-3-15,2-7-6 16,-4-16-10-16,6 5-14 16,-33-21-34-16,42 14-79 15,-42-14 2-15,19 38-1 16,-23-11 1-16</inkml:trace>
          <inkml:trace contextRef="#ctx0" brushRef="#br1" timeOffset="14990.0929">14275 91 208 0,'-25'-9'128'15,"25"9"1"-15,0 0-3 0,23-14-68 16,-23 14-31-16,50-23 0 15,-13 6-1-15,17 3-10 16,2-7-5-16,11 4-3 16,-1-3 2-16,3 3-8 15,-5 2 2-15,-5 3-1 16,-12 4-3-16,-9 1-1 16,-9 5-3-16,-29 2-6 15,31 9-11-15,-31-9-13 16,6 27-41-16,-6-27-59 15,-19 33-1-15,-3-14 1 16,3 8-1-16</inkml:trace>
          <inkml:trace contextRef="#ctx0" brushRef="#br1" timeOffset="15284.4467">14254 408 295 0,'0'0'134'0,"0"0"3"15,-8 27-35-15,8-27-62 16,27-4-7-16,-6-4-9 16,18 6-6-16,3-8-5 0,12-1-4 15,4-3-3-15,2 3-3 16,1-1-1-16,-3 1-4 15,-4 5-5 1,-13-2-4-16,1 14-12 0,-21-10-23 16,6 18-89-16,-27-14-3 15,10 25-3-15,-10-25 2 16</inkml:trace>
          <inkml:trace contextRef="#ctx0" brushRef="#br1" timeOffset="14084.3155">14348 41 129 0,'0'0'121'15,"0"0"-1"-15,0 0 7 16,-6-23-50-16,6 23-30 15,0 0-5-15,6 23-5 0,-6-23 1 16,-6 29-14-16,-3-6 3 16,7 14-7-1,-8 7 2-15,-1 10-6 16,-5 6-1-16,1 9-7 0,-3 3-3 16,1 3 0-16,0-2-3 15,1-3 0-15,3-1-2 16,5-9 0-16,2-8 0 15,4-10 0-15,4-11-1 16,0-8 0-16,-2-23-1 16,0 0-1-16,25 6-4 15,-13-27-3-15,5-6-8 16,-1-16-11-16,11 3-17 16,-14-26-31-16,22 16-67 15,-24-15 1-15,14 15 0 16,-17-8 5-16</inkml:trace>
          <inkml:trace contextRef="#ctx0" brushRef="#br1" timeOffset="14562.0352">14531 59 237 0,'0'0'123'0,"-7"-20"-2"15,7 20-25-15,0 0-51 16,0 0 1-16,0 0-7 15,-6 25-7-15,6-25-4 16,-10 37-5-16,-1-10 2 16,3 12-11-16,-4 5 4 15,1 12-8-15,-5 4-5 16,3 7-1-16,-1-1-2 16,1 3 0-16,3-3-2 15,-1-1 1-15,3-9-1 16,0-6 0-16,2-7-1 0,-3-9 2 15,7-9-2-15,2-25 2 16,-8 27-5-16,8-27-1 16,0 0-6-16,-2-21-7 15,12 2-13-15,-10-24-37 16,19 9-77-16,-17-18-1 16,12 9-1-16,-14-11 1 15</inkml:trace>
          <inkml:trace contextRef="#ctx0" brushRef="#br1" timeOffset="17181.137">14741 836 239 0,'-23'0'131'16,"23"0"4"0,0 0-3-16,0 0-89 15,-9-18-5-15,9 18-7 16,0 0-7-16,32-19-5 0,-32 19-5 16,31-14-2-16,-13 9-3 15,3 5-1-15,-21 0-1 16,33 9-1-16,-33-9-1 15,23 20-2-15,-23-20 2 16,4 34-3-16,-8-16 1 16,-4 1 0-16,-5 0-2 15,-5-1 0-15,-1-1 0 0,0 2 1 16,1-7-1-16,18-12 0 16,-29 27 0-1,29-27 0-15,-15 25 0 16,15-25 0-16,6 19-1 0,-6-19 0 15,29 10 0-15,-8-6 0 16,2-1-4-16,2-8-5 16,0 3-7-16,-4-8-14 15,6 14-28-15,-27-4-90 16,22-8 0-16,-22 8-4 16,0 0 5-16</inkml:trace>
          <inkml:trace contextRef="#ctx0" brushRef="#br1" timeOffset="17540.2989">15333 951 350 0,'0'0'150'15,"-19"35"2"-15,-4-20-7 0,0 16-123 16,2-6-4-16,7 8-8 15,-5 0-3-15,1-2-6 16,3-2-10-16,-2-10-21 16,15 12-77-16,2-31-33 15,-18 21-7-15,18-21 1 16,0 0-9-16</inkml:trace>
          <inkml:trace contextRef="#ctx0" brushRef="#br1" timeOffset="18482.7825">15858 32 263 0,'-8'-22'132'0,"8"22"5"16,0 0-1-16,0 0-93 16,0 0-8-16,0 0-4 15,0 0 1-15,-4 29-12 16,0-7 1-16,6 10-7 16,-6 5 0-16,2 5-2 15,-5 7 0-15,1 3-5 16,-2 4-4-16,-5 5 0 15,1-1-1-15,-3 2 1 0,1-1-2 16,-1-3 0-16,3-6-2 16,-1-2 1-16,3-9 0 15,2-6-1-15,-1-5-1 16,5-12-3-16,4-18-2 16,-6 25-4-16,6-25-7 15,0 0-14-15,0 0-27 16,-15-25-91-16,15 25 1 15,0-33-1-15,7 14 2 16</inkml:trace>
          <inkml:trace contextRef="#ctx0" brushRef="#br1" timeOffset="19580.4209">15725 467 293 0,'0'0'140'15,"0"0"2"-15,0 0-3 16,0 0-110-16,44-15-6 0,-7-2-5 16,11 7-8-16,0-2-6 15,4 3-6-15,0 5-8 16,-4-4-12 0,4 20-33-16,-19-16-80 0,4 17-3 15,-37-13-2-15,36 22-2 16</inkml:trace>
          <inkml:trace contextRef="#ctx0" brushRef="#br1" timeOffset="19341.497">15831 143 282 0,'-6'-21'143'16,"6"21"-2"-16,4-23-3 15,-4 23-99-15,29-31-11 16,2 20-1-16,1-12-14 15,11 7-1-15,5-5-9 16,8 4 1-16,0 1 1 16,5 1-4-16,-5 5-1 15,-2-3-1-15,-7 11-3 16,-5-2-4-16,-9 8-10 16,-14-6-13-16,2 25-31 0,-21-23-79 15,-2 38 0-15,-23-20-1 16,4 13 1-16</inkml:trace>
          <inkml:trace contextRef="#ctx0" brushRef="#br1" timeOffset="18972.343">16012 84 263 0,'13'-20'131'15,"-13"20"-3"-15,0 0 6 16,-5-27-97-16,5 27 3 0,0 0-13 15,0 0-5-15,0 0-5 16,0 0 1 0,0 0 5-16,-6 35-10 15,-2-8 5-15,0 6-9 0,-3 11 5 16,-1 4-3-16,-1 1 0 16,-1 14-7-16,1-1-1 15,1 5 1-15,-1-3-3 16,3 2 0-16,-3-3-1 15,5-7-1-15,-2-6 0 16,3-9 1-16,1-5-2 16,2-11 1-16,4-25-2 15,0 24 0-15,0-24-3 16,0 0-2-16,23-18-6 16,-15-9-9-16,11 8-19 15,-17-29-42-15,15 21-66 0,-15-14-1 16,6 12 2-16,-12-11-1 15</inkml:trace>
          <inkml:trace contextRef="#ctx0" brushRef="#br1" timeOffset="20067.1282">16097 895 281 0,'0'0'137'0,"0"0"4"15,0 0-2-15,23 0-104 16,-23 0-4-16,42-11-5 15,-19 3-7-15,8 6-5 0,-6-4-5 16,0 10-1-16,-7-2-1 16,-18-2-1-16,11 23 0 15,-11-23-1 1,-21 35-1-16,0-12 1 0,-2 0 0 16,-2 0-2-16,0-3-1 15,7-1-1-15,18-19-1 16,-23 29 1-16,23-29 0 15,0 0-1-15,27 17 0 16,-6-17-1-16,4 0-1 16,2-4-2-16,4-1-5 15,-4-5-7-15,4 6-11 0,-15-15-21 16,20 15-96-16,-26-15-6 16,13 9 3-1,-15-11-3-15</inkml:trace>
          <inkml:trace contextRef="#ctx0" brushRef="#br1" timeOffset="21235.7748">16941-217 221 0,'-19'-12'136'0,"19"12"7"15,-21-9-1-15,21 9-85 16,0 0-9-16,0 0-9 0,0 0-9 16,0 0-8-16,9 23-6 15,16-6-4-15,6 4-3 16,10 14 1 0,5 6 2-16,8 9-3 0,0 8 1 15,-6 11-1-15,-7 12 0 16,-9 10 0-16,-16 15 0 15,-12 2-5-15,-16 7-3 16,-15 5 2-16,-13-3 1 16,-5-3 2-16,-3-8-2 15,-6-9 0-15,2-13-1 16,4-12 0-16,4-11 0 0,9-16-1 16,6-5-7-1,6-13-4-15,11-9-6 16,12-18-16-16,0 0-125 15,0 0-2-15,2-24-7 0,-8-14-1 16</inkml:trace>
        </inkml:traceGroup>
      </inkml:traceGroup>
    </inkml:traceGroup>
  </inkml:traceGroup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47:34.9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0958B4-7F62-421F-A845-A05EE8B57830}" emma:medium="tactile" emma:mode="ink">
          <msink:context xmlns:msink="http://schemas.microsoft.com/ink/2010/main" type="writingRegion" rotatedBoundingBox="9417,3284 17589,2869 17668,4433 9496,4848"/>
        </emma:interpretation>
      </emma:emma>
    </inkml:annotationXML>
    <inkml:traceGroup>
      <inkml:annotationXML>
        <emma:emma xmlns:emma="http://www.w3.org/2003/04/emma" version="1.0">
          <emma:interpretation id="{57AB271F-E0C4-4092-8E38-28E1FDB351E4}" emma:medium="tactile" emma:mode="ink">
            <msink:context xmlns:msink="http://schemas.microsoft.com/ink/2010/main" type="paragraph" rotatedBoundingBox="9417,3284 17589,2869 17668,4433 9496,4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89F5A6-15E9-4C13-BFB2-FF7155A6C0AE}" emma:medium="tactile" emma:mode="ink">
              <msink:context xmlns:msink="http://schemas.microsoft.com/ink/2010/main" type="line" rotatedBoundingBox="9417,3284 17589,2869 17668,4433 9496,4848"/>
            </emma:interpretation>
          </emma:emma>
        </inkml:annotationXML>
        <inkml:traceGroup>
          <inkml:annotationXML>
            <emma:emma xmlns:emma="http://www.w3.org/2003/04/emma" version="1.0">
              <emma:interpretation id="{7BC69612-E0CF-42B3-811D-D536AD75779E}" emma:medium="tactile" emma:mode="ink">
                <msink:context xmlns:msink="http://schemas.microsoft.com/ink/2010/main" type="inkWord" rotatedBoundingBox="9417,3284 11498,3178 11570,4594 9489,4700"/>
              </emma:interpretation>
              <emma:one-of disjunction-type="recognition" id="oneOf0">
                <emma:interpretation id="interp0" emma:lang="en-US" emma:confidence="0">
                  <emma:literal>age.</emma:literal>
                </emma:interpretation>
                <emma:interpretation id="interp1" emma:lang="en-US" emma:confidence="0">
                  <emma:literal>ago.</emma:literal>
                </emma:interpretation>
                <emma:interpretation id="interp2" emma:lang="en-US" emma:confidence="0">
                  <emma:literal>ages.</emma:literal>
                </emma:interpretation>
                <emma:interpretation id="interp3" emma:lang="en-US" emma:confidence="0">
                  <emma:literal>aged.</emma:literal>
                </emma:interpretation>
                <emma:interpretation id="interp4" emma:lang="en-US" emma:confidence="0">
                  <emma:literal>aglet.</emma:literal>
                </emma:interpretation>
              </emma:one-of>
            </emma:emma>
          </inkml:annotationXML>
          <inkml:trace contextRef="#ctx0" brushRef="#br0">4125 1175 131 0,'-12'-27'121'16,"12"27"-3"-16,-21-33 0 15,0 12-79-15,21 21-6 16,-33-25 1-16,33 25-7 15,-41-4 1-15,20 14-11 16,-4 1 5-16,8 7-4 16,-3 1 0-16,9 6-7 15,1-2 1-15,10-2-7 0,4 0 2 16,-4-21-4-16,29 22 1 16,-8-17-4-1,2-8 1-15,0-1-1 16,-1-4 1-16,-3 0-1 0,-19 8-2 15,29-17 3-15,-29 17 2 16,0 0-1-16,0 0 2 16,0 0 0-16,19-4-1 15,-19 4 1-15,0 0 3 16,2 23-5-16,-2-23 0 16,-2 21-1-16,2-21 0 15,2 22-1-15,-2-22-2 16,0 19-2-16,0-19-6 0,0 0-6 15,14 21-14 1,-14-21-26-16,21-8-90 16,-21 8 3-16,19-25-4 15,-11 2 7-15</inkml:trace>
          <inkml:trace contextRef="#ctx0" brushRef="#br0" timeOffset="334.1926">4321 699 169 0,'0'0'135'16,"6"-23"3"-16,-6 23 2 0,0 0-91 15,8 32-5-15,-16-10-8 16,10 22-10-16,-10 4-9 15,2 16-7-15,-3 3 1 16,-1 1-5-16,-1 1 2 16,3-5-5-16,0-5 0 15,2-12-3-15,1-7 1 16,5-15-2-16,0-25-10 16,0 0-8-16,0 0-13 15,21-9-21-15,6-5-65 16,-14-24-22-16,10 7-4 15,-5-12 7-15</inkml:trace>
          <inkml:trace contextRef="#ctx0" brushRef="#br0" timeOffset="1039.6462">4576 990 47 0,'0'0'113'15,"0"0"4"-15,0 0 6 16,0 0-65-16,0 0 1 15,0 0-4-15,0 0-10 16,-23 21-9-16,13 0-6 16,-11-9-5-16,9 15-5 15,-7-8-5-15,7 6-3 16,-3-6 0-16,9 1-6 16,6-20 1-16,6 27-4 0,-6-27-1 15,25 2 5-15,-25-2-6 16,35-16 0-16,-16-1-2 15,2-4 2-15,-2 1-1 16,-5-1 3-16,-3 2 1 16,1 0-5-16,-12 19 7 15,12-24-1-15,-12 24 1 16,0 0 1-16,0 0 0 16,11 24-3-16,-13 8 6 15,0 11-3-15,-2 9 0 16,-3 6-1-16,-3 5-1 15,-3 3-2-15,-5-1 1 16,3-11 1-16,-6-9-5 0,3-9 0 16,-1-13-2-16,-2-11-5 15,21-12-3-15,-31-21-10 16,31-2-19-16,-17-29-57 16,30 13-62-16,-9-19 4 15,13 8-5-15,-5-15 8 16</inkml:trace>
          <inkml:trace contextRef="#ctx0" brushRef="#br0" timeOffset="1487.4426">5117 194 74 0,'-11'-22'120'15,"11"22"7"-15,0 0 2 0,-12-23-40 16,12 23-28-16,0 0-7 16,0 0-11-16,-2 18-9 15,6 5-5-15,-13-2-5 16,7 14-5-16,-4 5-6 15,-2 14-3-15,-3 8-3 16,1 9 0-16,-2 6-4 16,-1 0 1-16,1 4-3 15,1-2 1-15,1-5-3 16,6-7 3-16,0-9-1 16,-1-10 3-16,7-13-6 15,3-16 0-15,-5-19-10 16,0 0-9-16,29-6-17 0,-27-38-38 15,17 11-73 1,-17-23-8-16,10 2 6 16,-12-15-4-16</inkml:trace>
          <inkml:trace contextRef="#ctx0" brushRef="#br0" timeOffset="2208.5585">4996 942 137 0,'-4'21'136'0,"4"-21"1"16,0 0 4-16,0 0-78 15,52 15-12-15,-29-30-10 16,20 11-14-16,1-10-9 16,8 3-6-16,0-1-5 15,2-1-2-15,0 3-1 16,-6-1-3-16,-3 3-5 16,-5 0-5-16,-3 6-16 15,-14-13-30-15,15 17-85 16,-38-2-5-16,31 0 1 15,-31 0-3-15</inkml:trace>
          <inkml:trace contextRef="#ctx0" brushRef="#br0" timeOffset="1984.29">5013 535 157 0,'-32'17'128'15,"32"-17"8"-15,-18 14 1 16,18-14-84-16,29-14-10 16,8 6-8-16,1-15-8 0,18 2-7 15,0-4-9-15,6 2-6 16,1 4-2-16,-1 1-4 16,-6 3-3-16,-10 3-6 15,-5 12-7-15,-16-4-11 16,-2 22-23-16,-23-18-42 15,-10 33-47-15,-17-6 3 16,-5 15 1-16,-15 0 3 16</inkml:trace>
          <inkml:trace contextRef="#ctx0" brushRef="#br0" timeOffset="2792.2655">5806 978 174 0,'-18'-6'138'0,"18"6"-3"15,0 0 7-15,-11-21-79 16,11 21-29-16,0 0-3 15,27-17-8-15,-27 17-8 0,27-10-4 16,-27 10-2-16,29-2-2 16,-29 2-1-16,17 18 0 15,-17-18-1-15,-2 36 1 16,-6-18-1-16,-5 9 1 16,-1-4-2-16,-1 2 4 15,1-4-5-15,14-21 5 16,-21 31-6-16,21-31-1 15,0 19 0-15,0-19 2 16,21 2-4-16,-21-2-6 16,37-8-1-16,-14-3-13 15,6 11-12-15,-13-21-32 0,14 21-83 16,-30 0-5-16,29-8 2 16,-29 8 0-1</inkml:trace>
        </inkml:traceGroup>
        <inkml:traceGroup>
          <inkml:annotationXML>
            <emma:emma xmlns:emma="http://www.w3.org/2003/04/emma" version="1.0">
              <emma:interpretation id="{4C006F77-CB20-4AF3-8D2E-39781E7D77E2}" emma:medium="tactile" emma:mode="ink">
                <msink:context xmlns:msink="http://schemas.microsoft.com/ink/2010/main" type="inkWord" rotatedBoundingBox="12945,3298 14345,3227 14386,4032 12986,4103"/>
              </emma:interpretation>
              <emma:one-of disjunction-type="recognition" id="oneOf1">
                <emma:interpretation id="interp5" emma:lang="en-US" emma:confidence="1">
                  <emma:literal>=&gt;</emma:literal>
                </emma:interpretation>
                <emma:interpretation id="interp6" emma:lang="en-US" emma:confidence="0">
                  <emma:literal>¥7</emma:literal>
                </emma:interpretation>
                <emma:interpretation id="interp7" emma:lang="en-US" emma:confidence="0">
                  <emma:literal>¥</emma:literal>
                </emma:interpretation>
                <emma:interpretation id="interp8" emma:lang="en-US" emma:confidence="0">
                  <emma:literal>=</emma:literal>
                </emma:interpretation>
                <emma:interpretation id="interp9" emma:lang="en-US" emma:confidence="0">
                  <emma:literal>€7</emma:literal>
                </emma:interpretation>
              </emma:one-of>
            </emma:emma>
          </inkml:annotationXML>
          <inkml:trace contextRef="#ctx0" brushRef="#br0" timeOffset="7658.3991">7423 785 24 0,'0'0'110'16,"0"0"8"-16,-23 6 6 16,23-6-59-16,0 0-5 15,0 0 0-15,0 0-9 16,0 0-4-16,0 0-10 15,25-4-7-15,-25 4-7 0,29-5-5 16,-10 1-5-16,12 2-1 16,4-2-2-1,9-2-2-15,10-2-1 16,6-1-2-16,7-1-1 0,5-3 1 16,1 1-1-16,0 1-1 15,-3-1-1-15,-3 2 0 16,-11 1 0-16,-6 1-1 15,-11 6 0-15,-14-2-3 16,-4 6-3-16,-21-2-6 16,0 0-11-16,0 0-18 15,0 0-41-15,0 0-68 0,0 0-3 16,-33 10 3 0,33-10 0-16</inkml:trace>
          <inkml:trace contextRef="#ctx0" brushRef="#br0" timeOffset="7181.0235">7458 516 150 0,'-19'0'131'16,"19"0"2"-16,0 0 3 0,-29-6-76 15,29 6-16-15,0 0-7 16,0 0-8-16,29 0-8 16,3-2-7-16,3-10 0 15,13 1-5-15,6-1-3 16,6-3-1-16,4 1-1 15,3 1-1-15,-3 1-1 16,-1 4 1-16,-7 1-3 0,-6 3-2 16,-5 2-3-1,-7-4-4-15,-3 8-5 16,-14-12-15-16,2 20-29 16,-23-10-84-16,0 0-3 0,0 0 2 15,-32 14-1-15</inkml:trace>
          <inkml:trace contextRef="#ctx0" brushRef="#br0" timeOffset="8320.5574">8092 203 189 0,'0'0'138'0,"-21"-11"2"15,21 11 3-15,-19 0-88 16,19 0-12-16,0 0-4 15,-20 5-12-15,20-5-6 16,0 0-6-16,16 24-3 16,-16-24-3-16,42 25-2 15,-11-12 1-15,8 1-3 16,11 1 1-16,6 2-2 16,5-3 0-16,3 1 0 15,3-1-1-15,-3 3 0 0,-4-3-2 16,-6-1 0-16,-8-3 0 15,-11 1 1-15,-6-3-1 16,-8 2 0-16,-21-10-1 16,19 15 1-16,-19-15-1 15,0 0 1-15,-2 29-2 16,2-29 1-16,-25 25 1 16,2-9 0-16,-8 3 1 15,-7 6 0-15,-7 4-1 16,-7 7 3-16,-6 1-2 15,-5 9 0-15,1-1-1 16,2-1 0-16,6 2-1 16,2-5 1-16,12-8-1 0,7-3-1 15,10-8-2-15,23-22-2 16,-19 27-6-16,19-27-9 16,0 0-31-1,19-4-107-15,2 0-1 0,-7-17-5 16,13 3 0-16</inkml:trace>
        </inkml:traceGroup>
        <inkml:traceGroup>
          <inkml:annotationXML>
            <emma:emma xmlns:emma="http://www.w3.org/2003/04/emma" version="1.0">
              <emma:interpretation id="{24797860-2A98-4CBE-B643-FF5EE3B90DAF}" emma:medium="tactile" emma:mode="ink">
                <msink:context xmlns:msink="http://schemas.microsoft.com/ink/2010/main" type="inkWord" rotatedBoundingBox="15229,3008 17590,2888 17668,4433 15307,4553"/>
              </emma:interpretation>
              <emma:one-of disjunction-type="recognition" id="oneOf2">
                <emma:interpretation id="interp10" emma:lang="en-US" emma:confidence="0">
                  <emma:literal>Exta</emma:literal>
                </emma:interpretation>
                <emma:interpretation id="interp11" emma:lang="en-US" emma:confidence="0">
                  <emma:literal>Ext,</emma:literal>
                </emma:interpretation>
                <emma:interpretation id="interp12" emma:lang="en-US" emma:confidence="0">
                  <emma:literal>Ext.</emma:literal>
                </emma:interpretation>
                <emma:interpretation id="interp13" emma:lang="en-US" emma:confidence="0">
                  <emma:literal>Ext</emma:literal>
                </emma:interpretation>
                <emma:interpretation id="interp14" emma:lang="en-US" emma:confidence="0">
                  <emma:literal>Ext*</emma:literal>
                </emma:interpretation>
              </emma:one-of>
            </emma:emma>
          </inkml:annotationXML>
          <inkml:trace contextRef="#ctx0" brushRef="#br0" timeOffset="10915.3905">9783 122 180 0,'0'0'129'15,"13"-27"7"-15,-13 27-1 16,-13-21-84-16,13 21-5 15,0 0-5-15,-14 21-7 0,14-21-8 16,-25 35-5-16,14-8-6 16,1 13-1-16,2 1-4 15,1 9-1-15,1 4-1 16,2 2-3-16,2 2-2 16,2 2 0-16,-2-1 0 15,2-7-1-15,0-3-1 16,2-7-1-16,0-7-1 15,-2-8 2-15,2-8-2 16,-2-19-1-16,2 19-4 16,-2-19-5-16,8-19-11 15,-10-10-17-15,21 12-47 16,-15-22-65-16,9 8-2 0,-15-15 0 16,8 13 1-16</inkml:trace>
          <inkml:trace contextRef="#ctx0" brushRef="#br0" timeOffset="11283.2501">9777 115 224 0,'-8'-27'140'16,"8"27"-2"-16,-3-24-1 16,3 24-93-16,19-21-10 15,8 15-4-15,-2-13-13 16,15 4-1-16,3-3-7 16,11 1-1-16,4 2 0 15,-1-1-1-15,1 3-3 16,-2 3 0-16,-8 4-3 15,-5 2 0-15,-7 4-2 16,-7 0-3-16,-7 4-5 16,-22-4-9-16,30 14-20 15,-30-14-49-15,0 0-56 0,-42 34-3 16,17-5-1-16,-19-7 2 16</inkml:trace>
          <inkml:trace contextRef="#ctx0" brushRef="#br0" timeOffset="11614.4332">9742 411 205 0,'0'0'137'0,"0"0"3"16,27 4 3-16,-27-4-87 15,39-17-14-15,-16 0-6 16,18 9-12-16,-1-4-7 16,6 1-5-16,-3-1-5 15,1-1-2-15,0 1-2 16,-3 1-1-16,-6 3 0 16,-1 2-2-16,-7 0-1 15,-7 2-3-15,-1 1-3 16,-19 3-10-16,23 9-14 15,-23-9-26-15,0 0-88 16,-17 27-2-16,3 0-1 16,-19-2 2-16</inkml:trace>
          <inkml:trace contextRef="#ctx0" brushRef="#br0" timeOffset="12110.1347">9854 830 218 0,'0'0'141'15,"0"0"-1"-15,18 17 1 16,-18-17-98-16,21 2-5 16,-21-2-8-16,36-2-11 0,-12-4-6 15,12-1-4-15,1-3-4 16,5-2-3-1,-1-1-1-15,1-4-4 16,-3 5-5-16,-3-3-9 0,-3 11-15 16,-21-14-38-16,7 22-73 15,-19-4-3-15,0 0 0 16,0 0 0-16</inkml:trace>
          <inkml:trace contextRef="#ctx0" brushRef="#br0" timeOffset="12442.3572">10485 550 159 0,'0'0'136'15,"11"-25"4"-15,-11 25 1 16,4-19-50-16,-4 19-54 0,0 0-5 16,21-23-8-1,-21 23-7-15,18-31-4 16,-7 12-4-16,-11 19-1 15,27-35-2-15,-27 35-2 0,27-31 1 16,-27 31 0-16,23-23 0 16,-23 23 0-16,0 0 0 15,22-6-1-15,-22 6 1 16,17 19 0-16,-17-19 0 16,23 37-1-16,-11-12-2 15,5 10 1-15,0 7-3 16,1 1 1-16,-1 3 0 15,0 0-1-15,-3-1-1 16,-1-3 2-16,1-5-1 16,-1-10-2-16,-1-8 1 15,-12-19-4-15,29 13-4 16,-29-13-6-16,29-17-11 0,-22-10-18 16,17 17-54-16,-21-28-51 15,7 11 0-15,-16-10 1 16,10 4 3-16</inkml:trace>
          <inkml:trace contextRef="#ctx0" brushRef="#br0" timeOffset="12776.1105">10965 317 176 0,'0'0'126'0,"0"0"7"15,0 0 2-15,-37 2-80 16,35 17-4-16,-25-11-8 16,10 19-11-16,-14-6-8 15,4 12-2-15,-8-4-8 16,1 9-2-16,-5-1-4 16,2 5-2-16,-3-7-2 15,7 2-2-15,4-1-2 16,2-5 1-16,10-4 0 15,7-6-4-15,10-21-2 16,2 25-5-16,-2-25-8 16,27-3-15-16,4 8-36 15,-12-28-77-15,14 6-3 0,-10-16 1 16,10 4-1-16</inkml:trace>
          <inkml:trace contextRef="#ctx0" brushRef="#br0" timeOffset="13700.5212">11188 396 250 0,'0'0'145'0,"0"0"0"16,-17-19 1-16,17 19-103 16,0 0-8-16,35-6-5 15,-35 6-12-15,38-8-6 16,-11 4-6-16,2-3-8 16,8 3-15-16,-6-12-36 15,15 13-92-15,-11-9-2 16,9 8-5-16,-15-9-3 15</inkml:trace>
          <inkml:trace contextRef="#ctx0" brushRef="#br0" timeOffset="13404.2114">11306 172 147 0,'19'-25'126'15,"-19"25"0"-15,18-27 7 16,3 20-81-16,-19-11-4 15,17 14-4-15,-19 4-9 16,17-21-4-16,-17 21-13 16,0 0 1-16,0 0-6 0,0 0 2 15,0 0-2-15,0 0-1 16,-13 37-3 0,1-10-1-16,-7 11 5 15,-2 3-2-15,-4 7-3 0,0 4-2 16,0 0-4-16,5 6 1 15,1-6-3-15,4 0 2 16,5-4-3-16,4-5 1 16,4-1 0-16,2-7-1 15,4-2 1-15,2-8 0 16,2-2-1-16,5-4 1 16,-13-19 0-16,33 17 0 15,-10-20 0-15,4-1-1 16,2-6-1-16,2-7-2 15,2-1 0-15,-1-3-4 16,-1 4-4-16,-8-6-8 0,2 11-11 16,-21-17-19-16,14 31-59 15,-18-2-41-15,-10-19 0 16,10 19 1-16,-29-16 4 16</inkml:trace>
          <inkml:trace contextRef="#ctx0" brushRef="#br0" timeOffset="20263.3871">11487 1356 67 0,'0'0'109'15,"-11"19"8"-15,11-19 1 16,0 0-42-16,0 0-24 16,0 0-3-16,-6 18-6 15,6-18-9-15,0 0-4 16,0 0-4-16,0 0-4 16,19-16-4-16,-19 16-4 15,29-21-3-15,-6 4-1 16,2-6-2-16,4-4-2 0,4-8-3 15,0-4 1-15,1-5-3 16,1-2 2-16,-2-2 0 16,2 1-2-1,-5-1 0-15,-3 4 1 0,-3-1 1 16,-1 3 1-16,-2 3-1 16,-4 7 1-16,-3 1-2 15,-3 10 3-15,-5 3-2 16,-6 18 1-16,0 0-2 15,0 0 1-15,-10 23-1 16,-3 8 0-16,-1 10 2 16,1 9-2-16,1 4 0 0,3 6-4 15,5 3 4-15,4-5 0 16,6-6 1 0,9-2-2-16,2-7 0 15,1-7 0-15,5-5-2 0,-4-10 4 16,-1-5-6-16,-18-16-5 15,34 13-6-15,-34-13-10 16,18-7-19-16,-30-17-48 16,12 24-59-16,-10-40 2 15,5 19-4-15,-13-8 5 16</inkml:trace>
          <inkml:trace contextRef="#ctx0" brushRef="#br0" timeOffset="20618.5379">11628 1142 250 0,'0'0'141'0,"-21"4"3"0,21-4 0 16,0 0-103-16,0 0-5 15,0 0-10 1,27-4-6-16,-4-2-5 16,10-1-8-16,9-1-3 0,6-2-3 15,6-1 1-15,-2 1-9 16,0 0-2-16,-9-5-16 15,7 15-19-15,-29-12-97 16,6 12-2-16,-27 0-6 16,0 0 2-16</inkml:trace>
        </inkml:traceGroup>
      </inkml:traceGroup>
    </inkml:traceGroup>
  </inkml:traceGroup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49:30.82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AC99C7-77BF-45D5-BC00-47F209E94222}" emma:medium="tactile" emma:mode="ink">
          <msink:context xmlns:msink="http://schemas.microsoft.com/ink/2010/main" type="writingRegion" rotatedBoundingBox="1294,697 18281,532 18313,3793 1326,3958"/>
        </emma:interpretation>
      </emma:emma>
    </inkml:annotationXML>
    <inkml:traceGroup>
      <inkml:annotationXML>
        <emma:emma xmlns:emma="http://www.w3.org/2003/04/emma" version="1.0">
          <emma:interpretation id="{031BA8F2-A704-454E-9D3E-8BBF28D6F6B7}" emma:medium="tactile" emma:mode="ink">
            <msink:context xmlns:msink="http://schemas.microsoft.com/ink/2010/main" type="paragraph" rotatedBoundingBox="1294,697 18281,532 18295,1996 1308,2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F2F011-1670-441E-B9E0-09C978D10B2B}" emma:medium="tactile" emma:mode="ink">
              <msink:context xmlns:msink="http://schemas.microsoft.com/ink/2010/main" type="line" rotatedBoundingBox="1294,697 18281,532 18295,1996 1308,2161"/>
            </emma:interpretation>
          </emma:emma>
        </inkml:annotationXML>
        <inkml:traceGroup>
          <inkml:annotationXML>
            <emma:emma xmlns:emma="http://www.w3.org/2003/04/emma" version="1.0">
              <emma:interpretation id="{C3F868E1-808B-4055-ABAE-9BC667948B60}" emma:medium="tactile" emma:mode="ink">
                <msink:context xmlns:msink="http://schemas.microsoft.com/ink/2010/main" type="inkWord" rotatedBoundingBox="1295,783 5881,739 5895,2116 1308,2161"/>
              </emma:interpretation>
              <emma:one-of disjunction-type="recognition" id="oneOf0">
                <emma:interpretation id="interp0" emma:lang="en-US" emma:confidence="0">
                  <emma:literal>Topological</emma:literal>
                </emma:interpretation>
                <emma:interpretation id="interp1" emma:lang="en-US" emma:confidence="0">
                  <emma:literal>topological</emma:literal>
                </emma:interpretation>
                <emma:interpretation id="interp2" emma:lang="en-US" emma:confidence="0">
                  <emma:literal>'topological</emma:literal>
                </emma:interpretation>
                <emma:interpretation id="interp3" emma:lang="en-US" emma:confidence="0">
                  <emma:literal>Topologic</emma:literal>
                </emma:interpretation>
                <emma:interpretation id="interp4" emma:lang="en-US" emma:confidence="0">
                  <emma:literal>Topologist</emma:literal>
                </emma:interpretation>
              </emma:one-of>
            </emma:emma>
          </inkml:annotationXML>
          <inkml:trace contextRef="#ctx0" brushRef="#br0">45 0 225 0,'0'0'139'16,"0"0"0"-16,-27 16 2 16,27 16-101-16,-13-1-3 0,13 21-4 15,-4 4-13-15,4 12-2 16,-2 3-8-16,4 10 0 16,-2-4-5-16,2 2 0 15,2-6-3-15,0-9-1 16,3-8 0-16,-1-10 1 15,0-13-3-15,0-10 0 16,-6-23-5-16,0 0-4 16,0 0-12-16,7-27-23 15,5-4-99-15,-24-23-4 16,7 4-2-16,-19-19-2 16</inkml:trace>
          <inkml:trace contextRef="#ctx0" brushRef="#br0" timeOffset="285.8455">-566 110 228 0,'0'0'141'0,"0"-35"2"15,25 26-2-15,-7-9-100 16,30 9-4-16,2-7-11 15,21 1-4-15,6-4-13 16,12 1 2-16,2-1-9 0,5 0 2 16,-3 3-6-16,-3 1 3 15,-11 3-3-15,-6 5-6 16,-11 14-10-16,-19-7-20 16,7 25-98-16,-31-11-7 15,4 19-3-15,-27-8-3 16</inkml:trace>
          <inkml:trace contextRef="#ctx0" brushRef="#br0" timeOffset="732.8945">369 602 221 0,'0'0'134'15,"-21"32"2"-15,21-32 0 16,-6 31-102-16,6-31-1 16,0 41-8-16,4-18-9 15,8 2-2-15,-1-2-3 16,8 0-3-16,1-9-1 15,5-3-2-15,4-11-1 0,2-7 0 16,1-7-1-16,-1-7-1 16,-4-8 1-16,-4-4 1 15,-9-3-2 1,-10 1 0-16,-10 4 0 0,-13 4 0 16,-12 12 1-16,-8 7-3 15,-5 10 1-15,-4 6-2 16,5 9-3-16,3 2-2 15,13 6-6-15,6-7-9 16,24 5-16-16,-3-23-44 16,35 13-61-16,-8-17-4 15,23 8 0-15,-11-17 0 16</inkml:trace>
          <inkml:trace contextRef="#ctx0" brushRef="#br0" timeOffset="1281.08">786 619 233 0,'0'0'141'0,"0"0"-2"16,-10 25 2-16,10-25-103 16,-4 29-3-16,2-10-10 15,4 12-7-15,0 2-5 16,2 11-3-16,-4 4-3 0,4 6-2 15,-2 0 3 1,0 2-4-16,1-4 3 16,3-7-4-16,-2-5 1 0,2-11-3 15,0-8 4-15,-6-21-4 16,0 0-3-16,21-19 1 16,-15-12 0-16,3-11 0 15,-5-10 0-15,2-12 1 16,2-9-1-16,1-2 3 15,1-2 2-15,3 3-1 16,3 9-1-16,1 9 1 16,2 13 0-16,1 11-1 15,1 16-1-15,0 12 0 16,-2 14-2-16,-1 9 1 16,-3 10 0-16,-3 6 1 15,-3 5-2-15,-5 3 2 16,-6 1-1-16,-5-5 0 0,-5-3 1 15,-7-5 1-15,-4-6-2 16,-2-13 0-16,-2-6-2 16,-2-8-1-16,4-4-5 15,-2-8-4-15,9 1-9 16,-1-12-14-16,19 25-23 16,-8-41-57-16,26 32-33 15,-5-14-1-15,18 17 3 0</inkml:trace>
          <inkml:trace contextRef="#ctx0" brushRef="#br0" timeOffset="1612.552">1254 606 221 0,'0'28'136'0,"-6"-1"4"16,-17-13-3-16,15 17-99 15,-9-12-2-15,17 8-10 16,0-4-8-16,8 0-4 15,-8-23-5-15,33 25-2 16,-8-25 0-16,2-7-3 16,5-7 1-16,-3-9 0 15,-4-10-1-15,0-3-3 16,-9-5 1-16,-3-1-1 16,-11 7 1-16,-6 2-2 15,-11 6 1-15,-4 8-2 0,-4 11 1 16,-1 8-1-16,-1 8-2 15,0 4-4-15,25-12-9 16,-34 32-12-16,36-5-25 16,-2-27-86-16,3 22-6 15,-3-22-2-15,27 3 2 16</inkml:trace>
          <inkml:trace contextRef="#ctx0" brushRef="#br0" timeOffset="1928.1453">1692-127 248 0,'2'-27'142'16,"-14"-4"-3"-16,12 31 3 16,-29-2-110-16,25 27-3 15,-11 8 1-15,5 17-14 16,-3 12 0-16,1 19-6 15,-5 6 1-15,5 13-6 16,-1 2 1-16,3-2-5 16,4-7 0-16,-1-5 0 15,5-10-3-15,4-15 2 16,3-7-4-16,-1-21-2 16,8-8-7-16,-12-27-9 0,31 17-26 15,-22-40-95-15,22 2-3 16,-10-20-2-16,16 3 1 15</inkml:trace>
          <inkml:trace contextRef="#ctx0" brushRef="#br0" timeOffset="2289.0954">1981 577 249 0,'0'0'139'15,"-14"46"1"-15,-5-29-3 16,13 12-107-16,-5-10-2 15,13 5-8-15,-2-5-9 0,7 0-3 16,-7-19-2-16,20 25-1 16,-20-25 0-16,32 10-2 15,-32-10-1 1,37-14-1-16,-14-3 2 0,-2-4-2 16,1-8 1-16,-3 0 0 15,-4-6-1-15,-5-1-1 16,-8 3 2-16,-6 4-2 15,-6 4 0-15,-9 6 1 16,-6 11 0-16,-4 6-2 16,-2 12 1-16,0 7 0 15,1 4-2-15,3 4 0 16,9 2-8-16,3-4-9 0,15 10-23 16,0-33-95-1,8 33-4-15,-8-33-5 16,36 21 0-16</inkml:trace>
          <inkml:trace contextRef="#ctx0" brushRef="#br0" timeOffset="2796.1541">2494 476 213 0,'0'0'135'0,"-23"-23"3"0,23 23 0 16,-31-6-94-16,31 6-7 15,-33 14-7-15,19 7-8 16,-5-7-7-16,6 13-2 16,1-2-8-16,8 4 0 15,0-6-3-15,8-2-1 16,-4-21 1-16,27 23-1 15,-6-21 2-15,1-12-3 16,5-5 3-16,-4-8-2 16,6-2 2-16,-2-4-1 15,-4 4 1-15,0 0 1 16,-4 7 0-16,-19 18 2 16,29-17 0-16,-29 17 0 15,10 29 0-15,-12 6 0 16,-2 9-2-16,-6 8 1 0,-5 6-1 15,-2 7-1-15,-5-1-3 16,-1-6 2-16,0-6-2 16,0-6-2-16,-2-13 1 15,4-8-2-15,3-10-3 16,18-15-2-16,-27 4-8 16,27-4-10-16,-5-27-21 15,-1-13-100-15,25 11-3 16,-11-19-2-16,19 11 4 15</inkml:trace>
          <inkml:trace contextRef="#ctx0" brushRef="#br0" timeOffset="3047.8393">2835 534 252 0,'0'33'142'16,"-14"-14"-3"-16,9 14 0 15,-11-10-103-15,12 6-18 16,-3-4-7-16,5-4-11 16,2-21-11-16,0 20-9 15,0-20-16-15,0 0-22 16,19-12-45-16,-23-23-33 16,14-1 0-16,-14-20 3 15</inkml:trace>
          <inkml:trace contextRef="#ctx0" brushRef="#br0" timeOffset="3163.3689">2854 208 265 0,'2'-32'136'16,"-2"32"0"-16,-8 19-2 15,1 4-111-15,1 4-11 16,2 2-13-16,6 11-25 16,-8-16-49-16,16 18-57 15,-8-17-3-15,13 12-3 16,-9-16 0-16</inkml:trace>
          <inkml:trace contextRef="#ctx0" brushRef="#br0" timeOffset="3473.0228">3251 600 280 0,'-21'-4'145'16,"-2"-4"-1"-16,23 8-2 15,-33 10-115-15,33-10-4 16,-31 21-8-16,31-21-6 16,-23 31-3-16,19-10-3 0,1 0-2 15,6-1-2-15,5 3 0 16,2-2-5-16,7 0-8 15,-17-21-14-15,50 31-36 16,-32-35-78-16,20 10-3 16,-13-20 1-16,14 7-1 15</inkml:trace>
          <inkml:trace contextRef="#ctx0" brushRef="#br0" timeOffset="3900.1061">3623 617 239 0,'-13'-21'137'0,"13"21"3"16,-35-21-10-16,35 21-88 16,-48 7-5-16,27 7-9 15,-8-1-10-15,6 5-1 16,0 5-7-16,11 2-1 15,4 0-4-15,6-2-2 16,8-4-2-16,-6-19 0 16,31 20 0-16,-6-18-1 15,4-10 2-15,2-4-2 16,0-7 0-16,-2-2 1 0,-4 2 0 16,-4 3 1-16,-21 16-1 15,23-19 1 1,-23 19 0-16,0 0 0 0,0 27-1 15,-4-8 0-15,4 0 1 16,0-1-2-16,2 1-3 16,-2-19-3-16,14 19-5 15,-14-19-7-15,27 0-16 16,-20-25-40-16,13 14-72 16,-11-18-2-16,9 2 1 15,-9-18 1-15</inkml:trace>
          <inkml:trace contextRef="#ctx0" brushRef="#br0" timeOffset="4133.3176">3990-104 302 0,'0'0'150'16,"13"-25"1"-16,-7 48-4 16,-27 8-113-16,19 21-9 15,-4 10 0-15,2 19-12 16,0 9-2-16,1 9-6 15,-1-1 0-15,4 0-4 16,2-7-2-16,3-8 0 16,-1-14-5-16,0-17-4 15,8-7-23-15,-12-45-119 0,15 25-1 16,-15-25-6 0,21-29-2-16</inkml:trace>
        </inkml:traceGroup>
        <inkml:traceGroup>
          <inkml:annotationXML>
            <emma:emma xmlns:emma="http://www.w3.org/2003/04/emma" version="1.0">
              <emma:interpretation id="{EFC52A60-83CF-406C-BDA5-E1E48D6AB461}" emma:medium="tactile" emma:mode="ink">
                <msink:context xmlns:msink="http://schemas.microsoft.com/ink/2010/main" type="inkWord" rotatedBoundingBox="7066,641 9608,616 9620,1841 7078,1865"/>
              </emma:interpretation>
              <emma:one-of disjunction-type="recognition" id="oneOf1">
                <emma:interpretation id="interp5" emma:lang="en-US" emma:confidence="0">
                  <emma:literal>Weight</emma:literal>
                </emma:interpretation>
                <emma:interpretation id="interp6" emma:lang="en-US" emma:confidence="0">
                  <emma:literal>weight</emma:literal>
                </emma:interpretation>
                <emma:interpretation id="interp7" emma:lang="en-US" emma:confidence="0">
                  <emma:literal>wright</emma:literal>
                </emma:interpretation>
                <emma:interpretation id="interp8" emma:lang="en-US" emma:confidence="0">
                  <emma:literal>Weights</emma:literal>
                </emma:interpretation>
                <emma:interpretation id="interp9" emma:lang="en-US" emma:confidence="0">
                  <emma:literal>weigh</emma:literal>
                </emma:interpretation>
              </emma:one-of>
            </emma:emma>
          </inkml:annotationXML>
          <inkml:trace contextRef="#ctx0" brushRef="#br0" timeOffset="5351.8261">5233 87 169 0,'-9'-39'130'0,"9"39"12"16,-10-40-9-16,10 40-49 15,-6-37-47-15,6 37 0 16,0-25-11-16,0 25-3 0,0 0-4 16,0 0-9-16,0 0 7 15,0 35-11-15,-2-2 5 16,4 7-4-1,-2 10 1-15,2 10-5 0,0 4 3 16,0 7-4-16,0-2-2 16,2-1 1-16,-2-6-1 15,5-8 0-15,1-10-1 16,2-13 2-16,-10-31-1 16,27 17 1-16,-8-30 0 15,2-18 0-15,4-8-1 16,2-15 1-16,2-13 1 15,-2-1-1-15,0 1 0 0,-4 3 0 16,-5 8 0-16,-3 16-1 16,-7 11 0-16,-8 29 1 15,0 0-1 1,2 25-1-16,-4 10 1 0,4 9-1 16,5 4 0-16,3 0 2 15,4-5-2-15,5-5 0 16,-2-11 1-16,4-11 0 15,-1-7 0-15,-20-9 1 16,34-19-1-16,-18-2 1 16,-1-10 0-16,-3-6 1 15,1-9-1-15,-1-4-2 0,1-8-2 16,-1-2 7-16,-2 1-8 16,-1 3 2-16,-1 8-3 15,-4 9 1-15,2 8-4 16,-6 8 1-16,0 23-6 15,0 0-10-15,0 0-12 16,0 0-46-16,0 0-65 16,5 25-4-16,1-2-3 15,-6-23 1-15</inkml:trace>
          <inkml:trace contextRef="#ctx0" brushRef="#br0" timeOffset="6636.693">5941 395 170 0,'2'20'128'16,"-2"-20"2"-16,0 0 2 16,0 0-83-16,0 0-6 15,21 2-8-15,-2 0-8 16,-19-2-6-16,35-6-5 0,-16 0-3 16,2-2-4-16,-3-3-2 15,1-1-2-15,-19 12-1 16,29-38-2-16,-21 18 1 15,-1-3-1-15,-7 0 0 16,-5 4 2-16,5 19 0 16,-24-25-1-16,1 23 3 15,-2 9-1-15,0 7 0 16,-2 9-1-16,2 6 2 16,2 6-3-16,4 3 0 15,7 3 0-15,6 1-2 16,4-1 1-16,6-1-3 15,4-3 1-15,2-6-1 16,5-1 0-16,-1-10-5 0,-14-20-2 16,38 23-8-1,-38-23-15-15,48-2-34 16,-32-23-83-16,18 9-2 0,-16-20-1 16,18 7 3-16</inkml:trace>
          <inkml:trace contextRef="#ctx0" brushRef="#br0" timeOffset="6823.3317">6336 380 276 0,'-4'37'144'0,"-13"-7"-1"16,13 11-4-16,-6-12-112 16,8 9-5-16,-3-9-16 15,5-7-14 1,11-1-17-16,-11-21-24 0,29-4-73 15,-21-17-17-15,15-2-1 16,-13-20-1-16</inkml:trace>
          <inkml:trace contextRef="#ctx0" brushRef="#br0" timeOffset="6971.4376">6465 141 253 0,'0'0'131'0,"0"0"-1"16,-19 10-2-16,-2 1-117 0,21-11-12 15,7 31-18 1,-7-31-62-16,12 23-48 16,-12-23-1-16,29 29 0 15,-29-29-2-15</inkml:trace>
          <inkml:trace contextRef="#ctx0" brushRef="#br0" timeOffset="7416.7857">6720 334 185 0,'0'0'138'15,"-10"19"4"-15,-17-19 0 16,10 19-75-16,-18-13-24 16,16 17-7-1,-12-5-13-15,10 10-5 0,3-1-9 16,5 0-2-16,9-3-5 15,10-5-1-15,-6-19 1 16,38 8-1-16,-7-20-1 16,2-9 1-16,7-10 1 15,-1-4 0-15,-4-3 4 16,-3 7-2-16,-10 8 1 16,-22 23 0-16,0 0 1 15,9 27 0-15,-30 17-1 16,-6 10 0-16,-6 10-3 15,-3 5 2-15,-3 0-4 16,4-5 1-16,1-8-2 16,7-12 0-16,7-11-3 0,3-14-2 15,17-19-5-15,0 0-4 16,0 0-11-16,10-42-15 16,26 17-44-16,-11-39-67 15,18 3 2-15,-10-24 1 16,15 2 4-16</inkml:trace>
          <inkml:trace contextRef="#ctx0" brushRef="#br0" timeOffset="7843.2538">7036-233 209 0,'15'-46'134'0,"6"26"2"16,-19-5 2-16,16 23-93 0,-18 2-5 15,0 0-8-15,4 22-10 16,-4 16-1-16,-8 5-1 15,2 18-6-15,-7 5-1 16,5 13-4-16,-8 0-1 16,7 2-2-16,-3-6 0 15,5-9-6-15,5-9 0 16,2-14 0-16,2-12-1 16,5-12 0-16,-7-19 1 15,27-6-2-15,-9-13 3 16,1-6-2-16,6-6 1 15,-2 0 0-15,6 2 1 16,-6 4-2-16,-2 8 3 0,-21 17-1 16,27 2-1-16,-21 17 1 15,-4 8-1-15,-4 2-1 16,-2 6 2-16,-2 3-1 16,-3-1-2-16,1-1 0 15,2-7 0-15,-1-7-4 16,7-22-3-16,-6 25-9 15,6-25-15-15,0 0-33 16,0 0-84-16,21-43 0 16,-2 18-2-16,-5-23 4 15</inkml:trace>
          <inkml:trace contextRef="#ctx0" brushRef="#br0" timeOffset="8166.8277">7352 336 290 0,'0'0'140'15,"21"-18"0"-15,4 24-3 16,2-8-117-16,16 0-21 16,16 14-84-16,-8-16-53 15,14 8-6-15,-13-10-3 16,4 6-6-16</inkml:trace>
          <inkml:trace contextRef="#ctx0" brushRef="#br0" timeOffset="8032.1149">7473 108 261 0,'8'25'142'15,"-10"10"-2"-15,-15 0 2 16,9 13-114-16,-7-2-4 16,11 12-5-16,-2 0-13 15,2-4-5-15,6-2-12 16,-4-12-11-16,10 1-26 16,-8-41-54-16,-2 27-39 15,2-27 1-15,-6-21-2 16</inkml:trace>
        </inkml:traceGroup>
        <inkml:traceGroup>
          <inkml:annotationXML>
            <emma:emma xmlns:emma="http://www.w3.org/2003/04/emma" version="1.0">
              <emma:interpretation id="{31E9F27C-75E6-44C8-9068-A21C8347BFBF}" emma:medium="tactile" emma:mode="ink">
                <msink:context xmlns:msink="http://schemas.microsoft.com/ink/2010/main" type="inkWord" rotatedBoundingBox="10306,693 13244,665 13256,1859 10317,1887"/>
              </emma:interpretation>
              <emma:one-of disjunction-type="recognition" id="oneOf2">
                <emma:interpretation id="interp10" emma:lang="en-US" emma:confidence="1">
                  <emma:literal>Spectral</emma:literal>
                </emma:interpretation>
                <emma:interpretation id="interp11" emma:lang="en-US" emma:confidence="0">
                  <emma:literal>spectral</emma:literal>
                </emma:interpretation>
                <emma:interpretation id="interp12" emma:lang="en-US" emma:confidence="0">
                  <emma:literal>Spectrally</emma:literal>
                </emma:interpretation>
                <emma:interpretation id="interp13" emma:lang="en-US" emma:confidence="0">
                  <emma:literal>Spatial</emma:literal>
                </emma:interpretation>
                <emma:interpretation id="interp14" emma:lang="en-US" emma:confidence="0">
                  <emma:literal>Special</emma:literal>
                </emma:interpretation>
              </emma:one-of>
            </emma:emma>
          </inkml:annotationXML>
          <inkml:trace contextRef="#ctx0" brushRef="#br0" timeOffset="8880.8372">9147-137 236 0,'0'0'143'15,"-37"-27"-1"-15,10 25 2 16,-23-9-103-16,8 15-5 16,-14-6-6-16,4 11-9 0,-6-3-4 15,8 10-4-15,2-1-2 16,9 6 0 0,6 0-5-16,8 1 0 15,12 5 3-15,7 2-5 0,8 3 3 16,4 1-5-16,11 4 4 15,6 3-6-15,4 5 4 16,4 5-4-16,0-2 0 16,-2 2 1-16,-4-2 0 15,-2-3 1-15,-10-3-2 16,-9-2 1-16,-13-9 0 16,-7-8 1-16,-9-9-2 15,-8-4 1-15,-9-7-2 16,-4-10-2-16,1-1-1 15,-3-9-3-15,8 5-3 16,3-7-5-16,12 7-7 16,2-5-8-16,23 17-13 0,-4-23-35 15,33 25-72-15,-6-16-1 16,21 14 2-16,-5-15 5 16</inkml:trace>
          <inkml:trace contextRef="#ctx0" brushRef="#br0" timeOffset="9635.4421">8998 407 254 0,'-3'19'148'16,"3"-19"3"-16,-2 25-1 16,2-25-108-16,-2 39-9 0,-2-14-6 15,6 15-10-15,-4-1-5 16,0 11-3-16,-2 0-3 15,0 0-1-15,0-3-1 16,-1-5-1-16,1-7 0 16,2-8-1-16,2-8-1 15,0-19 1-15,0 0 0 16,0 0-2-16,0 0 2 16,13-23-2-16,-9-6 1 15,2-6-1-15,2-11 2 0,3-6-3 16,1-4 1-1,3 0 0-15,3 0 1 16,1 4-1-16,2 10 3 0,2 1-2 16,0 16 1-16,-5 8 0 15,1 13-1-15,-19 4 1 16,23 27 1-16,-19 0-1 16,-6 8-1-16,-6 7-1 15,-9 4-2-15,-4 1 2 16,-6-3 0-16,-2-7 0 15,0-7-2-15,-2-12 0 16,8-7-5-16,2-11 1 16,21 0-3-16,-14-23-2 15,14 23-4-15,23-40-2 16,6 22 1-16,4-3 1 16,6 6 3-16,3 1 1 0,2 5 5 15,3-1 5-15,1 0 5 16,-2 1 1-16,-2-7 3 15,-3 1 0-15,-8-4 1 16,-1 1 3-16,-10-7-3 16,-7 4-1-16,-13-2 0 15,-2 23 0-15,-21-25-1 16,0 23 0-16,-8 4 0 16,-2 11-2-16,-4 5-2 15,4 9 0-15,4 7-1 16,6 3-1-16,11 3-1 15,1-1 0-15,15-4-2 0,11-3 0 16,6-3-4-16,2-13-5 16,6 1-9-16,-4-19-14 15,15 12-32-15,-22-26-86 16,18 5-2-16,-20-18 0 16,14 8 5-16</inkml:trace>
          <inkml:trace contextRef="#ctx0" brushRef="#br0" timeOffset="9904.0122">9808 467 218 0,'0'0'141'0,"25"-10"4"15,-25 10 1-15,0 0-88 0,-23-15-22 16,23 15-4-16,-33 9-10 16,10-1-6-1,-2-2-3-15,2 11-3 16,2-1-2-16,7 7-2 0,3 2-1 15,7 2-1-15,8 0-2 16,9-2-2-16,6 0-3 16,5-8-1-16,6-1-4 15,-1-7-6-15,4 1-8 16,-8-12-11-16,12 14-21 16,-37-12-66-16,46-6-30 15,-46 6 0-15,44-10 3 16</inkml:trace>
          <inkml:trace contextRef="#ctx0" brushRef="#br0" timeOffset="10402.4407">10036 519 263 0,'0'0'144'0,"-16"-25"2"15,16 25-2-15,0 0-107 16,0 0-10-16,29 2-9 16,-6 5-6-16,4-3-6 0,2 2-8 15,4 4-10-15,-6-5-14 16,13 22-36-16,-40-27-82 16,45 35-2-16,-45-35-2 15,34 39 2-15</inkml:trace>
          <inkml:trace contextRef="#ctx0" brushRef="#br0" timeOffset="10236.3362">10178 338 214 0,'2'-35'144'0,"-2"35"1"15,0 0 3-15,0 0-93 16,0 0-17-16,0 0-4 15,0 0-12-15,0 0-5 16,-19 4-4-16,15 15-3 16,-6 2-2-16,1 10-2 0,-3 6-2 15,1 7-1-15,3 8-1 16,0 4-1 0,6 2 0-16,2 0-1 15,6-2-2-15,2-6-1 0,5-4-2 16,-1-13-3-16,3-4-5 15,-15-29-8-15,25 25-16 16,-25-25-20-16,0 0-43 16,8-45-50-16,-10 20 2 15,-15-19 1-15,7 2 7 16</inkml:trace>
          <inkml:trace contextRef="#ctx0" brushRef="#br0" timeOffset="10749.9507">10358 731 235 0,'0'0'144'15,"21"-8"1"-15,-21 8 1 16,19-29-100-16,2 8-7 16,-13-14-11-16,11-1-9 0,-5-3-6 15,3 4-5-15,-3-3-2 16,1 7-3-16,2 2-2 15,-3 10-3-15,5 13-3 16,-19 6-9-16,31 8-16 16,-31-8-39-16,33 21-80 15,-33-21-3-15,31 42 1 16,-31-42 0-16</inkml:trace>
          <inkml:trace contextRef="#ctx0" brushRef="#br0" timeOffset="11001.2177">10818 559 235 0,'0'0'144'0,"14"-23"2"0,-14 23-1 16,0 0-105-16,-19 4-3 15,-3 0-8-15,3 13-7 16,-6-3-5-16,4 9-5 16,0 0-3-16,5 0-2 15,5-2-2-15,7-3 0 16,4-18-2-16,0 0 1 15,29 13-1-15,-6-19-1 16,0-7 0-16,4-1 0 16,-2-3 0-16,0 2-2 15,-4 3 2-15,-3 6-2 16,-18 6 3-16,23 0 0 0,-23 0-2 16,7 33 1-16,-10-8 0 15,1 4 0-15,-2 2-1 16,0-2 0-16,0 0-4 15,2-4-2-15,2-4-5 16,0-21-6-16,4 19-12 16,-4-19-18-16,0 0-47 15,19-21-64-15,-19 21 3 16,20-52 0-16,1 19 6 16</inkml:trace>
          <inkml:trace contextRef="#ctx0" brushRef="#br0" timeOffset="11301.5139">11200-46 226 0,'21'-44'143'16,"-13"-12"2"-16,15 19 2 16,-21-13-93-16,21 27-11 15,-21-4-4-15,-2 27-10 16,0 0-7-16,2 31-4 15,-10 13-1-15,-3 20-7 16,-3 15 1-16,1 19-4 16,3 8-1-16,2 8-3 15,5 5 2-15,3-7-4 0,9-6-4 16,3-17 1-16,5-14-6 16,4-27-9-16,12 0-62 15,-12-46-85-15,8-13-2 16,-15-28-5-16,7-13-2 15</inkml:trace>
        </inkml:traceGroup>
        <inkml:traceGroup>
          <inkml:annotationXML>
            <emma:emma xmlns:emma="http://www.w3.org/2003/04/emma" version="1.0">
              <emma:interpretation id="{7969F240-224E-4092-B4EA-2FE71D5C9EA2}" emma:medium="tactile" emma:mode="ink">
                <msink:context xmlns:msink="http://schemas.microsoft.com/ink/2010/main" type="inkWord" rotatedBoundingBox="14519,809 18284,772 18293,1736 14529,1773"/>
              </emma:interpretation>
              <emma:one-of disjunction-type="recognition" id="oneOf3">
                <emma:interpretation id="interp15" emma:lang="en-US" emma:confidence="1">
                  <emma:literal>Sequence</emma:literal>
                </emma:interpretation>
                <emma:interpretation id="interp16" emma:lang="en-US" emma:confidence="0">
                  <emma:literal>sequence</emma:literal>
                </emma:interpretation>
                <emma:interpretation id="interp17" emma:lang="en-US" emma:confidence="0">
                  <emma:literal>Sequencer</emma:literal>
                </emma:interpretation>
                <emma:interpretation id="interp18" emma:lang="en-US" emma:confidence="0">
                  <emma:literal>Sequences</emma:literal>
                </emma:interpretation>
                <emma:interpretation id="interp19" emma:lang="en-US" emma:confidence="0">
                  <emma:literal>Sequenced</emma:literal>
                </emma:interpretation>
              </emma:one-of>
            </emma:emma>
          </inkml:annotationXML>
          <inkml:trace contextRef="#ctx0" brushRef="#br0" timeOffset="12210.342">13147-42 219 0,'23'-16'149'0,"-17"-11"-2"16,-6 27 1-16,-4-36-75 16,4 36-43-16,-36-23 1 0,9 23-12 15,-12 3-2-15,-3 7-6 16,-5 2-4-16,-3 9 3 16,0 2 0-16,6 2-5 15,5-2 3-15,8 0-3 16,8-5 0-16,23-18-3 15,-21 32 4-15,21-32-6 16,8 24 0-16,-8-24 1 0,33 36-1 16,-10-13-1-1,2 6 2-15,2 8 0 16,0 5-1-16,-2 3 1 16,-2 3-1-16,-8 6 1 0,-5-2 0 15,-8-2 1-15,-8-4-2 16,-7-9 1-16,-12-6 0 15,-2-6-1-15,-6-10-2 16,-2-7 1-16,2-8-3 16,-1-6-3-16,7 0-4 15,2-9-7-15,25 15-10 16,-20-35-20-16,20 35-58 16,16-27-51-16,11 16 2 0,-8-12-1 15,18 9 4 1</inkml:trace>
          <inkml:trace contextRef="#ctx0" brushRef="#br0" timeOffset="12501.2508">13118 457 284 0,'23'-8'148'0,"16"1"-2"16,-8-13 0-16,23 5-117 15,-16-10-3-15,7 6-7 16,-14-8-6-16,-4 2-3 16,-14 3-3-16,-13 22-2 15,-8-29 0-15,-15 29 1 16,-10 0-1-16,-7 12-2 0,1 7 0 16,-1 8 2-16,5 2-1 15,8 8 0-15,8 3-1 16,11-3 0-16,10-2-3 15,10-3 1-15,13-8-5 16,2-5-4-16,6-2-7 16,-1-19-14-16,11 8-22 15,-20-25-98-15,19 9-3 16,-17-19-2-16,8 10 2 16</inkml:trace>
          <inkml:trace contextRef="#ctx0" brushRef="#br0" timeOffset="12904.5042">13783 301 255 0,'22'-6'143'15,"-22"6"4"-15,0 0-1 16,-31-6-104-16,31 6-4 16,-39 20-10-16,20-1-5 15,-6-2-7-15,8 3-5 16,3 1-3-16,10-2-2 15,4-19-2-15,14 23-1 16,5-25-2-16,8-5-1 16,2-7-1-16,2-1 2 15,0 1-1-15,-6 1 1 0,-6 7 0 16,-19 6 2 0,0 0 0-16,-4 38 1 15,-17-3 0-15,-2 9 0 16,-6 1-1-16,0 5 0 0,4 0-2 15,4 0 1-15,7-7-2 16,8-7 0-16,6-9-1 16,4-9 0-16,-4-18-5 15,25 19-2-15,-5-17-9 16,-20-2-15-16,44-8-40 16,-29-15-84-16,16 9-1 15,-15-20-2-15,22 5 4 16</inkml:trace>
          <inkml:trace contextRef="#ctx0" brushRef="#br0" timeOffset="13184.1152">14206 322 274 0,'0'0'151'0,"-6"19"-2"16,6-19 1-16,-21 27-117 15,21-27-3-15,-16 49-4 16,10-22-11-16,3 7-3 15,1-5-4-15,7 0-2 16,3-4-2-16,4-7-2 16,7-5-1-16,2-13-2 15,6-10 1-15,4-9-1 0,4-6-3 16,-1-8-3-16,1-1-7 16,-8-7-9-1,4 18-17-15,-21-14-29 0,15 30-62 16,-25 7-17-16,0 0 1 15,0 0 2-15</inkml:trace>
          <inkml:trace contextRef="#ctx0" brushRef="#br0" timeOffset="13468.7267">14470 478 168 0,'0'0'130'16,"31"12"3"-16,-31-12 2 16,42-2-69-16,-42 2-23 15,50-19-11-15,-27 5-10 16,6 3-8-16,-2-3-3 15,-2-1-5-15,-5-1-1 16,-20 16-3-16,21-38 1 16,-21 20-2-16,0 18 2 0,-31-23 3 15,2 19 0-15,-4 12 0 16,-5 4 2-16,1 13 0 16,2 4-1-16,8 11 1 15,8-3-3-15,9 1-4 16,12-1-6-16,10-10-6 15,15 0-18-15,-8-23-24 16,27 15-69-16,-19-29-26 16,10 7 1-16,-10-19 0 15</inkml:trace>
          <inkml:trace contextRef="#ctx0" brushRef="#br0" timeOffset="13766.774">14836 436 262 0,'0'0'144'16,"19"0"1"-16,-19 0 1 15,0 0-106-15,0 0-5 16,22 25-11-16,-22-25-9 16,0 0-5-16,27 6-4 15,-27-6-2-15,38-10-1 16,-17 4-1-16,2-1 1 16,1 1 0-16,-1 2 1 15,0 4 0-15,-23 0 1 16,29 17-1-16,-29-17 0 15,15 41 0-15,-15-16-2 16,2 4 0-16,-4-4-4 0,0 2-1 16,2-4-4-16,0-23-6 15,0 29-11-15,0-29-20 16,0 0-102-16,0 0-6 16,25-14 0-16,-21-11 0 15</inkml:trace>
          <inkml:trace contextRef="#ctx0" brushRef="#br0" timeOffset="14019.3341">15468 305 234 0,'0'0'146'0,"20"-12"1"0,-20 12 1 16,-23 12-88-16,-6-3-22 15,4 13-8-15,-10 3-11 16,4 4-6-1,-2 0-4-15,6 5-2 0,6-5-4 16,8 2-1-16,11-6-3 16,7-2-4-16,9-5-9 15,-14-18-12-15,44 27-39 16,-44-27-83-16,50-6-3 16,-30-12 0-16,14 11-1 15</inkml:trace>
          <inkml:trace contextRef="#ctx0" brushRef="#br0" timeOffset="14344.777">15815 417 205 0,'35'-6'130'0,"-4"-10"1"0,11 7 1 16,-13-14-99-16,14 13 2 15,-18-15-3-15,6 11-5 16,-14-9-2-16,0 4-4 15,-17-4-1-15,0 23-3 16,-21-31-1-16,-2 25-3 16,-14 4 0-16,-1 6-2 15,-8 8 0-15,3 11-1 0,1 8-2 16,9 7 1-16,8 3-3 16,17 7 0-1,18-2-4-15,17 2 2 16,15-7-4-16,14-6 0 0,12-10-5 15,7-12-7-15,10-1-24 16,-16-33-121-16,16 9-3 16,-16-21-4-16,3 6-5 15</inkml:trace>
        </inkml:traceGroup>
      </inkml:traceGroup>
    </inkml:traceGroup>
    <inkml:traceGroup>
      <inkml:annotationXML>
        <emma:emma xmlns:emma="http://www.w3.org/2003/04/emma" version="1.0">
          <emma:interpretation id="{BC072749-6469-4193-A957-5BD016B630DF}" emma:medium="tactile" emma:mode="ink">
            <msink:context xmlns:msink="http://schemas.microsoft.com/ink/2010/main" type="paragraph" rotatedBoundingBox="3469,2307 12719,2263 12727,3883 3476,39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0A35FD-172F-4F4F-AA7A-C55FAF314080}" emma:medium="tactile" emma:mode="ink">
              <msink:context xmlns:msink="http://schemas.microsoft.com/ink/2010/main" type="line" rotatedBoundingBox="3469,2307 12719,2263 12727,3883 3476,3927"/>
            </emma:interpretation>
          </emma:emma>
        </inkml:annotationXML>
        <inkml:traceGroup>
          <inkml:annotationXML>
            <emma:emma xmlns:emma="http://www.w3.org/2003/04/emma" version="1.0">
              <emma:interpretation id="{FF4F1A85-933C-4DD8-903A-5012D313F6AD}" emma:medium="tactile" emma:mode="ink">
                <msink:context xmlns:msink="http://schemas.microsoft.com/ink/2010/main" type="inkWord" rotatedBoundingBox="3458,2609 7550,2159 7717,3672 3624,4122"/>
              </emma:interpretation>
              <emma:one-of disjunction-type="recognition" id="oneOf4">
                <emma:interpretation id="interp20" emma:lang="en-US" emma:confidence="0">
                  <emma:literal>waste it on</emma:literal>
                </emma:interpretation>
                <emma:interpretation id="interp21" emma:lang="en-US" emma:confidence="0">
                  <emma:literal>wait it out</emma:literal>
                </emma:interpretation>
                <emma:interpretation id="interp22" emma:lang="en-US" emma:confidence="0">
                  <emma:literal>within two</emma:literal>
                </emma:interpretation>
                <emma:interpretation id="interp23" emma:lang="en-US" emma:confidence="0">
                  <emma:literal>wait wtf</emma:literal>
                </emma:interpretation>
                <emma:interpretation id="interp24" emma:lang="en-US" emma:confidence="0">
                  <emma:literal>whitelisting</emma:literal>
                </emma:interpretation>
              </emma:one-of>
            </emma:emma>
          </inkml:annotationXML>
          <inkml:trace contextRef="#ctx0" brushRef="#br0" timeOffset="17488.6446">2733 2275 224 0,'0'0'134'16,"0"0"-1"-16,21 6-37 16,-21-6-44-16,29-6-7 15,-29 6-16-15,44-6-6 16,-21-1-4-16,12 7-9 16,2-6-2-16,5 0-6 0,6-2 1 15,-3-3-1-15,3 3-4 16,-2-5-4-16,0 7-4 15,-11-6-8-15,2 14-12 16,-18-10-16-16,8 26-44 16,-27-18-51-16,4 31 4 15,-25-10 2-15,-1 12 3 16</inkml:trace>
          <inkml:trace contextRef="#ctx0" brushRef="#br0" timeOffset="16901.2641">2767 1926 226 0,'0'0'142'15,"-11"-19"2"-15,11 19 0 16,0 0-98-16,0 0-5 16,0 0-6-16,-4 21-9 15,6 14-7-15,-6 9-4 16,4 14-5-16,-2 11 4 16,0 7-5-16,0 3-1 15,2 5 0-15,2-10-1 0,2 1-1 16,4-13-2-1,1-10 2-15,-1-14-7 16,4-7 2-16,-12-31-2 16,21 17-3-16,-21-17-3 0,19-34-6 15,-11 7-8-15,-6-23-18 16,13 13-35-16,-17-31-82 16,8 11 1-16,-17-11-4 15,9 14 6-15</inkml:trace>
          <inkml:trace contextRef="#ctx0" brushRef="#br0" timeOffset="17208.3829">2764 1928 214 0,'0'0'140'0,"0"0"-1"16,0 0 4-16,0 0-94 15,0 0-6-15,21-25-9 16,2 21-11-16,2-9-5 16,14 3-5-16,7-7-5 15,8 1-3-15,6-1-1 16,3 3-2-16,1-3 0 16,-4 4-2-16,-6 3-2 15,-10 4-4-15,-11 10-4 16,-33-4-6-16,27 25-12 15,-27-25-20-15,-16 50-59 16,-18-23-41-16,5 16 1 0,-23-7 0 16</inkml:trace>
          <inkml:trace contextRef="#ctx0" brushRef="#br0" timeOffset="17720.7893">2835 2630 171 0,'-14'21'133'16,"-7"-11"5"-16,21-10 0 16,-25 17-73-16,25-17-20 15,0 0-7 1,10 27-10-16,-10-27-10 0,38 2-5 16,-5-8-6-16,13 2-1 15,5-7-4-15,10 1-2 16,1-5-4-16,-2 1-7 15,5 8-18-15,-20-17-38 16,1 25-76-16,-23-8-2 16,-2 14-3-16,-21-8 1 15</inkml:trace>
          <inkml:trace contextRef="#ctx0" brushRef="#br0" timeOffset="18598.1201">3627 2626 250 0,'0'0'147'16,"0"0"2"-16,0 0-3 15,0 0-88-15,-4 25-24 16,-5-4-3-16,7 6-10 16,-2 6-10-16,2 4-3 15,-2 3-5-15,4-3 0 0,2-1-8 16,-2-11-2-16,6-3-10 15,-6-22-13-15,13 40-45 16,-13-40-75-16,0 0-2 16,0 0-3-16,0 0 2 15</inkml:trace>
          <inkml:trace contextRef="#ctx0" brushRef="#br0" timeOffset="27992.9081">3872 1589 105 0,'14'-21'116'16,"-14"21"4"-16,0 0 1 15,2-31-62-15,-2 31-3 0,0 0-11 16,0 0-10 0,-18-14-6-16,18 14-4 15,-27 6-5-15,27-6-4 16,-36 12-4-16,36-12-3 0,-35 17-2 15,35-17-1-15,-29 17-1 16,29-17-2-16,-21 16-1 16,21-16 0-16,0 0 0 15,-12 23 0-15,12-23-1 16,-2 19 0-16,2-19-1 16,8 21 1-16,-8-21 0 15,19 27-1-15,-19-27 0 16,23 27 1-16,-23-27-2 15,31 33 2-15,-31-33-1 16,29 35 0-16,-29-35 1 16,21 31 1-16,-21-31 0 0,10 29 0 15,-10-29 0-15,-4 23 1 16,4-23-2-16,0 0 1 16,-27 21-1-16,27-21-2 15,-27 2 0-15,27-2-2 16,-25-4-2-16,25 4-4 15,-19-12-5-15,19 12-8 16,0 0-10-16,-10-38-15 16,10 38-37-16,18-21-56 15,1 15 0-15,-8-15 1 16,9 11 4-16</inkml:trace>
          <inkml:trace contextRef="#ctx0" brushRef="#br0" timeOffset="28552.4041">4065 1787 182 0,'0'0'130'16,"-2"18"4"-16,2-18 0 15,0 0-86-15,0 0-9 16,-4 19-5-16,4-19-11 15,0 0-5-15,0 27-4 16,0-27-3-16,-2 29-4 16,-2-10-2-16,4-19-3 15,-15 25-2-15,15-25-3 16,-14 18-4-16,14-18-7 16,0 0-8-16,0 0-13 15,-19-6-25-15,19 6-76 16,0 0-4-16,27-21 4 15,-27 21-1-15</inkml:trace>
          <inkml:trace contextRef="#ctx0" brushRef="#br0" timeOffset="29319.3459">4277 1625 218 0,'8'-25'129'0,"-8"25"2"15,19-9-9-15,-19 9-86 16,27-14-7-16,-27 14-13 16,37-9-8-16,-10 5-9 15,-2 0-10-15,9 8-19 0,-14-14-41 16,14 14-59-16,-14-6-3 15,5 10 2-15,-25-8-3 16</inkml:trace>
          <inkml:trace contextRef="#ctx0" brushRef="#br0" timeOffset="29082.1886">4433 1456 80 0,'0'0'111'0,"19"-23"2"0,-19 23 6 15,18-16-68-15,-18 16 2 16,0 0-4-16,9-25-9 16,-9 25-4-16,0 0-4 15,0 0-3-15,0 0-4 16,0 0-4-16,-11 21-4 16,11-21-3-16,-21 29-4 15,11-6-1-15,-5-1-4 16,3 3-1-16,0 2-2 0,3 2 0 15,1-2 0-15,4 0-1 16,2 3-2 0,2-5 2-16,4-1-2 0,-2 3 0 15,2-4 0-15,2 0 1 16,-2 0-2-16,-4-23-1 16,15 29-2-16,-15-29-3 15,0 0-5-15,27 8-7 16,-8-8-12-16,-11-20-17 15,19 18-53-15,-21-21-42 16,-6 23 2-16,17-34 3 16,-17 34 3-16</inkml:trace>
          <inkml:trace contextRef="#ctx0" brushRef="#br0" timeOffset="29665.0159">4747 1832 243 0,'0'0'140'0,"0"0"0"16,-5 34-1-16,5-34-107 15,-6 25-4-15,6-25-8 16,-16 31-8-16,5-13-5 16,-1 1-4-16,-3 0-5 15,15-19-4-15,-31 31-10 16,12-23-9-16,19-8-22 16,-25 11-44-16,25-11-47 15,0 0-3-15,0 0 5 16,2-25-1-16</inkml:trace>
          <inkml:trace contextRef="#ctx0" brushRef="#br0" timeOffset="19796.1154">1638 1814 177 0,'-10'-19'132'16,"10"19"4"-16,-10-35 0 16,10 35-90-16,-5-36-4 15,5 36-7-15,2-27-8 16,-2 27-5-16,3-20-4 16,-3 20-4-16,0 0-3 15,0 0-3-15,0-19-1 16,0 19-2-16,0 0-1 0,-5 23 0 15,1-5-3-15,2 9 2 16,2 5-1-16,2 5-1 16,4 0-1-16,1 1 1 15,3-1 0-15,3-8 0 16,3-4 1-16,-16-25-1 16,25 27-1-16,-25-27 2 15,27-2 0-15,-27 2-1 16,21-27 0-16,-9 6-1 15,-5-2 0-15,1 1 1 16,-4-1-1-16,-4 23-1 16,8-31 1-16,-8 31 0 15,0 0 0-15,0 0-1 0,0 0 1 16,9 33-2 0,1-14 2-16,-10-19 0 0,23 33 1 15,-23-33-2-15,31 14 1 16,-31-14 0-16,35-10 0 15,-18-9 0-15,-2-4 1 16,-3-2-1-16,-2-2-1 16,-1 0-2-16,-3 5 0 15,-4-1-3-15,-2 23-4 16,2-23-5-16,-2 23-10 16,0 0-12-16,21 10-22 15,-21-10-45-15,19 4-41 16,-19-4-1-16,29 7 5 0</inkml:trace>
          <inkml:trace contextRef="#ctx0" brushRef="#br0" timeOffset="20267.9235">2212 1662 166 0,'4'-19'132'0,"-4"19"5"16,0 0-2-16,0 0-79 16,-25-6-8-16,25 6-12 15,-23 21-10-15,23-21-7 0,-25 27-7 16,25-27-2-16,-19 29-4 15,19-29-2-15,-6 25-1 16,6-25-1-16,6 23-2 16,-6-23 0-16,15 18 0 15,-15-18 1-15,23 23-2 16,-23-23 2-16,25 25-1 16,-25-25 0-16,25 23 0 15,-25-23 2-15,14 29-2 16,-14-29 0-16,2 27 0 15,-2-27 1-15,-6 21-1 16,6-21-1-16,-14 19-2 0,14-19-4 16,0 0-6-16,-29 2-9 15,29-2-12-15,0 0-19 16,0 0-47-16,-21-21-43 16,21 21 0-16,4-27 3 15</inkml:trace>
          <inkml:trace contextRef="#ctx0" brushRef="#br0" timeOffset="20612.3014">2444 1620 213 0,'0'0'137'16,"0"0"2"-16,0 0 0 0,-43 11-99 15,43-11-4-15,-27 19-8 16,27-19-9-16,-21 18-5 15,21-18-2-15,-8 21-3 16,8-21-3-16,8 23-1 16,-8-23 1-16,21 21-1 15,-21-21-1-15,33 22-1 16,-33-22 0-16,31 21 0 16,-31-21-1-16,27 21 0 15,-27-21-1-15,17 19 1 16,-17-19-1-16,0 0-1 15,-6 25-1-15,6-25-4 0,-19 10-6 16,19-10-17-16,-23 4-40 16,23-4-79-1,-19 6-3-15,19-6-2 0,0 0-2 16</inkml:trace>
          <inkml:trace contextRef="#ctx0" brushRef="#br0" timeOffset="30316.9347">5013 1602 147 0,'-5'-21'132'15,"5"21"2"-15,0 0 3 16,0 0-62-16,0 0-33 15,0 0-5-15,0 0-12 16,-4 21-7-16,4-21-4 16,4 31-1-16,-2-10-5 15,3 4-1-15,-1 2-2 16,-2 0-1-16,0-2-2 16,2-1-1-16,-2-5 0 15,-2-19-1-15,8 25 1 16,-8-25-1-16,0 0 0 15,27-8 0-15,-27 8 1 0,30-40-1 16,-14 11 1-16,-1-2-1 16,-1 2 0-16,-1 2 1 15,-5 6 0-15,-8 21-1 16,8-19 1-16,-8 19 0 16,0 0 0-16,4 36-1 15,1-13 1-15,-3 0 0 16,4-3-2-16,2-1 1 15,-8-19 0-15,21 21 0 16,-21-21 0-16,29-11 1 16,-29 11-2-16,35-33 1 15,-20 12 1-15,0-1-2 0,-1 1-2 16,-4 2-2-16,-10 19-3 16,13-19-6-16,-13 19-9 15,0 0-13-15,10 23-27 16,-10-23-67-16,-4 23-14 15,4-23 3-15,-2 21 2 16</inkml:trace>
          <inkml:trace contextRef="#ctx0" brushRef="#br0" timeOffset="30622.863">5528 1465 94 0,'14'-34'121'0,"-14"34"2"16,11-18 5-1,-11 18-62-15,0 0-14 0,0 0-8 16,0 0-11-16,20 27-7 16,-20-27-7-16,0 45-4 15,-2-16-5-15,2 9-2 16,-2 1-4-16,0 5-1 15,0-2-4-15,2-5-3 16,2 0-7-16,-6-12-9 16,10 6-20-16,-6-31-37 0,0 0-58 15,0 0-3-15,0 0 3 16,-20-16 1-16</inkml:trace>
          <inkml:trace contextRef="#ctx0" brushRef="#br0" timeOffset="30771.9612">5416 1560 246 0,'0'0'137'0,"0"0"-1"16,0 0-1-16,27-23-108 15,8 19-10-15,4-2-17 16,3-7-35-16,12 11-97 16,-15-6-4-16,3 8-3 15,-17-2-3-15</inkml:trace>
        </inkml:traceGroup>
        <inkml:traceGroup>
          <inkml:annotationXML>
            <emma:emma xmlns:emma="http://www.w3.org/2003/04/emma" version="1.0">
              <emma:interpretation id="{D38B705B-4C91-4223-8350-DD71CA848EC7}" emma:medium="tactile" emma:mode="ink">
                <msink:context xmlns:msink="http://schemas.microsoft.com/ink/2010/main" type="inkWord" rotatedBoundingBox="8018,3043 9302,2912 9375,3623 8090,3754"/>
              </emma:interpretation>
              <emma:one-of disjunction-type="recognition" id="oneOf5">
                <emma:interpretation id="interp25" emma:lang="en-US" emma:confidence="0">
                  <emma:literal>☺</emma:literal>
                </emma:interpretation>
                <emma:interpretation id="interp26" emma:lang="en-US" emma:confidence="0">
                  <emma:literal>L</emma:literal>
                </emma:interpretation>
                <emma:interpretation id="interp27" emma:lang="en-US" emma:confidence="0">
                  <emma:literal>9</emma:literal>
                </emma:interpretation>
                <emma:interpretation id="interp28" emma:lang="en-US" emma:confidence="0">
                  <emma:literal>Q</emma:literal>
                </emma:interpretation>
                <emma:interpretation id="interp29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32998.9103">6311 2181 244 0,'0'0'144'16,"-27"7"-5"-16,27-7 2 0,-19 2-98 16,19-2-14-1,0 0-1-15,40 6-10 16,-5-12-5-16,17 6-2 16,13-7-3-16,11 5 0 0,12 0-4 15,5 0 1-15,1 2-3 16,-3-2-1-16,-8 2-2 15,-14 4-3-15,-9 0-2 16,-18-6-8-16,-9 13-9 16,-33-11-13-16,21 18-43 15,-21-18-65-15,-30 19-3 16,-5-17 2-16,2 11 1 16</inkml:trace>
          <inkml:trace contextRef="#ctx0" brushRef="#br0" timeOffset="33352.9925">6259 2470 170 0,'-25'13'125'15,"2"-13"6"-15,23 0 4 16,-18-7-86-16,18 7-2 15,27-12-4-15,4 8-7 16,-6-11-4-16,20 9-7 16,-1-9-5-16,12 11-6 15,4-6-3-15,7 4-3 16,8-1-3-16,6-1-3 0,2 2 0 16,-2-2-2-16,-2-1 0 15,-6 1-2 1,-11 2 0-16,-12 2-5 15,-13 4-3-15,-16 2-7 0,-21-2-18 16,0 0-42-16,0 29-72 16,-21-19-1-16,7 9-1 15,-13-9 2-15</inkml:trace>
          <inkml:trace contextRef="#ctx0" brushRef="#br0" timeOffset="33847.4527">7065 2005 252 0,'0'0'147'15,"-31"0"-1"-15,31 0 2 16,-25 2-105-16,25-2-7 16,0 0-8-16,21 19-9 15,2-17-6-15,10 4-2 16,7 0-3-16,9 2-2 0,5 3-1 15,0 1-2-15,-4 3 1 16,-2 6-1-16,-8-1 0 16,-11 12-4-16,-17 1 7 15,-12 8-1-15,-19 5 1 16,-12 6-2-16,-12 4 2 16,-9 0-1-16,-6 2-1 15,1-4 2-15,1-6-7 16,6-6 0-16,13-9-5 15,10-8-4-15,17-4-15 16,10-21-48-16,0 0-87 16,0 0-2-16,39-15-5 0,-18-4-1 15</inkml:trace>
        </inkml:traceGroup>
        <inkml:traceGroup>
          <inkml:annotationXML>
            <emma:emma xmlns:emma="http://www.w3.org/2003/04/emma" version="1.0">
              <emma:interpretation id="{FA08FB1C-3CC8-4276-B8B1-8C83E855CC8E}" emma:medium="tactile" emma:mode="ink">
                <msink:context xmlns:msink="http://schemas.microsoft.com/ink/2010/main" type="inkWord" rotatedBoundingBox="9947,2276 12719,2263 12727,3778 9954,3791"/>
              </emma:interpretation>
              <emma:one-of disjunction-type="recognition" id="oneOf6">
                <emma:interpretation id="interp30" emma:lang="en-US" emma:confidence="0">
                  <emma:literal>good</emma:literal>
                </emma:interpretation>
                <emma:interpretation id="interp31" emma:lang="en-US" emma:confidence="0">
                  <emma:literal>Good</emma:literal>
                </emma:interpretation>
                <emma:interpretation id="interp32" emma:lang="en-US" emma:confidence="0">
                  <emma:literal>sood</emma:literal>
                </emma:interpretation>
                <emma:interpretation id="interp33" emma:lang="en-US" emma:confidence="0">
                  <emma:literal>god</emma:literal>
                </emma:interpretation>
                <emma:interpretation id="interp34" emma:lang="en-US" emma:confidence="0">
                  <emma:literal>goad</emma:literal>
                </emma:interpretation>
              </emma:one-of>
            </emma:emma>
          </inkml:annotationXML>
          <inkml:trace contextRef="#ctx0" brushRef="#br0" timeOffset="42091.8733">8264 1562 131 0,'-19'0'126'0,"19"0"2"15,0 0 3-15,0 0-67 16,-25-21-15-16,25 21-8 16,0 0-8-16,-10-18-6 0,10 18-8 15,-21-4-2-15,21 4-3 16,-29 12-4-16,29-12-1 16,-33 27-2-16,33-27-2 15,-27 37-1-15,17-18 0 16,5 0-1-16,5 0 0 15,0-19-1-15,15 18-1 16,4-16 1-16,-1-2 0 16,5-4-1-16,-2-6 1 15,0 2 1-15,-21 8 0 16,31-23 1-16,-31 23 0 16,0 0-1-16,21-17 1 15,-21 17-1-15,0 0-1 0,0 0 0 16,0 0-1-16,21 15 0 15,-21-15 1-15,0 0 0 16,14 27 0-16,-14-27 0 16,-4 35-1-16,-4-8 1 15,-9 0-1-15,2 4-1 16,-3 0 1-16,-1-2-2 16,0-4-1-16,5-6-2 15,14-19-1-15,-21 21-4 16,21-21-5-16,0 0-9 15,0 0-20-15,0-40-53 16,0 40-56-16,25-43 0 0,-6 18 0 16,-9-9 1-1</inkml:trace>
          <inkml:trace contextRef="#ctx0" brushRef="#br0" timeOffset="42502.6558">8530 1639 213 0,'-21'21'134'0,"21"-21"1"0,-20 25 1 15,20-25-102-15,-13 29-3 16,13-29-7-16,0 33-8 15,0-33-6 1,10 25-2-16,-10-25-4 0,23 10-2 16,-23-10-1-16,29-10 0 15,-29 10 0-15,27-31 1 16,-14 8 0-16,-3 0 0 16,-4-6 1-16,1 2-1 15,-5 0 0-15,-4 2 0 16,0 6-1-16,2 19 0 15,-15-22-1-15,15 22 0 0,-21 2-5 16,21-2-5-16,-18 20-8 16,18-20-14-16,-7 36-25 15,7-36-51 1,5 29-30-16,-5-29-1 0,22 29 3 16</inkml:trace>
          <inkml:trace contextRef="#ctx0" brushRef="#br0" timeOffset="42872.1858">8775 1685 136 0,'0'0'127'0,"-27"-2"4"0,27 2 0 16,-35 2-65-1,35-2-20-15,-37 21-9 0,28-3-10 16,9-18-7-16,-19 27-6 15,19-27-4-15,-2 29-3 16,2-29-3-16,21 15-1 16,-21-15-1-16,36 0 1 15,-18-6-3-15,1-7 2 16,0-3 0-16,-1-5-2 16,-3-2 1-16,-5 0-1 15,-4 0 0-15,-6 3-1 16,0 20 0-16,-14-30-3 0,14 30-2 15,-23-12-5-15,23 12-4 16,-27 10-12-16,27 11-16 16,0-21-34-1,-4 21-58-15,4-21-1 0,17 23-1 16,-17-23 6-16</inkml:trace>
          <inkml:trace contextRef="#ctx0" brushRef="#br0" timeOffset="43412.4315">9043 1620 115 0,'-18'-20'120'0,"18"20"5"0,-34 0 1 15,11-13-66-15,23 13-13 16,-35 17-8-16,35-17-9 16,-27 27-6-16,21-8-5 15,6-19-5-15,-10 35-3 16,10-35-4-16,10 31-2 16,-10-31-2-16,25 19-1 15,-25-19-1-15,37 0 2 16,-16-9-1-16,-2-3 2 15,-1-7-1-15,1-2 0 16,-4-6 1-16,-1 0-2 16,-5-6 1-16,-1 0-1 0,-4-4 0 15,0-3-1-15,-4 3 2 16,2 3-1-16,-4 3 1 16,0 6 2-16,2 25-1 15,-8-27 0-15,8 27 2 16,0 0-1-16,-17 27 0 15,13 2-1-15,0 3-1 16,2 9-1-16,2 1-1 16,2 5 0-16,0-1 0 15,4 0-1-15,2-2-5 16,-1-13-7-16,5 4-15 16,-12-35-60-16,19 25-61 0,-19-25-4 15,0 0-3-15,0 0-3 16</inkml:trace>
        </inkml:traceGroup>
        <inkml:traceGroup>
          <inkml:annotationXML>
            <emma:emma xmlns:emma="http://www.w3.org/2003/04/emma" version="1.0">
              <emma:interpretation id="{3F9E845F-B216-4BE7-85E3-9F977F8EEFF8}" emma:medium="tactile" emma:mode="ink">
                <msink:context xmlns:msink="http://schemas.microsoft.com/ink/2010/main" type="inkWord" rotatedBoundingBox="10745,3041 12379,1963 13143,3122 11510,4200"/>
              </emma:interpretation>
              <emma:one-of disjunction-type="recognition" id="oneOf7">
                <emma:interpretation id="interp35" emma:lang="en-US" emma:confidence="0">
                  <emma:literal>East</emma:literal>
                </emma:interpretation>
                <emma:interpretation id="interp36" emma:lang="en-US" emma:confidence="0">
                  <emma:literal>Eat</emma:literal>
                </emma:interpretation>
                <emma:interpretation id="interp37" emma:lang="en-US" emma:confidence="0">
                  <emma:literal>E!"</emma:literal>
                </emma:interpretation>
                <emma:interpretation id="interp38" emma:lang="en-US" emma:confidence="0">
                  <emma:literal>Est</emma:literal>
                </emma:interpretation>
                <emma:interpretation id="interp39" emma:lang="en-US" emma:confidence="0">
                  <emma:literal>Erie</emma:literal>
                </emma:interpretation>
              </emma:one-of>
            </emma:emma>
          </inkml:annotationXML>
          <inkml:trace contextRef="#ctx0" brushRef="#br0" timeOffset="39183.8157">9347 1884 151 0,'0'0'128'0,"-11"-25"1"16,11 25 5-16,-21-8-87 16,21 8-4-16,0 0-6 15,-10 23-5-15,10-23-7 16,-10 35-3-16,1-10-3 16,5 13-3-16,-4 1-3 15,2 13-6-15,-1 2 5 16,1 4-4-16,-2 0-1 15,4 3-3-15,0-7 2 16,1-2-4-16,3-7 0 16,3-7 4-16,1-9-7 0,2-6 1 15,-6-23 0-15,8 25-3 16,-8-25-2-16,0 0-6 16,0 0-9-1,15-25-17-15,-15 25-35 0,8-38-75 16,3 13-5-16,-11-8 4 15,6 4-2-15</inkml:trace>
          <inkml:trace contextRef="#ctx0" brushRef="#br0" timeOffset="39563.0922">9315 1853 163 0,'0'0'132'16,"9"-27"5"-16,-9 27 0 15,6-21-79-15,-6 21-19 16,0 0-3-16,25-25-9 15,0 19-8-15,2-6-2 16,10 3-5-16,7-5-4 16,8 3-2-16,4-3-1 15,-2-3-4-15,0 3 1 16,-4 3-2-16,-7 3-3 16,-7 4-3-16,-9 8-6 0,-27-4-9 15,21 19-14-15,-21-19-30 16,-21 35-74-16,-10-12-5 15,-1 12 4-15,-13-2 0 16</inkml:trace>
          <inkml:trace contextRef="#ctx0" brushRef="#br0" timeOffset="39920.347">9320 2098 49 0,'0'0'108'0,"-25"13"8"16,25-13 2-16,-21 18-53 0,0-22-7 16,21 4-3-16,0 0-10 15,-10 19-6-15,10-19-6 16,0 0-4-16,0 0-6 16,27-6-4-16,-27 6-3 15,39-4-4-15,-12-1-4 16,4 3-2-16,1-2-2 15,1 0-2-15,0 2 0 16,0-2-2-16,-2 2 1 16,-6-4-4-16,0 3-1 15,-4 1-5-15,0 2-5 16,-21 0-5-16,29 5-11 0,-29-5-12 16,19 12-30-16,-19-12-66 15,-9 25-2-15,9-25 7 16,-25 25 0-16</inkml:trace>
          <inkml:trace contextRef="#ctx0" brushRef="#br0" timeOffset="40282.4388">9224 2557 72 0,'0'0'125'15,"-19"25"2"-15,19-25 9 16,0 0-52-16,0 0-22 16,0 0-8-16,0 0-10 15,27 2-10-15,-27-2-8 16,44-14-6-16,-15 4-5 15,11 1-4-15,1-1-4 16,5 4-1-16,0-3-3 16,1 3-1-16,1 0-1 15,-6 2-3-15,-3 4-3 0,-8-4-6 16,3 10-14-16,-34-6-43 16,37 2-81-16,-37-2-2 15,0 0-3-15,0 0-1 16</inkml:trace>
          <inkml:trace contextRef="#ctx0" brushRef="#br0" timeOffset="45468.0288">10011 2541 76 0,'0'0'114'15,"-8"-23"8"-15,8 23 3 16,0 0-65-16,0 0-7 15,-19-23-2-15,19 23-10 16,0 0-9-16,0 0-5 16,0 0-3-16,25-12-6 15,-25 12-3-15,25-2-3 16,-6 4-3-16,2 4-3 16,-2 6 0-16,-1 3-1 15,-1 6-2-15,-5 8 1 16,-8 2-1-16,-8 2 1 0,-10 3-2 15,-7 1 1 1,-6-6-1-16,-2 0 0 16,-2-6 0-16,2-6-2 0,4-5-1 15,4-3 1-15,21-11 0 16,0 0 1-16,0 0-1 16,25-6-1-16,6-5 1 15,6 3 0-15,7-3-1 16,2 1-5-16,4 6-10 15,-9-11-16-15,11 22-58 16,-19-14-57-16,3 12-4 16,-16-12-1-16,-1 9-1 15</inkml:trace>
          <inkml:trace contextRef="#ctx0" brushRef="#br0" timeOffset="49199.7581">10321 1527 106 0,'0'0'121'0,"-2"-19"2"0,2 19 5 15,0 0-62-15,-19-27-25 16,19 27-1-16,0 0-7 16,-6-18-6-16,6 18-4 15,0 0-4-15,-29-17-3 16,29 17-3-16,-27 2-1 15,27-2-2-15,-31 15-3 16,31-15-1-16,-29 22-2 0,29-22 0 16,-17 25-2-16,17-25 1 15,-2 29-2 1,2-29 0-16,12 27 0 16,-12-27 0-16,19 34 0 0,-11-16 1 15,-8-18 0-15,15 36 0 16,-11-18 1-16,-2 1-2 15,0 0 1-15,-2-19 1 16,-4 29-1-16,4-29 0 16,-8 23-1-16,8-23 0 15,0 0-2-15,-19 16 1 16,19-16-2-16,0 0-3 16,-25 7-5-16,25-7-4 15,-21 2-8-15,21-2-11 16,0 0-11-16,-31-7-24 15,31 7-74-15,0 0-1 16,25 2 3-16,-25-2 3 0</inkml:trace>
          <inkml:trace contextRef="#ctx0" brushRef="#br0" timeOffset="49500.1792">10456 1739 229 0,'0'0'141'0,"0"0"-2"16,-10 25 2-16,10-25-111 0,-15 18-2 16,15-18-2-16,-21 32-9 15,7-14-5-15,1 3-3 16,-1 0-4-16,1 0-1 15,3-3-3-15,10-18-3 16,-10 23-6-16,10-23-9 16,0 0-13-16,0 0-29 15,25-25-79-15,-19 2-5 16,12 7 2-16,-7-15-2 16</inkml:trace>
          <inkml:trace contextRef="#ctx0" brushRef="#br0" timeOffset="49903.7633">10722 1431 100 0,'0'0'123'16,"27"-18"5"-16,-27 18 5 15,0 0-67-15,10-21-7 16,-10 21-8-16,0 0-15 16,-6 27-5-16,6-27-8 15,-23 35-5-15,7-14-6 0,3 8-1 16,-1-2-2-16,3 2-3 16,1 2 0-16,4-2-3 15,2-2 0 1,6-2-2-16,0 0 0 0,4-4 0 15,0-2-2-15,0-1 2 16,-6-18-2-16,17 25-1 16,-17-25-2-16,19 13-4 15,-19-13-5-15,18-2-7 16,-18 2-14-16,21-25-29 16,2 14-80-16,-17-11-3 15,-6 22 3-15,9-38 1 16</inkml:trace>
          <inkml:trace contextRef="#ctx0" brushRef="#br0" timeOffset="50083.78">10537 1635 225 0,'-23'0'141'16,"23"0"-2"-16,0 0-1 15,34-15-103-15,-14 1-6 16,20 8-7-16,1-5-19 15,1-5-25-15,14 5-110 16,-17-1-6-16,3 8-4 16,-13-9-4-16</inkml:trace>
        </inkml:traceGroup>
      </inkml:traceGroup>
    </inkml:traceGroup>
  </inkml:traceGroup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26:40.33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18E391-D695-4490-95FF-32922755207A}" emma:medium="tactile" emma:mode="ink">
          <msink:context xmlns:msink="http://schemas.microsoft.com/ink/2010/main" type="writingRegion" rotatedBoundingBox="1054,1064 5341,305 5575,1627 1288,2385"/>
        </emma:interpretation>
      </emma:emma>
    </inkml:annotationXML>
    <inkml:traceGroup>
      <inkml:annotationXML>
        <emma:emma xmlns:emma="http://www.w3.org/2003/04/emma" version="1.0">
          <emma:interpretation id="{593AA2B9-0D2D-4160-AFE9-5E095CF05ACB}" emma:medium="tactile" emma:mode="ink">
            <msink:context xmlns:msink="http://schemas.microsoft.com/ink/2010/main" type="paragraph" rotatedBoundingBox="1054,1064 5341,305 5575,1627 1288,2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CF2B7B-3F2C-4146-B76D-C39C09507203}" emma:medium="tactile" emma:mode="ink">
              <msink:context xmlns:msink="http://schemas.microsoft.com/ink/2010/main" type="line" rotatedBoundingBox="1054,1064 5341,305 5575,1627 1288,2385"/>
            </emma:interpretation>
          </emma:emma>
        </inkml:annotationXML>
        <inkml:traceGroup>
          <inkml:annotationXML>
            <emma:emma xmlns:emma="http://www.w3.org/2003/04/emma" version="1.0">
              <emma:interpretation id="{D0B6513C-B7AB-4BB9-A976-C3B5AF3499A7}" emma:medium="tactile" emma:mode="ink">
                <msink:context xmlns:msink="http://schemas.microsoft.com/ink/2010/main" type="inkWord" rotatedBoundingBox="1054,1064 5341,305 5575,1627 1288,2385"/>
              </emma:interpretation>
              <emma:one-of disjunction-type="recognition" id="oneOf0">
                <emma:interpretation id="interp0" emma:lang="en-US" emma:confidence="0">
                  <emma:literal>hobos</emma:literal>
                </emma:interpretation>
                <emma:interpretation id="interp1" emma:lang="en-US" emma:confidence="0">
                  <emma:literal>hoboes</emma:literal>
                </emma:interpretation>
                <emma:interpretation id="interp2" emma:lang="en-US" emma:confidence="0">
                  <emma:literal>hitboxes</emma:literal>
                </emma:interpretation>
                <emma:interpretation id="interp3" emma:lang="en-US" emma:confidence="0">
                  <emma:literal>hoofbound</emma:literal>
                </emma:interpretation>
                <emma:interpretation id="interp4" emma:lang="en-US" emma:confidence="0">
                  <emma:literal>hoz=bo&lt;2)</emma:literal>
                </emma:interpretation>
              </emma:one-of>
            </emma:emma>
          </inkml:annotationXML>
          <inkml:trace contextRef="#ctx0" brushRef="#br0">10 10 121 0,'0'0'119'16,"-9"-25"6"-16,9 25 0 16,0 0-53-16,0 0-32 15,0 0-2-15,0 0-6 16,0 0-7-16,0 0-3 0,0 0-3 15,0 0-3 1,0 0-3-16,0 0-1 16,9 25-3-16,-9 6 0 15,-3 6-2-15,3 10 0 0,-3 7-2 16,6 13 0-16,-3 1 0 16,3 5-1-16,2-3-2 15,1 0 0-15,2-8-1 16,1-3 2-16,2-12-3 15,-3-5 2-15,1-13-1 16,-9-29-1-16,14 39 1 16,-14-39 1-16,0 0-3 15,0 0 1-15,0 0 1 16,0 0-1-16,25-34 1 16,-14 9-1-16,0-9 0 15,9 1 0-15,0-1 1 16,5 3-1-16,0 3 1 0,1 3 0 15,-1 5-2-15,-25 20 2 16,45-17 0-16,-45 17-2 16,31 6 2-16,-31-6 0 15,19 33-1-15,-13-5-1 16,0 12 0-16,-4-1 0 16,1 9 1-16,3 0 1 15,-3-1-1-15,-1-2 0 16,1-8 0-16,3-6 1 15,-6-31-3-15,5 33-2 16,-5-33-6-16,0 0-6 16,0 0-13-16,0 0-15 0,0 0-35 15,9-36-68-15,-9 36 0 16,5-37 1-16,-5 37 5 16</inkml:trace>
          <inkml:trace contextRef="#ctx0" brushRef="#br0" timeOffset="500.6352">756 732 188 0,'0'0'126'15,"0"0"4"-15,0 0-1 16,-47-6-88-16,47 6-6 16,0 0-6-16,-6 34-6 15,6-34-5-15,-20 42-2 16,4-17-3-16,7 9-1 16,-8 3-2-16,6 2-1 15,0-3-3-15,5 1 0 16,6-6-3-16,6-3 1 15,-6-28-1-15,31 33-1 16,-6-30 0-16,3-6-1 0,6-11 1 16,-1-2-1-16,4-10 1 15,-6-2-2 1,-6-8 1-16,-5-1-1 16,-6-5 0-16,-11 0 0 0,-6-3 0 15,0 6 0-15,-11 2 0 16,0 6-1-16,0 6 0 15,14 25-2-15,-34-25-3 16,34 25-6-16,0 0-6 16,-36-3-13-16,36 3-18 15,0 0-43-15,0 0-51 16,0 0 2-16,0 0 2 16,0 0 4-16</inkml:trace>
          <inkml:trace contextRef="#ctx0" brushRef="#br0" timeOffset="1272.9224">557-108 135 0,'0'0'118'0,"-28"-5"7"16,28 5-2-16,0 0-71 16,0 0-10-16,0 0-5 15,0 0-13-15,0 0-6 16,-3-37 0-16,3 37-8 0,28-14 1 15,-3 6-5 1,-25 8 2-16,54-11-5 16,-29 11 3-16,6 11-3 15,-31-11 7-15,45 39-1 0,-45-39 2 16,17 53-1-16,-20-22-1 16,-3 3 1-16,-8 0-2 15,-3-6 3-15,1-3-8 16,16-25-1-16,-34 39 0 15,34-39-1-15,-17 28 0 16,17-28-1-16,0 0-1 16,0 0 0-16,31 17-1 15,-31-17-3-15,50 0-8 16,-24-8-12-16,19 19-31 16,-45-11-86-16,61-8-4 15,-61 8-1-15,57-6-2 16</inkml:trace>
          <inkml:trace contextRef="#ctx0" brushRef="#br0" timeOffset="1928.113">1405 294 246 0,'0'0'133'16,"0"0"2"-16,0 0-6 0,0 0-101 16,0 0-6-16,0 0-6 15,36 14-8-15,-36-14-3 16,43-3-5 0,-18 0-5-16,0-5-7 0,9 11-11 15,-34-3-20-15,62-9-55 16,-62 9-34-16,39 0-3 15,-39 0 4-15</inkml:trace>
          <inkml:trace contextRef="#ctx0" brushRef="#br0" timeOffset="2084.1906">1484 465 181 0,'0'0'123'0,"-17"31"0"15,17-31-2-15,0 0-82 16,25 11-20-16,3-16-13 15,11 2-30 1,-13-20-90-16,19 9-9 0,-6-5-2 16,-3 5-3-16</inkml:trace>
          <inkml:trace contextRef="#ctx0" brushRef="#br0" timeOffset="3328.1083">2326-96 201 0,'0'0'129'16,"-23"-37"-2"-16,23 37 0 16,-25-11-91-16,25 11 0 15,0 0-6-15,-17 28-7 16,17-28 4-16,-14 42-11 16,6-14 3-16,5 14-4 15,-3 0-1-15,4 9-9 16,2 5 4-16,0 3-3 15,0 3-4-15,2 2 2 16,-2-7-2-16,6-4 1 16,-3-5-2-16,2-6 0 0,-2-6 1 15,3-8-2-15,-6-28 1 16,11 31-1-16,-11-31 1 16,0 0-2-16,0 0 0 15,25 0 1-15,-25 0-1 16,17-28 1-16,-17 28 0 15,26-48-1-15,-12 17 1 16,2 1 1-16,1-4 1 16,0 3 0-16,0 0-1 15,0 3-1-15,-17 28 2 16,33-39-2-16,-33 39 1 16,34-20-1-16,-34 20 0 15,39 3-1-15,-39-3 1 0,37 22 1 16,-37-22-1-16,28 48 2 15,-20-17-2-15,-8 0 3 16,-8 5-2 0,-6-2 1-16,-8-3 0 0,-1-3 0 15,-2-6-1-15,0-2 0 16,-1-6-1-16,26-14-1 16,-36 17-2-16,36-17-3 15,0 0-4-15,-37-20-9 16,37 20-12-16,-17-47-24 15,17 47-50-15,0-51-43 16,0 51 1-16,-14-56 2 0,14 56 4 16</inkml:trace>
          <inkml:trace contextRef="#ctx0" brushRef="#br0" timeOffset="4272.6465">2941 415 115 0,'0'0'117'0,"0"0"7"15,0 0 0-15,0 0-69 16,0 0-5-16,-25-3-5 15,25 3-11-15,0 0-9 0,-17 39-3 16,17-39-5-16,-26 31-1 16,26-31-4-16,-25 36-1 15,25-36-2-15,-14 51-2 16,8-26 0-16,6 1-2 16,3-1-2-16,6 3 2 15,5-3-3-15,-14-25 0 16,36 37-3-16,-10-23 1 15,-1-9 1-15,3 1 0 16,0-6 0-16,-3-3-1 16,0-5 1-16,-25 8 0 15,40-28 2-15,-40 28-1 0,31-48 0 16,-20 23 0-16,-3-3 0 16,1-3 0-16,-9-3 1 15,0 3-2-15,-3 0 0 16,-3 3 0-16,-5 3 0 15,11 25 0-15,-25-37-1 16,25 37 1-16,-34-11-4 16,34 11 0-16,-36 6-4 15,36-6-3-15,-31 17-10 16,31-17-12-16,0 0-22 16,-37-3-62-16,37 3-30 15,0 0 0-15,28-34 2 16</inkml:trace>
          <inkml:trace contextRef="#ctx0" brushRef="#br0" timeOffset="5060.8864">3418-445 110 0,'0'0'120'0,"0"0"6"15,0 0 0-15,34 12-67 16,-34-12-6 0,0 0-7-16,0 0-10 0,0 0-9 15,0 0-4-15,0 0-5 16,-37 31-3-16,37-31-3 16,-47 42-3-16,18-17-1 15,-4 0-4-15,-1 0 1 16,-2 1-2-16,5 2 0 15,3-9-1-15,5 7 0 16,23-26-1-16,-36 31 3 0,36-31-2 16,-26 22-5-16,26-22 4 15,0 0-4-15,-19 25 3 16,19-25 2-16,0 0 2 16,0 0-3-16,5 31 2 15,-5-31 3-15,0 0-3 16,37 28 3-16,-37-28-2 15,42 17-3-15,-17-11-2 16,1-1 1-16,-1-2 0 16,0 3 0-16,-25-6 1 15,42 11-2-15,-42-11-1 16,31 11-2-16,-31-11-1 16,25 17-5-16,-25-17-8 0,0 0-11 15,31 34-13 1,-31-34-38-16,0 0-64 0,0 0 1 15,0 0-2 1,11-45 6-16</inkml:trace>
          <inkml:trace contextRef="#ctx0" brushRef="#br0" timeOffset="5580.1511">3522-245 157 0,'25'-3'129'0,"-25"3"-3"15,0 0 0-15,23-34-74 16,-23 34-22-16,31-11 1 15,-6 14-8-15,-25-3-6 16,34-9-3-16,-34 9-1 16,30 12-2-16,-30-12-1 15,14 25 0-15,-14-25-1 16,-5 48-1-16,-9-20 2 16,0 0-2-16,-6 0 0 15,0-3-3-15,20-25 1 16,-36 39-2-16,36-39 1 15,0 0-4-15,-28 29-5 0,28-29 4 16,0 0 1-16,0 0-1 16,0 0 0-16,0 0 0 15,0 0 1-15,31 16-2 16,-31-16 4-16,0 0-5 16,33 6-1-16,-33-6-2 15,31 3-4-15,-31-3-6 16,37-6-11-16,-37 6-14 15,48-5-57-15,-48 5-43 16,33-14-5-16,-33 14 5 16,26-17 0-16</inkml:trace>
          <inkml:trace contextRef="#ctx0" brushRef="#br0" timeOffset="6187.6216">4041-439 162 0,'0'0'129'0,"-25"3"6"16,25-3 0-16,0 0-79 16,-45 3-10-16,45-3-9 15,0 0-9-15,0 0-7 16,-25 22-5-16,25-22-4 16,0 0-3-16,0 0-3 15,14 25-1-15,-14-25 0 16,25 20 0-16,-25-20 0 15,48 20-2-15,-14-9 1 16,-1 0-1-16,4-2 0 16,-3 2 0-16,-1-3-1 0,-2 1-1 15,-6 2 0-15,-25-11-1 16,31 22 0-16,-31-22 0 16,14 28 1-16,-14-28-2 15,0 29-2-15,0-29 5 16,-14 30 3-16,14-30-1 15,-25 37 0-15,0-15 3 16,-1-5-2-16,-4 8 4 16,-4-5-2-16,-5 5-1 15,-1 1-5-15,4-1 2 16,-1-3-2-16,6 4-2 16,6-7-1-16,25-19-3 15,-34 40-5-15,34-40-13 0,0 0-34 16,26 22-97-16,-26-22-2 15,45-17-4-15,-45 17 1 16</inkml:trace>
        </inkml:traceGroup>
      </inkml:traceGroup>
    </inkml:traceGroup>
  </inkml:traceGroup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27:13.50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47 84 165 0,'0'0'103'0,"-29"5"-1"16,29-5 4-16,0 0-76 16,-25 17-4-16,25-17-7 15,0 0-2-15,0 0-3 16,0 0 2-16,0 0-4 15,0 0-2-15,0 0 2 16,31-19-1-16,-31 19-1 16,31-12-2-16,-31 12 0 15,34-5-2-15,-34 5-1 16,39-11 0-16,-39 11-1 16,42-9-2-16,-42 9-1 15,51-11 1-15,-23 2 1 0,3 4-1 16,2-4 1-1,1 4-1-15,0 2-1 16,-3-3 1-16,-6 6 0 16,-25 0 0-16,39-2-1 0,-39 2 0 15,0 0-1-15,25 2-1 16,-25-2-4-16,0 0-6 16,0 0-15-16,0 0-47 15,0 0-45-15,0 0-4 16,0 0-7-16,-36 3-3 15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27:14.65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-10 83 206 0,'0'0'112'16,"0"26"1"-16,0-26-4 16,0 0-82-16,0 0-6 15,0 0 0-15,0 0-2 16,28-9-2-16,-28 9-3 15,0 0 2-15,0 0-5 16,28-25 2-16,-28 25-5 16,0 0 3-16,34-28-5 15,-34 28 3-15,25-14-4 16,-25 14 0-16,43-12 0 16,-18 7 0-16,-25 5 0 15,50-3-1-15,-24 0 0 16,2 3 0-16,0 3-1 0,-3-6 0 15,-25 3-2-15,48-3 1 16,-48 3-1-16,39-2 0 16,-39 2 0-1,34-3-1-15,-34 3 1 0,25 3-1 16,-25-3 0-16,0 0 0 16,0 0 0-16,0 0-1 15,25 14-2-15,-25-14-5 16,0 0-9-16,0 0-19 15,0 0-86-15,0 0-9 16,0 0-2-16,-3-26-6 16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51:55.655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22 111 72 0,'0'0'73'0,"0"0"0"15,0 0 6-15,0 0-37 16,-25-22-1-16,25 22-5 15,0 0-3-15,0 0-6 0,31-28-6 16,-31 28-2-16,37-17-6 16,-37 17-1-16,42-11-4 15,-42 11-1 1,33-6-2-16,-33 6-1 0,28 3-1 16,-28-3 0-16,26 6 0 15,-26-6 0-15,31 2 1 16,-31-2-1-16,33 3-1 15,-33-3 1-15,37 6-2 16,-37-6 1-16,36 3-1 16,-36-3-1-16,31 2 1 15,-31-2-1-15,28 6 0 16,-28-6 0-16,0 0 1 0,31 3-1 16,-31-3 2-1,0 0-1-15,28-3 1 16,-28 3-1-16,0 0 1 15,25-6 1-15,-25 6-2 0,0 0 1 16,0 0-1-16,0 0 1 16,0 0-1-16,0 0 0 15,0 0 0-15,0 0 0 16,0 0 0-16,0 0 0 16,0 0 1-16,14-28 4 15,-14 28-4-15,0 0 4 16,0 0-5-16,0 0 5 0,-8-25-5 15,8 25 4-15,0 0-5 16,0 0-4 0,0 0 4-16,0 0-5 15,0 0 5-15,31 11 0 0,-31-11 0 16,0 0-5-16,0 0 6 16,28 0-1-16,-28 0-1 15,0 0 2-15,0 0-2 16,0 0-8-16,25 31-15 15,-25-31-71-15,-11 42-10 16,11-42-5-16,-34 54-12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 77 17,'-11'18'24,"11"-18"0,0 0 1,0 0-13,0 0-2,0 0-3,0 0-2,0 0 0,19 0-1,-19 0 0,27-4 0,-8 6 0,1-4 0,1 6-1,-2-4 0,6 3-1,0-3-1,5-2-1,5-1-2,-7-9-5,11-1-9,-4 5-11,-10-17-2,14 14 0,-16-13 1</inkml:trace>
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<inkml:trace contextRef="#ctx0" brushRef="#br0" timeOffset="428.0245">593 81 19,'0'0'22,"0"0"2,-17-7 1,17 7-14,0 0-3,0 0 0,16 5 0,-16-5-3,0 0 0,22-2-1,-4 4 0,0-7-1,3 5 0,-5-6-1,5 3 0,-2-1-1,-1 1 0,3 1-4,-5-2-6,-16 4-13,35-3-6,-35 3-1,27-9 1</inkml:trace>
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8.35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95 636 15,'0'0'25,"0"0"1,0 0-10,0 0-1,0 0 0,16-9-2,-16 9-3,9-21-2,-6 2 0,-3 19-2,20-37 0,-3 17 1,-6-9-1,10 6-1,-5-7 0,10 5-1,-8-8 0,5 8-1,-4-3 0,6 3 0,-5 1-2,3 3 1,-8 1-2,3 5 2,-6-1-2,-12 16 3,23-28-4,-23 28 2,15-25-1,-15 25 0,10-16 0,-10 16 1,0 0-1,9-19 0,-9 19 0,0 0 0,0 0 0,16-14 1,-16 14-1,0 0 0,0 0 0,10-16-1,-10 16 2,0 0-1,0 0 0,0 0-1,11-19 1,-11 19-1,0 0 1,0 0 0,11-25 0,-11 25-1,0 0 2,8-16-1,-8 16 0,0 0 0,0 0 0,0 0 0,0 0 0,0 0 0,0 0 0,0 0 0,0 0 0,0 0 1,0 0-1,0 0 0,0 0 0,0 0 1,0 0-1,0 0 1,-5 18-1,-5 1 2,-8 6-1,-5 7-1,-7 4 1,-2 7-1,-3 4 0,-4 4 0,-7-5 0,4 1-1,1-3 1,1-2 0,2-5 0,8-5 0,4-6 0,5-5 0,7-5 0,14-16 0,-21 23 0,21-23 0,0 0 0,-8 19 0,8-19 0,0 0 0,0 0 0,0 0 0,0 0 0,0 0 0,6-16 0,4-1 0,6-4 1,4-4-1,1-3 0,2 0 0,7-4 0,3 2 1,-1-3 0,0 1-1,3-3 1,2 2 2,2-2-3,3 0 3,-3-6-3,0 4 1,-5 2-1,-3 5 1,-2 4-1,-6 3 0,-2 4 0,-21 19 0,26-21 0,-26 21 0,16-14 1,-16 14-1,16-9 0,-16 9 0,0 0 0,0 0 0,0 0 0,19-11 0,-19 11 1,0 0-1,0 0 0,0 0 0,0 0 0,0 0 1,0 0-1,0 0 0,0 0 0,0 0 0,0 0 0,0 0 0,0 0 1,0 0-1,-21 7-1,21-7 2,-17 5-2,17-5 1,-23 11 0,23-11 0,-32 21 0,16-2 0,-5 8 1,-6 4-2,-6 6 2,-4 4-2,-6 3 1,-1-2 0,5-2 0,6-6-1,1-4 1,11-9 0,5-4 0,16-17-1,-14 16 1,14-16 0,0 0 0,0 0 0,0 0 0,0 0 0,0 0 0,0 0 0,0 0-2,0 0-1,0 0-5,0 0-17,16-21-15,-16 21 2,21-37-2,0 18 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51:57.715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88 121 74 0,'0'0'62'16,"0"0"5"-16,-28-22 1 15,28 22-35-15,0 0 0 16,-34-26-2-16,34 26 0 15,0 0-3-15,0 0-5 0,-28-18-3 16,28 18-4-16,0 0-1 16,0 0-4-16,0 0-1 15,0 0-1-15,0 0 1 16,20-28-1-16,-20 28-1 16,0 0-1-16,31-17-1 15,-31 17-1-15,25-6-1 16,-25 6-1-16,34 0-2 15,-9 3 0-15,3-3 0 16,3 3 4-16,3-3-3 16,-1 0 3-16,7-3-3 15,-1 0 3-15,-2 3-3 16,-1 0 4-16,-2-3-5 0,-1 3 0 16,-2-2 1-16,-3 2-1 15,-2 2 0-15,-1-2 0 16,-25 0-1-1,36 3 1-15,-36-3-1 0,26 6 1 16,-26-6-1-16,0 0 1 16,0 0 0-16,0 0 1 15,0 0-1-15,0 0 1 16,0 0 0-16,0 0 0 16,0 0-1-16,-26 0 0 15,26 0 0-15,-50 5-1 16,16 4 1-16,-5-1-5 15,-3 6 4-15,0-3-4 16,-3 3 4-16,0-3-4 16,5-3 3-16,4-2-3 15,5-3 3-15,6-3 1 0,25 0-1 16,-39-6 1-16,39 6 0 16,0 0 0-16,0 0 0 15,-29-17 0-15,29 17 0 16,0 0 0-16,0 0 0 15,0 0-1-15,-28 3 1 16,28-3 0-16,0 0 0 16,0 0 0-16,0 0 0 15,6 28 1-15,-6-28-1 0,0 0 1 16,31 11-1 0,-31-11 0-16,42 9 1 15,-17-4-1-15,3 1 1 16,0 0-1-16,3-1 1 0,3 1-1 15,-3-1 2-15,0-2-1 16,-3-3 0-16,-3 0 0 16,0 0 2-16,-25 0-2 15,34-5 1-15,-34 5 0 16,0 0 0-16,31-3 0 16,-31 3-1-16,0 0 2 15,0 0-2-15,0 0 2 16,0 0-1-16,0 0 1 15,0 0-2-15,0 0 1 16,-31-17 0-16,31 17-2 16,0 0 1-16,-39-22 0 0,39 22 0 15,-40-15-1-15,15 10 1 16,-3 5-2-16,-3 3 1 16,-2-1-1-16,4 4 1 15,1 0-1-15,28-6 0 16,-39 14 1-16,39-14-1 15,0 0 0-15,0 0 1 16,0 0 0-16,0 28 1 16,0-28-1-16,31 17 1 15,-31-17-1-15,48 18 0 16,-20-6 1-16,3-1 0 16,-3-3-2-16,5-2 1 15,4-1 0-15,2-7 0 0,1-4 1 16,2-2-1-16,-3-4 0 15,0-4 1-15,-5 2 0 16,-6-2-1 0,-3 2 1-16,-25 14-1 0,0 0-1 15,0 0-7-15,0 0-15 16,0 0-75-16,-33 25-6 16,13 5-9-16,-25-13-6 15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51:59.045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126 98 143 0,'0'0'82'0,"-17"-37"2"16,17 37-2-16,0 0-49 16,0 0-3-16,-28-33-3 15,28 33-3-15,0 0-5 16,0 0-4-16,-17-29-3 16,17 29-3-16,0 0-3 15,0 0-3-15,0 0-2 16,0 0-1-16,0 0 0 0,0 0 0 15,0 0 0-15,0 0 0 16,0 0 0-16,0 0 0 16,0 0 0-16,0 0 0 15,14 26 1-15,-14-26-1 16,0 0 0-16,0 0 0 16,0 0 0-16,-28 11 0 15,28-11 0-15,0 0 0 16,0 0 0-16,0 0-1 15,0 0 2-15,0 0-1 16,0 0 0-16,0 0 0 16,0 0 0-16,0 0 0 0,-25 22 0 15,25-22 0-15,0 0 0 16,0 0 0-16,-28-8 0 16,28 8 0-16,0 0 0 15,0 0 0-15,0 0-2 16,0 0-3-16,0 0-7 15,0 0-10-15,25 36-36 16,-25-36-32-16,14 31-5 16,-14-31-4-16,6 31-7 15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in="-2.14748E9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49:30.82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639 371 225 0,'0'0'139'16,"0"0"0"-16,-27 17 2 16,27 14-101-16,-13 0-3 0,13 21-4 15,-4 4-13-15,4 13-2 16,-2 2-8-16,4 10 0 16,-2-4-5-16,2 2 0 15,2-7-3-15,0-7-1 16,3-9 0-16,-1-10 1 15,0-13-3-15,0-10 0 16,-6-23-5-16,0 0-4 16,0 0-12-16,7-27-23 15,5-4-99-15,-24-23-4 16,7 4-2-16,-19-19-2 16</inkml:trace>
  <inkml:trace contextRef="#ctx0" brushRef="#br0" timeOffset="285.8455">28 481 228 0,'0'0'141'0,"0"-35"2"15,25 27-2-15,-7-11-100 16,30 11-4-16,2-9-11 15,21 2-4-15,6-3-13 16,12-1 2-16,2 0-9 0,5 1 2 16,-3 1-6-16,-3 2 3 15,-11 3-3-15,-7 6-6 16,-9 12-10-16,-20-6-20 16,7 25-98-16,-31-11-7 15,4 20-3-15,-27-9-3 16</inkml:trace>
  <inkml:trace contextRef="#ctx0" brushRef="#br0" timeOffset="732.8945">963 974 221 0,'0'0'134'15,"-21"31"2"-15,21-31 0 16,-6 32-102-16,6-32-1 16,0 41-8-16,4-18-9 15,8 2-2-15,-1-2-3 16,7 0-3-16,3-9-1 15,4-3-2-15,4-11-1 0,2-7 0 16,1-7-1-16,-1-7-1 16,-4-8 1-16,-4-4 1 15,-9-3-2 1,-10 1 0-16,-10 4 0 0,-13 4 0 16,-12 12 1-16,-8 7-3 15,-5 10 1-15,-4 6-2 16,5 9-3-16,3 2-2 15,13 6-6-15,6-7-9 16,24 5-16-16,-3-23-44 16,35 13-61-16,-8-17-4 15,23 8 0-15,-11-17 0 16</inkml:trace>
  <inkml:trace contextRef="#ctx0" brushRef="#br0" timeOffset="1281.08">1380 991 233 0,'0'0'141'0,"0"0"-2"16,-10 25 2-16,10-25-103 16,-4 29-3-16,2-10-10 15,4 12-7-15,0 2-5 16,2 11-3-16,-4 4-3 0,4 6-2 15,-2 0 3 1,0 2-4-16,0-4 3 16,5-6-4-16,-3-7 1 0,2-10-3 15,0-8 4-15,-6-21-4 16,0 0-3-16,21-19 1 16,-15-12 0-16,3-10 0 15,-5-11 0-15,2-13 1 16,2-8-1-16,1-2 3 15,1-2 2-15,2 3-1 16,5 9-1-16,0 9 1 16,1 12 0-16,3 13-1 15,0 14-1-15,0 13 0 16,-3 15-2-16,1 7 1 16,-4 12 0-16,-3 5 1 15,-4 4-2-15,-3 5 2 16,-7 0-1-16,-5-5 0 0,-5-3 1 15,-7-5 1-15,-4-6-2 16,-2-13 0-16,-2-6-2 16,-2-8-1-16,4-4-5 15,-2-8-4-15,9 1-9 16,-1-12-14-16,19 25-23 16,-8-41-57-16,26 32-33 15,-5-14-1-15,18 17 3 0</inkml:trace>
  <inkml:trace contextRef="#ctx0" brushRef="#br0" timeOffset="1612.552">1848 978 221 0,'0'27'136'0,"-6"0"4"16,-17-12-3-16,14 16-99 15,-7-12-2-15,16 8-10 16,0-4-8-16,8 0-4 15,-8-23-5-15,33 25-2 16,-8-25 0-16,2-7-3 16,4-7 1-16,-1-9 0 15,-6-10-1-15,1-3-3 16,-8-5 1-16,-5-1-1 16,-9 7 1-16,-8 2-2 15,-9 5 1-15,-5 10-2 0,-4 9 1 16,-2 9-1-16,0 9-2 15,1 3-4-15,24-12-9 16,-34 31-12-16,36-4-25 16,-2-27-86-16,2 23-6 15,-2-23-2-15,27 2 2 16</inkml:trace>
  <inkml:trace contextRef="#ctx0" brushRef="#br0" timeOffset="1928.1453">2286 244 248 0,'2'-27'142'16,"-14"-4"-3"-16,12 31 3 16,-29-2-110-16,25 27-3 15,-11 8 1-15,5 17-14 16,-3 12 0-16,1 20-6 15,-5 5 1-15,5 13-6 16,-1 2 1-16,3-3-5 16,4-5 0-16,-1-7 0 15,5-8-3-15,4-16 2 16,2-7-4-16,1-21-2 16,7-8-7-16,-12-27-9 0,31 17-26 15,-22-40-95-15,22 2-3 16,-11-20-2-16,18 3 1 15</inkml:trace>
  <inkml:trace contextRef="#ctx0" brushRef="#br0" timeOffset="2289.0954">2575 949 249 0,'0'0'139'15,"-15"46"1"-15,-3-29-3 16,12 12-107-16,-5-11-2 15,13 7-8-15,-2-6-9 0,6 0-3 16,-6-19-2-16,21 25-1 16,-21-25 0-16,31 10-2 15,-31-10-1 1,38-14-1-16,-15-3 2 0,-3-4-2 16,3-8 1-16,-4 0 0 15,-5-6-1-15,-3-1-1 16,-9 3 2-16,-6 4-2 15,-7 4 0-15,-7 6 1 16,-7 11 0-16,-4 6-2 16,-2 12 1-16,-1 7 0 15,3 4-2-15,2 4 0 16,9 2-8-16,3-4-9 0,15 10-23 16,0-33-95-1,8 33-4-15,-8-33-5 16,36 21 0-16</inkml:trace>
  <inkml:trace contextRef="#ctx0" brushRef="#br0" timeOffset="2796.1541">3088 847 213 0,'0'0'135'0,"-23"-23"3"0,23 23 0 16,-31-6-94-16,31 6-7 15,-33 15-7-15,18 6-8 16,-3-7-7-16,5 13-2 16,1-2-8-16,8 4 0 15,-1-6-3-15,10-2-1 16,-5-21 1-16,27 23-1 15,-7-21 2-15,3-13-3 16,4-3 3-16,-4-9-2 16,6-2 2-16,-2-4-1 15,-4 4 1-15,0 0 1 16,-4 6 0-16,-19 19 2 16,29-16 0-16,-29 16 0 15,10 29 0-15,-12 6 0 16,-2 9-2-16,-7 8 1 0,-3 6-1 15,-3 7-1-15,-6-1-3 16,1-6 2-16,-1-6-2 16,0-6-2-16,-2-13 1 15,4-8-2-15,2-10-3 16,19-15-2-16,-27 4-8 16,27-4-10-16,-4-27-21 15,-2-13-100-15,25 11-3 16,-11-19-2-16,19 11 4 15</inkml:trace>
  <inkml:trace contextRef="#ctx0" brushRef="#br0" timeOffset="3047.8393">3429 906 252 0,'0'33'142'16,"-15"-14"-3"-16,11 14 0 15,-12-10-103-15,11 6-18 16,-1-4-7-16,4-4-11 16,2-21-11-16,0 20-9 15,0-20-16-15,0 0-22 16,19-12-45-16,-23-23-33 16,14-1 0-16,-14-20 3 15</inkml:trace>
  <inkml:trace contextRef="#ctx0" brushRef="#br0" timeOffset="3163.3689">3448 579 265 0,'2'-31'136'16,"-2"31"0"-16,-9 19-2 15,3 3-111-15,0 5-11 16,2 3-13-16,6 9-25 16,-8-14-49-16,16 17-57 15,-8-17-3-15,13 12-3 16,-9-16 0-16</inkml:trace>
  <inkml:trace contextRef="#ctx0" brushRef="#br0" timeOffset="3473.0228">3844 972 280 0,'-20'-4'145'16,"-3"-4"-1"-16,23 8-2 15,-33 10-115-15,33-10-4 16,-32 21-8-16,32-21-6 16,-23 31-3-16,19-10-3 0,2 0-2 15,4-1-2-15,7 3 0 16,1-2-5-16,7 0-8 15,-17-21-14-15,50 31-36 16,-32-35-78-16,20 10-3 16,-13-20 1-16,14 7-1 15</inkml:trace>
  <inkml:trace contextRef="#ctx0" brushRef="#br0" timeOffset="3900.1061">4216 989 239 0,'-12'-21'137'0,"12"21"3"16,-36-21-10-16,36 21-88 16,-47 6-5-16,26 9-9 15,-8-3-10-15,6 7-1 16,0 4-7-16,11 2-1 15,3 0-4-15,7-2-2 16,9-4-2-16,-7-19 0 16,31 20 0-16,-6-18-1 15,4-10 2-15,2-4-2 16,0-7 0-16,-2-2 1 0,-4 2 0 16,-4 3 1-16,-21 16-1 15,23-19 1 1,-23 19 0-16,0 0 0 0,0 27-1 15,-4-8 0-15,4-1 1 16,0 1-2-16,2 0-3 16,-2-19-3-16,14 19-5 15,-14-19-7-15,27 0-16 16,-21-25-40-16,15 14-72 16,-13-18-2-16,11 2 1 15,-11-19 1-15</inkml:trace>
  <inkml:trace contextRef="#ctx0" brushRef="#br0" timeOffset="4133.3176">4584 267 302 0,'0'0'150'16,"12"-25"1"-16,-5 48-4 16,-28 8-113-16,19 21-9 15,-4 11 0-15,1 18-12 16,1 8-2-16,2 11-6 15,-2-2 0-15,4-1-4 16,2-5-2-16,2-9 0 16,0-14-5-16,1-17-4 15,7-7-23-15,-12-45-119 0,15 25-1 16,-15-25-6 0,20-29-2-16</inkml:trace>
  <inkml:trace contextRef="#ctx0" brushRef="#br0" timeOffset="5351.8261">5826 458 169 0,'-8'-39'130'0,"8"39"12"16,-10-40-9-16,10 40-49 15,-7-37-47-15,7 37 0 16,0-25-11-16,0 25-3 0,0 0-4 16,0 0-9-16,0 0 7 15,0 35-11-15,-2-1 5 16,4 5-4-1,-2 11 1-15,3 10-5 0,-1 5 3 16,0 6-4-16,0-3-2 16,2 1 1-16,-2-7-1 15,4-8 0-15,3-10-1 16,1-13 2-16,-10-31-1 16,27 17 1-16,-8-30 0 15,1-18 0-15,5-8-1 16,2-15 1-16,2-13 1 15,-2-2-1-15,0 3 0 0,-4 1 0 16,-4 9 0-16,-4 17-1 16,-7 10 0-16,-8 29 1 15,0 0-1 1,2 25-1-16,-4 10 1 0,4 9-1 16,4 3 0-16,5 1 2 15,3-4-2-15,5-7 0 16,-3-10 1-16,5-10 0 15,0-9 0-15,-21-8 1 16,33-18-1-16,-16-3 1 16,-3-10 0-16,-1-7 1 15,-1-8-1-15,1-4-2 0,-1-8-2 16,1-2 7-16,-3 2-8 16,-2 2 2-16,1 8-3 15,-5 8 1-15,2 9-4 16,-6 8 1-16,0 23-6 15,0 0-10-15,0 0-12 16,0 0-46-16,0 0-65 16,4 25-4-16,3-2-3 15,-7-23 1-15</inkml:trace>
  <inkml:trace contextRef="#ctx0" brushRef="#br0" timeOffset="6636.693">6535 766 170 0,'2'21'128'16,"-2"-21"2"-16,0 0 2 16,0 0-83-16,0 0-6 15,21 2-8-15,-3 0-8 16,-18-2-6-16,36-6-5 0,-18 0-3 16,3-3-4-16,-2-1-2 15,0-2-2-15,-19 12-1 16,29-38-2-16,-21 17 1 15,-2-2-1-15,-6 1 0 16,-4 3 2-16,4 19 0 16,-25-25-1-16,2 23 3 15,-2 8-1-15,0 9 0 16,-2 7-1-16,2 8 2 16,3 5-3-16,3 2 0 15,6 5 0-15,7 0-2 16,4-1 1-16,6-1-3 15,5-3 1-15,1-6-1 16,5-2 0-16,-1-8-5 0,-14-21-2 16,37 23-8-1,-37-23-15-15,48-2-34 16,-31-23-83-16,16 8-2 0,-14-18-1 16,16 6 3-16</inkml:trace>
  <inkml:trace contextRef="#ctx0" brushRef="#br0" timeOffset="6823.3317">6930 752 276 0,'-5'37'144'0,"-11"-8"-1"16,12 13-4-16,-7-13-112 16,9 8-5-16,-2-8-16 15,4-6-14 1,10-2-17-16,-10-21-24 0,30-4-73 15,-22-17-17-15,15-2-1 16,-13-20-1-16</inkml:trace>
  <inkml:trace contextRef="#ctx0" brushRef="#br0" timeOffset="6971.4376">7058 513 253 0,'0'0'131'0,"0"0"-1"16,-18 10-2-16,-3 0-117 0,21-10-12 15,6 32-18 1,-6-32-62-16,13 22-48 16,-13-22-1-16,29 29 0 15,-29-29-2-15</inkml:trace>
  <inkml:trace contextRef="#ctx0" brushRef="#br0" timeOffset="7416.7857">7314 706 185 0,'0'0'138'15,"-10"19"4"-15,-17-19 0 16,10 18-75-16,-18-11-24 16,16 15-7-1,-12-3-13-15,10 8-5 0,2 0-9 16,7 0-2-16,8-2-5 15,10-6-1-15,-6-19 1 16,37 8-1-16,-6-20-1 16,3-9 1-16,5-10 1 15,1-5 0-15,-5-1 4 16,-4 6-2-16,-8 8 1 16,-23 23 0-16,0 0 1 15,8 27 0-15,-28 17-1 16,-7 10 0-16,-7 10-3 15,-1 5 2-15,-5-1-4 16,5-3 1-16,2-9-2 16,6-12 0-16,6-11-3 0,5-14-2 15,16-19-5-15,0 0-4 16,0 0-11-16,10-42-15 16,25 17-44-16,-10-39-67 15,19 3 2-15,-11-24 1 16,15 2 4-16</inkml:trace>
  <inkml:trace contextRef="#ctx0" brushRef="#br0" timeOffset="7843.2538">7630 138 209 0,'14'-46'134'0,"7"26"2"16,-19-5 2-16,17 23-93 0,-19 2-5 15,0 0-8-15,4 22-10 16,-4 16-1-16,-8 6-1 15,1 16-6-15,-5 6-1 16,4 13-4-16,-9 0-1 16,9 3-2-16,-5-8 0 15,7-7-6-15,4-11 0 16,2-12 0-16,2-13-1 16,4-12 0-16,-6-19 1 15,27-7-2-15,-8-11 3 16,0-7-2-16,6-6 1 15,-3-1 0-15,8 3 1 16,-8 4-2-16,-1 9 3 0,-21 16-1 16,27 2-1-16,-21 17 1 15,-3 8-1-15,-6 2-1 16,-1 6 2-16,-2 2-1 16,-2 1-2-16,-1-3 0 15,3-6 0-15,0-6-4 16,6-23-3-16,-6 25-9 15,6-25-15-15,0 0-33 16,0 0-84-16,20-43 0 16,-1 18-2-16,-4-23 4 15</inkml:trace>
  <inkml:trace contextRef="#ctx0" brushRef="#br0" timeOffset="8166.8277">7946 708 290 0,'0'0'140'15,"20"-19"0"-15,5 26-3 16,2-10-117-16,17 1-21 16,14 15-84-16,-6-17-53 15,12 8-6-15,-12-10-3 16,4 6-6-16</inkml:trace>
  <inkml:trace contextRef="#ctx0" brushRef="#br0" timeOffset="8032.1149">8066 479 261 0,'8'25'142'15,"-10"11"-2"-15,-14-1 2 16,7 13-114-16,-5-3-4 16,10 14-5-16,-3-1-13 15,3-4-5-15,6-2-12 16,-4-12-11-16,11 1-26 16,-9-41-54-16,-3 27-39 15,3-27 1-15,-6-21-2 16</inkml:trace>
  <inkml:trace contextRef="#ctx0" brushRef="#br0" timeOffset="8880.8372">9741 234 236 0,'0'0'143'15,"-38"-27"-1"-15,11 25 2 16,-23-9-103-16,9 15-5 16,-15-6-6-16,4 11-9 0,-6-3-4 15,8 11-4-15,2-3-2 16,8 7 0 0,7 0-5-16,8 2 0 15,13 4 3-15,6 2-5 0,8 2 3 16,4 2-5-16,10 5 4 15,7 1-6-15,4 7 4 16,5 4-4-16,-1-2 0 16,-2 2 1-16,-4-3 0 15,-2-1 1-15,-11-4-2 16,-8-3 1-16,-12-8 0 16,-9-8 1-16,-8-8-2 15,-8-5 1-15,-8-8-2 16,-5-8-2-16,0-2-1 15,-2-9-3-15,9 5-3 16,1-7-5-16,14 7-7 16,1-5-8-16,23 17-13 0,-4-23-35 15,33 25-72-15,-7-16-1 16,22 14 2-16,-4-15 5 16</inkml:trace>
  <inkml:trace contextRef="#ctx0" brushRef="#br0" timeOffset="9635.4421">9591 779 254 0,'-2'18'148'16,"2"-18"3"-16,-2 25-1 16,2-25-108-16,-2 40-9 0,-2-15-6 15,6 14-10-15,-4 1-5 16,0 10-3-16,-3 0-3 15,1 0-1-15,0-3-1 16,0-5-1-16,0-7 0 16,2-8-1-16,2-8-1 15,0-19 1-15,0 0 0 16,0 0-2-16,0 0 2 16,12-23-2-16,-8-6 1 15,3-6-1-15,1-11 2 0,2-6-3 16,3-4 1-1,1 0 0-15,5 0 1 16,0 4-1-16,1 10 3 0,3 0-2 16,0 17 1-16,-4 9 0 15,0 12-1-15,-19 4 1 16,22 27 1-16,-17 0-1 16,-8 8-1-16,-5 7-1 15,-8 3-2-15,-5 3 2 16,-6-4 0-16,-2-7 0 15,0-8-2-15,-3-10 0 16,10-8-5-16,1-11 1 16,21 0-3-16,-15-23-2 15,15 23-4-15,23-40-2 16,6 21 1-16,4-1 1 16,7 5 3-16,1 1 1 0,3 5 5 15,4-1 5-15,0-1 5 16,-3 3 1-16,-1-8 3 15,-2 1 0-15,-9-4 1 16,-2 1 3-16,-8-7-3 16,-9 4-1-16,-12-2 0 15,-2 23 0-15,-20-25-1 16,-1 23 0-16,-8 4 0 16,-2 10-2-16,-5 7-2 15,5 8 0-15,4 6-1 16,6 5-1-16,11 1-1 15,2 1 0-15,14-5-2 0,10-4 0 16,7-1-4-16,2-14-5 16,6 1-9-16,-4-19-14 15,15 12-32-15,-21-26-86 16,16 5-2-16,-18-18 0 16,12 8 5-16</inkml:trace>
  <inkml:trace contextRef="#ctx0" brushRef="#br0" timeOffset="9904.0122">10401 839 218 0,'0'0'141'0,"25"-10"4"15,-25 10 1-15,0 0-88 0,-23-15-22 16,23 15-4-16,-33 8-10 16,10 1-6-1,-2-3-3-15,2 11-3 16,3-1-2-16,5 7-2 0,5 2-1 15,6 2-1-15,8 0-2 16,8-2-2-16,7 0-3 16,6-8-1-16,4-1-4 15,0-7-6-15,4 1-8 16,-8-12-11-16,13 14-21 16,-38-12-66-16,45-6-30 15,-45 6 0-15,44-10 3 16</inkml:trace>
  <inkml:trace contextRef="#ctx0" brushRef="#br0" timeOffset="10402.4407">10630 891 263 0,'0'0'144'0,"-17"-25"2"15,17 25-2-15,0 0-107 16,0 0-10-16,29 2-9 16,-6 4-6-16,4-1-6 0,2 1-8 15,4 4-10-15,-6-6-14 16,13 23-36-16,-40-27-82 16,46 36-2-16,-46-36-2 15,33 39 2-15</inkml:trace>
  <inkml:trace contextRef="#ctx0" brushRef="#br0" timeOffset="10236.3362">10771 710 214 0,'2'-35'144'0,"-2"35"1"15,0 0 3-15,0 0-93 16,0 0-17-16,0 0-4 15,0 0-12-15,0 0-5 16,-19 4-4-16,15 15-3 16,-6 1-2-16,2 12-2 0,-5 5-2 15,3 7-1-15,1 8-1 16,1 4-1 0,6 2 0-16,2 0-1 15,6-2-2-15,3-6-1 0,3-4-2 16,1-13-3-16,1-4-5 15,-14-29-8-15,25 25-16 16,-25-25-20-16,0 0-43 16,8-45-50-16,-10 20 2 15,-14-19 1-15,5 2 7 16</inkml:trace>
  <inkml:trace contextRef="#ctx0" brushRef="#br0" timeOffset="10749.9507">10952 1103 235 0,'0'0'144'15,"21"-8"1"-15,-21 8 1 16,18-29-100-16,3 8-7 16,-13-14-11-16,11-1-9 0,-4-3-6 15,1 3-5-15,-1-1-2 16,-1 6-3-16,3 2-2 15,-3 10-3-15,5 13-3 16,-19 6-9-16,31 8-16 16,-31-8-39-16,34 21-80 15,-34-21-3-15,31 41 1 16,-31-41 0-16</inkml:trace>
  <inkml:trace contextRef="#ctx0" brushRef="#br0" timeOffset="11001.2177">11411 931 235 0,'0'0'144'0,"15"-23"2"0,-15 23-1 16,0 0-105-16,-19 4-3 15,-4 0-8-15,4 13-7 16,-6-3-5-16,5 9-5 16,-1 0-3-16,4 0-2 15,7-2-2-15,6-3 0 16,4-18-2-16,0 0 1 15,29 13-1-15,-6-19-1 16,-1-7 0-16,5-2 0 16,-2-1 0-16,0 1-2 15,-4 3 2-15,-2 6-2 16,-19 6 3-16,23 0 0 0,-23 0-2 16,6 33 1-16,-8-8 0 15,0 4 0-15,-2 2-1 16,-1-2 0-16,1 0-4 15,2-4-2-15,2-4-5 16,0-21-6-16,4 19-12 16,-4-19-18-16,0 0-47 15,19-21-64-15,-19 21 3 16,21-52 0-16,0 19 6 16</inkml:trace>
  <inkml:trace contextRef="#ctx0" brushRef="#br0" timeOffset="11301.5139">11793 325 226 0,'21'-43'143'16,"-13"-13"2"-16,15 18 2 16,-21-12-93-16,21 27-11 15,-21-4-4-15,-2 27-10 16,0 0-7-16,2 31-4 15,-10 13-1-15,-2 21-7 16,-5 14 1-16,3 18-4 16,1 9-1-16,3 9-3 15,6 3 2-15,2-5-4 0,8-7-4 16,5-17 1-16,3-14-6 16,5-27-9-16,12 0-62 15,-12-46-85-15,8-13-2 16,-14-28-5-16,5-13-2 15</inkml:trace>
  <inkml:trace contextRef="#ctx0" brushRef="#br0" timeOffset="12210.342">13740 330 219 0,'23'-17'149'0,"-17"-10"-2"16,-6 27 1-16,-4-36-75 16,4 36-43-16,-35-22 1 0,8 22-12 15,-13 2-2-15,-1 8-6 16,-7 3-4-16,-2 7 3 16,0 3 0-16,6 2-5 15,5-2 3-15,8 0-3 16,8-4 0-16,23-19-3 15,-21 31 4-15,21-31-6 16,8 25 0-16,-8-25 1 0,34 35-1 16,-11-12-1-1,1 6 2-15,3 9 0 16,0 3-1-16,-2 5 1 16,-2 2-1-16,-8 6 1 0,-5-2 0 15,-8-2 1-15,-8-5-2 16,-6-7 1-16,-13-7 0 15,-2-6-1-15,-7-10-2 16,-1-7 1-16,2-8-3 16,0-6-3-16,6-1-4 15,2-7-7-15,25 14-10 16,-21-35-20-16,21 35-58 16,16-27-51-16,11 16 2 0,-8-12-1 15,19 9 4 1</inkml:trace>
  <inkml:trace contextRef="#ctx0" brushRef="#br0" timeOffset="12501.2508">13711 829 284 0,'23'-9'148'0,"16"3"-2"16,-8-15 0-16,23 7-117 15,-16-11-3-15,7 6-7 16,-13-8-6-16,-5 2-3 16,-15 2-3-16,-12 23-2 15,-8-29 0-15,-15 29 1 16,-10 0-1-16,-7 13-2 0,1 5 0 16,-1 9 2-16,5 2-1 15,8 9 0-15,8 1-1 16,11-1 0-16,10-3-3 15,10-4 1-15,13-6-5 16,2-6-4-16,7-2-7 16,-3-19-14-16,12 8-22 15,-20-25-98-15,19 9-3 16,-17-19-2-16,8 10 2 16</inkml:trace>
  <inkml:trace contextRef="#ctx0" brushRef="#br0" timeOffset="12904.5042">14376 673 255 0,'23'-7'143'15,"-23"7"4"-15,0 0-1 16,-32-6-104-16,32 6-4 16,-39 21-10-16,20-2-5 15,-6-3-7-15,9 5-5 16,1 0-3-16,11-2-2 15,4-19-2-15,14 22-1 16,5-24-2-16,8-4-1 16,2-8-1-16,2-1 2 15,1 1-1-15,-7 1 1 0,-7 7 0 16,-18 6 2 0,0 0 0-16,-4 37 1 15,-17-1 0-15,-2 7 0 16,-6 3-1-16,0 4 0 0,4 0-2 15,5 0 1-15,5-7-2 16,9-7 0-16,6-9-1 16,4-8 0-16,-4-19-5 15,25 18-2-15,-4-16-9 16,-21-2-15-16,43-8-40 16,-28-15-84-16,16 9-1 15,-14-20-2-15,20 5 4 16</inkml:trace>
  <inkml:trace contextRef="#ctx0" brushRef="#br0" timeOffset="13184.1152">14800 693 274 0,'0'0'151'0,"-7"19"-2"16,7-19 1-16,-21 27-117 15,21-27-3-15,-16 50-4 16,10-23-11-16,4 6-3 15,-1-3-4-15,8-1-2 16,3-4-2-16,4-7-2 16,7-5-1-16,2-13-2 15,6-11 1-15,4-7-1 0,4-7-3 16,-1-9-3-16,1 1-7 16,-8-8-9-1,4 18-17-15,-20-15-29 0,13 32-62 16,-24 6-17-16,0 0 1 15,0 0 2-15</inkml:trace>
  <inkml:trace contextRef="#ctx0" brushRef="#br0" timeOffset="13468.7267">15063 849 168 0,'0'0'130'16,"32"13"3"-16,-32-13 2 16,41-2-69-16,-41 2-23 15,50-19-11-15,-27 5-10 16,6 3-8-16,-2-3-3 15,-2-1-5-15,-4-2-1 16,-21 17-3-16,20-37 1 16,-20 18-2-16,0 19 2 0,-31-23 3 15,2 19 0-15,-4 13 0 16,-5 3 2-16,1 13 0 16,2 4-1-16,8 11 1 15,8-3-3-15,9 0-4 16,12 1-6-16,10-11-6 15,15 0-18-15,-8-23-24 16,27 15-69-16,-19-30-26 16,10 9 1-16,-10-21 0 15</inkml:trace>
  <inkml:trace contextRef="#ctx0" brushRef="#br0" timeOffset="13766.774">15429 808 262 0,'0'0'144'16,"19"0"1"-16,-19 0 1 15,0 0-106-15,0 0-5 16,23 25-11-16,-23-25-9 16,0 0-5-16,27 6-4 15,-27-6-2-15,37-10-1 16,-16 3-1-16,2 1 1 16,2 0 0-16,-3 2 1 15,1 4 0-15,-23 0 1 16,29 16-1-16,-29-16 0 15,15 42 0-15,-15-17-2 16,2 4 0-16,-4-4-4 0,0 2-1 16,2-4-4-16,0-23-6 15,0 29-11-15,0-29-20 16,0 0-102-16,0 0-6 16,25-15 0-16,-21-9 0 15</inkml:trace>
  <inkml:trace contextRef="#ctx0" brushRef="#br0" timeOffset="14019.3341">16061 677 234 0,'0'0'146'0,"20"-13"1"0,-20 13 1 16,-22 13-88-16,-8-5-22 15,6 15-8-15,-12 2-11 16,5 4-6-1,-2 0-4-15,6 4-2 0,6-3-4 16,9 1-1-16,9-6-3 16,8-2-4-16,9-5-9 15,-14-18-12-15,44 27-39 16,-44-27-83-16,50-6-3 16,-30-13 0-16,14 13-1 15</inkml:trace>
  <inkml:trace contextRef="#ctx0" brushRef="#br0" timeOffset="14344.777">16408 789 205 0,'35'-6'130'0,"-4"-11"1"0,11 9 1 16,-13-15-99-16,14 13 2 15,-18-15-3-15,6 10-5 16,-14-8-2-16,0 5-4 15,-17-5-1-15,0 23-3 16,-21-32-1-16,-2 26-3 16,-14 4 0-16,-1 6-2 15,-7 9 0-15,1 10-1 0,2 8-2 16,9 6 1-16,8 5-3 16,17 6 0-1,18-3-4-15,17 3 2 16,15-6-4-16,14-7 0 0,12-10-5 15,7-12-7-15,10-1-24 16,-16-33-121-16,16 9-3 16,-16-21-4-16,3 6-5 15</inkml:trace>
  <inkml:trace contextRef="#ctx0" brushRef="#br0" timeOffset="19796.1154">2232 2187 177 0,'-10'-19'132'16,"10"19"4"-16,-11-35 0 16,11 35-90-16,-4-36-4 15,4 36-7-15,2-27-8 16,-2 27-5-16,2-21-4 16,-2 21-4-16,0 0-3 15,0 0-3-15,0-18-1 16,0 18-2-16,0 0-1 0,-4 22 0 15,0-3-3-15,2 8 2 16,2 4-1-16,2 7-1 16,4-1-1-16,1 1 1 15,3-1 0-15,2-8 0 16,5-4 1-16,-17-25-1 16,25 27-1-16,-25-27 2 15,27-2 0-15,-27 2-1 16,21-27 0-16,-9 6-1 15,-6-2 0-15,3 1 1 16,-5-1-1-16,-4 23-1 16,8-31 1-16,-8 31 0 15,0 0 0-15,0 0-1 0,0 0 1 16,9 33-2 0,1-14 2-16,-10-19 0 0,23 33 1 15,-23-33-2-15,31 14 1 16,-31-14 0-16,35-10 0 15,-18-9 0-15,-3-4 1 16,-1-2-1-16,-3-2-1 16,-1 0-2-16,-3 4 0 15,-4 1-3-15,-2 22-4 16,2-23-5-16,-2 23-10 16,0 0-12-16,21 10-22 15,-21-10-45-15,18 4-41 16,-18-4-1-16,30 7 5 0</inkml:trace>
  <inkml:trace contextRef="#ctx0" brushRef="#br0" timeOffset="20267.9235">2806 2035 166 0,'4'-19'132'0,"-4"19"5"16,0 0-2-16,0 0-79 16,-25-6-8-16,25 6-12 15,-23 21-10-15,23-21-7 0,-25 27-7 16,25-27-2-16,-19 29-4 15,19-29-2-15,-6 25-1 16,6-25-1-16,6 23-2 16,-6-23 0-16,15 18 0 15,-15-18 1-15,23 23-2 16,-23-23 2-16,25 25-1 16,-25-25 0-16,25 23 0 15,-25-23 2-15,14 29-2 16,-14-29 0-16,2 27 0 15,-2-27 1-15,-6 21-1 16,6-21-1-16,-15 19-2 0,15-19-4 16,0 0-6-16,-29 2-9 15,29-2-12-15,0 0-19 16,0 0-47-16,-20-21-43 16,20 21 0-16,4-27 3 15</inkml:trace>
  <inkml:trace contextRef="#ctx0" brushRef="#br0" timeOffset="20612.3014">3038 1993 213 0,'0'0'137'16,"0"0"2"-16,0 0 0 0,-43 11-99 15,43-11-4-15,-27 18-8 16,27-18-9-16,-21 19-5 15,21-19-2-15,-8 21-3 16,8-21-3-16,8 23-1 16,-8-23 1-16,21 20-1 15,-21-20-1-15,33 23-1 16,-33-23 0-16,31 21 0 16,-31-21-1-16,27 21 0 15,-27-21-1-15,17 19 1 16,-17-19-1-16,0 0-1 15,-7 25-1-15,7-25-4 0,-18 10-6 16,18-10-17-16,-23 4-40 16,23-4-79-1,-19 6-3-15,19-6-2 0,0 0-2 16</inkml:trace>
  <inkml:trace contextRef="#ctx0" brushRef="#br0" timeOffset="27992.9081">4466 1962 105 0,'14'-21'116'16,"-14"21"4"-16,0 0 1 15,2-31-62-15,-2 31-3 0,0 0-11 16,0 0-10 0,-18-15-6-16,18 15-4 15,-28 7-5-15,28-7-4 16,-35 12-4-16,35-12-3 0,-35 17-2 15,35-17-1-15,-29 16-1 16,29-16-2-16,-21 17-1 16,21-17 0-16,0 0 0 15,-12 23 0-15,12-23-1 16,-3 19 0-16,3-19-1 16,9 20 1-16,-9-20 0 15,18 27-1-15,-18-27 0 16,23 28 1-16,-23-28-2 15,31 33 2-15,-31-33-1 16,30 35 0-16,-30-35 1 16,20 31 1-16,-20-31 0 0,11 29 0 15,-11-29 0-15,-4 23 1 16,4-23-2-16,0 0 1 16,-27 21-1-16,27-21-2 15,-27 2 0-15,27-2-2 16,-25-4-2-16,25 4-4 15,-19-12-5-15,19 12-8 16,0 0-10-16,-10-38-15 16,10 38-37-16,18-21-56 15,1 15 0-15,-9-15 1 16,11 11 4-16</inkml:trace>
  <inkml:trace contextRef="#ctx0" brushRef="#br0" timeOffset="28552.4041">4659 2160 182 0,'0'0'130'16,"-2"18"4"-16,2-18 0 15,0 0-86-15,0 0-9 16,-4 19-5-16,4-19-11 15,0 0-5-15,0 27-4 16,0-27-3-16,-3 29-4 16,-1-10-2-16,4-19-3 15,-14 25-2-15,14-25-3 16,-15 19-4-16,15-19-7 16,0 0-8-16,0 0-13 15,-18-7-25-15,18 7-76 16,0 0-4-16,27-21 4 15,-27 21-1-15</inkml:trace>
  <inkml:trace contextRef="#ctx0" brushRef="#br0" timeOffset="29319.3459">4871 1997 218 0,'8'-25'129'0,"-8"25"2"15,19-8-9-15,-19 8-86 16,27-14-7-16,-27 14-13 16,37-9-8-16,-10 5-9 15,-2 0-10-15,8 8-19 0,-12-14-41 16,12 14-59-16,-12-6-3 15,4 10 2-15,-25-8-3 16</inkml:trace>
  <inkml:trace contextRef="#ctx0" brushRef="#br0" timeOffset="29082.1886">5027 1829 80 0,'0'0'111'0,"18"-23"2"0,-18 23 6 15,19-17-68-15,-19 17 2 16,0 0-4-16,8-25-9 16,-8 25-4-16,0 0-4 15,0 0-3-15,0 0-4 16,0 0-4-16,-10 21-4 16,10-21-3-16,-21 29-4 15,11-6-1-15,-5 0-4 16,3 2-1-16,-1 2-2 0,5 2 0 15,0-2 0-15,3 0-1 16,3 2-2 0,2-4 2-16,5 0-2 0,-3 2 0 15,2-4 0-15,2 0 1 16,-2 0-2-16,-4-23-1 16,15 29-2-16,-15-29-3 15,0 0-5-15,27 8-7 16,-9-8-12-16,-9-20-17 15,18 18-53-15,-21-21-42 16,-6 23 2-16,17-34 3 16,-17 34 3-16</inkml:trace>
  <inkml:trace contextRef="#ctx0" brushRef="#br0" timeOffset="29665.0159">5340 2205 243 0,'0'0'140'0,"0"0"0"16,-4 34-1-16,4-34-107 15,-6 25-4-15,6-25-8 16,-17 31-8-16,7-13-5 16,-3 1-4-16,-1 0-5 15,14-19-4-15,-31 31-10 16,12-23-9-16,19-8-22 16,-25 11-44-16,25-11-47 15,0 0-3-15,0 0 5 16,2-25-1-16</inkml:trace>
  <inkml:trace contextRef="#ctx0" brushRef="#br0" timeOffset="16901.2641">3360 2299 226 0,'0'0'142'15,"-10"-19"2"-15,10 19 0 16,0 0-98-16,0 0-5 16,0 0-6-16,-4 21-9 15,6 14-7-15,-6 9-4 16,4 14-5-16,-2 11 4 16,0 8-5-16,-1 2-1 15,3 4 0-15,3-8-1 0,1 0-1 16,4-13-2-1,0-10 2-15,1-14-7 16,3-7 2-16,-12-31-2 16,21 16-3-16,-21-16-3 0,19-33-6 15,-11 6-8-15,-6-23-18 16,12 13-35-16,-16-32-82 16,9 13 1-16,-18-13-4 15,9 15 6-15</inkml:trace>
  <inkml:trace contextRef="#ctx0" brushRef="#br0" timeOffset="17208.3829">3358 2301 214 0,'0'0'140'0,"0"0"-1"16,0 0 4-16,0 0-94 15,0 0-6-15,21-25-9 16,2 21-11-16,2-9-5 16,14 3-5-16,7-7-5 15,8 1-3-15,6-1-1 16,3 3-2-16,1-3 0 16,-4 4-2-16,-6 3-2 15,-10 4-4-15,-11 10-4 16,-33-4-6-16,27 25-12 15,-27-25-20-15,-17 50-59 16,-16-23-41-16,4 16 1 0,-23-7 0 16</inkml:trace>
  <inkml:trace contextRef="#ctx0" brushRef="#br0" timeOffset="17488.6446">3327 2648 224 0,'0'0'134'16,"0"0"-1"-16,21 6-37 16,-21-6-44-16,29-6-7 15,-29 6-16-15,44-6-6 16,-22 0-4-16,14 6-9 16,1-6-2-16,5-1-6 0,5-1 1 15,-1-2-1-15,2 1-4 16,-2-3-4-16,-1 6-4 15,-9-7-8-15,1 15-12 16,-18-10-16-16,8 27-44 16,-27-19-51-16,4 31 4 15,-25-10 2-15,-2 12 3 16</inkml:trace>
  <inkml:trace contextRef="#ctx0" brushRef="#br0" timeOffset="17720.7893">3429 3004 171 0,'-15'21'133'16,"-5"-11"5"-16,20-10 0 16,-25 17-73-16,25-17-20 15,0 0-7 1,10 27-10-16,-10-27-10 0,37 2-5 16,-3-8-6-16,11 1-1 15,7-5-4-15,9 0-2 16,1-5-4-16,-2 1-7 15,5 7-18-15,-20-16-38 16,1 25-76-16,-23-8-2 16,-2 15-3-16,-21-9 1 15</inkml:trace>
  <inkml:trace contextRef="#ctx0" brushRef="#br0" timeOffset="18598.1201">4220 3000 250 0,'0'0'147'16,"0"0"2"-16,0 0-3 15,0 0-88-15,-4 25-24 16,-4-5-3-16,6 7-10 16,-2 7-10-16,2 3-3 15,-3 3-5-15,5-3 0 0,3-1-8 16,-3-12-2-16,6-1-10 15,-6-23-13-15,12 40-45 16,-12-40-75-16,0 0-2 16,0 0-3-16,0 0 2 15</inkml:trace>
  <inkml:trace contextRef="#ctx0" brushRef="#br0" timeOffset="30316.9347">5606 1974 147 0,'-4'-20'132'15,"4"20"2"-15,0 0 3 16,0 0-62-16,0 0-33 15,0 0-5-15,0 0-12 16,-4 20-7-16,4-20-4 16,4 32-1-16,-2-12-5 15,2 5-1-15,0 2-2 16,-2 0-1-16,1-2-2 16,1 0-1-16,-2-6 0 15,-2-19-1-15,8 25 1 16,-8-25-1-16,0 0 0 15,27-8 0-15,-27 8 1 0,29-40-1 16,-12 11 1-16,-3-2-1 16,1 2 0-16,-3 2 1 15,-3 6 0-15,-9 21-1 16,8-19 1-16,-8 19 0 16,0 0 0-16,4 36-1 15,0-14 1-15,-2 1 0 16,5-2-2-16,1-2 1 15,-8-19 0-15,21 21 0 16,-21-21 0-16,29-11 1 16,-29 11-2-16,35-33 1 15,-20 12 1-15,-1-2-2 0,1 3-2 16,-5 1-2-16,-10 19-3 16,13-19-6-16,-13 19-9 15,0 0-13-15,10 23-27 16,-10-23-67-16,-4 23-14 15,4-23 3-15,-2 21 2 16</inkml:trace>
  <inkml:trace contextRef="#ctx0" brushRef="#br0" timeOffset="30771.9612">6009 1933 246 0,'0'0'137'0,"0"0"-1"16,0 0-1-16,27-23-108 15,9 19-10-15,3-2-17 16,3-7-35-16,12 11-97 16,-15-6-4-16,3 8-3 15,-17-2-3-15</inkml:trace>
  <inkml:trace contextRef="#ctx0" brushRef="#br0" timeOffset="30622.863">6121 1837 94 0,'15'-33'121'0,"-15"33"2"16,10-19 5-1,-10 19-62-15,0 0-14 0,0 0-8 16,0 0-11-16,21 27-7 16,-21-27-7-16,0 46-4 15,-2-17-5-15,2 9-2 16,-2 1-4-16,0 5-1 15,0-3-4-15,2-3-3 16,2-1-7-16,-6-12-9 16,10 6-20-16,-6-31-37 0,0 0-58 15,0 0-3-15,0 0 3 16,-21-16 1-16</inkml:trace>
  <inkml:trace contextRef="#ctx0" brushRef="#br0" timeOffset="33352.9925">6853 2844 170 0,'-25'12'125'15,"2"-12"6"-15,23 0 4 16,-19-6-86-16,19 6-2 15,27-12-4-15,4 7-7 16,-6-9-4-16,21 8-7 16,-2-9-5-16,12 11-6 15,4-7-3-15,7 5-3 16,7 0-3-16,7-2-3 0,2 1 0 16,-2-1-2-16,-2 0 0 15,-6-1-2 1,-11 3 0-16,-12 2-5 15,-12 4-3-15,-18 2-7 0,-20-2-18 16,0 0-42-16,0 29-72 16,-20-18-1-16,5 7-1 15,-12-7 2-15</inkml:trace>
  <inkml:trace contextRef="#ctx0" brushRef="#br0" timeOffset="32998.9103">6905 2555 244 0,'0'0'144'16,"-27"6"-5"-16,27-6 2 0,-19 2-98 16,19-2-14-1,0 0-1-15,39 6-10 16,-3-12-5-16,16 6-2 16,12-6-3-16,13 4 0 0,10 0-4 15,7 0 1-15,-1 2-3 16,-1-3-1-16,-9 3-2 15,-15 5-3-15,-7-1-2 16,-20-6-8-16,-8 12-9 16,-33-10-13-16,21 19-43 15,-21-19-65-15,-29 19-3 16,-6-17 2-16,1 10 1 16</inkml:trace>
  <inkml:trace contextRef="#ctx0" brushRef="#br0" timeOffset="33847.4527">7659 2378 252 0,'0'0'147'15,"-31"0"-1"-15,31 0 2 16,-25 2-105-16,25-2-7 16,0 0-8-16,21 19-9 15,1-17-6-15,12 4-2 16,5 0-3-16,11 3-2 0,4 1-1 15,0 2-2-15,-4 3 1 16,-2 6-1-16,-9 0 0 16,-10 10-4-16,-16 2 7 15,-13 9-1-15,-19 3 1 16,-12 7-2-16,-13 5 2 16,-8-1-1-16,-6 2-1 15,2-4 2-15,0-6-7 16,6-7 0-16,13-7-5 15,10-9-4-15,16-5-15 16,11-20-48-16,0 0-87 16,0 0-2-16,40-14-5 0,-20-5-1 15</inkml:trace>
  <inkml:trace contextRef="#ctx0" brushRef="#br0" timeOffset="39183.8157">9940 2257 151 0,'0'0'128'0,"-10"-25"1"16,10 25 5-16,-21-8-87 16,21 8-4-16,0 0-6 15,-11 23-5-15,11-23-7 16,-10 35-3-16,2-10-3 16,4 13-3-16,-5 1-3 15,3 13-6-15,0 2 5 16,0 4-4-16,-3 1-1 15,5 1-3-15,0-6 2 16,2-2-4-16,2-6 0 16,2-9 4-16,2-8-7 0,2-6 1 15,-6-23 0-15,9 25-3 16,-9-25-2-16,0 0-6 16,0 0-9-1,14-25-17-15,-14 25-35 0,9-37-75 16,1 12-5-16,-10-8 4 15,6 3-2-15</inkml:trace>
  <inkml:trace contextRef="#ctx0" brushRef="#br0" timeOffset="39563.0922">9909 2226 163 0,'0'0'132'16,"8"-27"5"-16,-8 27 0 15,6-21-79-15,-6 21-19 16,0 0-3-16,25-25-9 15,0 19-8-15,2-6-2 16,11 3-5-16,5-5-4 16,9 3-2-16,4-3-1 15,-2-3-4-15,0 3 1 16,-4 3-2-16,-6 3-3 16,-9 4-3-16,-8 8-6 0,-27-4-9 15,21 19-14-15,-21-19-30 16,-21 35-74-16,-10-12-5 15,0 12 4-15,-15-2 0 16</inkml:trace>
  <inkml:trace contextRef="#ctx0" brushRef="#br0" timeOffset="40282.4388">9817 2931 72 0,'0'0'125'15,"-18"25"2"-15,18-25 9 16,0 0-52-16,0 0-22 16,0 0-8-16,0 0-10 15,27 2-10-15,-27-2-8 16,43-14-6-16,-14 3-5 15,11 3-4-15,2-3-4 16,3 5-1-16,1-2-3 16,2 2-1-16,-1-1-1 15,-5 3-3-15,-2 4-3 0,-9-4-6 16,2 10-14-16,-33-6-43 16,37 2-81-16,-37-2-2 15,0 0-3-15,0 0-1 16</inkml:trace>
  <inkml:trace contextRef="#ctx0" brushRef="#br0" timeOffset="39920.347">9913 2471 49 0,'0'0'108'0,"-25"13"8"16,25-13 2-16,-21 19-53 0,1-23-7 16,20 4-3-16,0 0-10 15,-11 18-6-15,11-18-6 16,0 0-4-16,0 0-6 16,27-6-4-16,-27 6-3 15,40-4-4-15,-13 0-4 16,4 2-2-16,0-3-2 15,2 1-2-15,0 2 0 16,1-2-2-16,-3 2 1 16,-6-4-4-16,0 4-1 15,-5 0-5-15,1 2-5 16,-21 0-5-16,29 4-11 0,-29-4-12 16,19 12-30-16,-19-12-66 15,-8 25-2-15,8-25 7 16,-25 25 0-16</inkml:trace>
  <inkml:trace contextRef="#ctx0" brushRef="#br0" timeOffset="42091.8733">8858 1935 131 0,'-19'0'126'0,"19"0"2"15,0 0 3-15,0 0-67 16,-25-21-15-16,25 21-8 16,0 0-8-16,-10-19-6 0,10 19-8 15,-21-4-2-15,21 4-3 16,-29 13-4-16,29-13-1 16,-34 27-2-16,34-27-2 15,-27 37-1-15,17-18 0 16,6 0-1-16,4-1 0 15,0-18-1-15,14 19-1 16,5-17 1-16,0-2 0 16,4-4-1-16,-2-6 1 15,-1 1 1-15,-20 9 0 16,31-23 1-16,-31 23 0 16,0 0-1-16,21-16 1 15,-21 16-1-15,0 0-1 0,0 0 0 16,0 0-1-16,21 14 0 15,-21-14 1-15,0 0 0 16,15 27 0-16,-15-27 0 16,-5 36-1-16,-3-9 1 15,-9 0-1-15,3 4-1 16,-5 0 1-16,1-2-2 16,-1-4-1-16,4-6-2 15,15-19-1-15,-21 21-4 16,21-21-5-16,0 0-9 15,0 0-20-15,0-40-53 16,0 40-56-16,25-43 0 0,-6 18 0 16,-8-9 1-1</inkml:trace>
  <inkml:trace contextRef="#ctx0" brushRef="#br0" timeOffset="42502.6558">9124 2012 213 0,'-21'21'134'0,"21"-21"1"0,-21 25 1 15,21-25-102-15,-12 29-3 16,12-29-7-16,0 33-8 15,0-33-6 1,10 25-2-16,-10-25-4 0,23 10-2 16,-23-10-1-16,29-10 0 15,-29 10 0-15,27-31 1 16,-15 8 0-16,-1 0 0 16,-5-6 1-16,0 2-1 15,-4 0 0-15,-4 2 0 16,0 6-1-16,2 19 0 15,-14-23-1-15,14 23 0 0,-21 2-5 16,21-2-5-16,-19 21-8 16,19-21-14-16,-6 36-25 15,6-36-51 1,4 29-30-16,-4-29-1 0,23 29 3 16</inkml:trace>
  <inkml:trace contextRef="#ctx0" brushRef="#br0" timeOffset="42872.1858">9369 2058 136 0,'0'0'127'0,"-27"-2"4"0,27 2 0 16,-36 2-65-1,36-2-20-15,-37 20-9 0,29-1-10 16,8-19-7-16,-19 27-6 15,19-27-4-15,-2 29-3 16,2-29-3-16,21 15-1 16,-21-15-1-16,35 0 1 15,-16-6-3-15,-1-7 2 16,1-3 0-16,0-5-2 16,-5-2 1-16,-3 0-1 15,-5 0 0-15,-6 2-1 16,0 21 0-16,-15-29-3 0,15 29-2 15,-22-12-5-15,22 12-4 16,-27 10-12-16,27 11-16 16,0-21-34-1,-5 21-58-15,5-21-1 0,17 23-1 16,-17-23 6-16</inkml:trace>
  <inkml:trace contextRef="#ctx0" brushRef="#br0" timeOffset="43412.4315">9637 1993 115 0,'-19'-21'120'0,"19"21"5"0,-33 0 1 15,10-12-66-15,23 12-13 16,-35 17-8-16,35-17-9 16,-27 27-6-16,20-9-5 15,7-18-5-15,-10 36-3 16,10-36-4-16,10 31-2 16,-10-31-2-16,25 19-1 15,-25-19-1-15,38 0 2 16,-18-9-1-16,-1-3 2 15,0-7-1-15,0-2 0 16,-5-6 1-16,1 0-2 16,-7-6 1-16,0 0-1 0,-4-5 0 15,1-1-1-15,-5 1 2 16,2 5-1-16,-4 2 1 16,-1 6 2-16,3 25-1 15,-8-27 0-15,8 27 2 16,0 0-1-16,-16 27 0 15,11 2-1-15,1 2-1 16,2 11-1-16,2-1-1 16,2 7 0-16,0-2 0 15,5 0-1-15,1-3-5 16,-2-11-7-16,7 3-15 16,-13-35-60-16,18 25-61 0,-18-25-4 15,0 0-3-15,0 0-3 16</inkml:trace>
  <inkml:trace contextRef="#ctx0" brushRef="#br0" timeOffset="45468.0288">10605 2914 76 0,'0'0'114'15,"-8"-22"8"-15,8 22 3 16,0 0-65-16,0 0-7 15,-19-23-2-15,19 23-10 16,0 0-9-16,0 0-5 16,0 0-3-16,25-13-6 15,-25 13-3-15,25-2-3 16,-7 4-3-16,3 4-3 16,-2 7 0-16,0 1-1 15,-3 7-2-15,-3 8 1 16,-9 3-1-16,-8 1 1 0,-11 2-2 15,-6 3 1 1,-6-7-1-16,-2 0 0 16,-2-6 0-16,2-6-2 0,4-5-1 15,4-3 1-15,21-11 0 16,0 0 1-16,0 0-1 16,25-7-1-16,6-3 1 15,7 2 0-15,5-3-1 16,3 1-5-16,4 6-10 15,-8-11-16-15,9 21-58 16,-17-12-57-16,1 10-4 16,-14-10-1-16,-2 8-1 15</inkml:trace>
  <inkml:trace contextRef="#ctx0" brushRef="#br0" timeOffset="49199.7581">10914 1900 106 0,'0'0'121'0,"-2"-19"2"0,2 19 5 15,0 0-62-15,-18-27-25 16,18 27-1-16,0 0-7 16,-7-19-6-16,7 19-4 15,0 0-4-15,-29-16-3 16,29 16-3-16,-27 2-1 15,27-2-2-15,-31 14-3 16,31-14-1-16,-29 23-2 0,29-23 0 16,-17 25-2-16,17-25 1 15,-2 29-2 1,2-29 0-16,13 27 0 16,-13-27 0-16,19 33 0 0,-11-14 1 15,-8-19 0-15,14 35 0 16,-9-16 1-16,-3 0-2 15,0 0 1-15,-2-19 1 16,-4 29-1-16,4-29 0 16,-9 23-1-16,9-23 0 15,0 0-2-15,-18 16 1 16,18-16-2-16,0 0-3 16,-25 6-5-16,25-6-4 15,-21 3-8-15,21-3-11 16,0 0-11-16,-31-7-24 15,31 7-74-15,0 0-1 16,25 2 3-16,-25-2 3 0</inkml:trace>
  <inkml:trace contextRef="#ctx0" brushRef="#br0" timeOffset="49500.1792">11049 2112 229 0,'0'0'141'0,"0"0"-2"16,-10 25 2-16,10-25-111 0,-14 18-2 16,14-18-2-16,-21 32-9 15,6-14-5-15,3 3-3 16,-3 0-4-16,3 0-1 15,1-3-3-15,11-18-3 16,-10 23-6-16,10-23-9 16,0 0-13-16,0 0-29 15,25-25-79-15,-19 2-5 16,13 7 2-16,-9-15-2 16</inkml:trace>
  <inkml:trace contextRef="#ctx0" brushRef="#br0" timeOffset="50083.78">11130 2008 225 0,'-22'0'141'16,"22"0"-2"-16,0 0-1 15,33-15-103-15,-12 1-6 16,18 7-7-16,3-3-19 15,-1-7-25-15,15 7-110 16,-16-3-6-16,1 9-4 16,-12-8-4-16</inkml:trace>
  <inkml:trace contextRef="#ctx0" brushRef="#br0" timeOffset="49903.7633">11315 1804 100 0,'0'0'123'16,"27"-19"5"-16,-27 19 5 15,0 0-67-15,11-21-7 16,-11 21-8-16,0 0-15 16,-6 27-5-16,6-27-8 15,-23 36-5-15,6-15-6 0,5 8-1 16,-3-2-2-16,5 2-3 16,-1 2 0-16,5-2-3 15,2-2 0 1,6-2-2-16,0 0 0 0,4-4 0 15,1-2-2-15,-1-1 2 16,-6-18-2-16,16 25-1 16,-16-25-2-16,19 13-4 15,-19-13-5-15,19-2-7 16,-19 2-14-16,21-25-29 16,1 14-80-16,-15-12-3 15,-7 23 3-15,8-37 1 16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53:23.730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98 143 0,'0'0'84'16,"0"0"-1"-16,-11-31-1 16,11 31-52-16,0 0-1 15,0 0-1-15,0 0-4 16,0 0-7-16,0 0-4 0,0 0-2 16,0 0-2-16,17-25 4 15,-17 25-6-15,0 0 6 16,0 0-6-16,28-15 5 15,-28 15-7-15,0 0 5 16,0 0-6-16,28-8 0 16,-28 8 0-16,0 0-1 15,36-8 0-15,-36 8-1 16,34-6 1-16,-34 6-1 16,31-3 0-16,-31 3 0 15,28 0 0-15,-28 0-2 16,0 0 1-16,28 0 0 0,-28 0-1 15,0 0 1-15,25 6 0 16,-25-6 0-16,0 0-1 16,31 3 1-16,-31-3 1 15,28 2-1-15,-28-2 0 16,0 0-1-16,34 3 0 16,-34-3 1-16,0 0 0 15,25 6 0-15,-25-6-1 16,0 0 0-16,0 0 0 15,26 5 0-15,-26-5 0 16,0 0 0-16,0 0-1 16,28 9 0-16,-28-9 1 15,0 0 0-15,0 0 0 0,28 8 0 16,-28-8 1-16,0 0-5 16,0 0 6-16,31 26-6 15,-31-26 5-15,0 0-5 16,28 19 5-16,-28-19-5 15,0 0 5-15,28 9-1 16,-28-9 0-16,0 0 0 16,28 8 1-16,-28-8-1 15,0 0 0-15,28 11 1 16,-28-11-1-16,0 0 1 16,25 9-1-16,-25-9 1 15,0 0-1-15,0 0 1 0,28 11-1 16,-28-11 0-16,0 0 1 15,0 0-1-15,28 14 1 16,-28-14-1 0,0 0 1-16,0 0 0 0,28 14 0 15,-28-14 1-15,0 0-1 16,0 0 0-16,0 0 0 16,26 14 1-16,-26-14-1 15,0 0-1-15,0 0 1 16,0 0-1-16,0 0 1 15,0 0-1-15,0 0 0 16,0 0 0-16,19 25 0 16,-19-25 0-16,0 0 1 0,0 0-1 15,0 0 1-15,14 26 0 16,-14-26-1-16,0 0 2 16,0 0-2-16,-8 31 3 15,8-31-1-15,0 0 1 16,-31 33-1-16,31-33 0 15,-28 25 1-15,28-25-1 16,-31 20 0-16,31-20-1 16,-36 20 0-16,36-20-1 15,-42 14 1-15,42-14 0 16,-45 14-1-16,45-14 1 16,-40 8-1-16,40-8 0 0,-33 6 1 15,33-6-1-15,-26 6 1 16,26-6-1-1,0 0 1-15,-31-9-1 16,31 9 0-16,0 0 1 0,-33-20-2 16,33 20 2-16,0 0-1 15,-34-25 0-15,34 25 0 16,-25-17 0-16,25 17 0 16,0 0 0-16,-37-22 1 15,37 22-2-15,-25-14 2 16,25 14-2-16,-28-17 1 15,28 17 0-15,-28-14 0 16,28 14 0-16,-28-14 0 16,28 14 0-16,0 0 1 15,-31-17-1-15,31 17 1 16,0 0-1-16,0 0 0 16,-25-22 1-16,25 22 0 0,0 0-1 15,0 0 0-15,0 0 0 16,-20-28 1-16,20 28-1 15,0 0 0-15,0 0 0 16,0 0 0-16,0 0 0 16,0 0 1-16,0 0-2 15,0 0-3-15,0 0-5 16,0 0-15-16,0 0-58 0,0 0-27 16,0 0-7-16,0 47-12 15,0-47-8 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53:25.806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351 55 139 0,'20'-36'76'16,"-20"36"1"-16,0 0-1 16,16-25-46-16,-16 25-5 15,0 0 1-15,0 0-3 16,0 0-2-16,0 0-3 15,0 0 0-15,0 0-3 16,-28 0-6-16,28 0-2 0,-45 16-1 16,15-7-1-16,1 5 0 15,-7-3 1-15,-1 3-1 16,-2 0-1 0,5 0-5-16,1 0 3 0,5 6-5 15,28-20 3-15,-40 34-2 16,40-34 2-16,-8 30-4 15,8-30 5-15,36 23-1 16,-7-20 1-16,1 0 0 16,4-3-1-16,0-3 1 15,2 0-1-15,-2-3 0 16,-9 1 1-16,-25 5-1 16,42-6 0-16,-42 6 0 15,37-6 1-15,-37 6-1 16,36-2 0-16,-36 2 0 15,45-9 0-15,-45 9 0 0,45-17 1 16,-45 17 2-16,37-22 0 16,-37 22 6-16,0 0-5 15,22-31 4-15,-22 31-4 16,0 0 3-16,0 0-3 16,-25-20 2-16,25 20-5 15,-34 17-5-15,9-8 4 16,0 2-3-16,-1-3 3 15,1 4-3-15,25-12 3 16,-45 16-4-16,45-16 4 16,-36 12 0-16,36-12 0 15,-31 16 0-15,31-16-1 16,-28 23 1-16,28-23 0 0,-23 28 0 16,23-28-1-16,-3 25 1 15,3-25 0-15,34 20 0 16,-6-14 0-16,6-4 0 15,8-4 0-15,6-4 0 16,2 0 0-16,1-5 0 16,-3 3 0-16,-3-4 0 15,-9 4-1-15,-8 2 1 16,-28 6 1-16,39-8-1 16,-39 8 0-16,0 0 1 15,0 0-2-15,0 0 2 16,0 0-1-16,-33 3 0 0,33-3 1 15,-45 8-2-15,20-2 2 16,-9-1-1-16,0 4 0 16,-5-1 0-16,2-2 0 15,1 2 0-15,-1 1-1 16,9-1 2-16,3 3-2 16,25-11 1-16,-28 17 0 15,28-17-1-15,0 0 1 16,0 0 0-16,31 26 0 15,-3-26 0-15,6-3 0 16,5-3-2-16,9 3-13 16,-6-14-78-16,19 17-9 15,-21-14-7-15,5 12-10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53:27.478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335 65 118 0,'17'-42'77'0,"-17"42"0"15,14-34-2-15,-14 34-48 16,0 0-4-16,0 0 2 0,0 0-4 16,0 0-2-16,0 0-5 15,0 0-5-15,0 0 2 16,-23 45-6-1,23-45 5-15,-42 51-7 0,14-23 4 16,3 5-5-16,-3-7 3 16,-3 5-1-16,6-6 0 15,-3 6 0-15,5-6-1 16,3 0 0-16,20-25-2 16,-22 45 0-16,22-45-2 15,-3 34 2-15,3-34-2 16,0 0 2-16,25 20 0 15,-25-20 0-15,34-12 1 16,-34 12-1-16,42-31 2 16,-42 31-1-16,45-44 0 15,-45 44-1-15,39-45 1 16,-39 45 0-16,20-43-1 0,-20 43 0 16,-5-25-1-16,5 25 1 15,-37-8 0-15,9 8-1 16,-3 5 1-16,-3 4-1 15,1 2 1-15,2 0 0 16,3 1-1-16,28-12 0 16,-37 33 0-16,37-33 1 15,-14 40-1-15,14-40 1 0,11 47-2 16,3-19 1 0,6-2-1-16,-20-26 1 15,45 36 0-15,-17-27 1 16,0-7 0-16,3-4 0 0,-3-13 2 15,-3-1 0-15,1-10 1 16,-1 1-1-16,-5-6 0 16,-1 0 1-16,-5 0-1 15,0 3 0-15,-8 0-1 16,-6 28 0-16,-3-39-1 16,3 39 1-16,0 0-1 15,-39-22 0-15,39 22 0 16,-48 8-1-16,23 3 0 15,-3 3 1-15,2 9 0 16,1 2 0-16,6 6-1 16,-1 5 1-16,6 4 0 15,3 2 1-15,5 0-2 0,6 0 1 16,3-3 0-16,5-8 0 16,3-6 0-16,-11-25 1 15,34 23 0-15,-9-29 0 16,1-13 0-16,5-7 0 15,-3-13 1-15,0-3-1 16,0-6 1-16,-6 3-3 16,-5 0 2-16,-8 9-2 15,-7 8-1-15,-2 28-6 16,0 0-15-16,-47-25-45 16,47 25-36-16,-48 36-3 15,28-5-9-15,-8-9-4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4:53:29.030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646 60 136 0,'0'0'82'15,"0"-28"-3"-15,0 28 4 16,-31-26-48-16,31 26-6 0,-59-8-7 16,20 11-4-16,-9 0-2 15,1 5-1 1,-7-2-1-16,4 8-1 15,-4 0-1-15,9 3-2 0,1-3 0 16,1 2-3-16,13 1-2 16,-1 3-6-16,5-3 5 15,26-17-8-15,-39 28 5 16,39-28-6-16,0 0 5 16,-6 34-4-16,6-34 4 15,34 11 0-15,0-8 0 16,5-1 0-16,9-4 1 15,11-1 0-15,3-3 0 16,2-2 0-16,4-1-1 16,-4-2 5-16,1 0-4 15,-9 0 5-15,-6-1-5 16,-13 4 7-16,-9 0-7 0,-28 8 8 16,28-14-8-16,-28 14 5 15,-25-9-5-15,0 9 3 16,-12 0-2-16,-5 0-1 15,-9 6 2-15,-2-1-3 16,0 4 2-16,2 2-8 16,-2 0 8-16,8 3-7 15,6-5 6-15,10 5-7 16,29-14 6-16,-28 22-5 16,28-22 5-16,0 0 1 15,0 0-1-15,54 11 0 16,-18-13 1-16,6-7 0 0,9-2 0 15,2 0-1-15,6-3 1 16,0-3 5-16,-3 0-7 16,-5 0 6-16,-3 0-7 15,-3 0 8-15,-15 1-7 16,-2-1 6-16,-28 17-6 16,0 0 0-16,6-31 2 15,-31 28-1-15,-17 6 1 16,-9 2-1-16,-11 7 0 15,-8 2 0-15,0 5 2 16,3 1-1-16,5 0 0 16,9 2-7-16,10-2 8 15,15-1-8-15,28-19 7 0,-19 43-5 16,19-43 4-16,25 39-5 16,6-22 6-16,8-6 0 15,14-3 0-15,6-2 0 16,9-9 0-16,5-2 0 15,3-7 0-15,-1 1-1 16,-4 0 1-16,-10 0 0 16,-13-1 0-16,-11 4 0 15,-37 8 0-15,0 0 1 16,0 0-1-16,-62 6 1 16,9 2-1-16,-9 3 1 15,-3 3 0-15,1 3-2 0,7 3 1 16,13-3-7-16,15 8-22 15,1-11-71-15,28-14-8 16,9 28-5 0,-9-28-11-16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in="-2.14748E9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49:30.82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639 371 225 0,'0'0'139'16,"0"0"0"-16,-27 17 2 16,27 14-101-16,-13 0-3 0,13 21-4 15,-4 4-13-15,4 13-2 16,-2 2-8-16,4 10 0 16,-2-4-5-16,2 2 0 15,2-7-3-15,0-7-1 16,3-9 0-16,-1-10 1 15,0-13-3-15,0-10 0 16,-6-23-5-16,0 0-4 16,0 0-12-16,7-27-23 15,5-4-99-15,-24-23-4 16,7 4-2-16,-19-19-2 16</inkml:trace>
  <inkml:trace contextRef="#ctx0" brushRef="#br0" timeOffset="285.8455">28 481 228 0,'0'0'141'0,"0"-35"2"15,25 27-2-15,-7-11-100 16,30 11-4-16,2-9-11 15,21 2-4-15,6-3-13 16,12-1 2-16,2 0-9 0,5 1 2 16,-3 1-6-16,-3 2 3 15,-11 3-3-15,-7 6-6 16,-9 12-10-16,-20-6-20 16,7 25-98-16,-31-11-7 15,4 20-3-15,-27-9-3 16</inkml:trace>
  <inkml:trace contextRef="#ctx0" brushRef="#br0" timeOffset="732.8945">963 974 221 0,'0'0'134'15,"-21"31"2"-15,21-31 0 16,-6 32-102-16,6-32-1 16,0 41-8-16,4-18-9 15,8 2-2-15,-1-2-3 16,7 0-3-16,3-9-1 15,4-3-2-15,4-11-1 0,2-7 0 16,1-7-1-16,-1-7-1 16,-4-8 1-16,-4-4 1 15,-9-3-2 1,-10 1 0-16,-10 4 0 0,-13 4 0 16,-12 12 1-16,-8 7-3 15,-5 10 1-15,-4 6-2 16,5 9-3-16,3 2-2 15,13 6-6-15,6-7-9 16,24 5-16-16,-3-23-44 16,35 13-61-16,-8-17-4 15,23 8 0-15,-11-17 0 16</inkml:trace>
  <inkml:trace contextRef="#ctx0" brushRef="#br0" timeOffset="1281.08">1380 991 233 0,'0'0'141'0,"0"0"-2"16,-10 25 2-16,10-25-103 16,-4 29-3-16,2-10-10 15,4 12-7-15,0 2-5 16,2 11-3-16,-4 4-3 0,4 6-2 15,-2 0 3 1,0 2-4-16,0-4 3 16,5-6-4-16,-3-7 1 0,2-10-3 15,0-8 4-15,-6-21-4 16,0 0-3-16,21-19 1 16,-15-12 0-16,3-10 0 15,-5-11 0-15,2-13 1 16,2-8-1-16,1-2 3 15,1-2 2-15,2 3-1 16,5 9-1-16,0 9 1 16,1 12 0-16,3 13-1 15,0 14-1-15,0 13 0 16,-3 15-2-16,1 7 1 16,-4 12 0-16,-3 5 1 15,-4 4-2-15,-3 5 2 16,-7 0-1-16,-5-5 0 0,-5-3 1 15,-7-5 1-15,-4-6-2 16,-2-13 0-16,-2-6-2 16,-2-8-1-16,4-4-5 15,-2-8-4-15,9 1-9 16,-1-12-14-16,19 25-23 16,-8-41-57-16,26 32-33 15,-5-14-1-15,18 17 3 0</inkml:trace>
  <inkml:trace contextRef="#ctx0" brushRef="#br0" timeOffset="1612.552">1848 978 221 0,'0'27'136'0,"-6"0"4"16,-17-12-3-16,14 16-99 15,-7-12-2-15,16 8-10 16,0-4-8-16,8 0-4 15,-8-23-5-15,33 25-2 16,-8-25 0-16,2-7-3 16,4-7 1-16,-1-9 0 15,-6-10-1-15,1-3-3 16,-8-5 1-16,-5-1-1 16,-9 7 1-16,-8 2-2 15,-9 5 1-15,-5 10-2 0,-4 9 1 16,-2 9-1-16,0 9-2 15,1 3-4-15,24-12-9 16,-34 31-12-16,36-4-25 16,-2-27-86-16,2 23-6 15,-2-23-2-15,27 2 2 16</inkml:trace>
  <inkml:trace contextRef="#ctx0" brushRef="#br0" timeOffset="1928.1453">2286 244 248 0,'2'-27'142'16,"-14"-4"-3"-16,12 31 3 16,-29-2-110-16,25 27-3 15,-11 8 1-15,5 17-14 16,-3 12 0-16,1 20-6 15,-5 5 1-15,5 13-6 16,-1 2 1-16,3-3-5 16,4-5 0-16,-1-7 0 15,5-8-3-15,4-16 2 16,2-7-4-16,1-21-2 16,7-8-7-16,-12-27-9 0,31 17-26 15,-22-40-95-15,22 2-3 16,-11-20-2-16,18 3 1 15</inkml:trace>
  <inkml:trace contextRef="#ctx0" brushRef="#br0" timeOffset="2289.0954">2575 949 249 0,'0'0'139'15,"-15"46"1"-15,-3-29-3 16,12 12-107-16,-5-11-2 15,13 7-8-15,-2-6-9 0,6 0-3 16,-6-19-2-16,21 25-1 16,-21-25 0-16,31 10-2 15,-31-10-1 1,38-14-1-16,-15-3 2 0,-3-4-2 16,3-8 1-16,-4 0 0 15,-5-6-1-15,-3-1-1 16,-9 3 2-16,-6 4-2 15,-7 4 0-15,-7 6 1 16,-7 11 0-16,-4 6-2 16,-2 12 1-16,-1 7 0 15,3 4-2-15,2 4 0 16,9 2-8-16,3-4-9 0,15 10-23 16,0-33-95-1,8 33-4-15,-8-33-5 16,36 21 0-16</inkml:trace>
  <inkml:trace contextRef="#ctx0" brushRef="#br0" timeOffset="2796.1541">3088 847 213 0,'0'0'135'0,"-23"-23"3"0,23 23 0 16,-31-6-94-16,31 6-7 15,-33 15-7-15,18 6-8 16,-3-7-7-16,5 13-2 16,1-2-8-16,8 4 0 15,-1-6-3-15,10-2-1 16,-5-21 1-16,27 23-1 15,-7-21 2-15,3-13-3 16,4-3 3-16,-4-9-2 16,6-2 2-16,-2-4-1 15,-4 4 1-15,0 0 1 16,-4 6 0-16,-19 19 2 16,29-16 0-16,-29 16 0 15,10 29 0-15,-12 6 0 16,-2 9-2-16,-7 8 1 0,-3 6-1 15,-3 7-1-15,-6-1-3 16,1-6 2-16,-1-6-2 16,0-6-2-16,-2-13 1 15,4-8-2-15,2-10-3 16,19-15-2-16,-27 4-8 16,27-4-10-16,-4-27-21 15,-2-13-100-15,25 11-3 16,-11-19-2-16,19 11 4 15</inkml:trace>
  <inkml:trace contextRef="#ctx0" brushRef="#br0" timeOffset="3047.8393">3429 906 252 0,'0'33'142'16,"-15"-14"-3"-16,11 14 0 15,-12-10-103-15,11 6-18 16,-1-4-7-16,4-4-11 16,2-21-11-16,0 20-9 15,0-20-16-15,0 0-22 16,19-12-45-16,-23-23-33 16,14-1 0-16,-14-20 3 15</inkml:trace>
  <inkml:trace contextRef="#ctx0" brushRef="#br0" timeOffset="3163.3689">3448 579 265 0,'2'-31'136'16,"-2"31"0"-16,-9 19-2 15,3 3-111-15,0 5-11 16,2 3-13-16,6 9-25 16,-8-14-49-16,16 17-57 15,-8-17-3-15,13 12-3 16,-9-16 0-16</inkml:trace>
  <inkml:trace contextRef="#ctx0" brushRef="#br0" timeOffset="3473.0228">3844 972 280 0,'-20'-4'145'16,"-3"-4"-1"-16,23 8-2 15,-33 10-115-15,33-10-4 16,-32 21-8-16,32-21-6 16,-23 31-3-16,19-10-3 0,2 0-2 15,4-1-2-15,7 3 0 16,1-2-5-16,7 0-8 15,-17-21-14-15,50 31-36 16,-32-35-78-16,20 10-3 16,-13-20 1-16,14 7-1 15</inkml:trace>
  <inkml:trace contextRef="#ctx0" brushRef="#br0" timeOffset="3900.1061">4216 989 239 0,'-12'-21'137'0,"12"21"3"16,-36-21-10-16,36 21-88 16,-47 6-5-16,26 9-9 15,-8-3-10-15,6 7-1 16,0 4-7-16,11 2-1 15,3 0-4-15,7-2-2 16,9-4-2-16,-7-19 0 16,31 20 0-16,-6-18-1 15,4-10 2-15,2-4-2 16,0-7 0-16,-2-2 1 0,-4 2 0 16,-4 3 1-16,-21 16-1 15,23-19 1 1,-23 19 0-16,0 0 0 0,0 27-1 15,-4-8 0-15,4-1 1 16,0 1-2-16,2 0-3 16,-2-19-3-16,14 19-5 15,-14-19-7-15,27 0-16 16,-21-25-40-16,15 14-72 16,-13-18-2-16,11 2 1 15,-11-19 1-15</inkml:trace>
  <inkml:trace contextRef="#ctx0" brushRef="#br0" timeOffset="4133.3176">4584 267 302 0,'0'0'150'16,"12"-25"1"-16,-5 48-4 16,-28 8-113-16,19 21-9 15,-4 11 0-15,1 18-12 16,1 8-2-16,2 11-6 15,-2-2 0-15,4-1-4 16,2-5-2-16,2-9 0 16,0-14-5-16,1-17-4 15,7-7-23-15,-12-45-119 0,15 25-1 16,-15-25-6 0,20-29-2-16</inkml:trace>
  <inkml:trace contextRef="#ctx0" brushRef="#br0" timeOffset="5351.8261">5826 458 169 0,'-8'-39'130'0,"8"39"12"16,-10-40-9-16,10 40-49 15,-7-37-47-15,7 37 0 16,0-25-11-16,0 25-3 0,0 0-4 16,0 0-9-16,0 0 7 15,0 35-11-15,-2-1 5 16,4 5-4-1,-2 11 1-15,3 10-5 0,-1 5 3 16,0 6-4-16,0-3-2 16,2 1 1-16,-2-7-1 15,4-8 0-15,3-10-1 16,1-13 2-16,-10-31-1 16,27 17 1-16,-8-30 0 15,1-18 0-15,5-8-1 16,2-15 1-16,2-13 1 15,-2-2-1-15,0 3 0 0,-4 1 0 16,-4 9 0-16,-4 17-1 16,-7 10 0-16,-8 29 1 15,0 0-1 1,2 25-1-16,-4 10 1 0,4 9-1 16,4 3 0-16,5 1 2 15,3-4-2-15,5-7 0 16,-3-10 1-16,5-10 0 15,0-9 0-15,-21-8 1 16,33-18-1-16,-16-3 1 16,-3-10 0-16,-1-7 1 15,-1-8-1-15,1-4-2 0,-1-8-2 16,1-2 7-16,-3 2-8 16,-2 2 2-16,1 8-3 15,-5 8 1-15,2 9-4 16,-6 8 1-16,0 23-6 15,0 0-10-15,0 0-12 16,0 0-46-16,0 0-65 16,4 25-4-16,3-2-3 15,-7-23 1-15</inkml:trace>
  <inkml:trace contextRef="#ctx0" brushRef="#br0" timeOffset="6636.693">6535 766 170 0,'2'21'128'16,"-2"-21"2"-16,0 0 2 16,0 0-83-16,0 0-6 15,21 2-8-15,-3 0-8 16,-18-2-6-16,36-6-5 0,-18 0-3 16,3-3-4-16,-2-1-2 15,0-2-2-15,-19 12-1 16,29-38-2-16,-21 17 1 15,-2-2-1-15,-6 1 0 16,-4 3 2-16,4 19 0 16,-25-25-1-16,2 23 3 15,-2 8-1-15,0 9 0 16,-2 7-1-16,2 8 2 16,3 5-3-16,3 2 0 15,6 5 0-15,7 0-2 16,4-1 1-16,6-1-3 15,5-3 1-15,1-6-1 16,5-2 0-16,-1-8-5 0,-14-21-2 16,37 23-8-1,-37-23-15-15,48-2-34 16,-31-23-83-16,16 8-2 0,-14-18-1 16,16 6 3-16</inkml:trace>
  <inkml:trace contextRef="#ctx0" brushRef="#br0" timeOffset="6823.3317">6930 752 276 0,'-5'37'144'0,"-11"-8"-1"16,12 13-4-16,-7-13-112 16,9 8-5-16,-2-8-16 15,4-6-14 1,10-2-17-16,-10-21-24 0,30-4-73 15,-22-17-17-15,15-2-1 16,-13-20-1-16</inkml:trace>
  <inkml:trace contextRef="#ctx0" brushRef="#br0" timeOffset="6971.4376">7058 513 253 0,'0'0'131'0,"0"0"-1"16,-18 10-2-16,-3 0-117 0,21-10-12 15,6 32-18 1,-6-32-62-16,13 22-48 16,-13-22-1-16,29 29 0 15,-29-29-2-15</inkml:trace>
  <inkml:trace contextRef="#ctx0" brushRef="#br0" timeOffset="7416.7857">7314 706 185 0,'0'0'138'15,"-10"19"4"-15,-17-19 0 16,10 18-75-16,-18-11-24 16,16 15-7-1,-12-3-13-15,10 8-5 0,2 0-9 16,7 0-2-16,8-2-5 15,10-6-1-15,-6-19 1 16,37 8-1-16,-6-20-1 16,3-9 1-16,5-10 1 15,1-5 0-15,-5-1 4 16,-4 6-2-16,-8 8 1 16,-23 23 0-16,0 0 1 15,8 27 0-15,-28 17-1 16,-7 10 0-16,-7 10-3 15,-1 5 2-15,-5-1-4 16,5-3 1-16,2-9-2 16,6-12 0-16,6-11-3 0,5-14-2 15,16-19-5-15,0 0-4 16,0 0-11-16,10-42-15 16,25 17-44-16,-10-39-67 15,19 3 2-15,-11-24 1 16,15 2 4-16</inkml:trace>
  <inkml:trace contextRef="#ctx0" brushRef="#br0" timeOffset="7843.2538">7630 138 209 0,'14'-46'134'0,"7"26"2"16,-19-5 2-16,17 23-93 0,-19 2-5 15,0 0-8-15,4 22-10 16,-4 16-1-16,-8 6-1 15,1 16-6-15,-5 6-1 16,4 13-4-16,-9 0-1 16,9 3-2-16,-5-8 0 15,7-7-6-15,4-11 0 16,2-12 0-16,2-13-1 16,4-12 0-16,-6-19 1 15,27-7-2-15,-8-11 3 16,0-7-2-16,6-6 1 15,-3-1 0-15,8 3 1 16,-8 4-2-16,-1 9 3 0,-21 16-1 16,27 2-1-16,-21 17 1 15,-3 8-1-15,-6 2-1 16,-1 6 2-16,-2 2-1 16,-2 1-2-16,-1-3 0 15,3-6 0-15,0-6-4 16,6-23-3-16,-6 25-9 15,6-25-15-15,0 0-33 16,0 0-84-16,20-43 0 16,-1 18-2-16,-4-23 4 15</inkml:trace>
  <inkml:trace contextRef="#ctx0" brushRef="#br0" timeOffset="8166.8277">7946 708 290 0,'0'0'140'15,"20"-19"0"-15,5 26-3 16,2-10-117-16,17 1-21 16,14 15-84-16,-6-17-53 15,12 8-6-15,-12-10-3 16,4 6-6-16</inkml:trace>
  <inkml:trace contextRef="#ctx0" brushRef="#br0" timeOffset="8032.1149">8066 479 261 0,'8'25'142'15,"-10"11"-2"-15,-14-1 2 16,7 13-114-16,-5-3-4 16,10 14-5-16,-3-1-13 15,3-4-5-15,6-2-12 16,-4-12-11-16,11 1-26 16,-9-41-54-16,-3 27-39 15,3-27 1-15,-6-21-2 16</inkml:trace>
  <inkml:trace contextRef="#ctx0" brushRef="#br0" timeOffset="8880.8372">9741 234 236 0,'0'0'143'15,"-38"-27"-1"-15,11 25 2 16,-23-9-103-16,9 15-5 16,-15-6-6-16,4 11-9 0,-6-3-4 15,8 11-4-15,2-3-2 16,8 7 0 0,7 0-5-16,8 2 0 15,13 4 3-15,6 2-5 0,8 2 3 16,4 2-5-16,10 5 4 15,7 1-6-15,4 7 4 16,5 4-4-16,-1-2 0 16,-2 2 1-16,-4-3 0 15,-2-1 1-15,-11-4-2 16,-8-3 1-16,-12-8 0 16,-9-8 1-16,-8-8-2 15,-8-5 1-15,-8-8-2 16,-5-8-2-16,0-2-1 15,-2-9-3-15,9 5-3 16,1-7-5-16,14 7-7 16,1-5-8-16,23 17-13 0,-4-23-35 15,33 25-72-15,-7-16-1 16,22 14 2-16,-4-15 5 16</inkml:trace>
  <inkml:trace contextRef="#ctx0" brushRef="#br0" timeOffset="9635.4421">9591 779 254 0,'-2'18'148'16,"2"-18"3"-16,-2 25-1 16,2-25-108-16,-2 40-9 0,-2-15-6 15,6 14-10-15,-4 1-5 16,0 10-3-16,-3 0-3 15,1 0-1-15,0-3-1 16,0-5-1-16,0-7 0 16,2-8-1-16,2-8-1 15,0-19 1-15,0 0 0 16,0 0-2-16,0 0 2 16,12-23-2-16,-8-6 1 15,3-6-1-15,1-11 2 0,2-6-3 16,3-4 1-1,1 0 0-15,5 0 1 16,0 4-1-16,1 10 3 0,3 0-2 16,0 17 1-16,-4 9 0 15,0 12-1-15,-19 4 1 16,22 27 1-16,-17 0-1 16,-8 8-1-16,-5 7-1 15,-8 3-2-15,-5 3 2 16,-6-4 0-16,-2-7 0 15,0-8-2-15,-3-10 0 16,10-8-5-16,1-11 1 16,21 0-3-16,-15-23-2 15,15 23-4-15,23-40-2 16,6 21 1-16,4-1 1 16,7 5 3-16,1 1 1 0,3 5 5 15,4-1 5-15,0-1 5 16,-3 3 1-16,-1-8 3 15,-2 1 0-15,-9-4 1 16,-2 1 3-16,-8-7-3 16,-9 4-1-16,-12-2 0 15,-2 23 0-15,-20-25-1 16,-1 23 0-16,-8 4 0 16,-2 10-2-16,-5 7-2 15,5 8 0-15,4 6-1 16,6 5-1-16,11 1-1 15,2 1 0-15,14-5-2 0,10-4 0 16,7-1-4-16,2-14-5 16,6 1-9-16,-4-19-14 15,15 12-32-15,-21-26-86 16,16 5-2-16,-18-18 0 16,12 8 5-16</inkml:trace>
  <inkml:trace contextRef="#ctx0" brushRef="#br0" timeOffset="9904.0122">10401 839 218 0,'0'0'141'0,"25"-10"4"15,-25 10 1-15,0 0-88 0,-23-15-22 16,23 15-4-16,-33 8-10 16,10 1-6-1,-2-3-3-15,2 11-3 16,3-1-2-16,5 7-2 0,5 2-1 15,6 2-1-15,8 0-2 16,8-2-2-16,7 0-3 16,6-8-1-16,4-1-4 15,0-7-6-15,4 1-8 16,-8-12-11-16,13 14-21 16,-38-12-66-16,45-6-30 15,-45 6 0-15,44-10 3 16</inkml:trace>
  <inkml:trace contextRef="#ctx0" brushRef="#br0" timeOffset="10402.4407">10630 891 263 0,'0'0'144'0,"-17"-25"2"15,17 25-2-15,0 0-107 16,0 0-10-16,29 2-9 16,-6 4-6-16,4-1-6 0,2 1-8 15,4 4-10-15,-6-6-14 16,13 23-36-16,-40-27-82 16,46 36-2-16,-46-36-2 15,33 39 2-15</inkml:trace>
  <inkml:trace contextRef="#ctx0" brushRef="#br0" timeOffset="10236.3362">10771 710 214 0,'2'-35'144'0,"-2"35"1"15,0 0 3-15,0 0-93 16,0 0-17-16,0 0-4 15,0 0-12-15,0 0-5 16,-19 4-4-16,15 15-3 16,-6 1-2-16,2 12-2 0,-5 5-2 15,3 7-1-15,1 8-1 16,1 4-1 0,6 2 0-16,2 0-1 15,6-2-2-15,3-6-1 0,3-4-2 16,1-13-3-16,1-4-5 15,-14-29-8-15,25 25-16 16,-25-25-20-16,0 0-43 16,8-45-50-16,-10 20 2 15,-14-19 1-15,5 2 7 16</inkml:trace>
  <inkml:trace contextRef="#ctx0" brushRef="#br0" timeOffset="10749.9507">10952 1103 235 0,'0'0'144'15,"21"-8"1"-15,-21 8 1 16,18-29-100-16,3 8-7 16,-13-14-11-16,11-1-9 0,-4-3-6 15,1 3-5-15,-1-1-2 16,-1 6-3-16,3 2-2 15,-3 10-3-15,5 13-3 16,-19 6-9-16,31 8-16 16,-31-8-39-16,34 21-80 15,-34-21-3-15,31 41 1 16,-31-41 0-16</inkml:trace>
  <inkml:trace contextRef="#ctx0" brushRef="#br0" timeOffset="11001.2177">11411 931 235 0,'0'0'144'0,"15"-23"2"0,-15 23-1 16,0 0-105-16,-19 4-3 15,-4 0-8-15,4 13-7 16,-6-3-5-16,5 9-5 16,-1 0-3-16,4 0-2 15,7-2-2-15,6-3 0 16,4-18-2-16,0 0 1 15,29 13-1-15,-6-19-1 16,-1-7 0-16,5-2 0 16,-2-1 0-16,0 1-2 15,-4 3 2-15,-2 6-2 16,-19 6 3-16,23 0 0 0,-23 0-2 16,6 33 1-16,-8-8 0 15,0 4 0-15,-2 2-1 16,-1-2 0-16,1 0-4 15,2-4-2-15,2-4-5 16,0-21-6-16,4 19-12 16,-4-19-18-16,0 0-47 15,19-21-64-15,-19 21 3 16,21-52 0-16,0 19 6 16</inkml:trace>
  <inkml:trace contextRef="#ctx0" brushRef="#br0" timeOffset="11301.5139">11793 325 226 0,'21'-43'143'16,"-13"-13"2"-16,15 18 2 16,-21-12-93-16,21 27-11 15,-21-4-4-15,-2 27-10 16,0 0-7-16,2 31-4 15,-10 13-1-15,-2 21-7 16,-5 14 1-16,3 18-4 16,1 9-1-16,3 9-3 15,6 3 2-15,2-5-4 0,8-7-4 16,5-17 1-16,3-14-6 16,5-27-9-16,12 0-62 15,-12-46-85-15,8-13-2 16,-14-28-5-16,5-13-2 15</inkml:trace>
  <inkml:trace contextRef="#ctx0" brushRef="#br0" timeOffset="12210.342">13740 330 219 0,'23'-17'149'0,"-17"-10"-2"16,-6 27 1-16,-4-36-75 16,4 36-43-16,-35-22 1 0,8 22-12 15,-13 2-2-15,-1 8-6 16,-7 3-4-16,-2 7 3 16,0 3 0-16,6 2-5 15,5-2 3-15,8 0-3 16,8-4 0-16,23-19-3 15,-21 31 4-15,21-31-6 16,8 25 0-16,-8-25 1 0,34 35-1 16,-11-12-1-1,1 6 2-15,3 9 0 16,0 3-1-16,-2 5 1 16,-2 2-1-16,-8 6 1 0,-5-2 0 15,-8-2 1-15,-8-5-2 16,-6-7 1-16,-13-7 0 15,-2-6-1-15,-7-10-2 16,-1-7 1-16,2-8-3 16,0-6-3-16,6-1-4 15,2-7-7-15,25 14-10 16,-21-35-20-16,21 35-58 16,16-27-51-16,11 16 2 0,-8-12-1 15,19 9 4 1</inkml:trace>
  <inkml:trace contextRef="#ctx0" brushRef="#br0" timeOffset="12501.2508">13711 829 284 0,'23'-9'148'0,"16"3"-2"16,-8-15 0-16,23 7-117 15,-16-11-3-15,7 6-7 16,-13-8-6-16,-5 2-3 16,-15 2-3-16,-12 23-2 15,-8-29 0-15,-15 29 1 16,-10 0-1-16,-7 13-2 0,1 5 0 16,-1 9 2-16,5 2-1 15,8 9 0-15,8 1-1 16,11-1 0-16,10-3-3 15,10-4 1-15,13-6-5 16,2-6-4-16,7-2-7 16,-3-19-14-16,12 8-22 15,-20-25-98-15,19 9-3 16,-17-19-2-16,8 10 2 16</inkml:trace>
  <inkml:trace contextRef="#ctx0" brushRef="#br0" timeOffset="12904.5042">14376 673 255 0,'23'-7'143'15,"-23"7"4"-15,0 0-1 16,-32-6-104-16,32 6-4 16,-39 21-10-16,20-2-5 15,-6-3-7-15,9 5-5 16,1 0-3-16,11-2-2 15,4-19-2-15,14 22-1 16,5-24-2-16,8-4-1 16,2-8-1-16,2-1 2 15,1 1-1-15,-7 1 1 0,-7 7 0 16,-18 6 2 0,0 0 0-16,-4 37 1 15,-17-1 0-15,-2 7 0 16,-6 3-1-16,0 4 0 0,4 0-2 15,5 0 1-15,5-7-2 16,9-7 0-16,6-9-1 16,4-8 0-16,-4-19-5 15,25 18-2-15,-4-16-9 16,-21-2-15-16,43-8-40 16,-28-15-84-16,16 9-1 15,-14-20-2-15,20 5 4 16</inkml:trace>
  <inkml:trace contextRef="#ctx0" brushRef="#br0" timeOffset="13184.1152">14800 693 274 0,'0'0'151'0,"-7"19"-2"16,7-19 1-16,-21 27-117 15,21-27-3-15,-16 50-4 16,10-23-11-16,4 6-3 15,-1-3-4-15,8-1-2 16,3-4-2-16,4-7-2 16,7-5-1-16,2-13-2 15,6-11 1-15,4-7-1 0,4-7-3 16,-1-9-3-16,1 1-7 16,-8-8-9-1,4 18-17-15,-20-15-29 0,13 32-62 16,-24 6-17-16,0 0 1 15,0 0 2-15</inkml:trace>
  <inkml:trace contextRef="#ctx0" brushRef="#br0" timeOffset="13468.7267">15063 849 168 0,'0'0'130'16,"32"13"3"-16,-32-13 2 16,41-2-69-16,-41 2-23 15,50-19-11-15,-27 5-10 16,6 3-8-16,-2-3-3 15,-2-1-5-15,-4-2-1 16,-21 17-3-16,20-37 1 16,-20 18-2-16,0 19 2 0,-31-23 3 15,2 19 0-15,-4 13 0 16,-5 3 2-16,1 13 0 16,2 4-1-16,8 11 1 15,8-3-3-15,9 0-4 16,12 1-6-16,10-11-6 15,15 0-18-15,-8-23-24 16,27 15-69-16,-19-30-26 16,10 9 1-16,-10-21 0 15</inkml:trace>
  <inkml:trace contextRef="#ctx0" brushRef="#br0" timeOffset="13766.774">15429 808 262 0,'0'0'144'16,"19"0"1"-16,-19 0 1 15,0 0-106-15,0 0-5 16,23 25-11-16,-23-25-9 16,0 0-5-16,27 6-4 15,-27-6-2-15,37-10-1 16,-16 3-1-16,2 1 1 16,2 0 0-16,-3 2 1 15,1 4 0-15,-23 0 1 16,29 16-1-16,-29-16 0 15,15 42 0-15,-15-17-2 16,2 4 0-16,-4-4-4 0,0 2-1 16,2-4-4-16,0-23-6 15,0 29-11-15,0-29-20 16,0 0-102-16,0 0-6 16,25-15 0-16,-21-9 0 15</inkml:trace>
  <inkml:trace contextRef="#ctx0" brushRef="#br0" timeOffset="14019.3341">16061 677 234 0,'0'0'146'0,"20"-13"1"0,-20 13 1 16,-22 13-88-16,-8-5-22 15,6 15-8-15,-12 2-11 16,5 4-6-1,-2 0-4-15,6 4-2 0,6-3-4 16,9 1-1-16,9-6-3 16,8-2-4-16,9-5-9 15,-14-18-12-15,44 27-39 16,-44-27-83-16,50-6-3 16,-30-13 0-16,14 13-1 15</inkml:trace>
  <inkml:trace contextRef="#ctx0" brushRef="#br0" timeOffset="14344.777">16408 789 205 0,'35'-6'130'0,"-4"-11"1"0,11 9 1 16,-13-15-99-16,14 13 2 15,-18-15-3-15,6 10-5 16,-14-8-2-16,0 5-4 15,-17-5-1-15,0 23-3 16,-21-32-1-16,-2 26-3 16,-14 4 0-16,-1 6-2 15,-7 9 0-15,1 10-1 0,2 8-2 16,9 6 1-16,8 5-3 16,17 6 0-1,18-3-4-15,17 3 2 16,15-6-4-16,14-7 0 0,12-10-5 15,7-12-7-15,10-1-24 16,-16-33-121-16,16 9-3 16,-16-21-4-16,3 6-5 15</inkml:trace>
  <inkml:trace contextRef="#ctx0" brushRef="#br0" timeOffset="19796.1154">2232 2187 177 0,'-10'-19'132'16,"10"19"4"-16,-11-35 0 16,11 35-90-16,-4-36-4 15,4 36-7-15,2-27-8 16,-2 27-5-16,2-21-4 16,-2 21-4-16,0 0-3 15,0 0-3-15,0-18-1 16,0 18-2-16,0 0-1 0,-4 22 0 15,0-3-3-15,2 8 2 16,2 4-1-16,2 7-1 16,4-1-1-16,1 1 1 15,3-1 0-15,2-8 0 16,5-4 1-16,-17-25-1 16,25 27-1-16,-25-27 2 15,27-2 0-15,-27 2-1 16,21-27 0-16,-9 6-1 15,-6-2 0-15,3 1 1 16,-5-1-1-16,-4 23-1 16,8-31 1-16,-8 31 0 15,0 0 0-15,0 0-1 0,0 0 1 16,9 33-2 0,1-14 2-16,-10-19 0 0,23 33 1 15,-23-33-2-15,31 14 1 16,-31-14 0-16,35-10 0 15,-18-9 0-15,-3-4 1 16,-1-2-1-16,-3-2-1 16,-1 0-2-16,-3 4 0 15,-4 1-3-15,-2 22-4 16,2-23-5-16,-2 23-10 16,0 0-12-16,21 10-22 15,-21-10-45-15,18 4-41 16,-18-4-1-16,30 7 5 0</inkml:trace>
  <inkml:trace contextRef="#ctx0" brushRef="#br0" timeOffset="20267.9235">2806 2035 166 0,'4'-19'132'0,"-4"19"5"16,0 0-2-16,0 0-79 16,-25-6-8-16,25 6-12 15,-23 21-10-15,23-21-7 0,-25 27-7 16,25-27-2-16,-19 29-4 15,19-29-2-15,-6 25-1 16,6-25-1-16,6 23-2 16,-6-23 0-16,15 18 0 15,-15-18 1-15,23 23-2 16,-23-23 2-16,25 25-1 16,-25-25 0-16,25 23 0 15,-25-23 2-15,14 29-2 16,-14-29 0-16,2 27 0 15,-2-27 1-15,-6 21-1 16,6-21-1-16,-15 19-2 0,15-19-4 16,0 0-6-16,-29 2-9 15,29-2-12-15,0 0-19 16,0 0-47-16,-20-21-43 16,20 21 0-16,4-27 3 15</inkml:trace>
  <inkml:trace contextRef="#ctx0" brushRef="#br0" timeOffset="20612.3014">3038 1993 213 0,'0'0'137'16,"0"0"2"-16,0 0 0 0,-43 11-99 15,43-11-4-15,-27 18-8 16,27-18-9-16,-21 19-5 15,21-19-2-15,-8 21-3 16,8-21-3-16,8 23-1 16,-8-23 1-16,21 20-1 15,-21-20-1-15,33 23-1 16,-33-23 0-16,31 21 0 16,-31-21-1-16,27 21 0 15,-27-21-1-15,17 19 1 16,-17-19-1-16,0 0-1 15,-7 25-1-15,7-25-4 0,-18 10-6 16,18-10-17-16,-23 4-40 16,23-4-79-1,-19 6-3-15,19-6-2 0,0 0-2 16</inkml:trace>
  <inkml:trace contextRef="#ctx0" brushRef="#br0" timeOffset="27992.9081">4466 1962 105 0,'14'-21'116'16,"-14"21"4"-16,0 0 1 15,2-31-62-15,-2 31-3 0,0 0-11 16,0 0-10 0,-18-15-6-16,18 15-4 15,-28 7-5-15,28-7-4 16,-35 12-4-16,35-12-3 0,-35 17-2 15,35-17-1-15,-29 16-1 16,29-16-2-16,-21 17-1 16,21-17 0-16,0 0 0 15,-12 23 0-15,12-23-1 16,-3 19 0-16,3-19-1 16,9 20 1-16,-9-20 0 15,18 27-1-15,-18-27 0 16,23 28 1-16,-23-28-2 15,31 33 2-15,-31-33-1 16,30 35 0-16,-30-35 1 16,20 31 1-16,-20-31 0 0,11 29 0 15,-11-29 0-15,-4 23 1 16,4-23-2-16,0 0 1 16,-27 21-1-16,27-21-2 15,-27 2 0-15,27-2-2 16,-25-4-2-16,25 4-4 15,-19-12-5-15,19 12-8 16,0 0-10-16,-10-38-15 16,10 38-37-16,18-21-56 15,1 15 0-15,-9-15 1 16,11 11 4-16</inkml:trace>
  <inkml:trace contextRef="#ctx0" brushRef="#br0" timeOffset="28552.4041">4659 2160 182 0,'0'0'130'16,"-2"18"4"-16,2-18 0 15,0 0-86-15,0 0-9 16,-4 19-5-16,4-19-11 15,0 0-5-15,0 27-4 16,0-27-3-16,-3 29-4 16,-1-10-2-16,4-19-3 15,-14 25-2-15,14-25-3 16,-15 19-4-16,15-19-7 16,0 0-8-16,0 0-13 15,-18-7-25-15,18 7-76 16,0 0-4-16,27-21 4 15,-27 21-1-15</inkml:trace>
  <inkml:trace contextRef="#ctx0" brushRef="#br0" timeOffset="29319.3459">4871 1997 218 0,'8'-25'129'0,"-8"25"2"15,19-8-9-15,-19 8-86 16,27-14-7-16,-27 14-13 16,37-9-8-16,-10 5-9 15,-2 0-10-15,8 8-19 0,-12-14-41 16,12 14-59-16,-12-6-3 15,4 10 2-15,-25-8-3 16</inkml:trace>
  <inkml:trace contextRef="#ctx0" brushRef="#br0" timeOffset="29082.1886">5027 1829 80 0,'0'0'111'0,"18"-23"2"0,-18 23 6 15,19-17-68-15,-19 17 2 16,0 0-4-16,8-25-9 16,-8 25-4-16,0 0-4 15,0 0-3-15,0 0-4 16,0 0-4-16,-10 21-4 16,10-21-3-16,-21 29-4 15,11-6-1-15,-5 0-4 16,3 2-1-16,-1 2-2 0,5 2 0 15,0-2 0-15,3 0-1 16,3 2-2 0,2-4 2-16,5 0-2 0,-3 2 0 15,2-4 0-15,2 0 1 16,-2 0-2-16,-4-23-1 16,15 29-2-16,-15-29-3 15,0 0-5-15,27 8-7 16,-9-8-12-16,-9-20-17 15,18 18-53-15,-21-21-42 16,-6 23 2-16,17-34 3 16,-17 34 3-16</inkml:trace>
  <inkml:trace contextRef="#ctx0" brushRef="#br0" timeOffset="29665.0159">5340 2205 243 0,'0'0'140'0,"0"0"0"16,-4 34-1-16,4-34-107 15,-6 25-4-15,6-25-8 16,-17 31-8-16,7-13-5 16,-3 1-4-16,-1 0-5 15,14-19-4-15,-31 31-10 16,12-23-9-16,19-8-22 16,-25 11-44-16,25-11-47 15,0 0-3-15,0 0 5 16,2-25-1-16</inkml:trace>
  <inkml:trace contextRef="#ctx0" brushRef="#br0" timeOffset="16901.2641">3360 2299 226 0,'0'0'142'15,"-10"-19"2"-15,10 19 0 16,0 0-98-16,0 0-5 16,0 0-6-16,-4 21-9 15,6 14-7-15,-6 9-4 16,4 14-5-16,-2 11 4 16,0 8-5-16,-1 2-1 15,3 4 0-15,3-8-1 0,1 0-1 16,4-13-2-1,0-10 2-15,1-14-7 16,3-7 2-16,-12-31-2 16,21 16-3-16,-21-16-3 0,19-33-6 15,-11 6-8-15,-6-23-18 16,12 13-35-16,-16-32-82 16,9 13 1-16,-18-13-4 15,9 15 6-15</inkml:trace>
  <inkml:trace contextRef="#ctx0" brushRef="#br0" timeOffset="17208.3829">3358 2301 214 0,'0'0'140'0,"0"0"-1"16,0 0 4-16,0 0-94 15,0 0-6-15,21-25-9 16,2 21-11-16,2-9-5 16,14 3-5-16,7-7-5 15,8 1-3-15,6-1-1 16,3 3-2-16,1-3 0 16,-4 4-2-16,-6 3-2 15,-10 4-4-15,-11 10-4 16,-33-4-6-16,27 25-12 15,-27-25-20-15,-17 50-59 16,-16-23-41-16,4 16 1 0,-23-7 0 16</inkml:trace>
  <inkml:trace contextRef="#ctx0" brushRef="#br0" timeOffset="17488.6446">3327 2648 224 0,'0'0'134'16,"0"0"-1"-16,21 6-37 16,-21-6-44-16,29-6-7 15,-29 6-16-15,44-6-6 16,-22 0-4-16,14 6-9 16,1-6-2-16,5-1-6 0,5-1 1 15,-1-2-1-15,2 1-4 16,-2-3-4-16,-1 6-4 15,-9-7-8-15,1 15-12 16,-18-10-16-16,8 27-44 16,-27-19-51-16,4 31 4 15,-25-10 2-15,-2 12 3 16</inkml:trace>
  <inkml:trace contextRef="#ctx0" brushRef="#br0" timeOffset="17720.7893">3429 3004 171 0,'-15'21'133'16,"-5"-11"5"-16,20-10 0 16,-25 17-73-16,25-17-20 15,0 0-7 1,10 27-10-16,-10-27-10 0,37 2-5 16,-3-8-6-16,11 1-1 15,7-5-4-15,9 0-2 16,1-5-4-16,-2 1-7 15,5 7-18-15,-20-16-38 16,1 25-76-16,-23-8-2 16,-2 15-3-16,-21-9 1 15</inkml:trace>
  <inkml:trace contextRef="#ctx0" brushRef="#br0" timeOffset="18598.1201">4220 3000 250 0,'0'0'147'16,"0"0"2"-16,0 0-3 15,0 0-88-15,-4 25-24 16,-4-5-3-16,6 7-10 16,-2 7-10-16,2 3-3 15,-3 3-5-15,5-3 0 0,3-1-8 16,-3-12-2-16,6-1-10 15,-6-23-13-15,12 40-45 16,-12-40-75-16,0 0-2 16,0 0-3-16,0 0 2 15</inkml:trace>
  <inkml:trace contextRef="#ctx0" brushRef="#br0" timeOffset="30316.9347">5606 1974 147 0,'-4'-20'132'15,"4"20"2"-15,0 0 3 16,0 0-62-16,0 0-33 15,0 0-5-15,0 0-12 16,-4 20-7-16,4-20-4 16,4 32-1-16,-2-12-5 15,2 5-1-15,0 2-2 16,-2 0-1-16,1-2-2 16,1 0-1-16,-2-6 0 15,-2-19-1-15,8 25 1 16,-8-25-1-16,0 0 0 15,27-8 0-15,-27 8 1 0,29-40-1 16,-12 11 1-16,-3-2-1 16,1 2 0-16,-3 2 1 15,-3 6 0-15,-9 21-1 16,8-19 1-16,-8 19 0 16,0 0 0-16,4 36-1 15,0-14 1-15,-2 1 0 16,5-2-2-16,1-2 1 15,-8-19 0-15,21 21 0 16,-21-21 0-16,29-11 1 16,-29 11-2-16,35-33 1 15,-20 12 1-15,-1-2-2 0,1 3-2 16,-5 1-2-16,-10 19-3 16,13-19-6-16,-13 19-9 15,0 0-13-15,10 23-27 16,-10-23-67-16,-4 23-14 15,4-23 3-15,-2 21 2 16</inkml:trace>
  <inkml:trace contextRef="#ctx0" brushRef="#br0" timeOffset="30771.9612">6009 1933 246 0,'0'0'137'0,"0"0"-1"16,0 0-1-16,27-23-108 15,9 19-10-15,3-2-17 16,3-7-35-16,12 11-97 16,-15-6-4-16,3 8-3 15,-17-2-3-15</inkml:trace>
  <inkml:trace contextRef="#ctx0" brushRef="#br0" timeOffset="30622.863">6121 1837 94 0,'15'-33'121'0,"-15"33"2"16,10-19 5-1,-10 19-62-15,0 0-14 0,0 0-8 16,0 0-11-16,21 27-7 16,-21-27-7-16,0 46-4 15,-2-17-5-15,2 9-2 16,-2 1-4-16,0 5-1 15,0-3-4-15,2-3-3 16,2-1-7-16,-6-12-9 16,10 6-20-16,-6-31-37 0,0 0-58 15,0 0-3-15,0 0 3 16,-21-16 1-16</inkml:trace>
  <inkml:trace contextRef="#ctx0" brushRef="#br0" timeOffset="33352.9925">6853 2844 170 0,'-25'12'125'15,"2"-12"6"-15,23 0 4 16,-19-6-86-16,19 6-2 15,27-12-4-15,4 7-7 16,-6-9-4-16,21 8-7 16,-2-9-5-16,12 11-6 15,4-7-3-15,7 5-3 16,7 0-3-16,7-2-3 0,2 1 0 16,-2-1-2-16,-2 0 0 15,-6-1-2 1,-11 3 0-16,-12 2-5 15,-12 4-3-15,-18 2-7 0,-20-2-18 16,0 0-42-16,0 29-72 16,-20-18-1-16,5 7-1 15,-12-7 2-15</inkml:trace>
  <inkml:trace contextRef="#ctx0" brushRef="#br0" timeOffset="32998.9103">6905 2555 244 0,'0'0'144'16,"-27"6"-5"-16,27-6 2 0,-19 2-98 16,19-2-14-1,0 0-1-15,39 6-10 16,-3-12-5-16,16 6-2 16,12-6-3-16,13 4 0 0,10 0-4 15,7 0 1-15,-1 2-3 16,-1-3-1-16,-9 3-2 15,-15 5-3-15,-7-1-2 16,-20-6-8-16,-8 12-9 16,-33-10-13-16,21 19-43 15,-21-19-65-15,-29 19-3 16,-6-17 2-16,1 10 1 16</inkml:trace>
  <inkml:trace contextRef="#ctx0" brushRef="#br0" timeOffset="33847.4527">7659 2378 252 0,'0'0'147'15,"-31"0"-1"-15,31 0 2 16,-25 2-105-16,25-2-7 16,0 0-8-16,21 19-9 15,1-17-6-15,12 4-2 16,5 0-3-16,11 3-2 0,4 1-1 15,0 2-2-15,-4 3 1 16,-2 6-1-16,-9 0 0 16,-10 10-4-16,-16 2 7 15,-13 9-1-15,-19 3 1 16,-12 7-2-16,-13 5 2 16,-8-1-1-16,-6 2-1 15,2-4 2-15,0-6-7 16,6-7 0-16,13-7-5 15,10-9-4-15,16-5-15 16,11-20-48-16,0 0-87 16,0 0-2-16,40-14-5 0,-20-5-1 15</inkml:trace>
  <inkml:trace contextRef="#ctx0" brushRef="#br0" timeOffset="39183.8157">9940 2257 151 0,'0'0'128'0,"-10"-25"1"16,10 25 5-16,-21-8-87 16,21 8-4-16,0 0-6 15,-11 23-5-15,11-23-7 16,-10 35-3-16,2-10-3 16,4 13-3-16,-5 1-3 15,3 13-6-15,0 2 5 16,0 4-4-16,-3 1-1 15,5 1-3-15,0-6 2 16,2-2-4-16,2-6 0 16,2-9 4-16,2-8-7 0,2-6 1 15,-6-23 0-15,9 25-3 16,-9-25-2-16,0 0-6 16,0 0-9-1,14-25-17-15,-14 25-35 0,9-37-75 16,1 12-5-16,-10-8 4 15,6 3-2-15</inkml:trace>
  <inkml:trace contextRef="#ctx0" brushRef="#br0" timeOffset="39563.0922">9909 2226 163 0,'0'0'132'16,"8"-27"5"-16,-8 27 0 15,6-21-79-15,-6 21-19 16,0 0-3-16,25-25-9 15,0 19-8-15,2-6-2 16,11 3-5-16,5-5-4 16,9 3-2-16,4-3-1 15,-2-3-4-15,0 3 1 16,-4 3-2-16,-6 3-3 16,-9 4-3-16,-8 8-6 0,-27-4-9 15,21 19-14-15,-21-19-30 16,-21 35-74-16,-10-12-5 15,0 12 4-15,-15-2 0 16</inkml:trace>
  <inkml:trace contextRef="#ctx0" brushRef="#br0" timeOffset="40282.4388">9817 2931 72 0,'0'0'125'15,"-18"25"2"-15,18-25 9 16,0 0-52-16,0 0-22 16,0 0-8-16,0 0-10 15,27 2-10-15,-27-2-8 16,43-14-6-16,-14 3-5 15,11 3-4-15,2-3-4 16,3 5-1-16,1-2-3 16,2 2-1-16,-1-1-1 15,-5 3-3-15,-2 4-3 0,-9-4-6 16,2 10-14-16,-33-6-43 16,37 2-81-16,-37-2-2 15,0 0-3-15,0 0-1 16</inkml:trace>
  <inkml:trace contextRef="#ctx0" brushRef="#br0" timeOffset="39920.347">9913 2471 49 0,'0'0'108'0,"-25"13"8"16,25-13 2-16,-21 19-53 0,1-23-7 16,20 4-3-16,0 0-10 15,-11 18-6-15,11-18-6 16,0 0-4-16,0 0-6 16,27-6-4-16,-27 6-3 15,40-4-4-15,-13 0-4 16,4 2-2-16,0-3-2 15,2 1-2-15,0 2 0 16,1-2-2-16,-3 2 1 16,-6-4-4-16,0 4-1 15,-5 0-5-15,1 2-5 16,-21 0-5-16,29 4-11 0,-29-4-12 16,19 12-30-16,-19-12-66 15,-8 25-2-15,8-25 7 16,-25 25 0-16</inkml:trace>
  <inkml:trace contextRef="#ctx0" brushRef="#br0" timeOffset="42091.8733">8858 1935 131 0,'-19'0'126'0,"19"0"2"15,0 0 3-15,0 0-67 16,-25-21-15-16,25 21-8 16,0 0-8-16,-10-19-6 0,10 19-8 15,-21-4-2-15,21 4-3 16,-29 13-4-16,29-13-1 16,-34 27-2-16,34-27-2 15,-27 37-1-15,17-18 0 16,6 0-1-16,4-1 0 15,0-18-1-15,14 19-1 16,5-17 1-16,0-2 0 16,4-4-1-16,-2-6 1 15,-1 1 1-15,-20 9 0 16,31-23 1-16,-31 23 0 16,0 0-1-16,21-16 1 15,-21 16-1-15,0 0-1 0,0 0 0 16,0 0-1-16,21 14 0 15,-21-14 1-15,0 0 0 16,15 27 0-16,-15-27 0 16,-5 36-1-16,-3-9 1 15,-9 0-1-15,3 4-1 16,-5 0 1-16,1-2-2 16,-1-4-1-16,4-6-2 15,15-19-1-15,-21 21-4 16,21-21-5-16,0 0-9 15,0 0-20-15,0-40-53 16,0 40-56-16,25-43 0 0,-6 18 0 16,-8-9 1-1</inkml:trace>
  <inkml:trace contextRef="#ctx0" brushRef="#br0" timeOffset="42502.6558">9124 2012 213 0,'-21'21'134'0,"21"-21"1"0,-21 25 1 15,21-25-102-15,-12 29-3 16,12-29-7-16,0 33-8 15,0-33-6 1,10 25-2-16,-10-25-4 0,23 10-2 16,-23-10-1-16,29-10 0 15,-29 10 0-15,27-31 1 16,-15 8 0-16,-1 0 0 16,-5-6 1-16,0 2-1 15,-4 0 0-15,-4 2 0 16,0 6-1-16,2 19 0 15,-14-23-1-15,14 23 0 0,-21 2-5 16,21-2-5-16,-19 21-8 16,19-21-14-16,-6 36-25 15,6-36-51 1,4 29-30-16,-4-29-1 0,23 29 3 16</inkml:trace>
  <inkml:trace contextRef="#ctx0" brushRef="#br0" timeOffset="42872.1858">9369 2058 136 0,'0'0'127'0,"-27"-2"4"0,27 2 0 16,-36 2-65-1,36-2-20-15,-37 20-9 0,29-1-10 16,8-19-7-16,-19 27-6 15,19-27-4-15,-2 29-3 16,2-29-3-16,21 15-1 16,-21-15-1-16,35 0 1 15,-16-6-3-15,-1-7 2 16,1-3 0-16,0-5-2 16,-5-2 1-16,-3 0-1 15,-5 0 0-15,-6 2-1 16,0 21 0-16,-15-29-3 0,15 29-2 15,-22-12-5-15,22 12-4 16,-27 10-12-16,27 11-16 16,0-21-34-1,-5 21-58-15,5-21-1 0,17 23-1 16,-17-23 6-16</inkml:trace>
  <inkml:trace contextRef="#ctx0" brushRef="#br0" timeOffset="43412.4315">9637 1993 115 0,'-19'-21'120'0,"19"21"5"0,-33 0 1 15,10-12-66-15,23 12-13 16,-35 17-8-16,35-17-9 16,-27 27-6-16,20-9-5 15,7-18-5-15,-10 36-3 16,10-36-4-16,10 31-2 16,-10-31-2-16,25 19-1 15,-25-19-1-15,38 0 2 16,-18-9-1-16,-1-3 2 15,0-7-1-15,0-2 0 16,-5-6 1-16,1 0-2 16,-7-6 1-16,0 0-1 0,-4-5 0 15,1-1-1-15,-5 1 2 16,2 5-1-16,-4 2 1 16,-1 6 2-16,3 25-1 15,-8-27 0-15,8 27 2 16,0 0-1-16,-16 27 0 15,11 2-1-15,1 2-1 16,2 11-1-16,2-1-1 16,2 7 0-16,0-2 0 15,5 0-1-15,1-3-5 16,-2-11-7-16,7 3-15 16,-13-35-60-16,18 25-61 0,-18-25-4 15,0 0-3-15,0 0-3 16</inkml:trace>
  <inkml:trace contextRef="#ctx0" brushRef="#br0" timeOffset="45468.0288">10605 2914 76 0,'0'0'114'15,"-8"-22"8"-15,8 22 3 16,0 0-65-16,0 0-7 15,-19-23-2-15,19 23-10 16,0 0-9-16,0 0-5 16,0 0-3-16,25-13-6 15,-25 13-3-15,25-2-3 16,-7 4-3-16,3 4-3 16,-2 7 0-16,0 1-1 15,-3 7-2-15,-3 8 1 16,-9 3-1-16,-8 1 1 0,-11 2-2 15,-6 3 1 1,-6-7-1-16,-2 0 0 16,-2-6 0-16,2-6-2 0,4-5-1 15,4-3 1-15,21-11 0 16,0 0 1-16,0 0-1 16,25-7-1-16,6-3 1 15,7 2 0-15,5-3-1 16,3 1-5-16,4 6-10 15,-8-11-16-15,9 21-58 16,-17-12-57-16,1 10-4 16,-14-10-1-16,-2 8-1 15</inkml:trace>
  <inkml:trace contextRef="#ctx0" brushRef="#br0" timeOffset="49199.7581">10914 1900 106 0,'0'0'121'0,"-2"-19"2"0,2 19 5 15,0 0-62-15,-18-27-25 16,18 27-1-16,0 0-7 16,-7-19-6-16,7 19-4 15,0 0-4-15,-29-16-3 16,29 16-3-16,-27 2-1 15,27-2-2-15,-31 14-3 16,31-14-1-16,-29 23-2 0,29-23 0 16,-17 25-2-16,17-25 1 15,-2 29-2 1,2-29 0-16,13 27 0 16,-13-27 0-16,19 33 0 0,-11-14 1 15,-8-19 0-15,14 35 0 16,-9-16 1-16,-3 0-2 15,0 0 1-15,-2-19 1 16,-4 29-1-16,4-29 0 16,-9 23-1-16,9-23 0 15,0 0-2-15,-18 16 1 16,18-16-2-16,0 0-3 16,-25 6-5-16,25-6-4 15,-21 3-8-15,21-3-11 16,0 0-11-16,-31-7-24 15,31 7-74-15,0 0-1 16,25 2 3-16,-25-2 3 0</inkml:trace>
  <inkml:trace contextRef="#ctx0" brushRef="#br0" timeOffset="49500.1792">11049 2112 229 0,'0'0'141'0,"0"0"-2"16,-10 25 2-16,10-25-111 0,-14 18-2 16,14-18-2-16,-21 32-9 15,6-14-5-15,3 3-3 16,-3 0-4-16,3 0-1 15,1-3-3-15,11-18-3 16,-10 23-6-16,10-23-9 16,0 0-13-16,0 0-29 15,25-25-79-15,-19 2-5 16,13 7 2-16,-9-15-2 16</inkml:trace>
  <inkml:trace contextRef="#ctx0" brushRef="#br0" timeOffset="50083.78">11130 2008 225 0,'-22'0'141'16,"22"0"-2"-16,0 0-1 15,33-15-103-15,-12 1-6 16,18 7-7-16,3-3-19 15,-1-7-25-15,15 7-110 16,-16-3-6-16,1 9-4 16,-12-8-4-16</inkml:trace>
  <inkml:trace contextRef="#ctx0" brushRef="#br0" timeOffset="49903.7633">11315 1804 100 0,'0'0'123'16,"27"-19"5"-16,-27 19 5 15,0 0-67-15,11-21-7 16,-11 21-8-16,0 0-15 16,-6 27-5-16,6-27-8 15,-23 36-5-15,6-15-6 0,5 8-1 16,-3-2-2-16,5 2-3 16,-1 2 0-16,5-2-3 15,2-2 0 1,6-2-2-16,0 0 0 0,4-4 0 15,1-2-2-15,-1-1 2 16,-6-18-2-16,16 25-1 16,-16-25-2-16,19 13-4 15,-19-13-5-15,19-2-7 16,-19 2-14-16,21-25-29 16,1 14-80-16,-15-12-3 15,-7 23 3-15,8-37 1 16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05:53:07.01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C18360-B5B2-494E-A8C9-E65B9E39840E}" emma:medium="tactile" emma:mode="ink">
          <msink:context xmlns:msink="http://schemas.microsoft.com/ink/2010/main" type="writingRegion" rotatedBoundingBox="2895,157 17963,687 17820,4762 2751,4232"/>
        </emma:interpretation>
      </emma:emma>
    </inkml:annotationXML>
    <inkml:traceGroup>
      <inkml:annotationXML>
        <emma:emma xmlns:emma="http://www.w3.org/2003/04/emma" version="1.0">
          <emma:interpretation id="{BFABB3B5-FB32-4553-819E-C31918DF03D9}" emma:medium="tactile" emma:mode="ink">
            <msink:context xmlns:msink="http://schemas.microsoft.com/ink/2010/main" type="paragraph" rotatedBoundingBox="4317,474 17939,348 17951,1612 4328,17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D48922-8F4E-4515-98D4-AA59947E03AD}" emma:medium="tactile" emma:mode="ink">
              <msink:context xmlns:msink="http://schemas.microsoft.com/ink/2010/main" type="line" rotatedBoundingBox="4317,474 17939,348 17951,1612 4328,1738"/>
            </emma:interpretation>
          </emma:emma>
        </inkml:annotationXML>
        <inkml:traceGroup>
          <inkml:annotationXML>
            <emma:emma xmlns:emma="http://www.w3.org/2003/04/emma" version="1.0">
              <emma:interpretation id="{F69AC3F0-E600-4085-9E0C-CE92BF5BBDBD}" emma:medium="tactile" emma:mode="ink">
                <msink:context xmlns:msink="http://schemas.microsoft.com/ink/2010/main" type="inkWord" rotatedBoundingBox="4318,453 8784,442 8787,1480 4321,1491"/>
              </emma:interpretation>
              <emma:one-of disjunction-type="recognition" id="oneOf0">
                <emma:interpretation id="interp0" emma:lang="en-US" emma:confidence="0">
                  <emma:literal>Bo-Adams</emma:literal>
                </emma:interpretation>
                <emma:interpretation id="interp1" emma:lang="en-US" emma:confidence="0">
                  <emma:literal>bo Adams</emma:literal>
                </emma:interpretation>
                <emma:interpretation id="interp2" emma:lang="en-US" emma:confidence="0">
                  <emma:literal>bo~ Adams</emma:literal>
                </emma:interpretation>
                <emma:interpretation id="interp3" emma:lang="en-US" emma:confidence="0">
                  <emma:literal>Do-Adams</emma:literal>
                </emma:interpretation>
                <emma:interpretation id="interp4" emma:lang="en-US" emma:confidence="0">
                  <emma:literal>bob Adams</emma:literal>
                </emma:interpretation>
              </emma:one-of>
            </emma:emma>
          </inkml:annotationXML>
          <inkml:trace contextRef="#ctx0" brushRef="#br0">2081 778 252 0,'0'0'140'0,"0"0"-1"16,0 0-2-16,6-19-114 15,-2-6 0-15,9-2 0 16,-5-12-7-16,8-5-5 15,1-6 0-15,8-8-2 16,0-6-8-16,6-5 3 16,2-8-4-16,5-4 2 15,-1 2-5-15,3 2 5 16,-5 7-4-16,-4 10 2 0,-6 14 5 16,-4 17 0-16,-21 29 0 15,0 0 1 1,8 41 1-16,-16 15-1 15,-3 13 3-15,1 12-3 0,2 8 1 16,6 3-3-16,4-1 1 16,6-6-4-16,7-8 2 15,3-14-3-15,3-14-3 16,0-9-1-16,0-15-3 16,-21-25-4-16,35 16-8 15,-35-16-15-15,23-18-42 16,-25-15-71-16,2 8-3 15,-17-19 1-15,3 13 0 16</inkml:trace>
          <inkml:trace contextRef="#ctx0" brushRef="#br0" timeOffset="180.8141">2237 491 246 0,'0'0'137'16,"0"0"-1"-16,0 0-6 15,0 0-109-15,31 13-7 16,-2-11-8-16,4-2-21 16,17 14-56-16,-9-12-57 0,7 11-5 15,-10-9-1 1,12 4-4-16</inkml:trace>
          <inkml:trace contextRef="#ctx0" brushRef="#br0" timeOffset="696.7185">2953 562 214 0,'-10'21'129'0,"-13"-25"1"16,23 4-11-16,-37 0-82 16,37 0-1-16,-40 4-5 15,19 2-6-15,-8 0-7 0,7 7-2 16,-5-1-3-1,8 9-4-15,0-5-3 16,7 5-1-16,5-2-2 16,7-19 0-16,13 27-1 0,8-21-2 15,6-8 2-15,6-8-1 16,4-9 1-16,3-8-1 16,-1-8 1-16,1-9-2 15,-5-6-3-15,-4-6 6 16,-4-8-6-16,-4-9 3 15,-8-8-2-15,-3-2 3 16,-6 0-1-16,-4 6 3 16,-6 8 4-16,-2 13-6 0,-4 17 7 15,-3 20-2 1,-6 23 1-16,1 25 0 16,-3 19-3-16,4 16 2 15,3 13 2-15,3 8-5 0,7 3 2 16,6 3-4-16,7-4 3 15,3-6-4-15,5-14 1 16,-1-9-8-16,3-12-4 16,-6-17-4-16,7-4-14 15,-20-25-28-15,36-2-92 16,-26-23-2-16,15 4-2 16,-11-20 3-16</inkml:trace>
          <inkml:trace contextRef="#ctx0" brushRef="#br0" timeOffset="1104.33">3336 541 269 0,'0'0'145'0,"-27"31"0"15,0-24-1-15,8 9-114 16,-2-10-2-16,21-6-8 16,-33 25-7-16,33-25-4 15,-21 34-2-15,15-16-3 16,2 1 0-16,4-19-2 15,8 31 0-15,-8-31-1 16,27 15-1-16,-8-22 1 16,6-1 0-16,0-11-1 15,2-3 1-15,2-8-1 16,-4 3 0-16,-2 0 0 16,-7 3 3-16,-16 24-2 0,23-25 2 15,-23 25 1-15,0 0-1 16,-4 33 1-16,-2-2-1 15,-3 4 1-15,5 3-3 16,0 5 1-16,4-3-3 16,0-3-2-16,6-6-3 15,5-12-4-15,-11-19-7 16,22 17-11-16,1-15-19 16,-19-31-40-16,26 14-61 15,-18-24-1-15,17 5 1 16,-14-13 5-16</inkml:trace>
          <inkml:trace contextRef="#ctx0" brushRef="#br0" timeOffset="1620.4397">3635 574 259 0,'-6'27'147'0,"4"2"-3"16,2-29 2-16,-11 38-110 16,11-38-5-16,-6 37-6 15,6-37-11-15,0 27-5 16,0-27-5-16,0 0 0 15,8 23-2-15,-8-23 0 16,0 0-2-16,21-14 0 16,-21 14 0-16,31-36 1 15,-10 9-1-15,4-2 0 0,0 0 0 16,0 2 0-16,-2 6 1 16,-5 5 1-16,-18 16 0 15,0 0 1 1,17 18 1-16,-19 9 0 0,-6 5 0 15,1 1 1-15,1 0-3 16,4 0 0-16,4-8-2 16,-2-25 0-16,21 19 1 15,0-25-1-15,4-13 0 16,8-6 0-16,2-10 0 16,7-3 1-16,-3-1-1 15,1 6 0-15,-5 1 1 16,-6 12 0-16,-4 9-1 0,-25 11 1 15,27 13 0 1,-23 7 0-16,-4 8 0 16,0 5-1-16,-2 0-1 15,0 0 0-15,2-2-1 0,-2-6-2 16,4-2-4-16,-2-23-4 16,2 23-10-16,-2-23-13 15,0 0-35-15,19-25-78 16,4 6-3-16,-13-16 2 15,19 4 3-15</inkml:trace>
          <inkml:trace contextRef="#ctx0" brushRef="#br0" timeOffset="1939.0702">4441 464 212 0,'25'-10'140'16,"-25"10"6"-16,0 0-2 15,0 0-77-15,-19 10-28 0,-2-8-6 16,21-2-11-16,-31 21-7 15,31-21-3-15,-27 23-5 16,27-23-1-16,-10 23-3 16,10-23-1-16,10 27 2 15,-10-27-2-15,25 33 1 16,-10-10 0-16,-3-2-1 16,-3 4 0-16,-1-3 1 15,-6-1-2-15,-2 0 0 16,0-21 0-16,-8 29-1 15,8-29-1-15,-23 15-2 16,23-15-3-16,-33 10-7 16,12-10-16-16,21 0-120 0,-27 8-4 15,27-8-4-15,0 0-5 16</inkml:trace>
          <inkml:trace contextRef="#ctx0" brushRef="#br0" timeOffset="-4282.5184">-1 69 88 0,'6'-27'110'16,"-6"27"8"-16,4-27 2 15,-4 27-56-15,0 0-7 16,4-18-3-16,-4 18-10 16,0 0-10-16,0 0-3 15,0 0-6-15,0 0-5 16,0 0-4-16,-4 25-3 15,6 4-3-15,-2 2-2 0,0 13 0 16,0 1-2-16,0 9 0 16,0 0 3-1,-2 2-4-15,0 1 3 16,2-1-2-16,-2 0 2 0,4-4-5 16,-2-2 4-16,4-5-5 15,-2 1 0-15,5-7 0 16,-3-5-1-16,0-7 0 15,0-4-1-15,0-5 1 16,-4-18 0-16,4 23 0 16,-4-23 0-16,0 0-1 15,0 0 1-15,0 0 1 16,0 0-1-16,0-19-1 0,0 19 1 16,0-39-1-16,0 14 1 15,2-8-1-15,1-1 1 16,1 1-2-1,0 0 1-15,4 2 0 0,0 2-1 16,1 2-1-16,3 6 1 16,-1 2-1-16,-11 19 0 15,27-27 0-15,-27 27 0 16,25-18 2-16,-25 18 0 16,27-11 0-16,-27 11 1 15,29 2-1-15,-29-2 0 16,27 19 0-16,-27-19 0 0,27 35 0 15,-19-14 0-15,2 6 0 16,-5-2 0 0,-3 4 2-16,-2-4-1 15,0 0 1-15,-5-4-1 0,3-3-1 16,-2 1 1-16,4-19 0 16,-14 29 0-16,14-29 0 15,-21 27-1-15,21-27 0 16,-33 21 0-16,12-11 0 15,0-1-1-15,-4-3 0 16,2 0-1-16,0-4-1 16,1-2-1-16,1-2-3 15,21 2-7-15,-31-4-4 16,31 4-13-16,0 0-21 16,0 0-94-16,-2-31-4 15,22 29 0-15,-5-17-1 16</inkml:trace>
          <inkml:trace contextRef="#ctx0" brushRef="#br0" timeOffset="-3531.3982">483 660 120 0,'27'-11'117'16,"-27"11"6"-1,33-16 4-15,-33 16-65 16,33-17-4-16,-33 17-6 16,19-17-13-16,-19 17-6 0,0 0-7 15,0 0-6-15,0 0-4 16,0 0-2-16,0 0-5 16,0 0-1-16,-21 13-2 15,21-13-1-15,-18 23-1 16,18-23 0-16,-19 25-2 15,19-25 0-15,-15 27 0 16,15-27 0-16,-8 27 0 16,8-27-1-16,0 24 2 15,0-24-1-15,4 30 0 16,-4-30 0-16,11 29 0 16,-11-29 0-16,18 20 0 15,-18-20 0-15,27 17 0 0,-27-17 0 16,34 4 1-16,-16-4-1 15,1-2 0-15,0 2 0 16,-1-6-1-16,1 4 1 16,0-6 0-16,0 5-2 15,-19 3 0-15,33-8 1 16,-33 8 0-16,29-6 0 16,-29 6 1-16,23-6-2 15,-23 6 1-15,0 0 1 16,25-13-1-16,-25 13 0 15,0 0 0-15,18-29-1 16,-18 29 0-16,9-29 2 0,-5 10-1 16,-2 1 0-16,-2-3 0 15,0 0 0-15,-4 0 0 16,4 21 0-16,-11-35 1 16,11 35-1-16,-18-31 0 15,18 31 0-15,-27-25 0 16,8 17 1-16,-2 1-2 15,-4 7 0-15,-4 0 0 16,-2 7-1-16,2 1 1 16,-2 0-3-16,4 0-2 15,8 1-4-15,19-9-7 16,0 0-13-16,-23 8-54 16,46 5-71-16,-23-13-4 0,35 6-5 15,-35-6-3-15</inkml:trace>
          <inkml:trace contextRef="#ctx0" brushRef="#br0" timeOffset="-532.5649">1302 660 229 0,'0'0'134'0,"-11"20"1"16,11-20 0-16,0 0-101 15,0 0-5-15,36-20-1 16,-14 5-10-16,14 3-5 16,1-3-4-16,3 0-4 15,1 3-5-15,-1-3-8 16,1 11-11-16,-16-6-19 0,10 18-95 16,-35-8-4-16,25 6-4 15,-25-6-3-15</inkml:trace>
        </inkml:traceGroup>
        <inkml:traceGroup>
          <inkml:annotationXML>
            <emma:emma xmlns:emma="http://www.w3.org/2003/04/emma" version="1.0">
              <emma:interpretation id="{31DF7FE2-D590-4129-92BD-0069A9AD5A71}" emma:medium="tactile" emma:mode="ink">
                <msink:context xmlns:msink="http://schemas.microsoft.com/ink/2010/main" type="inkWord" rotatedBoundingBox="10158,775 13129,516 13211,1457 10240,1717"/>
              </emma:interpretation>
              <emma:one-of disjunction-type="recognition" id="oneOf1">
                <emma:interpretation id="interp5" emma:lang="en-US" emma:confidence="0.5">
                  <emma:literal>spectral</emma:literal>
                </emma:interpretation>
                <emma:interpretation id="interp6" emma:lang="en-US" emma:confidence="0">
                  <emma:literal>Spectral</emma:literal>
                </emma:interpretation>
                <emma:interpretation id="interp7" emma:lang="en-US" emma:confidence="0">
                  <emma:literal>spectra</emma:literal>
                </emma:interpretation>
                <emma:interpretation id="interp8" emma:lang="en-US" emma:confidence="0">
                  <emma:literal>Spectra</emma:literal>
                </emma:interpretation>
                <emma:interpretation id="interp9" emma:lang="en-US" emma:confidence="0">
                  <emma:literal>special</emma:literal>
                </emma:interpretation>
              </emma:one-of>
            </emma:emma>
          </inkml:annotationXML>
          <inkml:trace contextRef="#ctx0" brushRef="#br0" timeOffset="2872.2279">6195 396 256 0,'0'0'143'16,"0"0"-2"-16,-5-29 3 16,5 29-107-16,0 0-5 15,-18-2-2-15,-3 2-11 16,0 8-2-16,-6 0-4 15,-4 7-1-15,-4-3-3 0,-1 7-3 16,3-3 0-16,6 3-2 16,8 0 0-16,11 0-3 15,8-19 1-15,15 29-2 16,7-17-1-16,10 5 2 16,1-1-2-16,2 5 3 15,-4 0 0-15,-2 4 0 16,-8 2 0-16,-8-2 1 15,-11-2 0-15,-8-1-1 16,-7-1 0-16,-6-6-1 16,-1-5-1-16,-7-10-2 15,0 2-2-15,-2-4-2 0,1-2-4 16,1-2-4-16,7 2-8 16,-3-5-10-1,23 9-13-15,-19-10-28 16,19 10-75-16,27-15-1 0,4 11 3 15,-2-14 3-15</inkml:trace>
          <inkml:trace contextRef="#ctx0" brushRef="#br0" timeOffset="3590.3467">6423 568 243 0,'0'0'146'15,"19"4"1"-15,-19-4 2 16,-4 19-100-16,4-19-12 0,-15 46-4 15,3-15-11-15,3 17-5 16,-3-3-7 0,4 11 0-16,-3 1-4 15,3-3-2-15,0-5-1 0,3-7 0 16,3-9-3-16,0-8 1 16,2-25-2-16,0 0 1 15,0 0 1-15,4-25-2 16,1-14 2-16,1-15-1 15,2-13 2-15,5-10-1 16,1-4 2-16,5-2-4 16,4 8-3-16,0 7 5 0,1 12 0 15,-1 12 0-15,2 19-1 16,-2 15 0 0,-2 12-1-16,-2 15 2 15,-7 5 4-15,-2 12-5 0,-3 3-1 16,-9 5 2-16,-3-1-1 15,-7-1 1-15,-5-5-1 16,-1-4-1-16,-3-8 0 16,2-6-3-16,19-17 1 15,-23 12-3-15,23-12-1 16,0 0 0-16,0 0 1 16,29-19 0-16,-4 11 0 15,6-2 2-15,5-3 0 16,3-3 2-16,5-1 1 15,2-4 1-15,-1-2 1 16,1-2-1-16,-6 0 2 16,-3-2-1-16,-10 2 3 0,-6 5-2 15,-21 20 1-15,2-29 1 16,-21 24-1-16,-6 12 3 16,-8 3-2-16,-2 9-1 15,-3 4-1-15,7 6 0 16,6 4-1-16,8 2 0 15,15-1 0-15,9-1-2 16,13-6-1-16,14-2-1 0,7-9-1 16,5-7-2-1,6-5-7-15,-2-15-9 16,6 3-15-16,-17-19-25 16,13 17-86-16,-29-17 1 0,6 12-2 15,-16-12 5-15</inkml:trace>
          <inkml:trace contextRef="#ctx0" brushRef="#br0" timeOffset="3848.176">7341 512 229 0,'0'0'142'15,"38"-25"-2"-15,-32 6 5 16,-6 19-92-16,2-18-11 16,-2 18-9-16,-39 4-8 0,12 8-7 15,-11 5-6-15,3 12-1 16,-2 4-5-1,5 9 0-15,10 1-3 16,11-1-1-16,13-5-3 0,13-3-1 16,12-7-3-16,6-15-5 15,17-6-6-15,0-20-13 16,14 3-19 0,-18-24-49-16,16 12-53 0,-22-14 2 15,5 6-2-15,-16-11 6 16</inkml:trace>
          <inkml:trace contextRef="#ctx0" brushRef="#br0" timeOffset="4426.3752">7769 356 193 0,'21'-21'133'16,"-12"-8"-1"-16,-9 29 2 16,14-39-88-16,-14 39-5 0,0 0-3 15,0 0-11-15,-6 19 2 16,0 14-15-1,-9 4 3-15,5 11-10 0,-3 4 1 16,5 2-5-16,4 0-7 16,0-2-3-16,8-6-7 15,-6-11-8-15,12-4-13 16,-10-31-14-16,8 21-13 16,-18-40-3-16,10 19 3 15,-17-43 11-15,7 13 24 16,-13-7 19-16,-2-2 24 15,9 16 21-15,-16-15 16 0,32 38 7 16,-27-39 1-16,27 39-8 16,0 0-16-16,32-17-13 15,-10 15-10-15,14 0-7 16,1 2-8-16,1-4-4 16,5 6-8-16,-7-4-7 15,3 12-10-15,-16-3-7 16,10 11-1-16,-33-18 1 15,37 40 3-15,-30-22 5 16,9 9 10-16,-9-8 14 16,-7-19 16-16,22 29 12 15,-22-29 6-15,23-2 3 0,-19-17 2 16,15 3-1-16,-13-13-2 16,15 2-7-1,-10-7-6-15,5 5-6 0,-1 2-4 16,3 7-4-16,-18 20-8 15,34-19-7-15,-12 25-15 16,-22-6-27-16,46 23-85 16,-46-23-1-16,44 33-3 15,-44-33 2-15</inkml:trace>
          <inkml:trace contextRef="#ctx0" brushRef="#br0" timeOffset="4747.9211">8416 512 255 0,'-21'-4'140'0,"-6"-2"4"0,6 18-2 15,-16-14-100-15,14 14-6 16,-10-3-10 0,12 9-5-16,0-3-8 15,21-15-3-15,-12 29-4 0,12-29-3 16,24 8-1-16,4-12-1 16,3-6-1-16,8-5-1 15,-1-3 2-15,1 1-1 16,-6 2 1-16,-6 7 1 15,-8 8 0-15,-19 0-1 16,15 27 2-16,-18-2 0 16,-3 4-2-16,-2 4 2 0,2-3-5 15,-1-3 0 1,7-9-5-16,0-18-5 16,0 0-9-16,23 0-13 15,2-10-16-15,-14-30-28 0,26 11-67 16,-18-25-1-16,18 2 0 15,-14-22 9-15</inkml:trace>
          <inkml:trace contextRef="#ctx0" brushRef="#br0" timeOffset="4928.4122">8792-18 299 0,'2'-50'149'16,"-2"50"1"-16,8-18 0 16,2 49-103-16,-14 8-18 15,8 22-8-15,-1 7-6 16,3 9-7-16,2 0-1 0,0 2-7 15,3-4-2 1,-5-13-13-16,2 4-27 16,-16-28-113-16,12 1-3 0,-4-39-1 15,-18 27-6-15</inkml:trace>
        </inkml:traceGroup>
        <inkml:traceGroup>
          <inkml:annotationXML>
            <emma:emma xmlns:emma="http://www.w3.org/2003/04/emma" version="1.0">
              <emma:interpretation id="{8D7CDE67-2BC8-41B5-9F46-DCF90585ABDE}" emma:medium="tactile" emma:mode="ink">
                <msink:context xmlns:msink="http://schemas.microsoft.com/ink/2010/main" type="inkWord" rotatedBoundingBox="14236,838 17943,804 17949,1481 14242,1515"/>
              </emma:interpretation>
              <emma:one-of disjunction-type="recognition" id="oneOf2">
                <emma:interpretation id="interp10" emma:lang="en-US" emma:confidence="1">
                  <emma:literal>sequence</emma:literal>
                </emma:interpretation>
                <emma:interpretation id="interp11" emma:lang="en-US" emma:confidence="0">
                  <emma:literal>Sequence</emma:literal>
                </emma:interpretation>
                <emma:interpretation id="interp12" emma:lang="en-US" emma:confidence="0">
                  <emma:literal>sequent</emma:literal>
                </emma:interpretation>
                <emma:interpretation id="interp13" emma:lang="en-US" emma:confidence="0">
                  <emma:literal>sequencer</emma:literal>
                </emma:interpretation>
                <emma:interpretation id="interp14" emma:lang="en-US" emma:confidence="0">
                  <emma:literal>Sequent</emma:literal>
                </emma:interpretation>
              </emma:one-of>
            </emma:emma>
          </inkml:annotationXML>
          <inkml:trace contextRef="#ctx0" brushRef="#br0" timeOffset="5927.141">10362 279 273 0,'0'0'144'15,"-2"-31"-2"-15,2 31 1 16,-43-16-111-16,16 24-4 15,-21 0-1-15,-2 9-7 16,-2 1-2-16,2 5-7 16,0 2 2-16,13 0-6 15,10 2 3-15,17-6-8 16,14-2 4-16,12-1-7 0,11 1 2 16,5 2-1-16,5-2-1 15,-6 1 2-15,-2 3-1 16,-10 4 2-1,-13-2-1-15,-12 2 1 0,-11-4-2 16,-10 0 1-16,-10-7-1 16,-1-3-4-16,-1-9-4 15,4-10-3-15,8-2-6 16,6-13-10-16,21 21-13 16,0-52-26-16,33 33-28 15,-14-16-26-15,27 16-22 16,-9-12 41-16,19 25 36 15,-16-11 30-15,5 9 31 0,1 10 35 16,-13-13 37-16,17 20 34 16,-17-15 30-1,13 12-37-15,-15-19-27 0,17 15-18 16,-13-14-15-16,7 6-9 16,-13-7-6-16,0 3-5 15,-10-5-3-15,-19 15-2 16,18-27-6-16,-18 27 2 15,-4-31-6-15,4 31 5 16,-21-23-7-16,21 23 6 16,-37-6-2-16,16 10 1 15,-2 9 4-15,1 3-3 0,-1 9 4 16,6 0-6-16,5 8 5 16,8-1-7-16,8-1 1 15,8 0-1 1,11-4-2-16,6-6-1 0,6-3-3 15,3-11-5-15,3-1-10 16,-7-14-16-16,13 10-60 16,-22-23-51-16,11 8-3 15,-20-16 1-15,11 11-1 16</inkml:trace>
          <inkml:trace contextRef="#ctx0" brushRef="#br0" timeOffset="6387.4816">11123 383 182 0,'0'0'138'0,"6"-29"2"0,-6 29 1 16,-29-8-79-16,29 8-5 16,-48 14-15-16,23 5-10 15,-10-6-9-15,6 9-10 16,2-3-3-16,6 2-4 15,9-2-2-15,12-19-3 16,4 22 0-16,-4-22-1 16,37 7 0-16,-6-14 0 0,3-3 0 15,3-7 1 1,0 1 0-16,-1-3 0 16,-3 2-1-16,-6 3 1 15,-4 1 2-15,-23 13-2 0,0 0 1 16,0 0 2-16,-2 36-1 15,-19-7 1-15,-12 10 0 16,0 7-1-16,-7 4-1 16,1 2 1-16,3-2-2 15,5 2 0-15,8-7 0 16,7-5-2-16,7-7-3 16,13-12-1-16,-4-21-5 15,34 21-4-15,-3-21-10 16,0-23-15-16,21 10-34 15,-17-30-76-15,21 5-2 16,-14-22 4-16,12 6 0 16</inkml:trace>
          <inkml:trace contextRef="#ctx0" brushRef="#br0" timeOffset="6624.1803">11462 367 204 0,'0'0'143'0,"22"2"-2"15,-22-2 5-15,-14 50-56 16,1-28-57-16,11 12-5 15,-2-12-11-15,6 5-5 16,7-6-5-16,-9-21-1 16,35 29-3-16,-10-22 0 15,2-7 0-15,4-7-2 16,-2-5 0-16,2-9-3 16,0 0-4-16,-10-6-7 0,8 4-14 15,-18-10-25-15,18 17-90 16,-25-7-2-16,-4 23-5 15,0 0 4-15</inkml:trace>
          <inkml:trace contextRef="#ctx0" brushRef="#br0" timeOffset="7226.8972">11804 475 224 0,'36'14'130'0,"-36"-14"6"15,48 0-3-15,-48 0-95 16,56-19-8-16,-23 5-5 15,10 1-6-15,-5-3-5 16,-1 1-3-16,-6-3-10 0,-4 1 4 16,-10-4-6-16,-17 21 5 15,6-29-6-15,-6 29 8 16,-33-12-7-16,6 14 7 16,-4 6 5-16,-2 9-6 15,-1 8 5-15,7 2-6 16,5 6 5-16,7 0-9 15,7 0 7-15,8-2-8 16,10-4-3-16,5-8-4 16,10 0-8-16,-1-17-10 15,16 6-17-15,-15-26-33 16,19 9-67-16,-13-16 1 0,8 7 0 16,-12-16 53-16,11 14 57 15,-18-3 24-15,-3 0 30 16,6 17 41-16,-23 6 74 15,0 0 2-15,0 0 5 16,0 0-48-16,0 0-49 16,8 20-13-16,-8-20-11 15,2 19-8-15,-2-19-7 16,19 6-2-16,-19-6-3 16,35-2 1-16,-16-2-3 15,2 4 1-15,-3-2 0 16,1 6 2-16,-19-4 0 15,23 19-1-15,-23-19 0 0,8 35 0 16,-10-14-1-16,2 0 1 16,-4-2-4-16,4-19-4 15,-2 31-3-15,2-31-5 16,0 0-10-16,0 0-15 16,19 14-32-16,-19-14-75 15,25-25-3-15,-11 0 4 16,21 7 1-16</inkml:trace>
          <inkml:trace contextRef="#ctx0" brushRef="#br0" timeOffset="7724.1956">12787 414 311 0,'0'0'145'0,"0"0"-1"0,-27-8-12 16,27 8-94-16,-33 25-7 16,33-25-12-16,-31 33-7 15,20-14-4-15,11-19-5 16,-6 33-1-16,6-33-1 15,19 29 0-15,-19-29-4 16,33 19-1-16,-10-15-8 16,-2-6-6-16,10 2-14 15,-31 0-21-15,54-17-26 16,-40-8-17-16,26 21 3 16,-23-23 22-16,18 19 29 15,-10-11 23-15,2 5 24 16,2 8 28-16,-13-15 34 0,20 19 18 15,-22-19 2-15,22 21-17 16,-22-19-29 0,13 15-5-16,-27 4-16 15,29-25 2-15,-29 25-13 0,7-23 5 16,-7 23-7-16,-27-10 5 16,0 10 5-16,-3 6-7 15,-1 2 6-15,4 5-9 16,2 4 8-16,9 3-7 15,12 3 5-15,8 2-8 16,10 2-1-16,11 2-1 16,8-2-1-16,15 0 0 15,4-2-2-15,6-6-1 0,7-5-6 16,-5-9-11 0,9 11-54-16,-20-26-86 15,5 4-7-15,-24-15-3 0,-3 4-8 16</inkml:trace>
        </inkml:traceGroup>
      </inkml:traceGroup>
    </inkml:traceGroup>
    <inkml:traceGroup>
      <inkml:annotationXML>
        <emma:emma xmlns:emma="http://www.w3.org/2003/04/emma" version="1.0">
          <emma:interpretation id="{2F1565DC-6FA7-4D59-B24D-59D0192A3202}" emma:medium="tactile" emma:mode="ink">
            <msink:context xmlns:msink="http://schemas.microsoft.com/ink/2010/main" type="paragraph" rotatedBoundingBox="2819,2308 17549,2826 17481,4750 2751,4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C9DF1A-B693-4F29-914B-1EC72CABBC34}" emma:medium="tactile" emma:mode="ink">
              <msink:context xmlns:msink="http://schemas.microsoft.com/ink/2010/main" type="line" rotatedBoundingBox="2819,2308 17549,2826 17481,4750 2751,4232"/>
            </emma:interpretation>
          </emma:emma>
        </inkml:annotationXML>
        <inkml:traceGroup>
          <inkml:annotationXML>
            <emma:emma xmlns:emma="http://www.w3.org/2003/04/emma" version="1.0">
              <emma:interpretation id="{0E4301FC-5EC8-4B31-922C-429FD67FB5C6}" emma:medium="tactile" emma:mode="ink">
                <msink:context xmlns:msink="http://schemas.microsoft.com/ink/2010/main" type="inkWord" rotatedBoundingBox="2878,2331 7603,2901 7401,4574 2676,4004"/>
              </emma:interpretation>
              <emma:one-of disjunction-type="recognition" id="oneOf3">
                <emma:interpretation id="interp15" emma:lang="en-US" emma:confidence="0">
                  <emma:literal>good fit</emma:literal>
                </emma:interpretation>
                <emma:interpretation id="interp16" emma:lang="en-US" emma:confidence="0">
                  <emma:literal>good Easter</emma:literal>
                </emma:interpretation>
                <emma:interpretation id="interp17" emma:lang="en-US" emma:confidence="0">
                  <emma:literal>Good Easter</emma:literal>
                </emma:interpretation>
                <emma:interpretation id="interp18" emma:lang="en-US" emma:confidence="0">
                  <emma:literal>good I's</emma:literal>
                </emma:interpretation>
                <emma:interpretation id="interp19" emma:lang="en-US" emma:confidence="0">
                  <emma:literal>good Friday</emma:literal>
                </emma:interpretation>
              </emma:one-of>
            </emma:emma>
          </inkml:annotationXML>
          <inkml:trace contextRef="#ctx0" brushRef="#br0" timeOffset="10883.9162">279 2361 197 0,'0'0'136'15,"0"0"0"-15,0 0 4 0,0 0-92 16,0 0-8 0,-27 40-6-16,23 3-10 15,-6 7-1-15,1 17-1 16,-3 7-4-16,4 12-3 0,-1 3-3 15,5 2-2-15,2-3 0 16,0-3-1-16,4-4-7 16,0-10 0-16,2-9-2 15,1-12 0-15,-3-13 0 16,0-12-1-16,-2-25-3 16,0 0-3-16,0 0-3 15,8-23-11-15,0-8-18 0,-10-33-33 16,19 5-78-1,-17-17-2-15,12 5 1 16,-14-10 2-16</inkml:trace>
          <inkml:trace contextRef="#ctx0" brushRef="#br0" timeOffset="11213.0237">161 2561 186 0,'0'0'137'16,"-17"-25"2"-16,17 25 7 15,0 0-90-15,0 0-9 16,19-23-7-16,6 21-12 16,6-9-5-16,13 3-8 15,6-2-2-15,14 1-6 0,2 1 1 16,7 4-4-16,-2-2-2 15,-1 4 0-15,-3 0-1 16,-9-1-1-16,-8 6-3 16,-13-3-2-16,-5 2-7 15,-14-2-5-15,-18 0-19 16,0 0-33-16,-6 27-80 16,-31-17-3-16,1 17 3 15,-28-4 3-15</inkml:trace>
          <inkml:trace contextRef="#ctx0" brushRef="#br0" timeOffset="11486.4615">86 2918 173 0,'-23'17'133'0,"23"-17"4"16,0 0 4-16,38 2-83 15,-20-19-4-15,22 15-11 16,-3-13-12-16,13 5-9 15,2-2-6-15,10-3-4 16,1 3-6-16,5-3-2 16,-3 3-2-16,-3 1-2 15,-6 1-2-15,-6 1-4 16,-11 7-6-16,-14 2-10 16,-6 17-16-16,-19-17-30 0,-14 37-79 15,-20-10 3-15,1 17-3 16,-21-2 5-16</inkml:trace>
          <inkml:trace contextRef="#ctx0" brushRef="#br0" timeOffset="11723.6287">175 3413 156 0,'-18'29'139'0,"18"-29"4"15,0 0 2-15,25-2-76 16,8 10-10-16,-10-16-10 15,18 12-15-15,-3-4-12 0,10 2-9 16,-3 0-5-16,5 2-4 16,0-2-4-16,-4-2-2 15,1 2-6-15,-5-6-8 16,2 6-18-16,-17-19-40 16,4 22-72-16,-31-5-6 15,33 0 3-15,-33 0-2 16</inkml:trace>
          <inkml:trace contextRef="#ctx0" brushRef="#br0" timeOffset="12082.4977">980 3383 262 0,'0'0'145'16,"39"-10"3"-16,-18-2-2 16,12 22-102-16,-8-16-12 15,8 10-5-15,-6-2-11 16,-2 8-2-16,-25-10-3 16,17 38-2-16,-30-9 0 15,-7 8-1-15,-12 1 0 16,-1 5-2-16,-4-3 0 0,6-1-6 15,1-8 2-15,14-6-2 16,16-25-1-16,10 19-1 16,15-23-3-1,8-13-3-15,11 3-9 0,-9-17-22 16,17 14-115-16,-23-10-2 16,3 21-2-16,-32 6-8 15</inkml:trace>
          <inkml:trace contextRef="#ctx0" brushRef="#br0" timeOffset="16791.6467">1264 2176 193 0,'0'0'130'15,"0"0"2"-15,0 0 0 16,0 0-94-16,4-27-5 0,-4 27-4 15,0 0-8-15,0 0-4 16,-4-21-2 0,4 21-3-16,0 0-1 15,-27 13-2-15,8-5 0 0,1 9 0 16,-1 2-4-16,0 1 0 16,3-1-2-16,3 2 1 15,13-21-3-15,-8 33 0 16,8-33-1-16,21 29-2 15,-21-29 1-15,39 31 1 16,-16-14 1-16,0 4 0 16,-2 0 1-16,-5 3 1 0,-5-3 0 15,-5 2 1 1,-8 0-1-16,-4-2 0 16,6-21-2-16,-29 31 1 15,29-31-2-15,-36 19-1 0,18-15-3 16,18-4-3-16,-25-4-4 15,25 4-10-15,0 0-13 16,-11-40-23-16,30 32-86 16,-11-13-5-16,11 15 4 15,-19 6-2-15</inkml:trace>
          <inkml:trace contextRef="#ctx0" brushRef="#br0" timeOffset="17015.2131">1534 2440 224 0,'-4'27'138'0,"0"-4"4"15,-17-8-4-15,9 16-97 16,-13-13-6-16,10 11-8 16,-6-6-12-16,9-2-7 15,2-2-8-15,10-19-12 16,-7 25-11-16,7-25-24 15,0 0-57-15,0 0-36 16,19-19 0-16,-17-2-3 0</inkml:trace>
          <inkml:trace contextRef="#ctx0" brushRef="#br0" timeOffset="17307.2674">1873 2155 168 0,'21'-24'137'16,"-21"24"2"-16,0 0-1 15,0 0-62-15,0 0-41 16,-19 33-1-16,0-15-11 16,5 12-7-16,-5 3-6 15,7 4-3-15,-1 1-3 16,5-1-1-16,6-2-1 15,4-1-2-15,6-5-2 16,5-9-4-16,3-1-6 0,-16-19-9 16,36 17-22-16,-36-17-62 15,0 0-37-15,16-36-2 16,-16 36 2-16</inkml:trace>
          <inkml:trace contextRef="#ctx0" brushRef="#br0" timeOffset="17456.8021">1651 2342 267 0,'-38'5'142'0,"17"13"4"16,1-11-7-16,20-7-108 15,20 12-18-15,20-22-24 16,26-1-120-16,1-14-10 0,14 7-3 16,-4-14-6-16</inkml:trace>
          <inkml:trace contextRef="#ctx0" brushRef="#br0" timeOffset="14236.2072">-1381 2347 60 0,'0'0'124'15,"17"-27"2"1,-17 27 5-16,0 0-54 16,0 0-18-16,2-29-10 0,-2 29-10 15,0 0-11-15,-23-3-4 16,2 3-6-16,3 11-3 16,-5 1-3-16,2 5-4 15,0 6-1-15,5 2-3 16,1 2 0-16,9 0-1 15,6-6 0-15,8-3-1 16,-8-18 1-16,33 13-1 16,-10-22 1-16,4-5 0 15,2-7 0-15,2-2 0 16,-4-2 1-16,1 4 1 16,-10 9-1-16,-18 12 1 0,23 10-2 15,-21 11 2-15,-6 8-1 16,-6 11 2-16,-3 3-3 15,-3-1 2-15,-1 2 1 16,-6-9-1-16,4-2 1 16,-1-8-3-16,-1-4-2 15,-2-9-4-15,23-12-2 16,-37 19-12-16,37-19-9 16,-27 8-16-16,27-8-37 15,0 0-71-15,0 0-4 16,24-16 3-16,3-1-1 15</inkml:trace>
          <inkml:trace contextRef="#ctx0" brushRef="#br0" timeOffset="14597.0456">-1129 2409 180 0,'0'0'135'0,"23"15"4"16,-23-15-2-16,6 27-96 15,-6-27-9-15,10 27 0 16,-10-27-11-16,13 33-5 16,-13-33-6-16,16 25-2 15,-16-25-4-15,23 8-2 16,-23-8 1-16,29-15-2 0,-29 15 1 16,27-33-2-16,-12 12 2 15,-7-1-2-15,-2-3 1 16,-2 0 0-16,-6 2-1 15,-2 4 0-15,4 19 0 16,-21-25-1-16,21 25 0 16,-29-6-2-16,29 6-3 15,-27 10-5-15,27-10-8 16,-14 21-9-16,22 2-23 16,-8-23-52-16,0 0-37 15,27 17-3-15,0-7 5 16</inkml:trace>
          <inkml:trace contextRef="#ctx0" brushRef="#br0" timeOffset="14947.1396">-703 2388 180 0,'-42'11'134'0,"23"-1"2"15,-10-8-1-15,29-2-95 16,-29 17-6-16,29-17-6 15,-21 23-7-15,21-23-5 16,0 27-5-16,0-27-1 16,21 22-4-16,-21-22-1 15,35 11-2-15,-10-11-1 0,0-4-1 16,2-5-1-16,0-5 1 16,-2 1 0-1,-25 13 0-15,31-31 0 16,-31 31-1-16,7-29 1 0,-7 29-1 15,-19-23-1-15,19 23-3 16,-31-14-4-16,31 14-7 16,-27-7-9-16,27 7-16 15,0 0-33-15,0 0-67 16,0 0-3-16,33 21 3 16,-14-21 1-16</inkml:trace>
          <inkml:trace contextRef="#ctx0" brushRef="#br0" timeOffset="15513.0875">-294 2376 68 0,'4'-23'120'16,"-4"23"1"-16,-4-25 6 15,4 25-59-15,0 0-25 16,-27-29-1-16,27 29-6 15,-27 16-8-15,14 3-3 16,-7 0-5-16,5 12-5 16,1-4-4-16,5 4-1 0,5-4-4 15,6-2-1 1,-2-25-2-16,25 29-1 16,-4-25 1-16,2-8-1 0,2-8 3 15,4-9-3-15,-4-8 2 16,2-6-1-16,-4-7 0 15,-3-6 0-15,-1-6 0 16,-2-8 1-16,-5 0-2 16,3-1 3-16,-9 5 1 15,4 6 1-15,-8 8-1 16,0 13 0-16,-2 31 0 16,-6-18-1-16,6 18 1 15,-16 54-3-15,5-4 1 0,-1 12-3 16,1 6 0-16,3 7 0 15,4 0-3 1,2-2-1-16,6-9-9 16,0-18-18-16,19-3-120 0,-17-22-4 15,7 0-3-15,-13-21-8 16</inkml:trace>
          <inkml:trace contextRef="#ctx0" brushRef="#br0" timeOffset="18034.5551">2733 2820 259 0,'0'0'144'0,"0"0"3"16,0 0-1-16,0 0-106 16,-17 52-5-16,1-16-11 15,8 11-7-15,-5 1-6 16,5 6-4-16,-3-4-4 16,7 0-1-16,-2-9-1 15,4-7-1-15,2-9-2 16,0-7-3-16,0-18-6 0,0 0-9 15,0 0-18-15,0 0-45 16,0-31-67-16,-10-2 2 16,5 8-2-16,-9-14 4 15</inkml:trace>
          <inkml:trace contextRef="#ctx0" brushRef="#br0" timeOffset="18202.6669">2490 3047 220 0,'0'0'134'15,"0"0"3"-15,0 0-3 16,23-27-101-16,8 19-7 16,-2-9-9-16,6 2-16 0,7 5-17 15,-9-11-28-15,21 11-87 16,-16-3-1-16,7 9-5 16,-7-8 1-16</inkml:trace>
          <inkml:trace contextRef="#ctx0" brushRef="#br0" timeOffset="18736.413">2704 2656 221 0,'-33'-18'134'16,"10"11"2"-16,-12-7 3 0,12 18-95 15,-15-8-8-15,15 16-5 16,-10-1-3-16,4 18-9 16,-2-2-1-16,2 12-3 15,0 5 0-15,0 4-3 16,0 6-1-16,10 2-4 15,-2 0-3-15,13 6 1 16,8 0-1-16,10-3-1 16,11-3-1-16,14-8 0 15,15-11-1-15,10-6 0 16,19-10 0-16,5-17 0 16,9-14-1-16,3-15 1 0,-3-11-1 15,-4-3-1-15,-12-13 3 16,-14-4-1-16,-18-4 1 15,-18-5-2-15,-18 3 1 16,-22-3-1-16,-22-3-1 16,-11 6-1-16,-16 5-1 15,-9 12 2-15,-6 12-3 16,0 14-4-16,5 15 1 16,7 8-6-16,22 25-21 15,-5-6-116-15,40 8-7 16,8-31-2-16,12 33-5 15</inkml:trace>
        </inkml:traceGroup>
        <inkml:traceGroup>
          <inkml:annotationXML>
            <emma:emma xmlns:emma="http://www.w3.org/2003/04/emma" version="1.0">
              <emma:interpretation id="{325F1ECB-DF32-4154-B925-ACA3E54F5174}" emma:medium="tactile" emma:mode="ink">
                <msink:context xmlns:msink="http://schemas.microsoft.com/ink/2010/main" type="inkWord" rotatedBoundingBox="8440,2521 11486,2593 11453,3991 8407,3920"/>
              </emma:interpretation>
              <emma:one-of disjunction-type="recognition" id="oneOf4">
                <emma:interpretation id="interp20" emma:lang="en-US" emma:confidence="0">
                  <emma:literal>on Est</emma:literal>
                </emma:interpretation>
                <emma:interpretation id="interp21" emma:lang="en-US" emma:confidence="0">
                  <emma:literal>elitist</emma:literal>
                </emma:interpretation>
                <emma:interpretation id="interp22" emma:lang="en-US" emma:confidence="0">
                  <emma:literal>enlist</emma:literal>
                </emma:interpretation>
                <emma:interpretation id="interp23" emma:lang="en-US" emma:confidence="0">
                  <emma:literal>eurilE,sit</emma:literal>
                </emma:interpretation>
                <emma:interpretation id="interp24" emma:lang="en-US" emma:confidence="0">
                  <emma:literal>curilE,sit</emma:literal>
                </emma:interpretation>
              </emma:one-of>
            </emma:emma>
          </inkml:annotationXML>
          <inkml:trace contextRef="#ctx0" brushRef="#br0" timeOffset="22378.3541">5825 2498 169 0,'0'0'138'16,"0"0"2"-16,0 0 4 16,-19-27-88-16,19 27-13 15,0 0-1-15,-2 46-14 16,-4-19 1-16,4 21-9 15,-11 0-3-15,7 14-4 16,-4 0-4-16,3 5-2 16,-1-5-1-16,6-8 1 15,0-6-7-15,2-13 0 0,4-4-1 16,0-12-2-16,-4-19-1 16,0 0-6-16,19 8-8 15,-21-26-13-15,2 18-38 16,6-46-83-16,0 13-4 15,-12-17 3-15,10 8-2 16</inkml:trace>
          <inkml:trace contextRef="#ctx0" brushRef="#br0" timeOffset="22610.5091">5806 2571 196 0,'4'-25'139'16,"-4"25"1"-16,11-27 4 0,-11 27-90 15,22-27-16-15,5 23-11 16,-2-11-6-16,15 7-7 16,-1-4-6-1,9 3-3-15,0 3-6 0,0-2-5 16,2 6-9-16,-7-9-10 16,7 18-21-16,-25-20-40 15,6 19-57-15,-31-6-4 16,0 0 5-16,2 27-2 15</inkml:trace>
          <inkml:trace contextRef="#ctx0" brushRef="#br0" timeOffset="22822.6501">5816 2802 211 0,'-16'20'138'0,"16"-20"-3"0,21-6 1 16,6 0-99-16,0-15-8 15,18 7-10-15,1-7-10 16,6 2-6-16,-2 7-5 16,-2-5-9-16,-1 15-13 15,-18-10-34-15,3 22-79 16,-32-10 1-16,6 27-4 16,-27-8 5-16</inkml:trace>
          <inkml:trace contextRef="#ctx0" brushRef="#br0" timeOffset="23007.6148">5827 3076 189 0,'0'0'137'0,"-4"23"-2"15,4-23-1-15,25 10-90 16,-25-10-10-16,35 2-11 16,-14-6-12-16,6 2-9 15,0 0-8-15,0-6-11 16,8 10-29-16,-14-13-87 15,12 7-4-15,-10-4 0 16,6 4-2-16</inkml:trace>
          <inkml:trace contextRef="#ctx0" brushRef="#br0" timeOffset="23555.41">6404 3115 208 0,'21'7'143'0,"-21"-7"1"16,0 0 2-16,19-9-96 0,-19 9-19 16,29-8 0-16,-6 8-10 15,-23 0-6-15,33 0-3 16,-33 0-2-16,15 19-2 16,-15-19-2-16,-11 37 1 15,-5-10-2-15,-5 2 0 16,-4 0-1-16,0 2 0 15,0-4-2-15,4-2 1 16,5-4-1-16,16-21-2 16,-11 21 1-16,11-21 0 15,23 0-1-15,-2-6-1 16,6-5-2-16,2-1-3 0,2 1-3 16,-4-3-9-16,4 12-14 15,-16-19-29-15,16 19-92 16,-31 2-3-16,29-19 2 15,-21-1 0-15</inkml:trace>
          <inkml:trace contextRef="#ctx0" brushRef="#br0" timeOffset="24763.3111">6710 2104 185 0,'0'-21'140'16,"0"21"2"-16,-25-11 2 15,-8 5-94-15,14 23-9 16,-12-11-7-16,8 9-10 16,-4-3-7-16,8 5-6 15,5 1-3-15,14-18-2 16,-7 34-3-16,7-34 1 16,17 29-2-16,-7-11 1 0,-10-18-2 15,25 34 2-15,-25-34-1 16,21 27 1-16,-21-27-3 15,17 25 2-15,-17-25-1 16,10 18 0-16,-10-18 1 16,0 0-2-16,4 25 1 15,-4-25 0-15,-10 21 1 16,10-21-3-16,-23 27-2 16,23-27-3-16,-27 27-6 15,8-17-5-15,19-10-15 16,-25 15-17-16,32 4-37 15,-7-19-58-15,0 0-2 16,0 0-1-16,14-23 7 0</inkml:trace>
          <inkml:trace contextRef="#ctx0" brushRef="#br0" timeOffset="25030.25">6785 2367 207 0,'6'23'143'16,"-6"-23"0"-16,0 0 3 15,-19 13-104-15,19-13-8 16,-12 25-4-16,12-25-13 0,-17 27-7 16,17-27-5-16,-17 27-6 15,17-27-8-15,-14 23-8 16,14-23-9-16,0 0-15 15,-21 6-28-15,21-6-72 16,0 0-4-16,0 0 5 16,0 0 0-16</inkml:trace>
          <inkml:trace contextRef="#ctx0" brushRef="#br0" timeOffset="25577.7054">6943 2270 258 0,'-30'10'145'0,"30"-10"1"16,0 0-3-16,0 0-113 16,34 0-11-1,-3-6-14-15,6 6-38 0,-8-13-106 16,17 7-3-16,-15-8-5 16,9 5-2-16</inkml:trace>
          <inkml:trace contextRef="#ctx0" brushRef="#br0" timeOffset="25423.8788">7071 2104 161 0,'7'-19'136'0,"-7"19"5"16,12-19 1-16,-12 19-86 15,0 0-8-15,0 0-7 16,0 0-11-16,-8 23-6 15,8-23-6-15,-19 35-4 16,7-12-4-16,1 6-2 16,1 0-1-16,2 3-2 15,-1 1-1-15,3-2-1 0,0 0-1 16,4-2 0-16,2-4-2 16,0-2 0-16,2-4 0 15,-2-19 0-15,8 27-1 16,-8-27-3-16,0 0-3 15,23 10-5-15,-23-10-11 16,21-17-16-16,-1 17-50 16,-13-22-65-16,-7 22 3 15,14-42-3-15,-12 21 4 16</inkml:trace>
          <inkml:trace contextRef="#ctx0" brushRef="#br0" timeOffset="20182.9241">4181 2498 175 0,'0'0'133'0,"-16"23"-3"0,16-23 5 16,-15 19-97 0,15-19-5-16,0 0-3 0,19 23-7 15,-19-23-8-15,33-11-3 16,-14-1-3-16,6-3-2 16,0-5-2-16,-3-3-1 15,1-4-1-15,-6-2-1 16,-5 2-1-16,-5 0 1 15,-9 4 1-15,-7 4-1 16,-9 9 2-16,-5 5 0 0,-6 12 0 16,0 5 1-16,-5 9 0 15,3 8-1-15,2 4 0 16,8 7 1 0,7-3-4-16,7 3 3 0,10-3 1 15,5-2-2-15,8-3 0 16,5-8-2-16,6-5-1 15,2-11-5-15,7-1-2 16,-5-16-10-16,10 7-22 16,-14-29-40-16,13 12-65 15,-13-14-6-15,10 6 3 16,-14-10 0-16</inkml:trace>
          <inkml:trace contextRef="#ctx0" brushRef="#br0" timeOffset="20520.0284">4626 2361 183 0,'0'0'140'16,"0"0"0"-16,23 11 5 15,-23-11-82-15,8 20-27 16,-8-20-4-16,8 34-9 15,-3-14-9-15,3 7-2 16,0-4-5-16,0 0-3 16,1-4-2-16,-9-19-1 15,21 25 0-15,-21-25-1 16,0 0 0-16,22 8 0 0,-22-8-2 16,0 0-1-16,19-19-3 15,-19 19-4-15,0 0-9 16,15-35-14-16,-15 35-33 15,0 0-78-15,0 0 1 16,10-27-2-16,-10 27 5 16</inkml:trace>
          <inkml:trace contextRef="#ctx0" brushRef="#br0" timeOffset="20835.7919">4788 2579 273 0,'0'0'142'16,"0"0"-3"-16,0 0-4 15,10-37-102-15,-10 37-11 16,21-40-3-16,-8 18-15 15,-1-5 4-15,3 4-9 16,-1 4 4-16,-1 0-3 16,-13 19-5-16,20-25-5 15,-20 25-12-15,0 0-19 0,27 2-54 16,-27-2-47-16,0 0-1 16,-8 21-2-16,8-21 5 15</inkml:trace>
          <inkml:trace contextRef="#ctx0" brushRef="#br0" timeOffset="21150.5774">5091 2407 218 0,'0'0'147'0,"0"0"-2"16,23-4 2-16,-23 4-99 15,0 0-13-15,-6 18-6 0,10 1-12 16,-4-19-7-16,-4 42-4 16,4-19-4-16,-2-1 4 15,4 1-11-15,-2-23 1 16,6 31-14-16,-6-31-10 15,0 0-29-15,0 0-64 16,0 0-24-16,13-43-8 16,-3 18 11-16</inkml:trace>
          <inkml:trace contextRef="#ctx0" brushRef="#br0" timeOffset="21306.9782">5193 2197 216 0,'2'-31'132'16,"-2"31"0"-16,0 0-3 15,0 0-102-15,-4 21-11 16,4-21-13-16,8 33-26 16,-8-33-38-16,7 29-66 15,-7-29-4-15,8 29 1 16,-8-29-4-16</inkml:trace>
          <inkml:trace contextRef="#ctx0" brushRef="#br0" timeOffset="21588.0459">5453 1950 220 0,'0'0'146'16,"0"0"2"-16,0 0 1 15,-13 18-100-15,13 18-8 16,-10-3-7-16,6 17-11 15,-4 8-6-15,-1 7-6 16,1 1-6-16,0 3 1 0,-1-5-5 16,7-4 1-1,0-8-6-15,4-12-6 16,7-3-17-16,-9-37-94 16,18 33-32-16,-18-33-2 0,27 0-3 15</inkml:trace>
        </inkml:traceGroup>
        <inkml:traceGroup>
          <inkml:annotationXML>
            <emma:emma xmlns:emma="http://www.w3.org/2003/04/emma" version="1.0">
              <emma:interpretation id="{0D029DEC-4B2C-4FA4-8806-306BD75D089C}" emma:medium="tactile" emma:mode="ink">
                <msink:context xmlns:msink="http://schemas.microsoft.com/ink/2010/main" type="inkWord" rotatedBoundingBox="12329,3153 13574,3197 13555,3727 12311,3683"/>
              </emma:interpretation>
              <emma:one-of disjunction-type="recognition" id="oneOf5">
                <emma:interpretation id="interp25" emma:lang="en-US" emma:confidence="0">
                  <emma:literal>L</emma:literal>
                </emma:interpretation>
                <emma:interpretation id="interp26" emma:lang="en-US" emma:confidence="0">
                  <emma:literal>z</emma:literal>
                </emma:interpretation>
                <emma:interpretation id="interp27" emma:lang="en-US" emma:confidence="0">
                  <emma:literal>Z</emma:literal>
                </emma:interpretation>
                <emma:interpretation id="interp28" emma:lang="en-US" emma:confidence="0">
                  <emma:literal>#</emma:literal>
                </emma:interpretation>
                <emma:interpretation id="interp29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27443.5975">8054 2777 207 0,'0'0'139'0,"-31"2"4"16,31-2 0-16,-21-9-97 16,21 9-8-16,21-6-4 15,12 8-5-15,7-8-9 16,18 0-3-16,12-5-3 16,22 3-3-16,8-4-4 15,4 3-2-15,-1-1-2 16,-5-2 0-16,-11 3-2 0,-14 5-1 15,-19 6-3 1,-21 2-4-16,-14 7-5 16,-19-11-9-16,-4 31-21 0,-23-27-44 15,8 19-66-15,-14-13 1 16,8 9-3-16,-14-9 5 16</inkml:trace>
          <inkml:trace contextRef="#ctx0" brushRef="#br0" timeOffset="27807.1823">8125 2995 185 0,'-23'2'139'0,"2"-4"4"15,21 2 3-15,-25-2-93 16,25 2-8-16,0 0-6 16,0 0-8-16,9 19-9 15,13-17-5-15,10-4-3 16,11 2-4-16,13-9-1 16,11-3-3-16,10-1-2 15,10-5-2-15,2-3 0 16,-2 2 0-16,-3 0-4 15,-10 3-1-15,-9 7-3 16,-15 3-4-16,-11 8-7 0,-20-2-13 16,2 17-28-16,-21-17-93 15,-2 19-3-15,2-19 2 16,-19 14 0-16</inkml:trace>
          <inkml:trace contextRef="#ctx0" brushRef="#br0" timeOffset="28296.171">8806 2611 255 0,'-18'-21'144'16,"18"21"6"-16,0 0-4 15,0 0-101-15,-25-13-4 16,25 13-11-16,0 0-7 16,0 0-9-16,0 0 2 15,0 0-9-15,27 23 3 16,0-12-6-16,8 1 4 15,9 3-6-15,8-1 4 0,4 3-3 16,0 1 1 0,2-1-2-16,-10 2 1 0,-7 1-1 15,-16 5 0-15,-10 2 0 16,-19 5 0-16,-13 3-1 16,-12 0-1-16,-13 5 1 15,-5-5-1-15,-7-2 0 16,2-4 0-16,0-4-3 15,8-2-2-15,7-10-5 16,14 3-11-16,0-22-33 16,23 6-108-16,0 0-4 15,23-4-4-15,-2-13-1 0</inkml:trace>
        </inkml:traceGroup>
        <inkml:traceGroup>
          <inkml:annotationXML>
            <emma:emma xmlns:emma="http://www.w3.org/2003/04/emma" version="1.0">
              <emma:interpretation id="{7945E191-04A5-400B-811B-13E93E094896}" emma:medium="tactile" emma:mode="ink">
                <msink:context xmlns:msink="http://schemas.microsoft.com/ink/2010/main" type="inkWord" rotatedBoundingBox="14637,3275 16509,3341 16478,4204 14607,4138"/>
              </emma:interpretation>
              <emma:one-of disjunction-type="recognition" id="oneOf6">
                <emma:interpretation id="interp30" emma:lang="en-US" emma:confidence="0">
                  <emma:literal>Tess</emma:literal>
                </emma:interpretation>
                <emma:interpretation id="interp31" emma:lang="en-US" emma:confidence="0">
                  <emma:literal>Hess</emma:literal>
                </emma:interpretation>
                <emma:interpretation id="interp32" emma:lang="en-US" emma:confidence="0">
                  <emma:literal>ones</emma:literal>
                </emma:interpretation>
                <emma:interpretation id="interp33" emma:lang="en-US" emma:confidence="0">
                  <emma:literal>Ines</emma:literal>
                </emma:interpretation>
                <emma:interpretation id="interp34" emma:lang="en-US" emma:confidence="0">
                  <emma:literal>Totes</emma:literal>
                </emma:interpretation>
              </emma:one-of>
            </emma:emma>
          </inkml:annotationXML>
          <inkml:trace contextRef="#ctx0" brushRef="#br0" timeOffset="32167.3638">10333 2866 259 0,'-22'-6'147'0,"22"6"-1"16,0 0 0-16,24-17-107 16,14 5-11-16,20 3-6 0,9-3-10 15,11-3-4-15,10 1-6 16,5-3-8-16,1 5-7 15,-9-7-12-15,2 13-15 16,-20-13-25-16,10 19-80 16,-30-4 1-16,-3 12-2 15,-21-1 7-15</inkml:trace>
          <inkml:trace contextRef="#ctx0" brushRef="#br0" timeOffset="31619.5812">10630 2872 166 0,'21'-18'132'0,"-21"18"7"16,19-21 1-16,-19 21-86 16,0 0-8-16,0 0-4 15,0 0-10-15,-8 35-9 16,-5 3-4-16,-8 1-6 0,1 7-4 15,-5-1-3-15,0 1-1 16,0-4-2-16,2-5-1 16,-2-6-1-1,6-8 0-15,-1-4-2 0,20-19-2 16,-32 29-5-16,32-29-7 16,0 0-9-16,-18-4-14 15,18 4-23-15,16-23-51 16,9 8-36-16,-6-14 3 15,14 6 2-15</inkml:trace>
          <inkml:trace contextRef="#ctx0" brushRef="#br0" timeOffset="31927.0562">10865 2883 222 0,'0'0'134'16,"0"0"4"-16,0 0 0 15,0 0-100-15,0 0 0 16,-14 18-7-16,14-18-9 16,-25 34-3-16,10-9-5 15,3 4-4-15,-5 0-2 16,5 4-2-16,-3 2-2 16,5 3 0-16,-1-3-3 15,5-4 0-15,6-6-1 0,2-4 1 16,-2-21-4-16,25 21-1 15,-6-19-4 1,-19-2-8-16,41-17-12 16,-26-8-22-16,16 11-95 0,-23-18-1 15,3 10-2-15,-17-14 2 16</inkml:trace>
          <inkml:trace contextRef="#ctx0" brushRef="#br0" timeOffset="32898.9645">11038 3419 199 0,'0'0'135'0,"0"0"1"16,27-19 1-16,-2 2-96 15,16 11-16-15,-1-6-7 16,5 1-18-16,1 9-21 15,-11-14-31-15,11 14-80 16,-17-3-2-16,0 7-2 16,-29-2 0-16</inkml:trace>
          <inkml:trace contextRef="#ctx0" brushRef="#br0" timeOffset="32734.8548">11304 3217 149 0,'20'-21'134'16,"-20"21"4"-16,0 0 3 16,19-2-82-16,-19 2-6 15,0 0-8-15,-23 9-11 0,15 9-8 16,-13-1-8 0,0 10-4-16,-6 2-4 15,0 6 0-15,-4 1-4 16,6-1 1-16,2 0-5 15,7-1 1-15,5-5-1 0,9-6-1 16,9-5 0-16,-7-18-3 16,35 15 0-16,-10-15-2 15,6-6-1-15,0-5-5 16,2-1-4-16,-8-7-10 16,7 9-14-16,-24-15-27 15,13 21-81-15,-21 4-2 16,0 0 2-16,-42-25 2 15</inkml:trace>
          <inkml:trace contextRef="#ctx0" brushRef="#br0" timeOffset="33207.1682">11538 3429 239 0,'0'0'139'0,"9"21"3"16,-9-21 0-16,21-4-109 15,-21 4-6-15,41-11-3 16,-20 5-10-16,4 2-7 16,2-2-5-16,-6 2-9 0,4 6-14 15,-25-2-16-15,39 0-44 16,-39 0-60-16,25 2-1 16,-25-2-2-1,0 0 4-15</inkml:trace>
          <inkml:trace contextRef="#ctx0" brushRef="#br0" timeOffset="33695.1268">12156 3194 252 0,'0'0'143'0,"0"0"3"16,-5-18-1-16,5 18-103 15,-31 8-5-15,31-8-7 16,-46 21-10-16,19-5-5 16,-4-1-2-16,0 4-2 15,4-1-3-15,4 1-1 16,3-2-2-16,20-17-1 15,-21 29-1-15,21-29 0 16,12 23-2-16,9-11 0 0,6 3-1 16,4-3 1-1,2 3 0-15,5 1 1 16,-5-1-2-16,-4 1 2 16,-6 1-1-16,-23-17 1 0,21 29 1 15,-21-29-1-15,-15 27-1 16,15-27 0-16,-41 23-1 15,14-13 0-15,-2 1-3 16,2-7-4-16,4 4-4 16,2-4-9-16,21-4-15 15,-25-2-39-15,25 2-82 16,0 0-3-16,25-10 2 16,-25 10 0-16</inkml:trace>
          <inkml:trace contextRef="#ctx0" brushRef="#br0" timeOffset="34761.96">13209 2532 226 0,'0'0'138'16,"10"-19"2"-16,-10 19 1 15,-4-21-91-15,4 21-14 0,0 0 1 16,-31-17-8-16,2 9-7 16,0 10-6-16,-9-4-1 15,1 8-4 1,-7-1-2-16,3 5 0 0,-3 0-3 15,5 7 0-15,-1-3-2 16,11 5-4-16,0 0 5 16,8 2-1-16,3-3 0 15,7 5-2-15,3-2 2 16,8-2-2-16,6 4 1 16,0-3 3-16,11 3-5 15,-2 2 0-15,9 0-1 16,1 4 2-16,7-2-1 0,-1 4 2 15,2 3-2 1,2 1 1-16,1 0-1 16,-5 1 2-16,-4-3-1 15,-4 0 1-15,-7 2-2 0,-7-4 1 16,-9 3-1-16,-9-5 1 16,-9-2-1-16,-5 0 1 15,-6-2-2-15,-5-4 0 16,-1-5 0-16,-2-1 1 15,-1-9-1-15,7-6 0 16,-2-8-1-16,10-5-2 16,-2-8-2-16,11-4-4 0,-1 1-6 15,7-10-12-15,8 34-30 16,6-48-104-16,13 30-2 16,-15-11-2-16,19 8-1 15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30.99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223 43 20,'-16'-21'28,"16"21"1,0 0 3,-14-21-14,14 21 0,0 0-4,0 0-2,-20 7-4,20-7-2,4 26-1,3-3 0,-9 0-2,9 10 0,-5 1-1,7 11 1,-4 3-1,2 8-1,-5-2 1,0 4-1,-1 0 1,6 2-2,-5-2 1,0-3-1,-2-6 0,2-3 1,-2-10-1,2 0 0,1-10 1,-3-5-1,0-21 1,7 26-1,-7-26 1,0 0-1,0 0 1,0 0 0,0 0-1,0 0 1,-9-15-1,8-3 0,-3-5 1,-1-5-1,-1-4 0,5-6-1,1-4 1,0-2 0,1-2 0,-2 2 1,2 2-2,1-4 2,2 4-2,-4 0 2,0 3-2,-4 1 2,1 2-2,1 5 1,2 3 0,0 5 0,-5 5 0,5 18 0,-4-24 0,4 24 1,0 0-1,0 0 0,0 0 0,0 0 0,0 0 0,0 0 1,0 0-1,-14 26 0,12-1 0,-3 10 1,0 7 0,-1 7-2,-1 7 3,-2 6-3,4 3 2,3 3-1,1-1 1,2 0-2,-1-2 2,0-5-1,4-4 0,-1-5 1,3-9-1,1-5 0,-4-9 1,1-7-1,-4-21 0,3 25 0,-3-25 1,0 0-1,0 0 1,0 0-1,0 0 1,0 0-1,-3-27 0,-1 6 1,3-7-1,-3-5-1,-1-6 1,-1-8 0,3-3 0,-4-4 0,3 0 0,1-3-1,-3 5 1,3-5 1,-4 3-2,0 1 1,-2 2 0,5 4 0,-1 5 0,-4 3 0,4 6 0,-4 4 0,-1 8 0,1 6 0,9 15 0,-7-20 0,7 20 0,0 0 0,0 0 0,0 0 0,0 0 0,0 0 0,0 0 1,-7 30-1,0 0 0,-2 7-1,0 7 2,2 7-1,2 5 1,3 2-2,-2 2 2,4-1-2,4-6 2,-1-2 0,8-7-2,3-5 2,-3-6-1,1-5 0,-5-8 0,-2-5 0,-5-15 0,0 0 0,11 16 0,-11-16 1,0 0-1,0 0 0,3-17 0,-3-1 0,0-7 1,2-4-1,0-8 0,-2-7-1,-2-5 1,4-2 0,-4 0 0,2-2 0,4 4-1,-2 3 2,-1 7-2,-1 4 2,0 5-2,0 4 2,2 5-1,0 5 0,1 0 0,-3 16 0,2-23 0,-2 23 0,-5-17 0,5 17 0,0 0 0,0 0 0,0 0 0,0 0 0,0 0 0,0 0 0,0 23 0,0 3 0,0 6 1,0 10-1,-4 5 0,1 8 0,1 3 1,2 7-2,0 0 2,2 0-1,0 0-1,-2-4 2,0-1-1,1-2 0,3-5 0,3-4 0,-2-5 1,0-4-1,-3-3 0,2-5 0,1-6 0,2-3 0,-2-5 0,-5-18 0,6 21 0,-6-21 0,0 0 1,0 0-1,0 0 0,0 0 0,10-32 0,-6 7 0,-1-4 1,1-10-1,5-5 0,-2-2 0,0-3 0,2-2 0,-4-2 1,2 2-1,-3 1 0,-4 0 0,3 3 0,-3-1 0,0 1 0,-5 1 1,0 2-1,-1-1 0,6 1 0,2 3 0,2 4 0,-3 4 0,1 3 0,2 4 0,-1 3 0,1 7 0,-4 16 0,8-23 0,-8 23 0,0 0 0,6-15 0,-6 15 0,0 0 0,0 0 0,0 0 0,0 21 0,-2-2 0,-3 9-1,-1 7 2,3 9-2,-2 7 2,-1 5-2,-1 4 2,-3 3-1,3 1 1,1-5-1,8-2 0,2-1 0,1-4 0,2-2 1,4-8-1,-1-7 0,1-7 0,1-7 0,-5-3 0,-7-18 0,14 17-1,-14-17 0,0 0-2,0 0-1,0 0-4,-12-24-10,12 24-21,-2-18-2,2 18 2,-2-17-1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18.3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193 146 16,'-19'0'14,"19"0"-2,-16 2-1,16-2-1,0 0-1,5-17 1,-5 17 0,19-18 1,-1 14-2,0-1 0,6 7-2,3 0-1,5 7-1,-1 1-2,5 2 0,1 2-1,3 4 0,1-2-1,0 1 1,-3 1-1,1-2 0,-2 0 0,-3-1 0,-6-1 0,-5-3-1,-7 0 1,-16-11 0,18 12 0,-18-12 0,0 0 0,-23-7 0,3-4 0,-3 1 0,-8-6-1,-5 0-1,-3-3 1,-1-2-1,-1 0 1,1 0-1,-3-1 1,4 0-1,1 0 1,2 3 0,1 2-1,1 4 1,3 5 0,1 4 0,0 4 0,3 2-1,4 3 1,6 0-1,17-5 1,-18 20-1,18-20 1,9 24 0,7-8 0,3 0 0,6 5 0,3 0 0,0 2 1,0 0-1,-1-2 0,-1-2 1,-1-1-1,-4-4 0,-1 0 0,-20-14 1,28 28-1,-19-12 0,-6 5 1,-3 2-1,-5 5 1,-6 9 0,-6 1-1,-3 5 1,-3-1-1,0-5 1,1-6-1,2-6 0,4-9 0,16-16 0,-19-2 0,15-14 0,8-10 0,1-4-1,2-2 1,2 1 0,2-1 0,-1 2-1,1 5 1,-1-1 0,3 5 0,-4 2 0,1-2 0,-1 0-1,-4-4 2,-1 2-1,-4-3 0,-2 1 0,-7-1 0,-3 3 0,-4 0 1,-2 4-1,-1 3 0,-1 4 0,1 1 0,1 6-1,18 5 1,-23-4 0,23 4-1,0 0 1,-1 30 0,11-10 0,3 9 0,3 7 0,1 9 0,3 4 1,1 2-1,0 2 1,4-5-2,-2-8 2,3-10-2,1-13 1,3-15 0,-2-16 0,4-14 0,-1-12 0,-1-8 0,-1-5 0,-3-3 1,-6-2-2,-3 2 2,-4 5-2,-1 4 1,-7 6 0,0 10 0,-3 4 0,0 8 0,-2 19 0,0 0 0,0 0 0,-4 40 1,1-3-1,-2 9 0,-1 7 0,1 5 0,5-2 0,-2 0 0,2-9 1,6-8-2,2-4 1,5-8 0,3-6 0,3-7 0,0-4 0,3-6 0,4-2-1,-1-4 1,1-5 0,-1-2 0,2-9 0,-5-1 1,1-6-1,-1 1 0,-5-2 0,-3 3 0,-3 2 0,-4 3 0,-7 18 0,2-16 1,-2 16-1,-16 12 0,16-12 0,-30 30 0,12-10 0,-1 1 0,1-2 0,4 0 0,5-3 0,9-16 0,7 21-1,11-14 1,10 2 0,6-2 0,10 5 0,7-4 0,9 2 0,2-3 0,3-3 1,4-4-1,0-4 1,-2 2-1,-2-8 1,-8 3-1,-6-4 1,-10 6-1,-8 0 2,-12 3-2,-21 2 1,0 0 0,0 0 0,0 0-1,-35-9 1,1 2-1,-6-2 1,-8 1-1,-7-1 0,-3 3-1,-2 5 1,-2 2 0,4 8 0,5 0 0,6 5-1,8 0 1,9 0 0,30-14-1,-20 16 1,20-16 0,28-5-1,11 1 1,11-10 0,15 4 1,13-6-1,12 4 0,9-1 0,7 8 1,1 0-1,-4 3 0,-3 2 0,-4-2 0,-12 0 1,-6-3-1,-9-4 0,-16-3 1,-9 0 0,-16-2 0,-28 14 0,12-27 0,-12 27 0,-44-15-1,2 9 1,-11 3-1,-11 1 0,-6 5 0,-3 5 0,-1 2 1,-2 4-1,4 4 0,7-2 0,12-2 0,10-2 0,17-5 0,26-7-1,0 0 1,0 0 0,41-21-1,6 5 1,13-3 0,9-2 0,3-1 0,4 0-1,4-1 1,-6 2 0,-2-4 0,-6 4 0,-8 0 1,-9 0-1,-6 2 0,-10 1 1,-10 0 0,-5 3 0,-18 15-1,-4-29 1,-13 19 0,-15-1-1,-12 3 1,-8 1-1,-11 1 0,-11 5 0,-11-1 0,-8 4 0,-6-1 0,2 3 0,1-1 0,6-1 0,6-2 0,4 2 0,13-2 0,11 0 0,8 0 0,11-2-1,9 0 1,5 2 0,23 0-1,0 0 1,0 0 0,0 0 0,30 2 0,0 3 0,7-1 0,7 3 1,5 0-1,6 0 0,1 0 1,4-2-1,4-1 0,-4-2 0,-2-2 1,-7 0-1,-10 0 1,-6-2 0,-10-2 1,-7 4-1,-18 0 1,0 0-1,-39-7 1,4 5-1,-10-3 0,-8 0 0,-10 0-1,-8-2 0,-3 0 0,-2 0 0,-3 0 0,3 3 0,0 1 0,0 4 0,2 3 0,0 3 0,0 3 0,1 1 0,6-1 0,9-1 0,5 0 1,9-2-1,9-3-1,10-3 1,25-1 0,-18 4 0,18-4-1,20 3 1,3 1 0,3-2 0,13 1 0,5-1 0,9 0 0,7-2 0,0 0-1,2-4 1,1 1 0,1-3 1,-4 1-1,-4 0 0,-8 1 0,-4-1 1,-10 1-1,-4 1 1,-13-1-1,-17 4 1,0 0-1,0-15 0,-15 8 1,-8-2-1,-9-2 0,-3 1 0,-8-1-1,-4 4 1,-3 0 0,-5 4 0,-1-1 0,-2 4 0,-1 2 0,-2 0 0,2-1 0,5 3 0,-3-1 0,4 1 0,0 1 0,6 2 0,-1 2 0,6 3 0,1-1 0,-1 1 1,3 0-1,3 1 0,3-3 0,1-1 0,2 0 0,0 0-1,4-2 1,-1 1 0,4 0 0,0 0 0,2 5 0,5-3 0,2 6-1,3 2 2,4 3-1,2 5 0,3 4-1,6 5 2,3 4-2,2 1 2,0 2-1,3 0 0,-1 1 0,1-3 0,0-3 0,-1-4 1,-1-6-1,-1-5 0,2-4 0,-11-18 0,10 23 1,-10-23-1,0 0 0,0 0 0,0 0 0,0 0 0,0 0 0,0 0 0,0 0-1,16 10 1,-16-10 1,18 2-1,-18-2-1,28-3 2,-7-1-1,8 1 0,1-3 0,7-1 0,10-3 0,5-3 0,8-2 0,8-1 0,7-3 1,4 1-1,0-1 0,3 3 0,-5 2 0,-3 5 0,-1 5 1,-8 3-1,-5 4 0,-5 1 1,-6 3-1,-3-2 1,-2-3-1,-1-4 1,-8 0-1,2-1 0,-5-1 0,-2 2 0,0 1 0,0 2 0,-4 1 0,1 2 0,-1-2 0,3-1 0,2-2 0,-1-7 0,0 0 1,4 1-1,-1-2 0,-1 2 0,-2 0 0,-2 3 0,-3 3 0,-2 4 0,2-1 0,-4 0 0,-2-2 0,3 5 0,-1-3 0,-2-1 0,1-2 0,-1-3 0,-1 2 0,-2 1 0,-1-1 0,1-2 0,-16 4 0,23-7 0,-23 7 0,20-1 0,-20 1 0,17-2 0,-17 2 0,0 0 0,18-4 0,-18 4 1,0 0-1,0 0 0,0 0 0,0 0 0,18-14 0,-18 14 0,0 0 0,23-10 0,-23 10 0,26-9 0,-10 2 0,3 0 0,-1 0 1,3-2-1,-5-2 0,0 4 0,-16 7 0,28-14 0,-28 14 0,25-8 0,-25 8 0,25-6 0,-25 6 0,24-5 0,-24 5 0,23-10 0,-23 10 0,18-20 0,-18 20 0,11-24 0,-11 24 1,-2-30-1,-5 14 0,1 0 0,-2-1 0,-1-1 0,0-1 0,2 1 0,2-3 0,1 2 0,2-1 0,2 1 0,2 0 0,-2 1 0,-2 0 0,1 1-1,1 17 2,-6-28-1,6 28 0,-9-23 0,9 23 0,-7-16 0,7 16 0,0 0 0,0 0 0,0 0 0,-17-9 0,17 9 0,0 0 0,-23 2 0,23-2 0,-23-2 0,7-1 0,-2 1 0,-5-1 0,0 1 0,-1 0 0,-1 2 0,0 2 0,2 1 0,4 3 0,-1-1 0,20-5-1,-24 10 0,24-10-5,0 0-13,0 0-18,0 0 2,0 0-3,0-15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32.045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 71 125 0,'0'0'84'0,"0"0"0"16,0 0 6-16,0 0-46 15,-18-19-4-15,18 19-5 16,0 0-7-16,0 0-8 16,0 0-5-16,29-4-3 15,-29 4-6-15,18 2 0 16,-18-2-3-16,23 4 0 16,-23-4-2-16,23 2 0 15,-23-2 1-15,21 0-1 16,-21 0-1-16,21-6 1 15,-21 6-1-15,0 0 0 16,22-10 1-16,-22 10 1 0,0 0-1 16,0 0 1-16,0 0-1 15,0 0 1-15,0 0 0 16,0 0 1-16,0 0 0 16,-22 8 0-16,22-8 2 15,-21 17-1-15,21-17 1 16,-23 24 0-16,23-24 1 15,-21 27-3-15,21-27 0 16,-10 28 0-16,10-28-2 16,2 27 1-16,-2-27-3 15,0 0 3-15,25 18-3 16,-25-18 2-16,27-6 0 0,-27 6-1 16,25-23 1-16,-25 23-2 15,21-35 2-15,-11 16-2 16,-2-6 1-1,-6 4 2-15,-2 3-4 0,0 18 5 16,-8-31-2-16,8 31 4 16,-21-11-2-16,21 11-1 15,-27 6 1-15,27-6-3 16,-25 19 4-16,25-19-4 16,-16 21 1-16,16-21-2 15,-11 19-1-15,11-19-7 16,-2 18-19-16,2-18-72 15,0 19-8-15,0-19-3 0,2 19-10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33.311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147 129 175 0,'-21'-11'93'0,"21"11"-1"0,-29-10 4 16,29 10-51-1,-29-6-8-15,29 6-6 16,-25 2-8-16,25-2-5 16,-23 4-4-16,23-4-2 0,0 0-3 15,-20 33-1-15,20-33-3 16,0 29-1-16,0-29-2 16,6 34 1-16,-6-34-3 15,12 27 2-15,-12-27-2 16,0 0 1-16,27 16-1 15,-27-16 1-15,23-14-1 16,-23 14 0-16,23-27 1 16,-23 27-1-16,19-40 1 15,-11 15 0-15,-4 2-2 16,-2-2 2-16,-4 3-2 16,0 1 4-16,-4 2-4 0,6 19 5 15,-19-25-4-15,19 25 2 16,-20-6 0-16,20 6 0 15,-21 8 0-15,21-8 2 16,-17 31-1-16,11-12-3 16,4 2 3-16,2 0-3 15,2-3 4-15,4 1-5 16,-6-19 4-16,25 25-5 16,-25-25 3-16,31 4 0 15,-31-4-1-15,33-6 0 16,-33 6 0-16,27-17 1 15,-27 17-3-15,17-25 6 16,-17 25-6-16,2-25 4 0,-2 25-3 16,-8-22 3-16,8 22-2 15,-19-21 4-15,19 21 0 16,-23-13-2-16,23 13 1 16,-25-2 0-16,25 2 0 15,-22 11 1-15,22-11-3 16,-15 18 0-16,15-18-4 15,-6 29-12-15,16-8-25 16,-10-21-70-16,21 27-5 16,-21-27-9-16,35 21-4 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34.672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132 92 155 0,'-21'-12'92'0,"21"12"4"15,-25-15-3-15,25 15-39 16,-23-12-18-16,23 12-6 16,-18-7-4-16,18 7-7 0,0 0-4 15,-25 2-1-15,25-2-3 16,0 0-1-16,-8 30-3 16,8-30-2-16,2 27-1 15,-2-27-1-15,8 27 0 16,-8-27-3-16,19 22 1 15,-19-22-2-15,25 15 2 16,-25-15-1-16,24-2 1 16,-24 2 0-16,23-15-1 15,-23 15 1-15,15-25-1 16,-15 25 1-16,4-31-1 16,-4 31-2-16,-6-33 4 0,6 33-3 15,-19-31 3-15,19 31-3 16,-25-23 4-16,25 23-4 15,-27-8 7-15,27 8-1 16,-25 10-1-16,25-10 0 16,-21 27-4-16,17-8 5 15,0-1-5-15,4 3 4 16,2 0-7-16,4-2 4 16,-6-19-5-16,23 20 4 15,-4-17 0-15,0-3 0 16,4-7 1-16,-3-3-1 15,3-5 0-15,-2-3-1 16,0-3 5-16,-7 0-4 0,-1 2 3 16,-13 19-4-16,6-31 4 15,-6 31-3-15,-17-18 5 16,17 18-2-16,-29-2 0 16,11 10 2-16,-5 4-4 15,4 1 5-15,19-13-5 16,-31 33 3-16,20-12-4 15,5-3 4-15,4 3-6 16,2-21 3-16,6 31 0 16,-6-31 0-16,19 21 0 15,-19-21-1-15,23 9 2 16,-23-9-2-16,25-9 2 0,-25 9-2 16,23-19 0-16,-23 19-2 15,23-24-5-15,-23 24-9 16,14-23-20-16,-14 23-75 15,0 0-3-15,27 4-6 16,-27-4-4-16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36.173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153 66 159 0,'0'0'93'0,"-23"-23"6"16,23 23-3-16,-29-20-46 15,29 20-6-15,-25-13-11 16,25 13-1-16,-25-4-13 16,25 4-1-16,-16 19-9 15,12-1-1-15,4-18-2 16,-9 40-5-16,9-19 4 16,2 4-5-16,0-3 4 15,3-3-4-15,-5-19 4 0,18 27-1 16,-18-27 0-16,23 9-2 15,-23-9 0-15,25-9 0 16,-25 9-1 0,25-25 0-16,-25 25 1 0,17-31-1 15,-11 12 0-15,-6 19 0 16,4-33 0-16,-4 33 0 16,-8-29 1-16,8 29 4 15,-13-25-5-15,13 25 5 16,-14-19-4-16,14 19 3 15,0 0-3-15,0 0 4 16,0 0-4-16,-21 15-3 0,21-15 4 16,-8 31-4-16,8-31 4 15,-2 33-4 1,6-14 4-16,-4-19-4 16,12 25 4-16,-12-25-1 0,29 8 0 15,-10-10-1-15,0-6 0 16,-1 0 0-16,-18 8 1 15,31-27-1-15,-31 27 0 16,19-29 5-16,-19 29-4 16,2-32 4-16,-2 32-7 15,-12-20 6-15,12 20-3 16,-25-7 4-16,25 7-4 16,-38 9-4-16,18 1 4 0,-3 3-3 15,0 1 5 1,2 3-3-16,3-1 2 15,-1-3-5-15,19-13 5 16,-25 27 0-16,25-27 0 0,-11 29 0 16,11-29-2-16,3 25 2 15,-3-25-1-15,18 19-1 16,-18-19 0-16,29 8 0 16,-29-8 0-16,36-8 0 15,-16-5 0-15,-1 1 0 16,0-5 0-16,-19 17 0 15,27-37 0-15,-19 18 1 0,-6-4-1 16,-4 2 5-16,-4 3-5 16,6 18 6-1,-21-30-6-15,21 30 7 16,-27-16-5-16,27 16 4 0,-25 19-3 16,17-1-7-16,0 5 5 15,3 4-10-15,10 6-8 16,-3-10-59-16,23 13-43 15,-25-36-10-15,47 33-7 16,-22-31-3-16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38.065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137 156 179 0,'0'0'103'0,"-27"-14"2"16,27 14-4-16,-27-11-67 16,27 11-3-16,-21-4-5 15,21 4-5-15,-19 4-4 16,19-4-2-16,-18 17-2 16,18-17-1-16,-15 31-3 0,11-10-1 15,-2-2-4-15,6 1 0 16,2-1-3-16,2 0 0 15,-4-19-1 1,19 27 0-16,-19-27 0 0,29 8 0 16,-29-8 1-16,35-10-1 15,-16-1 0-15,1-5 0 16,-1-1 1-16,-2-2-2 16,-3-1 1-16,-1-1 0 15,-5-4 0-15,-2 2 4 16,-2 0-4-16,-4 5 5 15,0 18-5-15,-12-32 4 0,12 32-2 16,-21-20 4-16,21 20-4 16,-27 4 0-16,27-4 1 15,-25 12-1-15,25-12 1 16,-20 19 0-16,20-19 0 16,-17 31-6-16,13-12 4 15,4-19-3-15,-4 39 2 16,6-20-2-16,2 4 2 15,-4-23-3-15,16 29 3 16,-16-29 0-16,30 12 0 16,-30-12-1-16,33-10 1 15,-33 10 0-15,33-29 0 16,-33 29-1-16,29-40 2 0,-29 40 2 16,19-39-3-16,-17 18 4 15,-2-2-4 1,-2 5 4-16,-2-3-3 15,-5 0 4-15,9 21-4 0,-16-31 1 16,16 31 1-16,0 0-1 16,-27-11 1-16,27 11 0 15,-21 17 0-15,11 2-1 16,-1 2-1-16,3 1-4 16,2 1 4-16,1 0-4 15,8-2 3-15,1-2-3 16,4-1 3-16,-8-18-4 0,25 17 5 15,-6-15-1 1,-19-2 0-16,33 0 1 16,-33 0-1-16,29-15 0 15,-29 15 0-15,19-27 5 0,-17 9-5 16,-2-3 4-16,-4 0-3 16,-5 0 3-16,1 3-2 15,8 18 2-15,-25-23-3 16,25 23 0-16,-31 17-4 15,12 3-10-15,7 22-20 16,-13-9-89-16,25 23-6 16,-17-16-10-16,17 18-7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8.7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E12BB0-41D7-41C9-97CE-25964B36FCB0}" emma:medium="tactile" emma:mode="ink">
          <msink:context xmlns:msink="http://schemas.microsoft.com/ink/2010/main" type="inkDrawing"/>
        </emma:interpretation>
      </emma:emma>
    </inkml:annotationXML>
    <inkml:trace contextRef="#ctx0" brushRef="#br0">3696-2302 38,'0'0'27,"0"0"0,16 2-1,-16-2-5,4 16-3,3 1-4,-7-17-4,7 32-4,-5-16-1,10 12-1,-3-7 0,3 5-1,-1-3 0,8 5 0,-3-5-1,9 4 0,-4-5 0,2 5 1,-2-6-2,4 5 1,-4-3 0,4 2 0,-8-1-1,4 1 0,-5-1 0,-1 1 0,-3-2 0,0-2-1,-3-3 0,-2-1 1,-7-17-1,14 27 0,-14-27 0,11 15 0,-11-15 0,16 11 0,-16-11 0,16 12 0,-16-12 0,0 0 0,15 12-1,-15-12 0,0 0-1,0 0-1,0 0-4,-1-15-7,1 15-21,0 0-1,5-23 0,-5 23 0</inkml:trace>
    <inkml:trace contextRef="#ctx0" brushRef="#br0" timeOffset="1150.0658">4589-2272 8,'0'0'19,"0"0"2,-14-19-1,14 19-1,0 0-3,0 0 1,0 0-2,0 0-1,0 0-3,0 0 0,4 24-5,-4-24 1,9 29-1,-9-29-1,21 42-2,-7-19 0,7 6 1,-1 0-2,4 4 0,-8 0 1,9 1-1,-9-3-1,3 1 0,-1-4 1,0 0-1,-1-3 0,-3-2 0,2-2 0,-5 2-1,-2-4 1,1 2 0,-4-5-1,-1 0 0,-5-16 0,7 19-1,-7-19 1,0 0-1,0 0-1,0 0-2,19-9-4,-24-8-13,5 1-15,0 16 1,9-25-2,-9 25 2</inkml:trace>
    <inkml:trace contextRef="#ctx0" brushRef="#br0" timeOffset="2170.1239">5087-1783 7,'0'0'13,"0"0"0,0 0 1,-9-20 1,9 20 1,0 0 2,0 0-3,16 6 0,-16-6-1,13 17-1,-13-17-2,17 23-2,-17-23-3,16 33 0,-10-17-1,6 12-1,-5-7 1,9 11-1,-6-2-1,6 3 0,-3-3-1,4 5 0,-3-3-1,6 1 1,-3-3-1,5 2 0,-5-4-1,5 0 2,-7-2-2,8-1 2,-5-2-1,3 1-1,-1-1 0,-5 0 0,-2 0 1,1 0-2,0-4 2,-2 2-2,-1-3 1,-4-2 1,-7-16-2,12 22 1,-12-22 0,0 0 0,0 0-1,0 0 1,0 0-1,0 0-1,0 0-2,-3-15-3,3 15-10,0 0-16,-18-34-3,13 18 1,-7-8-1</inkml:trace>
    <inkml:trace contextRef="#ctx0" brushRef="#br0" timeOffset="3273.1872">5027-2291 15,'0'0'25,"0"0"1,20 7 3,-20-7-12,5 16 2,2-1-4,-7-15-4,7 32-1,-7-32-1,19 35-2,-8-17-1,10 6-1,-7-1-1,11 5-1,-5 1 0,10 2-1,-6-1 0,4 2 0,-5-1 0,6 1 0,-6-4-1,1 0 0,1-3 0,0-1 0,-6-3 0,-1 0 0,-4-5 0,0 2-1,-14-18 0,23 28 1,-23-28-1,14 21 0,-14-21 0,0 0 0,9 16 0,-9-16 0,0 0 0,0 0 0,0 0-1,0 0 0,0 0-3,-5-19-3,5 19-11,0 0-16,-7-23-1,7 23 0,-4-25-2</inkml:trace>
    <inkml:trace contextRef="#ctx0" brushRef="#br0" timeOffset="4213.241">5119-2743 17,'-14'-16'22,"14"16"-1,0 0-2,0 0 0,0 0-5,-16-14 0,16 14-2,0 0-1,0 0-1,0 0-2,0 0 1,0 0-1,16 25-2,-16-25 0,18 37-1,-6-14-1,9 12 1,-1-5-2,2 7 0,-2-4-1,1 4 0,0 0 1,7 1-2,-6-6 1,2 1 0,-1-3 0,-3 0-2,-3 0 2,3 0-2,-4-5 1,-2-3-1,-2 1 1,-1-2-1,-2-3 0,-1-2 0,-8-16 0,18 21 0,-18-21 0,16 14 0,-16-14 0,0 0 0,0 0-1,18 10 1,-18-10 0,0 0-1,0 0-2,0 0-2,0 0-3,0 0-14,-16-22-16,16 22 2,0 0-2,-11-16 2</inkml:trace>
    <inkml:trace contextRef="#ctx0" brushRef="#br0" timeOffset="5959.3409">6512-2226 22,'0'0'18,"0"0"1,0 0-3,0 0 0,0 0-3,0 0 1,0 0-3,0 0 0,0 0-1,0 0 1,0 0-1,-2 19-1,18-1-1,-16-18-1,18 38 0,-13-15-2,14 11 0,-6-4-1,10 5-1,-6 0 0,4 0-1,-3 0 0,3-2-1,-3-1 0,1 0-1,1-4 1,-3 0-1,-3-3 0,1-6 1,-5-2-1,-10-17 0,18 25 0,-18-25-1,0 0-1,0 0-2,16 5-2,-25-20-8,9 15-17,7-16-6,-7 0 1,0 16-1</inkml:trace>
    <inkml:trace contextRef="#ctx0" brushRef="#br0" timeOffset="5243.2999">6469-1862 8,'-15'-13'21,"15"13"3,0 0-2,0 0-2,0 0-3,0 0-3,0 0-1,0 0-1,0 0-2,0 0 0,5 27-2,-5-27-1,16 31-2,-9-13 0,12 12-2,-5 0 0,9 6-1,-3 1 0,4 4-1,-1-4 0,2 0 0,2-2-1,-3-2 1,-1-5 0,2-3 0,-6-4-1,2-2 1,1-1-1,-3-1 1,-1-3-1,-18-14 1,21 25-1,-21-25 0,18 19 0,-18-19 1,0 0-1,15 20 0,-15-20 0,0 0 0,0 0-1,0 0-1,0 0-2,0 0-2,0 0-7,-19-11-16,19 11-5,-11-23-1,1 0 1</inkml:trace>
    <inkml:trace contextRef="#ctx0" brushRef="#br0" timeOffset="6889.3939">6875-1859 25,'0'0'21,"0"0"0,0 0 0,0 0-2,0 0-2,0 0-2,18 5-2,-18-5-1,7 20-1,-7-20-3,9 38-1,-6-13-2,12 12-1,-7-2-1,8 9 0,-2-4-1,8 6 0,-8-2 0,7 0 0,-3-5-1,3 1 1,-2-3 0,1 2-1,-3-4 0,-1-2-1,0 0 1,2 1-1,-4-4 0,0-2 0,2-4 0,-2-1 0,-2-2 0,2 0 0,-1-5 0,1 0 1,0 0-1,-3 0 0,-3 0 0,-8-16 1,11 28-1,-11-28 0,9 22 0,-9-22 0,3 16 0,-3-16 0,0 0 0,0 0-1,0 0 1,0 0-2,6 18 0,-6-18-1,0 0 0,0 0 0,0 0 0,0 0-2,17 5-1,-17-5-8,0 0-20,0 0 1,11-21-1,-11 21 2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40.160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142 126 181 0,'-8'-19'102'15,"8"19"0"-15,-21-15 1 16,2 5-65-16,19 10-3 15,-23-9-5-15,23 9-5 16,-21-2-5-16,21 2-4 16,-21 6-1-16,21-6-4 15,-15 19-2-15,11 0-3 16,0 1-4-16,4 0 0 16,4 1-2-16,0-2-1 15,-4-19 0-15,17 27 1 16,-17-27 0-16,19 19 0 0,-19-19 0 15,21-5 0-15,-21 5 0 16,25-14 1-16,-25 14 0 16,21-27 0-16,-12 8 0 15,-3-2 0-15,-4 1 0 16,-2-2-1-16,-2 1 1 16,-4 2 0-16,6 19 0 15,-19-29-1-15,19 29 0 16,-25-12 1-16,25 12-1 15,-28 4 1-15,28-4 0 16,-25 17 0-16,25-17-1 16,-17 20 2-16,17-20-1 15,-6 21 0-15,6-21 1 0,2 23 0 16,-2-23-2-16,8 22 1 16,-8-22 0-1,17 18 0-15,-17-18-1 16,21 13 1-16,-21-13-2 0,26-4 1 15,-26 4 0-15,29-17 0 16,-29 17 0-16,29-30 0 16,-29 30 0-16,19-33 0 15,-19 33 1-15,8-33-1 16,-8 33 1-16,-4-27-1 16,4 27 0-16,-19-19 1 15,19 19 0-15,-29-8 1 0,29 8-1 16,-33 8 1-16,33-8 1 15,-30 21-1 1,30-21 1-16,-23 33-1 16,14-14-2-16,5 3 2 0,2-2-2 15,4 1 1-15,2-2-1 16,-4-19 1-16,17 33-1 16,-17-33 0-16,30 16 1 15,-11-11-1-15,2-7 0 16,0-1 0-16,-1-5 1 15,-1-4-1-15,-1-1 0 16,-18 13 0-16,23-33 1 16,-17 12-1-16,-4 2 1 0,-4-4-2 15,-2 2 1 1,-7 2 0-16,11 19 1 16,-30-31-1-16,9 23 0 15,-2 4 1-15,1 8-1 0,-3 4 0 16,3 7 0-16,1 5 0 15,4 3 0-15,5 2 0 16,8 0 0-16,2 1 1 16,8-3 0-16,4-2 1 15,-10-21-1-15,38 29 2 16,-12-19-2-16,3-6 1 16,0-6-1-16,2-4-4 0,-3-2-9 15,-5-9-18 1,8 15-90-16,-31 2-4 15,0 0-5-15,4-25-6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07.4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<inkml:trace contextRef="#ctx0" brushRef="#br0" timeOffset="-452.0258">34 20 14,'0'0'27,"0"0"3,0 0 1,0 0-12,0 18-1,0-18-1,-6 30-5,6-30-3,-7 37-1,0-18-1,9 16-1,-9-5-2,11 9 0,-8-2-1,8 5 0,-6 2-1,5 5 1,-3-2-2,7-1 1,-3 1-1,3-3 0,2-5 0,-2-7-1,0-6 0,0-8 0,-7-18-2,0 0-2,16-16-2,-20-23-7,15 9-5,-15-17-11,6-4-6,2 3-4,-8-8 4,9 18 1</inkml:trace>
  <inkml:trace contextRef="#ctx0" brushRef="#br0" timeOffset="527.03">553 124 18,'0'0'24,"16"-4"-1,-16 4-6,15-10 1,-15 10-1,18-7-3,-2 9-2,-16-2-2,30-6-2,-30 6-2,34-3 0,-34 3-3,35-7-1,-16 0 0,2 2-1,1-2 0,-3-2-1,-3 3 1,2-2-1,-18 8 0,23-7-2,-23 7-1,17 0-4,-17 0-7,0 0-8,0 0-11,2 21 0,-2-21 0,0 0 2</inkml:trace>
  <inkml:trace contextRef="#ctx0" brushRef="#br0" timeOffset="842.0482">613 259 3,'0'0'20,"0"0"4,0 0-6,0 0-1,0 0 0,21 7-4,-21-7-2,21-3 0,-3 3-2,-18 0-2,35-12-2,-16 1-2,6 4-1,-5-2-1,1 4 0,2 0-1,-4-4-3,4 7-5,-23 2-6,32-16-6,-9 16-8,-11-21-3,16 18 1</inkml:trace>
  <inkml:trace contextRef="#ctx0" brushRef="#br0" timeOffset="1517.0868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<inkml:trace contextRef="#ctx0" brushRef="#br0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<inkml:trace contextRef="#ctx0" brushRef="#br0" timeOffset="5062.2896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1.9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5C42EF-DC1B-47E1-B513-508389CA4E32}" emma:medium="tactile" emma:mode="ink">
          <msink:context xmlns:msink="http://schemas.microsoft.com/ink/2010/main" type="inkDrawing" rotatedBoundingBox="22952,12466 23389,13910 23331,13928 22893,12484" semanticType="callout" shapeName="Other">
            <msink:sourceLink direction="with" ref="{98FC3B3C-CD45-4F4E-814A-6E194DC3A9A0}"/>
          </msink:context>
        </emma:interpretation>
      </emma:emma>
    </inkml:annotationXML>
    <inkml:trace contextRef="#ctx0" brushRef="#br0">11077 406 19,'0'0'18,"0"0"-1,0 0-1,0 0 1,0 0-2,0 0-1,0 0-1,0 0-2,0 0 0,0 0-2,0 0-2,23 26 0,-23-26-3,12 22 0,-12-22-2,10 33 0,-4-12 0,3 11 0,-2 3-1,1 10 1,1 6-1,5 9 1,1 7-1,2 5 0,1-3 0,5 1-1,1-3 1,-1 1-1,6-3 0,-3 0-1,-1-3 1,1-1 1,-6 1-1,-1-4 0,-6-2 0,1-3 1,-9-6-2,0-5 2,-1-5-1,-1-7 0,1-5 0,-1-6 0,-3-19-1,7 21 1,-7-21-1,0 0 1,18 2-1,-18-2 0,0 0-1,12-21-3,-12 21-9,0 0-19,11-18 0,-11 18-2,5-19 2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4.1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48:40.90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350C86-B22B-4F6A-A02D-874DDDDF732F}" emma:medium="tactile" emma:mode="ink">
          <msink:context xmlns:msink="http://schemas.microsoft.com/ink/2010/main" type="writingRegion" rotatedBoundingBox="13296,11045 14528,13953 12589,14775 11357,11866"/>
        </emma:interpretation>
      </emma:emma>
    </inkml:annotationXML>
    <inkml:traceGroup>
      <inkml:annotationXML>
        <emma:emma xmlns:emma="http://www.w3.org/2003/04/emma" version="1.0">
          <emma:interpretation id="{BA2A55C1-82E9-4182-BCF8-179BB96CE10E}" emma:medium="tactile" emma:mode="ink">
            <msink:context xmlns:msink="http://schemas.microsoft.com/ink/2010/main" type="paragraph" rotatedBoundingBox="13338,11144 14528,13953 13803,14260 12613,11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BFBE0C-3B07-415C-A25F-6C722B28160A}" emma:medium="tactile" emma:mode="ink">
              <msink:context xmlns:msink="http://schemas.microsoft.com/ink/2010/main" type="line" rotatedBoundingBox="13338,11144 14528,13953 13803,14260 12613,11451"/>
            </emma:interpretation>
          </emma:emma>
        </inkml:annotationXML>
        <inkml:traceGroup>
          <inkml:annotationXML>
            <emma:emma xmlns:emma="http://www.w3.org/2003/04/emma" version="1.0">
              <emma:interpretation id="{1282053B-D71D-4B73-B2D2-848EE26A75FA}" emma:medium="tactile" emma:mode="ink">
                <msink:context xmlns:msink="http://schemas.microsoft.com/ink/2010/main" type="inkWord" rotatedBoundingBox="13367,11137 14476,14085 13739,14363 12629,11415"/>
              </emma:interpretation>
              <emma:one-of disjunction-type="recognition" id="oneOf0">
                <emma:interpretation id="interp0" emma:lang="en-US" emma:confidence="0">
                  <emma:literal>it.</emma:literal>
                </emma:interpretation>
                <emma:interpretation id="interp1" emma:lang="en-US" emma:confidence="0">
                  <emma:literal>I.</emma:literal>
                </emma:interpretation>
                <emma:interpretation id="interp2" emma:lang="en-US" emma:confidence="0">
                  <emma:literal>k.</emma:literal>
                </emma:interpretation>
                <emma:interpretation id="interp3" emma:lang="en-US" emma:confidence="0">
                  <emma:literal>l.</emma:literal>
                </emma:interpretation>
                <emma:interpretation id="interp4" emma:lang="en-US" emma:confidence="0">
                  <emma:literal>It.</emma:literal>
                </emma:interpretation>
              </emma:one-of>
            </emma:emma>
          </inkml:annotationXML>
          <inkml:trace contextRef="#ctx0" brushRef="#br0">920-512 14,'0'0'19,"0"0"1,0 0-1,0 0-2,0 0-3,0 0 1,7 16-2,-7-16-2,0 0-3,8 17-1,-8-17-1,9 27-1,-9-27 2,13 37-2,-8-16-1,6 12 0,-6-3-2,5 7-1,-4-4 0,3 4-1,-4-2-1,2 0 1,-2 0-1,4 1 1,-2-3 1,6 0-1,-3-3 1,4-2 0,2-5 0,2 2-1,-18-25 1,30 28 0,-30-28-1,23 14 0,-23-14 0,0 0 1,17 12-1,-17-12 0,0 0-1,2 18-1,-2-18-4,0 0-6,0 23-13,0-23-7,0 0-2,7 19 0,-7-19 2</inkml:trace>
          <inkml:trace contextRef="#ctx0" brushRef="#br0" timeOffset="1075.0615">1395-456 26,'0'0'19,"0"0"1,0 0 0,0 0-5,0 0-2,0 0-3,0 0-2,0 0 0,8 26-1,-8-26-1,11 29-1,-6-14-1,6 10 1,-4-4-1,5 7 0,1-3-2,3 6 1,0-6-1,3 3-1,-1-5 0,3 3 0,-2 2 1,1 1-2,-1 0 1,-3 3 0,0-2-1,-2 2 1,0-6 0,-2 2 0,-3-10-1,5 3 1,-14-21 0,20 26 0,-20-26-1,14 19 1,-14-19-1,0 0 0,14 18 0,-14-18 0,0 0 0,0 0 0,0 0-1,0 0-2,0 0-5,0 0-14,-2-23-11,2 23 1,-1-28-2,1 28 1</inkml:trace>
          <inkml:trace contextRef="#ctx0" brushRef="#br0" timeOffset="2025.1159">1418-890 23,'0'0'22,"0"0"-1,15 18 1,-15-18-4,0 0-2,11 21-2,-11-21 0,14 30-3,-10-13-2,6 10-1,-6-1-3,8 7 1,-3-5-1,5 13-1,-3-10-1,5 6 0,-2-7 0,5 2-1,-3-6 0,4 1 0,-1-5 0,0-1-1,-1-3 0,0 1 1,-6-3-2,2 0 1,-7 0-1,-7-16 1,16 28-1,-16-28 0,13 21 0,-13-21 0,8 16 0,-8-16 0,0 0 0,16 14 0,-16-14-1,0 0 1,0 0 0,0 0-1,20 3-1,-20-3-6,7-15-24,-7 15-4,0 0 1,0 0-1</inkml:trace>
          <inkml:trace contextRef="#ctx1" brushRef="#br1">2420 1981,'0'0,"0"0,0 0,0 0,0 0,0 0</inkml:trace>
        </inkml:traceGroup>
      </inkml:traceGroup>
    </inkml:traceGroup>
    <inkml:traceGroup>
      <inkml:annotationXML>
        <emma:emma xmlns:emma="http://www.w3.org/2003/04/emma" version="1.0">
          <emma:interpretation id="{994C29FD-8822-408F-B61A-647FAD3D8B4F}" emma:medium="tactile" emma:mode="ink">
            <msink:context xmlns:msink="http://schemas.microsoft.com/ink/2010/main" type="paragraph" rotatedBoundingBox="12057,11634 12308,13697 11933,13743 11682,11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253388-EE13-4424-A4FA-CE94C69E3C08}" emma:medium="tactile" emma:mode="ink">
              <msink:context xmlns:msink="http://schemas.microsoft.com/ink/2010/main" type="line" rotatedBoundingBox="12057,11634 12308,13697 11933,13743 11682,11679"/>
            </emma:interpretation>
          </emma:emma>
        </inkml:annotationXML>
        <inkml:traceGroup>
          <inkml:annotationXML>
            <emma:emma xmlns:emma="http://www.w3.org/2003/04/emma" version="1.0">
              <emma:interpretation id="{AAA0A293-6B74-4E09-8F8A-2D93368DF021}" emma:medium="tactile" emma:mode="ink">
                <msink:context xmlns:msink="http://schemas.microsoft.com/ink/2010/main" type="inkWord" rotatedBoundingBox="12057,11634 12308,13697 11933,13743 11682,11679"/>
              </emma:interpretation>
              <emma:one-of disjunction-type="recognition" id="oneOf1">
                <emma:interpretation id="interp5" emma:lang="en-US" emma:confidence="0">
                  <emma:literal>+</emma:literal>
                </emma:interpretation>
                <emma:interpretation id="interp6" emma:lang="en-US" emma:confidence="0">
                  <emma:literal>"</emma:literal>
                </emma:interpretation>
                <emma:interpretation id="interp7" emma:lang="en-US" emma:confidence="0">
                  <emma:literal>*</emma:literal>
                </emma:interpretation>
                <emma:interpretation id="interp8" emma:lang="en-US" emma:confidence="0">
                  <emma:literal>y</emma:literal>
                </emma:interpretation>
                <emma:interpretation id="interp9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-2142.1225">21-415 11,'0'0'16,"0"0"-1,0 0-2,0 0-1,0 0 0,0 0-1,0 0 0,0 0-1,0 0 0,2 17-2,-2-17 0,0 0-2,15 28 1,-15-28-2,6 27-1,-6-27-1,3 31 0,1-15-2,1 5 1,-1-2 1,-1 6-1,4-4-1,2 4 0,-2-4 0,2 2-1,-2-4 1,-2-1-1,-5-18 1,11 28-1,-11-28 1,7 24-1,-7-24 0,5 25 1,-5-25-1,4 28 0,-2-12 1,1 0-1,-3-16 1,7 28-1,-7-28 1,12 24 0,-12-24 0,15 20 0,-15-20-1,10 15 1,-10-15-1,0 0 1,11 22-1,-11-22 1,5 17-1,-5-17 0,7 21 0,-7-21 0,13 25 1,-13-25-1,12 23 0,-12-23 0,12 21 1,-12-21-1,9 17 1,-9-17-1,4 18 0,-4-18 0,3 16 0,-3-16 0,2 17 0,-2-17 0,3 18 0,-3-18 0,0 0 0,9 17 1,-9-17-1,0 0 0,9 21 0,-9-21 0,5 18 0,-5-18 0,9 25 0,-9-25 0,6 26 1,-6-26-1,3 26 0,-3-26 0,4 21 0,-4-21 0,1 16 0,-1-16 0,2 16 0,-2-16 0,4 18 0,-4-18 0,3 19 0,-3-19 0,5 21 0,-5-21 0,6 18-1,-6-18 1,0 0 0,0 0 0,10 19 0,-10-19 1,0 0-1,0 0 0,9 18 0,-9-18 0,0 0 0,9 21 1,-9-21-2,0 0 2,11 17-2,-11-17 1,0 0-1,0 0-7,0 0-25,0 0 1,-11-26-1,11 26-1</inkml:trace>
          <inkml:trace contextRef="#ctx0" brushRef="#br0" timeOffset="-13572.7763">1-1 35,'7'25'23,"-7"-25"-3,0 0-1,-5 23-4,5-23-3,7 33-2,-7-33-3,5 35 0,-5-35-1,8 37 0,-8-37-1,8 37 1,-8-21-2,6 3 0,-6-3-1,3 2 0,-5-3-1,6 5 0,-4-3 0,0 1-1,0 1 0,2 0 0,-2 1 0,5-1 1,-3 0-1,3 3 0,-1-3-1,1 0 1,2-3 0,0 2 0,-7-18 0,12 31 0,-12-31 0,11 30-1,-4-14 1,-2 0-1,1 0 1,-1 1-1,-2-1 0,3 1 1,-1-1-1,-5-16 0,12 28 0,-12-28 1,13 29-1,-8-14 0,-5-15 0,9 28 1,-6-12-1,-3-16 0,8 28 0,-8-28 0,10 28 0,-10-28 0,14 29 0,-14-29 0,11 22 0,-11-22 0,10 22 0,-10-22 0,6 17 1,-6-17-1,0 0 0,10 21 0,-10-21 0,0 0 0,11 21 0,-11-21 0,11 20-1,-11-20-1,7 17 3,-7-17-4,7 20 4,-7-20-4,5 17 3,-5-17-2,5 16 2,-5-16 0,6 16 0,-6-16 0,5 16 0,-5-16 0,0 0 0,9 17 0,-9-17 0,0 0 0,0 0 0,0 0 0,0 0 0,12 16 0,-12-16 0,0 0 0,0 0 0,0 0 0,0 0 0,0 0 0,0 0 0,0 0 0,0 0 0,0 0 0,14 16 0,-14-16 0,0 0 0,0 0 0,0 0-2,0 0-2,0 0-3,0 0-8,0 0-21,0 0 2,-9-18-3,9 18 3</inkml:trace>
          <inkml:trace contextRef="#ctx0" brushRef="#br0" timeOffset="-15795.9034">21 943 5,'0'0'13,"0"0"-3,0 0 0,0 0-1,0 0-1,0 0 0,0 0 0,0 0 1,0 0 1,0 0-2,16-7 1,-16 7-1,0 0 0,0 0-1,19 16 0,-19-16-1,0 0 0,16 19-1,-16-19 0,12 23-2,-12-23-2,7 28 2,-7-28-3,7 28 1,-7-28-2,9 28 2,-9-28-3,7 26 3,-1-8-1,-6-18 1,10 25 0,-10-25-1,11 24 2,-11-24-2,7 23 1,-7-23-1,0 0 1,9 23-1,-9-23 1,0 0 0,10 21-1,-10-21 1,0 0 0,9 21-1,-9-21 1,0 0-1,14 21 1,-14-21-1,0 0 1,13 21-1,-13-21 1,7 16-1,-7-16 1,0 0-1,9 19 0,-9-19 1,0 0-1,8 18 1,-8-18-1,0 0 1,9 16 0,-9-16-1,0 0 1,9 17-1,-9-17 1,7 16-1,-7-16 1,7 18-1,-7-18 1,9 17 0,-9-17-1,0 0 1,11 23 0,-11-23-1,0 0 1,10 20-1,-10-20 0,0 0 0,7 17 0,-7-17 1,0 0-1,11 16 0,-11-16 0,0 0 0,10 16 1,-10-16-1,0 0 0,0 0 0,9 19 0,-9-19 1,0 0-1,0 0 0,6 16 0,-6-16 0,0 0 0,0 0 0,0 0 0,8 17 0,-8-17 1,0 0-1,0 0 0,0 0 0,7 20 0,-7-20 0,0 0 0,9 16 0,-9-16 0,0 0 0,0 0 1,13 19-1,-13-19 0,0 0 0,0 0 0,0 0 0,0 0 0,0 0 0,0 0-2,0 0-4,0 0-19,-4-18-9,4 18 0,-5-35-2,7 19 2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2:20.0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5-11-07T15:01:39.632"/>
    </inkml:context>
    <inkml:brush xml:id="br1">
      <inkml:brushProperty name="width" value="0.07" units="cm"/>
      <inkml:brushProperty name="height" value="0.07" units="cm"/>
      <inkml:brushProperty name="color" value="#FF00FF"/>
      <inkml:brushProperty name="fitToCurve" value="1"/>
    </inkml:brush>
  </inkml:definitions>
  <inkml:traceGroup>
    <inkml:annotationXML>
      <emma:emma xmlns:emma="http://www.w3.org/2003/04/emma" version="1.0">
        <emma:interpretation id="{3B8C232B-E82E-4294-80DB-7DAF11622407}" emma:medium="tactile" emma:mode="ink">
          <msink:context xmlns:msink="http://schemas.microsoft.com/ink/2010/main" type="writingRegion" rotatedBoundingBox="10129,16930 18136,16882 18143,18050 10136,18097"/>
        </emma:interpretation>
      </emma:emma>
    </inkml:annotationXML>
    <inkml:traceGroup>
      <inkml:annotationXML>
        <emma:emma xmlns:emma="http://www.w3.org/2003/04/emma" version="1.0">
          <emma:interpretation id="{62CE2BD7-82A3-44A1-A8FF-FECCEEB624C7}" emma:medium="tactile" emma:mode="ink">
            <msink:context xmlns:msink="http://schemas.microsoft.com/ink/2010/main" type="paragraph" rotatedBoundingBox="10129,16930 18136,16882 18143,18050 10136,18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4B40C5-2932-4711-A22D-D88D780BB396}" emma:medium="tactile" emma:mode="ink">
              <msink:context xmlns:msink="http://schemas.microsoft.com/ink/2010/main" type="line" rotatedBoundingBox="10129,16930 18136,16882 18143,18050 10136,18097"/>
            </emma:interpretation>
          </emma:emma>
        </inkml:annotationXML>
        <inkml:traceGroup>
          <inkml:annotationXML>
            <emma:emma xmlns:emma="http://www.w3.org/2003/04/emma" version="1.0">
              <emma:interpretation id="{15769B1B-19AF-46BE-BD15-8484254E32D7}" emma:medium="tactile" emma:mode="ink">
                <msink:context xmlns:msink="http://schemas.microsoft.com/ink/2010/main" type="inkWord" rotatedBoundingBox="16792,16890 18136,16882 18143,18005 16799,18013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6304 5882</inkml:trace>
        </inkml:traceGroup>
        <inkml:traceGroup>
          <inkml:annotationXML>
            <emma:emma xmlns:emma="http://www.w3.org/2003/04/emma" version="1.0">
              <emma:interpretation id="{2C943452-E0EB-4157-9040-3953E3F46A9B}" emma:medium="tactile" emma:mode="ink">
                <msink:context xmlns:msink="http://schemas.microsoft.com/ink/2010/main" type="inkWord" rotatedBoundingBox="10213,16954 13991,17270 13912,18210 10135,17895"/>
              </emma:interpretation>
              <emma:one-of disjunction-type="recognition" id="oneOf1">
                <emma:interpretation id="interp5" emma:lang="en-US" emma:confidence="0">
                  <emma:literal>Fit so</emma:literal>
                </emma:interpretation>
                <emma:interpretation id="interp6" emma:lang="en-US" emma:confidence="0">
                  <emma:literal>Jitt,0</emma:literal>
                </emma:interpretation>
                <emma:interpretation id="interp7" emma:lang="en-US" emma:confidence="0">
                  <emma:literal>Jitta0</emma:literal>
                </emma:interpretation>
                <emma:interpretation id="interp8" emma:lang="en-US" emma:confidence="0">
                  <emma:literal>Jitt30</emma:literal>
                </emma:interpretation>
                <emma:interpretation id="interp9" emma:lang="en-US" emma:confidence="0">
                  <emma:literal>Jintao</emma:literal>
                </emma:interpretation>
              </emma:one-of>
            </emma:emma>
          </inkml:annotationXML>
          <inkml:trace contextRef="#ctx1" brushRef="#br1">559 5417 310 0,'25'-7'130'16,"-25"7"-6"-16,0 0 8 15,0 0-103-15,8 21-5 0,-8-21-2 16,-12 31-2-16,-3-12-5 15,5 8-1-15,-11 2-2 16,4 0-4 0,-6 2-2-16,3-2-4 0,1-2 13 15,-4 2-19-15,4-2 12 16,3-6-18-16,16-21 8 16,-27 23-18-16,27-23-2 15,-19 4-30-15,19-4-76 16,0 0-6-16,0 0-7 15,4-35 9-15</inkml:trace>
          <inkml:trace contextRef="#ctx1" brushRef="#br1" timeOffset="711.8706">372 5481 337 0,'0'0'130'0,"0"0"-5"15,0 0-8 1,0 0-92-16,35 12-6 15,-8-12-1-15,13 0-7 0,3-2-4 16,11-6-4-16,9 0-6 16,-1-7-7-16,5 7-8 15,-9-5-10-15,4 24-21 16,-29-7-78-16,11 17 0 16,-44-21-5-16,37 47 8 15</inkml:trace>
          <inkml:trace contextRef="#ctx1" brushRef="#br1" timeOffset="365.135">690 5452 228 0,'0'0'108'16,"0"0"-1"-16,21 16 7 15,-21-16-87-15,0 0 1 16,0 0 3-16,-13 34-1 16,13-34-1-16,-25 45-4 0,9-22-5 15,5 4-3-15,-1-6-6 16,8 4-3-1,1-6-2-15,6-1-6 16,-3-18 15-16,14 25-17 0,-14-25 13 16,25 27-13-16,-25-27 14 15,25 23-19-15,-25-23 14 16,19 17-15-16,-19-17-9 16,0 0-10-16,37 8-32 15,-37-8-71-15,21-14-7 16,-21 14 10-16,31-27-8 15</inkml:trace>
          <inkml:trace contextRef="#ctx1" brushRef="#br1" timeOffset="1334.0206">1053 5776 314 0,'19'19'123'16,"-19"-19"7"-16,0 0-2 16,0 0-102-16,0 0-6 15,19 10 4-15,-19-10-2 16,10 33-7-16,-10-33 2 0,8 38-9 15,-5-15-1-15,-3-23-5 16,4 29 1-16,-4-29-6 16,-2 27 1-16,2-27 2 15,-7 18-2-15,7-18 1 16,0 0-6-16,0 0 4 16,-18-10-3-16,18 10 2 15,-17-31-4-15,7 8 0 16,-5 2 2-16,-4 2 6 15,-1 5 4-15,-7 8 0 16,2 4 2-16,-2 6 2 16,8 4 3-16,0 7-2 15,19-15-1-15,-10 33-5 0,10-33-3 16,19 8 2-16,-1-10-1 16,9-2-2-16,0 0 0 15,0 0 0 1,-2 6 0-16,-4-6 3 0,-21 4-1 15,23 22 0-15,-21-3-1 16,-12 2-1-16,10-21 1 16,-27 29-1-16,8-23-2 15,19-6-14-15,-35 11-26 16,35-11-93-16,0 0 0 16,0 0-4-16,-19-23 1 15</inkml:trace>
          <inkml:trace contextRef="#ctx1" brushRef="#br1" timeOffset="2555.3895">1749 5365 233 0,'-22'-7'104'0,"22"7"-2"16,0 0 8-16,-9-31-92 0,9 31 1 16,-2-23 3-16,2 23 1 15,0 0 2 1,-21-6 0-16,-1 6-1 16,3 10-3-16,-8 3-3 0,4 6-3 15,-4-3-2-15,6 5-1 16,-2-6-1-16,9 7-1 15,-3 3-4-15,9 2 1 16,0-2-2-16,3 6 0 16,1-1 0-16,2-1 0 15,2 4-1-15,0-2-3 16,0-4 16-16,4 0-15 0,0 0 11 16,7-4-15-1,1 2 18-15,5-6-15 16,4-1 14-16,6-7-12 15,4-1-2-15,2-2 0 0,2-1 3 16,1-5 1-16,-5-4-4 16,2 4-1-16,-6 0 3 15,-4 4 0-15,-2 0-2 16,-2-6 2-16,-1-4-4 16,1-2 0-16,-19 6 2 15,33-4-1-15,-33 4-3 16,33-17 2-16,-33 17 2 15,27-12 0-15,-27 12-11 16,25-17 10-16,-25 17-12 16,27-33 14-16,-27 33-12 15,27-29 12-15,-12 6-14 16,2 2 12-16,-5-4 0 0,-2 4 2 16,-10 21-2-16,9-33 0 15,-9 10 0-15,-7 2 1 16,7 21-1-1,-18-31 0-15,18 31 1 0,-25-35-1 16,10 10 1-16,3 0 0 16,1 2 1-16,1 0-1 15,0-4 0-15,1 5 1 16,9 22-1-16,-25-30 1 16,25 30 0-16,-37-10 0 15,12 8 0-15,-2 2-1 16,-2 2 0-16,0 0 0 0,2-2 2 15,0-4-4-15,4 4-5 16,4-13-5-16,19 13-18 16,-27-14-113-1,27 14-2-15,0 0-7 0,0 0-1 16</inkml:trace>
          <inkml:trace contextRef="#ctx1" brushRef="#br1" timeOffset="-2289.9007">-1305 5209 248 0,'-8'-21'116'0,"8"21"0"16,-11-23 2-16,11 23-86 15,-4-21-4-15,4 21-1 16,4-18-3-16,-4 18-5 15,0 0-1-15,15-19-2 16,-15 19-2-16,23-2-2 16,-23 2-1-16,31 8-1 15,-10 5-4-15,0-1 1 16,4 3-3-16,-3 1 1 16,3 5-1-16,-2 2 0 0,0 2 0 15,-4 0-1-15,-7 6 2 16,-3 4 1-16,-9 11 0 15,-7 2-2-15,-3 4 3 16,-9-5-4-16,-2 1-4 16,-4 0 15-16,-2-8-15 15,0-5 1-15,3-16-2 16,-1-3 14-16,0-5-15 16,0-1 16-16,-2-6-12 15,0-2 1-15,-2-2-2 16,-3 2 11-16,-3 7-11 15,2-5 2-15,-2 0-3 0,1 4 0 16,1 3-2-16,6-3 1 16,0-4-6-16,8 4-7 15,1-10-16-15,18 2-24 16,-23 9-83-16,23-9-8 16,2-21 4-16,-2 21-8 15</inkml:trace>
          <inkml:trace contextRef="#ctx1" brushRef="#br1" timeOffset="-1774.6239">-1587 5178 288 0,'0'0'122'0,"0"0"-1"15,25-9 2-15,-25 9-94 16,27-8-3-16,-7-2 0 16,18 5-5-16,1-11-4 15,15-1-15-15,9-8 11 16,11-2-17-16,9-4 12 15,7 2-16-15,-5 0 12 16,-4 10-14-16,-8 11 13 16,-15 12-1-16,-12 9-1 15,-13 5 11-15,-10 7-18 0,-13 0 6 16,7 2-23-16,-17-27-19 16,21 21-88-16,-21-21 8 15,22-25-12-15,-22 0-14 16</inkml:trace>
          <inkml:trace contextRef="#ctx1" brushRef="#br1" timeOffset="-1001.924">-295 5331 289 0,'0'0'119'15,"0"0"7"-15,-19-20-2 16,19 20-90-16,0 0-5 16,0 0-5-16,0 0-5 15,0 0-8-15,0 0 0 16,2 22-3-16,-2-22-4 15,0 0-3-15,0 0-1 16,0 0 0-16,19-8 0 0,-19 8 2 16,0 0-2-16,15-25 0 15,-15 25 1 1,0 0-1-16,0 0-2 16,0 0-7-16,0 0-8 0,0 0-18 15,12 33-48-15,-12-33-47 16,0 19 2-16,0-19-4 15,-4 19 5-15</inkml:trace>
          <inkml:trace contextRef="#ctx1" brushRef="#br1" timeOffset="-584.8">-362 5712 250 0,'-8'20'120'16,"8"-20"-2"-16,0 0-10 16,0 0-51-16,0 0-32 15,0 0 2-15,13-20-17 16,-13 20 5-16,0 0-13 16,12-27 9-16,-12 27-1 15,6-19-3-15,-6 19-2 16,0 0 1-16,0 0-4 15,19-2 1-15,-19 2-1 16,0 0 1-16,0 0 0 16,19 21-4-16,-19-21 4 15,2 18-4-15,-2-18 14 16,-9 27-15-16,9-27 14 0,-12 34-13 16,12-34 15-16,-10 29-14 15,10-29 11-15,0 0-12 16,0 0-1-16,0 0-6 15,0 0-10-15,0 0-18 16,22 10-87-16,-22-10-6 16,0 0-7-16,0 0 4 15</inkml:trace>
        </inkml:traceGroup>
        <inkml:traceGroup>
          <inkml:annotationXML>
            <emma:emma xmlns:emma="http://www.w3.org/2003/04/emma" version="1.0">
              <emma:interpretation id="{E6803BF0-E95C-489F-B8E9-3CDCE7CE1FF3}" emma:medium="tactile" emma:mode="ink">
                <msink:context xmlns:msink="http://schemas.microsoft.com/ink/2010/main" type="inkWord" rotatedBoundingBox="14504,17032 18065,16882 18111,17986 14550,18135"/>
              </emma:interpretation>
              <emma:one-of disjunction-type="recognition" id="oneOf2">
                <emma:interpretation id="interp10" emma:lang="en-US" emma:confidence="0">
                  <emma:literal>tots</emma:literal>
                </emma:interpretation>
                <emma:interpretation id="interp11" emma:lang="en-US" emma:confidence="0">
                  <emma:literal>tot's</emma:literal>
                </emma:interpretation>
                <emma:interpretation id="interp12" emma:lang="en-US" emma:confidence="0">
                  <emma:literal>Jets</emma:literal>
                </emma:interpretation>
                <emma:interpretation id="interp13" emma:lang="en-US" emma:confidence="0">
                  <emma:literal>Jots</emma:literal>
                </emma:interpretation>
                <emma:interpretation id="interp14" emma:lang="en-US" emma:confidence="0">
                  <emma:literal>Jutes</emma:literal>
                </emma:interpretation>
              </emma:one-of>
            </emma:emma>
          </inkml:annotationXML>
          <inkml:trace contextRef="#ctx1" brushRef="#br1" timeOffset="3271.0635">2709 5641 308 0,'0'0'119'16,"0"0"11"-16,0 0-8 15,34-23-100-15,-34 23-1 16,52-27 2-16,-19 15-1 16,12 1-3-16,3-1-2 0,12 1-5 15,11 1-3 1,12 2-4-16,11-7-1 0,8-4-3 16,6 1 2-1,2-1-3-15,-2 4 3 0,-6 11-1 16,-13-2 0-16,-12 8 1 15,-17 4-2-15,-10 5-1 16,-11-1-5-16,-10-6-8 16,1 0-14-16,-30-4-31 15,39-20-73-15,-35-5-7 16,-4 25 3-16,-2-33-3 16</inkml:trace>
          <inkml:trace contextRef="#ctx1" brushRef="#br1" timeOffset="3597.2798">3912 5288 338 0,'0'0'131'15,"0"0"2"-15,0 0-2 16,31 6-105-16,-31-6-6 0,38 8 0 16,-15-2-1-1,10 5-4-15,-2-1-2 16,7 1-2-16,-3 5-3 16,4-1-4-16,-1 4 0 0,-3-5-3 15,-4-1 1-15,-2-1-1 16,-6-2 0-16,-23-10 1 15,25 17 0-15,-25-17-1 16,-14 19 2-16,-13-1-1 16,-11 5-1-16,-14-2-2 15,-6 8-4-15,-4-6-3 16,1 14-8-16,3-12-17 16,29 9-99-16,-8-18-15 15,37-16 5-15,0 0-8 16</inkml:trace>
          <inkml:trace contextRef="#ctx1" brushRef="#br1" timeOffset="4190.9958">5200 5294 305 0,'0'0'124'16,"32"12"7"-16,-32-12-3 15,0 0-89-15,6 32-11 16,-2-5-1-16,-16-5-6 16,5 14-2-16,-13-5-6 15,-1 8-3-15,-4 3-4 16,-6-9-4-16,2-4-2 15,-3-2-1-15,3-4-4 16,2-8-3-16,11 3-5 16,-3-13-9-16,19-5-24 15,0 0-88-15,0 0 3 0,0 0-7 16,39-15 6-16</inkml:trace>
          <inkml:trace contextRef="#ctx1" brushRef="#br1" timeOffset="4514.5539">5464 5315 241 0,'21'-9'105'0,"0"7"10"16,-21 2-4-16,0 0-84 15,0 0 2-15,0 0 3 0,0 0 3 16,-25 36 1-16,0-18-9 15,6 20-7-15,-6-1-5 16,11 9-2-16,-3-5-3 16,11-1-2-16,4-3-3 15,8-6-2-15,5-1-2 16,-11-30-2-16,35 22-3 16,-35-22-5-16,33 2-9 15,-33-2-8-15,27-4-17 16,-27 4-37-16,0 0-48 15,8-25-6-15,-8 25 6 16,11-29-1-16</inkml:trace>
          <inkml:trace contextRef="#ctx1" brushRef="#br1" timeOffset="4849.762">5151 5319 258 0,'0'0'118'15,"18"-8"5"1,-18 8 1-16,38-11-61 15,-38 11-36-15,48-14-3 16,-21 5 0-16,10 5-7 0,-4 0-3 16,9 2-7-16,-5 0-10 15,1 0-9-15,3 6-10 16,-12-6-19-16,17 21-46 16,-25-17-42-16,12 10 0 15,-33-12-2-15,35 19 7 16</inkml:trace>
          <inkml:trace contextRef="#ctx1" brushRef="#br1" timeOffset="5484.9406">5826 5734 336 0,'23'23'128'0,"-2"-12"-3"16,-21-11 2-16,18 12-109 15,-18-12 4-15,31 21-4 0,-31-21-1 16,29 12-6-16,-29-12-4 16,27 13-2-16,-27-13-3 15,21 14-4-15,-21-14-1 16,0 0 1-16,0 0 0 16,0 0 1-16,0 0-1 15,-37-18 3-15,14 1-16 16,-4-2 16-16,-2 7-9 15,0 2 15-15,-2-1-13 16,8 9 16-16,-6 2-2 16,10 13-1-16,-2-3 18 15,21-10-16-15,-21 21 8 16,21-21-16-16,5 20 14 0,-5-20-14 16,22 5 0-16,-1-12-4 15,6 7-2-15,0 2 2 16,2 1 3-16,-4-3 1 15,-2 6-4-15,-23-6 1 16,27 16 0-16,-27-16 4 16,0 19-1-16,0-19 1 15,-27 10-2-15,8-3-1 16,-3 1 0-16,-3-4-7 16,4 4-11-16,-8-1-28 15,25 11-87-15,-19-5-1 16,23-13-6-16,0 0 5 0</inkml:trace>
          <inkml:trace contextRef="#ctx1" brushRef="#br1" timeOffset="6250.7306">6237 4808 271 0,'0'0'123'0,"0"0"3"16,0 0-1-16,0 0-92 15,-21 4-6-15,21-4-3 16,-27 6-4-16,9-4-2 15,18-2-4-15,-31 17-3 16,31-17-3-16,-25 19-1 0,25-19-2 16,-17 18-1-16,17-18-1 15,-6 21-1-15,6-21 0 16,0 0-2 0,21 23 1-16,-21-23-2 0,33 14 1 15,-12-1 0-15,-3 4 1 16,3 3 0-16,-4 1 12 15,-3 6-11-15,-3-2 11 16,-7 4-10-16,-2-2 12 16,-6 0-11-16,-5-8 10 15,9-19-11-15,-29 33 1 16,9-16-2-16,-1-9 0 16,-2 2-2-16,0-1-3 0,23-9-10 15,-37 2-18 1,37-2-106-16,0 0-7 15,0 0-1-15,-4-19-6 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15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C0B1BA-069A-471A-9F24-2AA1542AEE71}" emma:medium="tactile" emma:mode="ink">
          <msink:context xmlns:msink="http://schemas.microsoft.com/ink/2010/main" type="writingRegion" rotatedBoundingBox="29173,6539 27353,14279 23301,13327 25121,5586"/>
        </emma:interpretation>
      </emma:emma>
    </inkml:annotationXML>
    <inkml:traceGroup>
      <inkml:annotationXML>
        <emma:emma xmlns:emma="http://www.w3.org/2003/04/emma" version="1.0">
          <emma:interpretation id="{DCFEDC0D-1ED6-41CA-950B-3836BA42D60E}" emma:medium="tactile" emma:mode="ink">
            <msink:context xmlns:msink="http://schemas.microsoft.com/ink/2010/main" type="paragraph" rotatedBoundingBox="29308,6911 27018,13373 25466,12823 27756,6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E0D637-9F5D-4BAC-8512-49F3F6327BA2}" emma:medium="tactile" emma:mode="ink">
              <msink:context xmlns:msink="http://schemas.microsoft.com/ink/2010/main" type="line" rotatedBoundingBox="29308,6911 27018,13373 25466,12823 27756,6360"/>
            </emma:interpretation>
          </emma:emma>
        </inkml:annotationXML>
        <inkml:traceGroup>
          <inkml:annotationXML>
            <emma:emma xmlns:emma="http://www.w3.org/2003/04/emma" version="1.0">
              <emma:interpretation id="{FC995E4C-BD2D-46BB-876F-DC9819EBF09A}" emma:medium="tactile" emma:mode="ink">
                <msink:context xmlns:msink="http://schemas.microsoft.com/ink/2010/main" type="inkWord" rotatedBoundingBox="25466,12823 27756,6360 29308,6911 27018,13373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?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14780-2428 31,'0'0'28,"0"0"3,0 0-4,0 0-3,0 0-5,19 28-4,-19-28-3,16 28-4,-16-28-1,21 37-4,-12-18 2,5 8-4,0-6 2,-1 9-2,-4-4 1,3 4-1,-3 0 0,5 1 0,-2-1 0,-1 2 0,0-2 0,1 1 0,-2-3 0,6 1-1,-3 0 1,1-1-1,2 1 1,-2-5-1,0-3 1,0 2-1,0-5 1,2-4-1,-16-14 0,25 24 1,-25-24-1,7 16 0,-7-16 0,0 0 0,5 16 0,-5-16-2,0 0-3,0 0-5,0 0-19,-9-19-8,0 3 0,9 16-1,-8-30 2</inkml:trace>
          <inkml:trace contextRef="#ctx0" brushRef="#br0" timeOffset="1902.1088">15239-3779 19,'0'0'15,"0"0"2,0 0 1,0 0 1,0 0-2,0 0-1,0 0-1,0 17-2,0-17-3,0 0-2,0 0 0,16 28-3,-16-28-1,19 28 1,-19-28-1,35 39 0,-12-18 0,2 9 0,-2-5-1,2 4-1,-4-4 0,5 3-1,1 2 0,-2-2-1,-2-2 1,0-1-1,-8-4 0,1-2 0,-3-1 0,-1-2 1,-12-16-2,0 0-2,18 17-4,-18-17-11,-14-17-18,14 17 1,0 0-2,-18-9 2</inkml:trace>
          <inkml:trace contextRef="#ctx0" brushRef="#br0" timeOffset="2826.1617">15719-3323 49,'18'16'29,"-18"-16"-2,0 0-4,1 18-5,-1-18-4,6 21-3,-6-21-3,3 30-3,-3-30 0,6 38 0,-3-18 0,8 11-1,-6-3 0,9 6-1,-9-3 0,8 6 0,-1-3-1,0 4 0,4-1-1,-3 4 0,-4-3 0,-1 5 0,1-3-1,0 2 1,3 0-1,-3 2 1,-2-2-1,2-3 0,2-4 0,1 0 1,0-3 0,8-2-2,-10-6 2,5-2-1,-7-7 1,-8-15-2,14 23 2,-14-23-2,16 9 1,-16-9 0,0 0 0,0 0 0,0 0-1,0 0 0,0 0 0,0 0 0,0 0-1,0 0-3,0 0-4,0 0-20,-8-18-8,8 18 1,-8-21-1</inkml:trace>
          <inkml:trace contextRef="#ctx0" brushRef="#br0" timeOffset="1048.06">15209-3242 14,'0'0'13,"0"0"1,-16-19 0,16 19 0,0 0 0,0 0 1,2-16-2,-2 16-1,0 0-2,0 0-1,0 0-1,0 0-2,16-2-1,-16 2-2,0 0 0,0 0 1,0 0-2,0 0 0,0 0 0,5 18 1,-5-18-1,7 24 1,5-4 0,-6-1 0,8 9 0,-7 2 0,7 5-1,0 0-1,4 6 1,1-3 0,-3 1 0,-2 0-1,6-1 0,1-4 0,3-1 1,-1-6-2,-1-5 1,-5-2-1,1-3 1,0-4-1,-1-3 0,-17-10 0,25 14 1,-25-14-1,0 0 0,18 9-1,-18-9 1,0 0-2,0 0-2,0 0-5,0 0-10,1-18-16,-1 18 0,-7-15-1,7 15 2</inkml:trace>
          <inkml:trace contextRef="#ctx0" brushRef="#br0" timeOffset="5810.3324">16159-5630 35,'8'30'29,"-8"-30"2,0 0-8,7 19-5,-7-19 0,11 29-8,-11-29-1,18 42-3,-10-18-1,5 13-1,-3-2 1,10 11-1,-4 0-1,7 6 1,-4-8-1,4 7 0,-9-7 0,9 2-1,-3-9-1,8 1 0,-2-9 0,-1-5 0,-6-4-2,-3-8-1,9 0-3,-25-12-14,0 0-18,9-17 0,-20-1-1,11 18 2</inkml:trace>
          <inkml:trace contextRef="#ctx0" brushRef="#br0" timeOffset="5178.2962">16111-5314 18,'0'0'22,"0"0"2,0 0 0,12 30-3,-12-12-4,0 0-3,9 11-2,-5-4-4,10 12-1,-2-5-1,4 10-1,0-7-1,5 11 0,0-8-1,11 6 0,-6-5 0,3 3-1,-5-7 0,-1 2 0,0-2-1,6-3 1,-5-1-1,-1-1 0,-3-2 0,-4 0 0,-1-1 0,0-3-1,2-6-1,-6 0-1,-11-18-3,0 0-8,0 0-23,23 3 2,-30-20-2,5-5 1</inkml:trace>
          <inkml:trace contextRef="#ctx0" brushRef="#br0" timeOffset="4069.2328">16081-4790 25,'0'0'26,"16"23"1,-16-23 1,0 0-14,0 23 0,-4-7-4,11 8-2,-7 1 0,6 10 0,-6-3 2,8 12-3,-2-6 0,10 8-1,-6-7-2,10 6-1,-5-6 0,8 5 1,-7-4-2,6 6 0,0 1 0,7 1 0,-8 1-1,2 0 0,-2 0 0,-2 2 0,-1-3-1,10-1 1,-3-3-1,-2 0 1,-2-2 0,-5-1-1,-2-1 1,0-3-2,-1 3 1,-1 1 0,-3-6 0,0 0-1,-4-1 1,0-5-1,4-1 1,5 1 1,-1-8-1,-6 0 0,0-2 0,-4-3 1,3 1-1,4-1 0,-10-16 0,14 30 0,-7-14 0,-7-16 0,7 32 0,-3-17 0,-1 3 0,3-2 0,-1 0 0,-5-16 0,5 21 0,-5-21-1,0 0-1,0 0 0,13 17-2,-13-17-4,0 0-9,0 0-18,-13-17-2,13 17 1,-10-27 0</inkml:trace>
          <inkml:trace contextRef="#ctx0" brushRef="#br0" timeOffset="6614.3782">16667-5192 13,'0'0'25,"-2"21"-2,0-5-1,2 5-1,-1 0-4,2 0-2,10 9-2,-9-7-4,10 8-2,-12-6 0,9 6-2,-6-4 0,13 10 0,-7-6-1,5 8 1,-5-6-1,3 8-1,-1-4 1,7 5 0,1-3-1,1 1 0,-6-1 0,7 1-1,-5-1 0,3 1 0,1-3-1,-5 0 1,1-2-2,-2 0 1,-5-5 0,2-4 0,-2-3-1,1-5 0,-10-18 0,18 21-1,-18-21 0,0 0-1,0 0-3,0 0-3,0 0-10,0 0-19,0 0 0,0 0 1,-16-21-2</inkml:trace>
          <inkml:trace contextRef="#ctx0" brushRef="#br0" timeOffset="-3695.2113">14570-102 14,'25'21'25,"-25"-21"2,0 0 3,17 25-13,-17-25 1,16 32-2,-16-32-5,9 44 1,-9-22-4,3 15-2,-1-7-2,2 11 0,-1-6-2,4 5 0,-1-5 0,4 0 0,1-1 0,5-3 0,3-1 0,2-3-1,-3-5 1,-6 3-1,4-7-1,-5 1 1,-11-19 0,17 28-1,-17-28 0,-3 25-1,3-25-1,-5 19-2,8-1-5,-3-18-17,0 0-10,0 0 1,0 0 0,0 0 0</inkml:trace>
          <inkml:trace contextRef="#ctx0" brushRef="#br0" timeOffset="-4556.2606">14413 403 4,'7'31'22,"-7"-31"2,16 18-1,-16-18-4,21 17-4,-21-17-2,25 25-3,-6-6-1,-10-1-1,5 10-2,-10-2 0,3 11-1,-9-3 1,7 8-1,-5-5 0,5 8 0,-6-9-1,8 4-1,-4-7-1,3 1-2,1-6 2,3-2-3,1-1 2,-2-2-2,1-6 1,-1 3-1,-9-20 1,18 26 1,-18-26-1,10 19 0,-10-19-1,0 0 0,0 0-5,-2-17-13,-3-8-14,12 4 0,-9-14-1,10 7 2</inkml:trace>
        </inkml:traceGroup>
      </inkml:traceGroup>
    </inkml:traceGroup>
    <inkml:traceGroup>
      <inkml:annotationXML>
        <emma:emma xmlns:emma="http://www.w3.org/2003/04/emma" version="1.0">
          <emma:interpretation id="{9E9D3086-4EAD-42CC-BEE5-38EF8F920F59}" emma:medium="tactile" emma:mode="ink">
            <msink:context xmlns:msink="http://schemas.microsoft.com/ink/2010/main" type="paragraph" rotatedBoundingBox="27268,6091 25448,13831 23301,13327 25121,5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920396-C02C-471B-AA32-527EAF04B395}" emma:medium="tactile" emma:mode="ink">
              <msink:context xmlns:msink="http://schemas.microsoft.com/ink/2010/main" type="line" rotatedBoundingBox="27268,6091 25448,13831 23301,13327 25121,5586"/>
            </emma:interpretation>
          </emma:emma>
        </inkml:annotationXML>
        <inkml:traceGroup>
          <inkml:annotationXML>
            <emma:emma xmlns:emma="http://www.w3.org/2003/04/emma" version="1.0">
              <emma:interpretation id="{E2E3458C-00D7-4F31-9391-48D9EB88D2C5}" emma:medium="tactile" emma:mode="ink">
                <msink:context xmlns:msink="http://schemas.microsoft.com/ink/2010/main" type="inkWord" rotatedBoundingBox="27268,6091 25448,13831 23301,13327 25121,5586"/>
              </emma:interpretation>
              <emma:one-of disjunction-type="recognition" id="oneOf1">
                <emma:interpretation id="interp5" emma:lang="en-US" emma:confidence="0">
                  <emma:literal>lie</emma:literal>
                </emma:interpretation>
                <emma:interpretation id="interp6" emma:lang="en-US" emma:confidence="0">
                  <emma:literal>liar</emma:literal>
                </emma:interpretation>
                <emma:interpretation id="interp7" emma:lang="en-US" emma:confidence="0">
                  <emma:literal>lire</emma:literal>
                </emma:interpretation>
                <emma:interpretation id="interp8" emma:lang="en-US" emma:confidence="0">
                  <emma:literal>liner</emma:literal>
                </emma:interpretation>
                <emma:interpretation id="interp9" emma:lang="en-US" emma:confidence="0">
                  <emma:literal>hirer</emma:literal>
                </emma:interpretation>
              </emma:one-of>
            </emma:emma>
          </inkml:annotationXML>
          <inkml:trace contextRef="#ctx0" brushRef="#br0" timeOffset="18420.0536">14319-5670 25,'0'0'20,"0"0"-1,0 0 3,0 0-1,-2 19-2,2-19-2,2 21-3,7 0-3,-9-21 0,11 46-6,-11-20 0,3 9-3,-1 4 1,7 7-2,1-1 2,8 6 0,-4-3 0,11 1 0,-4-8-1,5-1 1,-3-8-1,4 1-1,-8-8 1,-1-3-1,-9-1-1,0-1 1,-6-3-2,-3-17 0,2 27-3,-2-27-2,-2 16-4,2-16-22,0 0-5,0 0 0,-9-34 0</inkml:trace>
          <inkml:trace contextRef="#ctx0" brushRef="#br0" timeOffset="19195.0979">14746-5168 5,'22'21'29,"-22"-21"1,5 16 4,-5-16-11,0 23 0,10-2-4,-10-21-4,13 42-5,-11-19-2,12 11-1,-9-8-3,13 7 0,-8-3-1,8 5 0,-2-5-1,1 5 1,-1-3 0,2 5-2,-2-2 1,5 2 0,-2-2 0,1-2-1,-4-3 1,-2-3-1,-2-4-1,1-8 2,-13-15-3,21 18-1,-21-18-1,0 0-3,0 0-3,0 0-7,0 0-20,0-19-1,0 19-1,-11-18 1</inkml:trace>
          <inkml:trace contextRef="#ctx0" brushRef="#br0" timeOffset="9259.5297">14003-5055 30,'0'0'26,"0"0"-2,0 0-2,0 0-4,0 0-4,0 0-2,-2 16-3,2-16-2,4 19-2,0-3 0,-4-16-2,-4 38 0,2-17-1,11 13 1,-4-2 0,8 10 0,-3 2 0,6 12 1,-5-3 0,10 10-1,-7-2 0,7 6-1,-7-2 0,4 4 0,-7-6-1,1 0-1,6 0 1,-6-3-1,4 0 0,-4-4 1,-1-5-1,-1-2 0,5-3 0,0-4 0,-2-7 0,-3-1 0,1-8 0,-2-3 1,0-4-1,-9-19 0,12 27 0,-12-27 0,5 19 0,-5-19 0,-1 17 0,1-17 0,-6 22 0,6-22 0,2 24 1,-2-24-1,-2 23 0,2-23 0,0 19 0,0-19 0,9 20 0,-9-20-1,7 15 1,-7-15 0,0 0 0,2 16-2,-2-16 0,0 0-1,0 0-2,0 0-3,0 0-11,0 0-16,0 0 0,0 0 0,-9-16 2</inkml:trace>
          <inkml:trace contextRef="#ctx0" brushRef="#br0" timeOffset="10138.5798">13887-3711 25,'0'0'23,"0"0"2,7 16-3,-7-16-3,0 0-2,10 24-2,-10-24-2,16 27-1,-16-27-3,23 38-2,-14-15-2,9 7-2,-4 2-1,-2 1-1,1 1 0,-1-1 0,2 0 0,2 1-1,-2-6 1,4 3 0,-6-2 0,6-1 0,-6-2 0,4 0-1,2-3 1,-3-2-1,1-1 1,-7-3-1,0-1 0,-9-16 1,11 25-1,-11-25 0,8 17-1,-8-17-1,0 0-2,0 0-3,0 0-3,-15-5-7,15 5-11,0 0-5,-8-21-2,8 21 3</inkml:trace>
          <inkml:trace contextRef="#ctx0" brushRef="#br0" timeOffset="10951.6264">13862-3270 11,'0'0'26,"0"0"1,30 26 3,-30-26-10,21 22 0,-7-5-4,-14-17-4,23 39-2,-14-20-1,11 11-3,-8 0-1,2 5-2,-7-2 0,4 8-1,-1-4-1,4 3 1,-3 1 0,1-1-1,-3-3 1,4 0 0,-1-2-1,7-5 0,-1 0 0,-2-4-1,0-7 0,-4-1 0,-12-18-1,16 19-3,0-8-6,-16-11-17,0 0-9,0 0 1,-28-30 0,28 30-1</inkml:trace>
          <inkml:trace contextRef="#ctx0" brushRef="#br0" timeOffset="11933.6826">12445-2897 22,'0'0'28,"0"0"2,15 10 1,-15 6-10,0 3-1,6 16-4,-13-3-6,12 12-3,-10-2-1,10 9-1,-1-2-1,3 9-1,0-3 1,3 3-2,-1-2 1,2 4-2,-3-2 1,5 0-2,-6 0 1,7 0-1,-5-6 1,1 5 0,-1-6 0,4 0 1,-5-2-1,3 2 0,-2-4 0,-4-1 0,-1-6 0,-3 1 0,-2-4-1,1-2 0,-2-4 0,0-3 1,-1-3-1,-1-2 0,4-6 0,0-1-1,0-16 1,2 21 0,-2-21-2,0 0-2,0 0-6,3-22-15,-4 0-11,8 5 0,-6-9-1,8 4 1</inkml:trace>
          <inkml:trace contextRef="#ctx0" brushRef="#br0" timeOffset="13525.7737">12949-1441 42,'0'0'26,"0"0"-1,0 0-1,0 0-6,18 16-2,-18-16-2,25 25-1,-25-25-3,28 38-1,-14-17-2,7 13-3,-5 1 0,7 9-2,-3-2 0,3 7 0,-1-3-1,1 1 0,-3-3 0,3-1 0,0-7 0,-2-2-1,-2-6 1,-3-5-1,-3-6 0,-13-17-1,19 16 0,-19-16-3,0 0-2,9-31-10,-6 6-20,-3 2 0,-8-9 0,2 4 0</inkml:trace>
          <inkml:trace contextRef="#ctx0" brushRef="#br0" timeOffset="15125.8649">12958-3203 5,'0'0'21,"0"0"2,0 0-7,0 0 1,0 0 3,0 0-2,0 0-2,0 0-1,0 0-1,6 16-2,-6-16-2,8 37-1,-9-13-3,11 15 0,-10-2-1,11 10-1,-8-1-1,11 12 1,-3-2-1,8 9 0,-6-5 0,4 7-1,1-6 1,3 11-2,-1-5 1,-1 1-1,-1-1 0,-4 0-1,-2-4 2,1-1-3,-1-6 1,0-5 0,-3-2 0,2-5 1,-4-4-1,-2-4 0,4-6 0,-4-4 0,1-5 0,-3-5-1,-3-16 1,0 0-1,0 0-2,0 0-3,16-4-4,-25-12-22,9-1-7,0-1 0,-3-3 0</inkml:trace>
          <inkml:trace contextRef="#ctx0" brushRef="#br0" timeOffset="14134.8085">12979-1813 16,'0'0'28,"0"0"2,0 0 3,11 23-9,-11-23-2,5 17-4,9 4-6,-14-21-1,20 28-3,-20-28-2,26 37-1,-13-16-1,6 9 0,2 0 0,4 7-1,-4 0-1,4 5 0,-4-3 0,4 3 0,-4-3-1,5-1 0,-6-4 0,1-1-1,-5-3 0,0-6 0,-4-2 0,-12-22-3,16 22-1,-16-22-3,0 0-8,0 0-17,-19-28-7,12 11 1,-6-8 0</inkml:trace>
          <inkml:trace contextRef="#ctx0" brushRef="#br0" timeOffset="20698.1839">14815-6129 36,'0'0'25,"0"0"0,0 0-3,0 0-4,0 0-3,0 19-2,0-19-3,0 0 1,0 0-3,21 32-1,-21-32-1,22 30 0,-14-12-1,12 13-1,-3 1 0,10 12 0,-6 1-2,2 12 2,0-3-1,7 6-2,-2-4 1,6 2-1,-6-7 1,-1-4-1,-1-8 0,1-7-2,-8-6 1,-1-7 0,-3-1-2,-15-18-2,22 19-4,-22-19-11,0 0-21,-11-15 1,11 15-1,0 0 2</inkml:trace>
          <inkml:trace contextRef="#ctx0" brushRef="#br0" timeOffset="19865.1361">14842-5447 36,'0'0'27,"0"0"-1,16-4-3,-16 4-4,0 0-4,0 0-1,14 25-2,-14-25-2,14 35-1,-9-12-3,7 10 0,-6 1-2,8 10-1,-2-6 0,6 6-1,-2-3-1,0 1 1,0-5-2,3-4 1,-3-5-1,3-3 0,4-2 1,-9-7-1,-14-16-1,23 15-1,-23-15-4,0 0-5,25-19-17,-25 19-9,-9-39 0,7 18-1,-10-12 2</inkml:trace>
          <inkml:trace contextRef="#ctx0" brushRef="#br0" timeOffset="21898.2526">13502-5605 30,'0'0'28,"0"0"2,0 0-8,7 19-1,-5 0-6,-4 1-4,11 10-3,-9 0 1,12 10-3,-5-1-1,9 12-2,-2-6 1,7 8 0,-1-7-2,3 1 1,-4-8-1,6 1 0,-2-10-1,2-2 0,-6-7-1,-3-7 0,-16-14 0,28 18 0,-28-18-2,23-2 0,-23 2-3,0 0-5,23-17-12,-23 17-13,0-18-1,0 18 0,-14-18 2</inkml:trace>
          <inkml:trace contextRef="#ctx0" brushRef="#br0" timeOffset="22754.3014">13285-5162 4,'0'0'25,"0"0"2,19-13-5,-19 13-3,0 0 0,0 0-4,0 0-3,16 30-2,-16-30-2,12 25-1,-12-25 0,16 31-1,-10-15-2,10 11 1,-6-5-1,10 10 0,-5-4-1,8 11 0,-3-4 0,3 5-1,0-1 0,0 3 0,1-1 1,3 1-1,-2-4 1,-3 3-1,3-6-1,2 0 1,-3-5 0,5 0-1,-6-7-1,-4-2 1,0-4-1,-19-17 0,29 27-1,-29-27 0,17 16-3,-17-16-3,0 0-11,0 0-19,0 0-1,-19-23 1,5 7-2</inkml:trace>
          <inkml:trace contextRef="#ctx0" brushRef="#br0" timeOffset="23710.3561">13318-4679 46,'0'0'32,"9"26"-6,-7-5 0,1 6-5,8 11-5,-9-3-4,15 18-3,-9-9-3,9 16-1,-4-4-2,9 7 0,-2-1 0,6 6 0,-4-1-2,4 2 2,1-3-2,3 1 1,-4-5-1,2-1 0,-5-3 0,-2 0-1,-5-3 1,-2 1-1,-5-7 0,2-1 0,-2-6 1,-2-4-2,2-4 1,-1-6 1,1-9-2,2-3 0,-1 0-1,-10-16-3,14 21-2,-14-21-10,0 0-18,0 0-1,0 0-1,0 0 2</inkml:trace>
          <inkml:trace contextRef="#ctx0" brushRef="#br0" timeOffset="35520.0315">12889-123 5,'13'30'15,"-13"-30"-1,-6 19-3,6-19 0,0 20 2,0-20 0,0 0 3,0 24-2,0-24 1,15 23-2,-15-23-3,17 42-2,-11-21 0,2 13-2,-2-4-2,2 10 0,-6-3-1,7 10 1,-7-1-1,8 7 2,-8-4-2,14 7 1,-7-5-1,9 4-1,-6-10 0,2 3 0,-5-10-1,1 1-1,-1-2 1,-5-4 0,5 1-1,-6-3 0,1 5 0,-1-1-1,4 0 1,2-2-2,0 1 2,2-1-1,-3 0 1,-1-1-1,4-4 1,-2-1 0,-4-1 1,2 2-1,-3-2 0,-1 1 0,1-3 0,-1 3 1,-1-3-2,0 4 2,3-1-1,-1-1 0,1 0 0,-3-1 0,1 0 1,1-2-1,1-2 0,0-4 0,-5-17 0,7 27 0,-7-27 0,4 19 0,-4-19 0,0 0 0,11 19-2,-11-19 0,0 0-3,0 0-3,7 25-9,-7-25-16,0 0-2,0 0 0,0 0 1</inkml:trace>
          <inkml:trace contextRef="#ctx0" brushRef="#br0" timeOffset="12928.7395">12944-1037 19,'0'0'27,"-2"30"3,2-30-3,9 21-3,7-1-3,-7-3-3,14 13-4,-13-5-4,15 13-2,-9-2-3,7 9-1,-4-1-2,3 5 1,-3-1-1,0 1 0,-1-5-1,1 0 1,1-7-1,5-4 0,-4-5-1,2-5 1,-4-7-1,-1-4 0,-1-3 0,-17-9-2,25 9-1,-25-9-2,0 0-6,2-23-12,-13 5-13,8 1 0,-15-15 0,6 2 1</inkml:trace>
          <inkml:trace contextRef="#ctx0" brushRef="#br0" timeOffset="36764.1028">12949-226 37,'0'0'23,"11"38"-4,-9-17 0,5 16-5,2 2-1,-4 1-3,6 8-2,-8-3-1,6 8-1,-4-4 0,8 11 0,-5-7 0,8 6-2,-3-4 0,3 1-1,-1-3 0,3 0-1,0-8 0,1 1 0,-5-6-1,2-1 0,-5-4 0,1 4 0,-5-6 0,4 2-1,-2 2 1,1 0-2,-3-5 2,6 3-2,-5-5 2,3 0-3,1-6 3,1 3-2,-6-10 1,0 3 1,0-3-1,-2-1 0,0 2 1,3-3-1,-3 1 0,0 0 0,-5-16 0,11 28 1,-11-28-1,10 25 0,-10-25 0,9 21 0,-9-21 0,7 17 0,-7-17-1,0 0 0,0 0-1,0 0-2,0 0-4,0 0-9,0 0-16,13-17 0,-13 17-2,0 0 3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3.7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84A755-9769-43F6-8BE4-865A579C1341}" emma:medium="tactile" emma:mode="ink">
          <msink:context xmlns:msink="http://schemas.microsoft.com/ink/2010/main" type="writingRegion" rotatedBoundingBox="22985,7804 25383,12348 24542,12792 22144,8247"/>
        </emma:interpretation>
      </emma:emma>
    </inkml:annotationXML>
    <inkml:traceGroup>
      <inkml:annotationXML>
        <emma:emma xmlns:emma="http://www.w3.org/2003/04/emma" version="1.0">
          <emma:interpretation id="{06E1FDEC-541F-432E-AEF8-43F41D564D7C}" emma:medium="tactile" emma:mode="ink">
            <msink:context xmlns:msink="http://schemas.microsoft.com/ink/2010/main" type="paragraph" rotatedBoundingBox="22985,7804 25383,12348 24542,12792 22144,8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7802CA-24DD-40E6-A0CE-384CF9CA0573}" emma:medium="tactile" emma:mode="ink">
              <msink:context xmlns:msink="http://schemas.microsoft.com/ink/2010/main" type="line" rotatedBoundingBox="22985,7804 25383,12348 24542,12792 22144,8247"/>
            </emma:interpretation>
          </emma:emma>
        </inkml:annotationXML>
        <inkml:traceGroup>
          <inkml:annotationXML>
            <emma:emma xmlns:emma="http://www.w3.org/2003/04/emma" version="1.0">
              <emma:interpretation id="{C3126693-A70B-4277-AC84-DB749F178A70}" emma:medium="tactile" emma:mode="ink">
                <msink:context xmlns:msink="http://schemas.microsoft.com/ink/2010/main" type="inkWord" rotatedBoundingBox="22985,7804 25383,12348 24542,12792 22144,8247"/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+</emma:literal>
                </emma:interpretation>
              </emma:one-of>
            </emma:emma>
          </inkml:annotationXML>
          <inkml:trace contextRef="#ctx0" brushRef="#br0">10614-3757 11,'0'0'15,"0"0"0,0 0-1,0 0 0,0 0-2,0 0 1,0 0-1,0 0-3,0 0-1,0 0 0,0 0-2,0 0 0,0 0-1,0 0 0,0 0-2,0 0-1,0 0 0,0 0 0,0 0-1,0 0 1,0 0 0,0 0 2,0 0 0,16 0 0,-16 0-1,18 27 1,-8-11 0,10 10 0,-6-2-1,5 10-1,-1 6 0,3 8-1,-7-1 1,7 6-1,-1 0 1,-1 1-1,1-1 0,1-2 0,2-9 0,1-5-1,1-7 1,-2-7-1,-4-6 0,-3-6 0,-16-11-2,22 8-1,-22-8-6,0 0-8,0 0-18,0 0 1,-22-29-1,22 29 1</inkml:trace>
          <inkml:trace contextRef="#ctx0" brushRef="#br0" timeOffset="827.0468">11130-3240 23,'0'0'24,"5"21"1,-5-21-3,-2 25-3,4-10-2,-2-15-5,5 36-3,-8-21 0,10 14 1,-6-3-2,12 13 0,-6-4-2,10 10 0,-6-2-2,10 4 0,-3-5-2,5 4 0,0-9-1,-2-4 0,2-5-1,-2-3 0,0-8 0,-1-1 1,-20-16-2,28 20 1,-28-20-3,0 0-1,16 12-6,-16-12-13,-14-21-11,14 21-1,-6-23 0,6 23 1</inkml:trace>
          <inkml:trace contextRef="#ctx0" brushRef="#br0" timeOffset="2467.1411">11103-4243 18,'0'0'19,"0"0"-1,0 0-1,0 0 0,0 0-2,0 0-2,0 0 0,0 0-1,0 0-1,0 0-1,0 0-1,4 17-1,-4-17-1,15 42-1,-6-14-1,12 15-1,-1-1-1,10 7 1,0 0-2,2 7 1,1-6-2,3-3 1,-3-5-2,1-7 1,-8-6-1,-3-8-1,-4-2-6,-19-19-25,0 0-4,0 0 1,0 0-2</inkml:trace>
          <inkml:trace contextRef="#ctx0" brushRef="#br0" timeOffset="1742.0998">11045-3755 6,'0'0'19,"-7"-16"2,7 16-2,0 0-1,0 0-1,0 0-2,0 0-1,21 25 0,-21-25-2,18 28-2,-11-12-1,14 14-2,-7-2-1,11 9-2,-4 3 0,5 9-2,-3-1 1,4 3-1,1-4-1,-3 1 0,1-8 0,2 0-1,-3-10 1,0-3-1,-2-6 0,-4-4 1,-3-3-1,0-3 0,-16-11-1,0 0 0,18 14-3,-18-14-4,0 0-12,0 0-12,-20-30-2,20 30 0,-17-30 0</inkml:trace>
          <inkml:trace contextRef="#ctx0" brushRef="#br0" timeOffset="4430.2532">11560-1910 12,'0'0'25,"0"0"3,27 9 2,-27-9-8,9 16 0,1 1-5,-10-17-3,18 44-4,-9-21-2,12 16-1,-7-8-3,9 12 0,0-5-2,7 8 0,-4-7 0,10 3 0,-6-4-1,0 1 0,0-6 0,1 3 0,-8-8-1,0-2 0,-3-3 0,-8-7-1,4 0-3,-16-16-3,0 0-15,25 17-14,-25-17 2,0 0-2,-7-25 2</inkml:trace>
          <inkml:trace contextRef="#ctx0" brushRef="#br0" timeOffset="3813.2183">11520-1564 0,'0'0'23,"0"0"2,0 0 2,14 20-6,-14-20 1,14 22-5,-4 0-2,-2-5-5,4 13 0,-2-7-3,6 12-2,-2-7-1,8 9-1,-3-2-1,6-1-1,-2-3 0,0-3 0,1-1-1,-2-1 0,-3-1 0,-3-1 0,-6-3 0,-4 6-1,-3-6 1,-3 3 0,-1-3-3,1-21-1,-2 30-2,2-30-6,0 0-9,0 0-10,0 0-3,3-21 3,-12-5 1</inkml:trace>
          <inkml:trace contextRef="#ctx0" brushRef="#br0" timeOffset="7800.4462">12757-675 27,'0'0'22,"0"0"0,0 0 0,0 0-1,21 25-3,-12-6-3,9 15-4,-6-3-3,16 15 1,-7 0-4,15 5-2,-4 0-2,1 0 0,4-2-1,-2 2 0,3 3 0,-1 2 0,-4-1 0,-3 1 0,-5-3 0,1-4 1,-4-1-1,-1-6 0,-4-11 0,1-6 0,-2-4 0,0-3 0,-16-18 0,30 24 0,-14-15 0,-16-9-1,26 12 1,-26-12-2,20 7-4,-20-7-13,-8-15-13,8 15 0,-14-16-1,14 16 1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4.8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702EDD-6996-496D-A441-216E1400027A}" emma:medium="tactile" emma:mode="ink">
          <msink:context xmlns:msink="http://schemas.microsoft.com/ink/2010/main" type="writingRegion" rotatedBoundingBox="21923,8336 23413,13583 21613,14094 20123,8847"/>
        </emma:interpretation>
      </emma:emma>
    </inkml:annotationXML>
    <inkml:traceGroup>
      <inkml:annotationXML>
        <emma:emma xmlns:emma="http://www.w3.org/2003/04/emma" version="1.0">
          <emma:interpretation id="{BE26FA2C-749C-4F73-AF4C-554D542DCEAF}" emma:medium="tactile" emma:mode="ink">
            <msink:context xmlns:msink="http://schemas.microsoft.com/ink/2010/main" type="paragraph" rotatedBoundingBox="21872,8319 22856,11040 21868,11397 20884,8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9B248B-D3C4-41DE-9268-020E96CD4EC3}" emma:medium="tactile" emma:mode="ink">
              <msink:context xmlns:msink="http://schemas.microsoft.com/ink/2010/main" type="line" rotatedBoundingBox="21872,8319 22856,11040 21868,11397 20884,8676"/>
            </emma:interpretation>
          </emma:emma>
        </inkml:annotationXML>
        <inkml:traceGroup>
          <inkml:annotationXML>
            <emma:emma xmlns:emma="http://www.w3.org/2003/04/emma" version="1.0">
              <emma:interpretation id="{8EFAC2BE-4B9A-40EF-8750-9FECDE496440}" emma:medium="tactile" emma:mode="ink">
                <msink:context xmlns:msink="http://schemas.microsoft.com/ink/2010/main" type="inkWord" rotatedBoundingBox="21955,8350 22626,11207 21761,11411 21089,8554"/>
              </emma:interpretation>
              <emma:one-of disjunction-type="recognition" id="oneOf0">
                <emma:interpretation id="interp0" emma:lang="en-US" emma:confidence="0">
                  <emma:literal>*f,</emma:literal>
                </emma:interpretation>
                <emma:interpretation id="interp1" emma:lang="en-US" emma:confidence="0">
                  <emma:literal>*f.</emma:literal>
                </emma:interpretation>
                <emma:interpretation id="interp2" emma:lang="en-US" emma:confidence="0">
                  <emma:literal>If,</emma:literal>
                </emma:interpretation>
                <emma:interpretation id="interp3" emma:lang="en-US" emma:confidence="0">
                  <emma:literal>*'e!</emma:literal>
                </emma:interpretation>
                <emma:interpretation id="interp4" emma:lang="en-US" emma:confidence="0">
                  <emma:literal>tidy</emma:literal>
                </emma:interpretation>
              </emma:one-of>
            </emma:emma>
          </inkml:annotationXML>
          <inkml:trace contextRef="#ctx0" brushRef="#br0">9654-1894 30,'0'0'26,"0"0"0,16 10-3,0 6-3,-4 2-4,2 1-4,7 13-4,-7-1-2,9 12-2,-5 2-1,8 8-1,-3 0-1,6 3 1,-6-3-1,1-1 0,-1-6 0,2-4-1,-2-3 0,-4-11-1,-1 0-5,-18-28-9,16 19-11,-16-19-5,0 0 0,0 0 0</inkml:trace>
          <inkml:trace contextRef="#ctx0" brushRef="#br0" timeOffset="1277.0728">9641-2701 21,'-1'-19'16,"1"19"-1,-2-17 0,2 17-1,-2-16 0,2 16-4,0 0-1,-3-25-3,3 25-2,-9-17 0,9 17-2,-7-18 0,7 18 0,-6-18-1,6 18-1,-8-19 0,8 19 0,-6-21 1,6 21-1,-3-19 1,3 19 1,0 0 1,-9-18 1,9 18 1,0 0 1,0 0-1,4 33 0,-3-10 1,8 14-1,-2 0-2,7 12-1,-1 8 0,1 2-1,2 6 1,-2 6-2,2-3 2,1 8-2,3-4 2,1 2-2,2-2 1,2-2-1,-1-5 1,3-5 0,-6-4-1,2-5 1,-4 0-1,-3-6 1,-7-4-1,-4-2 0,-3-6 0,-2-3 0,0-4-1,-3-5 1,-1-3-2,4-18-1,-7 17-2,7-17-2,0 0-8,0 0-13,0 0-4,0 0-1,-11-30 3</inkml:trace>
          <inkml:trace contextRef="#ctx0" brushRef="#br0" timeOffset="3143.1798">9638-3609 16,'0'0'20,"0"0"1,0 0-6,0 0 0,0 0-5,0 0-4,0 0-3,0 0 0,0 0 0,0 0 0,0 0-1,0 0 0,0 0 0,0 0 0,0 0 0,0 0 2,0 0 0,0 0 2,0 0-1,21 10 0,-17 8 2,3 7-2,-4-1-1,4 8-1,-1 5 1,1 7-3,1 0 0,1 5 0,0 0 0,0 6 0,0 1-1,5 5 1,0-1 0,5 0 0,-4-1-1,2 1 1,-4-5 0,6-1 0,-3-6-1,2 1 1,-4-5 1,-2 3-2,-1 2 2,-3 6-3,-1-2 2,1 3-1,-3-3 1,2 1-1,0-3 0,2-4-1,1-6 1,3-6 1,3-3-1,0-3 0,-1 1 0,0 0 0,-1 2 0,-2-4 0,-1 2-3,-4-11-3,3 4-13,-3 3-12,-7-26 0,0 0-1,0 0 0</inkml:trace>
          <inkml:trace contextRef="#ctx0" brushRef="#br0" timeOffset="2129.1218">9680-3270 27,'0'0'25,"7"19"-5,2-1 2,-9-18-3,2 35-4,3-3-2,-3 5-3,3 7-3,-1 5-2,1 5-2,0 6-1,2 7 1,2-2-2,4 5 1,-1-7 0,7 6 0,-1-2 1,2 5-3,-3-6 3,3 5-3,-5-4 2,3-2-2,-2-4 1,-2-1-1,-5-8 0,2-4 1,-3-1-1,1-8 0,0 1-1,-2-4 0,0 0-2,-3-9-2,3 4-6,-6-11-4,7-3-5,-8-17-5,0 0-6,0 0 1,0 0 2</inkml:trace>
          <inkml:trace contextRef="#ctx0" brushRef="#br0" timeOffset="5580.3194">10247-3175 23,'0'0'29,"0"0"1,0 0-3,9 16-3,-9-16-3,2 30-2,-6-15-5,8 17-6,-8 1-1,8 13-2,-6 0-2,9 10-1,-2 0 0,7 11 1,-1 0-2,7 5 1,-2-4 1,5 6-2,-4-3 2,5 2-2,-8-1 1,2 0-2,-4-1 2,-1 3-2,-1-8 1,-1 1-1,0-2 0,-2-7 1,3-3-1,1-8 0,-2-8 0,1-8 1,-1-4-1,0-10 0,0-1 0,-9-16 0,7 21 0,-7-21 0,0 0-1,0 0-1,5 16 0,-5-16-2,0 0-2,-14-21-5,14 21-14,0 0-12,0-21 1,0 21 0,-7-21 2</inkml:trace>
          <inkml:trace contextRef="#ctx0" brushRef="#br0" timeOffset="4590.2625">10321-1891 22,'0'0'19,"0"0"0,4 16 0,-4-16 1,0 0-2,15 7-1,-15-7 1,23 27-2,-16-12-3,16 21-2,-12-1-3,10 16-2,-5-2-3,5 11-1,-5-4 0,2-2-1,-1-4-1,-2-6 1,-3-9-2,-3-11-3,5 1-7,-14-25-15,0 0-9,0 0 0,-16 2 0,16-2 0</inkml:trace>
          <inkml:trace contextRef="#ctx0" brushRef="#br0" timeOffset="-861.0493">9693-1667 36,'0'0'24,"10"22"-2,-10-22-2,11 41-2,-6-11-3,4 1-4,5 13-2,-2-3-4,11 10 0,-3 0-2,8 3 0,-3-3-1,7 5 0,-6-1-1,4 1 0,-2-5 1,0 2-2,-3-8 1,0 1 0,-2-4 0,-2-7-1,-3-1 0,-6-10-2,0 4-6,-12-28-9,0 16-13,0-16-1,0 0-1,0 0 2</inkml:trace>
          <inkml:trace contextRef="#ctx0" brushRef="#br0" timeOffset="4070.2328">10215-1502 14,'0'0'26,"0"0"1,0 0-1,16 21-4,-16-21-4,9 24-3,0-2-3,-2-3-4,12 11-2,-5-2-3,9 7-1,-5 5-1,7 6 0,-4 0 0,5 0-1,-5-1 1,-1-3-1,-2-5 1,-4-3-2,2-10-1,-16-24-2,17 23-9,-17-23-10,0 0-8,-5-17-1,-9-6 1,14 23 0</inkml:trace>
        </inkml:traceGroup>
      </inkml:traceGroup>
    </inkml:traceGroup>
    <inkml:traceGroup>
      <inkml:annotationXML>
        <emma:emma xmlns:emma="http://www.w3.org/2003/04/emma" version="1.0">
          <emma:interpretation id="{AD180F70-E731-4A92-A90D-998E7AF4B473}" emma:medium="tactile" emma:mode="ink">
            <msink:context xmlns:msink="http://schemas.microsoft.com/ink/2010/main" type="paragraph" rotatedBoundingBox="21398,10096 22464,13853 21613,14094 20546,103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4EA119-6C6F-4D38-AD9F-9F26EADEA3B4}" emma:medium="tactile" emma:mode="ink">
              <msink:context xmlns:msink="http://schemas.microsoft.com/ink/2010/main" type="line" rotatedBoundingBox="21398,10096 22464,13853 21613,14094 20546,10337"/>
            </emma:interpretation>
          </emma:emma>
        </inkml:annotationXML>
        <inkml:traceGroup>
          <inkml:annotationXML>
            <emma:emma xmlns:emma="http://www.w3.org/2003/04/emma" version="1.0">
              <emma:interpretation id="{98FC3B3C-CD45-4F4E-814A-6E194DC3A9A0}" emma:medium="tactile" emma:mode="ink">
                <msink:context xmlns:msink="http://schemas.microsoft.com/ink/2010/main" type="inkWord" rotatedBoundingBox="21398,10096 22464,13853 21613,14094 20546,10337">
                  <msink:destinationLink direction="with" ref="{B05C42EF-DC1B-47E1-B513-508389CA4E32}"/>
                </msink:context>
              </emma:interpretation>
              <emma:one-of disjunction-type="recognition" id="oneOf1">
                <emma:interpretation id="interp5" emma:lang="en-US" emma:confidence="0">
                  <emma:literal>ilk</emma:literal>
                </emma:interpretation>
                <emma:interpretation id="interp6" emma:lang="en-US" emma:confidence="0">
                  <emma:literal>i*</emma:literal>
                </emma:interpretation>
                <emma:interpretation id="interp7" emma:lang="en-US" emma:confidence="0">
                  <emma:literal>in*</emma:literal>
                </emma:interpretation>
                <emma:interpretation id="interp8" emma:lang="en-US" emma:confidence="0">
                  <emma:literal>pithy</emma:literal>
                </emma:interpretation>
                <emma:interpretation id="interp9" emma:lang="en-US" emma:confidence="0">
                  <emma:literal>ini*</emma:literal>
                </emma:interpretation>
              </emma:one-of>
            </emma:emma>
          </inkml:annotationXML>
          <inkml:trace contextRef="#ctx0" brushRef="#br0" timeOffset="-7250.2106">8858-1759 26,'0'0'20,"-6"-16"0,6 16 0,0 0-2,0 0-2,0 0 0,0 0-4,20 25-2,-20-25-2,17 33 0,-8-10-2,11 9-2,-3-2 0,6 7-1,0-4-1,4 6 0,-3-6 0,5 2 0,-6-7-1,1 0-1,-6-5 1,0-5-2,-4-2-6,-14-16-19,0 0-7,19 3 1,-24-20-2</inkml:trace>
          <inkml:trace contextRef="#ctx0" brushRef="#br0" timeOffset="-7796.2415">8792-1464 1,'0'0'22,"0"0"2,20 25 1,-20-25-5,9 21 0,-9-21 0,10 23-4,4-4-3,-14-19-1,29 37-3,-17-16-3,7 7-1,-3 4-2,4 0-2,-3 3 0,1 3 0,0-4-1,-1 1 0,-1-3 1,0-1-1,-2-10 1,4 4 0,-4-9-1,-14-16 0,25 23 0,-25-23-2,0 0-3,0 0-9,0 0-16,17-18-2,-26-3-2,9 21 1</inkml:trace>
          <inkml:trace contextRef="#ctx0" brushRef="#br0" timeOffset="-6115.1454">9223-1399 13,'0'0'23,"0"0"1,0 0-2,0 0-2,0 0-3,9 29-4,3-7-1,-1 7-3,5 7-2,-2 5-2,5 10 0,1-4-1,3 9-1,-4-3 0,2 3-1,-1-5 0,-1 4-1,1-2 0,-3-4 0,3-4-1,-5-2 1,1-6 0,0-6-1,-2-4 0,-1-10-3,-3 1-3,-10-18-12,0 0-13,7 19 0,-7-19-2,0 0 2</inkml:trace>
          <inkml:trace contextRef="#ctx0" brushRef="#br0" timeOffset="-1726.0987">9689-1256 32,'20'26'20,"-20"-26"2,12 37-1,-7-11-3,6 4-5,-1 7-1,4-3-3,8 11-3,-3-1 0,6 11-3,-4-1-1,7 4 1,-7 4-2,6-4 2,-8 3-3,2-3 2,-6-5-2,-1-6 1,-2-8-2,-5-9 0,-2-4-4,-3-10-6,-2-16-8,11 21-10,-11-21-1,0 0 0,-20-35 1</inkml:trace>
          <inkml:trace contextRef="#ctx0" brushRef="#br0" timeOffset="-2424.1387">9707-870 31,'12'21'26,"-12"-21"-3,4 29-1,3-10-4,2 9-3,6 4-3,-2 1-3,6 7-2,-3 4-3,9 9 1,-8 0-3,6 3 1,-5-5-1,1 3 0,-1-3-1,2 0 0,-5-1 0,5-5-1,-6-3 1,4-6-1,-4-3 0,-4-8 0,1-1-2,-11-24-2,11 25-9,-11-25-8,0 0-11,-13-16 0,1-10 0,12 26 1</inkml:trace>
          <inkml:trace contextRef="#ctx0" brushRef="#br0" timeOffset="-3222.1843">9661-585 8,'0'0'20,"0"0"2,0 0-2,0 0-1,0 0-2,0 0-2,2 23-2,6-4-2,-6-1-1,11 12-2,-6 0-1,9 10-2,-4 0-1,6 10-1,-3 1-2,7 8 1,-1 1 0,5 3-1,-1-3 0,1 2 0,-3-6 0,4 0 0,-4-3 0,-4-6 0,1-8-1,-6-9 0,-5-2-1,-2-11-1,0 1-2,-7-18-2,0 0-5,0 0-7,0 0-7,-14-19-7,1-4 0,13 23 1</inkml:trace>
          <inkml:trace contextRef="#ctx0" brushRef="#br0" timeOffset="-4101.7618">9717 334 7,'0'0'22,"0"0"4,0 0 1,0 0-7,0 0-3,16-2 0,-5 20-2,-11-18-3,16 46 0,-9-18-4,10 14-3,-2 0-1,11 9 0,-5 0-2,7 3-1,1-4 0,4-1 0,-1-4 0,2-1-1,-4-5 1,-6-11-3,-1 0-1,-23-28-7,30 30-12,-30-30-11,0 0-1,0 0-1,-16-23 2</inkml:trace>
          <inkml:trace contextRef="#ctx0" brushRef="#br0" timeOffset="-4590.7896">9714 714 17,'0'0'24,"0"0"2,23 17 0,-23-17-7,14 25-3,-2-1-3,-6-4-5,15 15 0,-9 0-1,11 14-1,-4-3-1,10 10-2,-6-5 0,5 5-2,-2-7 0,1-3-2,-2-11 1,-1-7 1,-4-8-2,-20-20-1,30 16-6,-30-16-12,5-21-11,-5 21 0,-2-34-2,2 34 2</inkml:trace>
          <inkml:trace contextRef="#ctx0" brushRef="#br0" timeOffset="-5102.8192">9668 1278 33,'0'0'24,"0"0"-2,0 0-2,16 1-2,-16-1-3,0 0-3,0 0-2,12 18-2,-12-18 0,16 23-2,-7-7-1,7 14 0,-2 1-1,9 13 0,-4 2-2,11 8-1,-5 4 0,1 0 0,-3-3-1,2-1 1,-2-10-1,0-2 0,-4-8 0,-1-8 0,-4-7-1,-14-19-1,23 16-3,-23-16-7,2-24-18,0 8-3,-13-14-1,6 5 0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9:28.6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B7DC7DC-5C53-49E5-A222-63DD576E3F60}" emma:medium="tactile" emma:mode="ink">
          <msink:context xmlns:msink="http://schemas.microsoft.com/ink/2010/main" type="inkDrawing" rotatedBoundingBox="15215,10489 15230,10489 15230,10504 15215,10504" shapeName="Other">
            <msink:destinationLink direction="with" ref="{A1C77E1E-589A-4CC7-B5E2-243F673B2B3B}"/>
          </msink:context>
        </emma:interpretation>
      </emma:emma>
    </inkml:annotationXML>
    <inkml:trace contextRef="#ctx0" brushRef="#br0">3391-1586,'0'0,"0"0,0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7.8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C77E1E-589A-4CC7-B5E2-243F673B2B3B}" emma:medium="tactile" emma:mode="ink">
          <msink:context xmlns:msink="http://schemas.microsoft.com/ink/2010/main" type="inkDrawing" rotatedBoundingBox="15585,10264 15987,10880 15946,10907 15544,10291" semanticType="callout" shapeName="Other">
            <msink:sourceLink direction="with" ref="{FB7DC7DC-5C53-49E5-A222-63DD576E3F60}"/>
          </msink:context>
        </emma:interpretation>
      </emma:emma>
    </inkml:annotationXML>
    <inkml:trace contextRef="#ctx0" brushRef="#br0">3759-1809 11,'0'0'22,"0"0"2,11 19-7,-11-19 2,15 23 0,-6-5-3,4-2-3,-1 8-2,-3-6-3,5 10-3,-5-3 0,3 4-2,-1-2-1,1 3 1,-3-4 0,9 4 0,-8-7 1,13 7 0,-5-11-1,6 7 1,-2-6-1,2 4 0,-6-5 0,5 3-1,-5-3-1,-2-2 0,-6-1-1,-1 0 0,-9-16 0,11 26 0,-11-26 1,5 20-2,-5-20 1,0 0 0,0 0-1,0 0-1,2 16-2,-2-16-2,0 0-5,0 0-10,-13-23-12,13 23-1,0 0 1,4-16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08.4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A98B40-274A-45F8-9EE0-E16BC2CA013F}" emma:medium="tactile" emma:mode="ink">
          <msink:context xmlns:msink="http://schemas.microsoft.com/ink/2010/main" type="writingRegion" rotatedBoundingBox="5153,15435 7417,15297 7456,15927 5192,16066"/>
        </emma:interpretation>
      </emma:emma>
    </inkml:annotationXML>
    <inkml:traceGroup>
      <inkml:annotationXML>
        <emma:emma xmlns:emma="http://www.w3.org/2003/04/emma" version="1.0">
          <emma:interpretation id="{28C4D1F4-362F-4E84-887F-F036F2C8BA26}" emma:medium="tactile" emma:mode="ink">
            <msink:context xmlns:msink="http://schemas.microsoft.com/ink/2010/main" type="paragraph" rotatedBoundingBox="5153,15435 7417,15297 7456,15927 5192,16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9C1E7D-C14E-4BD4-B51B-3104946292AA}" emma:medium="tactile" emma:mode="ink">
              <msink:context xmlns:msink="http://schemas.microsoft.com/ink/2010/main" type="line" rotatedBoundingBox="5153,15435 7417,15297 7456,15927 5192,16066"/>
            </emma:interpretation>
          </emma:emma>
        </inkml:annotationXML>
        <inkml:traceGroup>
          <inkml:annotationXML>
            <emma:emma xmlns:emma="http://www.w3.org/2003/04/emma" version="1.0">
              <emma:interpretation id="{FE7679F8-AE77-4790-A064-5EC273E21E23}" emma:medium="tactile" emma:mode="ink">
                <msink:context xmlns:msink="http://schemas.microsoft.com/ink/2010/main" type="inkWord" rotatedBoundingBox="5153,15435 7417,15297 7456,15927 5192,16066"/>
              </emma:interpretation>
              <emma:one-of disjunction-type="recognition" id="oneOf0">
                <emma:interpretation id="interp0" emma:lang="en-US" emma:confidence="0">
                  <emma:literal>I'm JP</emma:literal>
                </emma:interpretation>
                <emma:interpretation id="interp1" emma:lang="en-US" emma:confidence="0">
                  <emma:literal>I m x</emma:literal>
                </emma:interpretation>
                <emma:interpretation id="interp2" emma:lang="en-US" emma:confidence="0">
                  <emma:literal>I M x</emma:literal>
                </emma:interpretation>
                <emma:interpretation id="interp3" emma:lang="en-US" emma:confidence="0">
                  <emma:literal>I'M JP</emma:literal>
                </emma:interpretation>
                <emma:interpretation id="interp4" emma:lang="en-US" emma:confidence="0">
                  <emma:literal>Im x</emma:literal>
                </emma:interpretation>
              </emma:one-of>
            </emma:emma>
          </inkml:annotationXML>
          <inkml:trace contextRef="#ctx0" brushRef="#br0">-6330 3362 10,'0'-16'26,"0"16"2,0 0 1,0 0-10,0 0-3,0 0 0,-7 28-4,7-28-3,-9 18 0,9-18-2,-5 17-2,5-17-1,-7 26 0,7-26-1,-2 37 0,-1-16 0,4 9 0,-2 0-1,2 5 0,1-1 0,0-1-1,0-3 0,1-2 0,1-5-1,-1-4 1,-3-19-1,0 18-1,0-18 0,0 0-2,0-18-2,-9-6-7,9 24-17,-3-32-7,-6 9 0,2 6-1</inkml:trace>
          <inkml:trace contextRef="#ctx0" brushRef="#br0" timeOffset="377.0216">-6639 3393 22,'0'0'26,"0"0"4,14-17 1,-14 17-14,27-9-3,-27 9 0,37-7-2,-21 0-1,14 12-2,-9-8-4,14 6 0,-5-5-3,6 2-1,-1-1 0,0-3 0,-1 2-1,1 1 0,-1-1 0,-6 0 0,-2 4-2,-10-7-2,5 12-6,-21-7-9,0 0-16,0 0 1,0 0-3,-1 24 3</inkml:trace>
          <inkml:trace contextRef="#ctx0" brushRef="#br0" timeOffset="3644.2085">-5249 3418 34,'-7'17'30,"7"-17"1,0 0-7,0 0-7,0 0-2,0 0-2,0 0-2,-3 18-3,3-18-2,0 0 0,0 0-1,26 9-1,-10-9-1,5 2 0,0-4 0,10 4-1,-1-4 1,7 4-1,0-4 0,5 2 0,-1-5-1,3 1 1,0-3-1,2 0 0,0-5 0,2-1 0,-4-1-1,-4 2 1,-4 0-1,-3 1 1,-1 2-1,-6 4 0,-1 0 0,-4 3 0,-5 2 0,-16 0-1,30 0-3,-30 0-3,27-2-22,-27 2-10,0 0 0,0 0-1</inkml:trace>
          <inkml:trace contextRef="#ctx0" brushRef="#br0" timeOffset="787.045">-6635 3923 34,'0'0'29,"0"19"2,0-19 0,0 0-17,0 0-2,19-10-1,4 8 0,-5-14-3,13 7-1,-4-8-1,12 5-1,-6-8-2,10 6-1,-4 2-1,-1 3 1,1 4-2,-3 5 1,-6 0-1,-2 3 1,-3 1-1,-4-1 0,-4-1 0,-17-2-2,29 5-1,-29-5-5,17 0-10,-17 0-18,0 0 1,0 0-2,0 0 1</inkml:trace>
          <inkml:trace contextRef="#ctx0" brushRef="#br0" timeOffset="1696.097">-5951 3666 26,'0'0'28,"0"0"0,0 0 0,0 0-11,1 18-2,3-2-2,-4-16-3,-5 26-1,5-26-2,-6 37-1,1-18-2,7 6-1,-8-4-1,8 2 0,-5-5-1,3-1-1,0-17 1,0 21-1,0-21 1,0 0-1,0 0 1,0 0-1,10-30 1,-4 11-1,-1-6 1,2-3-1,2-2 1,1 1-1,1 0 0,1 5 0,1 1 0,-1 5 0,-12 18 0,25-19 0,-25 19 0,23-5 0,-23 5 0,21 3 1,-21-3-1,21 18 1,-21-18-1,18 31 1,-13-11-1,2 1 1,-3 0-1,-1 2 1,-1-4-1,0-3 0,-2-16 0,0 19 0,0-19 0,0 0 0,0 0 0,0 0 0,5-26 0,0 10 0,2-5 0,2-2 0,0 0 0,0 1 0,5 0 0,-3 5-1,-11 17 1,22-21 0,-22 21 0,20 3 0,-20-3 0,16 25 1,-11-4-1,2 5 0,-3 4 1,-1 0-1,1 2 0,-2-2 0,1-4 0,-1-1 1,-2-6-1,0-3 0,0-16 0,2 16-1,-2-16-2,0 0-4,0 0-9,0 0-20,0-30 0,0 30-1,0-34 1</inkml:trace>
          <inkml:trace contextRef="#ctx0" brushRef="#br0" timeOffset="3171.1814">-4964 3433 28,'0'0'30,"0"0"2,0 0-6,0 0-6,-16-9-2,16 9-4,0 0-3,0 0-3,0 0-2,0 0-1,-16 2-2,16-2 0,0 0-2,0 0 1,0 0-1,19 7 0,-19-7 0,27 9 0,-8-4 0,2 5 1,1 1-1,-3 3 1,-1 2-1,-2 5 0,-6 2 0,3 1 0,-8 1 0,-2 1 0,-3-1 0,-3-1 0,-4-1-1,-4-3 1,1-1-1,-5-1 1,-2-3-1,1 1 0,-5-4 1,-2 2-1,3-1 0,3-4 0,1-2 0,16-7 0,-27 10 0,27-10 0,-24 7 0,24-7 0,-23 4 0,23-4 0,-29 1 0,12-1-1,1 2 0,-2-7-1,18 5-1,-32-11-2,32 11-3,-26-24-9,26 24-20,-14-30 0,7 11-1,1 3 2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07T15:20:42.48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F5DED59-3897-43C1-8D5A-FA4C425F9127}" emma:medium="tactile" emma:mode="ink">
          <msink:context xmlns:msink="http://schemas.microsoft.com/ink/2010/main" type="writingRegion" rotatedBoundingBox="20333,16983 25313,16798 25354,17907 20374,18091"/>
        </emma:interpretation>
      </emma:emma>
    </inkml:annotationXML>
    <inkml:traceGroup>
      <inkml:annotationXML>
        <emma:emma xmlns:emma="http://www.w3.org/2003/04/emma" version="1.0">
          <emma:interpretation id="{74FA69FF-FACD-427F-B56B-D16DE282D7AD}" emma:medium="tactile" emma:mode="ink">
            <msink:context xmlns:msink="http://schemas.microsoft.com/ink/2010/main" type="paragraph" rotatedBoundingBox="20333,16983 25313,16798 25354,17907 20374,18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8FAE35-8F12-4713-8678-120CB6767237}" emma:medium="tactile" emma:mode="ink">
              <msink:context xmlns:msink="http://schemas.microsoft.com/ink/2010/main" type="line" rotatedBoundingBox="20333,16983 25313,16798 25354,17907 20374,18091"/>
            </emma:interpretation>
          </emma:emma>
        </inkml:annotationXML>
        <inkml:traceGroup>
          <inkml:annotationXML>
            <emma:emma xmlns:emma="http://www.w3.org/2003/04/emma" version="1.0">
              <emma:interpretation id="{9E0C2324-7C2A-41BB-8C46-CAFA39E8479D}" emma:medium="tactile" emma:mode="ink">
                <msink:context xmlns:msink="http://schemas.microsoft.com/ink/2010/main" type="inkWord" rotatedBoundingBox="21597,17047 24685,16933 24722,17930 21634,18044"/>
              </emma:interpretation>
              <emma:one-of disjunction-type="recognition" id="oneOf0">
                <emma:interpretation id="interp0" emma:lang="en-US" emma:confidence="0">
                  <emma:literal>"ui-periodic"</emma:literal>
                </emma:interpretation>
                <emma:interpretation id="interp1" emma:lang="en-US" emma:confidence="0">
                  <emma:literal>"n-periodic"</emma:literal>
                </emma:interpretation>
                <emma:interpretation id="interp2" emma:lang="en-US" emma:confidence="0">
                  <emma:literal>"m-periodic"</emma:literal>
                </emma:interpretation>
                <emma:interpretation id="interp3" emma:lang="en-US" emma:confidence="0">
                  <emma:literal>"We-periodic"</emma:literal>
                </emma:interpretation>
                <emma:interpretation id="interp4" emma:lang="en-US" emma:confidence="0">
                  <emma:literal>"la-periodic"</emma:literal>
                </emma:interpretation>
              </emma:one-of>
            </emma:emma>
          </inkml:annotationXML>
          <inkml:trace contextRef="#ctx0" brushRef="#br0">1276 666 310 0,'0'0'134'0,"36"-10"8"16,-36 10-10-16,39-6-65 15,-20 0-50-15,10 1-9 0,4 3-15 16,-4-8-23-16,21 22-53 16,-23-22-54-16,8 10 6 15,-16-10-9-15,4 12 7 16</inkml:trace>
          <inkml:trace contextRef="#ctx0" brushRef="#br0" timeOffset="820.6729">1794 587 345 0,'0'30'139'0,"-13"-12"0"15,17 24-6-15,-6-11-104 16,7 13-8-16,-5-5 7 15,8 11-17-15,-2-8 6 16,0-1-9-16,1-1 0 16,-3-9-3-16,-2-4 1 15,2-7-4-15,-4-20-1 16,0 0 1-16,0 0 2 16,0 0-1-16,-8-22-4 0,1-10 5 15,3-3-5-15,-2-8 3 16,4-3-10-1,-4 0 9-15,2-4-11 16,4 7 6-16,-3-1-4 0,8 2 7 16,1 3-7-16,4 10 5 15,3-2 4-15,3 2-3 16,3 4 2-16,4 4 1 16,2 2-1-16,2 7 0 15,2-1 1-15,-2 7-1 16,-2 2 3-16,-2 10 1 15,-23-6-2-15,29 33 2 16,-23-4 0-16,-6 7 2 16,-8-1-2-16,-7 0-1 15,-6 7-1-15,-1-11 1 16,-6-2-2-16,-1-12-1 16,2-5-4-16,-2-8-2 0,6 1-4 15,1-12-3-15,22 7-8 16,-27-16-6-16,27 16-7 15,0 0-6-15,0 0-7 16,0 0-43-16,22 12-38 16,-22-12-5-16,34 17 13 15,-16-7-2-15</inkml:trace>
          <inkml:trace contextRef="#ctx0" brushRef="#br0" timeOffset="1328.1941">2124 669 307 0,'15'-21'124'15,"10"8"11"-15,-13-14-11 0,13 13-86 16,-13-9-8-16,13 4-11 16,-6 0-8-16,4 1-5 15,-2-1-2-15,-5 0-1 16,-3 1-1-16,-3-3 1 16,-10 21 1-16,-2-27-1 15,2 27 4-15,-17-21-2 16,17 21 2-16,-22-6-3 15,22 6 2-15,-23 14-3 0,23-14 1 16,-23 34 0 0,10-11-4-16,5 12 2 15,-2 2 0-15,4 5-1 16,1-3 1-16,7-3-1 0,5-3 7 16,5-6-11-16,9-4 8 15,2-15-14-15,10 2-2 16,-2-10-6-16,7 0-3 15,-16-4-24-15,18 10-56 16,-40-6-40-16,33-6-1 16,-33 6 4-16,0 0 7 15</inkml:trace>
          <inkml:trace contextRef="#ctx0" brushRef="#br0" timeOffset="1522.9057">2504 723 302 0,'0'0'124'0,"0"0"8"15,0 0 3-15,0 0-112 16,0 0 10-16,0 0-10 16,21 0-9-16,-21 0-5 15,27-32-2-15,-12 10-1 16,1-3-14-16,1 0 9 15,-3 0-11-15,3 2 7 16,-17 23 1-16,27-27-3 16,-27 27-2-16,25-11-2 15,-25 11-5-15,23-2-4 0,-4 7-3 16,-19-5-5-16,29 4-5 16,-29-4-8-1,25 10-10-15,-25-10-28 0,0 0-33 16,0 0-6-16,25 17 10 15,-25-17-2-15</inkml:trace>
          <inkml:trace contextRef="#ctx0" brushRef="#br0" timeOffset="1694.3688">2862 644 281 0,'0'0'121'15,"12"29"10"-15,-12-29-11 0,0 0-84 16,-19 14-10-16,19-14-10 15,-4 27-9-15,4-27-20 16,4 25-20-16,-4-25-90 16,0 0 2-16,0 0-9 15,25-12 8-15</inkml:trace>
          <inkml:trace contextRef="#ctx0" brushRef="#br0" timeOffset="1847.8101">2914 344 352 0,'0'0'127'0,"0"0"2"16,0 0-11-16,-15 29-125 0,25-2-25 15,-10-27-87-15,21 44-4 16,-10-25-9 0,14 6 5-16</inkml:trace>
          <inkml:trace contextRef="#ctx0" brushRef="#br0" timeOffset="2251.7691">3190 502 310 0,'-27'27'136'0,"6"-16"-7"0,11 16 6 16,-19-2-112-1,25 6-3-15,-5-4 4 16,13 6-18-16,1 2 6 0,5-6-13 16,7 3 12-16,3-10-14 15,5-5 13-15,0-9-11 16,0-1 1-16,-4-12 1 16,0-7-6-16,-21 12 10 15,25-39-13-15,-17 7 14 16,-8-3-12-16,-2 4 11 15,-4 0-10-15,-1 2 9 16,-3 2-2-16,0 4-1 16,10 23-1-16,-27-23-3 15,27 23-5-15,-34 2-3 16,34-2-9-16,-31 29-13 16,31 0-29-16,0-29-75 0,-14 38 6 15,14-38-5-15,4 27 11 16</inkml:trace>
          <inkml:trace contextRef="#ctx0" brushRef="#br0" timeOffset="2816.363">3549 421 262 0,'0'0'134'16,"-39"6"-5"-16,39-6 4 16,-42 23-76-16,28 0-37 15,-3 2-3-15,7 8-7 16,4 1-5-16,1 3-1 16,8 2 7-16,-1-3-11 15,6-3 10-15,0-8-10 16,5-6 8-16,-13-19-10 15,27 23 10-15,-27-23-10 16,31 4 3-16,-31-4-1 16,27-15-8-16,-27 15 11 15,27-39-11-15,-13 10 12 16,3-13-10-16,-2-10 9 0,-1-10-11 16,1-9 11-1,-1-10-1-15,-1 2-10 0,-5-2 13 16,-4 8-9-16,-2 7 13 15,-2 14-11-15,-4 10 12 16,2 20-9-16,2 22 9 16,0 0-1-16,-25 37-3 15,19 9 10-15,-2 8-13 16,3 12 11-16,-3 7-13 16,8 2 11-16,4-3-11 15,0 1 11-15,9-17-14 16,-7-10-2-16,13-5-7 0,-11-18-14 15,21 9-36-15,-29-32-85 16,35-7 4-16,-26-22-8 16,9 0 6-16</inkml:trace>
          <inkml:trace contextRef="#ctx0" brushRef="#br0" timeOffset="2979.6196">3834 473 375 0,'-2'48'144'16,"-10"-13"-8"-16,12 5 1 16,-9-5-132-16,13-8-9 15,13-6-13-15,-17-21-85 0,27 12-30 16,-27-12-11-16,27-37 8 16,-23-9-6-16</inkml:trace>
          <inkml:trace contextRef="#ctx0" brushRef="#br0" timeOffset="3135.5321">3861 157 296 0,'0'0'130'0,"0"0"6"15,0 0 0-15,-8 19-74 16,12 4-53-16,2 4-10 16,2-4-9-16,13 20-48 15,-10-20-67-15,11 13-8 0,-9-18-5 16,10 11 4-16</inkml:trace>
          <inkml:trace contextRef="#ctx0" brushRef="#br0" timeOffset="3428.5872">4227 369 268 0,'0'0'132'15,"-11"19"-4"-15,11-19 8 16,-35 21-97-16,25-3-4 16,-17-5-2-16,14 8-10 0,-12-3-4 15,11 9-4-15,-3 0-2 16,7 3-3-16,1 3-4 16,9-4-5-1,5-2 11-15,5 4-17 0,11 0 8 16,2-6-20-16,16 2-2 15,-8-12-41-15,27 3-78 16,-18-7-3-16,12 3-10 16,-13-14 8-16</inkml:trace>
          <inkml:trace contextRef="#ctx0" brushRef="#br0" timeOffset="-1812.5698">173 8 86 0,'0'0'96'0,"0"0"3"15,0 0 3-15,-19-13-41 16,19 13-31-16,0 0 4 16,-29 0-3-16,29 0-2 15,-18 19-9-15,18-19 0 16,-29 35-6-16,18-6 8 0,-8-6-10 16,9 8 5-16,-4-1-10 15,3 5 7-15,1-6-10 16,6 2 2-16,8-8-15 15,-4-23-10-15,16 42-20 16,-16-42-78-16,23 14 1 16,-23-14-7-16,36-8 4 15</inkml:trace>
          <inkml:trace contextRef="#ctx0" brushRef="#br0" timeOffset="-1476.6958">287 135 281 0,'-25'10'116'0,"25"-10"-4"15,0 0 3-15,0 0-103 16,-18-6 10-16,18 6 1 16,0 0-8-16,-6 23-2 15,6-23-3-15,-7 35 6 0,3-14-13 16,0 2 4-16,4-1-18 16,-4 1-8-16,10 10-21 15,-14-14-51-15,18 8-30 16,-10-27-7-16,11 35 5 15,-11-35-4-15</inkml:trace>
          <inkml:trace contextRef="#ctx0" brushRef="#br0" timeOffset="-951.8799">576 359 279 0,'0'0'128'16,"0"0"-4"-16,0 0 5 15,-33 17-92-15,33-17-4 0,-6 18-5 16,10 1-8-16,-4-19-5 15,8 44-2-15,-2-17-3 16,5 6-2-16,-3 4-2 16,3 5-1-16,1-5 8 15,-2-1-12-15,1 1 11 16,1-4-12-16,-1-6 11 16,-1 0-12-16,0-6 6 15,-10-21-10-15,21 29-5 16,-21-29-8-16,21 15-15 15,-21-15-27-15,21-2-80 16,-21 2 0-16,8-25 0 0,-14 6 2 16</inkml:trace>
          <inkml:trace contextRef="#ctx0" brushRef="#br0" timeOffset="-283.9215">873 442 218 0,'0'0'108'0,"23"-25"6"16,-23 25-4-16,25-27-76 0,-25 8 2 15,0 19-7-15,0 0-4 16,21-14-4-16,-21 14-1 15,0 0 0-15,-17 19-3 16,11-1-2-16,-11 3-3 16,3 6 0-16,-7 8-3 15,2 5-1-15,-3-1-3 16,3 3-1-16,0-5 8 16,3 1-9-16,3-7 8 15,5-4-13-15,4-8 8 16,4-19-14-16,0 0 2 15,2 20-19-15,-2-20-22 0,0 0-58 16,18 17-33-16,-18-17-1 16,0 0 0-16,0 0 4 15</inkml:trace>
          <inkml:trace contextRef="#ctx0" brushRef="#br0" timeOffset="-281.9178">931 745 352 0,'-6'40'140'0,"-10"-13"-3"15,16 12-5-15,-7-5-103 16,14-3-10-16,-3-2-8 15,6-2-4-15,1-2-8 16,-1-7-7-16,2 3-8 16,-12-21-22-16,19 27-95 15,-19-27-1-15,0 0-3 16,0 0-1-16</inkml:trace>
          <inkml:trace contextRef="#ctx0" brushRef="#br0" timeOffset="3925.1436">4821-23 113 0,'4'-23'120'16,"-4"23"7"-16,0 0 4 16,0 0-60-16,0 0-4 15,2 18-8-15,-23-13-18 16,13 17-11-16,-13-5-9 0,7 14-6 16,-5-8-8-1,2 6-6-15,5 2-10 16,0-8-1-16,14 10-28 15,-2-33-47-15,-2 30-53 0,2-30 5 16,0 0-8-16,20-21 10 16</inkml:trace>
          <inkml:trace contextRef="#ctx0" brushRef="#br0" timeOffset="4130.2688">4975-38 268 0,'-21'8'143'0,"6"21"1"15,-16-14-3-15,13 14-81 16,-7-8-43-16,6 12-7 0,6 2-23 16,-1-12-29-16,18 17-94 15,-6-17 3-15,12 6-9 16,-10-29 6-16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10.5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48:40.90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-5 0 35,'7'25'23,"-7"-25"-3,0 0-1,-6 23-4,6-23-3,8 33-2,-8-33-3,5 35 0,-5-35-1,7 37 0,-7-37-1,9 37 1,-9-21-2,5 3 0,-5-3-1,4 1 0,-6-1-1,5 4 0,-3-3 0,0 1-1,0 1 0,2 0 0,-2 1 0,5-1 1,-3 0-1,3 3 0,-1-3-1,1 0 1,2-3 0,0 2 0,-7-18 0,13 31 0,-13-31 0,10 30-1,-3-14 1,-1 0-1,-1 0 1,0 1-1,-1-1 0,1 1 1,0-1-1,-5-16 0,13 28 0,-13-28 1,12 29-1,-7-14 0,-5-15 0,9 28 1,-5-12-1,-4-16 0,7 28 0,-7-28 0,10 28 0,-10-28 0,15 29 0,-15-29 0,10 22 0,-10-22 0,11 22 0,-11-22 0,5 17 1,-5-17-1,0 0 0,11 21 0,-11-21 0,0 0 0,10 21 0,-10-21 0,11 20-1,-11-20-1,7 17 3,-7-17-4,7 19 4,-7-19-4,5 18 3,-5-18-2,5 16 2,-5-16 0,6 16 0,-6-16 0,5 16 0,-5-16 0,0 0 0,9 17 0,-9-17 0,0 0 0,0 0 0,0 0 0,0 0 0,12 16 0,-12-16 0,0 0 0,0 0 0,0 0 0,0 0 0,0 0 0,0 0 0,0 0 0,0 0 0,0 0 0,14 16 0,-14-16 0,0 0 0,0 0 0,0 0-2,0 0-2,0 0-3,0 0-8,0 0-21,0 0 2,-8-18-3,8 18 3</inkml:trace>
  <inkml:trace contextRef="#ctx0" brushRef="#br0" timeOffset="-2223.1271">14 944 5,'0'0'13,"0"0"-3,0 0 0,0 0-1,0 0-1,0 0 0,0 0 0,0 0 1,0 0 1,0 0-2,16-7 1,-16 7-1,0 0 0,0 0-1,19 16 0,-19-16-1,0 0 0,16 19-1,-16-19 0,13 23-2,-13-23-2,7 28 2,-7-28-3,7 28 1,-7-28-2,9 28 2,-9-28-3,7 26 3,-2-8-1,-5-18 1,11 25 0,-11-25-1,10 24 2,-10-24-2,7 23 1,-7-23-1,0 0 1,9 23-1,-9-23 1,0 0 0,11 21-1,-11-21 1,0 0 0,8 21-1,-8-21 1,0 0-1,15 21 1,-15-21-1,0 0 1,12 21-1,-12-21 1,7 16-1,-7-16 1,0 0-1,9 19 0,-9-19 1,0 0-1,9 18 1,-9-18-1,0 0 1,8 16 0,-8-16-1,0 0 1,9 17-1,-9-17 1,7 16-1,-7-16 1,7 18-1,-7-18 1,9 17 0,-9-17-1,0 0 1,11 23 0,-11-23-1,0 0 1,10 19-1,-10-19 0,0 0 0,7 18 0,-7-18 1,0 0-1,11 16 0,-11-16 0,0 0 0,11 16 1,-11-16-1,0 0 0,0 0 0,8 19 0,-8-19 1,0 0-1,0 0 0,6 16 0,-6-16 0,0 0 0,0 0 0,0 0 0,9 17 0,-9-17 1,0 0-1,0 0 0,0 0 0,7 20 0,-7-20 0,0 0 0,8 16 0,-8-16 0,0 0 0,0 0 1,13 19-1,-13-19 0,0 0 0,0 0 0,0 0 0,0 0 0,0 0 0,0 0-2,0 0-4,0 0-19,-4-18-9,4 18 0,-5-35-2,7 19 2</inkml:trace>
  <inkml:trace contextRef="#ctx0" brushRef="#br0" timeOffset="11430.6538">14-415 11,'0'0'16,"0"0"-1,0 0-2,0 0-1,0 0 0,0 0-1,0 0 0,0 0-1,0 0 0,2 18-2,-2-18 0,0 0-2,16 28 1,-16-28-2,5 27-1,-5-27-1,4 31 0,-1-15-2,2 5 1,-1-2 1,-1 6-1,5-4-1,0 4 0,-1-4 0,2 2-1,-2-4 1,-1-1-1,-6-18 1,10 28-1,-10-28 1,7 24-1,-7-24 0,6 25 1,-6-25-1,3 28 0,-1-12 1,1 0-1,-3-16 1,7 28-1,-7-28 1,13 24 0,-13-24 0,14 20 0,-14-20-1,11 15 1,-11-15-1,0 0 1,10 22-1,-10-22 1,5 17-1,-5-17 0,7 21 0,-7-21 0,13 25 1,-13-25-1,12 23 0,-12-23 0,13 21 1,-13-21-1,8 17 1,-8-17-1,4 18 0,-4-18 0,3 16 0,-3-16 0,2 17 0,-2-17 0,4 18 0,-4-18 0,0 0 0,9 17 1,-9-17-1,0 0 0,8 21 0,-8-21 0,6 18 0,-6-18 0,8 25 0,-8-25 0,6 26 1,-6-26-1,3 26 0,-3-26 0,4 21 0,-4-21 0,2 16 0,-2-16 0,1 16 0,-1-16 0,4 18 0,-4-18 0,3 19 0,-3-19 0,6 21 0,-6-21 0,5 18-1,-5-18 1,0 0 0,0 0 0,11 19 0,-11-19 1,0 0-1,0 0 0,8 18 0,-8-18 0,0 0 0,9 21 1,-9-21-2,0 0 2,11 17-2,-11-17 1,0 0-1,0 0-7,0 0-25,0 0 1,-11-26-1,11 26-1</inkml:trace>
  <inkml:trace contextRef="#ctx1" brushRef="#br1">2412 1982,'0'0,"0"0,0 0,0 0,0 0,0 0</inkml:trace>
  <inkml:trace contextRef="#ctx0" brushRef="#br0" timeOffset="13572.7763">913-511 14,'0'0'19,"0"0"1,0 0-1,0 0-2,0 0-3,0 0 1,7 16-2,-7-16-2,0 0-3,8 17-1,-8-17-1,9 27-1,-9-27 2,13 36-2,-8-14-1,6 11 0,-6-3-2,5 7-1,-4-4 0,3 4-1,-4-2-1,2 0 1,-2 0-1,4 1 1,-2-3 1,5 0-1,-1-3 1,3-2 0,2-5 0,2 2-1,-18-25 1,30 28 0,-30-28-1,23 14 0,-23-14 0,0 0 1,17 12-1,-17-12 0,0 0-1,2 18-1,-2-18-4,0 0-6,0 23-13,0-23-7,0 0-2,7 19 0,-7-19 2</inkml:trace>
  <inkml:trace contextRef="#ctx0" brushRef="#br0" timeOffset="14647.8378">1387-455 26,'0'0'19,"0"0"1,0 0 0,0 0-5,0 0-2,0 0-3,0 0-2,0 0 0,9 26-1,-9-26-1,11 29-1,-6-14-1,6 10 1,-4-4-1,5 7 0,1-3-2,2 6 1,1-6-1,4 3-1,-3-5 0,5 3 0,-3 2 1,0 1-2,1 0 1,-4 3 0,0-2-1,-2 2 1,0-6 0,-2 2 0,-3-10-1,5 3 1,-14-21 0,20 26 0,-20-26-1,14 19 1,-14-19-1,0 0 0,14 18 0,-14-18 0,0 0 0,0 0 0,0 0-1,0 0-2,0 0-5,0 0-14,-2-23-11,2 23 1,-2-28-2,2 28 1</inkml:trace>
  <inkml:trace contextRef="#ctx0" brushRef="#br0" timeOffset="15597.8922">1410-889 23,'0'0'22,"0"0"-1,16 18 1,-16-18-4,0 0-2,11 21-2,-11-21 0,14 30-3,-10-13-2,6 10-1,-6-1-3,8 7 1,-3-5-1,5 13-1,-3-10-1,4 6 0,0-7 0,4 2-1,-3-6 0,3 1 0,1-5 0,-1-1-1,-1-3 0,-1 1 1,-4-3-2,1 0 1,-7 0-1,-7-16 1,16 28-1,-16-28 0,12 21 0,-12-21 0,9 16 0,-9-16 0,0 0 0,16 14 0,-16-14-1,0 0 1,0 0 0,0 0-1,19 3-1,-19-3-6,7-15-24,-7 15-4,0 0 1,0 0-1</inkml:trace>
  <inkml:trace contextRef="#ctx1" brushRef="#br1" timeOffset="47700.7282">3383-1585,'0'0,"0"0,0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 77 17,'-11'18'24,"11"-18"0,0 0 1,0 0-13,0 0-2,0 0-3,0 0-2,0 0 0,19 0-1,-19 0 0,27-4 0,-8 6 0,1-4 0,1 6-1,-2-4 0,6 3-1,0-3-1,5-2-1,5-1-2,-7-9-5,11-1-9,-4 5-11,-10-17-2,14 14 0,-16-13 1</inkml:trace>
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<inkml:trace contextRef="#ctx0" brushRef="#br0" timeOffset="428.0245">593 81 19,'0'0'22,"0"0"2,-17-7 1,17 7-14,0 0-3,0 0 0,16 5 0,-16-5-3,0 0 0,22-2-1,-4 4 0,0-7-1,3 5 0,-5-6-1,5 3 0,-2-1-1,-1 1 0,3 1-4,-5-2-6,-16 4-13,35-3-6,-35 3-1,27-9 1</inkml:trace>
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1:5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1.6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 21 17,'0'0'14,"0"0"-1,-4 18 1,4-18-3,-10 21-1,4-5 0,1-1-2,1 3 0,1-2-1,5 1-2,-2-17-1,3 28-1,-3-28-1,4 27 0,-4-27 0,7 19-2,-7-19 1,0 0 0,0 0 0,0 0-1,0 0 1,17 4 0,-17-4 0,6-21 0,-6 21 0,3-23-1,-3 23 1,0-23-1,0 23 0,4-19 0,-4 19 0,0 0 0,2-18 1,-2 18-1,0 0 0,1-18 0,-1 18 0,0 0 1,0 0-1,0 0 1,2-15-1,-2 15 1,0 0-1,-2 15 1,2-15-1,6 16 0,-6-16-1,5 20 1,-5-20 0,0 0 0,11 19-1,-11-19 1,0 0 0,0 0 0,15 3 0,-15-3 0,0 0 0,0 0 0,11-17 1,-11 17-1,0-23 0,0 23 0,0-32 0,-2 11 0,0 2 0,1 0 1,1 19-1,-11-25 0,11 25 0,0 0 1,-18 5-1,18-5 0,-10 27 0,5-12 0,5 1-3,0-16-4,-4 23-9,13-7-11,-9-16-1,0 0 0,0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4.2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 1 20,'-17'12'18,"17"-12"-1,-4 25 0,4-4-3,-5 5-1,3 6-3,-5 5-1,0 3-2,2 8-2,-2-3 1,5 10-3,-3-6 1,1 9-1,-1-2 0,3 4-1,-1-4 0,4 4 1,-2-6-2,1 1 1,-2-6 0,4 0-1,-2-1 1,1-1-1,-1-5 0,4 2 1,-2-5 0,-1 0-1,-1-2-1,2-2 1,-4-5 0,2-6-1,2-3 0,-2-3 1,0-18-1,-2 23 0,2-23 0,0 0 0,0 0 0,0 0 0,0 0 0,0 0 0,0 0 0,0 0 1,16 3-1,-16-3 0,0 0 0,0 0 1,0 0-1,0 0 0,0 0 0,0 0 0,18-7-2,-18 7-6,5-16-13,-5 16-11,11-23 0,-11 23 0,12-28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7.2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106-9 7,'0'0'22,"0"0"1,-12 23-6,12-23 0,-9 39-2,5-13 0,-1 6-4,3 8-2,-5-1-1,5 7-1,-5-6-2,7 6-1,-3-4-1,3 11 0,-4-4 1,3 9-2,-10 2 1,9 6-3,-8-6 2,8 7-2,-7-7 1,5-1-1,-3-6 0,6 0-1,-1-8 2,2-1-1,0 2 1,-2-4-1,2 0 1,0-1-1,2-4 0,-2 0 1,3-7-1,-1-2 0,2-7 0,-1 0 0,3-4 0,-3-1 0,1 0 0,-1 0 0,-1 1 0,1 1 1,1 0-1,-2-1 0,-2-17 0,1 26 0,-1-26 0,0 18 0,0-18 1,0 0-1,0 0 0,2 19 0,-2-19 0,0 0 0,-3 21 0,3-21 0,-4 20 0,4-20 0,-2 23 0,2-23 0,-1 17 0,1-17 0,0 0 0,1 16 0,-1-16 0,0 0 0,0 0 0,0 0-1,0 0 1,0 0 0,0 0 0,0 0 0,22 2 0,-22-2 0,0 0-1,23-7 1,-23 7 0,23-18 0,-23 18 0,22-26 0,-22 26 0,22-28 0,-14 12 0,-8 16 0,20-26 0,-20 26 0,16-22 0,-16 22 0,17-24 0,-6 8 0,1 0 0,1-3 0,-1 0 0,0-3 0,1 1 0,1 0 0,-2 0 0,-1 0 0,1 5 0,-1 1 0,-11 15 0,17-27 0,-17 27 0,16-19 0,-16 19 0,0 0 0,23-14 0,-23 14 0,16-7 0,-16 7 0,23-18 0,-23 18 0,27-24 0,-13 6 0,2 0 0,1-1 0,1-2 0,0 2-1,-3 1 1,-15 18 0,27-28 0,-27 28 0,26-23 0,-26 23 0,25-26 0,-25 26 0,21-30 0,-8 14 0,-1 0 0,0-1 0,2 1 0,-14 16 0,27-28 0,-27 28 0,21-20 0,-21 20 0,25-19 0,-25 19 0,25-21 0,-25 21 0,24-25 0,-24 25 0,27-26 0,-27 26 0,26-23 0,-26 23-1,21-16 2,-21 16-2,18-12 1,-18 12 1,19-12-1,-19 12 0,16-11 0,-16 11 1,16-9-1,-16 9 0,0 0 0,18-12 0,-18 12 0,0 0 0,0 0 0,0 0 0,16-19 0,-16 19 2,0 0-2,0 0 1,10-19-1,-10 19 2,0 0-2,0 0 1,0 0-1,0 0 1,0 0-1,0 0 0,0 0-1,0 0-1,0 0-8,0 0-15,0-16-6,0 16-2,0 0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12.4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  <inkml:trace contextRef="#ctx0" brushRef="#br0" timeOffset="-5062.2896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<inkml:trace contextRef="#ctx0" brushRef="#br0" timeOffset="-5514.3154">34 20 14,'0'0'27,"0"0"3,0 0 1,0 0-12,0 18-1,0-18-1,-6 30-5,6-30-3,-7 37-1,0-18-1,9 16-1,-9-5-2,11 9 0,-8-2-1,8 5 0,-6 2-1,5 5 1,-3-2-2,7-1 1,-3 1-1,3-3 0,2-5 0,-2-7-1,0-6 0,0-8 0,-7-18-2,0 0-2,16-16-2,-20-23-7,15 9-5,-15-17-11,6-4-6,2 3-4,-8-8 4,9 18 1</inkml:trace>
  <inkml:trace contextRef="#ctx0" brushRef="#br0" timeOffset="-4535.2594">553 124 18,'0'0'24,"16"-4"-1,-16 4-6,15-10 1,-15 10-1,18-7-3,-2 9-2,-16-2-2,30-6-2,-30 6-2,34-3 0,-34 3-3,35-7-1,-16 0 0,2 2-1,1-2 0,-3-2-1,-3 3 1,2-2-1,-18 8 0,23-7-2,-23 7-1,17 0-4,-17 0-7,0 0-8,0 0-11,2 21 0,-2-21 0,0 0 2</inkml:trace>
  <inkml:trace contextRef="#ctx0" brushRef="#br0" timeOffset="-4220.2414">613 259 3,'0'0'20,"0"0"4,0 0-6,0 0-1,0 0 0,21 7-4,-21-7-2,21-3 0,-3 3-2,-18 0-2,35-12-2,-16 1-2,6 4-1,-5-2-1,1 4 0,2 0-1,-4-4-3,4 7-5,-23 2-6,32-16-6,-9 16-8,-11-21-3,16 18 1</inkml:trace>
  <inkml:trace contextRef="#ctx0" brushRef="#br0" timeOffset="-3545.2027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<inkml:trace contextRef="#ctx0" brushRef="#br0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0.4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10247-3175 23,'0'0'29,"0"0"1,0 0-3,9 16-3,-9-16-3,2 30-2,-6-15-5,8 17-6,-8 1-1,8 13-2,-6 0-2,9 10-1,-2 0 0,7 11 1,-1 0-2,7 5 1,-2-4 1,5 6-2,-4-3 2,5 2-2,-8-1 1,2 0-2,-4-1 2,-1 3-2,-1-8 1,-1 1-1,0-2 0,-2-7 1,3-3-1,1-8 0,-2-8 0,1-8 1,-1-4-1,0-10 0,0-1 0,-9-16 0,7 21 0,-7-21 0,0 0-1,0 0-1,5 16 0,-5-16-2,0 0-2,-14-21-5,14 21-14,0 0-12,0-21 1,0 21 0,-7-21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4.48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51 1543 14,'0'0'19,"0"0"0,0 0-1,0 0-1,0 0-2,0 0-2,0 0-3,0 0-1,-16 2-1,16-2-1,0 0-1,0 0 0,0 0-1,0 0 0,0 0 0,0 0-2,0 0 1,0 0-1,-12-23 0,12 23-1,-4-20 1,4 20-2,-2-30 1,4 15 0,-4-6-1,2 1 1,0-1-1,4 2 1,-2-4-1,1 2 0,-1-2 1,1 4-1,-1-4 0,4 2 0,-5-2 0,1-3 0,-5-1-1,1 1 2,-4 0-2,3-1 1,-2 3-1,-1-1 1,3 2-2,-2 4 1,1-1 1,2 3-1,-1-2 0,3-1 0,0 1 1,1-2-1,-1 0 1,-1-2-1,1-2 0,0 2 1,0-1-1,0 1 0,0 0 1,0 0-1,0-1 0,0 1 0,3 0 1,1 2-1,-2-2 1,1-2-1,1-3 0,-1 4 1,-1-3-1,1 3 1,-1-3-1,2 3 0,-3-2 0,-1 1 0,0 0 1,4 2-1,-2-1 0,1 1 0,1 0 0,-2 2 0,-1 0 0,1-4 1,-2 1-1,-2 1 1,2 0-2,-1-1 2,-3 2-1,-1 1 1,1 2-2,4 19 2,-5-25-1,5 25 0,0 0 0,-4-17-2,4 17-7,0 0-25,0 0-3,16 17-1,-16-17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5.262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41 10,'-21'-7'12,"21"7"-3,0 0-1,0 0-2,0 0-2,0 0-1,-9-16-3,9 16-7,0 0-8,4-18 0,-4 18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6.36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-3 566 27,'7'-30'17,"-7"30"-1,3-16 1,-3 16 0,0 0-3,11-23 0,-11 23-1,12-28-2,-12 28 0,23-37-2,-3 21 0,-8-10-3,11 5-1,-5-11-1,3 11-1,-2-5 0,6 7-1,-11-4 0,7 3 0,-5-1 0,4 5 0,-6-3 0,5 5 0,-1-4 0,1 3-1,-1-1 0,0 2 0,-3 0 0,1 1 0,0 1-1,0 2 1,-16 10-1,23-23 1,-23 23 0,16-18 0,-16 18-1,0 0 1,0 0 0,0 0-1,16-12 0,-16 12-2,0 0-2,0 0-4,-6 17-19,6-17-9,-1 16-2,1-16 1,0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15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49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50:19.416"/>
    </inkml:context>
  </inkml:definitions>
  <inkml:trace contextRef="#ctx0" brushRef="#br0">14780-2428 31,'0'0'28,"0"0"3,0 0-4,0 0-3,0 0-5,19 28-4,-19-28-3,16 28-4,-16-28-1,21 37-4,-12-18 2,5 8-4,0-6 2,-1 9-2,-4-4 1,3 4-1,-3 0 0,5 1 0,-2-1 0,-1 2 0,0-2 0,1 1 0,-2-3 0,6 1-1,-3 0 1,1-1-1,2 1 1,-2-5-1,0-3 1,0 2-1,0-5 1,2-4-1,-16-14 0,25 24 1,-25-24-1,7 16 0,-7-16 0,0 0 0,5 16 0,-5-16-2,0 0-3,0 0-5,0 0-19,-9-19-8,0 3 0,9 16-1,-8-30 2</inkml:trace>
  <inkml:trace contextRef="#ctx0" brushRef="#br0" timeOffset="1902.1088">15239-3779 19,'0'0'15,"0"0"2,0 0 1,0 0 1,0 0-2,0 0-1,0 0-1,0 17-2,0-17-3,0 0-2,0 0 0,16 28-3,-16-28-1,19 28 1,-19-28-1,35 39 0,-12-18 0,2 9 0,-2-5-1,2 4-1,-4-4 0,5 3-1,1 2 0,-2-2-1,-2-2 1,0-1-1,-8-4 0,1-2 0,-3-1 0,-1-2 1,-12-16-2,0 0-2,18 17-4,-18-17-11,-14-17-18,14 17 1,0 0-2,-18-9 2</inkml:trace>
  <inkml:trace contextRef="#ctx0" brushRef="#br0" timeOffset="2826.1617">15719-3323 49,'18'16'29,"-18"-16"-2,0 0-4,1 18-5,-1-18-4,6 21-3,-6-21-3,3 30-3,-3-30 0,6 38 0,-3-18 0,8 11-1,-6-3 0,9 6-1,-9-3 0,8 6 0,-1-3-1,0 4 0,4-1-1,-3 4 0,-4-3 0,-1 5 0,1-3-1,0 2 1,3 0-1,-3 2 1,-2-2-1,2-3 0,2-4 0,1 0 1,0-3 0,8-2-2,-10-6 2,5-2-1,-7-7 1,-8-15-2,14 23 2,-14-23-2,16 9 1,-16-9 0,0 0 0,0 0 0,0 0-1,0 0 0,0 0 0,0 0 0,0 0-1,0 0-3,0 0-4,0 0-20,-8-18-8,8 18 1,-8-21-1</inkml:trace>
  <inkml:trace contextRef="#ctx0" brushRef="#br0" timeOffset="1048.06">15209-3242 14,'0'0'13,"0"0"1,-16-19 0,16 19 0,0 0 0,0 0 1,2-16-2,-2 16-1,0 0-2,0 0-1,0 0-1,0 0-2,16-2-1,-16 2-2,0 0 0,0 0 1,0 0-2,0 0 0,0 0 0,5 18 1,-5-18-1,7 24 1,5-4 0,-6-1 0,8 9 0,-7 2 0,7 5-1,0 0-1,4 6 1,1-3 0,-3 1 0,-2 0-1,6-1 0,1-4 0,3-1 1,-1-6-2,-1-5 1,-5-2-1,1-3 1,0-4-1,-1-3 0,-17-10 0,25 14 1,-25-14-1,0 0 0,18 9-1,-18-9 1,0 0-2,0 0-2,0 0-5,0 0-10,1-18-16,-1 18 0,-7-15-1,7 15 2</inkml:trace>
  <inkml:trace contextRef="#ctx0" brushRef="#br0" timeOffset="5810.3324">16159-5630 35,'8'30'29,"-8"-30"2,0 0-8,7 19-5,-7-19 0,11 29-8,-11-29-1,18 42-3,-10-18-1,5 13-1,-3-2 1,10 11-1,-4 0-1,7 6 1,-4-8-1,4 7 0,-9-7 0,9 2-1,-3-9-1,8 1 0,-2-9 0,-1-5 0,-6-4-2,-3-8-1,9 0-3,-25-12-14,0 0-18,9-17 0,-20-1-1,11 18 2</inkml:trace>
  <inkml:trace contextRef="#ctx0" brushRef="#br0" timeOffset="5178.2962">16111-5314 18,'0'0'22,"0"0"2,0 0 0,12 30-3,-12-12-4,0 0-3,9 11-2,-5-4-4,10 12-1,-2-5-1,4 10-1,0-7-1,5 11 0,0-8-1,11 6 0,-6-5 0,3 3-1,-5-7 0,-1 2 0,0-2-1,6-3 1,-5-1-1,-1-1 0,-3-2 0,-4 0 0,-1-1 0,0-3-1,2-6-1,-6 0-1,-11-18-3,0 0-8,0 0-23,23 3 2,-30-20-2,5-5 1</inkml:trace>
  <inkml:trace contextRef="#ctx0" brushRef="#br0" timeOffset="4069.2328">16081-4790 25,'0'0'26,"16"23"1,-16-23 1,0 0-14,0 23 0,-4-7-4,11 8-2,-7 1 0,6 10 0,-6-3 2,8 12-3,-2-6 0,10 8-1,-6-7-2,10 6-1,-5-6 0,8 5 1,-7-4-2,6 6 0,0 1 0,7 1 0,-8 1-1,2 0 0,-2 0 0,-2 2 0,-1-3-1,10-1 1,-3-3-1,-2 0 1,-2-2 0,-5-1-1,-2-1 1,0-3-2,-1 3 1,-1 1 0,-3-6 0,0 0-1,-4-1 1,0-5-1,4-1 1,5 1 1,-1-8-1,-6 0 0,0-2 0,-4-3 1,3 1-1,4-1 0,-10-16 0,14 30 0,-7-14 0,-7-16 0,7 32 0,-3-17 0,-1 3 0,3-2 0,-1 0 0,-5-16 0,5 21 0,-5-21-1,0 0-1,0 0 0,13 17-2,-13-17-4,0 0-9,0 0-18,-13-17-2,13 17 1,-10-27 0</inkml:trace>
  <inkml:trace contextRef="#ctx0" brushRef="#br0" timeOffset="6614.3782">16667-5192 13,'0'0'25,"-2"21"-2,0-5-1,2 5-1,-1 0-4,2 0-2,10 9-2,-9-7-4,10 8-2,-12-6 0,9 6-2,-6-4 0,13 10 0,-7-6-1,5 8 1,-5-6-1,3 8-1,-1-4 1,7 5 0,1-3-1,1 1 0,-6-1 0,7 1-1,-5-1 0,3 1 0,1-3-1,-5 0 1,1-2-2,-2 0 1,-5-5 0,2-4 0,-2-3-1,1-5 0,-10-18 0,18 21-1,-18-21 0,0 0-1,0 0-3,0 0-3,0 0-10,0 0-19,0 0 0,0 0 1,-16-21-2</inkml:trace>
  <inkml:trace contextRef="#ctx0" brushRef="#br0" timeOffset="-3695.2113">14570-102 14,'25'21'25,"-25"-21"2,0 0 3,17 25-13,-17-25 1,16 32-2,-16-32-5,9 44 1,-9-22-4,3 15-2,-1-7-2,2 11 0,-1-6-2,4 5 0,-1-5 0,4 0 0,1-1 0,5-3 0,3-1 0,2-3-1,-3-5 1,-6 3-1,4-7-1,-5 1 1,-11-19 0,17 28-1,-17-28 0,-3 25-1,3-25-1,-5 19-2,8-1-5,-3-18-17,0 0-10,0 0 1,0 0 0,0 0 0</inkml:trace>
  <inkml:trace contextRef="#ctx0" brushRef="#br0" timeOffset="-4556.2606">14413 403 4,'7'31'22,"-7"-31"2,16 18-1,-16-18-4,21 17-4,-21-17-2,25 25-3,-6-6-1,-10-1-1,5 10-2,-10-2 0,3 11-1,-9-3 1,7 8-1,-5-5 0,5 8 0,-6-9-1,8 4-1,-4-7-1,3 1-2,1-6 2,3-2-3,1-1 2,-2-2-2,1-6 1,-1 3-1,-9-20 1,18 26 1,-18-26-1,10 19 0,-10-19-1,0 0 0,0 0-5,-2-17-13,-3-8-14,12 4 0,-9-14-1,10 7 2</inkml:trace>
  <inkml:trace contextRef="#ctx0" brushRef="#br0" timeOffset="20698.1839">14815-6129 36,'0'0'25,"0"0"0,0 0-3,0 0-4,0 0-3,0 19-2,0-19-3,0 0 1,0 0-3,21 32-1,-21-32-1,22 30 0,-14-12-1,12 13-1,-3 1 0,10 12 0,-6 1-2,2 12 2,0-3-1,7 6-2,-2-4 1,6 2-1,-6-7 1,-1-4-1,-1-8 0,1-7-2,-8-6 1,-1-7 0,-3-1-2,-15-18-2,22 19-4,-22-19-11,0 0-21,-11-15 1,11 15-1,0 0 2</inkml:trace>
  <inkml:trace contextRef="#ctx0" brushRef="#br0" timeOffset="19865.1361">14842-5447 36,'0'0'27,"0"0"-1,16-4-3,-16 4-4,0 0-4,0 0-1,14 25-2,-14-25-2,14 35-1,-9-12-3,7 10 0,-6 1-2,8 10-1,-2-6 0,6 6-1,-2-3-1,0 1 1,0-5-2,3-4 1,-3-5-1,3-3 0,4-2 1,-9-7-1,-14-16-1,23 15-1,-23-15-4,0 0-5,25-19-17,-25 19-9,-9-39 0,7 18-1,-10-12 2</inkml:trace>
  <inkml:trace contextRef="#ctx0" brushRef="#br0" timeOffset="18420.0536">14319-5670 25,'0'0'20,"0"0"-1,0 0 3,0 0-1,-2 19-2,2-19-2,2 21-3,7 0-3,-9-21 0,11 46-6,-11-20 0,3 9-3,-1 4 1,7 7-2,1-1 2,8 6 0,-4-3 0,11 1 0,-4-8-1,5-1 1,-3-8-1,4 1-1,-8-8 1,-1-3-1,-9-1-1,0-1 1,-6-3-2,-3-17 0,2 27-3,-2-27-2,-2 16-4,2-16-22,0 0-5,0 0 0,-9-34 0</inkml:trace>
  <inkml:trace contextRef="#ctx0" brushRef="#br0" timeOffset="19195.0979">14746-5168 5,'22'21'29,"-22"-21"1,5 16 4,-5-16-11,0 23 0,10-2-4,-10-21-4,13 42-5,-11-19-2,12 11-1,-9-8-3,13 7 0,-8-3-1,8 5 0,-2-5-1,1 5 1,-1-3 0,2 5-2,-2-2 1,5 2 0,-2-2 0,1-2-1,-4-3 1,-2-3-1,-2-4-1,1-8 2,-13-15-3,21 18-1,-21-18-1,0 0-3,0 0-3,0 0-7,0 0-20,0-19-1,0 19-1,-11-18 1</inkml:trace>
  <inkml:trace contextRef="#ctx0" brushRef="#br0" timeOffset="9259.5297">14003-5055 30,'0'0'26,"0"0"-2,0 0-2,0 0-4,0 0-4,0 0-2,-2 16-3,2-16-2,4 19-2,0-3 0,-4-16-2,-4 38 0,2-17-1,11 13 1,-4-2 0,8 10 0,-3 2 0,6 12 1,-5-3 0,10 10-1,-7-2 0,7 6-1,-7-2 0,4 4 0,-7-6-1,1 0-1,6 0 1,-6-3-1,4 0 0,-4-4 1,-1-5-1,-1-2 0,5-3 0,0-4 0,-2-7 0,-3-1 0,1-8 0,-2-3 1,0-4-1,-9-19 0,12 27 0,-12-27 0,5 19 0,-5-19 0,-1 17 0,1-17 0,-6 22 0,6-22 0,2 24 1,-2-24-1,-2 23 0,2-23 0,0 19 0,0-19 0,9 20 0,-9-20-1,7 15 1,-7-15 0,0 0 0,2 16-2,-2-16 0,0 0-1,0 0-2,0 0-3,0 0-11,0 0-16,0 0 0,0 0 0,-9-16 2</inkml:trace>
  <inkml:trace contextRef="#ctx0" brushRef="#br0" timeOffset="10138.5798">13887-3711 25,'0'0'23,"0"0"2,7 16-3,-7-16-3,0 0-2,10 24-2,-10-24-2,16 27-1,-16-27-3,23 38-2,-14-15-2,9 7-2,-4 2-1,-2 1-1,1 1 0,-1-1 0,2 0 0,2 1-1,-2-6 1,4 3 0,-6-2 0,6-1 0,-6-2 0,4 0-1,2-3 1,-3-2-1,1-1 1,-7-3-1,0-1 0,-9-16 1,11 25-1,-11-25 0,8 17-1,-8-17-1,0 0-2,0 0-3,0 0-3,-15-5-7,15 5-11,0 0-5,-8-21-2,8 21 3</inkml:trace>
  <inkml:trace contextRef="#ctx0" brushRef="#br0" timeOffset="10951.6264">13862-3270 11,'0'0'26,"0"0"1,30 26 3,-30-26-10,21 22 0,-7-5-4,-14-17-4,23 39-2,-14-20-1,11 11-3,-8 0-1,2 5-2,-7-2 0,4 8-1,-1-4-1,4 3 1,-3 1 0,1-1-1,-3-3 1,4 0 0,-1-2-1,7-5 0,-1 0 0,-2-4-1,0-7 0,-4-1 0,-12-18-1,16 19-3,0-8-6,-16-11-17,0 0-9,0 0 1,-28-30 0,28 30-1</inkml:trace>
  <inkml:trace contextRef="#ctx0" brushRef="#br0" timeOffset="15125.8649">12958-3203 5,'0'0'21,"0"0"2,0 0-7,0 0 1,0 0 3,0 0-2,0 0-2,0 0-1,0 0-1,6 16-2,-6-16-2,8 37-1,-9-13-3,11 15 0,-10-2-1,11 10-1,-8-1-1,11 12 1,-3-2-1,8 9 0,-6-5 0,4 7-1,1-6 1,3 11-2,-1-5 1,-1 1-1,-1-1 0,-4 0-1,-2-4 2,1-1-3,-1-6 1,0-5 0,-3-2 0,2-5 1,-4-4-1,-2-4 0,4-6 0,-4-4 0,1-5 0,-3-5-1,-3-16 1,0 0-1,0 0-2,0 0-3,16-4-4,-25-12-22,9-1-7,0-1 0,-3-3 0</inkml:trace>
  <inkml:trace contextRef="#ctx0" brushRef="#br0" timeOffset="11933.6826">12445-2897 22,'0'0'28,"0"0"2,15 10 1,-15 6-10,0 3-1,6 16-4,-13-3-6,12 12-3,-10-2-1,10 9-1,-1-2-1,3 9-1,0-3 1,3 3-2,-1-2 1,2 4-2,-3-2 1,5 0-2,-6 0 1,7 0-1,-5-6 1,1 5 0,-1-6 0,4 0 1,-5-2-1,3 2 0,-2-4 0,-4-1 0,-1-6 0,-3 1 0,-2-4-1,1-2 0,-2-4 0,0-3 1,-1-3-1,-1-2 0,4-6 0,0-1-1,0-16 1,2 21 0,-2-21-2,0 0-2,0 0-6,3-22-15,-4 0-11,8 5 0,-6-9-1,8 4 1</inkml:trace>
  <inkml:trace contextRef="#ctx0" brushRef="#br0" timeOffset="14134.8085">12979-1813 16,'0'0'28,"0"0"2,0 0 3,11 23-9,-11-23-2,5 17-4,9 4-6,-14-21-1,20 28-3,-20-28-2,26 37-1,-13-16-1,6 9 0,2 0 0,4 7-1,-4 0-1,4 5 0,-4-3 0,4 3 0,-4-3-1,5-1 0,-6-4 0,1-1-1,-5-3 0,0-6 0,-4-2 0,-12-22-3,16 22-1,-16-22-3,0 0-8,0 0-17,-19-28-7,12 11 1,-6-8 0</inkml:trace>
  <inkml:trace contextRef="#ctx0" brushRef="#br0" timeOffset="13525.7737">12949-1441 42,'0'0'26,"0"0"-1,0 0-1,0 0-6,18 16-2,-18-16-2,25 25-1,-25-25-3,28 38-1,-14-17-2,7 13-3,-5 1 0,7 9-2,-3-2 0,3 7 0,-1-3-1,1 1 0,-3-3 0,3-1 0,0-7 0,-2-2-1,-2-6 1,-3-5-1,-3-6 0,-13-17-1,19 16 0,-19-16-3,0 0-2,9-31-10,-6 6-20,-3 2 0,-8-9 0,2 4 0</inkml:trace>
  <inkml:trace contextRef="#ctx0" brushRef="#br0" timeOffset="-17401.9953">11560-1910 12,'0'0'25,"0"0"3,27 9 2,-27-9-8,9 16 0,1 1-5,-10-17-3,18 44-4,-9-21-2,12 16-1,-7-8-3,9 12 0,0-5-2,7 8 0,-4-7 0,10 3 0,-6-4-1,0 1 0,0-6 0,1 3 0,-8-8-1,0-2 0,-3-3 0,-8-7-1,4 0-3,-16-16-3,0 0-15,25 17-14,-25-17 2,0 0-2,-7-25 2</inkml:trace>
  <inkml:trace contextRef="#ctx0" brushRef="#br0" timeOffset="-18019.0304">11520-1564 0,'0'0'23,"0"0"2,0 0 2,14 20-6,-14-20 1,14 22-5,-4 0-2,-2-5-5,4 13 0,-2-7-3,6 12-2,-2-7-1,8 9-1,-3-2-1,6-1-1,-2-3 0,0-3 0,1-1-1,-2-1 0,-3-1 0,-3-1 0,-6-3 0,-4 6-1,-3-6 1,-3 3 0,-1-3-3,1-21-1,-2 30-2,2-30-6,0 0-9,0 0-10,0 0-3,3-21 3,-12-5 1</inkml:trace>
  <inkml:trace contextRef="#ctx0" brushRef="#br0" timeOffset="-14031.8025">12757-675 27,'0'0'22,"0"0"0,0 0 0,0 0-1,21 25-3,-12-6-3,9 15-4,-6-3-3,16 15 1,-7 0-4,15 5-2,-4 0-2,1 0 0,4-2-1,-2 2 0,3 3 0,-1 2 0,-4-1 0,-3 1 0,-5-3 0,1-4 1,-4-1-1,-1-6 0,-4-11 0,1-6 0,-2-4 0,0-3 0,-16-18 0,30 24 0,-14-15 0,-16-9-1,26 12 1,-26-12-2,20 7-4,-20-7-13,-8-15-13,8 15 0,-14-16-1,14 16 1</inkml:trace>
  <inkml:trace contextRef="#ctx0" brushRef="#br0" timeOffset="21898.2526">13502-5605 30,'0'0'28,"0"0"2,0 0-8,7 19-1,-5 0-6,-4 1-4,11 10-3,-9 0 1,12 10-3,-5-1-1,9 12-2,-2-6 1,7 8 0,-1-7-2,3 1 1,-4-8-1,6 1 0,-2-10-1,2-2 0,-6-7-1,-3-7 0,-16-14 0,28 18 0,-28-18-2,23-2 0,-23 2-3,0 0-5,23-17-12,-23 17-13,0-18-1,0 18 0,-14-18 2</inkml:trace>
  <inkml:trace contextRef="#ctx0" brushRef="#br0" timeOffset="22754.3014">13285-5162 4,'0'0'25,"0"0"2,19-13-5,-19 13-3,0 0 0,0 0-4,0 0-3,16 30-2,-16-30-2,12 25-1,-12-25 0,16 31-1,-10-15-2,10 11 1,-6-5-1,10 10 0,-5-4-1,8 11 0,-3-4 0,3 5-1,0-1 0,0 3 0,1-1 1,3 1-1,-2-4 1,-3 3-1,3-6-1,2 0 1,-3-5 0,5 0-1,-6-7-1,-4-2 1,0-4-1,-19-17 0,29 27-1,-29-27 0,17 16-3,-17-16-3,0 0-11,0 0-19,0 0-1,-19-23 1,5 7-2</inkml:trace>
  <inkml:trace contextRef="#ctx0" brushRef="#br0" timeOffset="23710.3561">13318-4679 46,'0'0'32,"9"26"-6,-7-5 0,1 6-5,8 11-5,-9-3-4,15 18-3,-9-9-3,9 16-1,-4-4-2,9 7 0,-2-1 0,6 6 0,-4-1-2,4 2 2,1-3-2,3 1 1,-4-5-1,2-1 0,-5-3 0,-2 0-1,-5-3 1,-2 1-1,-5-7 0,2-1 0,-2-6 1,-2-4-2,2-4 1,-1-6 1,1-9-2,2-3 0,-1 0-1,-10-16-3,14 21-2,-14-21-10,0 0-18,0 0-1,0 0-1,0 0 2</inkml:trace>
  <inkml:trace contextRef="#ctx0" brushRef="#br0" timeOffset="35520.0315">12889-123 5,'13'30'15,"-13"-30"-1,-6 19-3,6-19 0,0 20 2,0-20 0,0 0 3,0 24-2,0-24 1,15 23-2,-15-23-3,17 42-2,-11-21 0,2 13-2,-2-4-2,2 10 0,-6-3-1,7 10 1,-7-1-1,8 7 2,-8-4-2,14 7 1,-7-5-1,9 4-1,-6-10 0,2 3 0,-5-10-1,1 1-1,-1-2 1,-5-4 0,5 1-1,-6-3 0,1 5 0,-1-1-1,4 0 1,2-2-2,0 1 2,2-1-1,-3 0 1,-1-1-1,4-4 1,-2-1 0,-4-1 1,2 2-1,-3-2 0,-1 1 0,1-3 0,-1 3 1,-1-3-2,0 4 2,3-1-1,-1-1 0,1 0 0,-3-1 0,1 0 1,1-2-1,1-2 0,0-4 0,-5-17 0,7 27 0,-7-27 0,4 19 0,-4-19 0,0 0 0,11 19-2,-11-19 0,0 0-3,0 0-3,7 25-9,-7-25-16,0 0-2,0 0 0,0 0 1</inkml:trace>
  <inkml:trace contextRef="#ctx0" brushRef="#br0" timeOffset="12928.7395">12944-1037 19,'0'0'27,"-2"30"3,2-30-3,9 21-3,7-1-3,-7-3-3,14 13-4,-13-5-4,15 13-2,-9-2-3,7 9-1,-4-1-2,3 5 1,-3-1-1,0 1 0,-1-5-1,1 0 1,1-7-1,5-4 0,-4-5-1,2-5 1,-4-7-1,-1-4 0,-1-3 0,-17-9-2,25 9-1,-25-9-2,0 0-6,2-23-12,-13 5-13,8 1 0,-15-15 0,6 2 1</inkml:trace>
  <inkml:trace contextRef="#ctx0" brushRef="#br0" timeOffset="36764.1028">12949-226 37,'0'0'23,"11"38"-4,-9-17 0,5 16-5,2 2-1,-4 1-3,6 8-2,-8-3-1,6 8-1,-4-4 0,8 11 0,-5-7 0,8 6-2,-3-4 0,3 1-1,-1-3 0,3 0-1,0-8 0,1 1 0,-5-6-1,2-1 0,-5-4 0,1 4 0,-5-6 0,4 2-1,-2 2 1,1 0-2,-3-5 2,6 3-2,-5-5 2,3 0-3,1-6 3,1 3-2,-6-10 1,0 3 1,0-3-1,-2-1 0,0 2 1,3-3-1,-3 1 0,0 0 0,-5-16 0,11 28 1,-11-28-1,10 25 0,-10-25 0,9 21 0,-9-21 0,7 17 0,-7-17-1,0 0 0,0 0-1,0 0-2,0 0-4,0 0-9,0 0-16,13-17 0,-13 17-2,0 0 3</inkml:trace>
  <inkml:trace contextRef="#ctx0" brushRef="#br0" timeOffset="-21832.2487">10614-3757 11,'0'0'15,"0"0"0,0 0-1,0 0 0,0 0-2,0 0 1,0 0-1,0 0-3,0 0-1,0 0 0,0 0-2,0 0 0,0 0-1,0 0 0,0 0-2,0 0-1,0 0 0,0 0 0,0 0-1,0 0 1,0 0 0,0 0 2,0 0 0,16 0 0,-16 0-1,18 27 1,-8-11 0,10 10 0,-6-2-1,5 10-1,-1 6 0,3 8-1,-7-1 1,7 6-1,-1 0 1,-1 1-1,1-1 0,1-2 0,2-9 0,1-5-1,1-7 1,-2-7-1,-4-6 0,-3-6 0,-16-11-2,22 8-1,-22-8-6,0 0-8,0 0-18,0 0 1,-22-29-1,22 29 1</inkml:trace>
  <inkml:trace contextRef="#ctx0" brushRef="#br0" timeOffset="-21005.2014">11130-3240 23,'0'0'24,"5"21"1,-5-21-3,-2 25-3,4-10-2,-2-15-5,5 36-3,-8-21 0,10 14 1,-6-3-2,12 13 0,-6-4-2,10 10 0,-6-2-2,10 4 0,-3-5-2,5 4 0,0-9-1,-2-4 0,2-5-1,-2-3 0,0-8 0,-1-1 1,-20-16-2,28 20 1,-28-20-3,0 0-1,16 12-6,-16-12-13,-14-21-11,14 21-1,-6-23 0,6 23 1</inkml:trace>
  <inkml:trace contextRef="#ctx0" brushRef="#br0" timeOffset="-19365.1076">11103-4243 18,'0'0'19,"0"0"-1,0 0-1,0 0 0,0 0-2,0 0-2,0 0 0,0 0-1,0 0-1,0 0-1,0 0-1,4 17-1,-4-17-1,15 42-1,-6-14-1,12 15-1,-1-1-1,10 7 1,0 0-2,2 7 1,1-6-2,3-3 1,-3-5-2,1-7 1,-8-6-1,-3-8-1,-4-2-6,-19-19-25,0 0-4,0 0 1,0 0-2</inkml:trace>
  <inkml:trace contextRef="#ctx0" brushRef="#br0" timeOffset="-20090.1489">11045-3755 6,'0'0'19,"-7"-16"2,7 16-2,0 0-1,0 0-1,0 0-2,0 0-1,21 25 0,-21-25-2,18 28-2,-11-12-1,14 14-2,-7-2-1,11 9-2,-4 3 0,5 9-2,-3-1 1,4 3-1,1-4-1,-3 1 0,1-8 0,2 0-1,-3-10 1,0-3-1,-2-6 0,-4-4 1,-3-3-1,0-3 0,-16-11-1,0 0 0,18 14-3,-18-14-4,0 0-12,0 0-12,-20-30-2,20 30 0,-17-30 0</inkml:trace>
  <inkml:trace contextRef="#ctx0" brushRef="#br0" timeOffset="-34846.9929">9717 334 7,'0'0'22,"0"0"4,0 0 1,0 0-7,0 0-3,16-2 0,-5 20-2,-11-18-3,16 46 0,-9-18-4,10 14-3,-2 0-1,11 9 0,-5 0-2,7 3-1,1-4 0,4-1 0,-1-4 0,2-1-1,-4-5 1,-6-11-3,-1 0-1,-23-28-7,30 30-12,-30-30-11,0 0-1,0 0-1,-16-23 2</inkml:trace>
  <inkml:trace contextRef="#ctx0" brushRef="#br0" timeOffset="-35336.0208">9714 714 17,'0'0'24,"0"0"2,23 17 0,-23-17-7,14 25-3,-2-1-3,-6-4-5,15 15 0,-9 0-1,11 14-1,-4-3-1,10 10-2,-6-5 0,5 5-2,-2-7 0,1-3-2,-2-11 1,-1-7 1,-4-8-2,-20-20-1,30 16-6,-30-16-12,5-21-11,-5 21 0,-2-34-2,2 34 2</inkml:trace>
  <inkml:trace contextRef="#ctx0" brushRef="#br0" timeOffset="-33967.9428">9661-585 8,'0'0'20,"0"0"2,0 0-2,0 0-1,0 0-2,0 0-2,2 23-2,6-4-2,-6-1-1,11 12-2,-6 0-1,9 10-2,-4 0-1,6 10-1,-3 1-2,7 8 1,-1 1 0,5 3-1,-1-3 0,1 2 0,-3-6 0,4 0 0,-4-3 0,-4-6 0,1-8-1,-6-9 0,-5-2-1,-2-11-1,0 1-2,-7-18-2,0 0-5,0 0-7,0 0-7,-14-19-7,1-4 0,13 23 1</inkml:trace>
  <inkml:trace contextRef="#ctx0" brushRef="#br0" timeOffset="-32471.8572">9689-1256 32,'20'26'20,"-20"-26"2,12 37-1,-7-11-3,6 4-5,-1 7-1,4-3-3,8 11-3,-3-1 0,6 11-3,-4-1-1,7 4 1,-7 4-2,6-4 2,-8 3-3,2-3 2,-6-5-2,-1-6 1,-2-8-2,-5-9 0,-2-4-4,-3-10-6,-2-16-8,11 21-10,-11-21-1,0 0 0,-20-35 1</inkml:trace>
  <inkml:trace contextRef="#ctx0" brushRef="#br0" timeOffset="-30745.7585">9654-1894 30,'0'0'26,"0"0"0,16 10-3,0 6-3,-4 2-4,2 1-4,7 13-4,-7-1-2,9 12-2,-5 2-1,8 8-1,-3 0-1,6 3 1,-6-3-1,1-1 0,-1-6 0,2-4-1,-2-3 0,-4-11-1,-1 0-5,-18-28-9,16 19-11,-16-19-5,0 0 0,0 0 0</inkml:trace>
  <inkml:trace contextRef="#ctx0" brushRef="#br0" timeOffset="-29468.6855">9641-2701 21,'-1'-19'16,"1"19"-1,-2-17 0,2 17-1,-2-16 0,2 16-4,0 0-1,-3-25-3,3 25-2,-9-17 0,9 17-2,-7-18 0,7 18 0,-6-18-1,6 18-1,-8-19 0,8 19 0,-6-21 1,6 21-1,-3-19 1,3 19 1,0 0 1,-9-18 1,9 18 1,0 0 1,0 0-1,4 33 0,-3-10 1,8 14-1,-2 0-2,7 12-1,-1 8 0,1 2-1,2 6 1,-2 6-2,2-3 2,1 8-2,3-4 2,1 2-2,2-2 1,2-2-1,-1-5 1,3-5 0,-6-4-1,2-5 1,-4 0-1,-3-6 1,-7-4-1,-4-2 0,-3-6 0,-2-3 0,0-4-1,-3-5 1,-1-3-2,4-18-1,-7 17-2,7-17-2,0 0-8,0 0-13,0 0-4,0 0-1,-11-30 3</inkml:trace>
  <inkml:trace contextRef="#ctx0" brushRef="#br0" timeOffset="-27602.5787">9638-3609 16,'0'0'20,"0"0"1,0 0-6,0 0 0,0 0-5,0 0-4,0 0-3,0 0 0,0 0 0,0 0 0,0 0-1,0 0 0,0 0 0,0 0 0,0 0 0,0 0 2,0 0 0,0 0 2,0 0-1,21 10 0,-17 8 2,3 7-2,-4-1-1,4 8-1,-1 5 1,1 7-3,1 0 0,1 5 0,0 0 0,0 6 0,0 1-1,5 5 1,0-1 0,5 0 0,-4-1-1,2 1 1,-4-5 0,6-1 0,-3-6-1,2 1 1,-4-5 1,-2 3-2,-1 2 2,-3 6-3,-1-2 2,1 3-1,-3-3 1,2 1-1,0-3 0,2-4-1,1-6 1,3-6 1,3-3-1,0-3 0,-1 1 0,0 0 0,-1 2 0,-2-4 0,-1 2-3,-4-11-3,3 4-13,-3 3-12,-7-26 0,0 0-1,0 0 0</inkml:trace>
  <inkml:trace contextRef="#ctx0" brushRef="#br0" timeOffset="-28616.6367">9680-3270 27,'0'0'25,"7"19"-5,2-1 2,-9-18-3,2 35-4,3-3-2,-3 5-3,3 7-3,-1 5-2,1 5-2,0 6-1,2 7 1,2-2-2,4 5 1,-1-7 0,7 6 0,-1-2 1,2 5-3,-3-6 3,3 5-3,-5-4 2,3-2-2,-2-4 1,-2-1-1,-5-8 0,2-4 1,-3-1-1,1-8 0,0 1-1,-2-4 0,0 0-2,-3-9-2,3 4-6,-6-11-4,7-3-5,-8-17-5,0 0-6,0 0 1,0 0 2</inkml:trace>
  <inkml:trace contextRef="#ctx0" brushRef="#br0" timeOffset="-35848.0503">9668 1278 33,'0'0'24,"0"0"-2,0 0-2,16 1-2,-16-1-3,0 0-3,0 0-2,12 18-2,-12-18 0,16 23-2,-7-7-1,7 14 0,-2 1-1,9 13 0,-4 2-2,11 8-1,-5 4 0,1 0 0,-3-3-1,2-1 1,-2-10-1,0-2 0,-4-8 0,-1-8 0,-4-7-1,-14-19-1,23 16-3,-23-16-7,2-24-18,0 8-3,-13-14-1,6 5 0</inkml:trace>
  <inkml:trace contextRef="#ctx0" brushRef="#br0" timeOffset="-33169.8972">9707-870 31,'12'21'26,"-12"-21"-3,4 29-1,3-10-4,2 9-3,6 4-3,-2 1-3,6 7-2,-3 4-3,9 9 1,-8 0-3,6 3 1,-5-5-1,1 3 0,-1-3-1,2 0 0,-5-1 0,5-5-1,-6-3 1,4-6-1,-4-3 0,-4-8 0,1-1-2,-11-24-2,11 25-9,-11-25-8,0 0-11,-13-16 0,1-10 0,12 26 1</inkml:trace>
  <inkml:trace contextRef="#ctx0" brushRef="#br0" timeOffset="-31606.8078">9693-1667 36,'0'0'24,"10"22"-2,-10-22-2,11 41-2,-6-11-3,4 1-4,5 13-2,-2-3-4,11 10 0,-3 0-2,8 3 0,-3-3-1,7 5 0,-6-1-1,4 1 0,-2-5 1,0 2-2,-3-8 1,0 1 0,-2-4 0,-2-7-1,-3-1 0,-6-10-2,0 4-6,-12-28-9,0 16-13,0-16-1,0 0-1,0 0 2</inkml:trace>
  <inkml:trace contextRef="#ctx0" brushRef="#br0" timeOffset="-25165.4391">10247-3175 23,'0'0'29,"0"0"1,0 0-3,9 16-3,-9-16-3,2 30-2,-6-15-5,8 17-6,-8 1-1,8 13-2,-6 0-2,9 10-1,-2 0 0,7 11 1,-1 0-2,7 5 1,-2-4 1,5 6-2,-4-3 2,5 2-2,-8-1 1,2 0-2,-4-1 2,-1 3-2,-1-8 1,-1 1-1,0-2 0,-2-7 1,3-3-1,1-8 0,-2-8 0,1-8 1,-1-4-1,0-10 0,0-1 0,-9-16 0,7 21 0,-7-21 0,0 0-1,0 0-1,5 16 0,-5-16-2,0 0-2,-14-21-5,14 21-14,0 0-12,0-21 1,0 21 0,-7-21 2</inkml:trace>
  <inkml:trace contextRef="#ctx0" brushRef="#br0" timeOffset="-26155.496">10321-1891 22,'0'0'19,"0"0"0,4 16 0,-4-16 1,0 0-2,15 7-1,-15-7 1,23 27-2,-16-12-3,16 21-2,-12-1-3,10 16-2,-5-2-3,5 11-1,-5-4 0,2-2-1,-1-4-1,-2-6 1,-3-9-2,-3-11-3,5 1-7,-14-25-15,0 0-9,0 0 0,-16 2 0,16-2 0</inkml:trace>
  <inkml:trace contextRef="#ctx0" brushRef="#br0" timeOffset="-26675.5257">10215-1502 14,'0'0'26,"0"0"1,0 0-1,16 21-4,-16-21-4,9 24-3,0-2-3,-2-3-4,12 11-2,-5-2-3,9 7-1,-5 5-1,7 6 0,-4 0 0,5 0-1,-5-1 1,-1-3-1,-2-5 1,-4-3-2,2-10-1,-16-24-2,17 23-9,-17-23-10,0 0-8,-5-17-1,-9-6 1,14 23 0</inkml:trace>
  <inkml:trace contextRef="#ctx0" brushRef="#br0" timeOffset="-23612.3504">11077 406 19,'0'0'18,"0"0"-1,0 0-1,0 0 1,0 0-2,0 0-1,0 0-1,0 0-2,0 0 0,0 0-2,0 0-2,23 26 0,-23-26-3,12 22 0,-12-22-2,10 33 0,-4-12 0,3 11 0,-2 3-1,1 10 1,1 6-1,5 9 1,1 7-1,2 5 0,1-3 0,5 1-1,1-3 1,-1 1-1,6-3 0,-3 0-1,-1-3 1,1-1 1,-6 1-1,-1-4 0,-6-2 0,1-3 1,-9-6-2,0-5 2,-1-5-1,-1-7 0,1-5 0,-1-6 0,-3-19-1,7 21 1,-7-21-1,0 0 1,18 2-1,-18-2 0,0 0-1,12-21-3,-12 21-9,0 0-19,11-18 0,-11 18-2,5-19 2</inkml:trace>
  <inkml:trace contextRef="#ctx1" brushRef="#br0">8132 5743</inkml:trace>
  <inkml:trace contextRef="#ctx1" brushRef="#br0" timeOffset="120619.8991">6296 5883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0.94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 2 16,'0'0'24,"0"0"1,0 0-1,-16 0-4,16 0-2,0 0-2,0 0-4,-9 26-3,9-26-1,-5 28-3,0-10-1,5 8-1,-6-3 0,3 9 0,-1-2 0,3 7 0,-6-4-1,7 7 2,-4-3-2,4 5 1,0 1 0,2 2-1,-2-4 0,5 1-1,-1-5 1,-1 0-1,1-6 0,-1 3 0,1-11 0,1-1 0,-3 1-1,1 0 1,-1-2 0,0 0-1,0 0 1,-2 0-1,0 0 1,0-1-1,0-3 1,0-1-1,0-16 0,-2 27 1,2-27-1,2 19 1,-2-19-1,0 0 1,0 17-1,0-17 1,0 0-1,0 0 0,0 0 1,0 0 0,0 0-1,0 0 1,0 0 0,0 0-1,0 0 1,0 0 0,0 0-1,0 0 0,0 0 1,0 0-1,0-17 0,0 17-1,-4-19 2,4 3-1,-3-4 0,1-2 0,-2-3 0,1-1-1,1-6 2,2-1-2,0-1 1,0-6 1,0-2-2,2-1 2,0 1-2,-1 0 1,-1 2 0,2 1 0,0 0-1,-2 8 1,0-1 0,0 4 0,-2-2 0,2 2 0,-2 3 0,1 1 0,-1 1 0,2 4 0,-2 3 0,2 16 0,-4-23 0,4 23 0,-3-16 0,3 16 0,0 0 0,-4-19 0,4 19 0,0 0 0,-1-20 0,1 20 0,0 0 0,0 0 0,0 0 0,0 0 0,0 0-1,0 0 1,0 0 0,0 0 0,0 0 0,0 0 0,0 0 0,0 0 0,0 0 0,1-19 0,-1 19 0,0 0 0,4-19 0,-4 19 0,3-19 0,-3 19 0,6-18 1,-6 18-1,0 0 0,0 0 0,3-16 0,-3 16 0,0 0 0,0 0 0,0 0 0,0 0 0,0 0 0,0 0 0,0 0 0,2 18 0,-2-18 0,0 28 0,0-2 0,-2 6 1,1 6-1,-1 8 0,-2 2 0,1 4 0,1 10 1,-2-1-1,3-3 1,1-3-1,0-3 1,3-4-2,1-4 2,-1-2-1,1-10 0,1-2 0,0-1 0,-1 0 0,-4-3 0,0 0 1,-2-3-2,0-4 2,1-3-1,1-16 0,-6 23 0,6-23 0,0 0 0,0 0-1,0 0 1,0 0 0,0 0 0,0 0-1,0 0 1,0 0 0,0 0-2,0 0-3,0 0-28,16-16-5,-16 16 1,-5-23-1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3.92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 1890 19,'0'0'20,"0"0"1,0 0-1,0 0 0,0 0-3,0 0-2,0 0-2,0 0-3,-16-5-2,16 5-1,0 0-2,0 0-2,0 0 1,0 0-2,-11-20 1,11 20-1,-7-22 0,7 22 0,-7-32 0,5 16-1,-3-5 0,3 2 0,-1-6 0,3 2 0,-2-1 0,4-4-1,-2-2 1,3-2 0,1 2 0,1 0 0,-1-1 0,1 3 0,-1-2 0,-1 5 1,-1 0-2,0 1 2,-4-4-1,2 0 0,-2 0 1,0-2-1,1-2 0,-1 4-1,0-2 1,2 2-1,-2 3 0,0 1 0,2-1 1,-1 6-1,-1-4 0,2 2 0,0-2 0,0 0 0,0 0 0,0 1 0,0 0 0,0 0 0,0 0 0,2 1 0,-2 0 0,-2 2 0,2 0 0,-2-1 0,2 1 0,-2 0 0,2-1 0,0 3 0,-1-1 0,2 2 0,-1 1 1,0-1-1,2 0 0,-2 16 0,0-28 0,0 28 0,2-27 0,-2 27 0,-2-28 0,4 11 0,-4-1 0,0 1-1,2 1 2,-1 0-1,1 16 0,-4-28 0,4 28 0,-3-25 0,3 25 1,0-21-1,0 21 1,1-24-1,-1 24 0,4-27 0,-4 27 1,3-26-2,-3 26 2,6-25-1,-6 25 0,1-23 0,-1 23 0,4-22 0,-4 22 0,5-21 0,-5 21 1,6-23-1,-6 23 0,5-23 0,-5 23 1,3-21-1,-3 21 1,4-16-1,-4 16 0,0-16 1,0 16-1,0 0 1,0-19-1,0 19 1,0 0-1,0 0 0,-2-16 1,2 16-1,0 0 0,0 0 0,0 0 1,0 0-1,0 0 0,0 0 0,0 0 0,0 0 0,0 0 0,0 0 0,0 0 0,0 0 0,2-18 0,-2 18 0,0 0 0,0 0 0,0 0 0,0 0 0,0 0 0,0 0 0,9-17 0,-9 17 0,0 0 0,0 0 0,0 0 0,0 0 0,0 0 0,0 0 0,0 0 0,0 0 0,0 0 0,0 0 0,0 0 0,0 0 0,0 0 0,0 0 0,0 0 0,0 0 0,0 0-1,2-16-2,-2 16-6,0 0-17,0 0-11,0 0 0,-18 9 0,18-9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5.60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 2021 15,'0'0'16,"0"0"0,0 0 0,0 0-2,0 0-1,0 0-1,0 0-2,0 0-1,0 0-1,0 0-1,-5-21-1,5 21 0,0 0-1,-7-21 0,3 5-2,4 16 1,-5-31-1,8 12 1,-4-8-1,4 3-1,-3-12 0,6 7 0,-6-8 1,5 0-1,-5-2 0,2 2-1,-4-3 2,2 1-1,-5 0 0,3 3 1,-2-7-1,4 8 1,-2-5 0,2 3-1,0-2 0,2 6 0,0-2 0,2 1-1,-4-1 0,1 0 0,1-2 0,-2 2 0,-2-2 0,2-2-1,-1-1 1,1 1-1,-2-1 1,2 7-1,0 1 0,0 0 0,2 2 1,-1 4-1,1 0 1,2 1-1,-3 1 0,1 1 1,-2-2-1,0-1 1,-3 1-1,1-1 0,-2 3 0,1 0 0,-3 0 0,5 2 1,-3 0-1,2 5 1,1-3-1,-1 1 0,2 3 1,-2-1-1,2-2 0,-2 2 0,2 16 0,0-30 0,0 30 0,0-28 0,0 28 0,2-21 0,-2 21 1,2-17-1,-2 17 0,3-18 0,-3 18 0,4-16 0,-4 16 0,7-17 0,-7 17 0,0 0 0,4-16 0,-4 16 0,0 0 0,0 0-1,0 0-3,3-18 0,-3 18-3,5-21-4,11 16-7,-14-13-10,3-3-7,-5 21 0,14-35 0,-14 35 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7.42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0 481 25,'0'0'25,"0"0"1,0 0-5,0 0-3,0 0-2,0 0-6,0 0-1,0 0-2,0 0 0,0 0 0,0 0 0,0 0-1,30-11 1,-22-5-2,12 8 1,-4-13-2,10 3 1,-5-8-2,9 3 0,-5-4 0,5 3-1,-3-1 1,1 2-2,-5 2 1,1 4-1,-1-3 0,2 3 0,-2-2 0,2 1-1,1-5 1,3 2 0,-1-4-1,0 3 1,-7 2 0,-1 3-1,-20 17 1,26-21 0,-26 21 0,0 0 0,0 0 0,0 0 0,0 0 0,0 0-1,0 0 1,0 0 0,0 0-1,0 0 0,0 0 1,-16 21-1,16-21 0,-25 24 0,10-8 0,-1-2 1,-2 0-2,-1 2 2,-3-2-1,1 4 0,0-1 0,-2 1 0,0 1 0,-2 0 0,1 1 0,3-1 0,-1-1 0,3-2 0,1-2 0,2-2 0,16-12 0,-24 16 0,24-16-1,-16 8-2,16-8-3,0 0-16,0 0-16,0 0-2,-7-15 2,7 15-2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2.87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-1 116 34,'0'0'25,"0"0"-4,0 0 0,6 15-4,-6-15-5,3 20-3,-3-20-1,2 23-1,-2-23-1,5 26-1,-5-26 1,7 33-1,-7-13-1,7 6 0,-7 2-1,7 4 0,-5 3-1,5 2 0,-1 1-1,-1 3 0,0 1-1,-1 4 1,-3-1 0,3 3 0,-2-6-1,0 0 1,-2-1-1,0-3 1,0-4-1,1-3 0,1-4 0,2-3-1,-1-1 1,1 0-1,-4 0 1,1-2-1,1-4 1,-2-17 1,0 29-1,0-29 0,0 15 0,0-15 0,0 0 0,0 0 0,0 0 0,0 0 1,0 0-1,0 0 1,0 0 0,-2-19-1,2 0 1,2-4 0,-2-5 0,2-6 0,0-6 0,3-6 0,0-6-1,4-5 1,-2-1 0,4-1-1,-1-3 0,-1 2-1,2 2 2,-2 4-2,-4 1 2,2 6-2,-4 1 2,1 6-1,-2 6 0,-2 4 0,0 6 0,0 4 0,0 3 0,0 1 0,0 16 0,0-25 0,0 25 1,0-24-1,0 24 0,0-23 0,0 23 0,0-18 0,0 18 0,0 0 0,-4-15 0,4 15 0,0 0 0,0 0 1,0 0-1,0 0 0,0 0 0,0 0 1,-7 19-1,7-19 0,-5 25 0,1-10 1,1 5-1,-2 3 1,-1-1-1,3 6 1,-3 1-1,1 2 1,0 6-1,0 4 1,-3 6 0,1 4 0,-1 3-1,2 4 1,-1 4-1,-2 1 1,2 0 0,0-3 0,4-5-1,3-4 0,0-6 0,3-4-1,-1-6 1,3-5 0,-3-4-1,3-3 1,-1-4 0,-2-3 0,-2-16 0,1 26 1,-1-26-1,-3 20-1,3-20 1,0 0 0,0 0 0,0 0 0,0 19 0,0-19-1,0 0 0,0 0-4,0 0-13,18-14-18,-18 14-1,10-21 1,-5 3-3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8.35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-2 152 24,'-3'-28'20,"3"28"1,0 0 0,0 0-4,0 0-3,0 0-4,0 0-1,0 0-2,0 0-1,0 0-1,0 0 0,5 20 0,0-1 2,-5 4-2,9 14 0,-7 0-2,5 12 1,-4 2-2,1 7 0,-2 2-1,-1 5 0,-1-4 0,0 4 0,-1-3 0,-1-4 0,0-6-1,2-4 1,-2-8-1,2-5 1,2-7-1,0-7 0,0-5 0,-2-16 0,3 20 0,-3-20 0,0 0 0,0 0 0,0 0 1,11-23-1,-11 7 1,3-5-1,-4-6 1,2-1-1,1-5 1,-2-6-2,0-5 2,0-1-2,2-6 2,0 0-2,1-5 1,1-1 0,1 1 0,-5-2 0,3 2 0,-3 3 0,-1 4 0,-1 5 0,0 4 0,-3 1 0,0 6 1,1 4-2,-3 5 1,5 1 1,0 5-1,1 3 0,1 15 1,-4-23 0,4 23 0,0 0-1,-3-18 1,3 18-1,0 0 1,0 0-1,0 0 1,0 0-1,1 21 0,3-3 1,-2 5-1,-1 7 1,1 10-1,-2 7 1,0 6-1,2 7 1,-2 3-1,2 6 1,0 3-1,-2 3 1,0-1 0,1 3 0,-1 1-1,4-3 1,-2-3-1,-1-7 1,3-7-1,-1-10 0,1-10 0,1-9 1,-3-10-1,-2-19 0,7 21 0,-7-21 0,0 0 0,0 0 0,2-30 0,-4 6 0,2-8 0,-2-9 0,1-9 0,1-12 0,1-1 0,1-6-1,2 2 1,1 1-1,-2 2 1,1 5 0,0 4 0,-1 4 0,-1 4 0,3-2 0,-3-1 0,0 3 0,-1 1 0,-1 2 0,0 2 0,-1 7 0,-1 3 0,2 10 0,-2 4 0,2 18 0,-7-25 0,7 25 0,-2-15 0,2 15-1,0 0 1,0 0 0,0 0 0,0 0 0,0 0 1,0 0-1,0 0 0,0 35 1,0 0-1,-1 9 0,-3 8 1,4 12-1,-2 6 0,2 6 1,0 3-1,2 1 1,-2-6-1,0-3 1,0-3-1,0-6 1,2-3-1,0-8 0,-1-7 0,1-7 1,0-7-2,1-5 2,1-8-2,-4-17 1,7 21 0,-7-21 0,0 0 0,0 0 0,11-24 0,-8 1 0,1-5 0,-1-7 0,1-11 1,-3-9-2,-1-3 1,0-3 0,2-6 0,-4-1-1,1 1 1,-3-5 0,-3 7 0,2 2 0,-2 3 0,3 5-1,-1 6 1,1 7 0,1 5 0,1 9-1,0 3 1,2 6 0,0 3 0,0 16 0,2-19 0,-2 19 0,0 0 0,0 0 0,0 0 1,0 0-1,0 0 0,0 0 0,0 0 0,-5 16 0,1 7 0,4 8-1,-2 17 2,1 10-1,-1 8 0,-2 10 1,3 5-1,1 3 1,-2-1-1,4-1 2,1-6-2,2-8 1,1-6-1,1-8 1,-2-6-1,4-8 0,-4-6 1,2-6-1,-1-7 0,-3-5 0,-3-16 0,5 22 0,-5-22 0,0 0-1,0 0-3,0 0-12,6-15-21,-6 15-1,14-16 0,-14 16-1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6.04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2674 9,'0'0'16,"0"0"-1,0 0 2,0 0-3,0 0 1,0 0-4,0 0 1,0 0-2,0 0 2,0 0-4,0 0 0,0 0-1,-7-25 0,7 25-1,-2-30 0,4 13-1,-4-8-2,5 1 0,-1-3-1,0 3 1,2-8-2,-1 2 1,-1-7-1,1 2 0,-1-4-1,-4-1 0,-1-2 1,-2-2-1,-3 2 1,1-2-1,0 2 0,0 3-1,0 4 1,2 5 0,1 5 0,4 6-1,0 19 1,4-19 1,-4 19-1,0 0 1,0 0-1,3 24 1,-3-24-1,-1 37 1,-1-12 0,2 5-1,0 5 0,-2 7 1,4 0-1,1 6 1,-1-1-1,5-1 0,-1-4 0,1-3 1,0-10-1,0-6 0,-2-7 0,-5-16 1,0 0-1,0 0 1,0 0-1,0 0 1,7-32 0,-9 6-1,-3-7 1,2-9-2,1-9 2,-2-9-1,-1-5 0,1-4-1,1-5 1,1-1 0,-1 1 0,-1-1 0,-1 8 0,-2 4-1,0 6 1,1 8 0,-1 7 0,2 9 0,1 6 0,-1 10 0,5 17 0,-5-20 0,5 20 0,0 0 0,5 16 1,-5-16-1,2 39 1,1-8-1,1 8 1,0 8-1,-3 6 1,3 7-1,-6-2 1,4 2-1,-4-4 1,4-5-1,-2-7 1,3-7-1,1-9 0,-2-7 1,-2-21-1,7 19 0,-7-19 0,0 0 0,10-16 1,-6-5-1,-4-5 0,2-11 0,-1-5 1,-1-13-2,2-10 1,-2-10 0,0-11-1,0-6 1,0-6-1,-3-2 1,-3-2-1,1 2 1,0 7-1,-4 10 1,0 13 0,2 12 0,-2 14 0,2 12 0,4 11 0,3 21 0,0 0 1,-8 16-1,7 12 0,-1 9 1,0 14-1,2 5 1,0 7-1,2 4 1,-4-5-1,4-1 1,-4-5-1,6-3 0,-3-12 1,-1-5 0,0-7-1,0-8 1,2-4-1,-2-17 0,0 0 1,0 0-1,0 0 0,9-21 0,-5-3 0,-1-10-1,1-10 1,1-7 0,-1-9 0,1-5 0,-2-3 0,-1-2-1,0-1 1,0 3 0,-4 3 0,2 5 0,-2 6 0,-3-1 0,1 4 0,1-2-1,1 4 0,-2 2 0,4 5 0,0 1 1,0 8-1,2 5 0,0 5 1,0 7-1,-2 16 1,0 0 0,5-18 0,-5 18 0,0 0 0,0 0 1,0 0-1,2 20 0,-2-20 1,-2 33 0,2-5 0,0 9 0,0 0 1,0 4-1,0-1 0,2-1 1,0-4-2,-1-5 1,-1-11 0,4-3-1,-4-16 0,2 17 1,-2-17-1,0 0 1,0 0-1,0 0 1,3-21 0,-1 5-1,0-6 1,1-10-1,-1-7 0,2-1-1,-3-4 1,1 0-1,2 2 0,-3 1 0,-1 5 1,-1 7-1,-3 3 1,-1 3 0,1 6 1,4 17-1,-5-27 0,5 27 0,0 0 0,-11-19 0,11 19 0,0 0 0,0 0 0,0 0 0,0 0-1,2-16-4,-2 16-14,27-14-18,-19-7 0,7 3 0,-7-6-1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7.52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67 630 24,'0'0'19,"0"0"1,0 0 3,0 0-4,0 0 1,-16-4-4,16 4-3,0 0-4,0 0 0,0 0-3,12-26-1,4 14 0,-2-10-1,13 0 1,-4-12-1,9 3 0,-4-6-1,7 3 0,-5-3-1,2 8-1,-4-5 0,-1 10 0,-1-1 0,-1 6 0,-6 1 0,3 4-1,-5 0 1,-1 2-1,-16 12 0,23-16 0,-23 16 0,0 0 1,0 0-1,18-11 0,-18 11 1,0 0 0,0 0-1,0 0 1,0 0-1,0 0 1,0 0-1,0 0 0,0 0 0,0 0 0,-20 2 0,20-2 0,0 0 0,-26 18 0,26-18 0,-23 19 1,23-19-1,-28 26 0,13-8 0,0 1 0,-7 2 0,1 4 0,-5 6 1,-3 3 0,-4 1 0,3 2-1,-2-4 1,4 1 0,3-6 0,0 0 0,3-11-1,6-1 0,0-3 0,16-13 0,-27 19 0,27-19 0,-23 12 0,23-12 0,0 0 1,-19 9-1,19-9 0,0 0 0,0 0 0,0 0 0,0 0 0,0 0 0,0 0 0,0 0 0,0 0 0,0 0 0,0 0 0,0 0 0,0 0 0,0 0 0,0 0 0,0 0 0,0 0 0,0 0 0,-5-16 0,5 16 0,0 0-1,16-23 1,-4 8 0,2-12 0,11-3-1,3-5 0,5-5 0,6-6 0,9-3 1,0-2-1,1-2 1,0 8-1,-3 1 2,-3 5-1,-6 6 1,-5 6 0,-13 6-1,-1 5 0,-18 16 1,17-19-1,-17 19-1,0 0-1,0 0-2,2-21-8,-2 21-25,0 0-2,0 0 2,0 0-3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0.60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 23 44,'0'0'30,"0"0"-5,0 0-3,0 0-4,0 0-6,-9 22-5,0-4-2,8 12-1,-10 3 0,8 18-1,-4 2-1,3 8 0,-1 3-1,5 4 2,0-3-2,5 2 1,2-9 0,5-4-1,-5-4 0,2-6 0,0-8 1,0-2-3,-2-6 3,-2-5-3,-1-6 2,-4-17-1,3 23 1,-3-23-1,0 0 1,0 0-1,-7-17 1,6-1 0,-3-5-1,-3-7 2,3-5-4,-1-10 3,5-6-2,-2-6 0,2-2 0,-1-6-1,2 1 1,-1-4 0,2 3 1,-2 9-2,-2 1 3,1 8-1,-3 6 0,1 4 1,-5 7-1,3 9 0,0 4 1,5 17-1,-7-21 1,7 21-1,0 0 1,0 0 0,0 0-1,2 31 1,-1-3-1,-1 9 1,2 9 0,-4 10 0,2 6-1,-1 8 1,1 9-1,-4 5 1,2-3 1,1 0-1,-1-5 0,4-3 0,-2-6 1,3-2-2,-1-14 2,3-5-2,-3-7 0,3-11 1,-5-5-1,5-8 0,-5-15 0,0 0 1,0 0-1,0 0 0,4-28 0,-2 5 0,-4-10 1,2-4-1,2-7 0,-4-3 1,6-2-2,-8-6 1,6-3-1,-2-2 1,-2-5-2,0-5 2,-3-2-1,-2-4-1,3 6 2,-3 5-2,2 7 3,-2 11-2,5 6 2,-3 11-1,3 11 0,2 19 0,-3-21 0,3 21 0,0 0 0,0 0 0,0 0 0,7-16 0,-7 16 0,0 0 0,0 0 0,0 0 1,0 0-1,0 32 1,-4-8-1,4 13 1,-3 7-1,3 12 1,-2 9-1,0 8 1,4 4 0,0 4 0,-1-1 1,5 0-1,-1-5 0,4-3 1,-4-7-1,4-9 0,-7-6-1,5-8 1,-4-9-1,4-5 1,-7-8-1,0-20-1,4 17 0,-4-17-3,0 0-6,0 0-26,3-26-2,-3 26 1,0-28-1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2.22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112 1120 13,'0'0'27,"0"0"0,0 0-2,0 0-6,-20-22-3,20 22-2,-7-18-2,7 18-3,-10-26-4,10 26 1,-11-37-2,11 14-1,-7-5-1,5-2 1,-3-7-2,2-2 1,-3-5 0,8-1-1,-4-4 1,4-2-1,-2-7 1,2 1-3,0-1 3,1-3-1,2-2 0,-1 1-1,-4 2 1,2 8-1,-4 2 1,0 8 1,-5 5-1,5 11 0,-3 5 0,5 21 1,-11-25-1,11 25 0,0 0 0,0 0 0,0 0-1,0 0 1,-19 16-1,19 7 0,-5 7 1,3 12-1,-3 9 0,6 10 1,-2 10-2,2 6 2,5 2-1,-5 4 1,5 3-1,-1-2 1,2-3 1,-2-4-2,4-6 2,-2-3-1,-1-6 0,-1-4 0,4-9 0,0-3-2,-2-8 1,1-4 0,-2-8 1,-3-7-1,-3-19 0,11 25 0,-11-25 0,0 0 0,0 0 1,3-19-1,-4-3 0,-3-4 0,-3-7 0,2-11 1,-2-7-2,-2-7 2,4-7-3,1-2 2,4 0-1,0 2 0,2 6 0,-2 2-1,3 8 3,-1 10-3,2 10 2,-3 6 0,-2 5 0,1 18 0,3-16 0,-3 16 1,0 0-1,0 0-1,0 0 1,0 0 0,-7 20 0,7 2 0,-3 10 0,-1 10 0,0 11 0,1 10 2,1 4-1,4 3 0,0 1 0,-4-6-1,4-7 1,-2-9-1,7-7-4,-11-24-15,4-18-20,9 19 2,-9-19-1,19-25-1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1:5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6.36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172 1658 18,'0'0'21,"0"0"-1,-13 16 1,13-16 0,0 0-2,0 0-3,0 0-3,0 0-2,0 0-4,0 0 0,-19-5-2,19 5-1,0 0-2,-18-22 1,18 22-1,-9-24-1,3 8 1,3 0-1,-3-7 1,5 2-1,-1-5 0,4 0 1,-4-4-1,4 0 1,-1-4-2,-1-4 2,2-1-2,-4-1 0,1-2 0,-1 1-1,0-1 1,0 2-1,-3-1 3,2 4-3,-1 0 3,2-1-1,-1-5 0,3 3 0,0-7 0,-2 2-1,0-3 1,2 1 0,-5 1-1,3 4 0,-3 2 0,0 6 1,-1 1-1,-3 3 0,2 2 0,1 1 1,3 1-1,-1 0 2,1-2-3,-4-1 3,3 3-2,6-4 1,-4 4-1,2 0 1,-2 3-2,2 2 0,0-1 1,2 5-1,-2-1 2,0 18-2,0-28 1,0 28 0,0-28 0,0 28 0,-5-24 0,5 24 0,0-18 0,0 18 0,0 0 0,0 0 0,0 0 0,0 0 0,0 0 0,10 16 0,-8 7 0,2 10 2,-1 9-1,-1 11-2,-2 10 2,2 9-2,-4 9 2,0 7-2,-1 1 2,-3-1-3,3 0 2,1-7 0,4-3 0,1-9 0,1-4 0,1-5 2,2-6-3,4-6 3,-3-3-1,1-4-1,-4-4 1,0-2-1,0-11 1,-1-3-2,-4-3 2,0-18-2,-2 25 1,2-25 0,0 0 0,0 19 0,0-19 0,0 0-1,0 0 1,0 0 0,0 0 0,0 0 0,0 0 0,0 0 0,0 0 0,0 0 0,0 0 0,0 0 0,6-23 0,-6 7 1,0-1-2,0-3 2,0 1-2,0 1 2,3 3-2,-3 15 2,4-21-2,-4 21 1,0 0 0,0 0 0,0 0 0,-2 17-1,2-17 2,0 33-2,0-11 2,2 2-2,-1 4 2,1 0-2,0 4 1,0 0 0,-1-1 0,1-3 1,-2-5-2,0-3 2,0-20-1,4 26 0,-4-26 0,0 0 0,0 0 0,0 0 0,0 0 0,0 0 0,0 0 0,0 0 0,0 0 0,-2 16 0,2-16 0,0 0 0,0 0 0,0 0 0,0 0 0,2 16 0,-2-16 0,0 0 0,0 0 0,0 0 0,0 0 0,0 0 0,0 0 0,0 0 1,0 0-1,0 0 0,0 0 0,0 0 0,0 0 0,0 0 0,-4-16 0,4 16 0,0-16-1,0 16 1,2-35 0,-2 8 0,-2-4 0,0-6 1,1-7-1,1-7 1,0-3-2,0-1 0,0-1 1,-4 0-1,4 1 0,0 2 0,-2 2 1,1 6-1,1 1 1,-2 0 0,0 0 0,0-3 0,-1 0 0,3-1 0,0 3 0,2-1 0,-2 4 1,1 0-2,1 3 1,0 2 0,1 4 0,1 3 0,-1 0 0,-1 2 2,0 2-2,-2 1 2,-2 2-3,0 4 3,1 3-3,-1 0 3,2 16-3,-5-23 0,5 23-4,-7-16-5,7 16-22,0 0-6,0 0 2,21-5-3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8.35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95 636 15,'0'0'25,"0"0"1,0 0-10,0 0-1,0 0 0,16-9-2,-16 9-3,9-21-2,-6 2 0,-3 19-2,20-37 0,-3 17 1,-6-9-1,10 6-1,-5-7 0,10 5-1,-8-8 0,5 8-1,-4-3 0,6 3 0,-5 1-2,3 3 1,-8 1-2,3 5 2,-6-1-2,-12 16 3,23-28-4,-23 28 2,15-25-1,-15 25 0,10-16 0,-10 16 1,0 0-1,9-19 0,-9 19 0,0 0 0,0 0 0,16-14 1,-16 14-1,0 0 0,0 0 0,10-16-1,-10 16 2,0 0-1,0 0 0,0 0-1,11-19 1,-11 19-1,0 0 1,0 0 0,11-25 0,-11 25-1,0 0 2,8-16-1,-8 16 0,0 0 0,0 0 0,0 0 0,0 0 0,0 0 0,0 0 0,0 0 0,0 0 0,0 0 1,0 0-1,0 0 0,0 0 0,0 0 1,0 0-1,0 0 1,-5 18-1,-5 1 2,-8 6-1,-5 7-1,-7 4 1,-2 7-1,-3 4 0,-4 4 0,-7-5 0,4 1-1,1-3 1,1-2 0,2-5 0,8-5 0,4-6 0,5-5 0,7-5 0,14-16 0,-21 23 0,21-23 0,0 0 0,-8 19 0,8-19 0,0 0 0,0 0 0,0 0 0,0 0 0,0 0 0,6-16 0,4-1 0,6-4 1,4-4-1,1-3 0,2 0 0,7-4 0,3 2 1,-1-3 0,0 1-1,3-3 1,2 2 2,2-2-3,3 0 3,-3-6-3,0 4 1,-5 2-1,-3 5 1,-2 4-1,-6 3 0,-2 4 0,-21 19 0,26-21 0,-26 21 0,16-14 1,-16 14-1,16-9 0,-16 9 0,0 0 0,0 0 0,0 0 0,19-11 0,-19 11 1,0 0-1,0 0 0,0 0 0,0 0 0,0 0 1,0 0-1,0 0 0,0 0 0,0 0 0,0 0 0,0 0 0,0 0 1,0 0-1,-21 7-1,21-7 2,-17 5-2,17-5 1,-23 11 0,23-11 0,-32 21 0,16-2 0,-5 8 1,-6 4-2,-6 6 2,-4 4-2,-6 3 1,-1-2 0,5-2 0,6-6-1,1-4 1,11-9 0,5-4 0,16-17-1,-14 16 1,14-16 0,0 0 0,0 0 0,0 0 0,0 0 0,0 0 0,0 0 0,0 0-2,0 0-1,0 0-5,0 0-17,16-21-15,-16 21 2,21-37-2,0 18 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30.99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223 43 20,'-16'-21'28,"16"21"1,0 0 3,-14-21-14,14 21 0,0 0-4,0 0-2,-20 7-4,20-7-2,4 26-1,3-3 0,-9 0-2,9 10 0,-5 1-1,7 11 1,-4 3-1,2 8-1,-5-2 1,0 4-1,-1 0 1,6 2-2,-5-2 1,0-3-1,-2-6 0,2-3 1,-2-10-1,2 0 0,1-10 1,-3-5-1,0-21 1,7 26-1,-7-26 1,0 0-1,0 0 1,0 0 0,0 0-1,0 0 1,-9-15-1,8-3 0,-3-5 1,-1-5-1,-1-4 0,5-6-1,1-4 1,0-2 0,1-2 0,-2 2 1,2 2-2,1-4 2,2 4-2,-4 0 2,0 3-2,-4 1 2,1 2-2,1 5 1,2 3 0,0 5 0,-5 5 0,5 18 0,-4-24 0,4 24 1,0 0-1,0 0 0,0 0 0,0 0 0,0 0 0,0 0 1,0 0-1,-14 26 0,12-1 0,-3 10 1,0 7 0,-1 7-2,-1 7 3,-2 6-3,4 3 2,3 3-1,1-1 1,2 0-2,-1-2 2,0-5-1,4-4 0,-1-5 1,3-9-1,1-5 0,-4-9 1,1-7-1,-4-21 0,3 25 0,-3-25 1,0 0-1,0 0 1,0 0-1,0 0 1,0 0-1,-3-27 0,-1 6 1,3-7-1,-3-5-1,-1-6 1,-1-8 0,3-3 0,-4-4 0,3 0 0,1-3-1,-3 5 1,3-5 1,-4 3-2,0 1 1,-2 2 0,5 4 0,-1 5 0,-4 3 0,4 6 0,-4 4 0,-1 8 0,1 6 0,9 15 0,-7-20 0,7 20 0,0 0 0,0 0 0,0 0 0,0 0 0,0 0 0,0 0 1,-7 30-1,0 0 0,-2 7-1,0 7 2,2 7-1,2 5 1,3 2-2,-2 2 2,4-1-2,4-6 2,-1-2 0,8-7-2,3-5 2,-3-6-1,1-5 0,-5-8 0,-2-5 0,-5-15 0,0 0 0,11 16 0,-11-16 1,0 0-1,0 0 0,3-17 0,-3-1 0,0-7 1,2-4-1,0-8 0,-2-7-1,-2-5 1,4-2 0,-4 0 0,2-2 0,4 4-1,-2 3 2,-1 7-2,-1 4 2,0 5-2,0 4 2,2 5-1,0 5 0,1 0 0,-3 16 0,2-23 0,-2 23 0,-5-17 0,5 17 0,0 0 0,0 0 0,0 0 0,0 0 0,0 0 0,0 0 0,0 23 0,0 3 0,0 6 1,0 10-1,-4 5 0,1 8 0,1 3 1,2 7-2,0 0 2,2 0-1,0 0-1,-2-4 2,0-1-1,1-2 0,3-5 0,3-4 0,-2-5 1,0-4-1,-3-3 0,2-5 0,1-6 0,2-3 0,-2-5 0,-5-18 0,6 21 0,-6-21 0,0 0 1,0 0-1,0 0 0,0 0 0,10-32 0,-6 7 0,-1-4 1,1-10-1,5-5 0,-2-2 0,0-3 0,2-2 0,-4-2 1,2 2-1,-3 1 0,-4 0 0,3 3 0,-3-1 0,0 1 0,-5 1 1,0 2-1,-1-1 0,6 1 0,2 3 0,2 4 0,-3 4 0,1 3 0,2 4 0,-1 3 0,1 7 0,-4 16 0,8-23 0,-8 23 0,0 0 0,6-15 0,-6 15 0,0 0 0,0 0 0,0 0 0,0 21 0,-2-2 0,-3 9-1,-1 7 2,3 9-2,-2 7 2,-1 5-2,-1 4 2,-3 3-1,3 1 1,1-5-1,8-2 0,2-1 0,1-4 0,2-2 1,4-8-1,-1-7 0,1-7 0,1-7 0,-5-3 0,-7-18 0,14 17-1,-14-17 0,0 0-2,0 0-1,0 0-4,-12-24-10,12 24-21,-2-18-2,2 18 2,-2-17-1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18.3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193 146 16,'-19'0'14,"19"0"-2,-16 2-1,16-2-1,0 0-1,5-17 1,-5 17 0,19-18 1,-1 14-2,0-1 0,6 7-2,3 0-1,5 7-1,-1 1-2,5 2 0,1 2-1,3 4 0,1-2-1,0 1 1,-3 1-1,1-2 0,-2 0 0,-3-1 0,-6-1 0,-5-3-1,-7 0 1,-16-11 0,18 12 0,-18-12 0,0 0 0,-23-7 0,3-4 0,-3 1 0,-8-6-1,-5 0-1,-3-3 1,-1-2-1,-1 0 1,1 0-1,-3-1 1,4 0-1,1 0 1,2 3 0,1 2-1,1 4 1,3 5 0,1 4 0,0 4 0,3 2-1,4 3 1,6 0-1,17-5 1,-18 20-1,18-20 1,9 24 0,7-8 0,3 0 0,6 5 0,3 0 0,0 2 1,0 0-1,-1-2 0,-1-2 1,-1-1-1,-4-4 0,-1 0 0,-20-14 1,28 28-1,-19-12 0,-6 5 1,-3 2-1,-5 5 1,-6 9 0,-6 1-1,-3 5 1,-3-1-1,0-5 1,1-6-1,2-6 0,4-9 0,16-16 0,-19-2 0,15-14 0,8-10 0,1-4-1,2-2 1,2 1 0,2-1 0,-1 2-1,1 5 1,-1-1 0,3 5 0,-4 2 0,1-2 0,-1 0-1,-4-4 2,-1 2-1,-4-3 0,-2 1 0,-7-1 0,-3 3 0,-4 0 1,-2 4-1,-1 3 0,-1 4 0,1 1 0,1 6-1,18 5 1,-23-4 0,23 4-1,0 0 1,-1 30 0,11-10 0,3 9 0,3 7 0,1 9 0,3 4 1,1 2-1,0 2 1,4-5-2,-2-8 2,3-10-2,1-13 1,3-15 0,-2-16 0,4-14 0,-1-12 0,-1-8 0,-1-5 0,-3-3 1,-6-2-2,-3 2 2,-4 5-2,-1 4 1,-7 6 0,0 10 0,-3 4 0,0 8 0,-2 19 0,0 0 0,0 0 0,-4 40 1,1-3-1,-2 9 0,-1 7 0,1 5 0,5-2 0,-2 0 0,2-9 1,6-8-2,2-4 1,5-8 0,3-6 0,3-7 0,0-4 0,3-6 0,4-2-1,-1-4 1,1-5 0,-1-2 0,2-9 0,-5-1 1,1-6-1,-1 1 0,-5-2 0,-3 3 0,-3 2 0,-4 3 0,-7 18 0,2-16 1,-2 16-1,-16 12 0,16-12 0,-30 30 0,12-10 0,-1 1 0,1-2 0,4 0 0,5-3 0,9-16 0,7 21-1,11-14 1,10 2 0,6-2 0,10 5 0,7-4 0,9 2 0,2-3 0,3-3 1,4-4-1,0-4 1,-2 2-1,-2-8 1,-8 3-1,-6-4 1,-10 6-1,-8 0 2,-12 3-2,-21 2 1,0 0 0,0 0 0,0 0-1,-35-9 1,1 2-1,-6-2 1,-8 1-1,-7-1 0,-3 3-1,-2 5 1,-2 2 0,4 8 0,5 0 0,6 5-1,8 0 1,9 0 0,30-14-1,-20 16 1,20-16 0,28-5-1,11 1 1,11-10 0,15 4 1,13-6-1,12 4 0,9-1 0,7 8 1,1 0-1,-4 3 0,-3 2 0,-4-2 0,-12 0 1,-6-3-1,-9-4 0,-16-3 1,-9 0 0,-16-2 0,-28 14 0,12-27 0,-12 27 0,-44-15-1,2 9 1,-11 3-1,-11 1 0,-6 5 0,-3 5 0,-1 2 1,-2 4-1,4 4 0,7-2 0,12-2 0,10-2 0,17-5 0,26-7-1,0 0 1,0 0 0,41-21-1,6 5 1,13-3 0,9-2 0,3-1 0,4 0-1,4-1 1,-6 2 0,-2-4 0,-6 4 0,-8 0 1,-9 0-1,-6 2 0,-10 1 1,-10 0 0,-5 3 0,-18 15-1,-4-29 1,-13 19 0,-15-1-1,-12 3 1,-8 1-1,-11 1 0,-11 5 0,-11-1 0,-8 4 0,-6-1 0,2 3 0,1-1 0,6-1 0,6-2 0,4 2 0,13-2 0,11 0 0,8 0 0,11-2-1,9 0 1,5 2 0,23 0-1,0 0 1,0 0 0,0 0 0,30 2 0,0 3 0,7-1 0,7 3 1,5 0-1,6 0 0,1 0 1,4-2-1,4-1 0,-4-2 0,-2-2 1,-7 0-1,-10 0 1,-6-2 0,-10-2 1,-7 4-1,-18 0 1,0 0-1,-39-7 1,4 5-1,-10-3 0,-8 0 0,-10 0-1,-8-2 0,-3 0 0,-2 0 0,-3 0 0,3 3 0,0 1 0,0 4 0,2 3 0,0 3 0,0 3 0,1 1 0,6-1 0,9-1 0,5 0 1,9-2-1,9-3-1,10-3 1,25-1 0,-18 4 0,18-4-1,20 3 1,3 1 0,3-2 0,13 1 0,5-1 0,9 0 0,7-2 0,0 0-1,2-4 1,1 1 0,1-3 1,-4 1-1,-4 0 0,-8 1 0,-4-1 1,-10 1-1,-4 1 1,-13-1-1,-17 4 1,0 0-1,0-15 0,-15 8 1,-8-2-1,-9-2 0,-3 1 0,-8-1-1,-4 4 1,-3 0 0,-5 4 0,-1-1 0,-2 4 0,-1 2 0,-2 0 0,2-1 0,5 3 0,-3-1 0,4 1 0,0 1 0,6 2 0,-1 2 0,6 3 0,1-1 0,-1 1 1,3 0-1,3 1 0,3-3 0,1-1 0,2 0 0,0 0-1,4-2 1,-1 1 0,4 0 0,0 0 0,2 5 0,5-3 0,2 6-1,3 2 2,4 3-1,2 5 0,3 4-1,6 5 2,3 4-2,2 1 2,0 2-1,3 0 0,-1 1 0,1-3 0,0-3 0,-1-4 1,-1-6-1,-1-5 0,2-4 0,-11-18 0,10 23 1,-10-23-1,0 0 0,0 0 0,0 0 0,0 0 0,0 0 0,0 0 0,0 0-1,16 10 1,-16-10 1,18 2-1,-18-2-1,28-3 2,-7-1-1,8 1 0,1-3 0,7-1 0,10-3 0,5-3 0,8-2 0,8-1 0,7-3 1,4 1-1,0-1 0,3 3 0,-5 2 0,-3 5 0,-1 5 1,-8 3-1,-5 4 0,-5 1 1,-6 3-1,-3-2 1,-2-3-1,-1-4 1,-8 0-1,2-1 0,-5-1 0,-2 2 0,0 1 0,0 2 0,-4 1 0,1 2 0,-1-2 0,3-1 0,2-2 0,-1-7 0,0 0 1,4 1-1,-1-2 0,-1 2 0,-2 0 0,-2 3 0,-3 3 0,-2 4 0,2-1 0,-4 0 0,-2-2 0,3 5 0,-1-3 0,-2-1 0,1-2 0,-1-3 0,-1 2 0,-2 1 0,-1-1 0,1-2 0,-16 4 0,23-7 0,-23 7 0,20-1 0,-20 1 0,17-2 0,-17 2 0,0 0 0,18-4 0,-18 4 1,0 0-1,0 0 0,0 0 0,0 0 0,18-14 0,-18 14 0,0 0 0,23-10 0,-23 10 0,26-9 0,-10 2 0,3 0 0,-1 0 1,3-2-1,-5-2 0,0 4 0,-16 7 0,28-14 0,-28 14 0,25-8 0,-25 8 0,25-6 0,-25 6 0,24-5 0,-24 5 0,23-10 0,-23 10 0,18-20 0,-18 20 0,11-24 0,-11 24 1,-2-30-1,-5 14 0,1 0 0,-2-1 0,-1-1 0,0-1 0,2 1 0,2-3 0,1 2 0,2-1 0,2 1 0,2 0 0,-2 1 0,-2 0 0,1 1-1,1 17 2,-6-28-1,6 28 0,-9-23 0,9 23 0,-7-16 0,7 16 0,0 0 0,0 0 0,0 0 0,-17-9 0,17 9 0,0 0 0,-23 2 0,23-2 0,-23-2 0,7-1 0,-2 1 0,-5-1 0,0 1 0,-1 0 0,-1 2 0,0 2 0,2 1 0,4 3 0,-1-1 0,20-5-1,-24 10 0,24-10-5,0 0-13,0 0-18,0 0 2,0 0-3,0-15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42.595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65 56 18,'0'0'27,"-19"-5"0,19 5-3,0 0-6,0 0-2,0 0-4,0 0-3,0 0-2,0 0-1,-7 19-2,7-19 0,2 16-2,-2-16-1,3 18-1,-3-18 1,6 16-1,-6-16 0,0 0 0,0 0 0,19 10 0,-19-10 1,16-3-1,-16 3 0,16-13 1,-16 13-1,12-17 0,-12 17 1,9-21-1,-9 21 1,-2-23-1,2 23 0,-9-19 0,9 19 0,0 0 1,-19-20-1,19 20 0,-16-5 0,16 5 0,0 0 0,-19 2 0,19-2 0,0 0 0,-18 17 0,18-17 0,-11 18-1,11-18 1,-14 19 0,14-19 0,-9 18 0,9-18 0,-5 19 0,5-19 0,0 21 0,0-21 0,7 21-1,-7-21 1,11 18 0,-11-18 0,0 0 0,16 10 0,-16-10 0,0 0 0,19-14 0,-19 14 0,11-17 0,-11 17 0,10-25 0,-10 25 0,9-24 1,-9 24-2,4-25 1,-4 25 0,0-26 0,0 26 0,-7-20 0,7 20 0,-11-16 0,11 16 0,-18-5 0,18 5 0,-16 4 0,16-4-1,-15 8 1,15-8 0,0 0 0,-13 20 0,13-20-1,0 0 1,-5 21 0,5-21 0,0 17 0,0-17 0,3 22 0,-3-22 0,7 21-1,-7-21 1,13 19 0,-13-19 0,0 0 0,19 17 0,-19-17 0,0 0 0,20-3 0,-20 3 0,16-18 0,-16 18 0,14-19 0,-14 19 1,10-21-1,-10 21 0,6-16 0,-6 16 1,0 0-1,-9-16 0,9 16 0,-20-5 0,20 5 0,-19 0 0,19 0-1,-20 5-3,20-5-9,-14 25-12,14-25-8,0 28 1,0-28-1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47.776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113 1 22,'0'0'24,"-18"9"-5,18-9-1,-17 16-2,17-16-3,-20 23-3,4-9-2,9 2-2,7-16-1,-19 29-2,19-29 0,-13 23-2,13-23 1,-3 20-1,3-20 0,0 0 0,19 15 0,-19-15 0,29 4 0,-14-8 0,1-1 0,0-5 0,0-3 0,-16 13-1,25-26 2,-25 26-1,9-28 0,-9 28 0,-2-19 0,2 19-1,0 0 1,-20-16 0,20 16-1,-17-6 0,17 6 0,-18-3 2,18 3-2,-19-2 0,19 2 0,-20 5 1,20-5-1,-19 15 0,19-15 0,-14 24 1,10-6-1,-1 3 0,5 0 0,0 0 0,5-3 0,2-3 0,-7-15 0,20 18 0,-20-18 0,28-7-1,-28 7 1,32-23 0,-18 7 1,2 2-1,-16 14 0,24-26 0,-24 26 0,13-21 0,-13 21 1,3-16-1,-3 16 0,-5-18 0,5 18 1,-16-19-1,16 19 0,-19-18 0,19 18 1,-20-12-1,20 12 0,-19-3 0,19 3 0,-16 3 0,16-3 0,-9 16 0,9-16 0,-5 25-1,5-25 1,-2 28 0,2-13 0,0-15 0,9 25 0,-9-25 0,0 0-1,18 14 1,-18-14 0,17-5 0,-17 5 0,25-14 0,-25 14 0,25-18 0,-25 18 0,21-21 1,-21 21-1,14-17 0,-14 17 0,4-18 1,-4 18-1,-4-16 0,4 16 0,-16-14 1,16 14-1,-18-7 0,18 7 0,-21 0 0,21 0 0,-19 11 0,19-11 0,-9 19 0,9-19-1,-3 30 1,3-14 0,5-1 0,-5-15 0,10 27 0,-10-27 0,0 0 0,25 9 0,-25-9 0,21-16 0,-21 16 0,20-23 0,-20 23 0,16-25 1,-16 25-1,7-19 0,-7 19 1,0 0-1,-4-16 0,4 16 1,0 0-1,-19 2-2,19-2-4,-18 0-25,18 0 0,-18 19-3,17 1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49.971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93 78 27,'0'0'25,"0"0"-4,-15-4 0,15 4-5,-16-10-4,16 10-2,0 0-2,-16-14-1,16 14-1,0 0-2,-14-16 0,14 16-1,0 0-1,0 0 2,0 0-2,0 0-1,-18 9 0,18-9 1,-7 21-1,7-21 0,-5 28-1,3-12 1,2-16-1,2 26 1,-2-26-1,10 20 0,-10-20 0,18 12 0,-18-12 0,21 3 0,-21-3 0,21-3 0,-21 3 0,20-12 0,-20 12 0,19-23 0,-19 23 0,18-28 0,-18 28 0,16-27 0,-16 27 0,10-23 0,-10 23 1,6-15-1,-6 15 0,0 0 1,-11-22-1,11 22 0,0 0 0,-21-15 0,21 15 1,-20-2-1,20 2 0,-19 5 0,19-5 0,-18 14 0,18-14 0,-12 16 0,12-16 0,-11 19 0,11-19 0,-5 18 0,5-18 0,-2 19-1,2-19 1,2 18 0,-2-18 0,9 16 0,-9-16 0,0 0 0,23 10 0,-23-10 0,17 2-1,-17-2 1,16-5 0,-16 5 0,0 0 0,18-16 0,-18 16 0,9-16 0,-9 16 1,3-19-1,-3 19 0,2-21 0,-2 21 0,-2-23 0,2 23 0,-7-18 1,7 18-1,0 0 0,-21-10 0,21 10 0,-21 5 1,21-5-1,-23 18 0,23-18 0,-23 19-1,23-19 1,-18 17 0,18-17 0,0 0 0,-12 16-1,12-16-2,0 0-6,0 0-21,9 16-3,-9-16 0,9 19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7.8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3755-1808 11,'0'0'22,"0"0"2,11 19-7,-11-19 2,15 23 0,-6-5-3,4-2-3,-1 8-2,-3-6-3,5 10-3,-5-3 0,3 4-2,-1-2-1,1 3 1,-3-4 0,9 4 0,-8-7 1,13 7 0,-5-11-1,6 7 1,-2-6-1,2 4 0,-6-5 0,5 3-1,-5-3-1,-2-2 0,-6-1-1,-1 0 0,-9-16 0,11 26 0,-11-26 1,5 20-2,-5-20 1,0 0 0,0 0-1,0 0-1,2 16-2,-2-16-2,0 0-5,0 0-10,-13-23-12,13 23-1,0 0 1,4-16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9:00.410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21 113 3,'16'5'15,"-16"-5"-5,0 0-1,0 0 2,0 0 1,0 0 1,0 0 1,0 0-3,0 0-2,0 0-2,0 0-1,0 0 0,16 16-2,-16-16 0,19 0-1,-19 0 0,28-5-1,-10 1 1,-18 4-1,28-7 0,-28 7-1,18-10 1,-18 10 0,0 0 0,0 0 1,12-18-2,-12 18 1,0 0 0,0-24-1,0 24 0,2-20 0,-2 20-1,0-19 1,0 19 2,-9-16-2,9 16 1,0 0 0,-21-11 0,21 11 0,-21 8 0,21-8 0,-27 10-2,27-10 1,-21 19-1,21-19 0,-21 27 0,21-27 0,-9 30 0,9-15 0,0-15 0,12 25-1,-12-25 1,23 11 0,-7-10 0,2-2 0,0-5 0,-3-1 0,1 2 0,-16 5 0,25-14 1,-25 14-1,0 0 1,12-25-1,-12 25 0,-5-19 1,5 19-1,-9-23 0,9 23 1,-17-23-1,17 23 1,0 0-1,-23-17 0,23 17 1,-18 2-1,18-2 1,-19 8-1,19-8 0,-18 20 1,18-20-1,-14 24 0,14-24 0,-7 28-1,7-12 1,0-16 0,7 23 0,-7-23 0,16 11 0,-16-11-1,23 3 1,-23-3 0,26-9 0,-26 9 0,21-10 0,-21 10 0,18-9 1,-18 9-1,0 0 0,0 0 0,0 0 0,0 0 0,4-18 1,-4 18-1,0 0 0,-16-15 1,16 15-1,0 0 0,-23-20 0,23 20 1,-20-7-1,20 7 0,-16 0 0,16 0 0,0 0 0,-16 18 0,16-18-1,-7 21 1,7-21 0,2 24 0,-2-24-1,9 25 1,-9-25 0,12 19 0,-12-19 0,23 11 0,-23-11-1,23-4 1,-23 4 0,21-14 0,-21 14 0,16-19 1,-16 19-1,11-23 0,-11 23 0,0-24 1,-5 8-1,5 16 0,-13-25 1,13 25-1,-23-17 0,6 8 0,-4 7 0,-1 9 1,5 5-1,-3 6 0,-1 5 0,5 5 0,0 0 0,6 2-1,4-2 1,5-5 0,1-6 0,0-17 0,16 22 0,-16-22 0,26 3 0,-10-5 0,2-1-1,-18 3-3,30-7-9,-30 7-20,19-13 1,-19 13-2,5-21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1.9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11077 406 19,'0'0'18,"0"0"-1,0 0-1,0 0 1,0 0-2,0 0-1,0 0-1,0 0-2,0 0 0,0 0-2,0 0-2,23 26 0,-23-26-3,12 22 0,-12-22-2,10 33 0,-4-12 0,3 11 0,-2 3-1,1 10 1,1 6-1,5 9 1,1 7-1,2 5 0,1-3 0,5 1-1,1-3 1,-1 1-1,6-3 0,-3 0-1,-1-3 1,1-1 1,-6 1-1,-1-4 0,-6-2 0,1-3 1,-9-6-2,0-5 2,-1-5-1,-1-7 0,1-5 0,-1-6 0,-3-19-1,7 21 1,-7-21-1,0 0 1,18 2-1,-18-2 0,0 0-1,12-21-3,-12 21-9,0 0-19,11-18 0,-11 18-2,5-19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8B3F3-CF3E-47F5-9A69-6F69FB26A1E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F5235-548F-405C-89AD-F65837B4E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1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HI(x) =</a:t>
            </a:r>
            <a:r>
              <a:rPr lang="en-US" baseline="0" dirty="0" smtClean="0"/>
              <a:t> 1  </a:t>
            </a:r>
            <a:r>
              <a:rPr lang="en-US" baseline="0" dirty="0" smtClean="0">
                <a:sym typeface="Wingdings" panose="05000000000000000000" pitchFamily="2" charset="2"/>
              </a:rPr>
              <a:t> x detected by </a:t>
            </a:r>
            <a:r>
              <a:rPr lang="en-US" baseline="0" dirty="0" err="1" smtClean="0">
                <a:sym typeface="Wingdings" panose="05000000000000000000" pitchFamily="2" charset="2"/>
              </a:rPr>
              <a:t>h_i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D2(</a:t>
            </a:r>
            <a:r>
              <a:rPr lang="en-US" baseline="0" dirty="0" err="1" smtClean="0">
                <a:sym typeface="Wingdings" panose="05000000000000000000" pitchFamily="2" charset="2"/>
              </a:rPr>
              <a:t>h_i</a:t>
            </a:r>
            <a:r>
              <a:rPr lang="en-US" baseline="0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6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Kervaire</a:t>
            </a:r>
            <a:r>
              <a:rPr lang="en-US" dirty="0" smtClean="0"/>
              <a:t> Invariant</a:t>
            </a:r>
          </a:p>
          <a:p>
            <a:endParaRPr lang="en-US" dirty="0" smtClean="0"/>
          </a:p>
          <a:p>
            <a:r>
              <a:rPr lang="en-US" dirty="0" smtClean="0"/>
              <a:t>Browder</a:t>
            </a:r>
            <a:r>
              <a:rPr lang="en-US" baseline="0" dirty="0" smtClean="0"/>
              <a:t> ‘69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Barratt-Jones-Mahowald</a:t>
            </a:r>
            <a:r>
              <a:rPr lang="en-US" baseline="0" dirty="0" smtClean="0"/>
              <a:t> ’85</a:t>
            </a:r>
          </a:p>
          <a:p>
            <a:endParaRPr lang="en-US" baseline="0" dirty="0" smtClean="0"/>
          </a:p>
          <a:p>
            <a:r>
              <a:rPr lang="en-US" baseline="0" dirty="0" smtClean="0"/>
              <a:t>HHR ’09</a:t>
            </a:r>
          </a:p>
          <a:p>
            <a:endParaRPr lang="en-US" baseline="0" dirty="0" smtClean="0"/>
          </a:p>
          <a:p>
            <a:r>
              <a:rPr lang="en-US" baseline="0" dirty="0" smtClean="0"/>
              <a:t>Q: h_6^2 PC?</a:t>
            </a:r>
          </a:p>
          <a:p>
            <a:r>
              <a:rPr lang="en-US" baseline="0" dirty="0" smtClean="0"/>
              <a:t>Q: </a:t>
            </a:r>
            <a:r>
              <a:rPr lang="en-US" baseline="0" dirty="0" err="1" smtClean="0"/>
              <a:t>d_r</a:t>
            </a:r>
            <a:r>
              <a:rPr lang="en-US" baseline="0" dirty="0" smtClean="0"/>
              <a:t>(h_i^2)?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4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ANSS</a:t>
            </a:r>
          </a:p>
          <a:p>
            <a:endParaRPr lang="en-US" dirty="0" smtClean="0"/>
          </a:p>
          <a:p>
            <a:r>
              <a:rPr lang="en-US" dirty="0" smtClean="0"/>
              <a:t>Pi_*BP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2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23AB-8A39-45A7-84B6-54EBCFF22E94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C0CC-5CA3-4080-83F6-6E467F22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1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23AB-8A39-45A7-84B6-54EBCFF22E94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C0CC-5CA3-4080-83F6-6E467F22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23AB-8A39-45A7-84B6-54EBCFF22E94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C0CC-5CA3-4080-83F6-6E467F22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5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4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6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38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6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72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55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7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23AB-8A39-45A7-84B6-54EBCFF22E94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C0CC-5CA3-4080-83F6-6E467F22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95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16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28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7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23AB-8A39-45A7-84B6-54EBCFF22E94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C0CC-5CA3-4080-83F6-6E467F22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2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23AB-8A39-45A7-84B6-54EBCFF22E94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C0CC-5CA3-4080-83F6-6E467F22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2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23AB-8A39-45A7-84B6-54EBCFF22E94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C0CC-5CA3-4080-83F6-6E467F22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23AB-8A39-45A7-84B6-54EBCFF22E94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C0CC-5CA3-4080-83F6-6E467F22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4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23AB-8A39-45A7-84B6-54EBCFF22E94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C0CC-5CA3-4080-83F6-6E467F22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7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23AB-8A39-45A7-84B6-54EBCFF22E94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C0CC-5CA3-4080-83F6-6E467F22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9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23AB-8A39-45A7-84B6-54EBCFF22E94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C0CC-5CA3-4080-83F6-6E467F22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6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C23AB-8A39-45A7-84B6-54EBCFF22E94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4C0CC-5CA3-4080-83F6-6E467F22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0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6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emf"/><Relationship Id="rId13" Type="http://schemas.openxmlformats.org/officeDocument/2006/relationships/customXml" Target="../ink/ink149.xml"/><Relationship Id="rId18" Type="http://schemas.openxmlformats.org/officeDocument/2006/relationships/image" Target="../media/image303.emf"/><Relationship Id="rId26" Type="http://schemas.openxmlformats.org/officeDocument/2006/relationships/image" Target="../media/image307.emf"/><Relationship Id="rId3" Type="http://schemas.openxmlformats.org/officeDocument/2006/relationships/customXml" Target="../ink/ink144.xml"/><Relationship Id="rId21" Type="http://schemas.openxmlformats.org/officeDocument/2006/relationships/customXml" Target="../ink/ink153.xml"/><Relationship Id="rId34" Type="http://schemas.openxmlformats.org/officeDocument/2006/relationships/image" Target="../media/image311.emf"/><Relationship Id="rId7" Type="http://schemas.openxmlformats.org/officeDocument/2006/relationships/customXml" Target="../ink/ink146.xml"/><Relationship Id="rId12" Type="http://schemas.openxmlformats.org/officeDocument/2006/relationships/image" Target="../media/image300.emf"/><Relationship Id="rId17" Type="http://schemas.openxmlformats.org/officeDocument/2006/relationships/customXml" Target="../ink/ink151.xml"/><Relationship Id="rId25" Type="http://schemas.openxmlformats.org/officeDocument/2006/relationships/customXml" Target="../ink/ink155.xml"/><Relationship Id="rId33" Type="http://schemas.openxmlformats.org/officeDocument/2006/relationships/customXml" Target="../ink/ink159.xml"/><Relationship Id="rId2" Type="http://schemas.openxmlformats.org/officeDocument/2006/relationships/image" Target="../media/image8.png"/><Relationship Id="rId16" Type="http://schemas.openxmlformats.org/officeDocument/2006/relationships/image" Target="../media/image302.emf"/><Relationship Id="rId20" Type="http://schemas.openxmlformats.org/officeDocument/2006/relationships/image" Target="../media/image304.emf"/><Relationship Id="rId29" Type="http://schemas.openxmlformats.org/officeDocument/2006/relationships/customXml" Target="../ink/ink15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7.emf"/><Relationship Id="rId11" Type="http://schemas.openxmlformats.org/officeDocument/2006/relationships/customXml" Target="../ink/ink148.xml"/><Relationship Id="rId24" Type="http://schemas.openxmlformats.org/officeDocument/2006/relationships/image" Target="../media/image306.emf"/><Relationship Id="rId32" Type="http://schemas.openxmlformats.org/officeDocument/2006/relationships/image" Target="../media/image310.emf"/><Relationship Id="rId5" Type="http://schemas.openxmlformats.org/officeDocument/2006/relationships/customXml" Target="../ink/ink145.xml"/><Relationship Id="rId15" Type="http://schemas.openxmlformats.org/officeDocument/2006/relationships/customXml" Target="../ink/ink150.xml"/><Relationship Id="rId23" Type="http://schemas.openxmlformats.org/officeDocument/2006/relationships/customXml" Target="../ink/ink154.xml"/><Relationship Id="rId28" Type="http://schemas.openxmlformats.org/officeDocument/2006/relationships/image" Target="../media/image308.emf"/><Relationship Id="rId36" Type="http://schemas.openxmlformats.org/officeDocument/2006/relationships/image" Target="../media/image312.emf"/><Relationship Id="rId10" Type="http://schemas.openxmlformats.org/officeDocument/2006/relationships/image" Target="../media/image299.emf"/><Relationship Id="rId19" Type="http://schemas.openxmlformats.org/officeDocument/2006/relationships/customXml" Target="../ink/ink152.xml"/><Relationship Id="rId31" Type="http://schemas.openxmlformats.org/officeDocument/2006/relationships/customXml" Target="../ink/ink158.xml"/><Relationship Id="rId4" Type="http://schemas.openxmlformats.org/officeDocument/2006/relationships/image" Target="../media/image296.emf"/><Relationship Id="rId9" Type="http://schemas.openxmlformats.org/officeDocument/2006/relationships/customXml" Target="../ink/ink147.xml"/><Relationship Id="rId14" Type="http://schemas.openxmlformats.org/officeDocument/2006/relationships/image" Target="../media/image301.emf"/><Relationship Id="rId22" Type="http://schemas.openxmlformats.org/officeDocument/2006/relationships/image" Target="../media/image305.emf"/><Relationship Id="rId27" Type="http://schemas.openxmlformats.org/officeDocument/2006/relationships/customXml" Target="../ink/ink156.xml"/><Relationship Id="rId30" Type="http://schemas.openxmlformats.org/officeDocument/2006/relationships/image" Target="../media/image309.emf"/><Relationship Id="rId35" Type="http://schemas.openxmlformats.org/officeDocument/2006/relationships/customXml" Target="../ink/ink16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emf"/><Relationship Id="rId13" Type="http://schemas.openxmlformats.org/officeDocument/2006/relationships/customXml" Target="../ink/ink166.xml"/><Relationship Id="rId18" Type="http://schemas.openxmlformats.org/officeDocument/2006/relationships/image" Target="../media/image303.emf"/><Relationship Id="rId26" Type="http://schemas.openxmlformats.org/officeDocument/2006/relationships/image" Target="../media/image307.emf"/><Relationship Id="rId39" Type="http://schemas.openxmlformats.org/officeDocument/2006/relationships/customXml" Target="../ink/ink179.xml"/><Relationship Id="rId3" Type="http://schemas.openxmlformats.org/officeDocument/2006/relationships/customXml" Target="../ink/ink161.xml"/><Relationship Id="rId21" Type="http://schemas.openxmlformats.org/officeDocument/2006/relationships/customXml" Target="../ink/ink170.xml"/><Relationship Id="rId34" Type="http://schemas.openxmlformats.org/officeDocument/2006/relationships/image" Target="../media/image311.emf"/><Relationship Id="rId42" Type="http://schemas.openxmlformats.org/officeDocument/2006/relationships/image" Target="../media/image316.emf"/><Relationship Id="rId47" Type="http://schemas.openxmlformats.org/officeDocument/2006/relationships/customXml" Target="../ink/ink183.xml"/><Relationship Id="rId7" Type="http://schemas.openxmlformats.org/officeDocument/2006/relationships/customXml" Target="../ink/ink163.xml"/><Relationship Id="rId12" Type="http://schemas.openxmlformats.org/officeDocument/2006/relationships/image" Target="../media/image300.emf"/><Relationship Id="rId17" Type="http://schemas.openxmlformats.org/officeDocument/2006/relationships/customXml" Target="../ink/ink168.xml"/><Relationship Id="rId25" Type="http://schemas.openxmlformats.org/officeDocument/2006/relationships/customXml" Target="../ink/ink172.xml"/><Relationship Id="rId33" Type="http://schemas.openxmlformats.org/officeDocument/2006/relationships/customXml" Target="../ink/ink176.xml"/><Relationship Id="rId38" Type="http://schemas.openxmlformats.org/officeDocument/2006/relationships/image" Target="../media/image314.emf"/><Relationship Id="rId46" Type="http://schemas.openxmlformats.org/officeDocument/2006/relationships/image" Target="../media/image318.emf"/><Relationship Id="rId2" Type="http://schemas.openxmlformats.org/officeDocument/2006/relationships/image" Target="../media/image8.png"/><Relationship Id="rId16" Type="http://schemas.openxmlformats.org/officeDocument/2006/relationships/image" Target="../media/image302.emf"/><Relationship Id="rId20" Type="http://schemas.openxmlformats.org/officeDocument/2006/relationships/image" Target="../media/image304.emf"/><Relationship Id="rId29" Type="http://schemas.openxmlformats.org/officeDocument/2006/relationships/customXml" Target="../ink/ink174.xml"/><Relationship Id="rId41" Type="http://schemas.openxmlformats.org/officeDocument/2006/relationships/customXml" Target="../ink/ink18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7.emf"/><Relationship Id="rId11" Type="http://schemas.openxmlformats.org/officeDocument/2006/relationships/customXml" Target="../ink/ink165.xml"/><Relationship Id="rId24" Type="http://schemas.openxmlformats.org/officeDocument/2006/relationships/image" Target="../media/image306.emf"/><Relationship Id="rId32" Type="http://schemas.openxmlformats.org/officeDocument/2006/relationships/image" Target="../media/image310.emf"/><Relationship Id="rId37" Type="http://schemas.openxmlformats.org/officeDocument/2006/relationships/customXml" Target="../ink/ink178.xml"/><Relationship Id="rId40" Type="http://schemas.openxmlformats.org/officeDocument/2006/relationships/image" Target="../media/image315.emf"/><Relationship Id="rId45" Type="http://schemas.openxmlformats.org/officeDocument/2006/relationships/customXml" Target="../ink/ink182.xml"/><Relationship Id="rId5" Type="http://schemas.openxmlformats.org/officeDocument/2006/relationships/customXml" Target="../ink/ink162.xml"/><Relationship Id="rId15" Type="http://schemas.openxmlformats.org/officeDocument/2006/relationships/customXml" Target="../ink/ink167.xml"/><Relationship Id="rId23" Type="http://schemas.openxmlformats.org/officeDocument/2006/relationships/customXml" Target="../ink/ink171.xml"/><Relationship Id="rId28" Type="http://schemas.openxmlformats.org/officeDocument/2006/relationships/image" Target="../media/image308.emf"/><Relationship Id="rId36" Type="http://schemas.openxmlformats.org/officeDocument/2006/relationships/image" Target="../media/image313.emf"/><Relationship Id="rId10" Type="http://schemas.openxmlformats.org/officeDocument/2006/relationships/image" Target="../media/image299.emf"/><Relationship Id="rId19" Type="http://schemas.openxmlformats.org/officeDocument/2006/relationships/customXml" Target="../ink/ink169.xml"/><Relationship Id="rId31" Type="http://schemas.openxmlformats.org/officeDocument/2006/relationships/customXml" Target="../ink/ink175.xml"/><Relationship Id="rId44" Type="http://schemas.openxmlformats.org/officeDocument/2006/relationships/image" Target="../media/image317.emf"/><Relationship Id="rId4" Type="http://schemas.openxmlformats.org/officeDocument/2006/relationships/image" Target="../media/image296.emf"/><Relationship Id="rId9" Type="http://schemas.openxmlformats.org/officeDocument/2006/relationships/customXml" Target="../ink/ink164.xml"/><Relationship Id="rId14" Type="http://schemas.openxmlformats.org/officeDocument/2006/relationships/image" Target="../media/image301.emf"/><Relationship Id="rId22" Type="http://schemas.openxmlformats.org/officeDocument/2006/relationships/image" Target="../media/image305.emf"/><Relationship Id="rId27" Type="http://schemas.openxmlformats.org/officeDocument/2006/relationships/customXml" Target="../ink/ink173.xml"/><Relationship Id="rId30" Type="http://schemas.openxmlformats.org/officeDocument/2006/relationships/image" Target="../media/image309.emf"/><Relationship Id="rId35" Type="http://schemas.openxmlformats.org/officeDocument/2006/relationships/customXml" Target="../ink/ink177.xml"/><Relationship Id="rId43" Type="http://schemas.openxmlformats.org/officeDocument/2006/relationships/customXml" Target="../ink/ink181.xml"/><Relationship Id="rId48" Type="http://schemas.openxmlformats.org/officeDocument/2006/relationships/image" Target="../media/image3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customXml" Target="../ink/ink18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5.emf"/><Relationship Id="rId4" Type="http://schemas.openxmlformats.org/officeDocument/2006/relationships/customXml" Target="../ink/ink1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customXml" Target="../ink/ink186.xml"/><Relationship Id="rId7" Type="http://schemas.openxmlformats.org/officeDocument/2006/relationships/customXml" Target="../ink/ink18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9.emf"/><Relationship Id="rId5" Type="http://schemas.openxmlformats.org/officeDocument/2006/relationships/customXml" Target="../ink/ink187.xml"/><Relationship Id="rId10" Type="http://schemas.openxmlformats.org/officeDocument/2006/relationships/image" Target="../media/image111.emf"/><Relationship Id="rId4" Type="http://schemas.openxmlformats.org/officeDocument/2006/relationships/image" Target="../media/image108.emf"/><Relationship Id="rId9" Type="http://schemas.openxmlformats.org/officeDocument/2006/relationships/customXml" Target="../ink/ink18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193.xml"/><Relationship Id="rId18" Type="http://schemas.openxmlformats.org/officeDocument/2006/relationships/image" Target="../media/image116.emf"/><Relationship Id="rId26" Type="http://schemas.openxmlformats.org/officeDocument/2006/relationships/image" Target="../media/image120.emf"/><Relationship Id="rId3" Type="http://schemas.openxmlformats.org/officeDocument/2006/relationships/image" Target="../media/image4.png"/><Relationship Id="rId21" Type="http://schemas.openxmlformats.org/officeDocument/2006/relationships/customXml" Target="../ink/ink197.xml"/><Relationship Id="rId12" Type="http://schemas.openxmlformats.org/officeDocument/2006/relationships/image" Target="../media/image113.emf"/><Relationship Id="rId17" Type="http://schemas.openxmlformats.org/officeDocument/2006/relationships/customXml" Target="../ink/ink195.xml"/><Relationship Id="rId25" Type="http://schemas.openxmlformats.org/officeDocument/2006/relationships/customXml" Target="../ink/ink199.xml"/><Relationship Id="rId2" Type="http://schemas.openxmlformats.org/officeDocument/2006/relationships/image" Target="../media/image3.png"/><Relationship Id="rId16" Type="http://schemas.openxmlformats.org/officeDocument/2006/relationships/image" Target="../media/image115.emf"/><Relationship Id="rId20" Type="http://schemas.openxmlformats.org/officeDocument/2006/relationships/image" Target="../media/image117.emf"/><Relationship Id="rId29" Type="http://schemas.openxmlformats.org/officeDocument/2006/relationships/customXml" Target="../ink/ink201.xml"/><Relationship Id="rId1" Type="http://schemas.openxmlformats.org/officeDocument/2006/relationships/slideLayout" Target="../slideLayouts/slideLayout18.xml"/><Relationship Id="rId11" Type="http://schemas.openxmlformats.org/officeDocument/2006/relationships/customXml" Target="../ink/ink192.xml"/><Relationship Id="rId24" Type="http://schemas.openxmlformats.org/officeDocument/2006/relationships/image" Target="../media/image119.emf"/><Relationship Id="rId5" Type="http://schemas.openxmlformats.org/officeDocument/2006/relationships/customXml" Target="../ink/ink190.xml"/><Relationship Id="rId15" Type="http://schemas.openxmlformats.org/officeDocument/2006/relationships/customXml" Target="../ink/ink194.xml"/><Relationship Id="rId23" Type="http://schemas.openxmlformats.org/officeDocument/2006/relationships/customXml" Target="../ink/ink198.xml"/><Relationship Id="rId28" Type="http://schemas.openxmlformats.org/officeDocument/2006/relationships/image" Target="../media/image121.emf"/><Relationship Id="rId10" Type="http://schemas.openxmlformats.org/officeDocument/2006/relationships/image" Target="../media/image112.emf"/><Relationship Id="rId19" Type="http://schemas.openxmlformats.org/officeDocument/2006/relationships/customXml" Target="../ink/ink196.xml"/><Relationship Id="rId4" Type="http://schemas.openxmlformats.org/officeDocument/2006/relationships/image" Target="../media/image5.png"/><Relationship Id="rId9" Type="http://schemas.openxmlformats.org/officeDocument/2006/relationships/customXml" Target="../ink/ink191.xml"/><Relationship Id="rId14" Type="http://schemas.openxmlformats.org/officeDocument/2006/relationships/image" Target="../media/image114.emf"/><Relationship Id="rId22" Type="http://schemas.openxmlformats.org/officeDocument/2006/relationships/image" Target="../media/image118.emf"/><Relationship Id="rId27" Type="http://schemas.openxmlformats.org/officeDocument/2006/relationships/customXml" Target="../ink/ink200.xml"/><Relationship Id="rId30" Type="http://schemas.openxmlformats.org/officeDocument/2006/relationships/image" Target="../media/image122.emf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5.emf"/><Relationship Id="rId117" Type="http://schemas.openxmlformats.org/officeDocument/2006/relationships/customXml" Target="../ink/ink258.xml"/><Relationship Id="rId21" Type="http://schemas.openxmlformats.org/officeDocument/2006/relationships/customXml" Target="../ink/ink210.xml"/><Relationship Id="rId42" Type="http://schemas.openxmlformats.org/officeDocument/2006/relationships/image" Target="../media/image132.emf"/><Relationship Id="rId47" Type="http://schemas.openxmlformats.org/officeDocument/2006/relationships/customXml" Target="../ink/ink223.xml"/><Relationship Id="rId63" Type="http://schemas.openxmlformats.org/officeDocument/2006/relationships/customXml" Target="../ink/ink231.xml"/><Relationship Id="rId68" Type="http://schemas.openxmlformats.org/officeDocument/2006/relationships/image" Target="../media/image144.emf"/><Relationship Id="rId84" Type="http://schemas.openxmlformats.org/officeDocument/2006/relationships/image" Target="../media/image152.emf"/><Relationship Id="rId89" Type="http://schemas.openxmlformats.org/officeDocument/2006/relationships/customXml" Target="../ink/ink244.xml"/><Relationship Id="rId112" Type="http://schemas.openxmlformats.org/officeDocument/2006/relationships/image" Target="../media/image166.emf"/><Relationship Id="rId133" Type="http://schemas.openxmlformats.org/officeDocument/2006/relationships/customXml" Target="../ink/ink266.xml"/><Relationship Id="rId138" Type="http://schemas.openxmlformats.org/officeDocument/2006/relationships/image" Target="../media/image179.emf"/><Relationship Id="rId154" Type="http://schemas.openxmlformats.org/officeDocument/2006/relationships/image" Target="../media/image187.emf"/><Relationship Id="rId159" Type="http://schemas.openxmlformats.org/officeDocument/2006/relationships/customXml" Target="../ink/ink279.xml"/><Relationship Id="rId16" Type="http://schemas.openxmlformats.org/officeDocument/2006/relationships/image" Target="../media/image118.emf"/><Relationship Id="rId107" Type="http://schemas.openxmlformats.org/officeDocument/2006/relationships/customXml" Target="../ink/ink253.xml"/><Relationship Id="rId11" Type="http://schemas.openxmlformats.org/officeDocument/2006/relationships/customXml" Target="../ink/ink205.xml"/><Relationship Id="rId32" Type="http://schemas.openxmlformats.org/officeDocument/2006/relationships/image" Target="../media/image128.emf"/><Relationship Id="rId37" Type="http://schemas.openxmlformats.org/officeDocument/2006/relationships/customXml" Target="../ink/ink218.xml"/><Relationship Id="rId53" Type="http://schemas.openxmlformats.org/officeDocument/2006/relationships/customXml" Target="../ink/ink226.xml"/><Relationship Id="rId58" Type="http://schemas.openxmlformats.org/officeDocument/2006/relationships/image" Target="../media/image139.emf"/><Relationship Id="rId74" Type="http://schemas.openxmlformats.org/officeDocument/2006/relationships/image" Target="../media/image147.emf"/><Relationship Id="rId79" Type="http://schemas.openxmlformats.org/officeDocument/2006/relationships/customXml" Target="../ink/ink239.xml"/><Relationship Id="rId102" Type="http://schemas.openxmlformats.org/officeDocument/2006/relationships/image" Target="../media/image161.emf"/><Relationship Id="rId123" Type="http://schemas.openxmlformats.org/officeDocument/2006/relationships/customXml" Target="../ink/ink261.xml"/><Relationship Id="rId128" Type="http://schemas.openxmlformats.org/officeDocument/2006/relationships/image" Target="../media/image174.emf"/><Relationship Id="rId144" Type="http://schemas.openxmlformats.org/officeDocument/2006/relationships/image" Target="../media/image182.emf"/><Relationship Id="rId149" Type="http://schemas.openxmlformats.org/officeDocument/2006/relationships/customXml" Target="../ink/ink274.xml"/><Relationship Id="rId5" Type="http://schemas.openxmlformats.org/officeDocument/2006/relationships/customXml" Target="../ink/ink202.xml"/><Relationship Id="rId90" Type="http://schemas.openxmlformats.org/officeDocument/2006/relationships/image" Target="../media/image155.emf"/><Relationship Id="rId95" Type="http://schemas.openxmlformats.org/officeDocument/2006/relationships/customXml" Target="../ink/ink247.xml"/><Relationship Id="rId160" Type="http://schemas.openxmlformats.org/officeDocument/2006/relationships/image" Target="../media/image190.emf"/><Relationship Id="rId22" Type="http://schemas.openxmlformats.org/officeDocument/2006/relationships/image" Target="../media/image123.emf"/><Relationship Id="rId27" Type="http://schemas.openxmlformats.org/officeDocument/2006/relationships/customXml" Target="../ink/ink213.xml"/><Relationship Id="rId43" Type="http://schemas.openxmlformats.org/officeDocument/2006/relationships/customXml" Target="../ink/ink221.xml"/><Relationship Id="rId48" Type="http://schemas.openxmlformats.org/officeDocument/2006/relationships/image" Target="../media/image134.emf"/><Relationship Id="rId64" Type="http://schemas.openxmlformats.org/officeDocument/2006/relationships/image" Target="../media/image142.emf"/><Relationship Id="rId69" Type="http://schemas.openxmlformats.org/officeDocument/2006/relationships/customXml" Target="../ink/ink234.xml"/><Relationship Id="rId113" Type="http://schemas.openxmlformats.org/officeDocument/2006/relationships/customXml" Target="../ink/ink256.xml"/><Relationship Id="rId118" Type="http://schemas.openxmlformats.org/officeDocument/2006/relationships/image" Target="../media/image169.emf"/><Relationship Id="rId134" Type="http://schemas.openxmlformats.org/officeDocument/2006/relationships/image" Target="../media/image177.emf"/><Relationship Id="rId139" Type="http://schemas.openxmlformats.org/officeDocument/2006/relationships/customXml" Target="../ink/ink269.xml"/><Relationship Id="rId80" Type="http://schemas.openxmlformats.org/officeDocument/2006/relationships/image" Target="../media/image150.emf"/><Relationship Id="rId85" Type="http://schemas.openxmlformats.org/officeDocument/2006/relationships/customXml" Target="../ink/ink242.xml"/><Relationship Id="rId150" Type="http://schemas.openxmlformats.org/officeDocument/2006/relationships/image" Target="../media/image185.emf"/><Relationship Id="rId155" Type="http://schemas.openxmlformats.org/officeDocument/2006/relationships/customXml" Target="../ink/ink277.xml"/><Relationship Id="rId12" Type="http://schemas.openxmlformats.org/officeDocument/2006/relationships/image" Target="../media/image116.emf"/><Relationship Id="rId17" Type="http://schemas.openxmlformats.org/officeDocument/2006/relationships/customXml" Target="../ink/ink208.xml"/><Relationship Id="rId33" Type="http://schemas.openxmlformats.org/officeDocument/2006/relationships/customXml" Target="../ink/ink216.xml"/><Relationship Id="rId38" Type="http://schemas.openxmlformats.org/officeDocument/2006/relationships/image" Target="../media/image131.emf"/><Relationship Id="rId59" Type="http://schemas.openxmlformats.org/officeDocument/2006/relationships/customXml" Target="../ink/ink229.xml"/><Relationship Id="rId103" Type="http://schemas.openxmlformats.org/officeDocument/2006/relationships/customXml" Target="../ink/ink251.xml"/><Relationship Id="rId108" Type="http://schemas.openxmlformats.org/officeDocument/2006/relationships/image" Target="../media/image164.emf"/><Relationship Id="rId124" Type="http://schemas.openxmlformats.org/officeDocument/2006/relationships/image" Target="../media/image172.emf"/><Relationship Id="rId129" Type="http://schemas.openxmlformats.org/officeDocument/2006/relationships/customXml" Target="../ink/ink264.xml"/><Relationship Id="rId20" Type="http://schemas.openxmlformats.org/officeDocument/2006/relationships/image" Target="../media/image121.emf"/><Relationship Id="rId41" Type="http://schemas.openxmlformats.org/officeDocument/2006/relationships/customXml" Target="../ink/ink220.xml"/><Relationship Id="rId54" Type="http://schemas.openxmlformats.org/officeDocument/2006/relationships/image" Target="../media/image137.emf"/><Relationship Id="rId62" Type="http://schemas.openxmlformats.org/officeDocument/2006/relationships/image" Target="../media/image141.emf"/><Relationship Id="rId70" Type="http://schemas.openxmlformats.org/officeDocument/2006/relationships/image" Target="../media/image145.emf"/><Relationship Id="rId75" Type="http://schemas.openxmlformats.org/officeDocument/2006/relationships/customXml" Target="../ink/ink237.xml"/><Relationship Id="rId83" Type="http://schemas.openxmlformats.org/officeDocument/2006/relationships/customXml" Target="../ink/ink241.xml"/><Relationship Id="rId88" Type="http://schemas.openxmlformats.org/officeDocument/2006/relationships/image" Target="../media/image154.emf"/><Relationship Id="rId91" Type="http://schemas.openxmlformats.org/officeDocument/2006/relationships/customXml" Target="../ink/ink245.xml"/><Relationship Id="rId96" Type="http://schemas.openxmlformats.org/officeDocument/2006/relationships/image" Target="../media/image158.emf"/><Relationship Id="rId111" Type="http://schemas.openxmlformats.org/officeDocument/2006/relationships/customXml" Target="../ink/ink255.xml"/><Relationship Id="rId132" Type="http://schemas.openxmlformats.org/officeDocument/2006/relationships/image" Target="../media/image176.emf"/><Relationship Id="rId140" Type="http://schemas.openxmlformats.org/officeDocument/2006/relationships/image" Target="../media/image180.emf"/><Relationship Id="rId145" Type="http://schemas.openxmlformats.org/officeDocument/2006/relationships/customXml" Target="../ink/ink272.xml"/><Relationship Id="rId153" Type="http://schemas.openxmlformats.org/officeDocument/2006/relationships/customXml" Target="../ink/ink27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2.emf"/><Relationship Id="rId15" Type="http://schemas.openxmlformats.org/officeDocument/2006/relationships/customXml" Target="../ink/ink207.xml"/><Relationship Id="rId23" Type="http://schemas.openxmlformats.org/officeDocument/2006/relationships/customXml" Target="../ink/ink211.xml"/><Relationship Id="rId28" Type="http://schemas.openxmlformats.org/officeDocument/2006/relationships/image" Target="../media/image126.emf"/><Relationship Id="rId36" Type="http://schemas.openxmlformats.org/officeDocument/2006/relationships/image" Target="../media/image130.emf"/><Relationship Id="rId49" Type="http://schemas.openxmlformats.org/officeDocument/2006/relationships/customXml" Target="../ink/ink224.xml"/><Relationship Id="rId57" Type="http://schemas.openxmlformats.org/officeDocument/2006/relationships/customXml" Target="../ink/ink228.xml"/><Relationship Id="rId106" Type="http://schemas.openxmlformats.org/officeDocument/2006/relationships/image" Target="../media/image163.emf"/><Relationship Id="rId114" Type="http://schemas.openxmlformats.org/officeDocument/2006/relationships/image" Target="../media/image167.emf"/><Relationship Id="rId119" Type="http://schemas.openxmlformats.org/officeDocument/2006/relationships/customXml" Target="../ink/ink259.xml"/><Relationship Id="rId127" Type="http://schemas.openxmlformats.org/officeDocument/2006/relationships/customXml" Target="../ink/ink263.xml"/><Relationship Id="rId10" Type="http://schemas.openxmlformats.org/officeDocument/2006/relationships/image" Target="../media/image114.emf"/><Relationship Id="rId31" Type="http://schemas.openxmlformats.org/officeDocument/2006/relationships/customXml" Target="../ink/ink215.xml"/><Relationship Id="rId44" Type="http://schemas.openxmlformats.org/officeDocument/2006/relationships/image" Target="../media/image119.emf"/><Relationship Id="rId52" Type="http://schemas.openxmlformats.org/officeDocument/2006/relationships/image" Target="../media/image136.emf"/><Relationship Id="rId60" Type="http://schemas.openxmlformats.org/officeDocument/2006/relationships/image" Target="../media/image140.emf"/><Relationship Id="rId65" Type="http://schemas.openxmlformats.org/officeDocument/2006/relationships/customXml" Target="../ink/ink232.xml"/><Relationship Id="rId73" Type="http://schemas.openxmlformats.org/officeDocument/2006/relationships/customXml" Target="../ink/ink236.xml"/><Relationship Id="rId78" Type="http://schemas.openxmlformats.org/officeDocument/2006/relationships/image" Target="../media/image149.emf"/><Relationship Id="rId81" Type="http://schemas.openxmlformats.org/officeDocument/2006/relationships/customXml" Target="../ink/ink240.xml"/><Relationship Id="rId86" Type="http://schemas.openxmlformats.org/officeDocument/2006/relationships/image" Target="../media/image153.emf"/><Relationship Id="rId94" Type="http://schemas.openxmlformats.org/officeDocument/2006/relationships/image" Target="../media/image157.emf"/><Relationship Id="rId99" Type="http://schemas.openxmlformats.org/officeDocument/2006/relationships/customXml" Target="../ink/ink249.xml"/><Relationship Id="rId101" Type="http://schemas.openxmlformats.org/officeDocument/2006/relationships/customXml" Target="../ink/ink250.xml"/><Relationship Id="rId122" Type="http://schemas.openxmlformats.org/officeDocument/2006/relationships/image" Target="../media/image171.emf"/><Relationship Id="rId130" Type="http://schemas.openxmlformats.org/officeDocument/2006/relationships/image" Target="../media/image175.emf"/><Relationship Id="rId135" Type="http://schemas.openxmlformats.org/officeDocument/2006/relationships/customXml" Target="../ink/ink267.xml"/><Relationship Id="rId143" Type="http://schemas.openxmlformats.org/officeDocument/2006/relationships/customXml" Target="../ink/ink271.xml"/><Relationship Id="rId148" Type="http://schemas.openxmlformats.org/officeDocument/2006/relationships/image" Target="../media/image184.emf"/><Relationship Id="rId151" Type="http://schemas.openxmlformats.org/officeDocument/2006/relationships/customXml" Target="../ink/ink275.xml"/><Relationship Id="rId156" Type="http://schemas.openxmlformats.org/officeDocument/2006/relationships/image" Target="../media/image188.emf"/><Relationship Id="rId4" Type="http://schemas.openxmlformats.org/officeDocument/2006/relationships/image" Target="../media/image5.png"/><Relationship Id="rId9" Type="http://schemas.openxmlformats.org/officeDocument/2006/relationships/customXml" Target="../ink/ink204.xml"/><Relationship Id="rId13" Type="http://schemas.openxmlformats.org/officeDocument/2006/relationships/customXml" Target="../ink/ink206.xml"/><Relationship Id="rId18" Type="http://schemas.openxmlformats.org/officeDocument/2006/relationships/image" Target="../media/image120.emf"/><Relationship Id="rId39" Type="http://schemas.openxmlformats.org/officeDocument/2006/relationships/customXml" Target="../ink/ink219.xml"/><Relationship Id="rId109" Type="http://schemas.openxmlformats.org/officeDocument/2006/relationships/customXml" Target="../ink/ink254.xml"/><Relationship Id="rId34" Type="http://schemas.openxmlformats.org/officeDocument/2006/relationships/image" Target="../media/image129.emf"/><Relationship Id="rId50" Type="http://schemas.openxmlformats.org/officeDocument/2006/relationships/image" Target="../media/image135.emf"/><Relationship Id="rId55" Type="http://schemas.openxmlformats.org/officeDocument/2006/relationships/customXml" Target="../ink/ink227.xml"/><Relationship Id="rId76" Type="http://schemas.openxmlformats.org/officeDocument/2006/relationships/image" Target="../media/image148.emf"/><Relationship Id="rId97" Type="http://schemas.openxmlformats.org/officeDocument/2006/relationships/customXml" Target="../ink/ink248.xml"/><Relationship Id="rId104" Type="http://schemas.openxmlformats.org/officeDocument/2006/relationships/image" Target="../media/image162.emf"/><Relationship Id="rId120" Type="http://schemas.openxmlformats.org/officeDocument/2006/relationships/image" Target="../media/image170.emf"/><Relationship Id="rId125" Type="http://schemas.openxmlformats.org/officeDocument/2006/relationships/customXml" Target="../ink/ink262.xml"/><Relationship Id="rId141" Type="http://schemas.openxmlformats.org/officeDocument/2006/relationships/customXml" Target="../ink/ink270.xml"/><Relationship Id="rId146" Type="http://schemas.openxmlformats.org/officeDocument/2006/relationships/image" Target="../media/image183.emf"/><Relationship Id="rId7" Type="http://schemas.openxmlformats.org/officeDocument/2006/relationships/customXml" Target="../ink/ink203.xml"/><Relationship Id="rId71" Type="http://schemas.openxmlformats.org/officeDocument/2006/relationships/customXml" Target="../ink/ink235.xml"/><Relationship Id="rId92" Type="http://schemas.openxmlformats.org/officeDocument/2006/relationships/image" Target="../media/image156.emf"/><Relationship Id="rId2" Type="http://schemas.openxmlformats.org/officeDocument/2006/relationships/image" Target="../media/image3.png"/><Relationship Id="rId29" Type="http://schemas.openxmlformats.org/officeDocument/2006/relationships/customXml" Target="../ink/ink214.xml"/><Relationship Id="rId24" Type="http://schemas.openxmlformats.org/officeDocument/2006/relationships/image" Target="../media/image124.emf"/><Relationship Id="rId40" Type="http://schemas.openxmlformats.org/officeDocument/2006/relationships/image" Target="../media/image115.emf"/><Relationship Id="rId45" Type="http://schemas.openxmlformats.org/officeDocument/2006/relationships/customXml" Target="../ink/ink222.xml"/><Relationship Id="rId66" Type="http://schemas.openxmlformats.org/officeDocument/2006/relationships/image" Target="../media/image143.emf"/><Relationship Id="rId87" Type="http://schemas.openxmlformats.org/officeDocument/2006/relationships/customXml" Target="../ink/ink243.xml"/><Relationship Id="rId110" Type="http://schemas.openxmlformats.org/officeDocument/2006/relationships/image" Target="../media/image165.emf"/><Relationship Id="rId115" Type="http://schemas.openxmlformats.org/officeDocument/2006/relationships/customXml" Target="../ink/ink257.xml"/><Relationship Id="rId131" Type="http://schemas.openxmlformats.org/officeDocument/2006/relationships/customXml" Target="../ink/ink265.xml"/><Relationship Id="rId136" Type="http://schemas.openxmlformats.org/officeDocument/2006/relationships/image" Target="../media/image178.emf"/><Relationship Id="rId157" Type="http://schemas.openxmlformats.org/officeDocument/2006/relationships/customXml" Target="../ink/ink278.xml"/><Relationship Id="rId61" Type="http://schemas.openxmlformats.org/officeDocument/2006/relationships/customXml" Target="../ink/ink230.xml"/><Relationship Id="rId82" Type="http://schemas.openxmlformats.org/officeDocument/2006/relationships/image" Target="../media/image151.emf"/><Relationship Id="rId152" Type="http://schemas.openxmlformats.org/officeDocument/2006/relationships/image" Target="../media/image186.emf"/><Relationship Id="rId19" Type="http://schemas.openxmlformats.org/officeDocument/2006/relationships/customXml" Target="../ink/ink209.xml"/><Relationship Id="rId14" Type="http://schemas.openxmlformats.org/officeDocument/2006/relationships/image" Target="../media/image117.emf"/><Relationship Id="rId30" Type="http://schemas.openxmlformats.org/officeDocument/2006/relationships/image" Target="../media/image127.emf"/><Relationship Id="rId35" Type="http://schemas.openxmlformats.org/officeDocument/2006/relationships/customXml" Target="../ink/ink217.xml"/><Relationship Id="rId56" Type="http://schemas.openxmlformats.org/officeDocument/2006/relationships/image" Target="../media/image138.emf"/><Relationship Id="rId77" Type="http://schemas.openxmlformats.org/officeDocument/2006/relationships/customXml" Target="../ink/ink238.xml"/><Relationship Id="rId100" Type="http://schemas.openxmlformats.org/officeDocument/2006/relationships/image" Target="../media/image160.emf"/><Relationship Id="rId105" Type="http://schemas.openxmlformats.org/officeDocument/2006/relationships/customXml" Target="../ink/ink252.xml"/><Relationship Id="rId126" Type="http://schemas.openxmlformats.org/officeDocument/2006/relationships/image" Target="../media/image173.emf"/><Relationship Id="rId147" Type="http://schemas.openxmlformats.org/officeDocument/2006/relationships/customXml" Target="../ink/ink273.xml"/><Relationship Id="rId8" Type="http://schemas.openxmlformats.org/officeDocument/2006/relationships/image" Target="../media/image113.emf"/><Relationship Id="rId51" Type="http://schemas.openxmlformats.org/officeDocument/2006/relationships/customXml" Target="../ink/ink225.xml"/><Relationship Id="rId72" Type="http://schemas.openxmlformats.org/officeDocument/2006/relationships/image" Target="../media/image146.emf"/><Relationship Id="rId93" Type="http://schemas.openxmlformats.org/officeDocument/2006/relationships/customXml" Target="../ink/ink246.xml"/><Relationship Id="rId98" Type="http://schemas.openxmlformats.org/officeDocument/2006/relationships/image" Target="../media/image159.emf"/><Relationship Id="rId121" Type="http://schemas.openxmlformats.org/officeDocument/2006/relationships/customXml" Target="../ink/ink260.xml"/><Relationship Id="rId142" Type="http://schemas.openxmlformats.org/officeDocument/2006/relationships/image" Target="../media/image181.emf"/><Relationship Id="rId3" Type="http://schemas.openxmlformats.org/officeDocument/2006/relationships/image" Target="../media/image4.png"/><Relationship Id="rId25" Type="http://schemas.openxmlformats.org/officeDocument/2006/relationships/customXml" Target="../ink/ink212.xml"/><Relationship Id="rId46" Type="http://schemas.openxmlformats.org/officeDocument/2006/relationships/image" Target="../media/image133.emf"/><Relationship Id="rId67" Type="http://schemas.openxmlformats.org/officeDocument/2006/relationships/customXml" Target="../ink/ink233.xml"/><Relationship Id="rId116" Type="http://schemas.openxmlformats.org/officeDocument/2006/relationships/image" Target="../media/image168.emf"/><Relationship Id="rId137" Type="http://schemas.openxmlformats.org/officeDocument/2006/relationships/customXml" Target="../ink/ink268.xml"/><Relationship Id="rId158" Type="http://schemas.openxmlformats.org/officeDocument/2006/relationships/image" Target="../media/image18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2.xml"/><Relationship Id="rId13" Type="http://schemas.openxmlformats.org/officeDocument/2006/relationships/image" Target="../media/image195.emf"/><Relationship Id="rId18" Type="http://schemas.openxmlformats.org/officeDocument/2006/relationships/customXml" Target="../ink/ink287.xml"/><Relationship Id="rId3" Type="http://schemas.openxmlformats.org/officeDocument/2006/relationships/image" Target="../media/image198.png"/><Relationship Id="rId21" Type="http://schemas.openxmlformats.org/officeDocument/2006/relationships/image" Target="../media/image199.emf"/><Relationship Id="rId7" Type="http://schemas.openxmlformats.org/officeDocument/2006/relationships/image" Target="../media/image192.emf"/><Relationship Id="rId12" Type="http://schemas.openxmlformats.org/officeDocument/2006/relationships/customXml" Target="../ink/ink284.xml"/><Relationship Id="rId17" Type="http://schemas.openxmlformats.org/officeDocument/2006/relationships/image" Target="../media/image197.emf"/><Relationship Id="rId25" Type="http://schemas.openxmlformats.org/officeDocument/2006/relationships/image" Target="../media/image201.emf"/><Relationship Id="rId2" Type="http://schemas.openxmlformats.org/officeDocument/2006/relationships/image" Target="../media/image11.png"/><Relationship Id="rId16" Type="http://schemas.openxmlformats.org/officeDocument/2006/relationships/customXml" Target="../ink/ink286.xml"/><Relationship Id="rId20" Type="http://schemas.openxmlformats.org/officeDocument/2006/relationships/customXml" Target="../ink/ink28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1.xml"/><Relationship Id="rId11" Type="http://schemas.openxmlformats.org/officeDocument/2006/relationships/image" Target="../media/image194.emf"/><Relationship Id="rId24" Type="http://schemas.openxmlformats.org/officeDocument/2006/relationships/customXml" Target="../ink/ink290.xml"/><Relationship Id="rId5" Type="http://schemas.openxmlformats.org/officeDocument/2006/relationships/image" Target="../media/image191.emf"/><Relationship Id="rId15" Type="http://schemas.openxmlformats.org/officeDocument/2006/relationships/image" Target="../media/image196.emf"/><Relationship Id="rId23" Type="http://schemas.openxmlformats.org/officeDocument/2006/relationships/image" Target="../media/image200.emf"/><Relationship Id="rId10" Type="http://schemas.openxmlformats.org/officeDocument/2006/relationships/customXml" Target="../ink/ink283.xml"/><Relationship Id="rId19" Type="http://schemas.openxmlformats.org/officeDocument/2006/relationships/image" Target="../media/image198.emf"/><Relationship Id="rId4" Type="http://schemas.openxmlformats.org/officeDocument/2006/relationships/customXml" Target="../ink/ink280.xml"/><Relationship Id="rId9" Type="http://schemas.openxmlformats.org/officeDocument/2006/relationships/image" Target="../media/image193.emf"/><Relationship Id="rId14" Type="http://schemas.openxmlformats.org/officeDocument/2006/relationships/customXml" Target="../ink/ink285.xml"/><Relationship Id="rId22" Type="http://schemas.openxmlformats.org/officeDocument/2006/relationships/customXml" Target="../ink/ink28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3.xml"/><Relationship Id="rId13" Type="http://schemas.openxmlformats.org/officeDocument/2006/relationships/image" Target="../media/image205.emf"/><Relationship Id="rId3" Type="http://schemas.openxmlformats.org/officeDocument/2006/relationships/image" Target="../media/image202.png"/><Relationship Id="rId7" Type="http://schemas.openxmlformats.org/officeDocument/2006/relationships/image" Target="../media/image202.emf"/><Relationship Id="rId12" Type="http://schemas.openxmlformats.org/officeDocument/2006/relationships/customXml" Target="../ink/ink295.xml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2.xml"/><Relationship Id="rId11" Type="http://schemas.openxmlformats.org/officeDocument/2006/relationships/image" Target="../media/image204.emf"/><Relationship Id="rId5" Type="http://schemas.openxmlformats.org/officeDocument/2006/relationships/image" Target="../media/image2010.emf"/><Relationship Id="rId15" Type="http://schemas.openxmlformats.org/officeDocument/2006/relationships/image" Target="../media/image206.emf"/><Relationship Id="rId10" Type="http://schemas.openxmlformats.org/officeDocument/2006/relationships/customXml" Target="../ink/ink294.xml"/><Relationship Id="rId4" Type="http://schemas.openxmlformats.org/officeDocument/2006/relationships/customXml" Target="../ink/ink291.xml"/><Relationship Id="rId9" Type="http://schemas.openxmlformats.org/officeDocument/2006/relationships/image" Target="../media/image203.emf"/><Relationship Id="rId14" Type="http://schemas.openxmlformats.org/officeDocument/2006/relationships/customXml" Target="../ink/ink29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emf"/><Relationship Id="rId3" Type="http://schemas.openxmlformats.org/officeDocument/2006/relationships/customXml" Target="../ink/ink297.xml"/><Relationship Id="rId7" Type="http://schemas.openxmlformats.org/officeDocument/2006/relationships/customXml" Target="../ink/ink299.xml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emf"/><Relationship Id="rId5" Type="http://schemas.openxmlformats.org/officeDocument/2006/relationships/customXml" Target="../ink/ink298.xml"/><Relationship Id="rId4" Type="http://schemas.openxmlformats.org/officeDocument/2006/relationships/image" Target="../media/image20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emf"/><Relationship Id="rId3" Type="http://schemas.openxmlformats.org/officeDocument/2006/relationships/customXml" Target="../ink/ink300.xml"/><Relationship Id="rId7" Type="http://schemas.openxmlformats.org/officeDocument/2006/relationships/customXml" Target="../ink/ink302.xml"/><Relationship Id="rId12" Type="http://schemas.openxmlformats.org/officeDocument/2006/relationships/image" Target="../media/image215.emf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emf"/><Relationship Id="rId11" Type="http://schemas.openxmlformats.org/officeDocument/2006/relationships/customXml" Target="../ink/ink304.xml"/><Relationship Id="rId5" Type="http://schemas.openxmlformats.org/officeDocument/2006/relationships/customXml" Target="../ink/ink301.xml"/><Relationship Id="rId10" Type="http://schemas.openxmlformats.org/officeDocument/2006/relationships/image" Target="../media/image214.emf"/><Relationship Id="rId4" Type="http://schemas.openxmlformats.org/officeDocument/2006/relationships/image" Target="../media/image212.emf"/><Relationship Id="rId9" Type="http://schemas.openxmlformats.org/officeDocument/2006/relationships/customXml" Target="../ink/ink30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emf"/><Relationship Id="rId3" Type="http://schemas.openxmlformats.org/officeDocument/2006/relationships/customXml" Target="../ink/ink305.xml"/><Relationship Id="rId7" Type="http://schemas.openxmlformats.org/officeDocument/2006/relationships/customXml" Target="../ink/ink307.xml"/><Relationship Id="rId12" Type="http://schemas.openxmlformats.org/officeDocument/2006/relationships/image" Target="../media/image221.emf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8.emf"/><Relationship Id="rId11" Type="http://schemas.openxmlformats.org/officeDocument/2006/relationships/customXml" Target="../ink/ink309.xml"/><Relationship Id="rId5" Type="http://schemas.openxmlformats.org/officeDocument/2006/relationships/customXml" Target="../ink/ink306.xml"/><Relationship Id="rId10" Type="http://schemas.openxmlformats.org/officeDocument/2006/relationships/image" Target="../media/image220.emf"/><Relationship Id="rId4" Type="http://schemas.openxmlformats.org/officeDocument/2006/relationships/image" Target="../media/image217.emf"/><Relationship Id="rId9" Type="http://schemas.openxmlformats.org/officeDocument/2006/relationships/customXml" Target="../ink/ink30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emf"/><Relationship Id="rId13" Type="http://schemas.openxmlformats.org/officeDocument/2006/relationships/customXml" Target="../ink/ink315.xml"/><Relationship Id="rId18" Type="http://schemas.openxmlformats.org/officeDocument/2006/relationships/image" Target="../media/image229.emf"/><Relationship Id="rId3" Type="http://schemas.openxmlformats.org/officeDocument/2006/relationships/customXml" Target="../ink/ink310.xml"/><Relationship Id="rId21" Type="http://schemas.openxmlformats.org/officeDocument/2006/relationships/customXml" Target="../ink/ink319.xml"/><Relationship Id="rId7" Type="http://schemas.openxmlformats.org/officeDocument/2006/relationships/customXml" Target="../ink/ink312.xml"/><Relationship Id="rId12" Type="http://schemas.openxmlformats.org/officeDocument/2006/relationships/image" Target="../media/image226.emf"/><Relationship Id="rId17" Type="http://schemas.openxmlformats.org/officeDocument/2006/relationships/customXml" Target="../ink/ink317.xml"/><Relationship Id="rId2" Type="http://schemas.openxmlformats.org/officeDocument/2006/relationships/image" Target="../media/image216.png"/><Relationship Id="rId16" Type="http://schemas.openxmlformats.org/officeDocument/2006/relationships/image" Target="../media/image228.emf"/><Relationship Id="rId20" Type="http://schemas.openxmlformats.org/officeDocument/2006/relationships/image" Target="../media/image23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3.emf"/><Relationship Id="rId11" Type="http://schemas.openxmlformats.org/officeDocument/2006/relationships/customXml" Target="../ink/ink314.xml"/><Relationship Id="rId5" Type="http://schemas.openxmlformats.org/officeDocument/2006/relationships/customXml" Target="../ink/ink311.xml"/><Relationship Id="rId15" Type="http://schemas.openxmlformats.org/officeDocument/2006/relationships/customXml" Target="../ink/ink316.xml"/><Relationship Id="rId10" Type="http://schemas.openxmlformats.org/officeDocument/2006/relationships/image" Target="../media/image225.emf"/><Relationship Id="rId19" Type="http://schemas.openxmlformats.org/officeDocument/2006/relationships/customXml" Target="../ink/ink318.xml"/><Relationship Id="rId4" Type="http://schemas.openxmlformats.org/officeDocument/2006/relationships/image" Target="../media/image222.emf"/><Relationship Id="rId9" Type="http://schemas.openxmlformats.org/officeDocument/2006/relationships/customXml" Target="../ink/ink313.xml"/><Relationship Id="rId14" Type="http://schemas.openxmlformats.org/officeDocument/2006/relationships/image" Target="../media/image227.emf"/><Relationship Id="rId22" Type="http://schemas.openxmlformats.org/officeDocument/2006/relationships/image" Target="../media/image2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emf"/><Relationship Id="rId2" Type="http://schemas.openxmlformats.org/officeDocument/2006/relationships/customXml" Target="../ink/ink3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0.emf"/><Relationship Id="rId4" Type="http://schemas.openxmlformats.org/officeDocument/2006/relationships/customXml" Target="../ink/ink32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5.xml"/><Relationship Id="rId3" Type="http://schemas.openxmlformats.org/officeDocument/2006/relationships/image" Target="../media/image1040.emf"/><Relationship Id="rId7" Type="http://schemas.openxmlformats.org/officeDocument/2006/relationships/image" Target="../media/image107.emf"/><Relationship Id="rId2" Type="http://schemas.openxmlformats.org/officeDocument/2006/relationships/customXml" Target="../ink/ink3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4.xml"/><Relationship Id="rId11" Type="http://schemas.openxmlformats.org/officeDocument/2006/relationships/image" Target="../media/image1920.emf"/><Relationship Id="rId5" Type="http://schemas.openxmlformats.org/officeDocument/2006/relationships/image" Target="../media/image106.emf"/><Relationship Id="rId10" Type="http://schemas.openxmlformats.org/officeDocument/2006/relationships/customXml" Target="../ink/ink326.xml"/><Relationship Id="rId4" Type="http://schemas.openxmlformats.org/officeDocument/2006/relationships/customXml" Target="../ink/ink323.xml"/><Relationship Id="rId9" Type="http://schemas.openxmlformats.org/officeDocument/2006/relationships/image" Target="../media/image191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0.xml"/><Relationship Id="rId13" Type="http://schemas.openxmlformats.org/officeDocument/2006/relationships/image" Target="../media/image1980.emf"/><Relationship Id="rId18" Type="http://schemas.openxmlformats.org/officeDocument/2006/relationships/customXml" Target="../ink/ink335.xml"/><Relationship Id="rId26" Type="http://schemas.openxmlformats.org/officeDocument/2006/relationships/customXml" Target="../ink/ink339.xml"/><Relationship Id="rId3" Type="http://schemas.openxmlformats.org/officeDocument/2006/relationships/image" Target="../media/image1930.emf"/><Relationship Id="rId21" Type="http://schemas.openxmlformats.org/officeDocument/2006/relationships/image" Target="../media/image216.emf"/><Relationship Id="rId7" Type="http://schemas.openxmlformats.org/officeDocument/2006/relationships/image" Target="../media/image1950.emf"/><Relationship Id="rId12" Type="http://schemas.openxmlformats.org/officeDocument/2006/relationships/customXml" Target="../ink/ink332.xml"/><Relationship Id="rId17" Type="http://schemas.openxmlformats.org/officeDocument/2006/relationships/image" Target="../media/image2001.emf"/><Relationship Id="rId25" Type="http://schemas.openxmlformats.org/officeDocument/2006/relationships/image" Target="../media/image233.emf"/><Relationship Id="rId2" Type="http://schemas.openxmlformats.org/officeDocument/2006/relationships/customXml" Target="../ink/ink327.xml"/><Relationship Id="rId16" Type="http://schemas.openxmlformats.org/officeDocument/2006/relationships/customXml" Target="../ink/ink334.xml"/><Relationship Id="rId20" Type="http://schemas.openxmlformats.org/officeDocument/2006/relationships/customXml" Target="../ink/ink336.xml"/><Relationship Id="rId29" Type="http://schemas.openxmlformats.org/officeDocument/2006/relationships/image" Target="../media/image235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29.xml"/><Relationship Id="rId11" Type="http://schemas.openxmlformats.org/officeDocument/2006/relationships/image" Target="../media/image1970.emf"/><Relationship Id="rId24" Type="http://schemas.openxmlformats.org/officeDocument/2006/relationships/customXml" Target="../ink/ink338.xml"/><Relationship Id="rId5" Type="http://schemas.openxmlformats.org/officeDocument/2006/relationships/image" Target="../media/image1940.emf"/><Relationship Id="rId15" Type="http://schemas.openxmlformats.org/officeDocument/2006/relationships/image" Target="../media/image1990.emf"/><Relationship Id="rId23" Type="http://schemas.openxmlformats.org/officeDocument/2006/relationships/image" Target="../media/image232.emf"/><Relationship Id="rId28" Type="http://schemas.openxmlformats.org/officeDocument/2006/relationships/customXml" Target="../ink/ink340.xml"/><Relationship Id="rId10" Type="http://schemas.openxmlformats.org/officeDocument/2006/relationships/customXml" Target="../ink/ink331.xml"/><Relationship Id="rId19" Type="http://schemas.openxmlformats.org/officeDocument/2006/relationships/image" Target="../media/image207.emf"/><Relationship Id="rId4" Type="http://schemas.openxmlformats.org/officeDocument/2006/relationships/customXml" Target="../ink/ink328.xml"/><Relationship Id="rId9" Type="http://schemas.openxmlformats.org/officeDocument/2006/relationships/image" Target="../media/image1960.emf"/><Relationship Id="rId14" Type="http://schemas.openxmlformats.org/officeDocument/2006/relationships/customXml" Target="../ink/ink333.xml"/><Relationship Id="rId22" Type="http://schemas.openxmlformats.org/officeDocument/2006/relationships/customXml" Target="../ink/ink337.xml"/><Relationship Id="rId27" Type="http://schemas.openxmlformats.org/officeDocument/2006/relationships/image" Target="../media/image234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4.xml"/><Relationship Id="rId13" Type="http://schemas.openxmlformats.org/officeDocument/2006/relationships/image" Target="../media/image240.emf"/><Relationship Id="rId18" Type="http://schemas.openxmlformats.org/officeDocument/2006/relationships/customXml" Target="../ink/ink349.xml"/><Relationship Id="rId26" Type="http://schemas.openxmlformats.org/officeDocument/2006/relationships/customXml" Target="../ink/ink353.xml"/><Relationship Id="rId3" Type="http://schemas.openxmlformats.org/officeDocument/2006/relationships/image" Target="../media/image236.emf"/><Relationship Id="rId21" Type="http://schemas.openxmlformats.org/officeDocument/2006/relationships/image" Target="../media/image1930.emf"/><Relationship Id="rId34" Type="http://schemas.openxmlformats.org/officeDocument/2006/relationships/customXml" Target="../ink/ink357.xml"/><Relationship Id="rId7" Type="http://schemas.openxmlformats.org/officeDocument/2006/relationships/image" Target="../media/image237.emf"/><Relationship Id="rId12" Type="http://schemas.openxmlformats.org/officeDocument/2006/relationships/customXml" Target="../ink/ink346.xml"/><Relationship Id="rId17" Type="http://schemas.openxmlformats.org/officeDocument/2006/relationships/image" Target="../media/image242.emf"/><Relationship Id="rId25" Type="http://schemas.openxmlformats.org/officeDocument/2006/relationships/image" Target="../media/image245.emf"/><Relationship Id="rId33" Type="http://schemas.openxmlformats.org/officeDocument/2006/relationships/image" Target="../media/image249.emf"/><Relationship Id="rId2" Type="http://schemas.openxmlformats.org/officeDocument/2006/relationships/customXml" Target="../ink/ink341.xml"/><Relationship Id="rId16" Type="http://schemas.openxmlformats.org/officeDocument/2006/relationships/customXml" Target="../ink/ink348.xml"/><Relationship Id="rId20" Type="http://schemas.openxmlformats.org/officeDocument/2006/relationships/customXml" Target="../ink/ink350.xml"/><Relationship Id="rId29" Type="http://schemas.openxmlformats.org/officeDocument/2006/relationships/image" Target="../media/image247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43.xml"/><Relationship Id="rId11" Type="http://schemas.openxmlformats.org/officeDocument/2006/relationships/image" Target="../media/image239.emf"/><Relationship Id="rId24" Type="http://schemas.openxmlformats.org/officeDocument/2006/relationships/customXml" Target="../ink/ink352.xml"/><Relationship Id="rId32" Type="http://schemas.openxmlformats.org/officeDocument/2006/relationships/customXml" Target="../ink/ink356.xml"/><Relationship Id="rId5" Type="http://schemas.openxmlformats.org/officeDocument/2006/relationships/image" Target="../media/image1980.emf"/><Relationship Id="rId15" Type="http://schemas.openxmlformats.org/officeDocument/2006/relationships/image" Target="../media/image241.emf"/><Relationship Id="rId23" Type="http://schemas.openxmlformats.org/officeDocument/2006/relationships/image" Target="../media/image244.emf"/><Relationship Id="rId28" Type="http://schemas.openxmlformats.org/officeDocument/2006/relationships/customXml" Target="../ink/ink354.xml"/><Relationship Id="rId10" Type="http://schemas.openxmlformats.org/officeDocument/2006/relationships/customXml" Target="../ink/ink345.xml"/><Relationship Id="rId19" Type="http://schemas.openxmlformats.org/officeDocument/2006/relationships/image" Target="../media/image243.emf"/><Relationship Id="rId31" Type="http://schemas.openxmlformats.org/officeDocument/2006/relationships/image" Target="../media/image248.emf"/><Relationship Id="rId4" Type="http://schemas.openxmlformats.org/officeDocument/2006/relationships/customXml" Target="../ink/ink342.xml"/><Relationship Id="rId9" Type="http://schemas.openxmlformats.org/officeDocument/2006/relationships/image" Target="../media/image238.emf"/><Relationship Id="rId14" Type="http://schemas.openxmlformats.org/officeDocument/2006/relationships/customXml" Target="../ink/ink347.xml"/><Relationship Id="rId22" Type="http://schemas.openxmlformats.org/officeDocument/2006/relationships/customXml" Target="../ink/ink351.xml"/><Relationship Id="rId27" Type="http://schemas.openxmlformats.org/officeDocument/2006/relationships/image" Target="../media/image246.emf"/><Relationship Id="rId30" Type="http://schemas.openxmlformats.org/officeDocument/2006/relationships/customXml" Target="../ink/ink355.xml"/><Relationship Id="rId35" Type="http://schemas.openxmlformats.org/officeDocument/2006/relationships/image" Target="../media/image251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358.xml"/><Relationship Id="rId7" Type="http://schemas.openxmlformats.org/officeDocument/2006/relationships/customXml" Target="../ink/ink36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customXml" Target="../ink/ink359.xml"/><Relationship Id="rId4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ustomXml" Target="../ink/ink362.xml"/><Relationship Id="rId7" Type="http://schemas.openxmlformats.org/officeDocument/2006/relationships/customXml" Target="../ink/ink364.xml"/><Relationship Id="rId12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11" Type="http://schemas.openxmlformats.org/officeDocument/2006/relationships/customXml" Target="../ink/ink366.xml"/><Relationship Id="rId5" Type="http://schemas.openxmlformats.org/officeDocument/2006/relationships/customXml" Target="../ink/ink363.xml"/><Relationship Id="rId10" Type="http://schemas.openxmlformats.org/officeDocument/2006/relationships/image" Target="../media/image10.emf"/><Relationship Id="rId4" Type="http://schemas.openxmlformats.org/officeDocument/2006/relationships/image" Target="../media/image710.emf"/><Relationship Id="rId9" Type="http://schemas.openxmlformats.org/officeDocument/2006/relationships/customXml" Target="../ink/ink36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4.png"/><Relationship Id="rId7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6.emf"/><Relationship Id="rId4" Type="http://schemas.openxmlformats.org/officeDocument/2006/relationships/image" Target="../media/image5.png"/><Relationship Id="rId9" Type="http://schemas.openxmlformats.org/officeDocument/2006/relationships/customXml" Target="../ink/ink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0.emf"/><Relationship Id="rId5" Type="http://schemas.openxmlformats.org/officeDocument/2006/relationships/customXml" Target="../ink/ink368.xml"/><Relationship Id="rId4" Type="http://schemas.openxmlformats.org/officeDocument/2006/relationships/image" Target="../media/image1300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customXml" Target="../ink/ink369.xml"/><Relationship Id="rId7" Type="http://schemas.openxmlformats.org/officeDocument/2006/relationships/customXml" Target="../ink/ink37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customXml" Target="../ink/ink370.xml"/><Relationship Id="rId10" Type="http://schemas.openxmlformats.org/officeDocument/2006/relationships/image" Target="../media/image1800.emf"/><Relationship Id="rId4" Type="http://schemas.openxmlformats.org/officeDocument/2006/relationships/image" Target="../media/image15.emf"/><Relationship Id="rId9" Type="http://schemas.openxmlformats.org/officeDocument/2006/relationships/customXml" Target="../ink/ink37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6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7.xml"/><Relationship Id="rId13" Type="http://schemas.openxmlformats.org/officeDocument/2006/relationships/image" Target="../media/image263.emf"/><Relationship Id="rId3" Type="http://schemas.openxmlformats.org/officeDocument/2006/relationships/image" Target="../media/image257.emf"/><Relationship Id="rId7" Type="http://schemas.openxmlformats.org/officeDocument/2006/relationships/image" Target="../media/image259.emf"/><Relationship Id="rId12" Type="http://schemas.openxmlformats.org/officeDocument/2006/relationships/customXml" Target="../ink/ink379.xml"/><Relationship Id="rId17" Type="http://schemas.openxmlformats.org/officeDocument/2006/relationships/image" Target="../media/image265.emf"/><Relationship Id="rId2" Type="http://schemas.openxmlformats.org/officeDocument/2006/relationships/customXml" Target="../ink/ink374.xml"/><Relationship Id="rId16" Type="http://schemas.openxmlformats.org/officeDocument/2006/relationships/customXml" Target="../ink/ink38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6.xml"/><Relationship Id="rId11" Type="http://schemas.openxmlformats.org/officeDocument/2006/relationships/image" Target="../media/image262.emf"/><Relationship Id="rId5" Type="http://schemas.openxmlformats.org/officeDocument/2006/relationships/image" Target="../media/image258.emf"/><Relationship Id="rId15" Type="http://schemas.openxmlformats.org/officeDocument/2006/relationships/image" Target="../media/image264.emf"/><Relationship Id="rId10" Type="http://schemas.openxmlformats.org/officeDocument/2006/relationships/customXml" Target="../ink/ink378.xml"/><Relationship Id="rId4" Type="http://schemas.openxmlformats.org/officeDocument/2006/relationships/customXml" Target="../ink/ink375.xml"/><Relationship Id="rId9" Type="http://schemas.openxmlformats.org/officeDocument/2006/relationships/image" Target="../media/image261.emf"/><Relationship Id="rId14" Type="http://schemas.openxmlformats.org/officeDocument/2006/relationships/customXml" Target="../ink/ink38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6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6.xml"/><Relationship Id="rId13" Type="http://schemas.openxmlformats.org/officeDocument/2006/relationships/image" Target="../media/image267.emf"/><Relationship Id="rId18" Type="http://schemas.openxmlformats.org/officeDocument/2006/relationships/customXml" Target="../ink/ink391.xml"/><Relationship Id="rId26" Type="http://schemas.openxmlformats.org/officeDocument/2006/relationships/customXml" Target="../ink/ink395.xml"/><Relationship Id="rId39" Type="http://schemas.openxmlformats.org/officeDocument/2006/relationships/image" Target="../media/image280.emf"/><Relationship Id="rId3" Type="http://schemas.openxmlformats.org/officeDocument/2006/relationships/image" Target="../media/image257.emf"/><Relationship Id="rId21" Type="http://schemas.openxmlformats.org/officeDocument/2006/relationships/image" Target="../media/image272.emf"/><Relationship Id="rId34" Type="http://schemas.openxmlformats.org/officeDocument/2006/relationships/customXml" Target="../ink/ink399.xml"/><Relationship Id="rId42" Type="http://schemas.openxmlformats.org/officeDocument/2006/relationships/customXml" Target="../ink/ink403.xml"/><Relationship Id="rId7" Type="http://schemas.openxmlformats.org/officeDocument/2006/relationships/image" Target="../media/image261.emf"/><Relationship Id="rId12" Type="http://schemas.openxmlformats.org/officeDocument/2006/relationships/customXml" Target="../ink/ink388.xml"/><Relationship Id="rId17" Type="http://schemas.openxmlformats.org/officeDocument/2006/relationships/image" Target="../media/image269.emf"/><Relationship Id="rId25" Type="http://schemas.openxmlformats.org/officeDocument/2006/relationships/image" Target="../media/image274.emf"/><Relationship Id="rId33" Type="http://schemas.openxmlformats.org/officeDocument/2006/relationships/image" Target="../media/image277.emf"/><Relationship Id="rId38" Type="http://schemas.openxmlformats.org/officeDocument/2006/relationships/customXml" Target="../ink/ink401.xml"/><Relationship Id="rId2" Type="http://schemas.openxmlformats.org/officeDocument/2006/relationships/customXml" Target="../ink/ink383.xml"/><Relationship Id="rId16" Type="http://schemas.openxmlformats.org/officeDocument/2006/relationships/customXml" Target="../ink/ink390.xml"/><Relationship Id="rId20" Type="http://schemas.openxmlformats.org/officeDocument/2006/relationships/customXml" Target="../ink/ink392.xml"/><Relationship Id="rId29" Type="http://schemas.openxmlformats.org/officeDocument/2006/relationships/image" Target="../media/image276.emf"/><Relationship Id="rId41" Type="http://schemas.openxmlformats.org/officeDocument/2006/relationships/image" Target="../media/image28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85.xml"/><Relationship Id="rId11" Type="http://schemas.openxmlformats.org/officeDocument/2006/relationships/image" Target="../media/image266.emf"/><Relationship Id="rId24" Type="http://schemas.openxmlformats.org/officeDocument/2006/relationships/customXml" Target="../ink/ink394.xml"/><Relationship Id="rId32" Type="http://schemas.openxmlformats.org/officeDocument/2006/relationships/customXml" Target="../ink/ink398.xml"/><Relationship Id="rId37" Type="http://schemas.openxmlformats.org/officeDocument/2006/relationships/image" Target="../media/image279.emf"/><Relationship Id="rId40" Type="http://schemas.openxmlformats.org/officeDocument/2006/relationships/customXml" Target="../ink/ink402.xml"/><Relationship Id="rId5" Type="http://schemas.openxmlformats.org/officeDocument/2006/relationships/image" Target="../media/image259.emf"/><Relationship Id="rId15" Type="http://schemas.openxmlformats.org/officeDocument/2006/relationships/image" Target="../media/image268.emf"/><Relationship Id="rId23" Type="http://schemas.openxmlformats.org/officeDocument/2006/relationships/image" Target="../media/image273.emf"/><Relationship Id="rId28" Type="http://schemas.openxmlformats.org/officeDocument/2006/relationships/customXml" Target="../ink/ink396.xml"/><Relationship Id="rId36" Type="http://schemas.openxmlformats.org/officeDocument/2006/relationships/customXml" Target="../ink/ink400.xml"/><Relationship Id="rId10" Type="http://schemas.openxmlformats.org/officeDocument/2006/relationships/customXml" Target="../ink/ink387.xml"/><Relationship Id="rId19" Type="http://schemas.openxmlformats.org/officeDocument/2006/relationships/image" Target="../media/image271.emf"/><Relationship Id="rId31" Type="http://schemas.openxmlformats.org/officeDocument/2006/relationships/image" Target="../media/image262.emf"/><Relationship Id="rId4" Type="http://schemas.openxmlformats.org/officeDocument/2006/relationships/customXml" Target="../ink/ink384.xml"/><Relationship Id="rId9" Type="http://schemas.openxmlformats.org/officeDocument/2006/relationships/image" Target="../media/image265.emf"/><Relationship Id="rId14" Type="http://schemas.openxmlformats.org/officeDocument/2006/relationships/customXml" Target="../ink/ink389.xml"/><Relationship Id="rId22" Type="http://schemas.openxmlformats.org/officeDocument/2006/relationships/customXml" Target="../ink/ink393.xml"/><Relationship Id="rId27" Type="http://schemas.openxmlformats.org/officeDocument/2006/relationships/image" Target="../media/image275.emf"/><Relationship Id="rId30" Type="http://schemas.openxmlformats.org/officeDocument/2006/relationships/customXml" Target="../ink/ink397.xml"/><Relationship Id="rId35" Type="http://schemas.openxmlformats.org/officeDocument/2006/relationships/image" Target="../media/image278.emf"/><Relationship Id="rId43" Type="http://schemas.openxmlformats.org/officeDocument/2006/relationships/image" Target="../media/image282.emf"/></Relationships>
</file>

<file path=ppt/slides/_rels/slide46.xml.rels><?xml version="1.0" encoding="UTF-8" standalone="yes"?>
<Relationships xmlns="http://schemas.openxmlformats.org/package/2006/relationships"><Relationship Id="rId18" Type="http://schemas.openxmlformats.org/officeDocument/2006/relationships/customXml" Target="../ink/ink411.xml"/><Relationship Id="rId26" Type="http://schemas.openxmlformats.org/officeDocument/2006/relationships/customXml" Target="../ink/ink415.xml"/><Relationship Id="rId39" Type="http://schemas.openxmlformats.org/officeDocument/2006/relationships/image" Target="../media/image280.emf"/><Relationship Id="rId21" Type="http://schemas.openxmlformats.org/officeDocument/2006/relationships/image" Target="../media/image272.emf"/><Relationship Id="rId34" Type="http://schemas.openxmlformats.org/officeDocument/2006/relationships/customXml" Target="../ink/ink419.xml"/><Relationship Id="rId42" Type="http://schemas.openxmlformats.org/officeDocument/2006/relationships/customXml" Target="../ink/ink423.xml"/><Relationship Id="rId47" Type="http://schemas.openxmlformats.org/officeDocument/2006/relationships/image" Target="../media/image253.emf"/><Relationship Id="rId50" Type="http://schemas.openxmlformats.org/officeDocument/2006/relationships/customXml" Target="../ink/ink427.xml"/><Relationship Id="rId55" Type="http://schemas.openxmlformats.org/officeDocument/2006/relationships/image" Target="../media/image284.emf"/><Relationship Id="rId7" Type="http://schemas.openxmlformats.org/officeDocument/2006/relationships/image" Target="../media/image261.emf"/><Relationship Id="rId12" Type="http://schemas.openxmlformats.org/officeDocument/2006/relationships/customXml" Target="../ink/ink409.xml"/><Relationship Id="rId17" Type="http://schemas.openxmlformats.org/officeDocument/2006/relationships/image" Target="../media/image269.emf"/><Relationship Id="rId25" Type="http://schemas.openxmlformats.org/officeDocument/2006/relationships/image" Target="../media/image274.emf"/><Relationship Id="rId33" Type="http://schemas.openxmlformats.org/officeDocument/2006/relationships/image" Target="../media/image277.emf"/><Relationship Id="rId38" Type="http://schemas.openxmlformats.org/officeDocument/2006/relationships/customXml" Target="../ink/ink421.xml"/><Relationship Id="rId46" Type="http://schemas.openxmlformats.org/officeDocument/2006/relationships/customXml" Target="../ink/ink425.xml"/><Relationship Id="rId2" Type="http://schemas.openxmlformats.org/officeDocument/2006/relationships/customXml" Target="../ink/ink404.xml"/><Relationship Id="rId16" Type="http://schemas.openxmlformats.org/officeDocument/2006/relationships/customXml" Target="../ink/ink410.xml"/><Relationship Id="rId20" Type="http://schemas.openxmlformats.org/officeDocument/2006/relationships/customXml" Target="../ink/ink412.xml"/><Relationship Id="rId29" Type="http://schemas.openxmlformats.org/officeDocument/2006/relationships/image" Target="../media/image276.emf"/><Relationship Id="rId41" Type="http://schemas.openxmlformats.org/officeDocument/2006/relationships/image" Target="../media/image281.emf"/><Relationship Id="rId54" Type="http://schemas.openxmlformats.org/officeDocument/2006/relationships/customXml" Target="../ink/ink4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6.xml"/><Relationship Id="rId11" Type="http://schemas.openxmlformats.org/officeDocument/2006/relationships/image" Target="../media/image266.emf"/><Relationship Id="rId24" Type="http://schemas.openxmlformats.org/officeDocument/2006/relationships/customXml" Target="../ink/ink414.xml"/><Relationship Id="rId32" Type="http://schemas.openxmlformats.org/officeDocument/2006/relationships/customXml" Target="../ink/ink418.xml"/><Relationship Id="rId37" Type="http://schemas.openxmlformats.org/officeDocument/2006/relationships/image" Target="../media/image279.emf"/><Relationship Id="rId40" Type="http://schemas.openxmlformats.org/officeDocument/2006/relationships/customXml" Target="../ink/ink422.xml"/><Relationship Id="rId45" Type="http://schemas.openxmlformats.org/officeDocument/2006/relationships/image" Target="../media/image252.emf"/><Relationship Id="rId53" Type="http://schemas.openxmlformats.org/officeDocument/2006/relationships/image" Target="../media/image283.emf"/><Relationship Id="rId5" Type="http://schemas.openxmlformats.org/officeDocument/2006/relationships/image" Target="../media/image259.emf"/><Relationship Id="rId15" Type="http://schemas.openxmlformats.org/officeDocument/2006/relationships/image" Target="../media/image268.emf"/><Relationship Id="rId23" Type="http://schemas.openxmlformats.org/officeDocument/2006/relationships/image" Target="../media/image273.emf"/><Relationship Id="rId28" Type="http://schemas.openxmlformats.org/officeDocument/2006/relationships/customXml" Target="../ink/ink416.xml"/><Relationship Id="rId36" Type="http://schemas.openxmlformats.org/officeDocument/2006/relationships/customXml" Target="../ink/ink420.xml"/><Relationship Id="rId49" Type="http://schemas.openxmlformats.org/officeDocument/2006/relationships/image" Target="../media/image254.emf"/><Relationship Id="rId57" Type="http://schemas.openxmlformats.org/officeDocument/2006/relationships/image" Target="../media/image285.emf"/><Relationship Id="rId10" Type="http://schemas.openxmlformats.org/officeDocument/2006/relationships/customXml" Target="../ink/ink408.xml"/><Relationship Id="rId19" Type="http://schemas.openxmlformats.org/officeDocument/2006/relationships/image" Target="../media/image271.emf"/><Relationship Id="rId31" Type="http://schemas.openxmlformats.org/officeDocument/2006/relationships/image" Target="../media/image262.emf"/><Relationship Id="rId44" Type="http://schemas.openxmlformats.org/officeDocument/2006/relationships/customXml" Target="../ink/ink424.xml"/><Relationship Id="rId52" Type="http://schemas.openxmlformats.org/officeDocument/2006/relationships/customXml" Target="../ink/ink428.xml"/><Relationship Id="rId4" Type="http://schemas.openxmlformats.org/officeDocument/2006/relationships/customXml" Target="../ink/ink405.xml"/><Relationship Id="rId9" Type="http://schemas.openxmlformats.org/officeDocument/2006/relationships/image" Target="../media/image265.emf"/><Relationship Id="rId22" Type="http://schemas.openxmlformats.org/officeDocument/2006/relationships/customXml" Target="../ink/ink413.xml"/><Relationship Id="rId27" Type="http://schemas.openxmlformats.org/officeDocument/2006/relationships/image" Target="../media/image275.emf"/><Relationship Id="rId30" Type="http://schemas.openxmlformats.org/officeDocument/2006/relationships/customXml" Target="../ink/ink417.xml"/><Relationship Id="rId35" Type="http://schemas.openxmlformats.org/officeDocument/2006/relationships/image" Target="../media/image278.emf"/><Relationship Id="rId43" Type="http://schemas.openxmlformats.org/officeDocument/2006/relationships/image" Target="../media/image282.emf"/><Relationship Id="rId48" Type="http://schemas.openxmlformats.org/officeDocument/2006/relationships/customXml" Target="../ink/ink426.xml"/><Relationship Id="rId56" Type="http://schemas.openxmlformats.org/officeDocument/2006/relationships/customXml" Target="../ink/ink430.xml"/><Relationship Id="rId8" Type="http://schemas.openxmlformats.org/officeDocument/2006/relationships/customXml" Target="../ink/ink407.xml"/><Relationship Id="rId51" Type="http://schemas.openxmlformats.org/officeDocument/2006/relationships/image" Target="../media/image255.emf"/><Relationship Id="rId3" Type="http://schemas.openxmlformats.org/officeDocument/2006/relationships/image" Target="../media/image257.emf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1.emf"/><Relationship Id="rId18" Type="http://schemas.openxmlformats.org/officeDocument/2006/relationships/customXml" Target="../ink/ink438.xml"/><Relationship Id="rId26" Type="http://schemas.openxmlformats.org/officeDocument/2006/relationships/customXml" Target="../ink/ink442.xml"/><Relationship Id="rId39" Type="http://schemas.openxmlformats.org/officeDocument/2006/relationships/image" Target="../media/image286.emf"/><Relationship Id="rId21" Type="http://schemas.openxmlformats.org/officeDocument/2006/relationships/image" Target="../media/image277.emf"/><Relationship Id="rId34" Type="http://schemas.openxmlformats.org/officeDocument/2006/relationships/customXml" Target="../ink/ink446.xml"/><Relationship Id="rId42" Type="http://schemas.openxmlformats.org/officeDocument/2006/relationships/customXml" Target="../ink/ink450.xml"/><Relationship Id="rId47" Type="http://schemas.openxmlformats.org/officeDocument/2006/relationships/image" Target="../media/image290.emf"/><Relationship Id="rId50" Type="http://schemas.openxmlformats.org/officeDocument/2006/relationships/customXml" Target="../ink/ink454.xml"/><Relationship Id="rId55" Type="http://schemas.openxmlformats.org/officeDocument/2006/relationships/image" Target="../media/image294.emf"/><Relationship Id="rId63" Type="http://schemas.openxmlformats.org/officeDocument/2006/relationships/image" Target="../media/image322.emf"/><Relationship Id="rId7" Type="http://schemas.openxmlformats.org/officeDocument/2006/relationships/image" Target="../media/image265.emf"/><Relationship Id="rId2" Type="http://schemas.openxmlformats.org/officeDocument/2006/relationships/customXml" Target="../ink/ink431.xml"/><Relationship Id="rId16" Type="http://schemas.openxmlformats.org/officeDocument/2006/relationships/customXml" Target="../ink/ink437.xml"/><Relationship Id="rId20" Type="http://schemas.openxmlformats.org/officeDocument/2006/relationships/customXml" Target="../ink/ink439.xml"/><Relationship Id="rId29" Type="http://schemas.openxmlformats.org/officeDocument/2006/relationships/image" Target="../media/image281.emf"/><Relationship Id="rId41" Type="http://schemas.openxmlformats.org/officeDocument/2006/relationships/image" Target="../media/image287.emf"/><Relationship Id="rId54" Type="http://schemas.openxmlformats.org/officeDocument/2006/relationships/customXml" Target="../ink/ink456.xml"/><Relationship Id="rId62" Type="http://schemas.openxmlformats.org/officeDocument/2006/relationships/customXml" Target="../ink/ink46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3.xml"/><Relationship Id="rId11" Type="http://schemas.openxmlformats.org/officeDocument/2006/relationships/image" Target="../media/image269.emf"/><Relationship Id="rId24" Type="http://schemas.openxmlformats.org/officeDocument/2006/relationships/customXml" Target="../ink/ink441.xml"/><Relationship Id="rId32" Type="http://schemas.openxmlformats.org/officeDocument/2006/relationships/customXml" Target="../ink/ink445.xml"/><Relationship Id="rId37" Type="http://schemas.openxmlformats.org/officeDocument/2006/relationships/image" Target="../media/image2850.emf"/><Relationship Id="rId40" Type="http://schemas.openxmlformats.org/officeDocument/2006/relationships/customXml" Target="../ink/ink449.xml"/><Relationship Id="rId45" Type="http://schemas.openxmlformats.org/officeDocument/2006/relationships/image" Target="../media/image289.emf"/><Relationship Id="rId53" Type="http://schemas.openxmlformats.org/officeDocument/2006/relationships/image" Target="../media/image293.emf"/><Relationship Id="rId58" Type="http://schemas.openxmlformats.org/officeDocument/2006/relationships/customXml" Target="../ink/ink458.xml"/><Relationship Id="rId66" Type="http://schemas.openxmlformats.org/officeDocument/2006/relationships/customXml" Target="../ink/ink462.xml"/><Relationship Id="rId5" Type="http://schemas.openxmlformats.org/officeDocument/2006/relationships/image" Target="../media/image261.emf"/><Relationship Id="rId15" Type="http://schemas.openxmlformats.org/officeDocument/2006/relationships/image" Target="../media/image272.emf"/><Relationship Id="rId23" Type="http://schemas.openxmlformats.org/officeDocument/2006/relationships/image" Target="../media/image278.emf"/><Relationship Id="rId28" Type="http://schemas.openxmlformats.org/officeDocument/2006/relationships/customXml" Target="../ink/ink443.xml"/><Relationship Id="rId36" Type="http://schemas.openxmlformats.org/officeDocument/2006/relationships/customXml" Target="../ink/ink447.xml"/><Relationship Id="rId49" Type="http://schemas.openxmlformats.org/officeDocument/2006/relationships/image" Target="../media/image291.emf"/><Relationship Id="rId57" Type="http://schemas.openxmlformats.org/officeDocument/2006/relationships/image" Target="../media/image295.emf"/><Relationship Id="rId61" Type="http://schemas.openxmlformats.org/officeDocument/2006/relationships/image" Target="../media/image321.emf"/><Relationship Id="rId19" Type="http://schemas.openxmlformats.org/officeDocument/2006/relationships/image" Target="../media/image262.emf"/><Relationship Id="rId31" Type="http://schemas.openxmlformats.org/officeDocument/2006/relationships/image" Target="../media/image282.emf"/><Relationship Id="rId44" Type="http://schemas.openxmlformats.org/officeDocument/2006/relationships/customXml" Target="../ink/ink451.xml"/><Relationship Id="rId52" Type="http://schemas.openxmlformats.org/officeDocument/2006/relationships/customXml" Target="../ink/ink455.xml"/><Relationship Id="rId60" Type="http://schemas.openxmlformats.org/officeDocument/2006/relationships/customXml" Target="../ink/ink459.xml"/><Relationship Id="rId65" Type="http://schemas.openxmlformats.org/officeDocument/2006/relationships/image" Target="../media/image323.emf"/><Relationship Id="rId4" Type="http://schemas.openxmlformats.org/officeDocument/2006/relationships/customXml" Target="../ink/ink432.xml"/><Relationship Id="rId14" Type="http://schemas.openxmlformats.org/officeDocument/2006/relationships/customXml" Target="../ink/ink436.xml"/><Relationship Id="rId22" Type="http://schemas.openxmlformats.org/officeDocument/2006/relationships/customXml" Target="../ink/ink440.xml"/><Relationship Id="rId27" Type="http://schemas.openxmlformats.org/officeDocument/2006/relationships/image" Target="../media/image280.emf"/><Relationship Id="rId30" Type="http://schemas.openxmlformats.org/officeDocument/2006/relationships/customXml" Target="../ink/ink444.xml"/><Relationship Id="rId35" Type="http://schemas.openxmlformats.org/officeDocument/2006/relationships/image" Target="../media/image2540.emf"/><Relationship Id="rId43" Type="http://schemas.openxmlformats.org/officeDocument/2006/relationships/image" Target="../media/image288.emf"/><Relationship Id="rId48" Type="http://schemas.openxmlformats.org/officeDocument/2006/relationships/customXml" Target="../ink/ink453.xml"/><Relationship Id="rId56" Type="http://schemas.openxmlformats.org/officeDocument/2006/relationships/customXml" Target="../ink/ink457.xml"/><Relationship Id="rId64" Type="http://schemas.openxmlformats.org/officeDocument/2006/relationships/customXml" Target="../ink/ink461.xml"/><Relationship Id="rId8" Type="http://schemas.openxmlformats.org/officeDocument/2006/relationships/customXml" Target="../ink/ink434.xml"/><Relationship Id="rId51" Type="http://schemas.openxmlformats.org/officeDocument/2006/relationships/image" Target="../media/image292.emf"/><Relationship Id="rId3" Type="http://schemas.openxmlformats.org/officeDocument/2006/relationships/image" Target="../media/image257.emf"/><Relationship Id="rId12" Type="http://schemas.openxmlformats.org/officeDocument/2006/relationships/customXml" Target="../ink/ink435.xml"/><Relationship Id="rId17" Type="http://schemas.openxmlformats.org/officeDocument/2006/relationships/image" Target="../media/image273.emf"/><Relationship Id="rId25" Type="http://schemas.openxmlformats.org/officeDocument/2006/relationships/image" Target="../media/image279.emf"/><Relationship Id="rId33" Type="http://schemas.openxmlformats.org/officeDocument/2006/relationships/image" Target="../media/image2830.emf"/><Relationship Id="rId38" Type="http://schemas.openxmlformats.org/officeDocument/2006/relationships/customXml" Target="../ink/ink448.xml"/><Relationship Id="rId46" Type="http://schemas.openxmlformats.org/officeDocument/2006/relationships/customXml" Target="../ink/ink452.xml"/><Relationship Id="rId59" Type="http://schemas.openxmlformats.org/officeDocument/2006/relationships/image" Target="../media/image320.emf"/><Relationship Id="rId67" Type="http://schemas.openxmlformats.org/officeDocument/2006/relationships/image" Target="../media/image32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3.xml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0.emf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69.xml"/><Relationship Id="rId18" Type="http://schemas.openxmlformats.org/officeDocument/2006/relationships/image" Target="../media/image29.emf"/><Relationship Id="rId26" Type="http://schemas.openxmlformats.org/officeDocument/2006/relationships/image" Target="../media/image33.emf"/><Relationship Id="rId39" Type="http://schemas.openxmlformats.org/officeDocument/2006/relationships/customXml" Target="../ink/ink482.xml"/><Relationship Id="rId21" Type="http://schemas.openxmlformats.org/officeDocument/2006/relationships/customXml" Target="../ink/ink473.xml"/><Relationship Id="rId34" Type="http://schemas.openxmlformats.org/officeDocument/2006/relationships/image" Target="../media/image37.emf"/><Relationship Id="rId42" Type="http://schemas.openxmlformats.org/officeDocument/2006/relationships/image" Target="../media/image41.emf"/><Relationship Id="rId47" Type="http://schemas.openxmlformats.org/officeDocument/2006/relationships/customXml" Target="../ink/ink486.xml"/><Relationship Id="rId50" Type="http://schemas.openxmlformats.org/officeDocument/2006/relationships/image" Target="../media/image45.emf"/><Relationship Id="rId55" Type="http://schemas.openxmlformats.org/officeDocument/2006/relationships/customXml" Target="../ink/ink490.xml"/><Relationship Id="rId63" Type="http://schemas.openxmlformats.org/officeDocument/2006/relationships/customXml" Target="../ink/ink494.xml"/><Relationship Id="rId7" Type="http://schemas.openxmlformats.org/officeDocument/2006/relationships/customXml" Target="../ink/ink466.xml"/><Relationship Id="rId2" Type="http://schemas.openxmlformats.org/officeDocument/2006/relationships/image" Target="../media/image326.png"/><Relationship Id="rId16" Type="http://schemas.openxmlformats.org/officeDocument/2006/relationships/image" Target="../media/image2800.emf"/><Relationship Id="rId20" Type="http://schemas.openxmlformats.org/officeDocument/2006/relationships/image" Target="../media/image30.emf"/><Relationship Id="rId29" Type="http://schemas.openxmlformats.org/officeDocument/2006/relationships/customXml" Target="../ink/ink477.xml"/><Relationship Id="rId41" Type="http://schemas.openxmlformats.org/officeDocument/2006/relationships/customXml" Target="../ink/ink483.xml"/><Relationship Id="rId54" Type="http://schemas.openxmlformats.org/officeDocument/2006/relationships/image" Target="../media/image470.emf"/><Relationship Id="rId6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customXml" Target="../ink/ink468.xml"/><Relationship Id="rId24" Type="http://schemas.openxmlformats.org/officeDocument/2006/relationships/image" Target="../media/image32.emf"/><Relationship Id="rId32" Type="http://schemas.openxmlformats.org/officeDocument/2006/relationships/image" Target="../media/image36.emf"/><Relationship Id="rId37" Type="http://schemas.openxmlformats.org/officeDocument/2006/relationships/customXml" Target="../ink/ink481.xml"/><Relationship Id="rId40" Type="http://schemas.openxmlformats.org/officeDocument/2006/relationships/image" Target="../media/image40.emf"/><Relationship Id="rId45" Type="http://schemas.openxmlformats.org/officeDocument/2006/relationships/customXml" Target="../ink/ink485.xml"/><Relationship Id="rId53" Type="http://schemas.openxmlformats.org/officeDocument/2006/relationships/customXml" Target="../ink/ink489.xml"/><Relationship Id="rId58" Type="http://schemas.openxmlformats.org/officeDocument/2006/relationships/image" Target="../media/image49.emf"/><Relationship Id="rId5" Type="http://schemas.openxmlformats.org/officeDocument/2006/relationships/customXml" Target="../ink/ink465.xml"/><Relationship Id="rId15" Type="http://schemas.openxmlformats.org/officeDocument/2006/relationships/customXml" Target="../ink/ink470.xml"/><Relationship Id="rId23" Type="http://schemas.openxmlformats.org/officeDocument/2006/relationships/customXml" Target="../ink/ink474.xml"/><Relationship Id="rId28" Type="http://schemas.openxmlformats.org/officeDocument/2006/relationships/image" Target="../media/image34.emf"/><Relationship Id="rId36" Type="http://schemas.openxmlformats.org/officeDocument/2006/relationships/image" Target="../media/image38.emf"/><Relationship Id="rId49" Type="http://schemas.openxmlformats.org/officeDocument/2006/relationships/customXml" Target="../ink/ink487.xml"/><Relationship Id="rId57" Type="http://schemas.openxmlformats.org/officeDocument/2006/relationships/customXml" Target="../ink/ink491.xml"/><Relationship Id="rId61" Type="http://schemas.openxmlformats.org/officeDocument/2006/relationships/customXml" Target="../ink/ink493.xml"/><Relationship Id="rId10" Type="http://schemas.openxmlformats.org/officeDocument/2006/relationships/image" Target="../media/image250.emf"/><Relationship Id="rId19" Type="http://schemas.openxmlformats.org/officeDocument/2006/relationships/customXml" Target="../ink/ink472.xml"/><Relationship Id="rId31" Type="http://schemas.openxmlformats.org/officeDocument/2006/relationships/customXml" Target="../ink/ink478.xml"/><Relationship Id="rId44" Type="http://schemas.openxmlformats.org/officeDocument/2006/relationships/image" Target="../media/image42.emf"/><Relationship Id="rId52" Type="http://schemas.openxmlformats.org/officeDocument/2006/relationships/image" Target="../media/image46.emf"/><Relationship Id="rId60" Type="http://schemas.openxmlformats.org/officeDocument/2006/relationships/image" Target="../media/image50.emf"/><Relationship Id="rId4" Type="http://schemas.openxmlformats.org/officeDocument/2006/relationships/image" Target="../media/image22.emf"/><Relationship Id="rId9" Type="http://schemas.openxmlformats.org/officeDocument/2006/relationships/customXml" Target="../ink/ink467.xml"/><Relationship Id="rId14" Type="http://schemas.openxmlformats.org/officeDocument/2006/relationships/image" Target="../media/image270.emf"/><Relationship Id="rId22" Type="http://schemas.openxmlformats.org/officeDocument/2006/relationships/image" Target="../media/image31.emf"/><Relationship Id="rId27" Type="http://schemas.openxmlformats.org/officeDocument/2006/relationships/customXml" Target="../ink/ink476.xml"/><Relationship Id="rId30" Type="http://schemas.openxmlformats.org/officeDocument/2006/relationships/image" Target="../media/image35.emf"/><Relationship Id="rId35" Type="http://schemas.openxmlformats.org/officeDocument/2006/relationships/customXml" Target="../ink/ink480.xml"/><Relationship Id="rId43" Type="http://schemas.openxmlformats.org/officeDocument/2006/relationships/customXml" Target="../ink/ink484.xml"/><Relationship Id="rId48" Type="http://schemas.openxmlformats.org/officeDocument/2006/relationships/image" Target="../media/image44.emf"/><Relationship Id="rId56" Type="http://schemas.openxmlformats.org/officeDocument/2006/relationships/image" Target="../media/image48.emf"/><Relationship Id="rId64" Type="http://schemas.openxmlformats.org/officeDocument/2006/relationships/image" Target="../media/image52.emf"/><Relationship Id="rId8" Type="http://schemas.openxmlformats.org/officeDocument/2006/relationships/image" Target="../media/image2400.emf"/><Relationship Id="rId51" Type="http://schemas.openxmlformats.org/officeDocument/2006/relationships/customXml" Target="../ink/ink488.xml"/><Relationship Id="rId3" Type="http://schemas.openxmlformats.org/officeDocument/2006/relationships/customXml" Target="../ink/ink464.xml"/><Relationship Id="rId12" Type="http://schemas.openxmlformats.org/officeDocument/2006/relationships/image" Target="../media/image260.emf"/><Relationship Id="rId17" Type="http://schemas.openxmlformats.org/officeDocument/2006/relationships/customXml" Target="../ink/ink471.xml"/><Relationship Id="rId25" Type="http://schemas.openxmlformats.org/officeDocument/2006/relationships/customXml" Target="../ink/ink475.xml"/><Relationship Id="rId33" Type="http://schemas.openxmlformats.org/officeDocument/2006/relationships/customXml" Target="../ink/ink479.xml"/><Relationship Id="rId38" Type="http://schemas.openxmlformats.org/officeDocument/2006/relationships/image" Target="../media/image39.emf"/><Relationship Id="rId46" Type="http://schemas.openxmlformats.org/officeDocument/2006/relationships/image" Target="../media/image43.emf"/><Relationship Id="rId59" Type="http://schemas.openxmlformats.org/officeDocument/2006/relationships/customXml" Target="../ink/ink49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emf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customXml" Target="../ink/ink6.xml"/><Relationship Id="rId12" Type="http://schemas.openxmlformats.org/officeDocument/2006/relationships/customXml" Target="../ink/ink8.xml"/><Relationship Id="rId17" Type="http://schemas.openxmlformats.org/officeDocument/2006/relationships/image" Target="../media/image12.emf"/><Relationship Id="rId2" Type="http://schemas.openxmlformats.org/officeDocument/2006/relationships/image" Target="../media/image3.png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customXml" Target="../ink/ink5.xml"/><Relationship Id="rId15" Type="http://schemas.openxmlformats.org/officeDocument/2006/relationships/image" Target="../media/image11.emf"/><Relationship Id="rId10" Type="http://schemas.openxmlformats.org/officeDocument/2006/relationships/customXml" Target="../ink/ink7.xml"/><Relationship Id="rId4" Type="http://schemas.openxmlformats.org/officeDocument/2006/relationships/image" Target="../media/image6.png"/><Relationship Id="rId9" Type="http://schemas.openxmlformats.org/officeDocument/2006/relationships/image" Target="../media/image8.emf"/><Relationship Id="rId14" Type="http://schemas.openxmlformats.org/officeDocument/2006/relationships/customXml" Target="../ink/ink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5.xml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0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emf"/><Relationship Id="rId3" Type="http://schemas.openxmlformats.org/officeDocument/2006/relationships/customXml" Target="../ink/ink496.xml"/><Relationship Id="rId7" Type="http://schemas.openxmlformats.org/officeDocument/2006/relationships/customXml" Target="../ink/ink498.xml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0.emf"/><Relationship Id="rId5" Type="http://schemas.openxmlformats.org/officeDocument/2006/relationships/customXml" Target="../ink/ink497.xml"/><Relationship Id="rId4" Type="http://schemas.openxmlformats.org/officeDocument/2006/relationships/image" Target="../media/image560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customXml" Target="../ink/ink499.xml"/><Relationship Id="rId7" Type="http://schemas.openxmlformats.org/officeDocument/2006/relationships/customXml" Target="../ink/ink501.xml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emf"/><Relationship Id="rId5" Type="http://schemas.openxmlformats.org/officeDocument/2006/relationships/customXml" Target="../ink/ink500.xml"/><Relationship Id="rId10" Type="http://schemas.openxmlformats.org/officeDocument/2006/relationships/image" Target="../media/image62.emf"/><Relationship Id="rId4" Type="http://schemas.openxmlformats.org/officeDocument/2006/relationships/image" Target="../media/image590.emf"/><Relationship Id="rId9" Type="http://schemas.openxmlformats.org/officeDocument/2006/relationships/customXml" Target="../ink/ink50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customXml" Target="../ink/ink503.xml"/><Relationship Id="rId7" Type="http://schemas.openxmlformats.org/officeDocument/2006/relationships/customXml" Target="../ink/ink505.xml"/><Relationship Id="rId12" Type="http://schemas.openxmlformats.org/officeDocument/2006/relationships/image" Target="../media/image62.emf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11" Type="http://schemas.openxmlformats.org/officeDocument/2006/relationships/customXml" Target="../ink/ink507.xml"/><Relationship Id="rId5" Type="http://schemas.openxmlformats.org/officeDocument/2006/relationships/customXml" Target="../ink/ink504.xml"/><Relationship Id="rId10" Type="http://schemas.openxmlformats.org/officeDocument/2006/relationships/image" Target="../media/image67.emf"/><Relationship Id="rId4" Type="http://schemas.openxmlformats.org/officeDocument/2006/relationships/image" Target="../media/image64.emf"/><Relationship Id="rId9" Type="http://schemas.openxmlformats.org/officeDocument/2006/relationships/customXml" Target="../ink/ink50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8.xm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emf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customXml" Target="../ink/ink14.xml"/><Relationship Id="rId39" Type="http://schemas.openxmlformats.org/officeDocument/2006/relationships/customXml" Target="../ink/ink20.xml"/><Relationship Id="rId51" Type="http://schemas.openxmlformats.org/officeDocument/2006/relationships/image" Target="../media/image25.emf"/><Relationship Id="rId3" Type="http://schemas.openxmlformats.org/officeDocument/2006/relationships/image" Target="../media/image4.png"/><Relationship Id="rId21" Type="http://schemas.openxmlformats.org/officeDocument/2006/relationships/image" Target="../media/image17.emf"/><Relationship Id="rId34" Type="http://schemas.openxmlformats.org/officeDocument/2006/relationships/customXml" Target="../ink/ink18.xml"/><Relationship Id="rId42" Type="http://schemas.openxmlformats.org/officeDocument/2006/relationships/image" Target="../media/image18.emf"/><Relationship Id="rId47" Type="http://schemas.openxmlformats.org/officeDocument/2006/relationships/image" Target="../media/image21.emf"/><Relationship Id="rId50" Type="http://schemas.openxmlformats.org/officeDocument/2006/relationships/customXml" Target="../ink/ink26.xml"/><Relationship Id="rId55" Type="http://schemas.openxmlformats.org/officeDocument/2006/relationships/image" Target="../media/image27.emf"/><Relationship Id="rId17" Type="http://schemas.openxmlformats.org/officeDocument/2006/relationships/image" Target="../media/image15.emf"/><Relationship Id="rId33" Type="http://schemas.openxmlformats.org/officeDocument/2006/relationships/image" Target="../media/image22.emf"/><Relationship Id="rId38" Type="http://schemas.openxmlformats.org/officeDocument/2006/relationships/image" Target="../media/image13.emf"/><Relationship Id="rId46" Type="http://schemas.openxmlformats.org/officeDocument/2006/relationships/customXml" Target="../ink/ink24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41" Type="http://schemas.openxmlformats.org/officeDocument/2006/relationships/customXml" Target="../ink/ink21.xml"/><Relationship Id="rId54" Type="http://schemas.openxmlformats.org/officeDocument/2006/relationships/customXml" Target="../ink/ink28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1.xml"/><Relationship Id="rId11" Type="http://schemas.openxmlformats.org/officeDocument/2006/relationships/customXml" Target="../ink/ink12.xml"/><Relationship Id="rId37" Type="http://schemas.openxmlformats.org/officeDocument/2006/relationships/customXml" Target="../ink/ink19.xml"/><Relationship Id="rId40" Type="http://schemas.openxmlformats.org/officeDocument/2006/relationships/image" Target="../media/image14.emf"/><Relationship Id="rId45" Type="http://schemas.openxmlformats.org/officeDocument/2006/relationships/customXml" Target="../ink/ink23.xml"/><Relationship Id="rId53" Type="http://schemas.openxmlformats.org/officeDocument/2006/relationships/image" Target="../media/image26.emf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28" Type="http://schemas.openxmlformats.org/officeDocument/2006/relationships/customXml" Target="../ink/ink17.xml"/><Relationship Id="rId36" Type="http://schemas.openxmlformats.org/officeDocument/2006/relationships/image" Target="../media/image7.png"/><Relationship Id="rId49" Type="http://schemas.openxmlformats.org/officeDocument/2006/relationships/image" Target="../media/image24.emf"/><Relationship Id="rId10" Type="http://schemas.openxmlformats.org/officeDocument/2006/relationships/image" Target="../media/image7.emf"/><Relationship Id="rId19" Type="http://schemas.openxmlformats.org/officeDocument/2006/relationships/image" Target="../media/image16.emf"/><Relationship Id="rId44" Type="http://schemas.openxmlformats.org/officeDocument/2006/relationships/image" Target="../media/image20.emf"/><Relationship Id="rId52" Type="http://schemas.openxmlformats.org/officeDocument/2006/relationships/customXml" Target="../ink/ink27.xml"/><Relationship Id="rId4" Type="http://schemas.openxmlformats.org/officeDocument/2006/relationships/image" Target="../media/image3.png"/><Relationship Id="rId14" Type="http://schemas.openxmlformats.org/officeDocument/2006/relationships/image" Target="../media/image11.emf"/><Relationship Id="rId22" Type="http://schemas.openxmlformats.org/officeDocument/2006/relationships/customXml" Target="../ink/ink16.xml"/><Relationship Id="rId27" Type="http://schemas.openxmlformats.org/officeDocument/2006/relationships/image" Target="../media/image19.emf"/><Relationship Id="rId35" Type="http://schemas.openxmlformats.org/officeDocument/2006/relationships/image" Target="../media/image23.emf"/><Relationship Id="rId43" Type="http://schemas.openxmlformats.org/officeDocument/2006/relationships/customXml" Target="../ink/ink22.xml"/><Relationship Id="rId48" Type="http://schemas.openxmlformats.org/officeDocument/2006/relationships/customXml" Target="../ink/ink2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.xml"/><Relationship Id="rId18" Type="http://schemas.openxmlformats.org/officeDocument/2006/relationships/image" Target="../media/image8.emf"/><Relationship Id="rId26" Type="http://schemas.openxmlformats.org/officeDocument/2006/relationships/customXml" Target="../ink/ink38.xml"/><Relationship Id="rId39" Type="http://schemas.openxmlformats.org/officeDocument/2006/relationships/image" Target="../media/image37.emf"/><Relationship Id="rId34" Type="http://schemas.openxmlformats.org/officeDocument/2006/relationships/customXml" Target="../ink/ink42.xml"/><Relationship Id="rId42" Type="http://schemas.openxmlformats.org/officeDocument/2006/relationships/customXml" Target="../ink/ink46.xml"/><Relationship Id="rId47" Type="http://schemas.openxmlformats.org/officeDocument/2006/relationships/image" Target="../media/image41.emf"/><Relationship Id="rId50" Type="http://schemas.openxmlformats.org/officeDocument/2006/relationships/customXml" Target="../ink/ink50.xml"/><Relationship Id="rId55" Type="http://schemas.openxmlformats.org/officeDocument/2006/relationships/image" Target="../media/image45.emf"/><Relationship Id="rId63" Type="http://schemas.openxmlformats.org/officeDocument/2006/relationships/image" Target="../media/image49.emf"/><Relationship Id="rId68" Type="http://schemas.openxmlformats.org/officeDocument/2006/relationships/customXml" Target="../ink/ink58.xml"/><Relationship Id="rId76" Type="http://schemas.openxmlformats.org/officeDocument/2006/relationships/image" Target="../media/image7.png"/><Relationship Id="rId84" Type="http://schemas.openxmlformats.org/officeDocument/2006/relationships/image" Target="../media/image55.emf"/><Relationship Id="rId89" Type="http://schemas.openxmlformats.org/officeDocument/2006/relationships/customXml" Target="../ink/ink67.xml"/><Relationship Id="rId7" Type="http://schemas.openxmlformats.org/officeDocument/2006/relationships/customXml" Target="../ink/ink30.xml"/><Relationship Id="rId71" Type="http://schemas.openxmlformats.org/officeDocument/2006/relationships/image" Target="../media/image53.emf"/><Relationship Id="rId92" Type="http://schemas.openxmlformats.org/officeDocument/2006/relationships/image" Target="../media/image59.emf"/><Relationship Id="rId2" Type="http://schemas.openxmlformats.org/officeDocument/2006/relationships/image" Target="../media/image4.png"/><Relationship Id="rId16" Type="http://schemas.openxmlformats.org/officeDocument/2006/relationships/image" Target="../media/image270.emf"/><Relationship Id="rId29" Type="http://schemas.openxmlformats.org/officeDocument/2006/relationships/image" Target="../media/image32.emf"/><Relationship Id="rId11" Type="http://schemas.openxmlformats.org/officeDocument/2006/relationships/customXml" Target="../ink/ink32.xml"/><Relationship Id="rId24" Type="http://schemas.openxmlformats.org/officeDocument/2006/relationships/customXml" Target="../ink/ink37.xml"/><Relationship Id="rId32" Type="http://schemas.openxmlformats.org/officeDocument/2006/relationships/customXml" Target="../ink/ink41.xml"/><Relationship Id="rId37" Type="http://schemas.openxmlformats.org/officeDocument/2006/relationships/image" Target="../media/image36.emf"/><Relationship Id="rId40" Type="http://schemas.openxmlformats.org/officeDocument/2006/relationships/customXml" Target="../ink/ink45.xml"/><Relationship Id="rId45" Type="http://schemas.openxmlformats.org/officeDocument/2006/relationships/image" Target="../media/image40.emf"/><Relationship Id="rId53" Type="http://schemas.openxmlformats.org/officeDocument/2006/relationships/image" Target="../media/image44.emf"/><Relationship Id="rId58" Type="http://schemas.openxmlformats.org/officeDocument/2006/relationships/customXml" Target="../ink/ink54.xml"/><Relationship Id="rId66" Type="http://schemas.openxmlformats.org/officeDocument/2006/relationships/customXml" Target="../ink/ink57.xml"/><Relationship Id="rId79" Type="http://schemas.openxmlformats.org/officeDocument/2006/relationships/customXml" Target="../ink/ink62.xml"/><Relationship Id="rId87" Type="http://schemas.openxmlformats.org/officeDocument/2006/relationships/customXml" Target="../ink/ink66.xml"/><Relationship Id="rId5" Type="http://schemas.openxmlformats.org/officeDocument/2006/relationships/customXml" Target="../ink/ink29.xml"/><Relationship Id="rId61" Type="http://schemas.openxmlformats.org/officeDocument/2006/relationships/image" Target="../media/image48.emf"/><Relationship Id="rId82" Type="http://schemas.openxmlformats.org/officeDocument/2006/relationships/image" Target="../media/image54.emf"/><Relationship Id="rId90" Type="http://schemas.openxmlformats.org/officeDocument/2006/relationships/image" Target="../media/image58.emf"/><Relationship Id="rId19" Type="http://schemas.openxmlformats.org/officeDocument/2006/relationships/customXml" Target="../ink/ink36.xml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260.emf"/><Relationship Id="rId27" Type="http://schemas.openxmlformats.org/officeDocument/2006/relationships/image" Target="../media/image31.emf"/><Relationship Id="rId30" Type="http://schemas.openxmlformats.org/officeDocument/2006/relationships/customXml" Target="../ink/ink40.xml"/><Relationship Id="rId35" Type="http://schemas.openxmlformats.org/officeDocument/2006/relationships/image" Target="../media/image35.emf"/><Relationship Id="rId43" Type="http://schemas.openxmlformats.org/officeDocument/2006/relationships/image" Target="../media/image39.emf"/><Relationship Id="rId48" Type="http://schemas.openxmlformats.org/officeDocument/2006/relationships/customXml" Target="../ink/ink49.xml"/><Relationship Id="rId56" Type="http://schemas.openxmlformats.org/officeDocument/2006/relationships/customXml" Target="../ink/ink53.xml"/><Relationship Id="rId64" Type="http://schemas.openxmlformats.org/officeDocument/2006/relationships/customXml" Target="../ink/ink56.xml"/><Relationship Id="rId69" Type="http://schemas.openxmlformats.org/officeDocument/2006/relationships/image" Target="../media/image52.emf"/><Relationship Id="rId77" Type="http://schemas.openxmlformats.org/officeDocument/2006/relationships/customXml" Target="../ink/ink61.xml"/><Relationship Id="rId51" Type="http://schemas.openxmlformats.org/officeDocument/2006/relationships/image" Target="../media/image43.emf"/><Relationship Id="rId72" Type="http://schemas.openxmlformats.org/officeDocument/2006/relationships/customXml" Target="../ink/ink60.xml"/><Relationship Id="rId80" Type="http://schemas.openxmlformats.org/officeDocument/2006/relationships/image" Target="../media/image47.emf"/><Relationship Id="rId85" Type="http://schemas.openxmlformats.org/officeDocument/2006/relationships/customXml" Target="../ink/ink65.xml"/><Relationship Id="rId93" Type="http://schemas.openxmlformats.org/officeDocument/2006/relationships/customXml" Target="../ink/ink69.xml"/><Relationship Id="rId3" Type="http://schemas.openxmlformats.org/officeDocument/2006/relationships/image" Target="../media/image3.png"/><Relationship Id="rId12" Type="http://schemas.openxmlformats.org/officeDocument/2006/relationships/image" Target="../media/image250.emf"/><Relationship Id="rId17" Type="http://schemas.openxmlformats.org/officeDocument/2006/relationships/customXml" Target="../ink/ink35.xml"/><Relationship Id="rId25" Type="http://schemas.openxmlformats.org/officeDocument/2006/relationships/image" Target="../media/image30.emf"/><Relationship Id="rId33" Type="http://schemas.openxmlformats.org/officeDocument/2006/relationships/image" Target="../media/image34.emf"/><Relationship Id="rId38" Type="http://schemas.openxmlformats.org/officeDocument/2006/relationships/customXml" Target="../ink/ink44.xml"/><Relationship Id="rId46" Type="http://schemas.openxmlformats.org/officeDocument/2006/relationships/customXml" Target="../ink/ink48.xml"/><Relationship Id="rId67" Type="http://schemas.openxmlformats.org/officeDocument/2006/relationships/image" Target="../media/image51.emf"/><Relationship Id="rId41" Type="http://schemas.openxmlformats.org/officeDocument/2006/relationships/image" Target="../media/image38.emf"/><Relationship Id="rId54" Type="http://schemas.openxmlformats.org/officeDocument/2006/relationships/customXml" Target="../ink/ink52.xml"/><Relationship Id="rId62" Type="http://schemas.openxmlformats.org/officeDocument/2006/relationships/customXml" Target="../ink/ink55.xml"/><Relationship Id="rId70" Type="http://schemas.openxmlformats.org/officeDocument/2006/relationships/customXml" Target="../ink/ink59.xml"/><Relationship Id="rId75" Type="http://schemas.openxmlformats.org/officeDocument/2006/relationships/image" Target="../media/image210.emf"/><Relationship Id="rId83" Type="http://schemas.openxmlformats.org/officeDocument/2006/relationships/customXml" Target="../ink/ink64.xml"/><Relationship Id="rId88" Type="http://schemas.openxmlformats.org/officeDocument/2006/relationships/image" Target="../media/image57.emf"/><Relationship Id="rId91" Type="http://schemas.openxmlformats.org/officeDocument/2006/relationships/customXml" Target="../ink/ink6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15" Type="http://schemas.openxmlformats.org/officeDocument/2006/relationships/customXml" Target="../ink/ink34.xml"/><Relationship Id="rId23" Type="http://schemas.openxmlformats.org/officeDocument/2006/relationships/image" Target="../media/image29.emf"/><Relationship Id="rId28" Type="http://schemas.openxmlformats.org/officeDocument/2006/relationships/customXml" Target="../ink/ink39.xml"/><Relationship Id="rId36" Type="http://schemas.openxmlformats.org/officeDocument/2006/relationships/customXml" Target="../ink/ink43.xml"/><Relationship Id="rId49" Type="http://schemas.openxmlformats.org/officeDocument/2006/relationships/image" Target="../media/image42.emf"/><Relationship Id="rId57" Type="http://schemas.openxmlformats.org/officeDocument/2006/relationships/image" Target="../media/image46.emf"/><Relationship Id="rId10" Type="http://schemas.openxmlformats.org/officeDocument/2006/relationships/customXml" Target="../ink/ink31.xml"/><Relationship Id="rId31" Type="http://schemas.openxmlformats.org/officeDocument/2006/relationships/image" Target="../media/image33.emf"/><Relationship Id="rId44" Type="http://schemas.openxmlformats.org/officeDocument/2006/relationships/customXml" Target="../ink/ink47.xml"/><Relationship Id="rId52" Type="http://schemas.openxmlformats.org/officeDocument/2006/relationships/customXml" Target="../ink/ink51.xml"/><Relationship Id="rId65" Type="http://schemas.openxmlformats.org/officeDocument/2006/relationships/image" Target="../media/image50.emf"/><Relationship Id="rId78" Type="http://schemas.openxmlformats.org/officeDocument/2006/relationships/image" Target="../media/image28.emf"/><Relationship Id="rId81" Type="http://schemas.openxmlformats.org/officeDocument/2006/relationships/customXml" Target="../ink/ink63.xml"/><Relationship Id="rId86" Type="http://schemas.openxmlformats.org/officeDocument/2006/relationships/image" Target="../media/image56.emf"/><Relationship Id="rId94" Type="http://schemas.openxmlformats.org/officeDocument/2006/relationships/image" Target="../media/image60.emf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emf"/><Relationship Id="rId117" Type="http://schemas.openxmlformats.org/officeDocument/2006/relationships/image" Target="../media/image85.emf"/><Relationship Id="rId21" Type="http://schemas.openxmlformats.org/officeDocument/2006/relationships/customXml" Target="../ink/ink77.xml"/><Relationship Id="rId42" Type="http://schemas.openxmlformats.org/officeDocument/2006/relationships/image" Target="../media/image39.emf"/><Relationship Id="rId47" Type="http://schemas.openxmlformats.org/officeDocument/2006/relationships/customXml" Target="../ink/ink90.xml"/><Relationship Id="rId63" Type="http://schemas.openxmlformats.org/officeDocument/2006/relationships/customXml" Target="../ink/ink98.xml"/><Relationship Id="rId68" Type="http://schemas.openxmlformats.org/officeDocument/2006/relationships/image" Target="../media/image62.emf"/><Relationship Id="rId84" Type="http://schemas.openxmlformats.org/officeDocument/2006/relationships/customXml" Target="../ink/ink108.xml"/><Relationship Id="rId89" Type="http://schemas.openxmlformats.org/officeDocument/2006/relationships/image" Target="../media/image72.emf"/><Relationship Id="rId112" Type="http://schemas.openxmlformats.org/officeDocument/2006/relationships/customXml" Target="../ink/ink122.xml"/><Relationship Id="rId16" Type="http://schemas.openxmlformats.org/officeDocument/2006/relationships/image" Target="../media/image270.emf"/><Relationship Id="rId107" Type="http://schemas.openxmlformats.org/officeDocument/2006/relationships/image" Target="../media/image81.emf"/><Relationship Id="rId11" Type="http://schemas.openxmlformats.org/officeDocument/2006/relationships/customXml" Target="../ink/ink72.xml"/><Relationship Id="rId32" Type="http://schemas.openxmlformats.org/officeDocument/2006/relationships/image" Target="../media/image34.emf"/><Relationship Id="rId37" Type="http://schemas.openxmlformats.org/officeDocument/2006/relationships/customXml" Target="../ink/ink85.xml"/><Relationship Id="rId53" Type="http://schemas.openxmlformats.org/officeDocument/2006/relationships/customXml" Target="../ink/ink93.xml"/><Relationship Id="rId58" Type="http://schemas.openxmlformats.org/officeDocument/2006/relationships/image" Target="../media/image580.emf"/><Relationship Id="rId74" Type="http://schemas.openxmlformats.org/officeDocument/2006/relationships/customXml" Target="../ink/ink103.xml"/><Relationship Id="rId79" Type="http://schemas.openxmlformats.org/officeDocument/2006/relationships/image" Target="../media/image67.emf"/><Relationship Id="rId102" Type="http://schemas.openxmlformats.org/officeDocument/2006/relationships/customXml" Target="../ink/ink117.xml"/><Relationship Id="rId123" Type="http://schemas.openxmlformats.org/officeDocument/2006/relationships/image" Target="../media/image88.emf"/><Relationship Id="rId128" Type="http://schemas.openxmlformats.org/officeDocument/2006/relationships/customXml" Target="../ink/ink130.xml"/><Relationship Id="rId5" Type="http://schemas.openxmlformats.org/officeDocument/2006/relationships/image" Target="../media/image6.png"/><Relationship Id="rId90" Type="http://schemas.openxmlformats.org/officeDocument/2006/relationships/customXml" Target="../ink/ink111.xml"/><Relationship Id="rId95" Type="http://schemas.openxmlformats.org/officeDocument/2006/relationships/image" Target="../media/image75.emf"/><Relationship Id="rId19" Type="http://schemas.openxmlformats.org/officeDocument/2006/relationships/customXml" Target="../ink/ink76.xml"/><Relationship Id="rId14" Type="http://schemas.openxmlformats.org/officeDocument/2006/relationships/image" Target="../media/image260.emf"/><Relationship Id="rId22" Type="http://schemas.openxmlformats.org/officeDocument/2006/relationships/image" Target="../media/image29.emf"/><Relationship Id="rId27" Type="http://schemas.openxmlformats.org/officeDocument/2006/relationships/customXml" Target="../ink/ink80.xml"/><Relationship Id="rId30" Type="http://schemas.openxmlformats.org/officeDocument/2006/relationships/image" Target="../media/image33.emf"/><Relationship Id="rId35" Type="http://schemas.openxmlformats.org/officeDocument/2006/relationships/customXml" Target="../ink/ink84.xml"/><Relationship Id="rId43" Type="http://schemas.openxmlformats.org/officeDocument/2006/relationships/customXml" Target="../ink/ink88.xml"/><Relationship Id="rId48" Type="http://schemas.openxmlformats.org/officeDocument/2006/relationships/image" Target="../media/image42.emf"/><Relationship Id="rId56" Type="http://schemas.openxmlformats.org/officeDocument/2006/relationships/image" Target="../media/image570.emf"/><Relationship Id="rId64" Type="http://schemas.openxmlformats.org/officeDocument/2006/relationships/image" Target="../media/image61.emf"/><Relationship Id="rId69" Type="http://schemas.openxmlformats.org/officeDocument/2006/relationships/customXml" Target="../ink/ink101.xml"/><Relationship Id="rId77" Type="http://schemas.openxmlformats.org/officeDocument/2006/relationships/image" Target="../media/image66.emf"/><Relationship Id="rId100" Type="http://schemas.openxmlformats.org/officeDocument/2006/relationships/customXml" Target="../ink/ink116.xml"/><Relationship Id="rId105" Type="http://schemas.openxmlformats.org/officeDocument/2006/relationships/image" Target="../media/image80.emf"/><Relationship Id="rId113" Type="http://schemas.openxmlformats.org/officeDocument/2006/relationships/image" Target="../media/image83.emf"/><Relationship Id="rId118" Type="http://schemas.openxmlformats.org/officeDocument/2006/relationships/customXml" Target="../ink/ink125.xml"/><Relationship Id="rId126" Type="http://schemas.openxmlformats.org/officeDocument/2006/relationships/customXml" Target="../ink/ink129.xml"/><Relationship Id="rId8" Type="http://schemas.openxmlformats.org/officeDocument/2006/relationships/customXml" Target="../ink/ink71.xml"/><Relationship Id="rId51" Type="http://schemas.openxmlformats.org/officeDocument/2006/relationships/customXml" Target="../ink/ink92.xml"/><Relationship Id="rId72" Type="http://schemas.openxmlformats.org/officeDocument/2006/relationships/customXml" Target="../ink/ink102.xml"/><Relationship Id="rId80" Type="http://schemas.openxmlformats.org/officeDocument/2006/relationships/customXml" Target="../ink/ink106.xml"/><Relationship Id="rId85" Type="http://schemas.openxmlformats.org/officeDocument/2006/relationships/image" Target="../media/image70.emf"/><Relationship Id="rId93" Type="http://schemas.openxmlformats.org/officeDocument/2006/relationships/image" Target="../media/image74.emf"/><Relationship Id="rId98" Type="http://schemas.openxmlformats.org/officeDocument/2006/relationships/customXml" Target="../ink/ink115.xml"/><Relationship Id="rId121" Type="http://schemas.openxmlformats.org/officeDocument/2006/relationships/image" Target="../media/image87.emf"/><Relationship Id="rId3" Type="http://schemas.openxmlformats.org/officeDocument/2006/relationships/image" Target="../media/image3.png"/><Relationship Id="rId12" Type="http://schemas.openxmlformats.org/officeDocument/2006/relationships/image" Target="../media/image250.emf"/><Relationship Id="rId17" Type="http://schemas.openxmlformats.org/officeDocument/2006/relationships/customXml" Target="../ink/ink75.xml"/><Relationship Id="rId25" Type="http://schemas.openxmlformats.org/officeDocument/2006/relationships/customXml" Target="../ink/ink79.xml"/><Relationship Id="rId33" Type="http://schemas.openxmlformats.org/officeDocument/2006/relationships/customXml" Target="../ink/ink83.xml"/><Relationship Id="rId38" Type="http://schemas.openxmlformats.org/officeDocument/2006/relationships/image" Target="../media/image37.emf"/><Relationship Id="rId46" Type="http://schemas.openxmlformats.org/officeDocument/2006/relationships/image" Target="../media/image41.emf"/><Relationship Id="rId59" Type="http://schemas.openxmlformats.org/officeDocument/2006/relationships/customXml" Target="../ink/ink96.xml"/><Relationship Id="rId67" Type="http://schemas.openxmlformats.org/officeDocument/2006/relationships/customXml" Target="../ink/ink100.xml"/><Relationship Id="rId103" Type="http://schemas.openxmlformats.org/officeDocument/2006/relationships/image" Target="../media/image79.emf"/><Relationship Id="rId108" Type="http://schemas.openxmlformats.org/officeDocument/2006/relationships/customXml" Target="../ink/ink120.xml"/><Relationship Id="rId116" Type="http://schemas.openxmlformats.org/officeDocument/2006/relationships/customXml" Target="../ink/ink124.xml"/><Relationship Id="rId124" Type="http://schemas.openxmlformats.org/officeDocument/2006/relationships/customXml" Target="../ink/ink128.xml"/><Relationship Id="rId129" Type="http://schemas.openxmlformats.org/officeDocument/2006/relationships/image" Target="../media/image91.emf"/><Relationship Id="rId20" Type="http://schemas.openxmlformats.org/officeDocument/2006/relationships/image" Target="../media/image560.emf"/><Relationship Id="rId41" Type="http://schemas.openxmlformats.org/officeDocument/2006/relationships/customXml" Target="../ink/ink87.xml"/><Relationship Id="rId54" Type="http://schemas.openxmlformats.org/officeDocument/2006/relationships/image" Target="../media/image45.emf"/><Relationship Id="rId62" Type="http://schemas.openxmlformats.org/officeDocument/2006/relationships/image" Target="../media/image600.emf"/><Relationship Id="rId70" Type="http://schemas.openxmlformats.org/officeDocument/2006/relationships/image" Target="../media/image63.emf"/><Relationship Id="rId75" Type="http://schemas.openxmlformats.org/officeDocument/2006/relationships/image" Target="../media/image65.emf"/><Relationship Id="rId83" Type="http://schemas.openxmlformats.org/officeDocument/2006/relationships/image" Target="../media/image69.emf"/><Relationship Id="rId88" Type="http://schemas.openxmlformats.org/officeDocument/2006/relationships/customXml" Target="../ink/ink110.xml"/><Relationship Id="rId91" Type="http://schemas.openxmlformats.org/officeDocument/2006/relationships/image" Target="../media/image73.emf"/><Relationship Id="rId96" Type="http://schemas.openxmlformats.org/officeDocument/2006/relationships/customXml" Target="../ink/ink114.xml"/><Relationship Id="rId111" Type="http://schemas.openxmlformats.org/officeDocument/2006/relationships/image" Target="../media/image6.emf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70.xml"/><Relationship Id="rId15" Type="http://schemas.openxmlformats.org/officeDocument/2006/relationships/customXml" Target="../ink/ink74.xml"/><Relationship Id="rId23" Type="http://schemas.openxmlformats.org/officeDocument/2006/relationships/customXml" Target="../ink/ink78.xml"/><Relationship Id="rId28" Type="http://schemas.openxmlformats.org/officeDocument/2006/relationships/image" Target="../media/image32.emf"/><Relationship Id="rId36" Type="http://schemas.openxmlformats.org/officeDocument/2006/relationships/image" Target="../media/image36.emf"/><Relationship Id="rId49" Type="http://schemas.openxmlformats.org/officeDocument/2006/relationships/customXml" Target="../ink/ink91.xml"/><Relationship Id="rId57" Type="http://schemas.openxmlformats.org/officeDocument/2006/relationships/customXml" Target="../ink/ink95.xml"/><Relationship Id="rId106" Type="http://schemas.openxmlformats.org/officeDocument/2006/relationships/customXml" Target="../ink/ink119.xml"/><Relationship Id="rId114" Type="http://schemas.openxmlformats.org/officeDocument/2006/relationships/customXml" Target="../ink/ink123.xml"/><Relationship Id="rId119" Type="http://schemas.openxmlformats.org/officeDocument/2006/relationships/image" Target="../media/image86.emf"/><Relationship Id="rId127" Type="http://schemas.openxmlformats.org/officeDocument/2006/relationships/image" Target="../media/image90.emf"/><Relationship Id="rId10" Type="http://schemas.openxmlformats.org/officeDocument/2006/relationships/image" Target="../media/image11.emf"/><Relationship Id="rId31" Type="http://schemas.openxmlformats.org/officeDocument/2006/relationships/customXml" Target="../ink/ink82.xml"/><Relationship Id="rId44" Type="http://schemas.openxmlformats.org/officeDocument/2006/relationships/image" Target="../media/image40.emf"/><Relationship Id="rId52" Type="http://schemas.openxmlformats.org/officeDocument/2006/relationships/image" Target="../media/image44.emf"/><Relationship Id="rId60" Type="http://schemas.openxmlformats.org/officeDocument/2006/relationships/image" Target="../media/image590.emf"/><Relationship Id="rId65" Type="http://schemas.openxmlformats.org/officeDocument/2006/relationships/customXml" Target="../ink/ink99.xml"/><Relationship Id="rId73" Type="http://schemas.openxmlformats.org/officeDocument/2006/relationships/image" Target="../media/image64.emf"/><Relationship Id="rId78" Type="http://schemas.openxmlformats.org/officeDocument/2006/relationships/customXml" Target="../ink/ink105.xml"/><Relationship Id="rId81" Type="http://schemas.openxmlformats.org/officeDocument/2006/relationships/image" Target="../media/image68.emf"/><Relationship Id="rId86" Type="http://schemas.openxmlformats.org/officeDocument/2006/relationships/customXml" Target="../ink/ink109.xml"/><Relationship Id="rId94" Type="http://schemas.openxmlformats.org/officeDocument/2006/relationships/customXml" Target="../ink/ink113.xml"/><Relationship Id="rId99" Type="http://schemas.openxmlformats.org/officeDocument/2006/relationships/image" Target="../media/image77.emf"/><Relationship Id="rId101" Type="http://schemas.openxmlformats.org/officeDocument/2006/relationships/image" Target="../media/image78.emf"/><Relationship Id="rId122" Type="http://schemas.openxmlformats.org/officeDocument/2006/relationships/customXml" Target="../ink/ink127.xml"/><Relationship Id="rId130" Type="http://schemas.openxmlformats.org/officeDocument/2006/relationships/customXml" Target="../ink/ink131.xml"/><Relationship Id="rId4" Type="http://schemas.openxmlformats.org/officeDocument/2006/relationships/image" Target="../media/image4.png"/><Relationship Id="rId13" Type="http://schemas.openxmlformats.org/officeDocument/2006/relationships/customXml" Target="../ink/ink73.xml"/><Relationship Id="rId18" Type="http://schemas.openxmlformats.org/officeDocument/2006/relationships/image" Target="../media/image550.emf"/><Relationship Id="rId39" Type="http://schemas.openxmlformats.org/officeDocument/2006/relationships/customXml" Target="../ink/ink86.xml"/><Relationship Id="rId109" Type="http://schemas.openxmlformats.org/officeDocument/2006/relationships/image" Target="../media/image82.emf"/><Relationship Id="rId34" Type="http://schemas.openxmlformats.org/officeDocument/2006/relationships/image" Target="../media/image35.emf"/><Relationship Id="rId50" Type="http://schemas.openxmlformats.org/officeDocument/2006/relationships/image" Target="../media/image43.emf"/><Relationship Id="rId55" Type="http://schemas.openxmlformats.org/officeDocument/2006/relationships/customXml" Target="../ink/ink94.xml"/><Relationship Id="rId76" Type="http://schemas.openxmlformats.org/officeDocument/2006/relationships/customXml" Target="../ink/ink104.xml"/><Relationship Id="rId97" Type="http://schemas.openxmlformats.org/officeDocument/2006/relationships/image" Target="../media/image76.emf"/><Relationship Id="rId104" Type="http://schemas.openxmlformats.org/officeDocument/2006/relationships/customXml" Target="../ink/ink118.xml"/><Relationship Id="rId120" Type="http://schemas.openxmlformats.org/officeDocument/2006/relationships/customXml" Target="../ink/ink126.xml"/><Relationship Id="rId125" Type="http://schemas.openxmlformats.org/officeDocument/2006/relationships/image" Target="../media/image89.emf"/><Relationship Id="rId7" Type="http://schemas.openxmlformats.org/officeDocument/2006/relationships/image" Target="../media/image5.emf"/><Relationship Id="rId71" Type="http://schemas.openxmlformats.org/officeDocument/2006/relationships/image" Target="../media/image7.png"/><Relationship Id="rId92" Type="http://schemas.openxmlformats.org/officeDocument/2006/relationships/customXml" Target="../ink/ink112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81.xml"/><Relationship Id="rId24" Type="http://schemas.openxmlformats.org/officeDocument/2006/relationships/image" Target="../media/image30.emf"/><Relationship Id="rId40" Type="http://schemas.openxmlformats.org/officeDocument/2006/relationships/image" Target="../media/image38.emf"/><Relationship Id="rId45" Type="http://schemas.openxmlformats.org/officeDocument/2006/relationships/customXml" Target="../ink/ink89.xml"/><Relationship Id="rId66" Type="http://schemas.openxmlformats.org/officeDocument/2006/relationships/image" Target="../media/image210.emf"/><Relationship Id="rId87" Type="http://schemas.openxmlformats.org/officeDocument/2006/relationships/image" Target="../media/image71.emf"/><Relationship Id="rId110" Type="http://schemas.openxmlformats.org/officeDocument/2006/relationships/customXml" Target="../ink/ink121.xml"/><Relationship Id="rId115" Type="http://schemas.openxmlformats.org/officeDocument/2006/relationships/image" Target="../media/image84.emf"/><Relationship Id="rId61" Type="http://schemas.openxmlformats.org/officeDocument/2006/relationships/customXml" Target="../ink/ink97.xml"/><Relationship Id="rId82" Type="http://schemas.openxmlformats.org/officeDocument/2006/relationships/customXml" Target="../ink/ink10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4.xml"/><Relationship Id="rId13" Type="http://schemas.openxmlformats.org/officeDocument/2006/relationships/image" Target="../media/image96.emf"/><Relationship Id="rId18" Type="http://schemas.openxmlformats.org/officeDocument/2006/relationships/customXml" Target="../ink/ink139.xml"/><Relationship Id="rId26" Type="http://schemas.openxmlformats.org/officeDocument/2006/relationships/customXml" Target="../ink/ink143.xml"/><Relationship Id="rId3" Type="http://schemas.openxmlformats.org/officeDocument/2006/relationships/image" Target="../media/image8.png"/><Relationship Id="rId21" Type="http://schemas.openxmlformats.org/officeDocument/2006/relationships/image" Target="../media/image100.emf"/><Relationship Id="rId7" Type="http://schemas.openxmlformats.org/officeDocument/2006/relationships/image" Target="../media/image93.emf"/><Relationship Id="rId12" Type="http://schemas.openxmlformats.org/officeDocument/2006/relationships/customXml" Target="../ink/ink136.xml"/><Relationship Id="rId17" Type="http://schemas.openxmlformats.org/officeDocument/2006/relationships/image" Target="../media/image98.emf"/><Relationship Id="rId25" Type="http://schemas.openxmlformats.org/officeDocument/2006/relationships/image" Target="../media/image102.emf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38.xml"/><Relationship Id="rId20" Type="http://schemas.openxmlformats.org/officeDocument/2006/relationships/customXml" Target="../ink/ink140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33.xml"/><Relationship Id="rId11" Type="http://schemas.openxmlformats.org/officeDocument/2006/relationships/image" Target="../media/image95.emf"/><Relationship Id="rId24" Type="http://schemas.openxmlformats.org/officeDocument/2006/relationships/customXml" Target="../ink/ink142.xml"/><Relationship Id="rId5" Type="http://schemas.openxmlformats.org/officeDocument/2006/relationships/image" Target="../media/image92.emf"/><Relationship Id="rId15" Type="http://schemas.openxmlformats.org/officeDocument/2006/relationships/image" Target="../media/image97.emf"/><Relationship Id="rId23" Type="http://schemas.openxmlformats.org/officeDocument/2006/relationships/image" Target="../media/image101.emf"/><Relationship Id="rId10" Type="http://schemas.openxmlformats.org/officeDocument/2006/relationships/customXml" Target="../ink/ink135.xml"/><Relationship Id="rId19" Type="http://schemas.openxmlformats.org/officeDocument/2006/relationships/image" Target="../media/image99.emf"/><Relationship Id="rId4" Type="http://schemas.openxmlformats.org/officeDocument/2006/relationships/customXml" Target="../ink/ink132.xml"/><Relationship Id="rId9" Type="http://schemas.openxmlformats.org/officeDocument/2006/relationships/image" Target="../media/image94.emf"/><Relationship Id="rId14" Type="http://schemas.openxmlformats.org/officeDocument/2006/relationships/customXml" Target="../ink/ink137.xml"/><Relationship Id="rId22" Type="http://schemas.openxmlformats.org/officeDocument/2006/relationships/customXml" Target="../ink/ink141.xml"/><Relationship Id="rId27" Type="http://schemas.openxmlformats.org/officeDocument/2006/relationships/image" Target="../media/image10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bo</a:t>
            </a:r>
            <a:r>
              <a:rPr lang="en-US" dirty="0" smtClean="0"/>
              <a:t>-Adams spectral sequence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286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Mark Behrens (Notre Dame)</a:t>
            </a:r>
          </a:p>
          <a:p>
            <a:r>
              <a:rPr lang="en-US" dirty="0" smtClean="0"/>
              <a:t>Joint with Agnes Beaudry (</a:t>
            </a:r>
            <a:r>
              <a:rPr lang="en-US" dirty="0" err="1" smtClean="0"/>
              <a:t>Uchicago</a:t>
            </a:r>
            <a:r>
              <a:rPr lang="en-US" dirty="0" smtClean="0"/>
              <a:t>), Prasit Bhattacharya (Notre Dame), Dominic Culver (Notre Dame), Zhouli Xu (</a:t>
            </a:r>
            <a:r>
              <a:rPr lang="en-US" dirty="0" err="1" smtClean="0"/>
              <a:t>Uchicago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7" y="539666"/>
            <a:ext cx="12042333" cy="6318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7320" y="539666"/>
            <a:ext cx="393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Adams-</a:t>
            </a:r>
            <a:r>
              <a:rPr lang="en-US" dirty="0" err="1" smtClean="0"/>
              <a:t>Novikov</a:t>
            </a:r>
            <a:r>
              <a:rPr lang="en-US" dirty="0" smtClean="0"/>
              <a:t> spectral sequence (p=2)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91424" y="5872896"/>
              <a:ext cx="424440" cy="76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824" y="5712696"/>
                <a:ext cx="56556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505664" y="4297896"/>
              <a:ext cx="192240" cy="1582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0984" y="4158216"/>
                <a:ext cx="374760" cy="19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2958624" y="5785776"/>
              <a:ext cx="339480" cy="172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3664" y="5641416"/>
                <a:ext cx="50760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4429944" y="4392576"/>
              <a:ext cx="278280" cy="1548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1744" y="4197456"/>
                <a:ext cx="409680" cy="18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5853024" y="5772456"/>
              <a:ext cx="393120" cy="21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74904" y="5604336"/>
                <a:ext cx="54036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7344144" y="5816376"/>
              <a:ext cx="381600" cy="190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54864" y="5629896"/>
                <a:ext cx="54432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7395624" y="4401576"/>
              <a:ext cx="56160" cy="1350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00224" y="4212216"/>
                <a:ext cx="24696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8777664" y="5775336"/>
              <a:ext cx="462600" cy="194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99904" y="5592456"/>
                <a:ext cx="60732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10337184" y="5848056"/>
              <a:ext cx="433080" cy="182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66624" y="5661936"/>
                <a:ext cx="57780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10297224" y="4387896"/>
              <a:ext cx="104760" cy="1429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94264" y="4192416"/>
                <a:ext cx="283680" cy="178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3087504" y="5140296"/>
              <a:ext cx="311400" cy="583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74184" y="5105376"/>
                <a:ext cx="34236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3425544" y="4444056"/>
              <a:ext cx="347760" cy="779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14744" y="4407696"/>
                <a:ext cx="376920" cy="8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/>
              <p14:cNvContentPartPr/>
              <p14:nvPr/>
            </p14:nvContentPartPr>
            <p14:xfrm>
              <a:off x="5995944" y="5052816"/>
              <a:ext cx="298440" cy="7131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81904" y="5018256"/>
                <a:ext cx="329760" cy="7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/>
              <p14:cNvContentPartPr/>
              <p14:nvPr/>
            </p14:nvContentPartPr>
            <p14:xfrm>
              <a:off x="6231384" y="4315896"/>
              <a:ext cx="453600" cy="9399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19864" y="4280616"/>
                <a:ext cx="482400" cy="9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/>
              <p14:cNvContentPartPr/>
              <p14:nvPr/>
            </p14:nvContentPartPr>
            <p14:xfrm>
              <a:off x="8947224" y="4295016"/>
              <a:ext cx="669600" cy="1375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927064" y="4257216"/>
                <a:ext cx="708840" cy="14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1838664" y="1147176"/>
              <a:ext cx="164160" cy="61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65224" y="974376"/>
                <a:ext cx="3250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/>
              <p14:cNvContentPartPr/>
              <p14:nvPr/>
            </p14:nvContentPartPr>
            <p14:xfrm>
              <a:off x="2305224" y="1056816"/>
              <a:ext cx="902520" cy="2142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91184" y="1035216"/>
                <a:ext cx="922680" cy="2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0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7" y="539666"/>
            <a:ext cx="12042333" cy="6318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7320" y="539666"/>
            <a:ext cx="393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Adams-</a:t>
            </a:r>
            <a:r>
              <a:rPr lang="en-US" dirty="0" err="1" smtClean="0"/>
              <a:t>Novikov</a:t>
            </a:r>
            <a:r>
              <a:rPr lang="en-US" dirty="0" smtClean="0"/>
              <a:t> spectral sequence (p=2)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91424" y="5872896"/>
              <a:ext cx="424440" cy="76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824" y="5712696"/>
                <a:ext cx="56556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505664" y="4297896"/>
              <a:ext cx="192240" cy="1582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0984" y="4158216"/>
                <a:ext cx="374760" cy="19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2958624" y="5785776"/>
              <a:ext cx="339480" cy="172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3664" y="5641416"/>
                <a:ext cx="50760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4429944" y="4392576"/>
              <a:ext cx="278280" cy="1548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1744" y="4197456"/>
                <a:ext cx="409680" cy="18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5853024" y="5772456"/>
              <a:ext cx="393120" cy="21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74904" y="5604336"/>
                <a:ext cx="54036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7344144" y="5816376"/>
              <a:ext cx="381600" cy="190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54864" y="5629896"/>
                <a:ext cx="54432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7395624" y="4401576"/>
              <a:ext cx="56160" cy="1350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00224" y="4212216"/>
                <a:ext cx="24696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8777664" y="5775336"/>
              <a:ext cx="462600" cy="194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99904" y="5592456"/>
                <a:ext cx="60732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10337184" y="5848056"/>
              <a:ext cx="433080" cy="182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66624" y="5661936"/>
                <a:ext cx="57780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10297224" y="4387896"/>
              <a:ext cx="104760" cy="1429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94264" y="4192416"/>
                <a:ext cx="283680" cy="178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3087504" y="5140296"/>
              <a:ext cx="311400" cy="583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74184" y="5105376"/>
                <a:ext cx="34236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3425544" y="4444056"/>
              <a:ext cx="347760" cy="779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14744" y="4407696"/>
                <a:ext cx="376920" cy="8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/>
              <p14:cNvContentPartPr/>
              <p14:nvPr/>
            </p14:nvContentPartPr>
            <p14:xfrm>
              <a:off x="5995944" y="5052816"/>
              <a:ext cx="298440" cy="7131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81904" y="5018256"/>
                <a:ext cx="329760" cy="7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/>
              <p14:cNvContentPartPr/>
              <p14:nvPr/>
            </p14:nvContentPartPr>
            <p14:xfrm>
              <a:off x="6231384" y="4315896"/>
              <a:ext cx="453600" cy="9399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19864" y="4280616"/>
                <a:ext cx="482400" cy="9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/>
              <p14:cNvContentPartPr/>
              <p14:nvPr/>
            </p14:nvContentPartPr>
            <p14:xfrm>
              <a:off x="8947224" y="4295016"/>
              <a:ext cx="669600" cy="1375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927064" y="4257216"/>
                <a:ext cx="708840" cy="14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1838664" y="1147176"/>
              <a:ext cx="164160" cy="61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65224" y="974376"/>
                <a:ext cx="3250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/>
              <p14:cNvContentPartPr/>
              <p14:nvPr/>
            </p14:nvContentPartPr>
            <p14:xfrm>
              <a:off x="2529504" y="5000256"/>
              <a:ext cx="162000" cy="91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45624" y="4833216"/>
                <a:ext cx="3326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/>
              <p14:cNvContentPartPr/>
              <p14:nvPr/>
            </p14:nvContentPartPr>
            <p14:xfrm>
              <a:off x="1156824" y="5091336"/>
              <a:ext cx="62280" cy="28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69704" y="4919616"/>
                <a:ext cx="2304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Ink 24"/>
              <p14:cNvContentPartPr/>
              <p14:nvPr/>
            </p14:nvContentPartPr>
            <p14:xfrm>
              <a:off x="5434344" y="5222736"/>
              <a:ext cx="230760" cy="349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54784" y="5049576"/>
                <a:ext cx="38196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Ink 25"/>
              <p14:cNvContentPartPr/>
              <p14:nvPr/>
            </p14:nvContentPartPr>
            <p14:xfrm>
              <a:off x="11378664" y="5232096"/>
              <a:ext cx="300960" cy="270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295504" y="5047056"/>
                <a:ext cx="4294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Ink 26"/>
              <p14:cNvContentPartPr/>
              <p14:nvPr/>
            </p14:nvContentPartPr>
            <p14:xfrm>
              <a:off x="1805544" y="1699416"/>
              <a:ext cx="169560" cy="172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31024" y="1540656"/>
                <a:ext cx="33084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/>
              <p14:cNvContentPartPr/>
              <p14:nvPr/>
            </p14:nvContentPartPr>
            <p14:xfrm>
              <a:off x="2305224" y="1056816"/>
              <a:ext cx="1076237" cy="810921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91186" y="1035220"/>
                <a:ext cx="1095674" cy="857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0" name="Ink 49"/>
              <p14:cNvContentPartPr/>
              <p14:nvPr/>
            </p14:nvContentPartPr>
            <p14:xfrm>
              <a:off x="9428544" y="5407776"/>
              <a:ext cx="360" cy="3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410544" y="5389776"/>
                <a:ext cx="3636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1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96" y="161815"/>
            <a:ext cx="11815504" cy="61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1297811" y="1309450"/>
              <a:ext cx="9362880" cy="1895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0531" y="1290010"/>
                <a:ext cx="9399600" cy="19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/>
              <p14:cNvContentPartPr/>
              <p14:nvPr/>
            </p14:nvContentPartPr>
            <p14:xfrm>
              <a:off x="11977211" y="6519370"/>
              <a:ext cx="360" cy="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64611" y="6506770"/>
                <a:ext cx="2556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u="sng" dirty="0" smtClean="0"/>
                  <a:t>bo-ASS: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𝑏𝑜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sPr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𝑏𝑜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b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>
                    <a:solidFill>
                      <a:schemeClr val="accent5"/>
                    </a:solidFill>
                  </a:rPr>
                  <a:t>Motivation: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bo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-periodic (aka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Bott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periodic) – good at detecting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-periodic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homotopy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5"/>
                  </a:solidFill>
                </a:endParaRPr>
              </a:p>
              <a:p>
                <a:r>
                  <a:rPr lang="en-US" dirty="0" smtClean="0">
                    <a:solidFill>
                      <a:schemeClr val="accent5"/>
                    </a:solidFill>
                  </a:rPr>
                  <a:t>Used by Mahowald to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5"/>
                    </a:solidFill>
                  </a:rPr>
                  <a:t>	(proving the 2-primary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-periodic telescope conjecture)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 err="1" smtClean="0">
                    <a:solidFill>
                      <a:schemeClr val="accent5"/>
                    </a:solidFill>
                  </a:rPr>
                  <a:t>Lellmann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-Mahowald computed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bo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-ASS for sphere through dimension 20</a:t>
                </a:r>
              </a:p>
              <a:p>
                <a:endParaRPr lang="en-US" dirty="0" smtClean="0">
                  <a:solidFill>
                    <a:schemeClr val="accent5"/>
                  </a:solidFill>
                </a:endParaRPr>
              </a:p>
              <a:p>
                <a:r>
                  <a:rPr lang="en-US" dirty="0" smtClean="0">
                    <a:solidFill>
                      <a:schemeClr val="accent5"/>
                    </a:solidFill>
                  </a:rPr>
                  <a:t>GOOD NEWS: no differentials through this range!</a:t>
                </a:r>
              </a:p>
              <a:p>
                <a:r>
                  <a:rPr lang="en-US" dirty="0" smtClean="0">
                    <a:solidFill>
                      <a:schemeClr val="accent5"/>
                    </a:solidFill>
                  </a:rPr>
                  <a:t>BAD NEWS: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𝑏𝑜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is NOT flat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--- thus hard to compute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4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PrePr>
                      <m:sub>
                        <m:r>
                          <a:rPr lang="en-US" sz="4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</m:sub>
                      <m:sup>
                        <m:r>
                          <a:rPr lang="en-US" sz="4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𝑏𝑜</m:t>
                        </m:r>
                      </m:sup>
                      <m:e>
                        <m:sSubSup>
                          <m:sSubSupPr>
                            <m:ctrlPr>
                              <a:rPr lang="en-US" sz="4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2</m:t>
                            </m:r>
                          </m:sub>
                          <m:sup>
                            <m:r>
                              <a:rPr lang="en-US" sz="4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𝑠</m:t>
                            </m:r>
                            <m:r>
                              <a:rPr lang="en-US" sz="4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,</m:t>
                            </m:r>
                            <m:r>
                              <a:rPr lang="en-US" sz="4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𝑡</m:t>
                            </m:r>
                          </m:sup>
                        </m:sSubSup>
                      </m:e>
                    </m:sPre>
                  </m:oMath>
                </a14:m>
                <a:endParaRPr lang="en-US" dirty="0" smtClean="0">
                  <a:solidFill>
                    <a:schemeClr val="accent5"/>
                  </a:solidFill>
                </a:endParaRPr>
              </a:p>
              <a:p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 smtClean="0">
                    <a:solidFill>
                      <a:schemeClr val="accent5"/>
                    </a:solidFill>
                  </a:rPr>
                  <a:t>TODAY: method to compute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4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4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4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𝑏𝑜</m:t>
                        </m:r>
                      </m:sup>
                      <m:e>
                        <m:sSubSup>
                          <m:sSubSupPr>
                            <m:ctrlPr>
                              <a:rPr lang="en-US" sz="4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4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4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sPre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,  computes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bo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-ASS through dimension 40 “with ease”</a:t>
                </a:r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5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real motivation: </a:t>
            </a:r>
            <a:r>
              <a:rPr lang="en-US" u="sng" dirty="0" err="1" smtClean="0"/>
              <a:t>tmf</a:t>
            </a:r>
            <a:r>
              <a:rPr lang="en-US" u="sng" dirty="0" smtClean="0"/>
              <a:t>-ASS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5"/>
                    </a:solidFill>
                  </a:rPr>
                  <a:t>tmf = topological modular forms (sees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-periodic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homotopy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)</a:t>
                </a:r>
              </a:p>
              <a:p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 smtClean="0">
                    <a:solidFill>
                      <a:schemeClr val="accent5"/>
                    </a:solidFill>
                  </a:rPr>
                  <a:t>Much more powerful than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bo</a:t>
                </a:r>
                <a:endParaRPr lang="en-US" dirty="0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8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96" y="161815"/>
            <a:ext cx="11815504" cy="61945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31344" y="3051864"/>
              <a:ext cx="149400" cy="2331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1384" y="2975904"/>
                <a:ext cx="228240" cy="24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326744" y="4644864"/>
              <a:ext cx="782640" cy="772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7944" y="4567464"/>
                <a:ext cx="842040" cy="9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4720104" y="3126384"/>
              <a:ext cx="448560" cy="421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85184" y="3048624"/>
                <a:ext cx="51876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7786944" y="1539144"/>
              <a:ext cx="443160" cy="428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49504" y="1458144"/>
                <a:ext cx="521280" cy="5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0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180230" cy="782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smtClean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180230" cy="782202"/>
              </a:xfrm>
              <a:prstGeom prst="rect">
                <a:avLst/>
              </a:prstGeom>
              <a:blipFill rotWithShape="0">
                <a:blip r:embed="rId4"/>
                <a:stretch>
                  <a:fillRect l="-2111" t="-3906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1925064" y="4558824"/>
              <a:ext cx="20880" cy="592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6904" y="4500504"/>
                <a:ext cx="9756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1953504" y="4810824"/>
              <a:ext cx="347400" cy="335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29024" y="4739184"/>
                <a:ext cx="40788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3387024" y="4115304"/>
              <a:ext cx="210240" cy="203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55704" y="4040424"/>
                <a:ext cx="27900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/>
              <p14:cNvContentPartPr/>
              <p14:nvPr/>
            </p14:nvContentPartPr>
            <p14:xfrm>
              <a:off x="4738104" y="3460104"/>
              <a:ext cx="176400" cy="173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07504" y="3385224"/>
                <a:ext cx="2372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/>
              <p14:cNvContentPartPr/>
              <p14:nvPr/>
            </p14:nvContentPartPr>
            <p14:xfrm>
              <a:off x="6066144" y="2803464"/>
              <a:ext cx="210240" cy="206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30864" y="2724624"/>
                <a:ext cx="28476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/>
              <p14:cNvContentPartPr/>
              <p14:nvPr/>
            </p14:nvContentPartPr>
            <p14:xfrm>
              <a:off x="8231544" y="2244384"/>
              <a:ext cx="159120" cy="200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00224" y="2167704"/>
                <a:ext cx="2286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/>
              <p14:cNvContentPartPr/>
              <p14:nvPr/>
            </p14:nvContentPartPr>
            <p14:xfrm>
              <a:off x="5477571" y="3776194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65691" y="376431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/>
              <p14:cNvContentPartPr/>
              <p14:nvPr/>
            </p14:nvContentPartPr>
            <p14:xfrm>
              <a:off x="9552024" y="1558224"/>
              <a:ext cx="257760" cy="219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520704" y="1479384"/>
                <a:ext cx="3286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1353384" y="6156504"/>
              <a:ext cx="236160" cy="172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86424" y="6004944"/>
                <a:ext cx="3758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59" name="Ink 1058"/>
              <p14:cNvContentPartPr/>
              <p14:nvPr/>
            </p14:nvContentPartPr>
            <p14:xfrm>
              <a:off x="1904904" y="5060314"/>
              <a:ext cx="5298480" cy="1425230"/>
            </p14:xfrm>
          </p:contentPart>
        </mc:Choice>
        <mc:Fallback xmlns="">
          <p:pic>
            <p:nvPicPr>
              <p:cNvPr id="1059" name="Ink 105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82584" y="5048434"/>
                <a:ext cx="5333040" cy="14547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5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180230" cy="782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smtClean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180230" cy="782202"/>
              </a:xfrm>
              <a:prstGeom prst="rect">
                <a:avLst/>
              </a:prstGeom>
              <a:blipFill rotWithShape="0">
                <a:blip r:embed="rId4"/>
                <a:stretch>
                  <a:fillRect l="-2111" t="-3906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925064" y="4558824"/>
              <a:ext cx="20880" cy="592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6904" y="4500504"/>
                <a:ext cx="9756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953504" y="4810824"/>
              <a:ext cx="347400" cy="335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9024" y="4739184"/>
                <a:ext cx="40788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3387024" y="4115304"/>
              <a:ext cx="210240" cy="203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55704" y="4040424"/>
                <a:ext cx="27900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4738104" y="3460104"/>
              <a:ext cx="176400" cy="173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07504" y="3385224"/>
                <a:ext cx="2372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6066144" y="2803464"/>
              <a:ext cx="210240" cy="206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30864" y="2724624"/>
                <a:ext cx="28476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8231544" y="2244384"/>
              <a:ext cx="159120" cy="200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00224" y="2167704"/>
                <a:ext cx="2286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9552024" y="1558224"/>
              <a:ext cx="257760" cy="219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20704" y="1479384"/>
                <a:ext cx="3286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/>
              <p14:cNvContentPartPr/>
              <p14:nvPr/>
            </p14:nvContentPartPr>
            <p14:xfrm>
              <a:off x="1353384" y="6156504"/>
              <a:ext cx="236160" cy="172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86424" y="6004944"/>
                <a:ext cx="3758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/>
              <p14:cNvContentPartPr/>
              <p14:nvPr/>
            </p14:nvContentPartPr>
            <p14:xfrm>
              <a:off x="2315304" y="4640904"/>
              <a:ext cx="147240" cy="348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81824" y="4570344"/>
                <a:ext cx="21708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/>
              <p14:cNvContentPartPr/>
              <p14:nvPr/>
            </p14:nvContentPartPr>
            <p14:xfrm>
              <a:off x="2445264" y="4811544"/>
              <a:ext cx="507600" cy="165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09984" y="4756464"/>
                <a:ext cx="5612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/>
              <p14:cNvContentPartPr/>
              <p14:nvPr/>
            </p14:nvContentPartPr>
            <p14:xfrm>
              <a:off x="3232224" y="4452624"/>
              <a:ext cx="182160" cy="177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01984" y="4380624"/>
                <a:ext cx="2466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/>
              <p14:cNvContentPartPr/>
              <p14:nvPr/>
            </p14:nvContentPartPr>
            <p14:xfrm>
              <a:off x="3623184" y="3978864"/>
              <a:ext cx="146160" cy="385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95824" y="3906504"/>
                <a:ext cx="20268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/>
              <p14:cNvContentPartPr/>
              <p14:nvPr/>
            </p14:nvContentPartPr>
            <p14:xfrm>
              <a:off x="3765024" y="4139424"/>
              <a:ext cx="522720" cy="133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45584" y="4071024"/>
                <a:ext cx="5634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/>
              <p14:cNvContentPartPr/>
              <p14:nvPr/>
            </p14:nvContentPartPr>
            <p14:xfrm>
              <a:off x="4217544" y="4159224"/>
              <a:ext cx="21960" cy="3445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88384" y="4098384"/>
                <a:ext cx="8532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/>
              <p14:cNvContentPartPr/>
              <p14:nvPr/>
            </p14:nvContentPartPr>
            <p14:xfrm>
              <a:off x="1904904" y="6021154"/>
              <a:ext cx="5298480" cy="46439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82584" y="5997395"/>
                <a:ext cx="5333040" cy="505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Ink 26"/>
              <p14:cNvContentPartPr/>
              <p14:nvPr/>
            </p14:nvContentPartPr>
            <p14:xfrm>
              <a:off x="4244070" y="4327020"/>
              <a:ext cx="229680" cy="142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212030" y="4250340"/>
                <a:ext cx="2962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/>
              <p14:cNvContentPartPr/>
              <p14:nvPr/>
            </p14:nvContentPartPr>
            <p14:xfrm>
              <a:off x="4560870" y="3802500"/>
              <a:ext cx="184320" cy="1652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32430" y="3730140"/>
                <a:ext cx="2455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/>
              <p14:cNvContentPartPr/>
              <p14:nvPr/>
            </p14:nvContentPartPr>
            <p14:xfrm>
              <a:off x="4233990" y="4138740"/>
              <a:ext cx="511560" cy="150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212750" y="4070700"/>
                <a:ext cx="5655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/>
              <p14:cNvContentPartPr/>
              <p14:nvPr/>
            </p14:nvContentPartPr>
            <p14:xfrm>
              <a:off x="5477571" y="3776194"/>
              <a:ext cx="360" cy="3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65691" y="376431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4" name="Ink 1023"/>
              <p14:cNvContentPartPr/>
              <p14:nvPr/>
            </p14:nvContentPartPr>
            <p14:xfrm>
              <a:off x="4523070" y="4192380"/>
              <a:ext cx="211320" cy="165240"/>
            </p14:xfrm>
          </p:contentPart>
        </mc:Choice>
        <mc:Fallback xmlns="">
          <p:pic>
            <p:nvPicPr>
              <p:cNvPr id="1024" name="Ink 102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93910" y="4130460"/>
                <a:ext cx="2754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25" name="Ink 1024"/>
              <p14:cNvContentPartPr/>
              <p14:nvPr/>
            </p14:nvContentPartPr>
            <p14:xfrm>
              <a:off x="4741230" y="4296780"/>
              <a:ext cx="212040" cy="163080"/>
            </p14:xfrm>
          </p:contentPart>
        </mc:Choice>
        <mc:Fallback xmlns="">
          <p:pic>
            <p:nvPicPr>
              <p:cNvPr id="1025" name="Ink 102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02710" y="4220100"/>
                <a:ext cx="2725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28" name="Ink 1027"/>
              <p14:cNvContentPartPr/>
              <p14:nvPr/>
            </p14:nvContentPartPr>
            <p14:xfrm>
              <a:off x="5219670" y="4298220"/>
              <a:ext cx="182520" cy="181440"/>
            </p14:xfrm>
          </p:contentPart>
        </mc:Choice>
        <mc:Fallback xmlns="">
          <p:pic>
            <p:nvPicPr>
              <p:cNvPr id="1028" name="Ink 1027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184390" y="4243860"/>
                <a:ext cx="2451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29" name="Ink 1028"/>
              <p14:cNvContentPartPr/>
              <p14:nvPr/>
            </p14:nvContentPartPr>
            <p14:xfrm>
              <a:off x="4984950" y="4306500"/>
              <a:ext cx="385560" cy="119880"/>
            </p14:xfrm>
          </p:contentPart>
        </mc:Choice>
        <mc:Fallback xmlns="">
          <p:pic>
            <p:nvPicPr>
              <p:cNvPr id="1029" name="Ink 102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50390" y="4248540"/>
                <a:ext cx="437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30" name="Ink 1029"/>
              <p14:cNvContentPartPr/>
              <p14:nvPr/>
            </p14:nvContentPartPr>
            <p14:xfrm>
              <a:off x="4862550" y="4129020"/>
              <a:ext cx="367920" cy="302400"/>
            </p14:xfrm>
          </p:contentPart>
        </mc:Choice>
        <mc:Fallback xmlns="">
          <p:pic>
            <p:nvPicPr>
              <p:cNvPr id="1030" name="Ink 1029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45630" y="4051980"/>
                <a:ext cx="41868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31" name="Ink 1030"/>
              <p14:cNvContentPartPr/>
              <p14:nvPr/>
            </p14:nvContentPartPr>
            <p14:xfrm>
              <a:off x="4929510" y="3292380"/>
              <a:ext cx="146880" cy="378720"/>
            </p14:xfrm>
          </p:contentPart>
        </mc:Choice>
        <mc:Fallback xmlns="">
          <p:pic>
            <p:nvPicPr>
              <p:cNvPr id="1031" name="Ink 1030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908270" y="3226140"/>
                <a:ext cx="20124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32" name="Ink 1031"/>
              <p14:cNvContentPartPr/>
              <p14:nvPr/>
            </p14:nvContentPartPr>
            <p14:xfrm>
              <a:off x="5413350" y="3628620"/>
              <a:ext cx="398880" cy="665640"/>
            </p14:xfrm>
          </p:contentPart>
        </mc:Choice>
        <mc:Fallback xmlns="">
          <p:pic>
            <p:nvPicPr>
              <p:cNvPr id="1032" name="Ink 1031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82390" y="3556260"/>
                <a:ext cx="4633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33" name="Ink 1032"/>
              <p14:cNvContentPartPr/>
              <p14:nvPr/>
            </p14:nvContentPartPr>
            <p14:xfrm>
              <a:off x="5561670" y="3461580"/>
              <a:ext cx="29160" cy="352800"/>
            </p14:xfrm>
          </p:contentPart>
        </mc:Choice>
        <mc:Fallback xmlns="">
          <p:pic>
            <p:nvPicPr>
              <p:cNvPr id="1033" name="Ink 1032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526030" y="3391740"/>
                <a:ext cx="9900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34" name="Ink 1033"/>
              <p14:cNvContentPartPr/>
              <p14:nvPr/>
            </p14:nvContentPartPr>
            <p14:xfrm>
              <a:off x="5513790" y="3481740"/>
              <a:ext cx="583920" cy="334800"/>
            </p14:xfrm>
          </p:contentPart>
        </mc:Choice>
        <mc:Fallback xmlns="">
          <p:pic>
            <p:nvPicPr>
              <p:cNvPr id="1034" name="Ink 1033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97590" y="3417660"/>
                <a:ext cx="6321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35" name="Ink 1034"/>
              <p14:cNvContentPartPr/>
              <p14:nvPr/>
            </p14:nvContentPartPr>
            <p14:xfrm>
              <a:off x="5886750" y="3097980"/>
              <a:ext cx="219960" cy="203400"/>
            </p14:xfrm>
          </p:contentPart>
        </mc:Choice>
        <mc:Fallback xmlns="">
          <p:pic>
            <p:nvPicPr>
              <p:cNvPr id="1035" name="Ink 1034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853630" y="3023100"/>
                <a:ext cx="28764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36" name="Ink 1035"/>
              <p14:cNvContentPartPr/>
              <p14:nvPr/>
            </p14:nvContentPartPr>
            <p14:xfrm>
              <a:off x="6260070" y="2628180"/>
              <a:ext cx="176400" cy="321480"/>
            </p14:xfrm>
          </p:contentPart>
        </mc:Choice>
        <mc:Fallback xmlns="">
          <p:pic>
            <p:nvPicPr>
              <p:cNvPr id="1036" name="Ink 1035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231630" y="2557980"/>
                <a:ext cx="24012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37" name="Ink 1036"/>
              <p14:cNvContentPartPr/>
              <p14:nvPr/>
            </p14:nvContentPartPr>
            <p14:xfrm>
              <a:off x="6535830" y="3448620"/>
              <a:ext cx="210960" cy="329760"/>
            </p14:xfrm>
          </p:contentPart>
        </mc:Choice>
        <mc:Fallback xmlns="">
          <p:pic>
            <p:nvPicPr>
              <p:cNvPr id="1037" name="Ink 1036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497310" y="3386340"/>
                <a:ext cx="28692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38" name="Ink 1037"/>
              <p14:cNvContentPartPr/>
              <p14:nvPr/>
            </p14:nvContentPartPr>
            <p14:xfrm>
              <a:off x="6030030" y="3460140"/>
              <a:ext cx="559440" cy="308160"/>
            </p14:xfrm>
          </p:contentPart>
        </mc:Choice>
        <mc:Fallback xmlns="">
          <p:pic>
            <p:nvPicPr>
              <p:cNvPr id="1038" name="Ink 1037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992950" y="3384900"/>
                <a:ext cx="63432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39" name="Ink 1038"/>
              <p14:cNvContentPartPr/>
              <p14:nvPr/>
            </p14:nvContentPartPr>
            <p14:xfrm>
              <a:off x="7371840" y="3598740"/>
              <a:ext cx="177120" cy="356400"/>
            </p14:xfrm>
          </p:contentPart>
        </mc:Choice>
        <mc:Fallback xmlns="">
          <p:pic>
            <p:nvPicPr>
              <p:cNvPr id="1039" name="Ink 1038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340880" y="3543660"/>
                <a:ext cx="23868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40" name="Ink 1039"/>
              <p14:cNvContentPartPr/>
              <p14:nvPr/>
            </p14:nvContentPartPr>
            <p14:xfrm>
              <a:off x="7548240" y="3796020"/>
              <a:ext cx="27000" cy="343440"/>
            </p14:xfrm>
          </p:contentPart>
        </mc:Choice>
        <mc:Fallback xmlns="">
          <p:pic>
            <p:nvPicPr>
              <p:cNvPr id="1040" name="Ink 1039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511160" y="3742380"/>
                <a:ext cx="8640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41" name="Ink 1040"/>
              <p14:cNvContentPartPr/>
              <p14:nvPr/>
            </p14:nvContentPartPr>
            <p14:xfrm>
              <a:off x="7712040" y="4261860"/>
              <a:ext cx="13320" cy="43200"/>
            </p14:xfrm>
          </p:contentPart>
        </mc:Choice>
        <mc:Fallback xmlns="">
          <p:pic>
            <p:nvPicPr>
              <p:cNvPr id="1041" name="Ink 1040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675680" y="4189500"/>
                <a:ext cx="838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42" name="Ink 1041"/>
              <p14:cNvContentPartPr/>
              <p14:nvPr/>
            </p14:nvContentPartPr>
            <p14:xfrm>
              <a:off x="7933080" y="3771900"/>
              <a:ext cx="123120" cy="120240"/>
            </p14:xfrm>
          </p:contentPart>
        </mc:Choice>
        <mc:Fallback xmlns="">
          <p:pic>
            <p:nvPicPr>
              <p:cNvPr id="1042" name="Ink 1041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907520" y="3702780"/>
                <a:ext cx="1796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3" name="Ink 1042"/>
              <p14:cNvContentPartPr/>
              <p14:nvPr/>
            </p14:nvContentPartPr>
            <p14:xfrm>
              <a:off x="8040360" y="3771900"/>
              <a:ext cx="23040" cy="333000"/>
            </p14:xfrm>
          </p:contentPart>
        </mc:Choice>
        <mc:Fallback xmlns="">
          <p:pic>
            <p:nvPicPr>
              <p:cNvPr id="1043" name="Ink 1042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003640" y="3697740"/>
                <a:ext cx="892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44" name="Ink 1043"/>
              <p14:cNvContentPartPr/>
              <p14:nvPr/>
            </p14:nvContentPartPr>
            <p14:xfrm>
              <a:off x="7705560" y="2933820"/>
              <a:ext cx="124560" cy="359280"/>
            </p14:xfrm>
          </p:contentPart>
        </mc:Choice>
        <mc:Fallback xmlns="">
          <p:pic>
            <p:nvPicPr>
              <p:cNvPr id="1044" name="Ink 1043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669560" y="2888460"/>
                <a:ext cx="19548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45" name="Ink 1044"/>
              <p14:cNvContentPartPr/>
              <p14:nvPr/>
            </p14:nvContentPartPr>
            <p14:xfrm>
              <a:off x="7784760" y="3140460"/>
              <a:ext cx="129960" cy="92520"/>
            </p14:xfrm>
          </p:contentPart>
        </mc:Choice>
        <mc:Fallback xmlns="">
          <p:pic>
            <p:nvPicPr>
              <p:cNvPr id="1045" name="Ink 1044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771800" y="3092580"/>
                <a:ext cx="1555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46" name="Ink 1045"/>
              <p14:cNvContentPartPr/>
              <p14:nvPr/>
            </p14:nvContentPartPr>
            <p14:xfrm>
              <a:off x="7699440" y="2938140"/>
              <a:ext cx="531000" cy="321480"/>
            </p14:xfrm>
          </p:contentPart>
        </mc:Choice>
        <mc:Fallback xmlns="">
          <p:pic>
            <p:nvPicPr>
              <p:cNvPr id="1046" name="Ink 1045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677480" y="2871900"/>
                <a:ext cx="5860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47" name="Ink 1046"/>
              <p14:cNvContentPartPr/>
              <p14:nvPr/>
            </p14:nvContentPartPr>
            <p14:xfrm>
              <a:off x="8173560" y="2917620"/>
              <a:ext cx="547560" cy="369360"/>
            </p14:xfrm>
          </p:contentPart>
        </mc:Choice>
        <mc:Fallback xmlns="">
          <p:pic>
            <p:nvPicPr>
              <p:cNvPr id="1047" name="Ink 1046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137200" y="2853900"/>
                <a:ext cx="6166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48" name="Ink 1047"/>
              <p14:cNvContentPartPr/>
              <p14:nvPr/>
            </p14:nvContentPartPr>
            <p14:xfrm>
              <a:off x="8699880" y="3105540"/>
              <a:ext cx="181440" cy="160560"/>
            </p14:xfrm>
          </p:contentPart>
        </mc:Choice>
        <mc:Fallback xmlns="">
          <p:pic>
            <p:nvPicPr>
              <p:cNvPr id="1048" name="Ink 1047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670720" y="3037140"/>
                <a:ext cx="2437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49" name="Ink 1048"/>
              <p14:cNvContentPartPr/>
              <p14:nvPr/>
            </p14:nvContentPartPr>
            <p14:xfrm>
              <a:off x="8730480" y="3094740"/>
              <a:ext cx="168480" cy="347040"/>
            </p14:xfrm>
          </p:contentPart>
        </mc:Choice>
        <mc:Fallback xmlns="">
          <p:pic>
            <p:nvPicPr>
              <p:cNvPr id="1049" name="Ink 1048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707800" y="3029940"/>
                <a:ext cx="22428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50" name="Ink 1049"/>
              <p14:cNvContentPartPr/>
              <p14:nvPr/>
            </p14:nvContentPartPr>
            <p14:xfrm>
              <a:off x="8907240" y="3104100"/>
              <a:ext cx="501120" cy="327240"/>
            </p14:xfrm>
          </p:contentPart>
        </mc:Choice>
        <mc:Fallback xmlns="">
          <p:pic>
            <p:nvPicPr>
              <p:cNvPr id="1050" name="Ink 1049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884920" y="3036780"/>
                <a:ext cx="55728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51" name="Ink 1050"/>
              <p14:cNvContentPartPr/>
              <p14:nvPr/>
            </p14:nvContentPartPr>
            <p14:xfrm>
              <a:off x="8891040" y="3148020"/>
              <a:ext cx="185040" cy="609120"/>
            </p14:xfrm>
          </p:contentPart>
        </mc:Choice>
        <mc:Fallback xmlns="">
          <p:pic>
            <p:nvPicPr>
              <p:cNvPr id="1051" name="Ink 1050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855760" y="3074220"/>
                <a:ext cx="23976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52" name="Ink 1051"/>
              <p14:cNvContentPartPr/>
              <p14:nvPr/>
            </p14:nvContentPartPr>
            <p14:xfrm>
              <a:off x="8391240" y="2097249"/>
              <a:ext cx="210960" cy="283320"/>
            </p14:xfrm>
          </p:contentPart>
        </mc:Choice>
        <mc:Fallback xmlns="">
          <p:pic>
            <p:nvPicPr>
              <p:cNvPr id="1052" name="Ink 1051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371080" y="2031369"/>
                <a:ext cx="2692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53" name="Ink 1052"/>
              <p14:cNvContentPartPr/>
              <p14:nvPr/>
            </p14:nvContentPartPr>
            <p14:xfrm>
              <a:off x="8530560" y="2297409"/>
              <a:ext cx="514080" cy="275040"/>
            </p14:xfrm>
          </p:contentPart>
        </mc:Choice>
        <mc:Fallback xmlns="">
          <p:pic>
            <p:nvPicPr>
              <p:cNvPr id="1053" name="Ink 1052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507880" y="2236569"/>
                <a:ext cx="56232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54" name="Ink 1053"/>
              <p14:cNvContentPartPr/>
              <p14:nvPr/>
            </p14:nvContentPartPr>
            <p14:xfrm>
              <a:off x="9010440" y="2277969"/>
              <a:ext cx="572400" cy="305640"/>
            </p14:xfrm>
          </p:contentPart>
        </mc:Choice>
        <mc:Fallback xmlns="">
          <p:pic>
            <p:nvPicPr>
              <p:cNvPr id="1054" name="Ink 1053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985240" y="2212449"/>
                <a:ext cx="63144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55" name="Ink 1054"/>
              <p14:cNvContentPartPr/>
              <p14:nvPr/>
            </p14:nvContentPartPr>
            <p14:xfrm>
              <a:off x="9544320" y="2436009"/>
              <a:ext cx="32760" cy="162000"/>
            </p14:xfrm>
          </p:contentPart>
        </mc:Choice>
        <mc:Fallback xmlns="">
          <p:pic>
            <p:nvPicPr>
              <p:cNvPr id="1055" name="Ink 1054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509760" y="2380929"/>
                <a:ext cx="856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6" name="Ink 1055"/>
              <p14:cNvContentPartPr/>
              <p14:nvPr/>
            </p14:nvContentPartPr>
            <p14:xfrm>
              <a:off x="9523800" y="2269329"/>
              <a:ext cx="572760" cy="313200"/>
            </p14:xfrm>
          </p:contentPart>
        </mc:Choice>
        <mc:Fallback xmlns="">
          <p:pic>
            <p:nvPicPr>
              <p:cNvPr id="1056" name="Ink 1055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498960" y="2207409"/>
                <a:ext cx="6289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57" name="Ink 1056"/>
              <p14:cNvContentPartPr/>
              <p14:nvPr/>
            </p14:nvContentPartPr>
            <p14:xfrm>
              <a:off x="10053360" y="2289129"/>
              <a:ext cx="169560" cy="282960"/>
            </p14:xfrm>
          </p:contentPart>
        </mc:Choice>
        <mc:Fallback xmlns="">
          <p:pic>
            <p:nvPicPr>
              <p:cNvPr id="1057" name="Ink 1056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018080" y="2236569"/>
                <a:ext cx="23328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58" name="Ink 1057"/>
              <p14:cNvContentPartPr/>
              <p14:nvPr/>
            </p14:nvContentPartPr>
            <p14:xfrm>
              <a:off x="10240200" y="2442129"/>
              <a:ext cx="28440" cy="306000"/>
            </p14:xfrm>
          </p:contentPart>
        </mc:Choice>
        <mc:Fallback xmlns="">
          <p:pic>
            <p:nvPicPr>
              <p:cNvPr id="1058" name="Ink 1057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208520" y="2398569"/>
                <a:ext cx="7668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60" name="Ink 1059"/>
              <p14:cNvContentPartPr/>
              <p14:nvPr/>
            </p14:nvContentPartPr>
            <p14:xfrm>
              <a:off x="10262880" y="2585409"/>
              <a:ext cx="149040" cy="351360"/>
            </p14:xfrm>
          </p:contentPart>
        </mc:Choice>
        <mc:Fallback xmlns="">
          <p:pic>
            <p:nvPicPr>
              <p:cNvPr id="1060" name="Ink 1059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242720" y="2553009"/>
                <a:ext cx="19332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61" name="Ink 1060"/>
              <p14:cNvContentPartPr/>
              <p14:nvPr/>
            </p14:nvContentPartPr>
            <p14:xfrm>
              <a:off x="9246240" y="3087969"/>
              <a:ext cx="531720" cy="145080"/>
            </p14:xfrm>
          </p:contentPart>
        </mc:Choice>
        <mc:Fallback xmlns="">
          <p:pic>
            <p:nvPicPr>
              <p:cNvPr id="1061" name="Ink 1060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232200" y="3020289"/>
                <a:ext cx="5713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62" name="Ink 1061"/>
              <p14:cNvContentPartPr/>
              <p14:nvPr/>
            </p14:nvContentPartPr>
            <p14:xfrm>
              <a:off x="9731880" y="3074289"/>
              <a:ext cx="167760" cy="172800"/>
            </p14:xfrm>
          </p:contentPart>
        </mc:Choice>
        <mc:Fallback xmlns="">
          <p:pic>
            <p:nvPicPr>
              <p:cNvPr id="1062" name="Ink 1061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09200" y="3004809"/>
                <a:ext cx="2242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63" name="Ink 1062"/>
              <p14:cNvContentPartPr/>
              <p14:nvPr/>
            </p14:nvContentPartPr>
            <p14:xfrm>
              <a:off x="9933840" y="3027849"/>
              <a:ext cx="151200" cy="577800"/>
            </p14:xfrm>
          </p:contentPart>
        </mc:Choice>
        <mc:Fallback xmlns="">
          <p:pic>
            <p:nvPicPr>
              <p:cNvPr id="1063" name="Ink 1062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898560" y="2991129"/>
                <a:ext cx="21636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64" name="Ink 1063"/>
              <p14:cNvContentPartPr/>
              <p14:nvPr/>
            </p14:nvContentPartPr>
            <p14:xfrm>
              <a:off x="9907560" y="3143049"/>
              <a:ext cx="30600" cy="310680"/>
            </p14:xfrm>
          </p:contentPart>
        </mc:Choice>
        <mc:Fallback xmlns="">
          <p:pic>
            <p:nvPicPr>
              <p:cNvPr id="1064" name="Ink 1063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878040" y="3110289"/>
                <a:ext cx="918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65" name="Ink 1064"/>
              <p14:cNvContentPartPr/>
              <p14:nvPr/>
            </p14:nvContentPartPr>
            <p14:xfrm>
              <a:off x="9405720" y="3366609"/>
              <a:ext cx="113400" cy="32760"/>
            </p14:xfrm>
          </p:contentPart>
        </mc:Choice>
        <mc:Fallback xmlns="">
          <p:pic>
            <p:nvPicPr>
              <p:cNvPr id="1065" name="Ink 1064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390600" y="3323049"/>
                <a:ext cx="1472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66" name="Ink 1065"/>
              <p14:cNvContentPartPr/>
              <p14:nvPr/>
            </p14:nvContentPartPr>
            <p14:xfrm>
              <a:off x="9474480" y="3246369"/>
              <a:ext cx="432360" cy="135720"/>
            </p14:xfrm>
          </p:contentPart>
        </mc:Choice>
        <mc:Fallback xmlns="">
          <p:pic>
            <p:nvPicPr>
              <p:cNvPr id="1066" name="Ink 1065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457560" y="3196329"/>
                <a:ext cx="4618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67" name="Ink 1066"/>
              <p14:cNvContentPartPr/>
              <p14:nvPr/>
            </p14:nvContentPartPr>
            <p14:xfrm>
              <a:off x="9704160" y="2554809"/>
              <a:ext cx="581400" cy="183240"/>
            </p14:xfrm>
          </p:contentPart>
        </mc:Choice>
        <mc:Fallback xmlns="">
          <p:pic>
            <p:nvPicPr>
              <p:cNvPr id="1067" name="Ink 1066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684000" y="2498289"/>
                <a:ext cx="6228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68" name="Ink 1067"/>
              <p14:cNvContentPartPr/>
              <p14:nvPr/>
            </p14:nvContentPartPr>
            <p14:xfrm>
              <a:off x="9700920" y="2557329"/>
              <a:ext cx="33120" cy="109800"/>
            </p14:xfrm>
          </p:contentPart>
        </mc:Choice>
        <mc:Fallback xmlns="">
          <p:pic>
            <p:nvPicPr>
              <p:cNvPr id="1068" name="Ink 1067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677880" y="2526009"/>
                <a:ext cx="745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69" name="Ink 1068"/>
              <p14:cNvContentPartPr/>
              <p14:nvPr/>
            </p14:nvContentPartPr>
            <p14:xfrm>
              <a:off x="9392400" y="1919049"/>
              <a:ext cx="176040" cy="164880"/>
            </p14:xfrm>
          </p:contentPart>
        </mc:Choice>
        <mc:Fallback xmlns="">
          <p:pic>
            <p:nvPicPr>
              <p:cNvPr id="1069" name="Ink 1068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368280" y="1861809"/>
                <a:ext cx="2174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70" name="Ink 1069"/>
              <p14:cNvContentPartPr/>
              <p14:nvPr/>
            </p14:nvContentPartPr>
            <p14:xfrm>
              <a:off x="8031240" y="2631129"/>
              <a:ext cx="157320" cy="129600"/>
            </p14:xfrm>
          </p:contentPart>
        </mc:Choice>
        <mc:Fallback xmlns="">
          <p:pic>
            <p:nvPicPr>
              <p:cNvPr id="1070" name="Ink 1069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009280" y="2580369"/>
                <a:ext cx="1947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71" name="Ink 1070"/>
              <p14:cNvContentPartPr/>
              <p14:nvPr/>
            </p14:nvContentPartPr>
            <p14:xfrm>
              <a:off x="8162280" y="2554089"/>
              <a:ext cx="64800" cy="86400"/>
            </p14:xfrm>
          </p:contentPart>
        </mc:Choice>
        <mc:Fallback xmlns="">
          <p:pic>
            <p:nvPicPr>
              <p:cNvPr id="1071" name="Ink 1070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141040" y="2493969"/>
                <a:ext cx="1159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72" name="Ink 1071"/>
              <p14:cNvContentPartPr/>
              <p14:nvPr/>
            </p14:nvContentPartPr>
            <p14:xfrm>
              <a:off x="9802440" y="1411449"/>
              <a:ext cx="105840" cy="338040"/>
            </p14:xfrm>
          </p:contentPart>
        </mc:Choice>
        <mc:Fallback xmlns="">
          <p:pic>
            <p:nvPicPr>
              <p:cNvPr id="1072" name="Ink 1071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785880" y="1334049"/>
                <a:ext cx="14544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73" name="Ink 1072"/>
              <p14:cNvContentPartPr/>
              <p14:nvPr/>
            </p14:nvContentPartPr>
            <p14:xfrm>
              <a:off x="8555760" y="4098102"/>
              <a:ext cx="21240" cy="19800"/>
            </p14:xfrm>
          </p:contentPart>
        </mc:Choice>
        <mc:Fallback xmlns="">
          <p:pic>
            <p:nvPicPr>
              <p:cNvPr id="1073" name="Ink 1072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533080" y="4056702"/>
                <a:ext cx="576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74" name="Ink 107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 xmlns="">
          <p:pic>
            <p:nvPicPr>
              <p:cNvPr id="1074" name="Ink 1073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75" name="Ink 1074"/>
              <p14:cNvContentPartPr/>
              <p14:nvPr/>
            </p14:nvContentPartPr>
            <p14:xfrm>
              <a:off x="8383680" y="3761502"/>
              <a:ext cx="19080" cy="180000"/>
            </p14:xfrm>
          </p:contentPart>
        </mc:Choice>
        <mc:Fallback xmlns="">
          <p:pic>
            <p:nvPicPr>
              <p:cNvPr id="1075" name="Ink 1074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352000" y="3724782"/>
                <a:ext cx="727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76" name="Ink 1075"/>
              <p14:cNvContentPartPr/>
              <p14:nvPr/>
            </p14:nvContentPartPr>
            <p14:xfrm>
              <a:off x="8372880" y="3753942"/>
              <a:ext cx="219600" cy="362520"/>
            </p14:xfrm>
          </p:contentPart>
        </mc:Choice>
        <mc:Fallback xmlns="">
          <p:pic>
            <p:nvPicPr>
              <p:cNvPr id="1076" name="Ink 1075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354880" y="3707502"/>
                <a:ext cx="25956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77" name="Ink 1076"/>
              <p14:cNvContentPartPr/>
              <p14:nvPr/>
            </p14:nvContentPartPr>
            <p14:xfrm>
              <a:off x="7939080" y="3755742"/>
              <a:ext cx="392400" cy="131760"/>
            </p14:xfrm>
          </p:contentPart>
        </mc:Choice>
        <mc:Fallback xmlns="">
          <p:pic>
            <p:nvPicPr>
              <p:cNvPr id="1077" name="Ink 1076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928280" y="3710742"/>
                <a:ext cx="4118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78" name="Ink 1077"/>
              <p14:cNvContentPartPr/>
              <p14:nvPr/>
            </p14:nvContentPartPr>
            <p14:xfrm>
              <a:off x="8811360" y="3880302"/>
              <a:ext cx="38520" cy="28800"/>
            </p14:xfrm>
          </p:contentPart>
        </mc:Choice>
        <mc:Fallback xmlns="">
          <p:pic>
            <p:nvPicPr>
              <p:cNvPr id="1078" name="Ink 1077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783640" y="3828822"/>
                <a:ext cx="943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79" name="Ink 1078"/>
              <p14:cNvContentPartPr/>
              <p14:nvPr/>
            </p14:nvContentPartPr>
            <p14:xfrm>
              <a:off x="9214920" y="3755022"/>
              <a:ext cx="39960" cy="37080"/>
            </p14:xfrm>
          </p:contentPart>
        </mc:Choice>
        <mc:Fallback xmlns="">
          <p:pic>
            <p:nvPicPr>
              <p:cNvPr id="1079" name="Ink 1078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9190440" y="3704262"/>
                <a:ext cx="91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80" name="Ink 1079"/>
              <p14:cNvContentPartPr/>
              <p14:nvPr/>
            </p14:nvContentPartPr>
            <p14:xfrm>
              <a:off x="9556560" y="3604542"/>
              <a:ext cx="37440" cy="18360"/>
            </p14:xfrm>
          </p:contentPart>
        </mc:Choice>
        <mc:Fallback xmlns="">
          <p:pic>
            <p:nvPicPr>
              <p:cNvPr id="1080" name="Ink 1079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531000" y="3549822"/>
                <a:ext cx="864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81" name="Ink 1080"/>
              <p14:cNvContentPartPr/>
              <p14:nvPr/>
            </p14:nvContentPartPr>
            <p14:xfrm>
              <a:off x="10218960" y="3249942"/>
              <a:ext cx="52200" cy="47160"/>
            </p14:xfrm>
          </p:contentPart>
        </mc:Choice>
        <mc:Fallback xmlns="">
          <p:pic>
            <p:nvPicPr>
              <p:cNvPr id="1081" name="Ink 1080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190160" y="3196662"/>
                <a:ext cx="110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82" name="Ink 1081"/>
              <p14:cNvContentPartPr/>
              <p14:nvPr/>
            </p14:nvContentPartPr>
            <p14:xfrm>
              <a:off x="9368640" y="3915942"/>
              <a:ext cx="68760" cy="33840"/>
            </p14:xfrm>
          </p:contentPart>
        </mc:Choice>
        <mc:Fallback xmlns="">
          <p:pic>
            <p:nvPicPr>
              <p:cNvPr id="1082" name="Ink 1081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342360" y="3862302"/>
                <a:ext cx="1227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83" name="Ink 1082"/>
              <p14:cNvContentPartPr/>
              <p14:nvPr/>
            </p14:nvContentPartPr>
            <p14:xfrm>
              <a:off x="9708480" y="3741342"/>
              <a:ext cx="57240" cy="50040"/>
            </p14:xfrm>
          </p:contentPart>
        </mc:Choice>
        <mc:Fallback xmlns="">
          <p:pic>
            <p:nvPicPr>
              <p:cNvPr id="1083" name="Ink 1082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680040" y="3684822"/>
                <a:ext cx="1144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84" name="Ink 1083"/>
              <p14:cNvContentPartPr/>
              <p14:nvPr/>
            </p14:nvContentPartPr>
            <p14:xfrm>
              <a:off x="10207080" y="3744222"/>
              <a:ext cx="63360" cy="36360"/>
            </p14:xfrm>
          </p:contentPart>
        </mc:Choice>
        <mc:Fallback xmlns="">
          <p:pic>
            <p:nvPicPr>
              <p:cNvPr id="1084" name="Ink 1083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177200" y="3688422"/>
                <a:ext cx="1238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4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real motivation: </a:t>
            </a:r>
            <a:r>
              <a:rPr lang="en-US" u="sng" dirty="0" err="1" smtClean="0"/>
              <a:t>tmf</a:t>
            </a:r>
            <a:r>
              <a:rPr lang="en-US" u="sng" dirty="0" smtClean="0"/>
              <a:t>-ASS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chemeClr val="accent5"/>
                    </a:solidFill>
                  </a:rPr>
                  <a:t>tmf = topological modular forms (sees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-periodic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homotopy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)</a:t>
                </a:r>
              </a:p>
              <a:p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 smtClean="0">
                    <a:solidFill>
                      <a:schemeClr val="accent5"/>
                    </a:solidFill>
                  </a:rPr>
                  <a:t>Much more powerful than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bo</a:t>
                </a:r>
                <a:endParaRPr lang="en-US" dirty="0" smtClean="0">
                  <a:solidFill>
                    <a:schemeClr val="accent5"/>
                  </a:solidFill>
                </a:endParaRPr>
              </a:p>
              <a:p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 smtClean="0">
                    <a:solidFill>
                      <a:schemeClr val="accent5"/>
                    </a:solidFill>
                  </a:rPr>
                  <a:t>Bad news: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𝑡𝑚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𝑡𝑚𝑓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not flat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𝑡𝑚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accent5"/>
                  </a:solidFill>
                </a:endParaRPr>
              </a:p>
              <a:p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 smtClean="0">
                    <a:solidFill>
                      <a:schemeClr val="accent5"/>
                    </a:solidFill>
                  </a:rPr>
                  <a:t>Good news: getting a fairly good understanding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𝑡𝑚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𝑡𝑚𝑓</m:t>
                    </m:r>
                  </m:oMath>
                </a14:m>
                <a:endParaRPr lang="en-US" dirty="0" smtClean="0">
                  <a:solidFill>
                    <a:schemeClr val="accent5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accent5"/>
                    </a:solidFill>
                  </a:rPr>
                  <a:t>(B-Ormsby-Stapleton-Stojanoska --- aka B.O.S.S.)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accent5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accent5"/>
                    </a:solidFill>
                  </a:rPr>
                  <a:t>[Current collaboration does not have same ring to it: “BBBCX”]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1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Generalized Adams spectral sequences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ring spectrum (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cohomology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theory with cup products)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:=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𝑝𝑡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>
                  <a:solidFill>
                    <a:schemeClr val="accent5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accent5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ring of “R-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cooperations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”.  </a:t>
                </a:r>
              </a:p>
              <a:p>
                <a:pPr lvl="1"/>
                <a:r>
                  <a:rPr lang="en-US" dirty="0" smtClean="0">
                    <a:solidFill>
                      <a:schemeClr val="accent5"/>
                    </a:solidFill>
                  </a:rPr>
                  <a:t>Dual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ring of R-operations (natural transformations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)</a:t>
                </a:r>
              </a:p>
              <a:p>
                <a:pPr lvl="1"/>
                <a:r>
                  <a:rPr lang="en-US" dirty="0" smtClean="0">
                    <a:solidFill>
                      <a:schemeClr val="accent5"/>
                    </a:solidFill>
                  </a:rPr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ordinary</m:t>
                        </m:r>
                        <m: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cohomology</m:t>
                        </m:r>
                      </m:e>
                    </m:d>
                    <m: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 smtClean="0">
                  <a:solidFill>
                    <a:schemeClr val="accent5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accent5"/>
                  </a:solidFill>
                </a:endParaRP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Steenrod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algebra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dual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Steenrod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algebra</a:t>
                </a:r>
              </a:p>
              <a:p>
                <a:pPr marL="457200" lvl="1" indent="0" algn="ctr">
                  <a:buNone/>
                </a:pPr>
                <a:endParaRPr lang="en-US" dirty="0" smtClean="0">
                  <a:solidFill>
                    <a:schemeClr val="accent5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R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-Adams-spectral sequence (ASS):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sPr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∧⋯∧</m:t>
                              </m:r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groupCh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accent5"/>
                    </a:solidFill>
                  </a:rPr>
                  <a:t>                     			</a:t>
                </a:r>
                <a:r>
                  <a:rPr lang="en-US" dirty="0">
                    <a:solidFill>
                      <a:schemeClr val="accent5"/>
                    </a:solidFill>
                  </a:rPr>
                  <a:t>	</a:t>
                </a:r>
                <a:r>
                  <a:rPr lang="en-US" b="0" dirty="0" smtClean="0">
                    <a:solidFill>
                      <a:schemeClr val="accent5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 smtClean="0">
                  <a:solidFill>
                    <a:schemeClr val="accent5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13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real motivation: </a:t>
            </a:r>
            <a:r>
              <a:rPr lang="en-US" u="sng" dirty="0" err="1" smtClean="0"/>
              <a:t>tmf</a:t>
            </a:r>
            <a:r>
              <a:rPr lang="en-US" u="sng" dirty="0" smtClean="0"/>
              <a:t>-ASS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5"/>
                    </a:solidFill>
                  </a:rPr>
                  <a:t>Hope: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tmf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-ASS should get up through dimension 60 or 70 “with ease”.</a:t>
                </a:r>
              </a:p>
              <a:p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 smtClean="0">
                    <a:solidFill>
                      <a:schemeClr val="accent5"/>
                    </a:solidFill>
                  </a:rPr>
                  <a:t>Wang-Xu recently showed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61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has no 2-torsion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/>
                    </a:solidFill>
                  </a:rPr>
                  <a:t>	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	CONSEQUENCE: no exotic spheres in dimension 61!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/>
                    </a:solidFill>
                  </a:rPr>
                  <a:t>	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	(super-hard mod 2 ASS computation)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5"/>
                  </a:solidFill>
                </a:endParaRPr>
              </a:p>
              <a:p>
                <a:r>
                  <a:rPr lang="en-US" dirty="0" smtClean="0">
                    <a:solidFill>
                      <a:schemeClr val="accent5"/>
                    </a:solidFill>
                  </a:rPr>
                  <a:t>If we could push our understanding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into the 90’s, we would have a shot at resolving the outstanding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Kervaire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invariant question in dimension 126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565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84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real motivation: </a:t>
            </a:r>
            <a:r>
              <a:rPr lang="en-US" u="sng" dirty="0" err="1" smtClean="0"/>
              <a:t>tmf</a:t>
            </a:r>
            <a:r>
              <a:rPr lang="en-US" u="sng" dirty="0" smtClean="0"/>
              <a:t>-ASS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5"/>
                    </a:solidFill>
                  </a:rPr>
                  <a:t>Potential to understand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(we currently only have good understanding at odd primes)</a:t>
                </a:r>
              </a:p>
              <a:p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 smtClean="0">
                    <a:solidFill>
                      <a:schemeClr val="accent5"/>
                    </a:solidFill>
                  </a:rPr>
                  <a:t>Telescope conjecture???  (don’t know this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-periodic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homotopy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at any prime – folks believe it’s false…)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3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prstClr val="black"/>
                </a:solidFill>
              </a:rPr>
              <a:t>Connective K-theory </a:t>
            </a:r>
            <a:r>
              <a:rPr lang="en-US" u="sng" dirty="0" err="1" smtClean="0">
                <a:solidFill>
                  <a:prstClr val="black"/>
                </a:solidFill>
              </a:rPr>
              <a:t>cooperations</a:t>
            </a:r>
            <a:r>
              <a:rPr lang="en-US" u="sng" dirty="0" smtClean="0">
                <a:solidFill>
                  <a:prstClr val="black"/>
                </a:solidFill>
              </a:rPr>
              <a:t/>
            </a:r>
            <a:br>
              <a:rPr lang="en-US" u="sng" dirty="0" smtClean="0">
                <a:solidFill>
                  <a:prstClr val="black"/>
                </a:solidFill>
              </a:rPr>
            </a:br>
            <a:r>
              <a:rPr lang="en-US" i="1" dirty="0" smtClean="0">
                <a:solidFill>
                  <a:srgbClr val="00B050"/>
                </a:solidFill>
              </a:rPr>
              <a:t>Brown-</a:t>
            </a:r>
            <a:r>
              <a:rPr lang="en-US" i="1" dirty="0" err="1" smtClean="0">
                <a:solidFill>
                  <a:srgbClr val="00B050"/>
                </a:solidFill>
              </a:rPr>
              <a:t>Gitler</a:t>
            </a:r>
            <a:r>
              <a:rPr lang="en-US" i="1" dirty="0" smtClean="0">
                <a:solidFill>
                  <a:srgbClr val="00B050"/>
                </a:solidFill>
              </a:rPr>
              <a:t> spectrum perspective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dirty="0" smtClean="0"/>
                  <a:t>  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integral Brown-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Gitler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spectrum)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subspace spanned by monomials of weight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(weight(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≃</m:t>
                    </m:r>
                    <m:nary>
                      <m:naryPr>
                        <m:chr m:val="⋁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𝑏𝑜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	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[Mahowald-Milgram]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7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prstClr val="black"/>
                </a:solidFill>
              </a:rPr>
              <a:t>Connective K-theory </a:t>
            </a:r>
            <a:r>
              <a:rPr lang="en-US" u="sng" dirty="0" err="1" smtClean="0">
                <a:solidFill>
                  <a:prstClr val="black"/>
                </a:solidFill>
              </a:rPr>
              <a:t>cooperations</a:t>
            </a:r>
            <a:r>
              <a:rPr lang="en-US" u="sng" dirty="0" smtClean="0">
                <a:solidFill>
                  <a:prstClr val="black"/>
                </a:solidFill>
              </a:rPr>
              <a:t/>
            </a:r>
            <a:br>
              <a:rPr lang="en-US" u="sng" dirty="0" smtClean="0">
                <a:solidFill>
                  <a:prstClr val="black"/>
                </a:solidFill>
              </a:rPr>
            </a:br>
            <a:r>
              <a:rPr lang="en-US" i="1" dirty="0" smtClean="0">
                <a:solidFill>
                  <a:srgbClr val="00B050"/>
                </a:solidFill>
              </a:rPr>
              <a:t>Brown-</a:t>
            </a:r>
            <a:r>
              <a:rPr lang="en-US" i="1" dirty="0" err="1" smtClean="0">
                <a:solidFill>
                  <a:srgbClr val="00B050"/>
                </a:solidFill>
              </a:rPr>
              <a:t>Gitler</a:t>
            </a:r>
            <a:r>
              <a:rPr lang="en-US" i="1" dirty="0" smtClean="0">
                <a:solidFill>
                  <a:srgbClr val="00B050"/>
                </a:solidFill>
              </a:rPr>
              <a:t> spectrum perspective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	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𝑏𝑜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≃</m:t>
                    </m:r>
                    <m:nary>
                      <m:naryPr>
                        <m:chr m:val="⋁"/>
                        <m:sup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𝑏𝑜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𝑏𝑜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&lt;2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&lt;2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−1&gt;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graded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-vector space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number of 1’s in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dyatic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expansion of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i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err="1" smtClean="0">
                    <a:solidFill>
                      <a:srgbClr val="0070C0"/>
                    </a:solidFill>
                  </a:rPr>
                  <a:t>th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Adams cover of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bo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 (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bsp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= symplectic K-theory)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4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223048"/>
            <a:ext cx="11612880" cy="62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36" y="908886"/>
            <a:ext cx="10105195" cy="5363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5336" y="621792"/>
                <a:ext cx="53148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Adams spectral sequence for “good” part of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𝑏𝑜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𝑏𝑜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36" y="621792"/>
                <a:ext cx="531488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673051" y="486490"/>
              <a:ext cx="923040" cy="761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3971" y="469210"/>
                <a:ext cx="956880" cy="7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6232331" y="594130"/>
              <a:ext cx="599040" cy="253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12531" y="576490"/>
                <a:ext cx="6386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6147731" y="726970"/>
              <a:ext cx="207000" cy="221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27931" y="709330"/>
                <a:ext cx="2365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7249331" y="566410"/>
              <a:ext cx="146880" cy="393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31331" y="548410"/>
                <a:ext cx="1821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/>
              <p14:cNvContentPartPr/>
              <p14:nvPr/>
            </p14:nvContentPartPr>
            <p14:xfrm>
              <a:off x="7393331" y="553810"/>
              <a:ext cx="136080" cy="4827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73171" y="535450"/>
                <a:ext cx="17460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/>
              <p14:cNvContentPartPr/>
              <p14:nvPr/>
            </p14:nvContentPartPr>
            <p14:xfrm>
              <a:off x="7381091" y="1218010"/>
              <a:ext cx="25200" cy="180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62465" y="1200363"/>
                <a:ext cx="53322" cy="44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/>
              <p14:cNvContentPartPr/>
              <p14:nvPr/>
            </p14:nvContentPartPr>
            <p14:xfrm>
              <a:off x="7360931" y="1289650"/>
              <a:ext cx="51120" cy="1184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41131" y="1272010"/>
                <a:ext cx="766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/>
              <p14:cNvContentPartPr/>
              <p14:nvPr/>
            </p14:nvContentPartPr>
            <p14:xfrm>
              <a:off x="8648291" y="390010"/>
              <a:ext cx="3192120" cy="12434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28851" y="371650"/>
                <a:ext cx="3218040" cy="12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5" name="Ink 124"/>
              <p14:cNvContentPartPr/>
              <p14:nvPr/>
            </p14:nvContentPartPr>
            <p14:xfrm>
              <a:off x="10879211" y="2632450"/>
              <a:ext cx="459000" cy="93492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860131" y="2613010"/>
                <a:ext cx="48672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3" name="Ink 132"/>
              <p14:cNvContentPartPr/>
              <p14:nvPr/>
            </p14:nvContentPartPr>
            <p14:xfrm>
              <a:off x="10647731" y="2005690"/>
              <a:ext cx="390600" cy="2073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29371" y="1988050"/>
                <a:ext cx="4258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4" name="Ink 133"/>
              <p14:cNvContentPartPr/>
              <p14:nvPr/>
            </p14:nvContentPartPr>
            <p14:xfrm>
              <a:off x="10899011" y="4403290"/>
              <a:ext cx="568800" cy="93708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880291" y="4388530"/>
                <a:ext cx="592920" cy="96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0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>
                    <a:solidFill>
                      <a:prstClr val="black"/>
                    </a:solidFill>
                  </a:rPr>
                  <a:t>b</a:t>
                </a:r>
                <a:r>
                  <a:rPr lang="en-US" u="sng" dirty="0" err="1" smtClean="0">
                    <a:solidFill>
                      <a:prstClr val="black"/>
                    </a:solidFill>
                  </a:rPr>
                  <a:t>o</a:t>
                </a:r>
                <a:r>
                  <a:rPr lang="en-US" u="sng" dirty="0" smtClean="0">
                    <a:solidFill>
                      <a:prstClr val="black"/>
                    </a:solidFill>
                  </a:rPr>
                  <a:t>-ASS: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𝑡𝑒𝑟𝑚</m:t>
                    </m:r>
                  </m:oMath>
                </a14:m>
                <a:r>
                  <a:rPr lang="en-US" u="sng" dirty="0" smtClean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	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𝑏𝑜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sPre>
                      <m:r>
                        <a:rPr lang="en-US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nary>
                        <m:naryPr>
                          <m:chr m:val="⨁"/>
                          <m:supHide m:val="on"/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</m:nary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&lt;2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𝑒𝑣𝑒𝑛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&lt;2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−1&gt;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𝑜𝑑𝑑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8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>
                    <a:solidFill>
                      <a:prstClr val="black"/>
                    </a:solidFill>
                  </a:rPr>
                  <a:t>b</a:t>
                </a:r>
                <a:r>
                  <a:rPr lang="en-US" u="sng" dirty="0" err="1" smtClean="0">
                    <a:solidFill>
                      <a:prstClr val="black"/>
                    </a:solidFill>
                  </a:rPr>
                  <a:t>o</a:t>
                </a:r>
                <a:r>
                  <a:rPr lang="en-US" u="sng" dirty="0" smtClean="0">
                    <a:solidFill>
                      <a:prstClr val="black"/>
                    </a:solidFill>
                  </a:rPr>
                  <a:t>-ASS: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𝑡𝑒𝑟𝑚</m:t>
                    </m:r>
                  </m:oMath>
                </a14:m>
                <a:r>
                  <a:rPr lang="en-US" u="sng" dirty="0" smtClean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	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𝑏𝑜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sPre>
                      <m:r>
                        <a:rPr lang="en-US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nary>
                        <m:naryPr>
                          <m:chr m:val="⨁"/>
                          <m:supHide m:val="on"/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</m:nary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&lt;2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𝑒𝑣𝑒𝑛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𝑏𝑠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&lt;2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−1&gt;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𝑜𝑑𝑑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003496" y="2316168"/>
              <a:ext cx="573480" cy="679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85136" y="2299968"/>
                <a:ext cx="61128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4206096" y="3021408"/>
              <a:ext cx="1110600" cy="1643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936" y="3005208"/>
                <a:ext cx="1142280" cy="16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2172456" y="4953168"/>
              <a:ext cx="4772880" cy="1338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59496" y="4934088"/>
                <a:ext cx="4804560" cy="13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/>
              <p14:cNvContentPartPr/>
              <p14:nvPr/>
            </p14:nvContentPartPr>
            <p14:xfrm>
              <a:off x="5771376" y="2081448"/>
              <a:ext cx="5034240" cy="1359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59856" y="2063448"/>
                <a:ext cx="5064840" cy="13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/>
              <p14:cNvContentPartPr/>
              <p14:nvPr/>
            </p14:nvContentPartPr>
            <p14:xfrm>
              <a:off x="7864056" y="3429288"/>
              <a:ext cx="69480" cy="7005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43176" y="3410208"/>
                <a:ext cx="10944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/>
              <p14:cNvContentPartPr/>
              <p14:nvPr/>
            </p14:nvContentPartPr>
            <p14:xfrm>
              <a:off x="7329456" y="4201488"/>
              <a:ext cx="1166400" cy="5126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0736" y="4183128"/>
                <a:ext cx="1191600" cy="54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36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bo-ass: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-term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39936" y="1856448"/>
              <a:ext cx="8910360" cy="2798496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656" y="1839169"/>
                <a:ext cx="8947800" cy="2834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/>
              <p14:cNvContentPartPr/>
              <p14:nvPr/>
            </p14:nvContentPartPr>
            <p14:xfrm>
              <a:off x="10754856" y="6780528"/>
              <a:ext cx="360" cy="3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42256" y="6767928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7" name="Ink 176"/>
              <p14:cNvContentPartPr/>
              <p14:nvPr/>
            </p14:nvContentPartPr>
            <p14:xfrm>
              <a:off x="4626936" y="5696784"/>
              <a:ext cx="360" cy="36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14336" y="5684184"/>
                <a:ext cx="2556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37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bo-ass: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-term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9" name="Ink 178"/>
              <p14:cNvContentPartPr/>
              <p14:nvPr/>
            </p14:nvContentPartPr>
            <p14:xfrm>
              <a:off x="10082736" y="4820184"/>
              <a:ext cx="258480" cy="99072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64016" y="4800744"/>
                <a:ext cx="298080" cy="10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0" name="Ink 179"/>
              <p14:cNvContentPartPr/>
              <p14:nvPr/>
            </p14:nvContentPartPr>
            <p14:xfrm>
              <a:off x="10400976" y="5111064"/>
              <a:ext cx="1333080" cy="55188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80096" y="5099904"/>
                <a:ext cx="137592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8" name="Ink 187"/>
              <p14:cNvContentPartPr/>
              <p14:nvPr/>
            </p14:nvContentPartPr>
            <p14:xfrm>
              <a:off x="10754856" y="6780528"/>
              <a:ext cx="360" cy="36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42256" y="6767928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5" name="Ink 194"/>
              <p14:cNvContentPartPr/>
              <p14:nvPr/>
            </p14:nvContentPartPr>
            <p14:xfrm>
              <a:off x="639936" y="1856448"/>
              <a:ext cx="9145440" cy="4822776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2657" y="1839169"/>
                <a:ext cx="9183598" cy="4855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6" name="Ink 225"/>
              <p14:cNvContentPartPr/>
              <p14:nvPr/>
            </p14:nvContentPartPr>
            <p14:xfrm>
              <a:off x="4793256" y="5744664"/>
              <a:ext cx="2798280" cy="13608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14776" y="5535144"/>
                <a:ext cx="2981880" cy="55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42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Generalized Adams spectral sequences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457200" lvl="1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5"/>
                    </a:solidFill>
                  </a:rPr>
                  <a:t>R-ASS: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sPr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∧⋯∧</m:t>
                              </m:r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groupCh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accent5"/>
                    </a:solidFill>
                  </a:rPr>
                  <a:t>                     				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 smtClean="0">
                  <a:solidFill>
                    <a:schemeClr val="accent5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0" dirty="0" smtClean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space or spectrum</a:t>
                </a:r>
              </a:p>
              <a:p>
                <a:endParaRPr lang="en-US" b="0" i="1" dirty="0" smtClean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stable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homotopy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groups of the ``R-localization’’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>
                  <a:solidFill>
                    <a:schemeClr val="accent5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accent5"/>
                    </a:solidFill>
                  </a:rPr>
                  <a:t>E.g</a:t>
                </a:r>
                <a:r>
                  <a:rPr lang="en-US" dirty="0">
                    <a:solidFill>
                      <a:schemeClr val="accent5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 smtClean="0">
                  <a:solidFill>
                    <a:schemeClr val="accent5"/>
                  </a:solidFill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sup>
                      </m:sSubSup>
                    </m:oMath>
                  </m:oMathPara>
                </a14:m>
                <a:endParaRPr lang="en-US" dirty="0" smtClean="0">
                  <a:solidFill>
                    <a:schemeClr val="accent5"/>
                  </a:solidFill>
                </a:endParaRPr>
              </a:p>
              <a:p>
                <a:pPr marL="457200" lvl="1" indent="0" algn="ctr">
                  <a:buNone/>
                </a:pPr>
                <a:endParaRPr lang="en-US" dirty="0" smtClean="0">
                  <a:solidFill>
                    <a:schemeClr val="accent5"/>
                  </a:solidFill>
                </a:endParaRPr>
              </a:p>
              <a:p>
                <a:r>
                  <a:rPr lang="en-US" dirty="0" smtClean="0">
                    <a:solidFill>
                      <a:schemeClr val="accent5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is flat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>
                    <a:solidFill>
                      <a:schemeClr val="accent5"/>
                    </a:solidFill>
                  </a:rPr>
                  <a:t> is a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Hopf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algebra, and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5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Pre>
                            <m:sPrePr>
                              <m:ctrlP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sPre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𝐸𝑥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5"/>
                    </a:solidFill>
                  </a:rPr>
                  <a:t>WARNING: this is Ext of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comodules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over the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coalgebra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9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Our contribution: 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compute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𝑒𝑣𝑖𝑙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∗,∗</m:t>
                            </m:r>
                          </m:sup>
                        </m:sSubSup>
                      </m:e>
                    </m:sPre>
                  </m:oMath>
                </a14:m>
                <a:r>
                  <a:rPr lang="en-US" dirty="0" smtClean="0"/>
                  <a:t> directly!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9677" b="-17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6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Our contribution: 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compute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𝑒𝑣𝑖𝑙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∗,∗</m:t>
                            </m:r>
                          </m:sup>
                        </m:sSubSup>
                      </m:e>
                    </m:sPre>
                  </m:oMath>
                </a14:m>
                <a:r>
                  <a:rPr lang="en-US" dirty="0" smtClean="0"/>
                  <a:t> directly!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9677" b="-17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237136" y="6920784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4536" y="690818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652896" y="2055024"/>
              <a:ext cx="4244400" cy="2215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616" y="2044584"/>
                <a:ext cx="4271400" cy="22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5" name="Ink 74"/>
              <p14:cNvContentPartPr/>
              <p14:nvPr/>
            </p14:nvContentPartPr>
            <p14:xfrm>
              <a:off x="996336" y="3463344"/>
              <a:ext cx="759240" cy="7088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7256" y="3445704"/>
                <a:ext cx="79560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6" name="Ink 75"/>
              <p14:cNvContentPartPr/>
              <p14:nvPr/>
            </p14:nvContentPartPr>
            <p14:xfrm>
              <a:off x="4810896" y="3376224"/>
              <a:ext cx="243720" cy="8337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89656" y="3357144"/>
                <a:ext cx="282600" cy="8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0" name="Ink 79"/>
              <p14:cNvContentPartPr/>
              <p14:nvPr/>
            </p14:nvContentPartPr>
            <p14:xfrm>
              <a:off x="5186376" y="3312288"/>
              <a:ext cx="5027400" cy="86472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65136" y="3291408"/>
                <a:ext cx="5069160" cy="90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92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Our contribution: 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compute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𝑒𝑣𝑖𝑙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∗,∗</m:t>
                            </m:r>
                          </m:sup>
                        </m:sSubSup>
                      </m:e>
                    </m:sPre>
                  </m:oMath>
                </a14:m>
                <a:r>
                  <a:rPr lang="en-US" dirty="0" smtClean="0"/>
                  <a:t> directly!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9677" b="-17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652896" y="2055024"/>
              <a:ext cx="4401720" cy="2154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616" y="2044584"/>
                <a:ext cx="4436640" cy="21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3968496" y="3918744"/>
              <a:ext cx="565560" cy="351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51576" y="3900024"/>
                <a:ext cx="6033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7" name="Ink 66"/>
              <p14:cNvContentPartPr/>
              <p14:nvPr/>
            </p14:nvContentPartPr>
            <p14:xfrm>
              <a:off x="3439296" y="4930848"/>
              <a:ext cx="7140240" cy="8373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4176" y="4910688"/>
                <a:ext cx="7176600" cy="8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0" name="Ink 99"/>
              <p14:cNvContentPartPr/>
              <p14:nvPr/>
            </p14:nvContentPartPr>
            <p14:xfrm>
              <a:off x="8078976" y="3312288"/>
              <a:ext cx="2134800" cy="82692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58096" y="3291408"/>
                <a:ext cx="217620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" name="Ink 100"/>
              <p14:cNvContentPartPr/>
              <p14:nvPr/>
            </p14:nvContentPartPr>
            <p14:xfrm>
              <a:off x="5186376" y="3369168"/>
              <a:ext cx="2973960" cy="80784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65136" y="3348648"/>
                <a:ext cx="3014640" cy="8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2" name="Ink 121"/>
              <p14:cNvContentPartPr/>
              <p14:nvPr/>
            </p14:nvContentPartPr>
            <p14:xfrm>
              <a:off x="7227576" y="5327928"/>
              <a:ext cx="598320" cy="7344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15696" y="5311008"/>
                <a:ext cx="6300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3" name="Ink 122"/>
              <p14:cNvContentPartPr/>
              <p14:nvPr/>
            </p14:nvContentPartPr>
            <p14:xfrm>
              <a:off x="1992096" y="5370768"/>
              <a:ext cx="1806120" cy="47412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72296" y="5351328"/>
                <a:ext cx="184572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4" name="Ink 123"/>
              <p14:cNvContentPartPr/>
              <p14:nvPr/>
            </p14:nvContentPartPr>
            <p14:xfrm>
              <a:off x="3535776" y="5682888"/>
              <a:ext cx="118440" cy="9576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17776" y="5671368"/>
                <a:ext cx="1429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1" name="Ink 130"/>
              <p14:cNvContentPartPr/>
              <p14:nvPr/>
            </p14:nvContentPartPr>
            <p14:xfrm>
              <a:off x="4704696" y="6049368"/>
              <a:ext cx="4855680" cy="871776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87776" y="6033171"/>
                <a:ext cx="4892760" cy="900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9" name="Ink 138"/>
              <p14:cNvContentPartPr/>
              <p14:nvPr/>
            </p14:nvContentPartPr>
            <p14:xfrm>
              <a:off x="8367336" y="5392368"/>
              <a:ext cx="884520" cy="24804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47176" y="5381208"/>
                <a:ext cx="923040" cy="2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2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" name="Ink 60"/>
              <p14:cNvContentPartPr/>
              <p14:nvPr/>
            </p14:nvContentPartPr>
            <p14:xfrm>
              <a:off x="3901102" y="1733819"/>
              <a:ext cx="406800" cy="15296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0222" y="1715819"/>
                <a:ext cx="445680" cy="15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0" name="Ink 79"/>
              <p14:cNvContentPartPr/>
              <p14:nvPr/>
            </p14:nvContentPartPr>
            <p14:xfrm>
              <a:off x="885022" y="578219"/>
              <a:ext cx="7212960" cy="26492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502" y="558059"/>
                <a:ext cx="7254360" cy="268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23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" name="Ink 60"/>
              <p14:cNvContentPartPr/>
              <p14:nvPr/>
            </p14:nvContentPartPr>
            <p14:xfrm>
              <a:off x="3901102" y="1733819"/>
              <a:ext cx="406800" cy="15296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0222" y="1715819"/>
                <a:ext cx="445680" cy="15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0" name="Ink 79"/>
              <p14:cNvContentPartPr/>
              <p14:nvPr/>
            </p14:nvContentPartPr>
            <p14:xfrm>
              <a:off x="885022" y="578219"/>
              <a:ext cx="7212960" cy="24854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502" y="558059"/>
                <a:ext cx="7254360" cy="25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6133462" y="3038819"/>
              <a:ext cx="115560" cy="188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4822" y="3026579"/>
                <a:ext cx="1450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1012102" y="4359659"/>
              <a:ext cx="907560" cy="67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4102" y="4340939"/>
                <a:ext cx="936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" name="Ink 64"/>
              <p14:cNvContentPartPr/>
              <p14:nvPr/>
            </p14:nvContentPartPr>
            <p14:xfrm>
              <a:off x="662182" y="3740459"/>
              <a:ext cx="11077920" cy="16592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902" y="3721019"/>
                <a:ext cx="11117160" cy="16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21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577378" y="5868305"/>
              <a:ext cx="360" cy="216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4778" y="5860745"/>
                <a:ext cx="25560" cy="15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6" name="Ink 115"/>
              <p14:cNvContentPartPr/>
              <p14:nvPr/>
            </p14:nvContentPartPr>
            <p14:xfrm>
              <a:off x="4860053" y="3007227"/>
              <a:ext cx="615600" cy="38808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6733" y="2988867"/>
                <a:ext cx="6364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7" name="Ink 136"/>
              <p14:cNvContentPartPr/>
              <p14:nvPr/>
            </p14:nvContentPartPr>
            <p14:xfrm>
              <a:off x="1291373" y="987987"/>
              <a:ext cx="9158400" cy="160488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2653" y="970707"/>
                <a:ext cx="9195840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7" name="Ink 146"/>
              <p14:cNvContentPartPr/>
              <p14:nvPr/>
            </p14:nvContentPartPr>
            <p14:xfrm>
              <a:off x="5479973" y="4134027"/>
              <a:ext cx="44280" cy="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442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9" name="Ink 158"/>
              <p14:cNvContentPartPr/>
              <p14:nvPr/>
            </p14:nvContentPartPr>
            <p14:xfrm>
              <a:off x="6655013" y="4177587"/>
              <a:ext cx="29160" cy="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29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1" name="Ink 180"/>
              <p14:cNvContentPartPr/>
              <p14:nvPr/>
            </p14:nvContentPartPr>
            <p14:xfrm>
              <a:off x="7985933" y="5551347"/>
              <a:ext cx="360" cy="36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73333" y="5538747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0" name="Ink 189"/>
              <p14:cNvContentPartPr/>
              <p14:nvPr/>
            </p14:nvContentPartPr>
            <p14:xfrm>
              <a:off x="9839933" y="4289187"/>
              <a:ext cx="59040" cy="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590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2" name="Ink 191"/>
              <p14:cNvContentPartPr/>
              <p14:nvPr/>
            </p14:nvContentPartPr>
            <p14:xfrm>
              <a:off x="7765613" y="4375227"/>
              <a:ext cx="1076760" cy="5724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51933" y="4355067"/>
                <a:ext cx="11106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3" name="Ink 192"/>
              <p14:cNvContentPartPr/>
              <p14:nvPr/>
            </p14:nvContentPartPr>
            <p14:xfrm>
              <a:off x="8161973" y="4285947"/>
              <a:ext cx="1564200" cy="43884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41453" y="4268667"/>
                <a:ext cx="159444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5" name="Ink 194"/>
              <p14:cNvContentPartPr/>
              <p14:nvPr/>
            </p14:nvContentPartPr>
            <p14:xfrm>
              <a:off x="10341773" y="3984627"/>
              <a:ext cx="121320" cy="40644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33133" y="3966627"/>
                <a:ext cx="15048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4" name="Ink 203"/>
              <p14:cNvContentPartPr/>
              <p14:nvPr/>
            </p14:nvContentPartPr>
            <p14:xfrm>
              <a:off x="2700773" y="2850987"/>
              <a:ext cx="6162120" cy="246888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89253" y="2832267"/>
                <a:ext cx="6190560" cy="25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1" name="Ink 220"/>
              <p14:cNvContentPartPr/>
              <p14:nvPr/>
            </p14:nvContentPartPr>
            <p14:xfrm>
              <a:off x="6262253" y="4339947"/>
              <a:ext cx="999000" cy="16128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44973" y="4331307"/>
                <a:ext cx="10328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2" name="Ink 221"/>
              <p14:cNvContentPartPr/>
              <p14:nvPr/>
            </p14:nvContentPartPr>
            <p14:xfrm>
              <a:off x="3422213" y="4863747"/>
              <a:ext cx="1305360" cy="63792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05293" y="4851867"/>
                <a:ext cx="134028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3" name="Ink 222"/>
              <p14:cNvContentPartPr/>
              <p14:nvPr/>
            </p14:nvContentPartPr>
            <p14:xfrm>
              <a:off x="3948173" y="4920627"/>
              <a:ext cx="1237680" cy="57780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30893" y="4903707"/>
                <a:ext cx="1273680" cy="61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70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6" name="Ink 115"/>
              <p14:cNvContentPartPr/>
              <p14:nvPr/>
            </p14:nvContentPartPr>
            <p14:xfrm>
              <a:off x="2473444" y="1765721"/>
              <a:ext cx="378219" cy="273818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0129" y="1747371"/>
                <a:ext cx="399091" cy="311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1" name="Ink 180"/>
              <p14:cNvContentPartPr/>
              <p14:nvPr/>
            </p14:nvContentPartPr>
            <p14:xfrm>
              <a:off x="4393951" y="3560775"/>
              <a:ext cx="221" cy="254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6216" y="3551885"/>
                <a:ext cx="15691" cy="18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2" name="Ink 221"/>
              <p14:cNvContentPartPr/>
              <p14:nvPr/>
            </p14:nvContentPartPr>
            <p14:xfrm>
              <a:off x="1590051" y="3075626"/>
              <a:ext cx="801999" cy="450096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3125" y="3063743"/>
                <a:ext cx="836931" cy="477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3" name="Ink 222"/>
              <p14:cNvContentPartPr/>
              <p14:nvPr/>
            </p14:nvContentPartPr>
            <p14:xfrm>
              <a:off x="1913195" y="3115758"/>
              <a:ext cx="760417" cy="407678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5921" y="3098846"/>
                <a:ext cx="796764" cy="442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6017771" y="2342290"/>
              <a:ext cx="69480" cy="3257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97971" y="2327530"/>
                <a:ext cx="110520" cy="32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6543371" y="2309530"/>
              <a:ext cx="3248640" cy="421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22491" y="2290810"/>
                <a:ext cx="328896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" name="Ink 101"/>
              <p14:cNvContentPartPr/>
              <p14:nvPr/>
            </p14:nvContentPartPr>
            <p14:xfrm>
              <a:off x="7427531" y="3007930"/>
              <a:ext cx="1951200" cy="135540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7011" y="2996050"/>
                <a:ext cx="1987920" cy="13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9" name="Ink 128"/>
              <p14:cNvContentPartPr/>
              <p14:nvPr/>
            </p14:nvContentPartPr>
            <p14:xfrm>
              <a:off x="8012891" y="2926570"/>
              <a:ext cx="2666160" cy="47088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92371" y="2915050"/>
                <a:ext cx="270684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4" name="Ink 153"/>
              <p14:cNvContentPartPr/>
              <p14:nvPr/>
            </p14:nvContentPartPr>
            <p14:xfrm>
              <a:off x="280886" y="341008"/>
              <a:ext cx="5635005" cy="3056442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2166" y="323728"/>
                <a:ext cx="5674244" cy="308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5" name="Ink 154"/>
              <p14:cNvContentPartPr/>
              <p14:nvPr/>
            </p14:nvContentPartPr>
            <p14:xfrm>
              <a:off x="5237136" y="6920928"/>
              <a:ext cx="360" cy="216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24536" y="6913368"/>
                <a:ext cx="25560" cy="15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2" name="Ink 181"/>
              <p14:cNvContentPartPr/>
              <p14:nvPr/>
            </p14:nvContentPartPr>
            <p14:xfrm>
              <a:off x="7216211" y="3094330"/>
              <a:ext cx="305280" cy="110772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94251" y="3073810"/>
                <a:ext cx="340560" cy="11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7" name="Ink 196"/>
              <p14:cNvContentPartPr/>
              <p14:nvPr/>
            </p14:nvContentPartPr>
            <p14:xfrm>
              <a:off x="9505811" y="3765010"/>
              <a:ext cx="2169360" cy="271008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487811" y="3751690"/>
                <a:ext cx="2198160" cy="27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8" name="Ink 197"/>
              <p14:cNvContentPartPr/>
              <p14:nvPr/>
            </p14:nvContentPartPr>
            <p14:xfrm>
              <a:off x="8362811" y="3939250"/>
              <a:ext cx="205560" cy="65196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43011" y="3923410"/>
                <a:ext cx="232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4" name="Ink 213"/>
              <p14:cNvContentPartPr/>
              <p14:nvPr/>
            </p14:nvContentPartPr>
            <p14:xfrm>
              <a:off x="7058171" y="4758970"/>
              <a:ext cx="406440" cy="20556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39811" y="4740610"/>
                <a:ext cx="4449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5" name="Ink 214"/>
              <p14:cNvContentPartPr/>
              <p14:nvPr/>
            </p14:nvContentPartPr>
            <p14:xfrm>
              <a:off x="6506651" y="3959050"/>
              <a:ext cx="555120" cy="130032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87211" y="3947890"/>
                <a:ext cx="587160" cy="13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2" name="Ink 231"/>
              <p14:cNvContentPartPr/>
              <p14:nvPr/>
            </p14:nvContentPartPr>
            <p14:xfrm>
              <a:off x="7567211" y="4748170"/>
              <a:ext cx="1620360" cy="58320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55691" y="4731250"/>
                <a:ext cx="164556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4" name="Ink 233"/>
              <p14:cNvContentPartPr/>
              <p14:nvPr/>
            </p14:nvContentPartPr>
            <p14:xfrm>
              <a:off x="9435251" y="5047330"/>
              <a:ext cx="416880" cy="127476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413651" y="5029330"/>
                <a:ext cx="455760" cy="130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7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24086" cy="54927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52" y="219268"/>
            <a:ext cx="10984820" cy="6426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3312" y="502920"/>
            <a:ext cx="1709928" cy="859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466064" y="574344"/>
              <a:ext cx="1295640" cy="656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9144" y="557424"/>
                <a:ext cx="132228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89784" y="337464"/>
              <a:ext cx="382320" cy="2217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64" y="320544"/>
                <a:ext cx="4075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" name="Ink 32"/>
              <p14:cNvContentPartPr/>
              <p14:nvPr/>
            </p14:nvContentPartPr>
            <p14:xfrm>
              <a:off x="10290744" y="6543864"/>
              <a:ext cx="955440" cy="3114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72384" y="6523704"/>
                <a:ext cx="993960" cy="3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05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376237"/>
            <a:ext cx="10039350" cy="6105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39276" y="75483"/>
              <a:ext cx="1913400" cy="604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236" y="53883"/>
                <a:ext cx="1963440" cy="65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30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24086" cy="54927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52" y="219268"/>
            <a:ext cx="10984820" cy="64262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128196" y="5385483"/>
              <a:ext cx="191520" cy="29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9036" y="5328963"/>
                <a:ext cx="2383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890676" y="5367483"/>
              <a:ext cx="186120" cy="32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58276" y="5305923"/>
                <a:ext cx="2386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6209076" y="3823803"/>
              <a:ext cx="860040" cy="834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70916" y="3744243"/>
                <a:ext cx="932040" cy="9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9262956" y="2210643"/>
              <a:ext cx="908640" cy="939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23716" y="2131803"/>
                <a:ext cx="971280" cy="1097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1353312" y="502920"/>
            <a:ext cx="1709928" cy="859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1560576" y="586581"/>
              <a:ext cx="1295400" cy="655637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43654" y="569659"/>
                <a:ext cx="1322042" cy="6916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78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180230" cy="782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smtClean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180230" cy="782202"/>
              </a:xfrm>
              <a:prstGeom prst="rect">
                <a:avLst/>
              </a:prstGeom>
              <a:blipFill rotWithShape="0">
                <a:blip r:embed="rId4"/>
                <a:stretch>
                  <a:fillRect l="-2111" t="-3906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5128011" y="5060314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16131" y="504843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/>
              <p14:cNvContentPartPr/>
              <p14:nvPr/>
            </p14:nvContentPartPr>
            <p14:xfrm>
              <a:off x="5477571" y="3776194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65691" y="376431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32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17" y="273423"/>
            <a:ext cx="11356375" cy="62030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430076" y="126243"/>
              <a:ext cx="484920" cy="237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2076" y="109683"/>
                <a:ext cx="5205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362676" y="265923"/>
              <a:ext cx="1050840" cy="427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116" y="249003"/>
                <a:ext cx="1086120" cy="4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3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24086" cy="54927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52" y="219268"/>
            <a:ext cx="10984820" cy="64262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559836" y="4611123"/>
              <a:ext cx="50040" cy="1225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2036" y="4550643"/>
                <a:ext cx="124920" cy="13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026996" y="4501323"/>
              <a:ext cx="491400" cy="555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03596" y="4432563"/>
                <a:ext cx="54900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9685956" y="1508643"/>
              <a:ext cx="876600" cy="2374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43116" y="1466883"/>
                <a:ext cx="955440" cy="24998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1353312" y="502920"/>
            <a:ext cx="1709928" cy="859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1560576" y="586581"/>
              <a:ext cx="1295400" cy="655637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43654" y="569299"/>
                <a:ext cx="1322042" cy="6920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77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788"/>
            <a:ext cx="11957877" cy="63132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3312" y="502920"/>
            <a:ext cx="6016752" cy="859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37550" y="658050"/>
              <a:ext cx="5248275" cy="549275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0991" y="640053"/>
                <a:ext cx="5285354" cy="5849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3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819502" y="684059"/>
              <a:ext cx="2029320" cy="298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822" y="664619"/>
                <a:ext cx="2063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" name="Ink 57"/>
              <p14:cNvContentPartPr/>
              <p14:nvPr/>
            </p14:nvContentPartPr>
            <p14:xfrm>
              <a:off x="7847782" y="6110339"/>
              <a:ext cx="360" cy="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5182" y="6097739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0" name="Ink 99"/>
              <p14:cNvContentPartPr/>
              <p14:nvPr/>
            </p14:nvContentPartPr>
            <p14:xfrm>
              <a:off x="5093062" y="387779"/>
              <a:ext cx="4190400" cy="46080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75062" y="368339"/>
                <a:ext cx="422784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5" name="Ink 104"/>
              <p14:cNvContentPartPr/>
              <p14:nvPr/>
            </p14:nvContentPartPr>
            <p14:xfrm>
              <a:off x="5824222" y="680819"/>
              <a:ext cx="1450440" cy="1004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06222" y="660659"/>
                <a:ext cx="14886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7" name="Ink 106"/>
              <p14:cNvContentPartPr/>
              <p14:nvPr/>
            </p14:nvContentPartPr>
            <p14:xfrm>
              <a:off x="9557422" y="7004579"/>
              <a:ext cx="360" cy="3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44822" y="6991979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0" name="Ink 109"/>
              <p14:cNvContentPartPr/>
              <p14:nvPr/>
            </p14:nvContentPartPr>
            <p14:xfrm>
              <a:off x="2455702" y="223619"/>
              <a:ext cx="5083560" cy="225576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35902" y="204899"/>
                <a:ext cx="5112360" cy="22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3" name="Ink 122"/>
              <p14:cNvContentPartPr/>
              <p14:nvPr/>
            </p14:nvContentPartPr>
            <p14:xfrm>
              <a:off x="492982" y="240899"/>
              <a:ext cx="4081680" cy="84744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2822" y="222539"/>
                <a:ext cx="4122360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2" name="Ink 131"/>
              <p14:cNvContentPartPr/>
              <p14:nvPr/>
            </p14:nvContentPartPr>
            <p14:xfrm>
              <a:off x="8045422" y="534299"/>
              <a:ext cx="829800" cy="6890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26342" y="514859"/>
                <a:ext cx="869400" cy="72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5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788"/>
            <a:ext cx="11957877" cy="63132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3312" y="502920"/>
            <a:ext cx="6016752" cy="859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37550" y="658050"/>
              <a:ext cx="5248275" cy="549275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0991" y="640053"/>
                <a:ext cx="5285354" cy="5849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2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819502" y="684059"/>
              <a:ext cx="2029320" cy="298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822" y="664619"/>
                <a:ext cx="2063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0" name="Ink 99"/>
              <p14:cNvContentPartPr/>
              <p14:nvPr/>
            </p14:nvContentPartPr>
            <p14:xfrm>
              <a:off x="5093062" y="387779"/>
              <a:ext cx="4190400" cy="46080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5062" y="368339"/>
                <a:ext cx="422784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5" name="Ink 104"/>
              <p14:cNvContentPartPr/>
              <p14:nvPr/>
            </p14:nvContentPartPr>
            <p14:xfrm>
              <a:off x="5824222" y="680819"/>
              <a:ext cx="1450440" cy="1004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06222" y="660659"/>
                <a:ext cx="14886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2" name="Ink 131"/>
              <p14:cNvContentPartPr/>
              <p14:nvPr/>
            </p14:nvContentPartPr>
            <p14:xfrm>
              <a:off x="8045422" y="534299"/>
              <a:ext cx="829800" cy="6890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26342" y="514859"/>
                <a:ext cx="8694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846142" y="2672699"/>
              <a:ext cx="570960" cy="608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8862" y="2652179"/>
                <a:ext cx="6015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492982" y="223619"/>
              <a:ext cx="4656240" cy="3336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2822" y="204899"/>
                <a:ext cx="4683600" cy="33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1" name="Ink 100"/>
              <p14:cNvContentPartPr/>
              <p14:nvPr/>
            </p14:nvContentPartPr>
            <p14:xfrm>
              <a:off x="6699742" y="3586379"/>
              <a:ext cx="191520" cy="1641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79582" y="3566579"/>
                <a:ext cx="2322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9" name="Ink 108"/>
              <p14:cNvContentPartPr/>
              <p14:nvPr/>
            </p14:nvContentPartPr>
            <p14:xfrm>
              <a:off x="8725822" y="3571979"/>
              <a:ext cx="990000" cy="946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06742" y="3561539"/>
                <a:ext cx="10278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1" name="Ink 140"/>
              <p14:cNvContentPartPr/>
              <p14:nvPr/>
            </p14:nvContentPartPr>
            <p14:xfrm>
              <a:off x="10257622" y="3221699"/>
              <a:ext cx="1623960" cy="78264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38542" y="3201539"/>
                <a:ext cx="1660680" cy="82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5" name="Ink 144"/>
              <p14:cNvContentPartPr/>
              <p14:nvPr/>
            </p14:nvContentPartPr>
            <p14:xfrm>
              <a:off x="8210662" y="3318179"/>
              <a:ext cx="328680" cy="4860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90862" y="3296939"/>
                <a:ext cx="3693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6" name="Ink 145"/>
              <p14:cNvContentPartPr/>
              <p14:nvPr/>
            </p14:nvContentPartPr>
            <p14:xfrm>
              <a:off x="9144502" y="3438059"/>
              <a:ext cx="192600" cy="4644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31542" y="3420419"/>
                <a:ext cx="2160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4" name="Ink 153"/>
              <p14:cNvContentPartPr/>
              <p14:nvPr/>
            </p14:nvContentPartPr>
            <p14:xfrm>
              <a:off x="6913942" y="3150779"/>
              <a:ext cx="1294200" cy="89136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94142" y="3129899"/>
                <a:ext cx="1328760" cy="9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3" name="Ink 162"/>
              <p14:cNvContentPartPr/>
              <p14:nvPr/>
            </p14:nvContentPartPr>
            <p14:xfrm>
              <a:off x="6484102" y="5588699"/>
              <a:ext cx="2776320" cy="62892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67182" y="5577539"/>
                <a:ext cx="281520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6" name="Ink 165"/>
              <p14:cNvContentPartPr/>
              <p14:nvPr/>
            </p14:nvContentPartPr>
            <p14:xfrm>
              <a:off x="7130662" y="3354539"/>
              <a:ext cx="948960" cy="40608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09782" y="3342659"/>
                <a:ext cx="99036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3" name="Ink 172"/>
              <p14:cNvContentPartPr/>
              <p14:nvPr/>
            </p14:nvContentPartPr>
            <p14:xfrm>
              <a:off x="9557422" y="7004579"/>
              <a:ext cx="360" cy="36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544822" y="6991979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5" name="Ink 184"/>
              <p14:cNvContentPartPr/>
              <p14:nvPr/>
            </p14:nvContentPartPr>
            <p14:xfrm>
              <a:off x="9145222" y="3220979"/>
              <a:ext cx="1026000" cy="63612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29022" y="3204059"/>
                <a:ext cx="10602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6" name="Ink 185"/>
              <p14:cNvContentPartPr/>
              <p14:nvPr/>
            </p14:nvContentPartPr>
            <p14:xfrm>
              <a:off x="6980542" y="3399539"/>
              <a:ext cx="76680" cy="2232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61462" y="3379739"/>
                <a:ext cx="1036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7" name="Ink 186"/>
              <p14:cNvContentPartPr/>
              <p14:nvPr/>
            </p14:nvContentPartPr>
            <p14:xfrm>
              <a:off x="7308862" y="4355699"/>
              <a:ext cx="54360" cy="54864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87622" y="4337699"/>
                <a:ext cx="9000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8" name="Ink 187"/>
              <p14:cNvContentPartPr/>
              <p14:nvPr/>
            </p14:nvContentPartPr>
            <p14:xfrm>
              <a:off x="7180342" y="4885259"/>
              <a:ext cx="244800" cy="26856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61262" y="4874819"/>
                <a:ext cx="2707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9" name="Ink 188"/>
              <p14:cNvContentPartPr/>
              <p14:nvPr/>
            </p14:nvContentPartPr>
            <p14:xfrm>
              <a:off x="7394902" y="4906139"/>
              <a:ext cx="158760" cy="28404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74022" y="4894979"/>
                <a:ext cx="1936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0" name="Ink 189"/>
              <p14:cNvContentPartPr/>
              <p14:nvPr/>
            </p14:nvContentPartPr>
            <p14:xfrm>
              <a:off x="7420822" y="4359659"/>
              <a:ext cx="88200" cy="61020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99222" y="4341659"/>
                <a:ext cx="128520" cy="64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5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819502" y="684059"/>
              <a:ext cx="2029320" cy="298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822" y="664619"/>
                <a:ext cx="2063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0" name="Ink 99"/>
              <p14:cNvContentPartPr/>
              <p14:nvPr/>
            </p14:nvContentPartPr>
            <p14:xfrm>
              <a:off x="5093062" y="387779"/>
              <a:ext cx="4190400" cy="46080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5062" y="368339"/>
                <a:ext cx="422784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5" name="Ink 104"/>
              <p14:cNvContentPartPr/>
              <p14:nvPr/>
            </p14:nvContentPartPr>
            <p14:xfrm>
              <a:off x="5824222" y="680819"/>
              <a:ext cx="1450440" cy="1004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06222" y="660659"/>
                <a:ext cx="14886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2" name="Ink 131"/>
              <p14:cNvContentPartPr/>
              <p14:nvPr/>
            </p14:nvContentPartPr>
            <p14:xfrm>
              <a:off x="8045422" y="534299"/>
              <a:ext cx="829800" cy="6890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26342" y="514859"/>
                <a:ext cx="8694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846142" y="2672699"/>
              <a:ext cx="570960" cy="608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8862" y="2652179"/>
                <a:ext cx="6015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1" name="Ink 100"/>
              <p14:cNvContentPartPr/>
              <p14:nvPr/>
            </p14:nvContentPartPr>
            <p14:xfrm>
              <a:off x="6699742" y="3586379"/>
              <a:ext cx="191520" cy="1641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79582" y="3566579"/>
                <a:ext cx="2322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9" name="Ink 108"/>
              <p14:cNvContentPartPr/>
              <p14:nvPr/>
            </p14:nvContentPartPr>
            <p14:xfrm>
              <a:off x="8725822" y="3571979"/>
              <a:ext cx="990000" cy="946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06742" y="3561539"/>
                <a:ext cx="10278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1" name="Ink 140"/>
              <p14:cNvContentPartPr/>
              <p14:nvPr/>
            </p14:nvContentPartPr>
            <p14:xfrm>
              <a:off x="10257622" y="3221699"/>
              <a:ext cx="1623960" cy="78264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38542" y="3201539"/>
                <a:ext cx="1660680" cy="82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5" name="Ink 144"/>
              <p14:cNvContentPartPr/>
              <p14:nvPr/>
            </p14:nvContentPartPr>
            <p14:xfrm>
              <a:off x="8210662" y="3318179"/>
              <a:ext cx="328680" cy="4860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90862" y="3296939"/>
                <a:ext cx="3693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6" name="Ink 145"/>
              <p14:cNvContentPartPr/>
              <p14:nvPr/>
            </p14:nvContentPartPr>
            <p14:xfrm>
              <a:off x="9144502" y="3438059"/>
              <a:ext cx="192600" cy="4644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31542" y="3420419"/>
                <a:ext cx="2160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4" name="Ink 153"/>
              <p14:cNvContentPartPr/>
              <p14:nvPr/>
            </p14:nvContentPartPr>
            <p14:xfrm>
              <a:off x="6913942" y="3150779"/>
              <a:ext cx="1294200" cy="89136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94142" y="3129899"/>
                <a:ext cx="1328760" cy="9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3" name="Ink 162"/>
              <p14:cNvContentPartPr/>
              <p14:nvPr/>
            </p14:nvContentPartPr>
            <p14:xfrm>
              <a:off x="6484102" y="5588699"/>
              <a:ext cx="2776320" cy="62892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67182" y="5577539"/>
                <a:ext cx="281520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6" name="Ink 165"/>
              <p14:cNvContentPartPr/>
              <p14:nvPr/>
            </p14:nvContentPartPr>
            <p14:xfrm>
              <a:off x="7130662" y="3354539"/>
              <a:ext cx="948960" cy="40608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09782" y="3342659"/>
                <a:ext cx="99036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3" name="Ink 172"/>
              <p14:cNvContentPartPr/>
              <p14:nvPr/>
            </p14:nvContentPartPr>
            <p14:xfrm>
              <a:off x="9557422" y="7004579"/>
              <a:ext cx="360" cy="36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544822" y="6991979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5" name="Ink 184"/>
              <p14:cNvContentPartPr/>
              <p14:nvPr/>
            </p14:nvContentPartPr>
            <p14:xfrm>
              <a:off x="9145222" y="3220979"/>
              <a:ext cx="1026000" cy="63612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29022" y="3204059"/>
                <a:ext cx="10602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6" name="Ink 185"/>
              <p14:cNvContentPartPr/>
              <p14:nvPr/>
            </p14:nvContentPartPr>
            <p14:xfrm>
              <a:off x="6980542" y="3399539"/>
              <a:ext cx="76680" cy="2232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61462" y="3379739"/>
                <a:ext cx="1036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7" name="Ink 186"/>
              <p14:cNvContentPartPr/>
              <p14:nvPr/>
            </p14:nvContentPartPr>
            <p14:xfrm>
              <a:off x="7308862" y="4355699"/>
              <a:ext cx="54360" cy="54864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87622" y="4337699"/>
                <a:ext cx="9000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8" name="Ink 187"/>
              <p14:cNvContentPartPr/>
              <p14:nvPr/>
            </p14:nvContentPartPr>
            <p14:xfrm>
              <a:off x="7180342" y="4885259"/>
              <a:ext cx="244800" cy="26856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61262" y="4874819"/>
                <a:ext cx="2707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9" name="Ink 188"/>
              <p14:cNvContentPartPr/>
              <p14:nvPr/>
            </p14:nvContentPartPr>
            <p14:xfrm>
              <a:off x="7394902" y="4906139"/>
              <a:ext cx="158760" cy="28404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74022" y="4894979"/>
                <a:ext cx="1936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0" name="Ink 189"/>
              <p14:cNvContentPartPr/>
              <p14:nvPr/>
            </p14:nvContentPartPr>
            <p14:xfrm>
              <a:off x="7420822" y="4359659"/>
              <a:ext cx="88200" cy="61020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99222" y="4341659"/>
                <a:ext cx="12852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" name="Ink 2"/>
              <p14:cNvContentPartPr/>
              <p14:nvPr/>
            </p14:nvContentPartPr>
            <p14:xfrm>
              <a:off x="492982" y="223619"/>
              <a:ext cx="4656240" cy="3336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2822" y="204899"/>
                <a:ext cx="4683600" cy="33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/>
              <p14:cNvContentPartPr/>
              <p14:nvPr/>
            </p14:nvContentPartPr>
            <p14:xfrm>
              <a:off x="659891" y="3855637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7291" y="3843037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5" name="Ink 14"/>
              <p14:cNvContentPartPr/>
              <p14:nvPr/>
            </p14:nvContentPartPr>
            <p14:xfrm>
              <a:off x="773291" y="4484197"/>
              <a:ext cx="1204560" cy="1083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1051" y="4465477"/>
                <a:ext cx="12355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6" name="Ink 95"/>
              <p14:cNvContentPartPr/>
              <p14:nvPr/>
            </p14:nvContentPartPr>
            <p14:xfrm>
              <a:off x="498251" y="4115557"/>
              <a:ext cx="4831560" cy="213624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8811" y="4097557"/>
                <a:ext cx="4869720" cy="21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39" name="Ink 138"/>
              <p14:cNvContentPartPr/>
              <p14:nvPr/>
            </p14:nvContentPartPr>
            <p14:xfrm>
              <a:off x="3243611" y="5923837"/>
              <a:ext cx="720000" cy="4788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27411" y="5913397"/>
                <a:ext cx="7534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74" name="Ink 173"/>
              <p14:cNvContentPartPr/>
              <p14:nvPr/>
            </p14:nvContentPartPr>
            <p14:xfrm>
              <a:off x="1711811" y="6417037"/>
              <a:ext cx="785520" cy="226440"/>
            </p14:xfrm>
          </p:contentPart>
        </mc:Choice>
        <mc:Fallback>
          <p:pic>
            <p:nvPicPr>
              <p:cNvPr id="174" name="Ink 17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93091" y="6399397"/>
                <a:ext cx="8236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75" name="Ink 174"/>
              <p14:cNvContentPartPr/>
              <p14:nvPr/>
            </p14:nvContentPartPr>
            <p14:xfrm>
              <a:off x="4281491" y="6291757"/>
              <a:ext cx="1027440" cy="580320"/>
            </p14:xfrm>
          </p:contentPart>
        </mc:Choice>
        <mc:Fallback>
          <p:pic>
            <p:nvPicPr>
              <p:cNvPr id="175" name="Ink 17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62771" y="6273397"/>
                <a:ext cx="1053720" cy="61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01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819502" y="684059"/>
              <a:ext cx="2029320" cy="298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822" y="664619"/>
                <a:ext cx="2063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5" name="Ink 104"/>
              <p14:cNvContentPartPr/>
              <p14:nvPr/>
            </p14:nvContentPartPr>
            <p14:xfrm>
              <a:off x="5824222" y="680819"/>
              <a:ext cx="1450440" cy="1004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6222" y="660659"/>
                <a:ext cx="14886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2" name="Ink 131"/>
              <p14:cNvContentPartPr/>
              <p14:nvPr/>
            </p14:nvContentPartPr>
            <p14:xfrm>
              <a:off x="8045422" y="534299"/>
              <a:ext cx="829800" cy="6890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26342" y="514859"/>
                <a:ext cx="8694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9" name="Ink 108"/>
              <p14:cNvContentPartPr/>
              <p14:nvPr/>
            </p14:nvContentPartPr>
            <p14:xfrm>
              <a:off x="8725822" y="3571979"/>
              <a:ext cx="990000" cy="946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06742" y="3561539"/>
                <a:ext cx="10278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1" name="Ink 140"/>
              <p14:cNvContentPartPr/>
              <p14:nvPr/>
            </p14:nvContentPartPr>
            <p14:xfrm>
              <a:off x="10257622" y="3221699"/>
              <a:ext cx="1623960" cy="78264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38542" y="3201539"/>
                <a:ext cx="1660680" cy="82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5" name="Ink 144"/>
              <p14:cNvContentPartPr/>
              <p14:nvPr/>
            </p14:nvContentPartPr>
            <p14:xfrm>
              <a:off x="8210662" y="3318179"/>
              <a:ext cx="328680" cy="4860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90862" y="3296939"/>
                <a:ext cx="3693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6" name="Ink 145"/>
              <p14:cNvContentPartPr/>
              <p14:nvPr/>
            </p14:nvContentPartPr>
            <p14:xfrm>
              <a:off x="9144502" y="3438059"/>
              <a:ext cx="192600" cy="4644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31542" y="3420419"/>
                <a:ext cx="2160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3" name="Ink 172"/>
              <p14:cNvContentPartPr/>
              <p14:nvPr/>
            </p14:nvContentPartPr>
            <p14:xfrm>
              <a:off x="9557422" y="7004579"/>
              <a:ext cx="360" cy="36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44822" y="6991979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5" name="Ink 184"/>
              <p14:cNvContentPartPr/>
              <p14:nvPr/>
            </p14:nvContentPartPr>
            <p14:xfrm>
              <a:off x="9145222" y="3220979"/>
              <a:ext cx="1026000" cy="63612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29022" y="3204059"/>
                <a:ext cx="10602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6" name="Ink 185"/>
              <p14:cNvContentPartPr/>
              <p14:nvPr/>
            </p14:nvContentPartPr>
            <p14:xfrm>
              <a:off x="6980542" y="3399539"/>
              <a:ext cx="76680" cy="2232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1462" y="3379739"/>
                <a:ext cx="1036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7" name="Ink 186"/>
              <p14:cNvContentPartPr/>
              <p14:nvPr/>
            </p14:nvContentPartPr>
            <p14:xfrm>
              <a:off x="7308862" y="4355699"/>
              <a:ext cx="54360" cy="54864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87622" y="4337699"/>
                <a:ext cx="9000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8" name="Ink 187"/>
              <p14:cNvContentPartPr/>
              <p14:nvPr/>
            </p14:nvContentPartPr>
            <p14:xfrm>
              <a:off x="7180342" y="4885259"/>
              <a:ext cx="244800" cy="26856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61262" y="4874819"/>
                <a:ext cx="2707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9" name="Ink 188"/>
              <p14:cNvContentPartPr/>
              <p14:nvPr/>
            </p14:nvContentPartPr>
            <p14:xfrm>
              <a:off x="7394902" y="4906139"/>
              <a:ext cx="158760" cy="28404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74022" y="4894979"/>
                <a:ext cx="1936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0" name="Ink 189"/>
              <p14:cNvContentPartPr/>
              <p14:nvPr/>
            </p14:nvContentPartPr>
            <p14:xfrm>
              <a:off x="7420822" y="4359659"/>
              <a:ext cx="88200" cy="61020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99222" y="4341659"/>
                <a:ext cx="12852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/>
              <p14:cNvContentPartPr/>
              <p14:nvPr/>
            </p14:nvContentPartPr>
            <p14:xfrm>
              <a:off x="492982" y="240899"/>
              <a:ext cx="2588040" cy="640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2822" y="222539"/>
                <a:ext cx="262728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" name="Ink 7"/>
              <p14:cNvContentPartPr/>
              <p14:nvPr/>
            </p14:nvContentPartPr>
            <p14:xfrm>
              <a:off x="6484102" y="3150779"/>
              <a:ext cx="2776320" cy="3066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67182" y="3129899"/>
                <a:ext cx="2815200" cy="31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3" name="Ink 102"/>
              <p14:cNvContentPartPr/>
              <p14:nvPr/>
            </p14:nvContentPartPr>
            <p14:xfrm>
              <a:off x="4249222" y="223619"/>
              <a:ext cx="1220760" cy="86472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29422" y="204899"/>
                <a:ext cx="126108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4" name="Ink 103"/>
              <p14:cNvContentPartPr/>
              <p14:nvPr/>
            </p14:nvContentPartPr>
            <p14:xfrm>
              <a:off x="7156942" y="387779"/>
              <a:ext cx="2126520" cy="4608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35702" y="368339"/>
                <a:ext cx="21672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8" name="Ink 17"/>
              <p14:cNvContentPartPr/>
              <p14:nvPr/>
            </p14:nvContentPartPr>
            <p14:xfrm>
              <a:off x="434171" y="2232397"/>
              <a:ext cx="3819240" cy="13752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731" y="2215477"/>
                <a:ext cx="3858480" cy="14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9" name="Ink 18"/>
              <p14:cNvContentPartPr/>
              <p14:nvPr/>
            </p14:nvContentPartPr>
            <p14:xfrm>
              <a:off x="417611" y="2773477"/>
              <a:ext cx="2180520" cy="324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2851" y="2753317"/>
                <a:ext cx="22154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1" name="Ink 110"/>
              <p14:cNvContentPartPr/>
              <p14:nvPr/>
            </p14:nvContentPartPr>
            <p14:xfrm>
              <a:off x="2137691" y="3354157"/>
              <a:ext cx="923760" cy="7164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21851" y="3333637"/>
                <a:ext cx="9594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5" name="Ink 134"/>
              <p14:cNvContentPartPr/>
              <p14:nvPr/>
            </p14:nvContentPartPr>
            <p14:xfrm>
              <a:off x="2962811" y="3203317"/>
              <a:ext cx="1241640" cy="495360"/>
            </p14:xfrm>
          </p:contentPart>
        </mc:Choice>
        <mc:Fallback>
          <p:pic>
            <p:nvPicPr>
              <p:cNvPr id="135" name="Ink 13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42651" y="3183517"/>
                <a:ext cx="128052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36" name="Ink 135"/>
              <p14:cNvContentPartPr/>
              <p14:nvPr/>
            </p14:nvContentPartPr>
            <p14:xfrm>
              <a:off x="1352171" y="3762757"/>
              <a:ext cx="294840" cy="88776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43891" y="3745837"/>
                <a:ext cx="309960" cy="9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8" name="Ink 147"/>
              <p14:cNvContentPartPr/>
              <p14:nvPr/>
            </p14:nvContentPartPr>
            <p14:xfrm>
              <a:off x="3301571" y="3862117"/>
              <a:ext cx="829800" cy="89496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82851" y="3846277"/>
                <a:ext cx="856080" cy="9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62" name="Ink 161"/>
              <p14:cNvContentPartPr/>
              <p14:nvPr/>
            </p14:nvContentPartPr>
            <p14:xfrm>
              <a:off x="959051" y="4244437"/>
              <a:ext cx="821160" cy="154476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47531" y="4226077"/>
                <a:ext cx="842400" cy="15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69" name="Ink 168"/>
              <p14:cNvContentPartPr/>
              <p14:nvPr/>
            </p14:nvContentPartPr>
            <p14:xfrm>
              <a:off x="1823411" y="5362597"/>
              <a:ext cx="417240" cy="16056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05771" y="5344237"/>
                <a:ext cx="4417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70" name="Ink 169"/>
              <p14:cNvContentPartPr/>
              <p14:nvPr/>
            </p14:nvContentPartPr>
            <p14:xfrm>
              <a:off x="2714771" y="5593357"/>
              <a:ext cx="671040" cy="5904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04331" y="5575717"/>
                <a:ext cx="6904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71" name="Ink 170"/>
              <p14:cNvContentPartPr/>
              <p14:nvPr/>
            </p14:nvContentPartPr>
            <p14:xfrm>
              <a:off x="2296451" y="5522077"/>
              <a:ext cx="1413720" cy="22536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81691" y="5504797"/>
                <a:ext cx="14414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72" name="Ink 171"/>
              <p14:cNvContentPartPr/>
              <p14:nvPr/>
            </p14:nvContentPartPr>
            <p14:xfrm>
              <a:off x="596171" y="5482117"/>
              <a:ext cx="274320" cy="17280"/>
            </p14:xfrm>
          </p:contentPart>
        </mc:Choice>
        <mc:Fallback>
          <p:pic>
            <p:nvPicPr>
              <p:cNvPr id="172" name="Ink 17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7811" y="5467717"/>
                <a:ext cx="2995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74" name="Ink 173"/>
              <p14:cNvContentPartPr/>
              <p14:nvPr/>
            </p14:nvContentPartPr>
            <p14:xfrm>
              <a:off x="583211" y="5546197"/>
              <a:ext cx="353160" cy="65160"/>
            </p14:xfrm>
          </p:contentPart>
        </mc:Choice>
        <mc:Fallback>
          <p:pic>
            <p:nvPicPr>
              <p:cNvPr id="174" name="Ink 17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65211" y="5532517"/>
                <a:ext cx="387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75" name="Ink 174"/>
              <p14:cNvContentPartPr/>
              <p14:nvPr/>
            </p14:nvContentPartPr>
            <p14:xfrm>
              <a:off x="809651" y="5434957"/>
              <a:ext cx="262080" cy="231840"/>
            </p14:xfrm>
          </p:contentPart>
        </mc:Choice>
        <mc:Fallback>
          <p:pic>
            <p:nvPicPr>
              <p:cNvPr id="175" name="Ink 17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90211" y="5418037"/>
                <a:ext cx="3013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78" name="Ink 177"/>
              <p14:cNvContentPartPr/>
              <p14:nvPr/>
            </p14:nvContentPartPr>
            <p14:xfrm>
              <a:off x="3604691" y="5538997"/>
              <a:ext cx="183960" cy="28008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84891" y="5522077"/>
                <a:ext cx="220680" cy="3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4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896" y="195262"/>
            <a:ext cx="11797934" cy="67715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3312" y="502920"/>
            <a:ext cx="6016752" cy="859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508184" y="670608"/>
              <a:ext cx="5248080" cy="548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1624" y="652608"/>
                <a:ext cx="5285160" cy="58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38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97" y="0"/>
            <a:ext cx="11547475" cy="67563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26737" y="5057074"/>
              <a:ext cx="892440" cy="849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257" y="4883194"/>
                <a:ext cx="1049040" cy="12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475369" y="4607976"/>
              <a:ext cx="58680" cy="1254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38649" y="4548216"/>
                <a:ext cx="131400" cy="13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3841129" y="4990296"/>
              <a:ext cx="510120" cy="479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09449" y="4917576"/>
                <a:ext cx="57168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3882889" y="4565856"/>
              <a:ext cx="464040" cy="506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52289" y="4494216"/>
                <a:ext cx="52740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4282129" y="3425376"/>
              <a:ext cx="901080" cy="818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5489" y="3355536"/>
                <a:ext cx="968040" cy="9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5134249" y="3409536"/>
              <a:ext cx="35280" cy="369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98609" y="3346176"/>
                <a:ext cx="10728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6301369" y="3795456"/>
              <a:ext cx="77400" cy="871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61769" y="3727776"/>
                <a:ext cx="150840" cy="10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/>
              <p14:cNvContentPartPr/>
              <p14:nvPr/>
            </p14:nvContentPartPr>
            <p14:xfrm>
              <a:off x="6341689" y="5183616"/>
              <a:ext cx="0" cy="10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0" y="0"/>
                <a:ext cx="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/>
              <p14:cNvContentPartPr/>
              <p14:nvPr/>
            </p14:nvContentPartPr>
            <p14:xfrm>
              <a:off x="6332329" y="5113416"/>
              <a:ext cx="15840" cy="3013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12889" y="5093976"/>
                <a:ext cx="4968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/>
              <p14:cNvContentPartPr/>
              <p14:nvPr/>
            </p14:nvContentPartPr>
            <p14:xfrm>
              <a:off x="6324409" y="5001456"/>
              <a:ext cx="46080" cy="4924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85169" y="4922616"/>
                <a:ext cx="12420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/>
              <p14:cNvContentPartPr/>
              <p14:nvPr/>
            </p14:nvContentPartPr>
            <p14:xfrm>
              <a:off x="6730129" y="2991936"/>
              <a:ext cx="37440" cy="28987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90169" y="2936496"/>
                <a:ext cx="114120" cy="30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/>
              <p14:cNvContentPartPr/>
              <p14:nvPr/>
            </p14:nvContentPartPr>
            <p14:xfrm>
              <a:off x="6350329" y="3435456"/>
              <a:ext cx="1255320" cy="11862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22969" y="3358056"/>
                <a:ext cx="1318320" cy="13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/>
              <p14:cNvContentPartPr/>
              <p14:nvPr/>
            </p14:nvContentPartPr>
            <p14:xfrm>
              <a:off x="7541209" y="3430416"/>
              <a:ext cx="59400" cy="1254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01969" y="3372456"/>
                <a:ext cx="121680" cy="13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/>
              <p14:cNvContentPartPr/>
              <p14:nvPr/>
            </p14:nvContentPartPr>
            <p14:xfrm>
              <a:off x="7580089" y="4204776"/>
              <a:ext cx="441000" cy="529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52009" y="4129176"/>
                <a:ext cx="49716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/>
              <p14:cNvContentPartPr/>
              <p14:nvPr/>
            </p14:nvContentPartPr>
            <p14:xfrm>
              <a:off x="8729209" y="3853056"/>
              <a:ext cx="47160" cy="7966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689249" y="3787896"/>
                <a:ext cx="116280" cy="9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/>
              <p14:cNvContentPartPr/>
              <p14:nvPr/>
            </p14:nvContentPartPr>
            <p14:xfrm>
              <a:off x="8777809" y="4228176"/>
              <a:ext cx="410040" cy="399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751169" y="4150056"/>
                <a:ext cx="4694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/>
              <p14:cNvContentPartPr/>
              <p14:nvPr/>
            </p14:nvContentPartPr>
            <p14:xfrm>
              <a:off x="7098409" y="2944776"/>
              <a:ext cx="552240" cy="5050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70689" y="2870616"/>
                <a:ext cx="60984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/>
              <p14:cNvContentPartPr/>
              <p14:nvPr/>
            </p14:nvContentPartPr>
            <p14:xfrm>
              <a:off x="7535089" y="1827336"/>
              <a:ext cx="859320" cy="8409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11329" y="1753176"/>
                <a:ext cx="92016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Ink 36"/>
              <p14:cNvContentPartPr/>
              <p14:nvPr/>
            </p14:nvContentPartPr>
            <p14:xfrm>
              <a:off x="11174920" y="3807760"/>
              <a:ext cx="81000" cy="471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140360" y="3740440"/>
                <a:ext cx="1407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/>
              <p14:cNvContentPartPr/>
              <p14:nvPr/>
            </p14:nvContentPartPr>
            <p14:xfrm>
              <a:off x="10084840" y="3801640"/>
              <a:ext cx="19080" cy="4449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046320" y="3721720"/>
                <a:ext cx="9720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/>
              <p14:cNvContentPartPr/>
              <p14:nvPr/>
            </p14:nvContentPartPr>
            <p14:xfrm>
              <a:off x="11157640" y="2629120"/>
              <a:ext cx="56880" cy="8006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127760" y="2550280"/>
                <a:ext cx="107640" cy="9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0" name="Ink 39"/>
              <p14:cNvContentPartPr/>
              <p14:nvPr/>
            </p14:nvContentPartPr>
            <p14:xfrm>
              <a:off x="10801960" y="2602840"/>
              <a:ext cx="416160" cy="4244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772440" y="2526520"/>
                <a:ext cx="48204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/>
              <p14:cNvContentPartPr/>
              <p14:nvPr/>
            </p14:nvContentPartPr>
            <p14:xfrm>
              <a:off x="10757320" y="1797560"/>
              <a:ext cx="68760" cy="12556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715920" y="1730600"/>
                <a:ext cx="152280" cy="14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/>
              <p14:cNvContentPartPr/>
              <p14:nvPr/>
            </p14:nvContentPartPr>
            <p14:xfrm>
              <a:off x="9585520" y="1831400"/>
              <a:ext cx="1249200" cy="12067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559600" y="1751120"/>
                <a:ext cx="1311840" cy="13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/>
              <p14:cNvContentPartPr/>
              <p14:nvPr/>
            </p14:nvContentPartPr>
            <p14:xfrm>
              <a:off x="9528280" y="2182760"/>
              <a:ext cx="87480" cy="84312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484720" y="2105720"/>
                <a:ext cx="173520" cy="10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5" name="Ink 44"/>
              <p14:cNvContentPartPr/>
              <p14:nvPr/>
            </p14:nvContentPartPr>
            <p14:xfrm>
              <a:off x="9966400" y="1389320"/>
              <a:ext cx="59760" cy="20570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925720" y="1307240"/>
                <a:ext cx="143280" cy="22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6" name="Ink 45"/>
              <p14:cNvContentPartPr/>
              <p14:nvPr/>
            </p14:nvContentPartPr>
            <p14:xfrm>
              <a:off x="10391920" y="1349360"/>
              <a:ext cx="459360" cy="4615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362400" y="1269800"/>
                <a:ext cx="52524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7" name="Ink 46"/>
              <p14:cNvContentPartPr/>
              <p14:nvPr/>
            </p14:nvContentPartPr>
            <p14:xfrm>
              <a:off x="10776760" y="180120"/>
              <a:ext cx="844200" cy="8539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745440" y="98400"/>
                <a:ext cx="916560" cy="101736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Rectangle 47"/>
          <p:cNvSpPr/>
          <p:nvPr/>
        </p:nvSpPr>
        <p:spPr>
          <a:xfrm>
            <a:off x="1353311" y="100584"/>
            <a:ext cx="7834537" cy="1672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1" name="Ink 50"/>
              <p14:cNvContentPartPr/>
              <p14:nvPr/>
            </p14:nvContentPartPr>
            <p14:xfrm>
              <a:off x="1514068" y="229104"/>
              <a:ext cx="3791036" cy="1383792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89949" y="211465"/>
                <a:ext cx="3834955" cy="1429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3" name="Ink 102"/>
              <p14:cNvContentPartPr/>
              <p14:nvPr/>
            </p14:nvContentPartPr>
            <p14:xfrm>
              <a:off x="6220708" y="938976"/>
              <a:ext cx="2015280" cy="6933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197308" y="913056"/>
                <a:ext cx="2059560" cy="7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8" name="Ink 147"/>
              <p14:cNvContentPartPr/>
              <p14:nvPr/>
            </p14:nvContentPartPr>
            <p14:xfrm>
              <a:off x="3408388" y="1071096"/>
              <a:ext cx="2947320" cy="61056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83908" y="1044816"/>
                <a:ext cx="2991600" cy="66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22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312510" cy="782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312510" cy="782202"/>
              </a:xfrm>
              <a:prstGeom prst="rect">
                <a:avLst/>
              </a:prstGeom>
              <a:blipFill rotWithShape="0">
                <a:blip r:embed="rId4"/>
                <a:stretch>
                  <a:fillRect l="-2026" t="-3906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1" name="Ink 1030"/>
              <p14:cNvContentPartPr/>
              <p14:nvPr/>
            </p14:nvContentPartPr>
            <p14:xfrm>
              <a:off x="4259691" y="3776194"/>
              <a:ext cx="1218240" cy="1284480"/>
            </p14:xfrm>
          </p:contentPart>
        </mc:Choice>
        <mc:Fallback xmlns="">
          <p:pic>
            <p:nvPicPr>
              <p:cNvPr id="1031" name="Ink 10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8171" y="3764314"/>
                <a:ext cx="1241640" cy="13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75" name="Ink 1074"/>
              <p14:cNvContentPartPr/>
              <p14:nvPr/>
            </p14:nvContentPartPr>
            <p14:xfrm>
              <a:off x="6526251" y="2140354"/>
              <a:ext cx="3857040" cy="4324680"/>
            </p14:xfrm>
          </p:contentPart>
        </mc:Choice>
        <mc:Fallback xmlns="">
          <p:pic>
            <p:nvPicPr>
              <p:cNvPr id="1075" name="Ink 107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14371" y="2127394"/>
                <a:ext cx="3888360" cy="43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91" name="Ink 1090"/>
              <p14:cNvContentPartPr/>
              <p14:nvPr/>
            </p14:nvContentPartPr>
            <p14:xfrm>
              <a:off x="14106891" y="5187034"/>
              <a:ext cx="360" cy="360"/>
            </p14:xfrm>
          </p:contentPart>
        </mc:Choice>
        <mc:Fallback xmlns="">
          <p:pic>
            <p:nvPicPr>
              <p:cNvPr id="1091" name="Ink 109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095011" y="51751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92" name="Ink 1091"/>
              <p14:cNvContentPartPr/>
              <p14:nvPr/>
            </p14:nvContentPartPr>
            <p14:xfrm>
              <a:off x="5590251" y="3349594"/>
              <a:ext cx="2115360" cy="805320"/>
            </p14:xfrm>
          </p:contentPart>
        </mc:Choice>
        <mc:Fallback xmlns="">
          <p:pic>
            <p:nvPicPr>
              <p:cNvPr id="1092" name="Ink 10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80891" y="3333754"/>
                <a:ext cx="213804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4" name="TextBox 1093"/>
              <p:cNvSpPr txBox="1"/>
              <p:nvPr/>
            </p:nvSpPr>
            <p:spPr>
              <a:xfrm>
                <a:off x="2057400" y="5893917"/>
                <a:ext cx="44671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-Many differentials</a:t>
                </a:r>
              </a:p>
              <a:p>
                <a:r>
                  <a:rPr lang="en-US" sz="2000" dirty="0">
                    <a:solidFill>
                      <a:srgbClr val="C00000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differentials go back by 1 and up by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r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94" name="TextBox 10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893917"/>
                <a:ext cx="4467120" cy="707886"/>
              </a:xfrm>
              <a:prstGeom prst="rect">
                <a:avLst/>
              </a:prstGeom>
              <a:blipFill rotWithShape="0">
                <a:blip r:embed="rId18"/>
                <a:stretch>
                  <a:fillRect l="-1503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4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3" y="1176217"/>
            <a:ext cx="11817822" cy="45820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469944" y="224784"/>
              <a:ext cx="6115320" cy="1186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344" y="208224"/>
                <a:ext cx="6135120" cy="121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17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609600"/>
            <a:ext cx="8305800" cy="5638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410916" y="243963"/>
              <a:ext cx="1550520" cy="558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276" y="231363"/>
                <a:ext cx="158688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2789076" y="4821363"/>
              <a:ext cx="173520" cy="36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4476" y="4634523"/>
                <a:ext cx="3513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3846396" y="4855923"/>
              <a:ext cx="172440" cy="36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62156" y="4657923"/>
                <a:ext cx="357120" cy="4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69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3" y="1176217"/>
            <a:ext cx="11817822" cy="45820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087876" y="4345443"/>
              <a:ext cx="200160" cy="49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2316" y="4280643"/>
                <a:ext cx="2563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843516" y="4353723"/>
              <a:ext cx="263520" cy="84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5436" y="4291083"/>
                <a:ext cx="3247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3068796" y="4359483"/>
              <a:ext cx="42840" cy="52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9276" y="4301163"/>
                <a:ext cx="910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661035" y="210947"/>
              <a:ext cx="6115050" cy="118745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435" y="194385"/>
                <a:ext cx="6134850" cy="12205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86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92" y="299151"/>
            <a:ext cx="6449327" cy="59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3" y="1176217"/>
            <a:ext cx="11817822" cy="45820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236796" y="4354443"/>
              <a:ext cx="269280" cy="146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7996" y="4289283"/>
                <a:ext cx="3319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7855716" y="4324203"/>
              <a:ext cx="244440" cy="123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25836" y="4266243"/>
                <a:ext cx="3060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9406956" y="4332843"/>
              <a:ext cx="134280" cy="218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7436" y="4280283"/>
                <a:ext cx="1929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10149996" y="4299363"/>
              <a:ext cx="341640" cy="13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20476" y="4245723"/>
                <a:ext cx="4028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651891" y="137795"/>
              <a:ext cx="6115050" cy="118745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291" y="121233"/>
                <a:ext cx="6134850" cy="12205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29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6" y="2249668"/>
            <a:ext cx="11886298" cy="35192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005984" y="160704"/>
              <a:ext cx="5455440" cy="1396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984" y="142344"/>
                <a:ext cx="5479560" cy="14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5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312510" cy="782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312510" cy="782202"/>
              </a:xfrm>
              <a:prstGeom prst="rect">
                <a:avLst/>
              </a:prstGeom>
              <a:blipFill rotWithShape="0">
                <a:blip r:embed="rId5"/>
                <a:stretch>
                  <a:fillRect l="-2026" t="-3906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75" name="Ink 1074"/>
              <p14:cNvContentPartPr/>
              <p14:nvPr/>
            </p14:nvContentPartPr>
            <p14:xfrm>
              <a:off x="8899731" y="4302514"/>
              <a:ext cx="135360" cy="647640"/>
            </p14:xfrm>
          </p:contentPart>
        </mc:Choice>
        <mc:Fallback xmlns="">
          <p:pic>
            <p:nvPicPr>
              <p:cNvPr id="1075" name="Ink 107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90371" y="4299274"/>
                <a:ext cx="16020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91" name="Ink 1090"/>
              <p14:cNvContentPartPr/>
              <p14:nvPr/>
            </p14:nvContentPartPr>
            <p14:xfrm>
              <a:off x="14106891" y="5187034"/>
              <a:ext cx="360" cy="360"/>
            </p14:xfrm>
          </p:contentPart>
        </mc:Choice>
        <mc:Fallback xmlns="">
          <p:pic>
            <p:nvPicPr>
              <p:cNvPr id="1091" name="Ink 10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95011" y="51751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4" name="TextBox 1093"/>
              <p:cNvSpPr txBox="1"/>
              <p:nvPr/>
            </p:nvSpPr>
            <p:spPr>
              <a:xfrm>
                <a:off x="2057400" y="5893917"/>
                <a:ext cx="44671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-Many differentials</a:t>
                </a:r>
              </a:p>
              <a:p>
                <a:r>
                  <a:rPr lang="en-US" sz="2000" dirty="0">
                    <a:solidFill>
                      <a:srgbClr val="C00000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differentials go back by 1 and up by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r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94" name="TextBox 10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893917"/>
                <a:ext cx="4467120" cy="707886"/>
              </a:xfrm>
              <a:prstGeom prst="rect">
                <a:avLst/>
              </a:prstGeom>
              <a:blipFill rotWithShape="0">
                <a:blip r:embed="rId15"/>
                <a:stretch>
                  <a:fillRect l="-1503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2402280" y="4952376"/>
              <a:ext cx="78120" cy="52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85282" y="4916376"/>
                <a:ext cx="1128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3061800" y="4943376"/>
              <a:ext cx="72360" cy="78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45960" y="4908456"/>
                <a:ext cx="1051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4380120" y="4935816"/>
              <a:ext cx="62280" cy="67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62581" y="4899096"/>
                <a:ext cx="98073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/>
              <p14:cNvContentPartPr/>
              <p14:nvPr/>
            </p14:nvContentPartPr>
            <p14:xfrm>
              <a:off x="7871760" y="5054616"/>
              <a:ext cx="7452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53847" y="5020249"/>
                <a:ext cx="110347" cy="147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Ink 12"/>
              <p14:cNvContentPartPr/>
              <p14:nvPr/>
            </p14:nvContentPartPr>
            <p14:xfrm>
              <a:off x="2062440" y="4930416"/>
              <a:ext cx="77400" cy="61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45880" y="4897656"/>
                <a:ext cx="102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Ink 14"/>
              <p14:cNvContentPartPr/>
              <p14:nvPr/>
            </p14:nvContentPartPr>
            <p14:xfrm>
              <a:off x="1907280" y="4940136"/>
              <a:ext cx="48600" cy="846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92047" y="4912056"/>
                <a:ext cx="78703" cy="142920"/>
              </a:xfrm>
              <a:prstGeom prst="rect">
                <a:avLst/>
              </a:prstGeom>
            </p:spPr>
          </p:pic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15856" y="5265738"/>
            <a:ext cx="1347333" cy="8535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/>
              <p14:cNvContentPartPr/>
              <p14:nvPr/>
            </p14:nvContentPartPr>
            <p14:xfrm>
              <a:off x="8740971" y="2140354"/>
              <a:ext cx="1642320" cy="2604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729451" y="2127394"/>
                <a:ext cx="1673280" cy="26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/>
              <p14:cNvContentPartPr/>
              <p14:nvPr/>
            </p14:nvContentPartPr>
            <p14:xfrm>
              <a:off x="7710651" y="2819314"/>
              <a:ext cx="1379880" cy="22280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696251" y="2804194"/>
                <a:ext cx="1409760" cy="22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/>
              <p14:cNvContentPartPr/>
              <p14:nvPr/>
            </p14:nvContentPartPr>
            <p14:xfrm>
              <a:off x="7187211" y="6414274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75331" y="64023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Ink 23"/>
              <p14:cNvContentPartPr/>
              <p14:nvPr/>
            </p14:nvContentPartPr>
            <p14:xfrm>
              <a:off x="6526251" y="6464674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14371" y="64527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/>
              <p14:cNvContentPartPr/>
              <p14:nvPr/>
            </p14:nvContentPartPr>
            <p14:xfrm>
              <a:off x="2906640" y="3349594"/>
              <a:ext cx="4798971" cy="80531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91519" y="3333754"/>
                <a:ext cx="4827412" cy="831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/>
              <p14:cNvContentPartPr/>
              <p14:nvPr/>
            </p14:nvContentPartPr>
            <p14:xfrm>
              <a:off x="2541240" y="4078584"/>
              <a:ext cx="346680" cy="7858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29000" y="4062384"/>
                <a:ext cx="369720" cy="8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9" name="Ink 48"/>
              <p14:cNvContentPartPr/>
              <p14:nvPr/>
            </p14:nvContentPartPr>
            <p14:xfrm>
              <a:off x="2080800" y="3743424"/>
              <a:ext cx="470691" cy="11138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64954" y="3727224"/>
                <a:ext cx="493739" cy="11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" name="Ink 50"/>
              <p14:cNvContentPartPr/>
              <p14:nvPr/>
            </p14:nvContentPartPr>
            <p14:xfrm>
              <a:off x="3254040" y="3776194"/>
              <a:ext cx="2223891" cy="12844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38919" y="3764314"/>
                <a:ext cx="2250893" cy="13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81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312510" cy="782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312510" cy="782202"/>
              </a:xfrm>
              <a:prstGeom prst="rect">
                <a:avLst/>
              </a:prstGeom>
              <a:blipFill rotWithShape="0">
                <a:blip r:embed="rId4"/>
                <a:stretch>
                  <a:fillRect l="-2026" t="-3906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75" name="Ink 1074"/>
              <p14:cNvContentPartPr/>
              <p14:nvPr/>
            </p14:nvContentPartPr>
            <p14:xfrm>
              <a:off x="7187211" y="6414274"/>
              <a:ext cx="360" cy="360"/>
            </p14:xfrm>
          </p:contentPart>
        </mc:Choice>
        <mc:Fallback xmlns="">
          <p:pic>
            <p:nvPicPr>
              <p:cNvPr id="1075" name="Ink 10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75331" y="64023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91" name="Ink 1090"/>
              <p14:cNvContentPartPr/>
              <p14:nvPr/>
            </p14:nvContentPartPr>
            <p14:xfrm>
              <a:off x="14106891" y="5187034"/>
              <a:ext cx="360" cy="360"/>
            </p14:xfrm>
          </p:contentPart>
        </mc:Choice>
        <mc:Fallback xmlns="">
          <p:pic>
            <p:nvPicPr>
              <p:cNvPr id="1091" name="Ink 109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95011" y="51751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2092131" y="4944034"/>
              <a:ext cx="35280" cy="79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46411" y="4838194"/>
                <a:ext cx="133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2410731" y="4612834"/>
              <a:ext cx="24840" cy="481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51919" y="4560994"/>
                <a:ext cx="133698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3052251" y="4458754"/>
              <a:ext cx="362880" cy="623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89188" y="4394277"/>
                <a:ext cx="491167" cy="815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/>
              <p14:cNvContentPartPr/>
              <p14:nvPr/>
            </p14:nvContentPartPr>
            <p14:xfrm>
              <a:off x="5711211" y="3091834"/>
              <a:ext cx="18720" cy="5504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88891" y="3046444"/>
                <a:ext cx="63000" cy="634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/>
              <p14:cNvContentPartPr/>
              <p14:nvPr/>
            </p14:nvContentPartPr>
            <p14:xfrm>
              <a:off x="5760171" y="3640834"/>
              <a:ext cx="8640" cy="118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52568" y="3631114"/>
                <a:ext cx="2039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/>
              <p14:cNvContentPartPr/>
              <p14:nvPr/>
            </p14:nvContentPartPr>
            <p14:xfrm>
              <a:off x="5885091" y="3133594"/>
              <a:ext cx="174600" cy="2041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76091" y="3088954"/>
                <a:ext cx="205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/>
              <p14:cNvContentPartPr/>
              <p14:nvPr/>
            </p14:nvContentPartPr>
            <p14:xfrm>
              <a:off x="5057451" y="3304954"/>
              <a:ext cx="22320" cy="358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29011" y="3242674"/>
                <a:ext cx="7524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/>
              <p14:cNvContentPartPr/>
              <p14:nvPr/>
            </p14:nvContentPartPr>
            <p14:xfrm>
              <a:off x="4390011" y="3804994"/>
              <a:ext cx="18360" cy="6764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61571" y="3744514"/>
                <a:ext cx="7704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/>
              <p14:cNvContentPartPr/>
              <p14:nvPr/>
            </p14:nvContentPartPr>
            <p14:xfrm>
              <a:off x="4409451" y="3798154"/>
              <a:ext cx="24840" cy="727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78401" y="3771527"/>
                <a:ext cx="74155" cy="794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/>
              <p14:cNvContentPartPr/>
              <p14:nvPr/>
            </p14:nvContentPartPr>
            <p14:xfrm>
              <a:off x="4566771" y="3789154"/>
              <a:ext cx="209520" cy="173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41211" y="3724354"/>
                <a:ext cx="2674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/>
              <p14:cNvContentPartPr/>
              <p14:nvPr/>
            </p14:nvContentPartPr>
            <p14:xfrm>
              <a:off x="3712131" y="3942154"/>
              <a:ext cx="69840" cy="4132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93411" y="3884914"/>
                <a:ext cx="11700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/>
              <p14:cNvContentPartPr/>
              <p14:nvPr/>
            </p14:nvContentPartPr>
            <p14:xfrm>
              <a:off x="6368211" y="2616274"/>
              <a:ext cx="60120" cy="4341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45531" y="2559754"/>
                <a:ext cx="1062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25" name="Ink 1024"/>
              <p14:cNvContentPartPr/>
              <p14:nvPr/>
            </p14:nvContentPartPr>
            <p14:xfrm>
              <a:off x="7855371" y="2580274"/>
              <a:ext cx="36720" cy="963000"/>
            </p14:xfrm>
          </p:contentPart>
        </mc:Choice>
        <mc:Fallback xmlns="">
          <p:pic>
            <p:nvPicPr>
              <p:cNvPr id="1025" name="Ink 102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26571" y="2549674"/>
                <a:ext cx="9324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28" name="Ink 1027"/>
              <p14:cNvContentPartPr/>
              <p14:nvPr/>
            </p14:nvContentPartPr>
            <p14:xfrm>
              <a:off x="8032491" y="2555794"/>
              <a:ext cx="205200" cy="234000"/>
            </p14:xfrm>
          </p:contentPart>
        </mc:Choice>
        <mc:Fallback xmlns="">
          <p:pic>
            <p:nvPicPr>
              <p:cNvPr id="1028" name="Ink 102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01531" y="2499001"/>
                <a:ext cx="266040" cy="352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29" name="Ink 1028"/>
              <p14:cNvContentPartPr/>
              <p14:nvPr/>
            </p14:nvContentPartPr>
            <p14:xfrm>
              <a:off x="8520291" y="2076634"/>
              <a:ext cx="32040" cy="415800"/>
            </p14:xfrm>
          </p:contentPart>
        </mc:Choice>
        <mc:Fallback xmlns="">
          <p:pic>
            <p:nvPicPr>
              <p:cNvPr id="1029" name="Ink 102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491851" y="2023354"/>
                <a:ext cx="871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30" name="Ink 1029"/>
              <p14:cNvContentPartPr/>
              <p14:nvPr/>
            </p14:nvContentPartPr>
            <p14:xfrm>
              <a:off x="8541891" y="1978714"/>
              <a:ext cx="40320" cy="488520"/>
            </p14:xfrm>
          </p:contentPart>
        </mc:Choice>
        <mc:Fallback xmlns="">
          <p:pic>
            <p:nvPicPr>
              <p:cNvPr id="1030" name="Ink 102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13091" y="1921474"/>
                <a:ext cx="9936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32" name="Ink 1031"/>
              <p14:cNvContentPartPr/>
              <p14:nvPr/>
            </p14:nvContentPartPr>
            <p14:xfrm>
              <a:off x="9180531" y="1857034"/>
              <a:ext cx="57600" cy="604080"/>
            </p14:xfrm>
          </p:contentPart>
        </mc:Choice>
        <mc:Fallback xmlns="">
          <p:pic>
            <p:nvPicPr>
              <p:cNvPr id="1032" name="Ink 103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151731" y="1799074"/>
                <a:ext cx="10584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33" name="Ink 1032"/>
              <p14:cNvContentPartPr/>
              <p14:nvPr/>
            </p14:nvContentPartPr>
            <p14:xfrm>
              <a:off x="9351171" y="1881154"/>
              <a:ext cx="241560" cy="238680"/>
            </p14:xfrm>
          </p:contentPart>
        </mc:Choice>
        <mc:Fallback xmlns="">
          <p:pic>
            <p:nvPicPr>
              <p:cNvPr id="1033" name="Ink 103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321967" y="1819140"/>
                <a:ext cx="301770" cy="35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34" name="Ink 1033"/>
              <p14:cNvContentPartPr/>
              <p14:nvPr/>
            </p14:nvContentPartPr>
            <p14:xfrm>
              <a:off x="9814851" y="1380394"/>
              <a:ext cx="87840" cy="454320"/>
            </p14:xfrm>
          </p:contentPart>
        </mc:Choice>
        <mc:Fallback xmlns="">
          <p:pic>
            <p:nvPicPr>
              <p:cNvPr id="1034" name="Ink 103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783891" y="1331794"/>
                <a:ext cx="15084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42" name="Ink 1041"/>
              <p14:cNvContentPartPr/>
              <p14:nvPr/>
            </p14:nvContentPartPr>
            <p14:xfrm>
              <a:off x="1827531" y="5567554"/>
              <a:ext cx="957600" cy="277560"/>
            </p14:xfrm>
          </p:contentPart>
        </mc:Choice>
        <mc:Fallback xmlns="">
          <p:pic>
            <p:nvPicPr>
              <p:cNvPr id="1042" name="Ink 104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58771" y="5423194"/>
                <a:ext cx="109836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" name="Ink 3"/>
              <p14:cNvContentPartPr/>
              <p14:nvPr/>
            </p14:nvContentPartPr>
            <p14:xfrm>
              <a:off x="1919160" y="4966056"/>
              <a:ext cx="59760" cy="68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903680" y="4930776"/>
                <a:ext cx="928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/>
              <p14:cNvContentPartPr/>
              <p14:nvPr/>
            </p14:nvContentPartPr>
            <p14:xfrm>
              <a:off x="2088360" y="4935456"/>
              <a:ext cx="62640" cy="85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70720" y="4899456"/>
                <a:ext cx="986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" name="Ink 11"/>
              <p14:cNvContentPartPr/>
              <p14:nvPr/>
            </p14:nvContentPartPr>
            <p14:xfrm>
              <a:off x="2409480" y="4951656"/>
              <a:ext cx="75960" cy="66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91120" y="4914014"/>
                <a:ext cx="111240" cy="143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" name="Ink 14"/>
              <p14:cNvContentPartPr/>
              <p14:nvPr/>
            </p14:nvContentPartPr>
            <p14:xfrm>
              <a:off x="3057840" y="4953456"/>
              <a:ext cx="84960" cy="756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38841" y="4913667"/>
                <a:ext cx="122601" cy="154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" name="Ink 15"/>
              <p14:cNvContentPartPr/>
              <p14:nvPr/>
            </p14:nvContentPartPr>
            <p14:xfrm>
              <a:off x="4349520" y="4930776"/>
              <a:ext cx="97920" cy="110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31454" y="4892130"/>
                <a:ext cx="135498" cy="184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3" name="Ink 22"/>
              <p14:cNvContentPartPr/>
              <p14:nvPr/>
            </p14:nvContentPartPr>
            <p14:xfrm>
              <a:off x="5590251" y="3349594"/>
              <a:ext cx="1319400" cy="6822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80891" y="3333754"/>
                <a:ext cx="134172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" name="Ink 23"/>
              <p14:cNvContentPartPr/>
              <p14:nvPr/>
            </p14:nvContentPartPr>
            <p14:xfrm>
              <a:off x="7864200" y="5047416"/>
              <a:ext cx="87480" cy="871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845120" y="5008896"/>
                <a:ext cx="1209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24" name="Ink 1023"/>
              <p14:cNvContentPartPr/>
              <p14:nvPr/>
            </p14:nvContentPartPr>
            <p14:xfrm>
              <a:off x="8247411" y="4492954"/>
              <a:ext cx="164880" cy="519480"/>
            </p14:xfrm>
          </p:contentPart>
        </mc:Choice>
        <mc:Fallback xmlns="">
          <p:pic>
            <p:nvPicPr>
              <p:cNvPr id="1024" name="Ink 1023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32651" y="4478194"/>
                <a:ext cx="190440" cy="551160"/>
              </a:xfrm>
              <a:prstGeom prst="rect">
                <a:avLst/>
              </a:prstGeom>
            </p:spPr>
          </p:pic>
        </mc:Fallback>
      </mc:AlternateContent>
      <p:pic>
        <p:nvPicPr>
          <p:cNvPr id="49" name="Picture 48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215856" y="5265738"/>
            <a:ext cx="1347333" cy="8535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2" name="Ink 31"/>
              <p14:cNvContentPartPr/>
              <p14:nvPr/>
            </p14:nvContentPartPr>
            <p14:xfrm>
              <a:off x="4258611" y="4026754"/>
              <a:ext cx="869760" cy="103391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47451" y="4019194"/>
                <a:ext cx="892800" cy="1053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/>
              <p14:cNvContentPartPr/>
              <p14:nvPr/>
            </p14:nvContentPartPr>
            <p14:xfrm>
              <a:off x="3649131" y="6078024"/>
              <a:ext cx="2877480" cy="4287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633651" y="6062184"/>
                <a:ext cx="290484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/>
              <p14:cNvContentPartPr/>
              <p14:nvPr/>
            </p14:nvContentPartPr>
            <p14:xfrm>
              <a:off x="8740971" y="2140354"/>
              <a:ext cx="1642320" cy="28098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729451" y="2127394"/>
                <a:ext cx="1673280" cy="28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k 47"/>
              <p14:cNvContentPartPr/>
              <p14:nvPr/>
            </p14:nvContentPartPr>
            <p14:xfrm>
              <a:off x="8080731" y="2819314"/>
              <a:ext cx="1009800" cy="16480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065251" y="2804194"/>
                <a:ext cx="1040760" cy="167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/>
              <p14:cNvContentPartPr/>
              <p14:nvPr/>
            </p14:nvContentPartPr>
            <p14:xfrm>
              <a:off x="7424811" y="3047554"/>
              <a:ext cx="637560" cy="19998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418331" y="3034234"/>
                <a:ext cx="660960" cy="20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Ink 52"/>
              <p14:cNvContentPartPr/>
              <p14:nvPr/>
            </p14:nvContentPartPr>
            <p14:xfrm>
              <a:off x="5477571" y="3776194"/>
              <a:ext cx="360" cy="35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465691" y="3764644"/>
                <a:ext cx="24120" cy="2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Ink 53"/>
              <p14:cNvContentPartPr/>
              <p14:nvPr/>
            </p14:nvContentPartPr>
            <p14:xfrm>
              <a:off x="5610051" y="3695914"/>
              <a:ext cx="139680" cy="22211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602851" y="3688714"/>
                <a:ext cx="164520" cy="246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5" name="Ink 54"/>
              <p14:cNvContentPartPr/>
              <p14:nvPr/>
            </p14:nvContentPartPr>
            <p14:xfrm>
              <a:off x="1868211" y="5549554"/>
              <a:ext cx="805320" cy="21563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855971" y="5531195"/>
                <a:ext cx="834120" cy="247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7" name="Ink 16"/>
              <p14:cNvContentPartPr/>
              <p14:nvPr/>
            </p14:nvContentPartPr>
            <p14:xfrm>
              <a:off x="7323840" y="6100344"/>
              <a:ext cx="1791360" cy="3967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307640" y="6085584"/>
                <a:ext cx="1815840" cy="42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1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312510" cy="782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312510" cy="782202"/>
              </a:xfrm>
              <a:prstGeom prst="rect">
                <a:avLst/>
              </a:prstGeom>
              <a:blipFill rotWithShape="0">
                <a:blip r:embed="rId5"/>
                <a:stretch>
                  <a:fillRect l="-2026" t="-3906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91" name="Ink 1090"/>
              <p14:cNvContentPartPr/>
              <p14:nvPr/>
            </p14:nvContentPartPr>
            <p14:xfrm>
              <a:off x="14106891" y="5187034"/>
              <a:ext cx="360" cy="360"/>
            </p14:xfrm>
          </p:contentPart>
        </mc:Choice>
        <mc:Fallback xmlns="">
          <p:pic>
            <p:nvPicPr>
              <p:cNvPr id="1091" name="Ink 109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95011" y="51751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2092131" y="4944034"/>
              <a:ext cx="35280" cy="79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46411" y="4838194"/>
                <a:ext cx="133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2410731" y="4612834"/>
              <a:ext cx="24840" cy="481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51919" y="4560994"/>
                <a:ext cx="133698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3052251" y="4458754"/>
              <a:ext cx="362880" cy="623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89188" y="4394277"/>
                <a:ext cx="491167" cy="815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7949331" y="3203794"/>
              <a:ext cx="109440" cy="589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4571" y="3192994"/>
                <a:ext cx="14328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/>
              <p14:cNvContentPartPr/>
              <p14:nvPr/>
            </p14:nvContentPartPr>
            <p14:xfrm>
              <a:off x="5711211" y="3091834"/>
              <a:ext cx="18720" cy="5504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88891" y="3046444"/>
                <a:ext cx="63000" cy="634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/>
              <p14:cNvContentPartPr/>
              <p14:nvPr/>
            </p14:nvContentPartPr>
            <p14:xfrm>
              <a:off x="5760171" y="3640834"/>
              <a:ext cx="8640" cy="118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52568" y="3631114"/>
                <a:ext cx="2039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/>
              <p14:cNvContentPartPr/>
              <p14:nvPr/>
            </p14:nvContentPartPr>
            <p14:xfrm>
              <a:off x="5885091" y="3133594"/>
              <a:ext cx="174600" cy="2041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76091" y="3088954"/>
                <a:ext cx="205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/>
              <p14:cNvContentPartPr/>
              <p14:nvPr/>
            </p14:nvContentPartPr>
            <p14:xfrm>
              <a:off x="5057451" y="3304954"/>
              <a:ext cx="22320" cy="358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29011" y="3242674"/>
                <a:ext cx="7524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/>
              <p14:cNvContentPartPr/>
              <p14:nvPr/>
            </p14:nvContentPartPr>
            <p14:xfrm>
              <a:off x="4390011" y="3804994"/>
              <a:ext cx="18360" cy="6764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61571" y="3744514"/>
                <a:ext cx="7704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/>
              <p14:cNvContentPartPr/>
              <p14:nvPr/>
            </p14:nvContentPartPr>
            <p14:xfrm>
              <a:off x="4409451" y="3798154"/>
              <a:ext cx="24840" cy="727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8401" y="3771527"/>
                <a:ext cx="74155" cy="794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/>
              <p14:cNvContentPartPr/>
              <p14:nvPr/>
            </p14:nvContentPartPr>
            <p14:xfrm>
              <a:off x="4566771" y="3789154"/>
              <a:ext cx="209520" cy="173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41211" y="3724354"/>
                <a:ext cx="2674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/>
              <p14:cNvContentPartPr/>
              <p14:nvPr/>
            </p14:nvContentPartPr>
            <p14:xfrm>
              <a:off x="3712131" y="3942154"/>
              <a:ext cx="69840" cy="4132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93411" y="3884914"/>
                <a:ext cx="11700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/>
              <p14:cNvContentPartPr/>
              <p14:nvPr/>
            </p14:nvContentPartPr>
            <p14:xfrm>
              <a:off x="6368211" y="2616274"/>
              <a:ext cx="60120" cy="4341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45531" y="2559754"/>
                <a:ext cx="1062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5" name="Ink 1024"/>
              <p14:cNvContentPartPr/>
              <p14:nvPr/>
            </p14:nvContentPartPr>
            <p14:xfrm>
              <a:off x="7855371" y="2580274"/>
              <a:ext cx="36720" cy="963000"/>
            </p14:xfrm>
          </p:contentPart>
        </mc:Choice>
        <mc:Fallback xmlns="">
          <p:pic>
            <p:nvPicPr>
              <p:cNvPr id="1025" name="Ink 102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26571" y="2549674"/>
                <a:ext cx="9324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8" name="Ink 1027"/>
              <p14:cNvContentPartPr/>
              <p14:nvPr/>
            </p14:nvContentPartPr>
            <p14:xfrm>
              <a:off x="8032491" y="2555794"/>
              <a:ext cx="205200" cy="234000"/>
            </p14:xfrm>
          </p:contentPart>
        </mc:Choice>
        <mc:Fallback xmlns="">
          <p:pic>
            <p:nvPicPr>
              <p:cNvPr id="1028" name="Ink 102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01531" y="2499001"/>
                <a:ext cx="266040" cy="352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29" name="Ink 1028"/>
              <p14:cNvContentPartPr/>
              <p14:nvPr/>
            </p14:nvContentPartPr>
            <p14:xfrm>
              <a:off x="8520291" y="2076634"/>
              <a:ext cx="32040" cy="415800"/>
            </p14:xfrm>
          </p:contentPart>
        </mc:Choice>
        <mc:Fallback xmlns="">
          <p:pic>
            <p:nvPicPr>
              <p:cNvPr id="1029" name="Ink 102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491851" y="2023354"/>
                <a:ext cx="871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30" name="Ink 1029"/>
              <p14:cNvContentPartPr/>
              <p14:nvPr/>
            </p14:nvContentPartPr>
            <p14:xfrm>
              <a:off x="8541891" y="1978714"/>
              <a:ext cx="40320" cy="488520"/>
            </p14:xfrm>
          </p:contentPart>
        </mc:Choice>
        <mc:Fallback xmlns="">
          <p:pic>
            <p:nvPicPr>
              <p:cNvPr id="1030" name="Ink 102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13091" y="1921474"/>
                <a:ext cx="9936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32" name="Ink 1031"/>
              <p14:cNvContentPartPr/>
              <p14:nvPr/>
            </p14:nvContentPartPr>
            <p14:xfrm>
              <a:off x="9180531" y="1857034"/>
              <a:ext cx="57600" cy="604080"/>
            </p14:xfrm>
          </p:contentPart>
        </mc:Choice>
        <mc:Fallback xmlns="">
          <p:pic>
            <p:nvPicPr>
              <p:cNvPr id="1032" name="Ink 103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151731" y="1799074"/>
                <a:ext cx="10584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33" name="Ink 1032"/>
              <p14:cNvContentPartPr/>
              <p14:nvPr/>
            </p14:nvContentPartPr>
            <p14:xfrm>
              <a:off x="9351171" y="1881154"/>
              <a:ext cx="241560" cy="238680"/>
            </p14:xfrm>
          </p:contentPart>
        </mc:Choice>
        <mc:Fallback xmlns="">
          <p:pic>
            <p:nvPicPr>
              <p:cNvPr id="1033" name="Ink 103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321967" y="1819140"/>
                <a:ext cx="301770" cy="35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34" name="Ink 1033"/>
              <p14:cNvContentPartPr/>
              <p14:nvPr/>
            </p14:nvContentPartPr>
            <p14:xfrm>
              <a:off x="9814851" y="1380394"/>
              <a:ext cx="87840" cy="454320"/>
            </p14:xfrm>
          </p:contentPart>
        </mc:Choice>
        <mc:Fallback xmlns="">
          <p:pic>
            <p:nvPicPr>
              <p:cNvPr id="1034" name="Ink 103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783891" y="1331794"/>
                <a:ext cx="15084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42" name="Ink 1041"/>
              <p14:cNvContentPartPr/>
              <p14:nvPr/>
            </p14:nvContentPartPr>
            <p14:xfrm>
              <a:off x="1827531" y="5567554"/>
              <a:ext cx="957600" cy="277560"/>
            </p14:xfrm>
          </p:contentPart>
        </mc:Choice>
        <mc:Fallback xmlns="">
          <p:pic>
            <p:nvPicPr>
              <p:cNvPr id="1042" name="Ink 104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8771" y="5423194"/>
                <a:ext cx="109836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" name="Ink 3"/>
              <p14:cNvContentPartPr/>
              <p14:nvPr/>
            </p14:nvContentPartPr>
            <p14:xfrm>
              <a:off x="2235051" y="4782034"/>
              <a:ext cx="44280" cy="62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10211" y="4732354"/>
                <a:ext cx="939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" name="Ink 7"/>
              <p14:cNvContentPartPr/>
              <p14:nvPr/>
            </p14:nvContentPartPr>
            <p14:xfrm>
              <a:off x="2876931" y="4773394"/>
              <a:ext cx="73080" cy="77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854971" y="4729992"/>
                <a:ext cx="119520" cy="169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" name="Ink 8"/>
              <p14:cNvContentPartPr/>
              <p14:nvPr/>
            </p14:nvContentPartPr>
            <p14:xfrm>
              <a:off x="4205691" y="4785634"/>
              <a:ext cx="56520" cy="61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180692" y="4735234"/>
                <a:ext cx="106881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" name="Ink 14"/>
              <p14:cNvContentPartPr/>
              <p14:nvPr/>
            </p14:nvContentPartPr>
            <p14:xfrm>
              <a:off x="5610051" y="3695914"/>
              <a:ext cx="139680" cy="222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02851" y="3688714"/>
                <a:ext cx="1645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6" name="Ink 15"/>
              <p14:cNvContentPartPr/>
              <p14:nvPr/>
            </p14:nvContentPartPr>
            <p14:xfrm>
              <a:off x="7665291" y="4924234"/>
              <a:ext cx="75240" cy="925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638651" y="4874194"/>
                <a:ext cx="1281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4" name="Ink 23"/>
              <p14:cNvContentPartPr/>
              <p14:nvPr/>
            </p14:nvContentPartPr>
            <p14:xfrm>
              <a:off x="8247411" y="4492954"/>
              <a:ext cx="164880" cy="5194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32651" y="4478194"/>
                <a:ext cx="1904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1" name="Ink 30"/>
              <p14:cNvContentPartPr/>
              <p14:nvPr/>
            </p14:nvContentPartPr>
            <p14:xfrm>
              <a:off x="1827891" y="6284674"/>
              <a:ext cx="290160" cy="2574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766331" y="6161914"/>
                <a:ext cx="41328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24" name="Ink 1023"/>
              <p14:cNvContentPartPr/>
              <p14:nvPr/>
            </p14:nvContentPartPr>
            <p14:xfrm>
              <a:off x="1795491" y="6453874"/>
              <a:ext cx="359640" cy="119520"/>
            </p14:xfrm>
          </p:contentPart>
        </mc:Choice>
        <mc:Fallback xmlns="">
          <p:pic>
            <p:nvPicPr>
              <p:cNvPr id="1024" name="Ink 1023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47203" y="6339394"/>
                <a:ext cx="464505" cy="317160"/>
              </a:xfrm>
              <a:prstGeom prst="rect">
                <a:avLst/>
              </a:prstGeom>
            </p:spPr>
          </p:pic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215856" y="5265738"/>
            <a:ext cx="1347333" cy="8535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" name="Ink 10"/>
              <p14:cNvContentPartPr/>
              <p14:nvPr/>
            </p14:nvContentPartPr>
            <p14:xfrm>
              <a:off x="1914120" y="4982256"/>
              <a:ext cx="54360" cy="30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97560" y="4948809"/>
                <a:ext cx="87840" cy="97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" name="Ink 16"/>
              <p14:cNvContentPartPr/>
              <p14:nvPr/>
            </p14:nvContentPartPr>
            <p14:xfrm>
              <a:off x="1869651" y="5549194"/>
              <a:ext cx="5595669" cy="1081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57411" y="5530834"/>
                <a:ext cx="5638148" cy="11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/>
              <p14:cNvContentPartPr/>
              <p14:nvPr/>
            </p14:nvContentPartPr>
            <p14:xfrm>
              <a:off x="2074680" y="4932216"/>
              <a:ext cx="83160" cy="72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57760" y="4898186"/>
                <a:ext cx="118080" cy="141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2" name="Ink 31"/>
              <p14:cNvContentPartPr/>
              <p14:nvPr/>
            </p14:nvContentPartPr>
            <p14:xfrm>
              <a:off x="2421000" y="4954896"/>
              <a:ext cx="74520" cy="691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404440" y="4917816"/>
                <a:ext cx="110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3" name="Ink 32"/>
              <p14:cNvContentPartPr/>
              <p14:nvPr/>
            </p14:nvContentPartPr>
            <p14:xfrm>
              <a:off x="3061080" y="4946256"/>
              <a:ext cx="101160" cy="835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043503" y="4908654"/>
                <a:ext cx="137391" cy="144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4" name="Ink 33"/>
              <p14:cNvContentPartPr/>
              <p14:nvPr/>
            </p14:nvContentPartPr>
            <p14:xfrm>
              <a:off x="4361040" y="4952016"/>
              <a:ext cx="93960" cy="925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42391" y="4916016"/>
                <a:ext cx="130898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5" name="Ink 34"/>
              <p14:cNvContentPartPr/>
              <p14:nvPr/>
            </p14:nvContentPartPr>
            <p14:xfrm>
              <a:off x="4265091" y="4026754"/>
              <a:ext cx="637560" cy="5612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52851" y="4019194"/>
                <a:ext cx="66564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6" name="Ink 35"/>
              <p14:cNvContentPartPr/>
              <p14:nvPr/>
            </p14:nvContentPartPr>
            <p14:xfrm>
              <a:off x="7880760" y="5120496"/>
              <a:ext cx="73080" cy="1008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862040" y="5078948"/>
                <a:ext cx="111600" cy="181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/>
              <p14:cNvContentPartPr/>
              <p14:nvPr/>
            </p14:nvContentPartPr>
            <p14:xfrm>
              <a:off x="8740971" y="2140354"/>
              <a:ext cx="1642320" cy="26046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729451" y="2127394"/>
                <a:ext cx="1673280" cy="26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8" name="Ink 37"/>
              <p14:cNvContentPartPr/>
              <p14:nvPr/>
            </p14:nvContentPartPr>
            <p14:xfrm>
              <a:off x="8080731" y="2819314"/>
              <a:ext cx="514800" cy="1181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065251" y="2804194"/>
                <a:ext cx="543600" cy="12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9" name="Ink 38"/>
              <p14:cNvContentPartPr/>
              <p14:nvPr/>
            </p14:nvContentPartPr>
            <p14:xfrm>
              <a:off x="7937091" y="3666034"/>
              <a:ext cx="125280" cy="3416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27371" y="3658834"/>
                <a:ext cx="15192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0" name="Ink 39"/>
              <p14:cNvContentPartPr/>
              <p14:nvPr/>
            </p14:nvContentPartPr>
            <p14:xfrm>
              <a:off x="8852211" y="4103794"/>
              <a:ext cx="238320" cy="3636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841051" y="4092634"/>
                <a:ext cx="2649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1" name="Ink 40"/>
              <p14:cNvContentPartPr/>
              <p14:nvPr/>
            </p14:nvContentPartPr>
            <p14:xfrm>
              <a:off x="8921331" y="4265434"/>
              <a:ext cx="163080" cy="5482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914131" y="4258234"/>
                <a:ext cx="18288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2" name="Ink 41"/>
              <p14:cNvContentPartPr/>
              <p14:nvPr/>
            </p14:nvContentPartPr>
            <p14:xfrm>
              <a:off x="8899731" y="4302514"/>
              <a:ext cx="135360" cy="6476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890371" y="4299274"/>
                <a:ext cx="16020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3" name="Ink 42"/>
              <p14:cNvContentPartPr/>
              <p14:nvPr/>
            </p14:nvContentPartPr>
            <p14:xfrm>
              <a:off x="5590251" y="3349594"/>
              <a:ext cx="2115360" cy="8053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580891" y="3333754"/>
                <a:ext cx="213804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7" name="Ink 46"/>
              <p14:cNvContentPartPr/>
              <p14:nvPr/>
            </p14:nvContentPartPr>
            <p14:xfrm>
              <a:off x="7710651" y="3300274"/>
              <a:ext cx="130320" cy="506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96251" y="3285874"/>
                <a:ext cx="16164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8" name="Ink 47"/>
              <p14:cNvContentPartPr/>
              <p14:nvPr/>
            </p14:nvContentPartPr>
            <p14:xfrm>
              <a:off x="7729371" y="3047554"/>
              <a:ext cx="172440" cy="6530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716051" y="3034234"/>
                <a:ext cx="19800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9" name="Ink 48"/>
              <p14:cNvContentPartPr/>
              <p14:nvPr/>
            </p14:nvContentPartPr>
            <p14:xfrm>
              <a:off x="7735131" y="3664954"/>
              <a:ext cx="138240" cy="2462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26491" y="3656314"/>
                <a:ext cx="1594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0" name="Ink 49"/>
              <p14:cNvContentPartPr/>
              <p14:nvPr/>
            </p14:nvContentPartPr>
            <p14:xfrm>
              <a:off x="7744491" y="3169594"/>
              <a:ext cx="116280" cy="5778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737651" y="3162754"/>
                <a:ext cx="1353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1" name="Ink 50"/>
              <p14:cNvContentPartPr/>
              <p14:nvPr/>
            </p14:nvContentPartPr>
            <p14:xfrm>
              <a:off x="5477571" y="3776194"/>
              <a:ext cx="360" cy="3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65691" y="376431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2" name="Ink 51"/>
              <p14:cNvContentPartPr/>
              <p14:nvPr/>
            </p14:nvContentPartPr>
            <p14:xfrm>
              <a:off x="7749171" y="3746674"/>
              <a:ext cx="155520" cy="3448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741971" y="3739474"/>
                <a:ext cx="1778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3" name="Ink 52"/>
              <p14:cNvContentPartPr/>
              <p14:nvPr/>
            </p14:nvContentPartPr>
            <p14:xfrm>
              <a:off x="7753851" y="4033594"/>
              <a:ext cx="123480" cy="3207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748811" y="4028554"/>
                <a:ext cx="1432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4" name="Ink 53"/>
              <p14:cNvContentPartPr/>
              <p14:nvPr/>
            </p14:nvContentPartPr>
            <p14:xfrm>
              <a:off x="4258611" y="4346794"/>
              <a:ext cx="114480" cy="4129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247451" y="4341394"/>
                <a:ext cx="1429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5" name="Ink 54"/>
              <p14:cNvContentPartPr/>
              <p14:nvPr/>
            </p14:nvContentPartPr>
            <p14:xfrm>
              <a:off x="7738011" y="4136194"/>
              <a:ext cx="129600" cy="3394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26131" y="4124674"/>
                <a:ext cx="1576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6" name="Ink 55"/>
              <p14:cNvContentPartPr/>
              <p14:nvPr/>
            </p14:nvContentPartPr>
            <p14:xfrm>
              <a:off x="7747731" y="3894634"/>
              <a:ext cx="129960" cy="3348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42331" y="3889234"/>
                <a:ext cx="1461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7" name="Ink 56"/>
              <p14:cNvContentPartPr/>
              <p14:nvPr/>
            </p14:nvContentPartPr>
            <p14:xfrm>
              <a:off x="7756731" y="4603834"/>
              <a:ext cx="131760" cy="2185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749171" y="4596274"/>
                <a:ext cx="152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8" name="Ink 57"/>
              <p14:cNvContentPartPr/>
              <p14:nvPr/>
            </p14:nvContentPartPr>
            <p14:xfrm>
              <a:off x="7757811" y="4468114"/>
              <a:ext cx="138960" cy="2278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746291" y="4455514"/>
                <a:ext cx="1652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9" name="Ink 58"/>
              <p14:cNvContentPartPr/>
              <p14:nvPr/>
            </p14:nvContentPartPr>
            <p14:xfrm>
              <a:off x="4264371" y="4687354"/>
              <a:ext cx="124560" cy="2484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254291" y="4675114"/>
                <a:ext cx="1515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0" name="Ink 59"/>
              <p14:cNvContentPartPr/>
              <p14:nvPr/>
            </p14:nvContentPartPr>
            <p14:xfrm>
              <a:off x="7740171" y="4809754"/>
              <a:ext cx="135720" cy="2376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30091" y="4796074"/>
                <a:ext cx="1609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1" name="Ink 60"/>
              <p14:cNvContentPartPr/>
              <p14:nvPr/>
            </p14:nvContentPartPr>
            <p14:xfrm>
              <a:off x="5128011" y="5060314"/>
              <a:ext cx="360" cy="3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16131" y="504843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56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7" y="539666"/>
            <a:ext cx="12042333" cy="6318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7320" y="539666"/>
            <a:ext cx="393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Adams-</a:t>
            </a:r>
            <a:r>
              <a:rPr lang="en-US" dirty="0" err="1" smtClean="0"/>
              <a:t>Novikov</a:t>
            </a:r>
            <a:r>
              <a:rPr lang="en-US" dirty="0" smtClean="0"/>
              <a:t> spectral sequence (p=2)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/>
              <p14:cNvContentPartPr/>
              <p14:nvPr/>
            </p14:nvContentPartPr>
            <p14:xfrm>
              <a:off x="3035664" y="1059984"/>
              <a:ext cx="3730680" cy="13186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8744" y="1052064"/>
                <a:ext cx="3767040" cy="13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1952064" y="1064304"/>
              <a:ext cx="1302840" cy="7635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1904" y="1047744"/>
                <a:ext cx="134208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9" name="Ink 68"/>
              <p14:cNvContentPartPr/>
              <p14:nvPr/>
            </p14:nvContentPartPr>
            <p14:xfrm>
              <a:off x="7297704" y="6547464"/>
              <a:ext cx="360" cy="3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85104" y="653486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" name="Ink 91"/>
              <p14:cNvContentPartPr/>
              <p14:nvPr/>
            </p14:nvContentPartPr>
            <p14:xfrm>
              <a:off x="1945944" y="3694824"/>
              <a:ext cx="320760" cy="20264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29384" y="3679704"/>
                <a:ext cx="351000" cy="20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4" name="Ink 93"/>
              <p14:cNvContentPartPr/>
              <p14:nvPr/>
            </p14:nvContentPartPr>
            <p14:xfrm>
              <a:off x="4109544" y="3735144"/>
              <a:ext cx="347040" cy="193320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97664" y="3724344"/>
                <a:ext cx="372960" cy="19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8" name="Ink 97"/>
              <p14:cNvContentPartPr/>
              <p14:nvPr/>
            </p14:nvContentPartPr>
            <p14:xfrm>
              <a:off x="4881024" y="3715704"/>
              <a:ext cx="356760" cy="204732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3384" y="3699504"/>
                <a:ext cx="393840" cy="20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0" name="Ink 99"/>
              <p14:cNvContentPartPr/>
              <p14:nvPr/>
            </p14:nvContentPartPr>
            <p14:xfrm>
              <a:off x="7074144" y="3707424"/>
              <a:ext cx="296280" cy="198396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57224" y="3693384"/>
                <a:ext cx="330480" cy="20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2" name="Ink 101"/>
              <p14:cNvContentPartPr/>
              <p14:nvPr/>
            </p14:nvContentPartPr>
            <p14:xfrm>
              <a:off x="7786584" y="3693024"/>
              <a:ext cx="347040" cy="207108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68944" y="3675384"/>
                <a:ext cx="375840" cy="21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" name="Ink 103"/>
              <p14:cNvContentPartPr/>
              <p14:nvPr/>
            </p14:nvContentPartPr>
            <p14:xfrm>
              <a:off x="9631944" y="2953584"/>
              <a:ext cx="310680" cy="19461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14664" y="2938464"/>
                <a:ext cx="345960" cy="19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6" name="Ink 105"/>
              <p14:cNvContentPartPr/>
              <p14:nvPr/>
            </p14:nvContentPartPr>
            <p14:xfrm>
              <a:off x="9984744" y="3688704"/>
              <a:ext cx="341640" cy="19706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969984" y="3674304"/>
                <a:ext cx="374760" cy="20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8" name="Ink 107"/>
              <p14:cNvContentPartPr/>
              <p14:nvPr/>
            </p14:nvContentPartPr>
            <p14:xfrm>
              <a:off x="10720224" y="3699504"/>
              <a:ext cx="365040" cy="205704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03304" y="3689784"/>
                <a:ext cx="390240" cy="20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0" name="Ink 109"/>
              <p14:cNvContentPartPr/>
              <p14:nvPr/>
            </p14:nvContentPartPr>
            <p14:xfrm>
              <a:off x="11060784" y="1496664"/>
              <a:ext cx="381960" cy="34142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040984" y="1485144"/>
                <a:ext cx="416160" cy="34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33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265</Words>
  <Application>Microsoft Office PowerPoint</Application>
  <PresentationFormat>Widescreen</PresentationFormat>
  <Paragraphs>161</Paragraphs>
  <Slides>55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Wingdings</vt:lpstr>
      <vt:lpstr>Office Theme</vt:lpstr>
      <vt:lpstr>2_Office Theme</vt:lpstr>
      <vt:lpstr>The bo-Adams spectral sequence </vt:lpstr>
      <vt:lpstr>Generalized Adams spectral sequences</vt:lpstr>
      <vt:lpstr>Generalized Adams spectral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bo-ASS:  〖(_ ^bo)E_1^(s,t)=bo〗_t (〖bo〗^(∧s) )⇒π_(t-s) (S)</vt:lpstr>
      <vt:lpstr>The real motivation: tmf-ASS</vt:lpstr>
      <vt:lpstr>PowerPoint Presentation</vt:lpstr>
      <vt:lpstr>PowerPoint Presentation</vt:lpstr>
      <vt:lpstr>PowerPoint Presentation</vt:lpstr>
      <vt:lpstr>The real motivation: tmf-ASS</vt:lpstr>
      <vt:lpstr>The real motivation: tmf-ASS</vt:lpstr>
      <vt:lpstr>The real motivation: tmf-ASS</vt:lpstr>
      <vt:lpstr>Connective K-theory cooperations Brown-Gitler spectrum perspective</vt:lpstr>
      <vt:lpstr>Connective K-theory cooperations Brown-Gitler spectrum perspective</vt:lpstr>
      <vt:lpstr>PowerPoint Presentation</vt:lpstr>
      <vt:lpstr>PowerPoint Presentation</vt:lpstr>
      <vt:lpstr>bo-ASS: E_1-term </vt:lpstr>
      <vt:lpstr>bo-ASS: E_1-term </vt:lpstr>
      <vt:lpstr>bo-ass: E_2-term</vt:lpstr>
      <vt:lpstr>bo-ass: E_2-term</vt:lpstr>
      <vt:lpstr>Our contribution: can use Ext_(A_∗ ) (F_2,F_2 ) to compute (_ ^evil)E_2^(∗,∗)  directly!</vt:lpstr>
      <vt:lpstr>Our contribution: can use Ext_(A_∗ ) (F_2,F_2 ) to compute (_ ^evil)E_2^(∗,∗)  directly!</vt:lpstr>
      <vt:lpstr>Our contribution: can use Ext_(A_∗ ) (F_2,F_2 ) to compute (_ ^evil)E_2^(∗,∗)  directly!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Behrens</dc:creator>
  <cp:lastModifiedBy>Mark Behrens</cp:lastModifiedBy>
  <cp:revision>41</cp:revision>
  <dcterms:created xsi:type="dcterms:W3CDTF">2015-11-07T04:37:53Z</dcterms:created>
  <dcterms:modified xsi:type="dcterms:W3CDTF">2015-11-23T15:04:37Z</dcterms:modified>
</cp:coreProperties>
</file>